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8" r:id="rId3"/>
    <p:sldId id="278" r:id="rId4"/>
    <p:sldId id="260" r:id="rId5"/>
    <p:sldId id="282" r:id="rId6"/>
    <p:sldId id="272" r:id="rId7"/>
    <p:sldId id="300" r:id="rId8"/>
    <p:sldId id="301" r:id="rId9"/>
    <p:sldId id="284" r:id="rId10"/>
    <p:sldId id="302" r:id="rId11"/>
    <p:sldId id="273" r:id="rId12"/>
    <p:sldId id="279" r:id="rId13"/>
    <p:sldId id="280" r:id="rId14"/>
    <p:sldId id="281" r:id="rId15"/>
    <p:sldId id="306" r:id="rId16"/>
    <p:sldId id="307" r:id="rId17"/>
    <p:sldId id="283" r:id="rId18"/>
    <p:sldId id="303" r:id="rId19"/>
    <p:sldId id="291" r:id="rId20"/>
    <p:sldId id="292" r:id="rId21"/>
    <p:sldId id="293" r:id="rId22"/>
    <p:sldId id="294" r:id="rId23"/>
    <p:sldId id="295" r:id="rId24"/>
    <p:sldId id="296" r:id="rId25"/>
    <p:sldId id="297" r:id="rId26"/>
    <p:sldId id="257" r:id="rId27"/>
    <p:sldId id="304" r:id="rId28"/>
    <p:sldId id="265" r:id="rId29"/>
  </p:sldIdLst>
  <p:sldSz cx="9144000" cy="5143500" type="screen16x9"/>
  <p:notesSz cx="6858000" cy="9144000"/>
  <p:embeddedFontLst>
    <p:embeddedFont>
      <p:font typeface="Bahnschrift Condensed" panose="020B0502040204020203" pitchFamily="34" charset="0"/>
      <p:regular r:id="rId31"/>
      <p:bold r:id="rId32"/>
    </p:embeddedFont>
    <p:embeddedFont>
      <p:font typeface="Bahnschrift Light Condensed" panose="020B0502040204020203" pitchFamily="34" charset="0"/>
      <p:regular r:id="rId33"/>
    </p:embeddedFont>
    <p:embeddedFont>
      <p:font typeface="Baskerville Old Face" panose="02020602080505020303" pitchFamily="18" charset="0"/>
      <p:regular r:id="rId34"/>
    </p:embeddedFont>
    <p:embeddedFont>
      <p:font typeface="Bauhaus 93" panose="04030905020B02020C02" pitchFamily="82" charset="0"/>
      <p:regular r:id="rId35"/>
    </p:embeddedFont>
    <p:embeddedFont>
      <p:font typeface="Bradley Hand ITC" panose="03070402050302030203" pitchFamily="66" charset="0"/>
      <p:regular r:id="rId36"/>
    </p:embeddedFont>
    <p:embeddedFont>
      <p:font typeface="Calisto MT" panose="02040603050505030304" pitchFamily="18" charset="0"/>
      <p:regular r:id="rId37"/>
      <p:bold r:id="rId38"/>
      <p:italic r:id="rId39"/>
      <p:boldItalic r:id="rId40"/>
    </p:embeddedFont>
    <p:embeddedFont>
      <p:font typeface="Fira Sans" panose="020B0503050000020004" pitchFamily="34" charset="0"/>
      <p:regular r:id="rId41"/>
      <p:bold r:id="rId42"/>
      <p:italic r:id="rId43"/>
      <p:boldItalic r:id="rId44"/>
    </p:embeddedFont>
    <p:embeddedFont>
      <p:font typeface="Forte" panose="03060902040502070203" pitchFamily="66" charset="0"/>
      <p:regular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115" d="100"/>
          <a:sy n="115" d="100"/>
        </p:scale>
        <p:origin x="533"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90815fbb87_2_2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90815fbb87_2_2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95122841b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95122841b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95122841b2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95122841b2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0"/>
        <p:cNvGrpSpPr/>
        <p:nvPr/>
      </p:nvGrpSpPr>
      <p:grpSpPr>
        <a:xfrm>
          <a:off x="0" y="0"/>
          <a:ext cx="0" cy="0"/>
          <a:chOff x="0" y="0"/>
          <a:chExt cx="0" cy="0"/>
        </a:xfrm>
      </p:grpSpPr>
      <p:sp>
        <p:nvSpPr>
          <p:cNvPr id="15171" name="Google Shape;15171;g95122841b2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2" name="Google Shape;15172;g95122841b2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0"/>
        <p:cNvGrpSpPr/>
        <p:nvPr/>
      </p:nvGrpSpPr>
      <p:grpSpPr>
        <a:xfrm>
          <a:off x="0" y="0"/>
          <a:ext cx="0" cy="0"/>
          <a:chOff x="0" y="0"/>
          <a:chExt cx="0" cy="0"/>
        </a:xfrm>
      </p:grpSpPr>
      <p:sp>
        <p:nvSpPr>
          <p:cNvPr id="15171" name="Google Shape;15171;g95122841b2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2" name="Google Shape;15172;g95122841b2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135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5"/>
        <p:cNvGrpSpPr/>
        <p:nvPr/>
      </p:nvGrpSpPr>
      <p:grpSpPr>
        <a:xfrm>
          <a:off x="0" y="0"/>
          <a:ext cx="0" cy="0"/>
          <a:chOff x="0" y="0"/>
          <a:chExt cx="0" cy="0"/>
        </a:xfrm>
      </p:grpSpPr>
      <p:sp>
        <p:nvSpPr>
          <p:cNvPr id="15336" name="Google Shape;15336;g93cebf1a46_1_15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7" name="Google Shape;15337;g93cebf1a46_1_15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0"/>
        <p:cNvGrpSpPr/>
        <p:nvPr/>
      </p:nvGrpSpPr>
      <p:grpSpPr>
        <a:xfrm>
          <a:off x="0" y="0"/>
          <a:ext cx="0" cy="0"/>
          <a:chOff x="0" y="0"/>
          <a:chExt cx="0" cy="0"/>
        </a:xfrm>
      </p:grpSpPr>
      <p:sp>
        <p:nvSpPr>
          <p:cNvPr id="15171" name="Google Shape;15171;g95122841b2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2" name="Google Shape;15172;g95122841b2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904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5"/>
        <p:cNvGrpSpPr/>
        <p:nvPr/>
      </p:nvGrpSpPr>
      <p:grpSpPr>
        <a:xfrm>
          <a:off x="0" y="0"/>
          <a:ext cx="0" cy="0"/>
          <a:chOff x="0" y="0"/>
          <a:chExt cx="0" cy="0"/>
        </a:xfrm>
      </p:grpSpPr>
      <p:sp>
        <p:nvSpPr>
          <p:cNvPr id="15336" name="Google Shape;15336;g93cebf1a46_1_15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7" name="Google Shape;15337;g93cebf1a46_1_15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704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5122841b2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5122841b2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859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1015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0815fbb87_2_2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90815fbb87_2_2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0815fbb87_2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90815fbb87_2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95122841b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95122841b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277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95122841b2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95122841b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4"/>
        <p:cNvGrpSpPr/>
        <p:nvPr/>
      </p:nvGrpSpPr>
      <p:grpSpPr>
        <a:xfrm>
          <a:off x="0" y="0"/>
          <a:ext cx="0" cy="0"/>
          <a:chOff x="0" y="0"/>
          <a:chExt cx="0" cy="0"/>
        </a:xfrm>
      </p:grpSpPr>
      <p:sp>
        <p:nvSpPr>
          <p:cNvPr id="15135" name="Google Shape;15135;g95122841b2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6" name="Google Shape;15136;g95122841b2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5122841b2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5122841b2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3"/>
        <p:cNvGrpSpPr/>
        <p:nvPr/>
      </p:nvGrpSpPr>
      <p:grpSpPr>
        <a:xfrm>
          <a:off x="0" y="0"/>
          <a:ext cx="0" cy="0"/>
          <a:chOff x="0" y="0"/>
          <a:chExt cx="0" cy="0"/>
        </a:xfrm>
      </p:grpSpPr>
      <p:sp>
        <p:nvSpPr>
          <p:cNvPr id="15504" name="Google Shape;15504;g95122841b2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5" name="Google Shape;15505;g95122841b2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93cebf1a46_1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93cebf1a46_1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95122841b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95122841b2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95122841b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95122841b2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347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0"/>
        <p:cNvGrpSpPr/>
        <p:nvPr/>
      </p:nvGrpSpPr>
      <p:grpSpPr>
        <a:xfrm>
          <a:off x="0" y="0"/>
          <a:ext cx="0" cy="0"/>
          <a:chOff x="0" y="0"/>
          <a:chExt cx="0" cy="0"/>
        </a:xfrm>
      </p:grpSpPr>
      <p:sp>
        <p:nvSpPr>
          <p:cNvPr id="15611" name="Google Shape;15611;g95122841b2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2" name="Google Shape;15612;g95122841b2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886700" y="916300"/>
            <a:ext cx="3800100" cy="1851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886700" y="2767775"/>
            <a:ext cx="3800100" cy="479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Roboto"/>
              <a:buNone/>
              <a:defRPr sz="1400">
                <a:latin typeface="Roboto"/>
                <a:ea typeface="Roboto"/>
                <a:cs typeface="Roboto"/>
                <a:sym typeface="Roboto"/>
              </a:defRPr>
            </a:lvl1pPr>
            <a:lvl2pPr lvl="1" algn="ctr">
              <a:lnSpc>
                <a:spcPct val="100000"/>
              </a:lnSpc>
              <a:spcBef>
                <a:spcPts val="0"/>
              </a:spcBef>
              <a:spcAft>
                <a:spcPts val="0"/>
              </a:spcAft>
              <a:buSzPts val="1400"/>
              <a:buFont typeface="Roboto"/>
              <a:buNone/>
              <a:defRPr sz="1400">
                <a:latin typeface="Roboto"/>
                <a:ea typeface="Roboto"/>
                <a:cs typeface="Roboto"/>
                <a:sym typeface="Roboto"/>
              </a:defRPr>
            </a:lvl2pPr>
            <a:lvl3pPr lvl="2" algn="ctr">
              <a:lnSpc>
                <a:spcPct val="100000"/>
              </a:lnSpc>
              <a:spcBef>
                <a:spcPts val="0"/>
              </a:spcBef>
              <a:spcAft>
                <a:spcPts val="0"/>
              </a:spcAft>
              <a:buSzPts val="1400"/>
              <a:buFont typeface="Roboto"/>
              <a:buNone/>
              <a:defRPr sz="1400">
                <a:latin typeface="Roboto"/>
                <a:ea typeface="Roboto"/>
                <a:cs typeface="Roboto"/>
                <a:sym typeface="Roboto"/>
              </a:defRPr>
            </a:lvl3pPr>
            <a:lvl4pPr lvl="3" algn="ctr">
              <a:lnSpc>
                <a:spcPct val="100000"/>
              </a:lnSpc>
              <a:spcBef>
                <a:spcPts val="0"/>
              </a:spcBef>
              <a:spcAft>
                <a:spcPts val="0"/>
              </a:spcAft>
              <a:buSzPts val="1400"/>
              <a:buFont typeface="Roboto"/>
              <a:buNone/>
              <a:defRPr sz="1400">
                <a:latin typeface="Roboto"/>
                <a:ea typeface="Roboto"/>
                <a:cs typeface="Roboto"/>
                <a:sym typeface="Roboto"/>
              </a:defRPr>
            </a:lvl4pPr>
            <a:lvl5pPr lvl="4" algn="ctr">
              <a:lnSpc>
                <a:spcPct val="100000"/>
              </a:lnSpc>
              <a:spcBef>
                <a:spcPts val="0"/>
              </a:spcBef>
              <a:spcAft>
                <a:spcPts val="0"/>
              </a:spcAft>
              <a:buSzPts val="1400"/>
              <a:buFont typeface="Roboto"/>
              <a:buNone/>
              <a:defRPr sz="1400">
                <a:latin typeface="Roboto"/>
                <a:ea typeface="Roboto"/>
                <a:cs typeface="Roboto"/>
                <a:sym typeface="Roboto"/>
              </a:defRPr>
            </a:lvl5pPr>
            <a:lvl6pPr lvl="5" algn="ctr">
              <a:lnSpc>
                <a:spcPct val="100000"/>
              </a:lnSpc>
              <a:spcBef>
                <a:spcPts val="0"/>
              </a:spcBef>
              <a:spcAft>
                <a:spcPts val="0"/>
              </a:spcAft>
              <a:buSzPts val="1400"/>
              <a:buFont typeface="Roboto"/>
              <a:buNone/>
              <a:defRPr sz="1400">
                <a:latin typeface="Roboto"/>
                <a:ea typeface="Roboto"/>
                <a:cs typeface="Roboto"/>
                <a:sym typeface="Roboto"/>
              </a:defRPr>
            </a:lvl6pPr>
            <a:lvl7pPr lvl="6" algn="ctr">
              <a:lnSpc>
                <a:spcPct val="100000"/>
              </a:lnSpc>
              <a:spcBef>
                <a:spcPts val="0"/>
              </a:spcBef>
              <a:spcAft>
                <a:spcPts val="0"/>
              </a:spcAft>
              <a:buSzPts val="1400"/>
              <a:buFont typeface="Roboto"/>
              <a:buNone/>
              <a:defRPr sz="1400">
                <a:latin typeface="Roboto"/>
                <a:ea typeface="Roboto"/>
                <a:cs typeface="Roboto"/>
                <a:sym typeface="Roboto"/>
              </a:defRPr>
            </a:lvl7pPr>
            <a:lvl8pPr lvl="7" algn="ctr">
              <a:lnSpc>
                <a:spcPct val="100000"/>
              </a:lnSpc>
              <a:spcBef>
                <a:spcPts val="0"/>
              </a:spcBef>
              <a:spcAft>
                <a:spcPts val="0"/>
              </a:spcAft>
              <a:buSzPts val="1400"/>
              <a:buFont typeface="Roboto"/>
              <a:buNone/>
              <a:defRPr sz="1400">
                <a:latin typeface="Roboto"/>
                <a:ea typeface="Roboto"/>
                <a:cs typeface="Roboto"/>
                <a:sym typeface="Roboto"/>
              </a:defRPr>
            </a:lvl8pPr>
            <a:lvl9pPr lvl="8" algn="ctr">
              <a:lnSpc>
                <a:spcPct val="100000"/>
              </a:lnSpc>
              <a:spcBef>
                <a:spcPts val="0"/>
              </a:spcBef>
              <a:spcAft>
                <a:spcPts val="0"/>
              </a:spcAft>
              <a:buSzPts val="1400"/>
              <a:buFont typeface="Roboto"/>
              <a:buNone/>
              <a:defRPr sz="1400">
                <a:latin typeface="Roboto"/>
                <a:ea typeface="Roboto"/>
                <a:cs typeface="Roboto"/>
                <a:sym typeface="Robo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411475"/>
            <a:ext cx="8229600" cy="600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457200" y="1153454"/>
            <a:ext cx="8229600" cy="358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411475"/>
            <a:ext cx="8229600" cy="600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411475"/>
            <a:ext cx="8229600" cy="3402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18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60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3454"/>
            <a:ext cx="8229600" cy="3583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genomes.urv.es/CAIca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hyperlink" Target="https://cross-cai.onrender.com/"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pixabay.com/en/note-sticky-note-yellow-pad-145514/"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grpSp>
        <p:nvGrpSpPr>
          <p:cNvPr id="55" name="Google Shape;55;p15"/>
          <p:cNvGrpSpPr/>
          <p:nvPr/>
        </p:nvGrpSpPr>
        <p:grpSpPr>
          <a:xfrm>
            <a:off x="-384507" y="-436472"/>
            <a:ext cx="5941495" cy="5943341"/>
            <a:chOff x="1190225" y="238125"/>
            <a:chExt cx="5230650" cy="5232275"/>
          </a:xfrm>
        </p:grpSpPr>
        <p:sp>
          <p:nvSpPr>
            <p:cNvPr id="56" name="Google Shape;56;p15"/>
            <p:cNvSpPr/>
            <p:nvPr/>
          </p:nvSpPr>
          <p:spPr>
            <a:xfrm>
              <a:off x="2153600" y="2157600"/>
              <a:ext cx="3283650" cy="1339075"/>
            </a:xfrm>
            <a:custGeom>
              <a:avLst/>
              <a:gdLst/>
              <a:ahLst/>
              <a:cxnLst/>
              <a:rect l="l" t="t" r="r" b="b"/>
              <a:pathLst>
                <a:path w="131346" h="53563" extrusionOk="0">
                  <a:moveTo>
                    <a:pt x="1" y="1"/>
                  </a:moveTo>
                  <a:cubicBezTo>
                    <a:pt x="10655" y="24547"/>
                    <a:pt x="35104" y="41743"/>
                    <a:pt x="63471" y="41743"/>
                  </a:cubicBezTo>
                  <a:lnTo>
                    <a:pt x="63503" y="41710"/>
                  </a:lnTo>
                  <a:lnTo>
                    <a:pt x="107188" y="41710"/>
                  </a:lnTo>
                  <a:cubicBezTo>
                    <a:pt x="116644" y="41710"/>
                    <a:pt x="125549" y="46082"/>
                    <a:pt x="131346" y="53562"/>
                  </a:cubicBezTo>
                  <a:cubicBezTo>
                    <a:pt x="120692" y="29016"/>
                    <a:pt x="96275" y="11821"/>
                    <a:pt x="67875" y="11821"/>
                  </a:cubicBezTo>
                  <a:lnTo>
                    <a:pt x="67843" y="11853"/>
                  </a:lnTo>
                  <a:lnTo>
                    <a:pt x="24158" y="11853"/>
                  </a:lnTo>
                  <a:cubicBezTo>
                    <a:pt x="14702" y="11853"/>
                    <a:pt x="5797" y="7481"/>
                    <a:pt x="1"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4831675" y="3200350"/>
              <a:ext cx="747250" cy="2270050"/>
            </a:xfrm>
            <a:custGeom>
              <a:avLst/>
              <a:gdLst/>
              <a:ahLst/>
              <a:cxnLst/>
              <a:rect l="l" t="t" r="r" b="b"/>
              <a:pathLst>
                <a:path w="29890" h="90802" extrusionOk="0">
                  <a:moveTo>
                    <a:pt x="0" y="0"/>
                  </a:moveTo>
                  <a:lnTo>
                    <a:pt x="0" y="39248"/>
                  </a:lnTo>
                  <a:lnTo>
                    <a:pt x="0" y="75938"/>
                  </a:lnTo>
                  <a:cubicBezTo>
                    <a:pt x="33" y="84163"/>
                    <a:pt x="6703" y="90802"/>
                    <a:pt x="14929" y="90802"/>
                  </a:cubicBezTo>
                  <a:cubicBezTo>
                    <a:pt x="23154" y="90802"/>
                    <a:pt x="29825" y="84163"/>
                    <a:pt x="29890" y="75938"/>
                  </a:cubicBezTo>
                  <a:lnTo>
                    <a:pt x="29890" y="39248"/>
                  </a:lnTo>
                  <a:cubicBezTo>
                    <a:pt x="29890" y="29825"/>
                    <a:pt x="27947" y="20466"/>
                    <a:pt x="24190" y="11820"/>
                  </a:cubicBezTo>
                  <a:cubicBezTo>
                    <a:pt x="18426" y="4339"/>
                    <a:pt x="9488" y="0"/>
                    <a:pt x="6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4534550" y="2594775"/>
              <a:ext cx="902700" cy="901900"/>
            </a:xfrm>
            <a:custGeom>
              <a:avLst/>
              <a:gdLst/>
              <a:ahLst/>
              <a:cxnLst/>
              <a:rect l="l" t="t" r="r" b="b"/>
              <a:pathLst>
                <a:path w="36108" h="36076" extrusionOk="0">
                  <a:moveTo>
                    <a:pt x="1" y="1"/>
                  </a:moveTo>
                  <a:cubicBezTo>
                    <a:pt x="7546" y="5765"/>
                    <a:pt x="11950" y="14735"/>
                    <a:pt x="11950" y="24223"/>
                  </a:cubicBezTo>
                  <a:cubicBezTo>
                    <a:pt x="21406" y="24223"/>
                    <a:pt x="30311" y="28595"/>
                    <a:pt x="36108" y="36075"/>
                  </a:cubicBezTo>
                  <a:cubicBezTo>
                    <a:pt x="29081" y="19916"/>
                    <a:pt x="16160" y="6995"/>
                    <a:pt x="1" y="1"/>
                  </a:cubicBezTo>
                  <a:close/>
                </a:path>
              </a:pathLst>
            </a:custGeom>
            <a:solidFill>
              <a:srgbClr val="2E3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011925" y="238125"/>
              <a:ext cx="747275" cy="2215825"/>
            </a:xfrm>
            <a:custGeom>
              <a:avLst/>
              <a:gdLst/>
              <a:ahLst/>
              <a:cxnLst/>
              <a:rect l="l" t="t" r="r" b="b"/>
              <a:pathLst>
                <a:path w="29891" h="88633" extrusionOk="0">
                  <a:moveTo>
                    <a:pt x="14962" y="0"/>
                  </a:moveTo>
                  <a:cubicBezTo>
                    <a:pt x="6704" y="0"/>
                    <a:pt x="1" y="6703"/>
                    <a:pt x="1" y="14961"/>
                  </a:cubicBezTo>
                  <a:lnTo>
                    <a:pt x="1" y="49384"/>
                  </a:lnTo>
                  <a:cubicBezTo>
                    <a:pt x="1" y="58807"/>
                    <a:pt x="1944" y="68134"/>
                    <a:pt x="5700" y="76812"/>
                  </a:cubicBezTo>
                  <a:cubicBezTo>
                    <a:pt x="11464" y="84260"/>
                    <a:pt x="20402" y="88632"/>
                    <a:pt x="29825" y="88632"/>
                  </a:cubicBezTo>
                  <a:lnTo>
                    <a:pt x="29890" y="88632"/>
                  </a:lnTo>
                  <a:lnTo>
                    <a:pt x="29890" y="20434"/>
                  </a:lnTo>
                  <a:lnTo>
                    <a:pt x="29890" y="14961"/>
                  </a:lnTo>
                  <a:cubicBezTo>
                    <a:pt x="29890" y="6703"/>
                    <a:pt x="23219" y="0"/>
                    <a:pt x="14962" y="0"/>
                  </a:cubicBezTo>
                  <a:close/>
                </a:path>
              </a:pathLst>
            </a:custGeom>
            <a:solidFill>
              <a:srgbClr val="28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2153600" y="2157600"/>
              <a:ext cx="902700" cy="902700"/>
            </a:xfrm>
            <a:custGeom>
              <a:avLst/>
              <a:gdLst/>
              <a:ahLst/>
              <a:cxnLst/>
              <a:rect l="l" t="t" r="r" b="b"/>
              <a:pathLst>
                <a:path w="36108" h="36108" extrusionOk="0">
                  <a:moveTo>
                    <a:pt x="1" y="1"/>
                  </a:moveTo>
                  <a:lnTo>
                    <a:pt x="1" y="1"/>
                  </a:lnTo>
                  <a:cubicBezTo>
                    <a:pt x="7028" y="16160"/>
                    <a:pt x="19948" y="29081"/>
                    <a:pt x="36108" y="36108"/>
                  </a:cubicBezTo>
                  <a:cubicBezTo>
                    <a:pt x="28595" y="30311"/>
                    <a:pt x="24158" y="21341"/>
                    <a:pt x="24158" y="11853"/>
                  </a:cubicBezTo>
                  <a:cubicBezTo>
                    <a:pt x="14702" y="11853"/>
                    <a:pt x="5797" y="7481"/>
                    <a:pt x="1"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3109700" y="1201500"/>
              <a:ext cx="1339075" cy="3283650"/>
            </a:xfrm>
            <a:custGeom>
              <a:avLst/>
              <a:gdLst/>
              <a:ahLst/>
              <a:cxnLst/>
              <a:rect l="l" t="t" r="r" b="b"/>
              <a:pathLst>
                <a:path w="53563" h="131346" extrusionOk="0">
                  <a:moveTo>
                    <a:pt x="1" y="1"/>
                  </a:moveTo>
                  <a:cubicBezTo>
                    <a:pt x="7481" y="5797"/>
                    <a:pt x="11853" y="14703"/>
                    <a:pt x="11853" y="24158"/>
                  </a:cubicBezTo>
                  <a:cubicBezTo>
                    <a:pt x="11853" y="24191"/>
                    <a:pt x="11853" y="24223"/>
                    <a:pt x="11853" y="24223"/>
                  </a:cubicBezTo>
                  <a:lnTo>
                    <a:pt x="11853" y="67843"/>
                  </a:lnTo>
                  <a:lnTo>
                    <a:pt x="11821" y="67875"/>
                  </a:lnTo>
                  <a:cubicBezTo>
                    <a:pt x="11821" y="96275"/>
                    <a:pt x="29016" y="120724"/>
                    <a:pt x="53562" y="131346"/>
                  </a:cubicBezTo>
                  <a:cubicBezTo>
                    <a:pt x="46082" y="125549"/>
                    <a:pt x="41710" y="116644"/>
                    <a:pt x="41710" y="107188"/>
                  </a:cubicBezTo>
                  <a:lnTo>
                    <a:pt x="41710" y="107123"/>
                  </a:lnTo>
                  <a:lnTo>
                    <a:pt x="41710" y="63504"/>
                  </a:lnTo>
                  <a:lnTo>
                    <a:pt x="41742" y="63471"/>
                  </a:lnTo>
                  <a:cubicBezTo>
                    <a:pt x="41742" y="35104"/>
                    <a:pt x="24547" y="10655"/>
                    <a:pt x="1" y="1"/>
                  </a:cubicBezTo>
                  <a:close/>
                </a:path>
              </a:pathLst>
            </a:cu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405200" y="2453100"/>
              <a:ext cx="748075" cy="748075"/>
            </a:xfrm>
            <a:custGeom>
              <a:avLst/>
              <a:gdLst/>
              <a:ahLst/>
              <a:cxnLst/>
              <a:rect l="l" t="t" r="r" b="b"/>
              <a:pathLst>
                <a:path w="29923" h="29923" extrusionOk="0">
                  <a:moveTo>
                    <a:pt x="17811" y="1"/>
                  </a:moveTo>
                  <a:lnTo>
                    <a:pt x="17779" y="33"/>
                  </a:lnTo>
                  <a:lnTo>
                    <a:pt x="33" y="33"/>
                  </a:lnTo>
                  <a:lnTo>
                    <a:pt x="33" y="17779"/>
                  </a:lnTo>
                  <a:lnTo>
                    <a:pt x="1" y="17811"/>
                  </a:lnTo>
                  <a:cubicBezTo>
                    <a:pt x="1" y="21471"/>
                    <a:pt x="292" y="25162"/>
                    <a:pt x="875" y="28789"/>
                  </a:cubicBezTo>
                  <a:cubicBezTo>
                    <a:pt x="5020" y="29534"/>
                    <a:pt x="9230" y="29923"/>
                    <a:pt x="13439" y="29923"/>
                  </a:cubicBezTo>
                  <a:lnTo>
                    <a:pt x="13439" y="29890"/>
                  </a:lnTo>
                  <a:lnTo>
                    <a:pt x="29890" y="29890"/>
                  </a:lnTo>
                  <a:lnTo>
                    <a:pt x="29890" y="13440"/>
                  </a:lnTo>
                  <a:lnTo>
                    <a:pt x="29922" y="13407"/>
                  </a:lnTo>
                  <a:cubicBezTo>
                    <a:pt x="29922" y="9230"/>
                    <a:pt x="29534" y="5020"/>
                    <a:pt x="28789" y="875"/>
                  </a:cubicBezTo>
                  <a:cubicBezTo>
                    <a:pt x="25162" y="292"/>
                    <a:pt x="21470" y="1"/>
                    <a:pt x="1781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150000" y="3877150"/>
              <a:ext cx="2270875" cy="747250"/>
            </a:xfrm>
            <a:custGeom>
              <a:avLst/>
              <a:gdLst/>
              <a:ahLst/>
              <a:cxnLst/>
              <a:rect l="l" t="t" r="r" b="b"/>
              <a:pathLst>
                <a:path w="90835" h="29890" extrusionOk="0">
                  <a:moveTo>
                    <a:pt x="1" y="0"/>
                  </a:moveTo>
                  <a:lnTo>
                    <a:pt x="1" y="65"/>
                  </a:lnTo>
                  <a:cubicBezTo>
                    <a:pt x="1" y="9489"/>
                    <a:pt x="4373" y="18426"/>
                    <a:pt x="11853" y="24190"/>
                  </a:cubicBezTo>
                  <a:cubicBezTo>
                    <a:pt x="20499" y="27947"/>
                    <a:pt x="29825" y="29890"/>
                    <a:pt x="39281" y="29890"/>
                  </a:cubicBezTo>
                  <a:lnTo>
                    <a:pt x="75971" y="29890"/>
                  </a:lnTo>
                  <a:cubicBezTo>
                    <a:pt x="84196" y="29857"/>
                    <a:pt x="90835" y="23154"/>
                    <a:pt x="90835" y="14929"/>
                  </a:cubicBezTo>
                  <a:cubicBezTo>
                    <a:pt x="90835" y="6704"/>
                    <a:pt x="84196" y="33"/>
                    <a:pt x="7597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829250" y="3877150"/>
              <a:ext cx="747250" cy="747250"/>
            </a:xfrm>
            <a:custGeom>
              <a:avLst/>
              <a:gdLst/>
              <a:ahLst/>
              <a:cxnLst/>
              <a:rect l="l" t="t" r="r" b="b"/>
              <a:pathLst>
                <a:path w="29890" h="29890" extrusionOk="0">
                  <a:moveTo>
                    <a:pt x="0" y="0"/>
                  </a:moveTo>
                  <a:lnTo>
                    <a:pt x="0" y="28756"/>
                  </a:lnTo>
                  <a:cubicBezTo>
                    <a:pt x="4080" y="29501"/>
                    <a:pt x="8258" y="29890"/>
                    <a:pt x="12403" y="29890"/>
                  </a:cubicBezTo>
                  <a:lnTo>
                    <a:pt x="29889" y="29890"/>
                  </a:lnTo>
                  <a:lnTo>
                    <a:pt x="29889" y="12435"/>
                  </a:lnTo>
                  <a:cubicBezTo>
                    <a:pt x="29889" y="8258"/>
                    <a:pt x="29501" y="4081"/>
                    <a:pt x="28756" y="0"/>
                  </a:cubicBezTo>
                  <a:close/>
                </a:path>
              </a:pathLst>
            </a:custGeom>
            <a:solidFill>
              <a:srgbClr val="CA2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3546875" y="3582450"/>
              <a:ext cx="901900" cy="902700"/>
            </a:xfrm>
            <a:custGeom>
              <a:avLst/>
              <a:gdLst/>
              <a:ahLst/>
              <a:cxnLst/>
              <a:rect l="l" t="t" r="r" b="b"/>
              <a:pathLst>
                <a:path w="36076" h="36108" extrusionOk="0">
                  <a:moveTo>
                    <a:pt x="1" y="1"/>
                  </a:moveTo>
                  <a:cubicBezTo>
                    <a:pt x="6995" y="16160"/>
                    <a:pt x="19916" y="29081"/>
                    <a:pt x="36075" y="36108"/>
                  </a:cubicBezTo>
                  <a:cubicBezTo>
                    <a:pt x="28595" y="30311"/>
                    <a:pt x="24223" y="21406"/>
                    <a:pt x="24223" y="11950"/>
                  </a:cubicBezTo>
                  <a:cubicBezTo>
                    <a:pt x="14735" y="11950"/>
                    <a:pt x="5765" y="7546"/>
                    <a:pt x="1" y="1"/>
                  </a:cubicBezTo>
                  <a:close/>
                </a:path>
              </a:pathLst>
            </a:custGeom>
            <a:solidFill>
              <a:srgbClr val="C62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1190225" y="1059825"/>
              <a:ext cx="2215800" cy="747275"/>
            </a:xfrm>
            <a:custGeom>
              <a:avLst/>
              <a:gdLst/>
              <a:ahLst/>
              <a:cxnLst/>
              <a:rect l="l" t="t" r="r" b="b"/>
              <a:pathLst>
                <a:path w="88632" h="29891" extrusionOk="0">
                  <a:moveTo>
                    <a:pt x="14961" y="1"/>
                  </a:moveTo>
                  <a:cubicBezTo>
                    <a:pt x="6703" y="1"/>
                    <a:pt x="0" y="6704"/>
                    <a:pt x="0" y="14962"/>
                  </a:cubicBezTo>
                  <a:cubicBezTo>
                    <a:pt x="0" y="23219"/>
                    <a:pt x="6703" y="29890"/>
                    <a:pt x="14961" y="29890"/>
                  </a:cubicBezTo>
                  <a:lnTo>
                    <a:pt x="88632" y="29890"/>
                  </a:lnTo>
                  <a:lnTo>
                    <a:pt x="88632" y="29825"/>
                  </a:lnTo>
                  <a:cubicBezTo>
                    <a:pt x="88632" y="20402"/>
                    <a:pt x="84260" y="11464"/>
                    <a:pt x="76812" y="5700"/>
                  </a:cubicBezTo>
                  <a:cubicBezTo>
                    <a:pt x="68134" y="1944"/>
                    <a:pt x="58807" y="1"/>
                    <a:pt x="4938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011925" y="1059825"/>
              <a:ext cx="747275" cy="747275"/>
            </a:xfrm>
            <a:custGeom>
              <a:avLst/>
              <a:gdLst/>
              <a:ahLst/>
              <a:cxnLst/>
              <a:rect l="l" t="t" r="r" b="b"/>
              <a:pathLst>
                <a:path w="29891" h="29891" extrusionOk="0">
                  <a:moveTo>
                    <a:pt x="1" y="1"/>
                  </a:moveTo>
                  <a:lnTo>
                    <a:pt x="1" y="16516"/>
                  </a:lnTo>
                  <a:cubicBezTo>
                    <a:pt x="1" y="21017"/>
                    <a:pt x="454" y="25486"/>
                    <a:pt x="1328" y="29890"/>
                  </a:cubicBezTo>
                  <a:lnTo>
                    <a:pt x="29890" y="29890"/>
                  </a:lnTo>
                  <a:lnTo>
                    <a:pt x="29890" y="16516"/>
                  </a:lnTo>
                  <a:lnTo>
                    <a:pt x="29890" y="1328"/>
                  </a:lnTo>
                  <a:cubicBezTo>
                    <a:pt x="25486" y="454"/>
                    <a:pt x="20985" y="1"/>
                    <a:pt x="16516" y="1"/>
                  </a:cubicBezTo>
                  <a:close/>
                </a:path>
              </a:pathLst>
            </a:custGeom>
            <a:solidFill>
              <a:srgbClr val="295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8;p15">
            <a:extLst>
              <a:ext uri="{FF2B5EF4-FFF2-40B4-BE49-F238E27FC236}">
                <a16:creationId xmlns:a16="http://schemas.microsoft.com/office/drawing/2014/main" id="{EF1909D0-BB29-6D87-8E6E-35E3ECC2C390}"/>
              </a:ext>
            </a:extLst>
          </p:cNvPr>
          <p:cNvSpPr txBox="1">
            <a:spLocks noGrp="1"/>
          </p:cNvSpPr>
          <p:nvPr/>
        </p:nvSpPr>
        <p:spPr>
          <a:xfrm>
            <a:off x="2530553" y="266513"/>
            <a:ext cx="6174457" cy="24135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a:buNone/>
              <a:defRPr sz="36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9pPr>
          </a:lstStyle>
          <a:p>
            <a:pPr marL="0" lvl="0" indent="0" algn="r" rtl="0">
              <a:spcBef>
                <a:spcPts val="0"/>
              </a:spcBef>
              <a:spcAft>
                <a:spcPts val="0"/>
              </a:spcAft>
              <a:buNone/>
            </a:pPr>
            <a:r>
              <a:rPr lang="en-IN" sz="6600" dirty="0"/>
              <a:t>NeuralCodOpt</a:t>
            </a:r>
            <a:r>
              <a:rPr lang="en-IN" sz="7200" dirty="0"/>
              <a:t>:</a:t>
            </a:r>
          </a:p>
          <a:p>
            <a:pPr marL="0" lvl="0" indent="0" algn="r" rtl="0">
              <a:spcBef>
                <a:spcPts val="0"/>
              </a:spcBef>
              <a:spcAft>
                <a:spcPts val="0"/>
              </a:spcAft>
              <a:buNone/>
            </a:pPr>
            <a:endParaRPr lang="en-IN" sz="100" dirty="0"/>
          </a:p>
          <a:p>
            <a:pPr marL="0" lvl="0" indent="0" algn="r" rtl="0">
              <a:spcBef>
                <a:spcPts val="0"/>
              </a:spcBef>
              <a:spcAft>
                <a:spcPts val="0"/>
              </a:spcAft>
              <a:buNone/>
            </a:pPr>
            <a:r>
              <a:rPr lang="en" sz="4200" dirty="0"/>
              <a:t>CODON</a:t>
            </a:r>
            <a:r>
              <a:rPr lang="en" sz="7200" dirty="0"/>
              <a:t> </a:t>
            </a:r>
            <a:r>
              <a:rPr lang="en" sz="4000" dirty="0"/>
              <a:t>OPTIMIZATION</a:t>
            </a:r>
            <a:br>
              <a:rPr lang="en" sz="4000" dirty="0"/>
            </a:br>
            <a:r>
              <a:rPr lang="en" sz="1600" dirty="0"/>
              <a:t>FOR THE DEVELOPMENT OF DNA VACCINE</a:t>
            </a:r>
            <a:endParaRPr dirty="0"/>
          </a:p>
        </p:txBody>
      </p:sp>
      <p:sp>
        <p:nvSpPr>
          <p:cNvPr id="7" name="Rectangle 6">
            <a:extLst>
              <a:ext uri="{FF2B5EF4-FFF2-40B4-BE49-F238E27FC236}">
                <a16:creationId xmlns:a16="http://schemas.microsoft.com/office/drawing/2014/main" id="{69BCAC82-3203-F110-7EEB-3C6176C0408D}"/>
              </a:ext>
            </a:extLst>
          </p:cNvPr>
          <p:cNvSpPr/>
          <p:nvPr/>
        </p:nvSpPr>
        <p:spPr>
          <a:xfrm>
            <a:off x="6679096" y="3558201"/>
            <a:ext cx="2043330" cy="113307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8" name="Google Shape;69;p15">
            <a:extLst>
              <a:ext uri="{FF2B5EF4-FFF2-40B4-BE49-F238E27FC236}">
                <a16:creationId xmlns:a16="http://schemas.microsoft.com/office/drawing/2014/main" id="{D0153317-8388-26F3-445E-A361335A9D58}"/>
              </a:ext>
            </a:extLst>
          </p:cNvPr>
          <p:cNvSpPr txBox="1">
            <a:spLocks noGrp="1"/>
          </p:cNvSpPr>
          <p:nvPr/>
        </p:nvSpPr>
        <p:spPr>
          <a:xfrm>
            <a:off x="6599583" y="3608796"/>
            <a:ext cx="2125598" cy="1082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r>
              <a:rPr lang="en-IN" dirty="0">
                <a:latin typeface="Times New Roman" panose="02020603050405020304" pitchFamily="18" charset="0"/>
                <a:cs typeface="Times New Roman" panose="02020603050405020304" pitchFamily="18" charset="0"/>
              </a:rPr>
              <a:t>Aishwarya Saha </a:t>
            </a:r>
          </a:p>
          <a:p>
            <a:pPr marL="0" lvl="0" indent="0" algn="r" rtl="0">
              <a:spcBef>
                <a:spcPts val="0"/>
              </a:spcBef>
              <a:spcAft>
                <a:spcPts val="0"/>
              </a:spcAft>
              <a:buNone/>
            </a:pPr>
            <a:r>
              <a:rPr lang="en-IN" dirty="0">
                <a:latin typeface="Times New Roman" panose="02020603050405020304" pitchFamily="18" charset="0"/>
                <a:cs typeface="Times New Roman" panose="02020603050405020304" pitchFamily="18" charset="0"/>
              </a:rPr>
              <a:t>Ananya Saha</a:t>
            </a:r>
          </a:p>
          <a:p>
            <a:pPr marL="0" lvl="0" indent="0" algn="r" rtl="0">
              <a:spcBef>
                <a:spcPts val="0"/>
              </a:spcBef>
              <a:spcAft>
                <a:spcPts val="0"/>
              </a:spcAft>
              <a:buNone/>
            </a:pPr>
            <a:r>
              <a:rPr lang="en-IN" dirty="0">
                <a:latin typeface="Times New Roman" panose="02020603050405020304" pitchFamily="18" charset="0"/>
                <a:cs typeface="Times New Roman" panose="02020603050405020304" pitchFamily="18" charset="0"/>
              </a:rPr>
              <a:t>Arnab Chakraborty </a:t>
            </a:r>
          </a:p>
          <a:p>
            <a:pPr marL="0" lvl="0" indent="0" algn="r" rtl="0">
              <a:spcBef>
                <a:spcPts val="0"/>
              </a:spcBef>
              <a:spcAft>
                <a:spcPts val="0"/>
              </a:spcAft>
              <a:buNone/>
            </a:pPr>
            <a:r>
              <a:rPr lang="en-IN" dirty="0" err="1">
                <a:latin typeface="Times New Roman" panose="02020603050405020304" pitchFamily="18" charset="0"/>
                <a:cs typeface="Times New Roman" panose="02020603050405020304" pitchFamily="18" charset="0"/>
              </a:rPr>
              <a:t>Nibir</a:t>
            </a:r>
            <a:r>
              <a:rPr lang="en-IN" dirty="0">
                <a:latin typeface="Times New Roman" panose="02020603050405020304" pitchFamily="18" charset="0"/>
                <a:cs typeface="Times New Roman" panose="02020603050405020304" pitchFamily="18" charset="0"/>
              </a:rPr>
              <a:t> 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4"/>
          <p:cNvSpPr txBox="1">
            <a:spLocks noGrp="1"/>
          </p:cNvSpPr>
          <p:nvPr>
            <p:ph type="title"/>
          </p:nvPr>
        </p:nvSpPr>
        <p:spPr>
          <a:xfrm>
            <a:off x="457200" y="250107"/>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CROSSOVER</a:t>
            </a:r>
            <a:endParaRPr sz="2800" dirty="0"/>
          </a:p>
        </p:txBody>
      </p:sp>
      <p:grpSp>
        <p:nvGrpSpPr>
          <p:cNvPr id="698" name="Google Shape;698;p24"/>
          <p:cNvGrpSpPr/>
          <p:nvPr/>
        </p:nvGrpSpPr>
        <p:grpSpPr>
          <a:xfrm>
            <a:off x="0" y="31014"/>
            <a:ext cx="9206144" cy="937861"/>
            <a:chOff x="808801" y="2320751"/>
            <a:chExt cx="8852350" cy="870375"/>
          </a:xfrm>
        </p:grpSpPr>
        <p:sp>
          <p:nvSpPr>
            <p:cNvPr id="699" name="Google Shape;699;p24"/>
            <p:cNvSpPr/>
            <p:nvPr/>
          </p:nvSpPr>
          <p:spPr>
            <a:xfrm rot="-2922755">
              <a:off x="874633" y="2924360"/>
              <a:ext cx="50137" cy="36950"/>
            </a:xfrm>
            <a:custGeom>
              <a:avLst/>
              <a:gdLst/>
              <a:ahLst/>
              <a:cxnLst/>
              <a:rect l="l" t="t" r="r" b="b"/>
              <a:pathLst>
                <a:path w="403" h="297" extrusionOk="0">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rot="-2922755">
              <a:off x="814343" y="2333219"/>
              <a:ext cx="50137" cy="37448"/>
            </a:xfrm>
            <a:custGeom>
              <a:avLst/>
              <a:gdLst/>
              <a:ahLst/>
              <a:cxnLst/>
              <a:rect l="l" t="t" r="r" b="b"/>
              <a:pathLst>
                <a:path w="403" h="301" extrusionOk="0">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rot="-2922755">
              <a:off x="884175" y="2877581"/>
              <a:ext cx="18786" cy="13436"/>
            </a:xfrm>
            <a:custGeom>
              <a:avLst/>
              <a:gdLst/>
              <a:ahLst/>
              <a:cxnLst/>
              <a:rect l="l" t="t" r="r" b="b"/>
              <a:pathLst>
                <a:path w="151" h="108" extrusionOk="0">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rot="-2922755">
              <a:off x="880301" y="2834667"/>
              <a:ext cx="17791" cy="13436"/>
            </a:xfrm>
            <a:custGeom>
              <a:avLst/>
              <a:gdLst/>
              <a:ahLst/>
              <a:cxnLst/>
              <a:rect l="l" t="t" r="r" b="b"/>
              <a:pathLst>
                <a:path w="143" h="108" extrusionOk="0">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rot="-2922755">
              <a:off x="876062" y="2791344"/>
              <a:ext cx="17915" cy="13436"/>
            </a:xfrm>
            <a:custGeom>
              <a:avLst/>
              <a:gdLst/>
              <a:ahLst/>
              <a:cxnLst/>
              <a:rect l="l" t="t" r="r" b="b"/>
              <a:pathLst>
                <a:path w="144" h="108" extrusionOk="0">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rot="-2922755">
              <a:off x="871167" y="2748373"/>
              <a:ext cx="18786" cy="13561"/>
            </a:xfrm>
            <a:custGeom>
              <a:avLst/>
              <a:gdLst/>
              <a:ahLst/>
              <a:cxnLst/>
              <a:rect l="l" t="t" r="r" b="b"/>
              <a:pathLst>
                <a:path w="151" h="109" extrusionOk="0">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rot="-2922755">
              <a:off x="867200" y="2705377"/>
              <a:ext cx="17791" cy="13561"/>
            </a:xfrm>
            <a:custGeom>
              <a:avLst/>
              <a:gdLst/>
              <a:ahLst/>
              <a:cxnLst/>
              <a:rect l="l" t="t" r="r" b="b"/>
              <a:pathLst>
                <a:path w="143" h="109" extrusionOk="0">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rot="-2922755">
              <a:off x="862331" y="2662463"/>
              <a:ext cx="18786" cy="13561"/>
            </a:xfrm>
            <a:custGeom>
              <a:avLst/>
              <a:gdLst/>
              <a:ahLst/>
              <a:cxnLst/>
              <a:rect l="l" t="t" r="r" b="b"/>
              <a:pathLst>
                <a:path w="151" h="109" extrusionOk="0">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p:nvPr/>
          </p:nvSpPr>
          <p:spPr>
            <a:xfrm rot="-2922755">
              <a:off x="858261" y="2619514"/>
              <a:ext cx="17915" cy="13561"/>
            </a:xfrm>
            <a:custGeom>
              <a:avLst/>
              <a:gdLst/>
              <a:ahLst/>
              <a:cxnLst/>
              <a:rect l="l" t="t" r="r" b="b"/>
              <a:pathLst>
                <a:path w="144" h="109" extrusionOk="0">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4"/>
            <p:cNvSpPr/>
            <p:nvPr/>
          </p:nvSpPr>
          <p:spPr>
            <a:xfrm rot="-2922755">
              <a:off x="854099" y="2575963"/>
              <a:ext cx="17791" cy="13934"/>
            </a:xfrm>
            <a:custGeom>
              <a:avLst/>
              <a:gdLst/>
              <a:ahLst/>
              <a:cxnLst/>
              <a:rect l="l" t="t" r="r" b="b"/>
              <a:pathLst>
                <a:path w="143" h="112" extrusionOk="0">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4"/>
            <p:cNvSpPr/>
            <p:nvPr/>
          </p:nvSpPr>
          <p:spPr>
            <a:xfrm rot="-2922755">
              <a:off x="849137" y="2532967"/>
              <a:ext cx="18786" cy="13934"/>
            </a:xfrm>
            <a:custGeom>
              <a:avLst/>
              <a:gdLst/>
              <a:ahLst/>
              <a:cxnLst/>
              <a:rect l="l" t="t" r="r" b="b"/>
              <a:pathLst>
                <a:path w="151" h="112" extrusionOk="0">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4"/>
            <p:cNvSpPr/>
            <p:nvPr/>
          </p:nvSpPr>
          <p:spPr>
            <a:xfrm rot="-2922755">
              <a:off x="845263" y="2490053"/>
              <a:ext cx="17791" cy="13934"/>
            </a:xfrm>
            <a:custGeom>
              <a:avLst/>
              <a:gdLst/>
              <a:ahLst/>
              <a:cxnLst/>
              <a:rect l="l" t="t" r="r" b="b"/>
              <a:pathLst>
                <a:path w="143" h="112" extrusionOk="0">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4"/>
            <p:cNvSpPr/>
            <p:nvPr/>
          </p:nvSpPr>
          <p:spPr>
            <a:xfrm rot="-2922755">
              <a:off x="840904" y="2446467"/>
              <a:ext cx="17791" cy="14307"/>
            </a:xfrm>
            <a:custGeom>
              <a:avLst/>
              <a:gdLst/>
              <a:ahLst/>
              <a:cxnLst/>
              <a:rect l="l" t="t" r="r" b="b"/>
              <a:pathLst>
                <a:path w="143" h="115" extrusionOk="0">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4"/>
            <p:cNvSpPr/>
            <p:nvPr/>
          </p:nvSpPr>
          <p:spPr>
            <a:xfrm rot="-2922755">
              <a:off x="835989" y="2403450"/>
              <a:ext cx="18786" cy="14432"/>
            </a:xfrm>
            <a:custGeom>
              <a:avLst/>
              <a:gdLst/>
              <a:ahLst/>
              <a:cxnLst/>
              <a:rect l="l" t="t" r="r" b="b"/>
              <a:pathLst>
                <a:path w="151" h="116" extrusionOk="0">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4"/>
            <p:cNvSpPr/>
            <p:nvPr/>
          </p:nvSpPr>
          <p:spPr>
            <a:xfrm rot="-2922755">
              <a:off x="1022843" y="2906353"/>
              <a:ext cx="49266" cy="36950"/>
            </a:xfrm>
            <a:custGeom>
              <a:avLst/>
              <a:gdLst/>
              <a:ahLst/>
              <a:cxnLst/>
              <a:rect l="l" t="t" r="r" b="b"/>
              <a:pathLst>
                <a:path w="396" h="297" extrusionOk="0">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4"/>
            <p:cNvSpPr/>
            <p:nvPr/>
          </p:nvSpPr>
          <p:spPr>
            <a:xfrm rot="-2922755">
              <a:off x="968021" y="2372031"/>
              <a:ext cx="49142" cy="37448"/>
            </a:xfrm>
            <a:custGeom>
              <a:avLst/>
              <a:gdLst/>
              <a:ahLst/>
              <a:cxnLst/>
              <a:rect l="l" t="t" r="r" b="b"/>
              <a:pathLst>
                <a:path w="395" h="301" extrusionOk="0">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rot="-2922755">
              <a:off x="1032772" y="2865567"/>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rot="-2922755">
              <a:off x="1029024" y="2826516"/>
              <a:ext cx="17791" cy="13436"/>
            </a:xfrm>
            <a:custGeom>
              <a:avLst/>
              <a:gdLst/>
              <a:ahLst/>
              <a:cxnLst/>
              <a:rect l="l" t="t" r="r" b="b"/>
              <a:pathLst>
                <a:path w="143" h="108" extrusionOk="0">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rot="-2922755">
              <a:off x="1025197" y="2787163"/>
              <a:ext cx="17791" cy="13561"/>
            </a:xfrm>
            <a:custGeom>
              <a:avLst/>
              <a:gdLst/>
              <a:ahLst/>
              <a:cxnLst/>
              <a:rect l="l" t="t" r="r" b="b"/>
              <a:pathLst>
                <a:path w="143" h="109" extrusionOk="0">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rot="-2922755">
              <a:off x="1020579" y="2748112"/>
              <a:ext cx="18786" cy="13561"/>
            </a:xfrm>
            <a:custGeom>
              <a:avLst/>
              <a:gdLst/>
              <a:ahLst/>
              <a:cxnLst/>
              <a:rect l="l" t="t" r="r" b="b"/>
              <a:pathLst>
                <a:path w="151" h="109" extrusionOk="0">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rot="-2922755">
              <a:off x="1017154" y="270902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rot="-2922755">
              <a:off x="1012926" y="2670839"/>
              <a:ext cx="18413" cy="13436"/>
            </a:xfrm>
            <a:custGeom>
              <a:avLst/>
              <a:gdLst/>
              <a:ahLst/>
              <a:cxnLst/>
              <a:rect l="l" t="t" r="r" b="b"/>
              <a:pathLst>
                <a:path w="148" h="108" extrusionOk="0">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rot="-2922755">
              <a:off x="1009158" y="2631741"/>
              <a:ext cx="17791" cy="13436"/>
            </a:xfrm>
            <a:custGeom>
              <a:avLst/>
              <a:gdLst/>
              <a:ahLst/>
              <a:cxnLst/>
              <a:rect l="l" t="t" r="r" b="b"/>
              <a:pathLst>
                <a:path w="143" h="108" extrusionOk="0">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rot="-2922755">
              <a:off x="1005284" y="2592409"/>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rot="-2922755">
              <a:off x="1000630" y="2553430"/>
              <a:ext cx="18786" cy="13561"/>
            </a:xfrm>
            <a:custGeom>
              <a:avLst/>
              <a:gdLst/>
              <a:ahLst/>
              <a:cxnLst/>
              <a:rect l="l" t="t" r="r" b="b"/>
              <a:pathLst>
                <a:path w="151" h="109" extrusionOk="0">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rot="-2922755">
              <a:off x="997044" y="2514362"/>
              <a:ext cx="17915" cy="13934"/>
            </a:xfrm>
            <a:custGeom>
              <a:avLst/>
              <a:gdLst/>
              <a:ahLst/>
              <a:cxnLst/>
              <a:rect l="l" t="t" r="r" b="b"/>
              <a:pathLst>
                <a:path w="144" h="112" extrusionOk="0">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rot="-2922755">
              <a:off x="992587" y="2475294"/>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rot="-2922755">
              <a:off x="989231" y="243710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rot="-2922755">
              <a:off x="1154094" y="2886303"/>
              <a:ext cx="50137" cy="36950"/>
            </a:xfrm>
            <a:custGeom>
              <a:avLst/>
              <a:gdLst/>
              <a:ahLst/>
              <a:cxnLst/>
              <a:rect l="l" t="t" r="r" b="b"/>
              <a:pathLst>
                <a:path w="403" h="297" extrusionOk="0">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rot="-2922755">
              <a:off x="1104762" y="2407550"/>
              <a:ext cx="50386" cy="37448"/>
            </a:xfrm>
            <a:custGeom>
              <a:avLst/>
              <a:gdLst/>
              <a:ahLst/>
              <a:cxnLst/>
              <a:rect l="l" t="t" r="r" b="b"/>
              <a:pathLst>
                <a:path w="405" h="301" extrusionOk="0">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rot="-2922755">
              <a:off x="1165296" y="2850645"/>
              <a:ext cx="17791" cy="13436"/>
            </a:xfrm>
            <a:custGeom>
              <a:avLst/>
              <a:gdLst/>
              <a:ahLst/>
              <a:cxnLst/>
              <a:rect l="l" t="t" r="r" b="b"/>
              <a:pathLst>
                <a:path w="143" h="108"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rot="-2922755">
              <a:off x="1161101" y="2815491"/>
              <a:ext cx="18661" cy="14058"/>
            </a:xfrm>
            <a:custGeom>
              <a:avLst/>
              <a:gdLst/>
              <a:ahLst/>
              <a:cxnLst/>
              <a:rect l="l" t="t" r="r" b="b"/>
              <a:pathLst>
                <a:path w="150" h="113" extrusionOk="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rot="-2922755">
              <a:off x="1158079" y="2781252"/>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rot="-2922755">
              <a:off x="1154527" y="274581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rot="-2922755">
              <a:off x="1150774" y="2711391"/>
              <a:ext cx="18537" cy="13436"/>
            </a:xfrm>
            <a:custGeom>
              <a:avLst/>
              <a:gdLst/>
              <a:ahLst/>
              <a:cxnLst/>
              <a:rect l="l" t="t" r="r" b="b"/>
              <a:pathLst>
                <a:path w="149" h="108" extrusionOk="0">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rot="-2922755">
              <a:off x="1147418" y="267626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rot="-2922755">
              <a:off x="1143249" y="2641041"/>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rot="-2922755">
              <a:off x="1140112" y="2606798"/>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rot="-2922755">
              <a:off x="1136790" y="2571373"/>
              <a:ext cx="17791" cy="13934"/>
            </a:xfrm>
            <a:custGeom>
              <a:avLst/>
              <a:gdLst/>
              <a:ahLst/>
              <a:cxnLst/>
              <a:rect l="l" t="t" r="r" b="b"/>
              <a:pathLst>
                <a:path w="143" h="112" extrusionOk="0">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rot="-2922755">
              <a:off x="1132850" y="25370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rot="-2922755">
              <a:off x="1129493" y="250190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rot="-2922755">
              <a:off x="1125693" y="2467497"/>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rot="-2922755">
              <a:off x="1277422" y="2863367"/>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rot="-2922755">
              <a:off x="1228010" y="2441446"/>
              <a:ext cx="49515" cy="37821"/>
            </a:xfrm>
            <a:custGeom>
              <a:avLst/>
              <a:gdLst/>
              <a:ahLst/>
              <a:cxnLst/>
              <a:rect l="l" t="t" r="r" b="b"/>
              <a:pathLst>
                <a:path w="398" h="304" extrusionOk="0">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rot="-2922755">
              <a:off x="1282996" y="283373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rot="-2922755">
              <a:off x="1280284" y="2802991"/>
              <a:ext cx="17542" cy="13436"/>
            </a:xfrm>
            <a:custGeom>
              <a:avLst/>
              <a:gdLst/>
              <a:ahLst/>
              <a:cxnLst/>
              <a:rect l="l" t="t" r="r" b="b"/>
              <a:pathLst>
                <a:path w="141" h="108" extrusionOk="0">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rot="-2922755">
              <a:off x="1276493" y="2772037"/>
              <a:ext cx="17791" cy="13934"/>
            </a:xfrm>
            <a:custGeom>
              <a:avLst/>
              <a:gdLst/>
              <a:ahLst/>
              <a:cxnLst/>
              <a:rect l="l" t="t" r="r" b="b"/>
              <a:pathLst>
                <a:path w="143" h="112" extrusionOk="0">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rot="-2922755">
              <a:off x="1273692" y="2741348"/>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rot="-2922755">
              <a:off x="1270154" y="2710856"/>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rot="-2922755">
              <a:off x="1267235" y="2679631"/>
              <a:ext cx="17791" cy="13934"/>
            </a:xfrm>
            <a:custGeom>
              <a:avLst/>
              <a:gdLst/>
              <a:ahLst/>
              <a:cxnLst/>
              <a:rect l="l" t="t" r="r" b="b"/>
              <a:pathLst>
                <a:path w="143" h="112" extrusionOk="0">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rot="-2922755">
              <a:off x="1263562" y="2649212"/>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rot="-2922755">
              <a:off x="1260998" y="261879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rot="-2922755">
              <a:off x="1257931" y="2587121"/>
              <a:ext cx="17791" cy="14058"/>
            </a:xfrm>
            <a:custGeom>
              <a:avLst/>
              <a:gdLst/>
              <a:ahLst/>
              <a:cxnLst/>
              <a:rect l="l" t="t" r="r" b="b"/>
              <a:pathLst>
                <a:path w="143" h="113" extrusionOk="0">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rot="-2922755">
              <a:off x="1254304" y="2556806"/>
              <a:ext cx="18786" cy="13561"/>
            </a:xfrm>
            <a:custGeom>
              <a:avLst/>
              <a:gdLst/>
              <a:ahLst/>
              <a:cxnLst/>
              <a:rect l="l" t="t" r="r" b="b"/>
              <a:pathLst>
                <a:path w="151" h="109" extrusionOk="0">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rot="-2922755">
              <a:off x="1251741" y="2526391"/>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rot="-2922755">
              <a:off x="1247848" y="2495089"/>
              <a:ext cx="18786" cy="14058"/>
            </a:xfrm>
            <a:custGeom>
              <a:avLst/>
              <a:gdLst/>
              <a:ahLst/>
              <a:cxnLst/>
              <a:rect l="l" t="t" r="r" b="b"/>
              <a:pathLst>
                <a:path w="151" h="113" extrusionOk="0">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rot="-2922755">
              <a:off x="1381994" y="2838707"/>
              <a:ext cx="37447" cy="37448"/>
            </a:xfrm>
            <a:custGeom>
              <a:avLst/>
              <a:gdLst/>
              <a:ahLst/>
              <a:cxnLst/>
              <a:rect l="l" t="t" r="r" b="b"/>
              <a:pathLst>
                <a:path w="301" h="301" extrusionOk="0">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rot="-2922755">
              <a:off x="1344569" y="2473563"/>
              <a:ext cx="37323" cy="37448"/>
            </a:xfrm>
            <a:custGeom>
              <a:avLst/>
              <a:gdLst/>
              <a:ahLst/>
              <a:cxnLst/>
              <a:rect l="l" t="t" r="r" b="b"/>
              <a:pathLst>
                <a:path w="300" h="301" extrusionOk="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rot="-2922755">
              <a:off x="1388607" y="2815133"/>
              <a:ext cx="17666" cy="13436"/>
            </a:xfrm>
            <a:custGeom>
              <a:avLst/>
              <a:gdLst/>
              <a:ahLst/>
              <a:cxnLst/>
              <a:rect l="l" t="t" r="r" b="b"/>
              <a:pathLst>
                <a:path w="142" h="108" extrusionOk="0">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rot="-2922755">
              <a:off x="1385274" y="2788004"/>
              <a:ext cx="17791" cy="14432"/>
            </a:xfrm>
            <a:custGeom>
              <a:avLst/>
              <a:gdLst/>
              <a:ahLst/>
              <a:cxnLst/>
              <a:rect l="l" t="t" r="r" b="b"/>
              <a:pathLst>
                <a:path w="143" h="116" extrusionOk="0">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rot="-2922755">
              <a:off x="1382668" y="2761203"/>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rot="-2922755">
              <a:off x="1379556" y="2734686"/>
              <a:ext cx="18661" cy="13934"/>
            </a:xfrm>
            <a:custGeom>
              <a:avLst/>
              <a:gdLst/>
              <a:ahLst/>
              <a:cxnLst/>
              <a:rect l="l" t="t" r="r" b="b"/>
              <a:pathLst>
                <a:path w="150" h="112" extrusionOk="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rot="-2922755">
              <a:off x="1377119" y="2708259"/>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rot="-2922755">
              <a:off x="1373883" y="2681743"/>
              <a:ext cx="18786" cy="13436"/>
            </a:xfrm>
            <a:custGeom>
              <a:avLst/>
              <a:gdLst/>
              <a:ahLst/>
              <a:cxnLst/>
              <a:rect l="l" t="t" r="r" b="b"/>
              <a:pathLst>
                <a:path w="151" h="108" extrusionOk="0">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rot="-2922755">
              <a:off x="1371642" y="2655102"/>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rot="-2922755">
              <a:off x="1368406" y="2628586"/>
              <a:ext cx="18786" cy="13436"/>
            </a:xfrm>
            <a:custGeom>
              <a:avLst/>
              <a:gdLst/>
              <a:ahLst/>
              <a:cxnLst/>
              <a:rect l="l" t="t" r="r" b="b"/>
              <a:pathLst>
                <a:path w="151" h="108" extrusionOk="0">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rot="-2922755">
              <a:off x="1366212" y="2602049"/>
              <a:ext cx="17791" cy="13436"/>
            </a:xfrm>
            <a:custGeom>
              <a:avLst/>
              <a:gdLst/>
              <a:ahLst/>
              <a:cxnLst/>
              <a:rect l="l" t="t" r="r" b="b"/>
              <a:pathLst>
                <a:path w="143" h="108" extrusionOk="0">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rot="-2922755">
              <a:off x="1363845" y="2575128"/>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rot="-2922755">
              <a:off x="1360609" y="2548612"/>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rot="-2922755">
              <a:off x="1358415" y="2522074"/>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rot="-2922755">
              <a:off x="1476159" y="2813533"/>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rot="-2922755">
              <a:off x="1437399" y="2504219"/>
              <a:ext cx="50261" cy="36950"/>
            </a:xfrm>
            <a:custGeom>
              <a:avLst/>
              <a:gdLst/>
              <a:ahLst/>
              <a:cxnLst/>
              <a:rect l="l" t="t" r="r" b="b"/>
              <a:pathLst>
                <a:path w="404" h="297" extrusionOk="0">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rot="-2922755">
              <a:off x="1482417" y="279443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rot="-2922755">
              <a:off x="1479537" y="2771789"/>
              <a:ext cx="18786" cy="13934"/>
            </a:xfrm>
            <a:custGeom>
              <a:avLst/>
              <a:gdLst/>
              <a:ahLst/>
              <a:cxnLst/>
              <a:rect l="l" t="t" r="r" b="b"/>
              <a:pathLst>
                <a:path w="151" h="112" extrusionOk="0">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rot="-2922755">
              <a:off x="1477734" y="2749051"/>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rot="-2922755">
              <a:off x="1475129" y="2727265"/>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rot="-2922755">
              <a:off x="1473233" y="2704694"/>
              <a:ext cx="17542" cy="13436"/>
            </a:xfrm>
            <a:custGeom>
              <a:avLst/>
              <a:gdLst/>
              <a:ahLst/>
              <a:cxnLst/>
              <a:rect l="l" t="t" r="r" b="b"/>
              <a:pathLst>
                <a:path w="141" h="108" extrusionOk="0">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rot="-2922755">
              <a:off x="1470216" y="2682122"/>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rot="-2922755">
              <a:off x="1468367" y="2659405"/>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rot="-2922755">
              <a:off x="1466172" y="2636450"/>
              <a:ext cx="17791" cy="13561"/>
            </a:xfrm>
            <a:custGeom>
              <a:avLst/>
              <a:gdLst/>
              <a:ahLst/>
              <a:cxnLst/>
              <a:rect l="l" t="t" r="r" b="b"/>
              <a:pathLst>
                <a:path w="143" h="109" extrusionOk="0">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rot="-2922755">
              <a:off x="1463442" y="2613738"/>
              <a:ext cx="18661" cy="14058"/>
            </a:xfrm>
            <a:custGeom>
              <a:avLst/>
              <a:gdLst/>
              <a:ahLst/>
              <a:cxnLst/>
              <a:rect l="l" t="t" r="r" b="b"/>
              <a:pathLst>
                <a:path w="150" h="113" extrusionOk="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rot="-2922755">
              <a:off x="1461582" y="2591150"/>
              <a:ext cx="17791" cy="14307"/>
            </a:xfrm>
            <a:custGeom>
              <a:avLst/>
              <a:gdLst/>
              <a:ahLst/>
              <a:cxnLst/>
              <a:rect l="l" t="t" r="r" b="b"/>
              <a:pathLst>
                <a:path w="143" h="115" extrusionOk="0">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rot="-2922755">
              <a:off x="1459034" y="2569338"/>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rot="-2922755">
              <a:off x="1456992" y="2546720"/>
              <a:ext cx="17791" cy="13312"/>
            </a:xfrm>
            <a:custGeom>
              <a:avLst/>
              <a:gdLst/>
              <a:ahLst/>
              <a:cxnLst/>
              <a:rect l="l" t="t" r="r" b="b"/>
              <a:pathLst>
                <a:path w="143" h="107" extrusionOk="0">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rot="-2922755">
              <a:off x="1553748" y="2785957"/>
              <a:ext cx="49515" cy="37448"/>
            </a:xfrm>
            <a:custGeom>
              <a:avLst/>
              <a:gdLst/>
              <a:ahLst/>
              <a:cxnLst/>
              <a:rect l="l" t="t" r="r" b="b"/>
              <a:pathLst>
                <a:path w="398" h="301" extrusionOk="0">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rot="-2922755">
              <a:off x="1566600" y="2772824"/>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rot="-2922755">
              <a:off x="1565522" y="2754774"/>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rot="-2922755">
              <a:off x="1562850" y="2736023"/>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rot="-2922755">
              <a:off x="1561449" y="2717260"/>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rot="-2922755">
              <a:off x="1559926" y="269897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rot="-2922755">
              <a:off x="1557465" y="2680689"/>
              <a:ext cx="17791" cy="13561"/>
            </a:xfrm>
            <a:custGeom>
              <a:avLst/>
              <a:gdLst/>
              <a:ahLst/>
              <a:cxnLst/>
              <a:rect l="l" t="t" r="r" b="b"/>
              <a:pathLst>
                <a:path w="143" h="109" extrusionOk="0">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rot="-2922755">
              <a:off x="1556265" y="2662368"/>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rot="-2922755">
              <a:off x="1553592" y="2643617"/>
              <a:ext cx="18786" cy="13561"/>
            </a:xfrm>
            <a:custGeom>
              <a:avLst/>
              <a:gdLst/>
              <a:ahLst/>
              <a:cxnLst/>
              <a:rect l="l" t="t" r="r" b="b"/>
              <a:pathLst>
                <a:path w="151" h="109" extrusionOk="0">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rot="-2922755">
              <a:off x="1552192" y="2624853"/>
              <a:ext cx="17791" cy="14307"/>
            </a:xfrm>
            <a:custGeom>
              <a:avLst/>
              <a:gdLst/>
              <a:ahLst/>
              <a:cxnLst/>
              <a:rect l="l" t="t" r="r" b="b"/>
              <a:pathLst>
                <a:path w="143" h="115" extrusionOk="0">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rot="-2922755">
              <a:off x="1549842" y="2606940"/>
              <a:ext cx="18786" cy="13436"/>
            </a:xfrm>
            <a:custGeom>
              <a:avLst/>
              <a:gdLst/>
              <a:ahLst/>
              <a:cxnLst/>
              <a:rect l="l" t="t" r="r" b="b"/>
              <a:pathLst>
                <a:path w="151" h="108" extrusionOk="0">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rot="-2922755">
              <a:off x="1548161" y="2588303"/>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rot="-2922755">
              <a:off x="1546088" y="257025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rot="-2922755">
              <a:off x="1528116" y="2533027"/>
              <a:ext cx="49266" cy="37448"/>
            </a:xfrm>
            <a:custGeom>
              <a:avLst/>
              <a:gdLst/>
              <a:ahLst/>
              <a:cxnLst/>
              <a:rect l="l" t="t" r="r" b="b"/>
              <a:pathLst>
                <a:path w="396" h="301" extrusionOk="0">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rot="-2922755">
              <a:off x="1630307" y="2757585"/>
              <a:ext cx="50261" cy="37572"/>
            </a:xfrm>
            <a:custGeom>
              <a:avLst/>
              <a:gdLst/>
              <a:ahLst/>
              <a:cxnLst/>
              <a:rect l="l" t="t" r="r" b="b"/>
              <a:pathLst>
                <a:path w="404" h="302" extrusionOk="0">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rot="-2922755">
              <a:off x="1644735" y="2749499"/>
              <a:ext cx="17791" cy="14307"/>
            </a:xfrm>
            <a:custGeom>
              <a:avLst/>
              <a:gdLst/>
              <a:ahLst/>
              <a:cxnLst/>
              <a:rect l="l" t="t" r="r" b="b"/>
              <a:pathLst>
                <a:path w="143" h="115" extrusionOk="0">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rot="-2922755">
              <a:off x="1642729" y="2735531"/>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rot="-2922755">
              <a:off x="1641871" y="2721425"/>
              <a:ext cx="17791" cy="13436"/>
            </a:xfrm>
            <a:custGeom>
              <a:avLst/>
              <a:gdLst/>
              <a:ahLst/>
              <a:cxnLst/>
              <a:rect l="l" t="t" r="r" b="b"/>
              <a:pathLst>
                <a:path w="143" h="108" extrusionOk="0">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rot="-2922755">
              <a:off x="1639819" y="2706482"/>
              <a:ext cx="18786" cy="14432"/>
            </a:xfrm>
            <a:custGeom>
              <a:avLst/>
              <a:gdLst/>
              <a:ahLst/>
              <a:cxnLst/>
              <a:rect l="l" t="t" r="r" b="b"/>
              <a:pathLst>
                <a:path w="151" h="116" extrusionOk="0">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rot="-2922755">
              <a:off x="1638706" y="2692560"/>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rot="-2922755">
              <a:off x="1636951" y="2678522"/>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rot="-2922755">
              <a:off x="1635759" y="2663653"/>
              <a:ext cx="17791" cy="13934"/>
            </a:xfrm>
            <a:custGeom>
              <a:avLst/>
              <a:gdLst/>
              <a:ahLst/>
              <a:cxnLst/>
              <a:rect l="l" t="t" r="r" b="b"/>
              <a:pathLst>
                <a:path w="143" h="112" extrusionOk="0">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rot="-2922755">
              <a:off x="1633811" y="2649714"/>
              <a:ext cx="18786" cy="13436"/>
            </a:xfrm>
            <a:custGeom>
              <a:avLst/>
              <a:gdLst/>
              <a:ahLst/>
              <a:cxnLst/>
              <a:rect l="l" t="t" r="r" b="b"/>
              <a:pathLst>
                <a:path w="151" h="108" extrusionOk="0">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rot="-2922755">
              <a:off x="1633078" y="2635608"/>
              <a:ext cx="17542" cy="13436"/>
            </a:xfrm>
            <a:custGeom>
              <a:avLst/>
              <a:gdLst/>
              <a:ahLst/>
              <a:cxnLst/>
              <a:rect l="l" t="t" r="r" b="b"/>
              <a:pathLst>
                <a:path w="141" h="108" extrusionOk="0">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rot="-2922755">
              <a:off x="1631540" y="2620376"/>
              <a:ext cx="17791" cy="13934"/>
            </a:xfrm>
            <a:custGeom>
              <a:avLst/>
              <a:gdLst/>
              <a:ahLst/>
              <a:cxnLst/>
              <a:rect l="l" t="t" r="r" b="b"/>
              <a:pathLst>
                <a:path w="143" h="112" extrusionOk="0">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rot="-2922755">
              <a:off x="1629844" y="2606718"/>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rot="-2922755">
              <a:off x="1628838" y="2592285"/>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rot="-2922755">
              <a:off x="1616718" y="2560254"/>
              <a:ext cx="37447" cy="37323"/>
            </a:xfrm>
            <a:custGeom>
              <a:avLst/>
              <a:gdLst/>
              <a:ahLst/>
              <a:cxnLst/>
              <a:rect l="l" t="t" r="r" b="b"/>
              <a:pathLst>
                <a:path w="301" h="300" extrusionOk="0">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rot="-2922755">
              <a:off x="1701448" y="2728640"/>
              <a:ext cx="50261" cy="36950"/>
            </a:xfrm>
            <a:custGeom>
              <a:avLst/>
              <a:gdLst/>
              <a:ahLst/>
              <a:cxnLst/>
              <a:rect l="l" t="t" r="r" b="b"/>
              <a:pathLst>
                <a:path w="404" h="297" extrusionOk="0">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rot="-2922755">
              <a:off x="1716451" y="2725716"/>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rot="-2922755">
              <a:off x="1714801" y="2715618"/>
              <a:ext cx="18786" cy="13934"/>
            </a:xfrm>
            <a:custGeom>
              <a:avLst/>
              <a:gdLst/>
              <a:ahLst/>
              <a:cxnLst/>
              <a:rect l="l" t="t" r="r" b="b"/>
              <a:pathLst>
                <a:path w="151" h="112" extrusionOk="0">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rot="-2922755">
              <a:off x="1714266" y="2705411"/>
              <a:ext cx="17915" cy="13934"/>
            </a:xfrm>
            <a:custGeom>
              <a:avLst/>
              <a:gdLst/>
              <a:ahLst/>
              <a:cxnLst/>
              <a:rect l="l" t="t" r="r" b="b"/>
              <a:pathLst>
                <a:path w="144" h="112" extrusionOk="0">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rot="-2922755">
              <a:off x="1712741" y="2695314"/>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rot="-2922755">
              <a:off x="1712205" y="2685106"/>
              <a:ext cx="17791" cy="13561"/>
            </a:xfrm>
            <a:custGeom>
              <a:avLst/>
              <a:gdLst/>
              <a:ahLst/>
              <a:cxnLst/>
              <a:rect l="l" t="t" r="r" b="b"/>
              <a:pathLst>
                <a:path w="143" h="109" extrusionOk="0">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rot="-2922755">
              <a:off x="1710649" y="2674967"/>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rot="-2922755">
              <a:off x="1710135" y="2664806"/>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rot="-2922755">
              <a:off x="1708668" y="2654739"/>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rot="-2922755">
              <a:off x="1708132" y="264453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rot="-2922755">
              <a:off x="1706378" y="2633554"/>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rot="-2922755">
              <a:off x="1705645" y="2623436"/>
              <a:ext cx="17915" cy="14058"/>
            </a:xfrm>
            <a:custGeom>
              <a:avLst/>
              <a:gdLst/>
              <a:ahLst/>
              <a:cxnLst/>
              <a:rect l="l" t="t" r="r" b="b"/>
              <a:pathLst>
                <a:path w="144" h="113" extrusionOk="0">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rot="-2922755">
              <a:off x="1704239" y="2613353"/>
              <a:ext cx="18786" cy="13810"/>
            </a:xfrm>
            <a:custGeom>
              <a:avLst/>
              <a:gdLst/>
              <a:ahLst/>
              <a:cxnLst/>
              <a:rect l="l" t="t" r="r" b="b"/>
              <a:pathLst>
                <a:path w="151" h="111" extrusionOk="0">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rot="-2922755">
              <a:off x="1687512" y="2587154"/>
              <a:ext cx="49515" cy="37821"/>
            </a:xfrm>
            <a:custGeom>
              <a:avLst/>
              <a:gdLst/>
              <a:ahLst/>
              <a:cxnLst/>
              <a:rect l="l" t="t" r="r" b="b"/>
              <a:pathLst>
                <a:path w="398" h="304" extrusionOk="0">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rot="-2922755">
              <a:off x="1768808" y="2698575"/>
              <a:ext cx="50137" cy="36950"/>
            </a:xfrm>
            <a:custGeom>
              <a:avLst/>
              <a:gdLst/>
              <a:ahLst/>
              <a:cxnLst/>
              <a:rect l="l" t="t" r="r" b="b"/>
              <a:pathLst>
                <a:path w="403" h="297" extrusionOk="0">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rot="-2922755">
              <a:off x="1783778" y="2702015"/>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rot="-2922755">
              <a:off x="1783416" y="2695773"/>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rot="-2922755">
              <a:off x="1782251" y="2689433"/>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rot="-2922755">
              <a:off x="1781977" y="2683264"/>
              <a:ext cx="17915" cy="13561"/>
            </a:xfrm>
            <a:custGeom>
              <a:avLst/>
              <a:gdLst/>
              <a:ahLst/>
              <a:cxnLst/>
              <a:rect l="l" t="t" r="r" b="b"/>
              <a:pathLst>
                <a:path w="144" h="109" extrusionOk="0">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rot="-2922755">
              <a:off x="1780926" y="2677052"/>
              <a:ext cx="18786" cy="13810"/>
            </a:xfrm>
            <a:custGeom>
              <a:avLst/>
              <a:gdLst/>
              <a:ahLst/>
              <a:cxnLst/>
              <a:rect l="l" t="t" r="r" b="b"/>
              <a:pathLst>
                <a:path w="151" h="111" extrusionOk="0">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rot="-2922755">
              <a:off x="1780756" y="2670712"/>
              <a:ext cx="17791" cy="14058"/>
            </a:xfrm>
            <a:custGeom>
              <a:avLst/>
              <a:gdLst/>
              <a:ahLst/>
              <a:cxnLst/>
              <a:rect l="l" t="t" r="r" b="b"/>
              <a:pathLst>
                <a:path w="143" h="113" extrusionOk="0">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rot="-2922755">
              <a:off x="1780075" y="2665317"/>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rot="-2922755">
              <a:off x="1779687" y="265901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rot="-2922755">
              <a:off x="1778500" y="2652756"/>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rot="-2922755">
              <a:off x="1778227" y="264658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rot="-2922755">
              <a:off x="1777036" y="2640314"/>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rot="-2922755">
              <a:off x="1776866" y="263409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rot="-2922755">
              <a:off x="1760211" y="2614397"/>
              <a:ext cx="49266" cy="36950"/>
            </a:xfrm>
            <a:custGeom>
              <a:avLst/>
              <a:gdLst/>
              <a:ahLst/>
              <a:cxnLst/>
              <a:rect l="l" t="t" r="r" b="b"/>
              <a:pathLst>
                <a:path w="396" h="297" extrusionOk="0">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rot="-2922755">
              <a:off x="1832982" y="2667835"/>
              <a:ext cx="50510" cy="37448"/>
            </a:xfrm>
            <a:custGeom>
              <a:avLst/>
              <a:gdLst/>
              <a:ahLst/>
              <a:cxnLst/>
              <a:rect l="l" t="t" r="r" b="b"/>
              <a:pathLst>
                <a:path w="406" h="301" extrusionOk="0">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rot="-2922755">
              <a:off x="1848783" y="2677248"/>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rot="-2922755">
              <a:off x="1848807" y="2674920"/>
              <a:ext cx="17791" cy="13561"/>
            </a:xfrm>
            <a:custGeom>
              <a:avLst/>
              <a:gdLst/>
              <a:ahLst/>
              <a:cxnLst/>
              <a:rect l="l" t="t" r="r" b="b"/>
              <a:pathLst>
                <a:path w="143" h="109" extrusionOk="0">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rot="-2922755">
              <a:off x="1848460" y="2673350"/>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rot="-2922755">
              <a:off x="1848556" y="2671057"/>
              <a:ext cx="17791" cy="13561"/>
            </a:xfrm>
            <a:custGeom>
              <a:avLst/>
              <a:gdLst/>
              <a:ahLst/>
              <a:cxnLst/>
              <a:rect l="l" t="t" r="r" b="b"/>
              <a:pathLst>
                <a:path w="143" h="109" extrusionOk="0">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rot="-2922755">
              <a:off x="1847803" y="2668688"/>
              <a:ext cx="18661" cy="13934"/>
            </a:xfrm>
            <a:custGeom>
              <a:avLst/>
              <a:gdLst/>
              <a:ahLst/>
              <a:cxnLst/>
              <a:rect l="l" t="t" r="r" b="b"/>
              <a:pathLst>
                <a:path w="150" h="112" extrusionOk="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rot="-2922755">
              <a:off x="1848187" y="2667181"/>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rot="-2922755">
              <a:off x="1847297" y="2664759"/>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rot="-2922755">
              <a:off x="1847623" y="2662352"/>
              <a:ext cx="17791" cy="14432"/>
            </a:xfrm>
            <a:custGeom>
              <a:avLst/>
              <a:gdLst/>
              <a:ahLst/>
              <a:cxnLst/>
              <a:rect l="l" t="t" r="r" b="b"/>
              <a:pathLst>
                <a:path w="143" h="116"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rot="-2922755">
              <a:off x="1847000" y="2660918"/>
              <a:ext cx="18786" cy="13436"/>
            </a:xfrm>
            <a:custGeom>
              <a:avLst/>
              <a:gdLst/>
              <a:ahLst/>
              <a:cxnLst/>
              <a:rect l="l" t="t" r="r" b="b"/>
              <a:pathLst>
                <a:path w="151" h="108"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rot="-2922755">
              <a:off x="1847164" y="2658527"/>
              <a:ext cx="17915" cy="13934"/>
            </a:xfrm>
            <a:custGeom>
              <a:avLst/>
              <a:gdLst/>
              <a:ahLst/>
              <a:cxnLst/>
              <a:rect l="l" t="t" r="r" b="b"/>
              <a:pathLst>
                <a:path w="144" h="112" extrusionOk="0">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rot="-2922755">
              <a:off x="1846802" y="2657020"/>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rot="-2922755">
              <a:off x="1846783" y="2654599"/>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rot="-2922755">
              <a:off x="1830807" y="2640012"/>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rot="-2922755">
              <a:off x="1897126" y="2637153"/>
              <a:ext cx="50510" cy="37945"/>
            </a:xfrm>
            <a:custGeom>
              <a:avLst/>
              <a:gdLst/>
              <a:ahLst/>
              <a:cxnLst/>
              <a:rect l="l" t="t" r="r" b="b"/>
              <a:pathLst>
                <a:path w="406" h="305" extrusionOk="0">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rot="-2922755">
              <a:off x="1913362" y="2651915"/>
              <a:ext cx="18661" cy="13934"/>
            </a:xfrm>
            <a:custGeom>
              <a:avLst/>
              <a:gdLst/>
              <a:ahLst/>
              <a:cxnLst/>
              <a:rect l="l" t="t" r="r" b="b"/>
              <a:pathLst>
                <a:path w="150" h="112" extrusionOk="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rot="-2922755">
              <a:off x="1914069" y="2654306"/>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rot="-2922755">
              <a:off x="1914020" y="265657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rot="-2922755">
              <a:off x="1914507" y="2658084"/>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rot="-2922755">
              <a:off x="1914343" y="2660475"/>
              <a:ext cx="18661" cy="13436"/>
            </a:xfrm>
            <a:custGeom>
              <a:avLst/>
              <a:gdLst/>
              <a:ahLst/>
              <a:cxnLst/>
              <a:rect l="l" t="t" r="r" b="b"/>
              <a:pathLst>
                <a:path w="150" h="108" extrusionOk="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rot="-2922755">
              <a:off x="1914909" y="2662059"/>
              <a:ext cx="17791" cy="14307"/>
            </a:xfrm>
            <a:custGeom>
              <a:avLst/>
              <a:gdLst/>
              <a:ahLst/>
              <a:cxnLst/>
              <a:rect l="l" t="t" r="r" b="b"/>
              <a:pathLst>
                <a:path w="143" h="115" extrusionOk="0">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rot="-2922755">
              <a:off x="1914583" y="2664467"/>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rot="-2922755">
              <a:off x="1915529" y="2666738"/>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rot="-2922755">
              <a:off x="1915068" y="2668224"/>
              <a:ext cx="18786" cy="14058"/>
            </a:xfrm>
            <a:custGeom>
              <a:avLst/>
              <a:gdLst/>
              <a:ahLst/>
              <a:cxnLst/>
              <a:rect l="l" t="t" r="r" b="b"/>
              <a:pathLst>
                <a:path w="151" h="113" extrusionOk="0">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rot="-2922755">
              <a:off x="1915774" y="2670615"/>
              <a:ext cx="17915" cy="13561"/>
            </a:xfrm>
            <a:custGeom>
              <a:avLst/>
              <a:gdLst/>
              <a:ahLst/>
              <a:cxnLst/>
              <a:rect l="l" t="t" r="r" b="b"/>
              <a:pathLst>
                <a:path w="144" h="109" extrusionOk="0">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rot="-2922755">
              <a:off x="1915746" y="2672933"/>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rot="-2922755">
              <a:off x="1916046" y="2674524"/>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rot="-2922755">
              <a:off x="1900833" y="266588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rot="-2922755">
              <a:off x="1962704" y="2606942"/>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rot="-2922755">
              <a:off x="1979600" y="2627574"/>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rot="-2922755">
              <a:off x="1979915" y="263383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rot="-2922755">
              <a:off x="1981106" y="2639984"/>
              <a:ext cx="17542" cy="13561"/>
            </a:xfrm>
            <a:custGeom>
              <a:avLst/>
              <a:gdLst/>
              <a:ahLst/>
              <a:cxnLst/>
              <a:rect l="l" t="t" r="r" b="b"/>
              <a:pathLst>
                <a:path w="141" h="109" extrusionOk="0">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rot="-2922755">
              <a:off x="1980954" y="2645487"/>
              <a:ext cx="18786" cy="14307"/>
            </a:xfrm>
            <a:custGeom>
              <a:avLst/>
              <a:gdLst/>
              <a:ahLst/>
              <a:cxnLst/>
              <a:rect l="l" t="t" r="r" b="b"/>
              <a:pathLst>
                <a:path w="151" h="115" extrusionOk="0">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rot="-2922755">
              <a:off x="1982004" y="2651699"/>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rot="-2922755">
              <a:off x="1982184" y="2658035"/>
              <a:ext cx="18786" cy="13561"/>
            </a:xfrm>
            <a:custGeom>
              <a:avLst/>
              <a:gdLst/>
              <a:ahLst/>
              <a:cxnLst/>
              <a:rect l="l" t="t" r="r" b="b"/>
              <a:pathLst>
                <a:path w="151" h="109" extrusionOk="0">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rot="-2922755">
              <a:off x="1983350" y="266425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rot="-2922755">
              <a:off x="1983818" y="2670850"/>
              <a:ext cx="17791" cy="13436"/>
            </a:xfrm>
            <a:custGeom>
              <a:avLst/>
              <a:gdLst/>
              <a:ahLst/>
              <a:cxnLst/>
              <a:rect l="l" t="t" r="r" b="b"/>
              <a:pathLst>
                <a:path w="143" h="108" extrusionOk="0">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rot="-2922755">
              <a:off x="1984814" y="2676692"/>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rot="-2922755">
              <a:off x="1985175" y="2683329"/>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rot="-2922755">
              <a:off x="1986218" y="2689150"/>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rot="-2922755">
              <a:off x="1986337" y="2694980"/>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rot="-2922755">
              <a:off x="1971330" y="2691557"/>
              <a:ext cx="49391" cy="37448"/>
            </a:xfrm>
            <a:custGeom>
              <a:avLst/>
              <a:gdLst/>
              <a:ahLst/>
              <a:cxnLst/>
              <a:rect l="l" t="t" r="r" b="b"/>
              <a:pathLst>
                <a:path w="397" h="301" extrusionOk="0">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rot="-2922755">
              <a:off x="2036832" y="2577162"/>
              <a:ext cx="37447" cy="37323"/>
            </a:xfrm>
            <a:custGeom>
              <a:avLst/>
              <a:gdLst/>
              <a:ahLst/>
              <a:cxnLst/>
              <a:rect l="l" t="t" r="r" b="b"/>
              <a:pathLst>
                <a:path w="301" h="300"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rot="-2922755">
              <a:off x="2048028" y="2603386"/>
              <a:ext cx="17791" cy="13436"/>
            </a:xfrm>
            <a:custGeom>
              <a:avLst/>
              <a:gdLst/>
              <a:ahLst/>
              <a:cxnLst/>
              <a:rect l="l" t="t" r="r" b="b"/>
              <a:pathLst>
                <a:path w="143" h="108" extrusionOk="0">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rot="-2922755">
              <a:off x="2048542" y="261354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rot="-2922755">
              <a:off x="2050005" y="2623604"/>
              <a:ext cx="17791" cy="13561"/>
            </a:xfrm>
            <a:custGeom>
              <a:avLst/>
              <a:gdLst/>
              <a:ahLst/>
              <a:cxnLst/>
              <a:rect l="l" t="t" r="r" b="b"/>
              <a:pathLst>
                <a:path w="143" h="109" extrusionOk="0">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rot="-2922755">
              <a:off x="2050659" y="2633702"/>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rot="-2922755">
              <a:off x="2052309" y="2643799"/>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rot="-2922755">
              <a:off x="2052845" y="265400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rot="-2922755">
              <a:off x="2054599" y="2664983"/>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rot="-2922755">
              <a:off x="2055135" y="2675191"/>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rot="-2922755">
              <a:off x="2056602" y="2685258"/>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rot="-2922755">
              <a:off x="2057163" y="2695398"/>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rot="-2922755">
              <a:off x="2058672" y="270555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rot="-2922755">
              <a:off x="2059356" y="2716093"/>
              <a:ext cx="17791" cy="13561"/>
            </a:xfrm>
            <a:custGeom>
              <a:avLst/>
              <a:gdLst/>
              <a:ahLst/>
              <a:cxnLst/>
              <a:rect l="l" t="t" r="r" b="b"/>
              <a:pathLst>
                <a:path w="143" h="109" extrusionOk="0">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rot="-2922755">
              <a:off x="2045090" y="2717700"/>
              <a:ext cx="49515" cy="37821"/>
            </a:xfrm>
            <a:custGeom>
              <a:avLst/>
              <a:gdLst/>
              <a:ahLst/>
              <a:cxnLst/>
              <a:rect l="l" t="t" r="r" b="b"/>
              <a:pathLst>
                <a:path w="398" h="304" extrusionOk="0">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rot="-2922755">
              <a:off x="2103250" y="2548410"/>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rot="-2922755">
              <a:off x="2121102" y="257940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rot="-2922755">
              <a:off x="2122482" y="2594193"/>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rot="-2922755">
              <a:off x="2124143" y="2608273"/>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rot="-2922755">
              <a:off x="2125163" y="2622362"/>
              <a:ext cx="18786" cy="13810"/>
            </a:xfrm>
            <a:custGeom>
              <a:avLst/>
              <a:gdLst/>
              <a:ahLst/>
              <a:cxnLst/>
              <a:rect l="l" t="t" r="r" b="b"/>
              <a:pathLst>
                <a:path w="151" h="111" extrusionOk="0">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rot="-2922755">
              <a:off x="2127376" y="2637164"/>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rot="-2922755">
              <a:off x="2128336" y="265161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rot="-2922755">
              <a:off x="2129356" y="2665582"/>
              <a:ext cx="18661" cy="13934"/>
            </a:xfrm>
            <a:custGeom>
              <a:avLst/>
              <a:gdLst/>
              <a:ahLst/>
              <a:cxnLst/>
              <a:rect l="l" t="t" r="r" b="b"/>
              <a:pathLst>
                <a:path w="150" h="112" extrusionOk="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rot="-2922755">
              <a:off x="2131569" y="2680384"/>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rot="-2922755">
              <a:off x="2132303" y="2694489"/>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rot="-2922755">
              <a:off x="2134297" y="2708531"/>
              <a:ext cx="17791" cy="13934"/>
            </a:xfrm>
            <a:custGeom>
              <a:avLst/>
              <a:gdLst/>
              <a:ahLst/>
              <a:cxnLst/>
              <a:rect l="l" t="t" r="r" b="b"/>
              <a:pathLst>
                <a:path w="143" h="112" extrusionOk="0">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rot="-2922755">
              <a:off x="2135489" y="272340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rot="-2922755">
              <a:off x="2137244" y="2737438"/>
              <a:ext cx="17915" cy="13561"/>
            </a:xfrm>
            <a:custGeom>
              <a:avLst/>
              <a:gdLst/>
              <a:ahLst/>
              <a:cxnLst/>
              <a:rect l="l" t="t" r="r" b="b"/>
              <a:pathLst>
                <a:path w="144" h="109" extrusionOk="0">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rot="-2922755">
              <a:off x="2122988" y="2745503"/>
              <a:ext cx="50137" cy="36950"/>
            </a:xfrm>
            <a:custGeom>
              <a:avLst/>
              <a:gdLst/>
              <a:ahLst/>
              <a:cxnLst/>
              <a:rect l="l" t="t" r="r" b="b"/>
              <a:pathLst>
                <a:path w="403" h="297" extrusionOk="0">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rot="-2922755">
              <a:off x="2182070" y="2519390"/>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rot="-2922755">
              <a:off x="2208057" y="2773380"/>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rot="-2922755">
              <a:off x="2199995" y="2556761"/>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rot="-2922755">
              <a:off x="2202542" y="2575512"/>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rot="-2922755">
              <a:off x="2203838" y="2593396"/>
              <a:ext cx="18661" cy="13934"/>
            </a:xfrm>
            <a:custGeom>
              <a:avLst/>
              <a:gdLst/>
              <a:ahLst/>
              <a:cxnLst/>
              <a:rect l="l" t="t" r="r" b="b"/>
              <a:pathLst>
                <a:path w="150" h="112" extrusionOk="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rot="-2922755">
              <a:off x="2206271" y="2612267"/>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rot="-2922755">
              <a:off x="2207820" y="2630487"/>
              <a:ext cx="17915" cy="14307"/>
            </a:xfrm>
            <a:custGeom>
              <a:avLst/>
              <a:gdLst/>
              <a:ahLst/>
              <a:cxnLst/>
              <a:rect l="l" t="t" r="r" b="b"/>
              <a:pathLst>
                <a:path w="144" h="115" extrusionOk="0">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rot="-2922755">
              <a:off x="2210068" y="2648923"/>
              <a:ext cx="17791" cy="13561"/>
            </a:xfrm>
            <a:custGeom>
              <a:avLst/>
              <a:gdLst/>
              <a:ahLst/>
              <a:cxnLst/>
              <a:rect l="l" t="t" r="r" b="b"/>
              <a:pathLst>
                <a:path w="143" h="109" extrusionOk="0">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rot="-2922755">
              <a:off x="2211847" y="2667898"/>
              <a:ext cx="17666" cy="13561"/>
            </a:xfrm>
            <a:custGeom>
              <a:avLst/>
              <a:gdLst/>
              <a:ahLst/>
              <a:cxnLst/>
              <a:rect l="l" t="t" r="r" b="b"/>
              <a:pathLst>
                <a:path w="142" h="109" extrusionOk="0">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rot="-2922755">
              <a:off x="2213086" y="2685931"/>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rot="-2922755">
              <a:off x="2215576" y="2704652"/>
              <a:ext cx="17791" cy="13436"/>
            </a:xfrm>
            <a:custGeom>
              <a:avLst/>
              <a:gdLst/>
              <a:ahLst/>
              <a:cxnLst/>
              <a:rect l="l" t="t" r="r" b="b"/>
              <a:pathLst>
                <a:path w="143" h="108" extrusionOk="0">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rot="-2922755">
              <a:off x="2216930" y="272256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rot="-2922755">
              <a:off x="2219326" y="2741329"/>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rot="-2922755">
              <a:off x="2221003" y="2760080"/>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rot="-2922755">
              <a:off x="2274874" y="249240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rot="-2922755">
              <a:off x="2306871" y="2801841"/>
              <a:ext cx="37323" cy="37448"/>
            </a:xfrm>
            <a:custGeom>
              <a:avLst/>
              <a:gdLst/>
              <a:ahLst/>
              <a:cxnLst/>
              <a:rect l="l" t="t" r="r" b="b"/>
              <a:pathLst>
                <a:path w="300"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rot="-2922755">
              <a:off x="2287729" y="2534960"/>
              <a:ext cx="17915" cy="13561"/>
            </a:xfrm>
            <a:custGeom>
              <a:avLst/>
              <a:gdLst/>
              <a:ahLst/>
              <a:cxnLst/>
              <a:rect l="l" t="t" r="r" b="b"/>
              <a:pathLst>
                <a:path w="144" h="109" extrusionOk="0">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rot="-2922755">
              <a:off x="2289945" y="2557962"/>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rot="-2922755">
              <a:off x="2291877" y="25805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rot="-2922755">
              <a:off x="2294790" y="2603203"/>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rot="-2922755">
              <a:off x="2296810" y="2625775"/>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rot="-2922755">
              <a:off x="2299312" y="2647607"/>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rot="-2922755">
              <a:off x="2301197" y="2670252"/>
              <a:ext cx="18786" cy="13934"/>
            </a:xfrm>
            <a:custGeom>
              <a:avLst/>
              <a:gdLst/>
              <a:ahLst/>
              <a:cxnLst/>
              <a:rect l="l" t="t" r="r" b="b"/>
              <a:pathLst>
                <a:path w="151" h="112" extrusionOk="0">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rot="-2922755">
              <a:off x="2303995" y="2692990"/>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rot="-2922755">
              <a:off x="2306143" y="2715966"/>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rot="-2922755">
              <a:off x="2308819" y="2738185"/>
              <a:ext cx="17791" cy="13436"/>
            </a:xfrm>
            <a:custGeom>
              <a:avLst/>
              <a:gdLst/>
              <a:ahLst/>
              <a:cxnLst/>
              <a:rect l="l" t="t" r="r" b="b"/>
              <a:pathLst>
                <a:path w="143" h="108" extrusionOk="0">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rot="-2922755">
              <a:off x="2311009" y="2761130"/>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rot="-2922755">
              <a:off x="2312639" y="2782963"/>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rot="-2922755">
              <a:off x="2364909" y="2467182"/>
              <a:ext cx="50137" cy="36950"/>
            </a:xfrm>
            <a:custGeom>
              <a:avLst/>
              <a:gdLst/>
              <a:ahLst/>
              <a:cxnLst/>
              <a:rect l="l" t="t" r="r" b="b"/>
              <a:pathLst>
                <a:path w="403"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rot="-2922755">
              <a:off x="2408545" y="2832906"/>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rot="-2922755">
              <a:off x="2384822" y="2514779"/>
              <a:ext cx="17791" cy="13561"/>
            </a:xfrm>
            <a:custGeom>
              <a:avLst/>
              <a:gdLst/>
              <a:ahLst/>
              <a:cxnLst/>
              <a:rect l="l" t="t" r="r" b="b"/>
              <a:pathLst>
                <a:path w="143" h="109" extrusionOk="0">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rot="-2922755">
              <a:off x="2387326" y="2541627"/>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rot="-2922755">
              <a:off x="2389613" y="2568246"/>
              <a:ext cx="18786" cy="13934"/>
            </a:xfrm>
            <a:custGeom>
              <a:avLst/>
              <a:gdLst/>
              <a:ahLst/>
              <a:cxnLst/>
              <a:rect l="l" t="t" r="r" b="b"/>
              <a:pathLst>
                <a:path w="151" h="112" extrusionOk="0">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rot="-2922755">
              <a:off x="2392943" y="2594720"/>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rot="-2922755">
              <a:off x="2395506" y="2622074"/>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rot="-2922755">
              <a:off x="2398674" y="264856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rot="-2922755">
              <a:off x="2400936" y="2675127"/>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rot="-2922755">
              <a:off x="2404129" y="2701674"/>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rot="-2922755">
              <a:off x="2406575" y="2728492"/>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rot="-2922755">
              <a:off x="2408815" y="275500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rot="-2922755">
              <a:off x="2412051" y="2781649"/>
              <a:ext cx="17791" cy="13436"/>
            </a:xfrm>
            <a:custGeom>
              <a:avLst/>
              <a:gdLst/>
              <a:ahLst/>
              <a:cxnLst/>
              <a:rect l="l" t="t" r="r" b="b"/>
              <a:pathLst>
                <a:path w="143" h="108" extrusionOk="0">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rot="-2922755">
              <a:off x="2414292" y="2808165"/>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rot="-2922755">
              <a:off x="2479533" y="2442805"/>
              <a:ext cx="37447" cy="37448"/>
            </a:xfrm>
            <a:custGeom>
              <a:avLst/>
              <a:gdLst/>
              <a:ahLst/>
              <a:cxnLst/>
              <a:rect l="l" t="t" r="r" b="b"/>
              <a:pathLst>
                <a:path w="301"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rot="-2922755">
              <a:off x="2516094" y="2865193"/>
              <a:ext cx="50137" cy="36950"/>
            </a:xfrm>
            <a:custGeom>
              <a:avLst/>
              <a:gdLst/>
              <a:ahLst/>
              <a:cxnLst/>
              <a:rect l="l" t="t" r="r" b="b"/>
              <a:pathLst>
                <a:path w="403" h="297" extrusionOk="0">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rot="-2922755">
              <a:off x="2492999" y="2496910"/>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rot="-2922755">
              <a:off x="2496408" y="2527392"/>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rot="-2922755">
              <a:off x="2499133" y="2557790"/>
              <a:ext cx="18786" cy="13934"/>
            </a:xfrm>
            <a:custGeom>
              <a:avLst/>
              <a:gdLst/>
              <a:ahLst/>
              <a:cxnLst/>
              <a:rect l="l" t="t" r="r" b="b"/>
              <a:pathLst>
                <a:path w="151" h="112" extrusionOk="0">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rot="-2922755">
              <a:off x="2503026" y="2588968"/>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rot="-2922755">
              <a:off x="2505712" y="2619902"/>
              <a:ext cx="17791" cy="13312"/>
            </a:xfrm>
            <a:custGeom>
              <a:avLst/>
              <a:gdLst/>
              <a:ahLst/>
              <a:cxnLst/>
              <a:rect l="l" t="t" r="r" b="b"/>
              <a:pathLst>
                <a:path w="143"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rot="-2922755">
              <a:off x="2508250" y="2650260"/>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rot="-2922755">
              <a:off x="2512330" y="268147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rot="-2922755">
              <a:off x="2514847" y="2711913"/>
              <a:ext cx="18786" cy="13436"/>
            </a:xfrm>
            <a:custGeom>
              <a:avLst/>
              <a:gdLst/>
              <a:ahLst/>
              <a:cxnLst/>
              <a:rect l="l" t="t" r="r" b="b"/>
              <a:pathLst>
                <a:path w="151" h="108" extrusionOk="0">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rot="-2922755">
              <a:off x="2518427" y="2742374"/>
              <a:ext cx="17791" cy="13561"/>
            </a:xfrm>
            <a:custGeom>
              <a:avLst/>
              <a:gdLst/>
              <a:ahLst/>
              <a:cxnLst/>
              <a:rect l="l" t="t" r="r" b="b"/>
              <a:pathLst>
                <a:path w="143" h="109" extrusionOk="0">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rot="-2922755">
              <a:off x="2521634" y="2773863"/>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rot="-2922755">
              <a:off x="2524151" y="2804423"/>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rot="-2922755">
              <a:off x="2527684" y="2834781"/>
              <a:ext cx="17791" cy="13561"/>
            </a:xfrm>
            <a:custGeom>
              <a:avLst/>
              <a:gdLst/>
              <a:ahLst/>
              <a:cxnLst/>
              <a:rect l="l" t="t" r="r" b="b"/>
              <a:pathLst>
                <a:path w="143" h="109" extrusionOk="0">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rot="-2922755">
              <a:off x="2594335" y="2420984"/>
              <a:ext cx="49266" cy="36950"/>
            </a:xfrm>
            <a:custGeom>
              <a:avLst/>
              <a:gdLst/>
              <a:ahLst/>
              <a:cxnLst/>
              <a:rect l="l" t="t" r="r" b="b"/>
              <a:pathLst>
                <a:path w="396" h="297" extrusionOk="0">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rot="-2922755">
              <a:off x="2642553" y="2899077"/>
              <a:ext cx="50261" cy="37572"/>
            </a:xfrm>
            <a:custGeom>
              <a:avLst/>
              <a:gdLst/>
              <a:ahLst/>
              <a:cxnLst/>
              <a:rect l="l" t="t" r="r" b="b"/>
              <a:pathLst>
                <a:path w="404" h="302" extrusionOk="0">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rot="-2922755">
              <a:off x="2614818" y="2480038"/>
              <a:ext cx="17791" cy="13436"/>
            </a:xfrm>
            <a:custGeom>
              <a:avLst/>
              <a:gdLst/>
              <a:ahLst/>
              <a:cxnLst/>
              <a:rect l="l" t="t" r="r" b="b"/>
              <a:pathLst>
                <a:path w="143" h="108" extrusionOk="0">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rot="-2922755">
              <a:off x="2617898" y="2514307"/>
              <a:ext cx="18786" cy="14432"/>
            </a:xfrm>
            <a:custGeom>
              <a:avLst/>
              <a:gdLst/>
              <a:ahLst/>
              <a:cxnLst/>
              <a:rect l="l" t="t" r="r" b="b"/>
              <a:pathLst>
                <a:path w="151" h="116" extrusionOk="0">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rot="-2922755">
              <a:off x="2622020" y="2549550"/>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rot="-2922755">
              <a:off x="2625525" y="25850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rot="-2922755">
              <a:off x="2628351" y="2619457"/>
              <a:ext cx="18786" cy="13561"/>
            </a:xfrm>
            <a:custGeom>
              <a:avLst/>
              <a:gdLst/>
              <a:ahLst/>
              <a:cxnLst/>
              <a:rect l="l" t="t" r="r" b="b"/>
              <a:pathLst>
                <a:path w="151" h="109" extrusionOk="0">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rot="-2922755">
              <a:off x="2632639" y="2654445"/>
              <a:ext cx="17915" cy="13436"/>
            </a:xfrm>
            <a:custGeom>
              <a:avLst/>
              <a:gdLst/>
              <a:ahLst/>
              <a:cxnLst/>
              <a:rect l="l" t="t" r="r" b="b"/>
              <a:pathLst>
                <a:path w="144" h="108" extrusionOk="0">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rot="-2922755">
              <a:off x="2635750" y="2688881"/>
              <a:ext cx="18661" cy="13934"/>
            </a:xfrm>
            <a:custGeom>
              <a:avLst/>
              <a:gdLst/>
              <a:ahLst/>
              <a:cxnLst/>
              <a:rect l="l" t="t" r="r" b="b"/>
              <a:pathLst>
                <a:path w="150" h="112" extrusionOk="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rot="-2922755">
              <a:off x="2639898" y="2723931"/>
              <a:ext cx="17791" cy="13436"/>
            </a:xfrm>
            <a:custGeom>
              <a:avLst/>
              <a:gdLst/>
              <a:ahLst/>
              <a:cxnLst/>
              <a:rect l="l" t="t" r="r" b="b"/>
              <a:pathLst>
                <a:path w="143" h="108" extrusionOk="0">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rot="-2922755">
              <a:off x="2643101" y="2758596"/>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rot="-2922755">
              <a:off x="2646275" y="2793818"/>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rot="-2922755">
              <a:off x="2650606" y="2828899"/>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rot="-2922755">
              <a:off x="2653628" y="2863262"/>
              <a:ext cx="18661" cy="13810"/>
            </a:xfrm>
            <a:custGeom>
              <a:avLst/>
              <a:gdLst/>
              <a:ahLst/>
              <a:cxnLst/>
              <a:rect l="l" t="t" r="r" b="b"/>
              <a:pathLst>
                <a:path w="150" h="111" extrusionOk="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rot="-2922755">
              <a:off x="2729934" y="2400858"/>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rot="-2922755">
              <a:off x="2784943" y="2935095"/>
              <a:ext cx="49266" cy="37572"/>
            </a:xfrm>
            <a:custGeom>
              <a:avLst/>
              <a:gdLst/>
              <a:ahLst/>
              <a:cxnLst/>
              <a:rect l="l" t="t" r="r" b="b"/>
              <a:pathLst>
                <a:path w="396" h="302" extrusionOk="0">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rot="-2922755">
              <a:off x="2751169" y="2465989"/>
              <a:ext cx="17791" cy="13436"/>
            </a:xfrm>
            <a:custGeom>
              <a:avLst/>
              <a:gdLst/>
              <a:ahLst/>
              <a:cxnLst/>
              <a:rect l="l" t="t" r="r" b="b"/>
              <a:pathLst>
                <a:path w="143" h="108"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rot="-2922755">
              <a:off x="2754890" y="2504984"/>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rot="-2922755">
              <a:off x="2759143" y="2543229"/>
              <a:ext cx="17915" cy="14307"/>
            </a:xfrm>
            <a:custGeom>
              <a:avLst/>
              <a:gdLst/>
              <a:ahLst/>
              <a:cxnLst/>
              <a:rect l="l" t="t" r="r" b="b"/>
              <a:pathLst>
                <a:path w="144" h="115" extrusionOk="0">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rot="-2922755">
              <a:off x="2762683" y="2582318"/>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rot="-2922755">
              <a:off x="2767243" y="2621339"/>
              <a:ext cx="17791" cy="13436"/>
            </a:xfrm>
            <a:custGeom>
              <a:avLst/>
              <a:gdLst/>
              <a:ahLst/>
              <a:cxnLst/>
              <a:rect l="l" t="t" r="r" b="b"/>
              <a:pathLst>
                <a:path w="143" h="108" extrusionOk="0">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rot="-2922755">
              <a:off x="2771070" y="2660692"/>
              <a:ext cx="17791" cy="13312"/>
            </a:xfrm>
            <a:custGeom>
              <a:avLst/>
              <a:gdLst/>
              <a:ahLst/>
              <a:cxnLst/>
              <a:rect l="l" t="t" r="r" b="b"/>
              <a:pathLst>
                <a:path w="143" h="107"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rot="-2922755">
              <a:off x="2774689" y="269973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rot="-2922755">
              <a:off x="2779020" y="2737875"/>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rot="-2922755">
              <a:off x="2782652" y="2776922"/>
              <a:ext cx="18661" cy="14058"/>
            </a:xfrm>
            <a:custGeom>
              <a:avLst/>
              <a:gdLst/>
              <a:ahLst/>
              <a:cxnLst/>
              <a:rect l="l" t="t" r="r" b="b"/>
              <a:pathLst>
                <a:path w="150" h="113" extrusionOk="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rot="-2922755">
              <a:off x="2787063" y="281601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rot="-2922755">
              <a:off x="2790984" y="2855446"/>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rot="-2922755">
              <a:off x="2794642" y="289442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rot="-2922755">
              <a:off x="2886905" y="2383755"/>
              <a:ext cx="39313" cy="37323"/>
            </a:xfrm>
            <a:custGeom>
              <a:avLst/>
              <a:gdLst/>
              <a:ahLst/>
              <a:cxnLst/>
              <a:rect l="l" t="t" r="r" b="b"/>
              <a:pathLst>
                <a:path w="316" h="300" extrusionOk="0">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rot="-2922755">
              <a:off x="2948941" y="2973982"/>
              <a:ext cx="37323" cy="37323"/>
            </a:xfrm>
            <a:custGeom>
              <a:avLst/>
              <a:gdLst/>
              <a:ahLst/>
              <a:cxnLst/>
              <a:rect l="l" t="t" r="r" b="b"/>
              <a:pathLst>
                <a:path w="300" h="300" extrusionOk="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rot="-2922755">
              <a:off x="2905805" y="2453664"/>
              <a:ext cx="14183" cy="13934"/>
            </a:xfrm>
            <a:custGeom>
              <a:avLst/>
              <a:gdLst/>
              <a:ahLst/>
              <a:cxnLst/>
              <a:rect l="l" t="t" r="r" b="b"/>
              <a:pathLst>
                <a:path w="114" h="112" extrusionOk="0">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rot="-2922755">
              <a:off x="2909892" y="2496774"/>
              <a:ext cx="14680" cy="13810"/>
            </a:xfrm>
            <a:custGeom>
              <a:avLst/>
              <a:gdLst/>
              <a:ahLst/>
              <a:cxnLst/>
              <a:rect l="l" t="t" r="r" b="b"/>
              <a:pathLst>
                <a:path w="118" h="111" extrusionOk="0">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rot="-2922755">
              <a:off x="2914744" y="2539527"/>
              <a:ext cx="14058" cy="13934"/>
            </a:xfrm>
            <a:custGeom>
              <a:avLst/>
              <a:gdLst/>
              <a:ahLst/>
              <a:cxnLst/>
              <a:rect l="l" t="t" r="r" b="b"/>
              <a:pathLst>
                <a:path w="113" h="112" extrusionOk="0">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rot="-2922755">
              <a:off x="2919114" y="2583164"/>
              <a:ext cx="14058" cy="13810"/>
            </a:xfrm>
            <a:custGeom>
              <a:avLst/>
              <a:gdLst/>
              <a:ahLst/>
              <a:cxnLst/>
              <a:rect l="l" t="t" r="r" b="b"/>
              <a:pathLst>
                <a:path w="113" h="111" extrusionOk="0">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rot="-2922755">
              <a:off x="2923278" y="2626196"/>
              <a:ext cx="14929" cy="13810"/>
            </a:xfrm>
            <a:custGeom>
              <a:avLst/>
              <a:gdLst/>
              <a:ahLst/>
              <a:cxnLst/>
              <a:rect l="l" t="t" r="r" b="b"/>
              <a:pathLst>
                <a:path w="120" h="111" extrusionOk="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rot="-2922755">
              <a:off x="2928172" y="2669166"/>
              <a:ext cx="14058" cy="13685"/>
            </a:xfrm>
            <a:custGeom>
              <a:avLst/>
              <a:gdLst/>
              <a:ahLst/>
              <a:cxnLst/>
              <a:rect l="l" t="t" r="r" b="b"/>
              <a:pathLst>
                <a:path w="113" h="110" extrusionOk="0">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rot="-2922755">
              <a:off x="2932156" y="2712199"/>
              <a:ext cx="14680" cy="13810"/>
            </a:xfrm>
            <a:custGeom>
              <a:avLst/>
              <a:gdLst/>
              <a:ahLst/>
              <a:cxnLst/>
              <a:rect l="l" t="t" r="r" b="b"/>
              <a:pathLst>
                <a:path w="118" h="111" extrusionOk="0">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rot="-2922755">
              <a:off x="2936276" y="2755657"/>
              <a:ext cx="15054" cy="13436"/>
            </a:xfrm>
            <a:custGeom>
              <a:avLst/>
              <a:gdLst/>
              <a:ahLst/>
              <a:cxnLst/>
              <a:rect l="l" t="t" r="r" b="b"/>
              <a:pathLst>
                <a:path w="121" h="108" extrusionOk="0">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rot="-2922755">
              <a:off x="2941170" y="2798503"/>
              <a:ext cx="14183" cy="13561"/>
            </a:xfrm>
            <a:custGeom>
              <a:avLst/>
              <a:gdLst/>
              <a:ahLst/>
              <a:cxnLst/>
              <a:rect l="l" t="t" r="r" b="b"/>
              <a:pathLst>
                <a:path w="114" h="109" extrusionOk="0">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rot="-2922755">
              <a:off x="2945194" y="2841473"/>
              <a:ext cx="15054" cy="13436"/>
            </a:xfrm>
            <a:custGeom>
              <a:avLst/>
              <a:gdLst/>
              <a:ahLst/>
              <a:cxnLst/>
              <a:rect l="l" t="t" r="r" b="b"/>
              <a:pathLst>
                <a:path w="121" h="108" extrusionOk="0">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rot="-2922755">
              <a:off x="2950109" y="2884366"/>
              <a:ext cx="14058" cy="13561"/>
            </a:xfrm>
            <a:custGeom>
              <a:avLst/>
              <a:gdLst/>
              <a:ahLst/>
              <a:cxnLst/>
              <a:rect l="l" t="t" r="r" b="b"/>
              <a:pathLst>
                <a:path w="113" h="109" extrusionOk="0">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rot="-2922755">
              <a:off x="2954072" y="2927477"/>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rot="-2922755">
              <a:off x="3097838" y="2979064"/>
              <a:ext cx="49391" cy="37821"/>
            </a:xfrm>
            <a:custGeom>
              <a:avLst/>
              <a:gdLst/>
              <a:ahLst/>
              <a:cxnLst/>
              <a:rect l="l" t="t" r="r" b="b"/>
              <a:pathLst>
                <a:path w="397" h="304" extrusionOk="0">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rot="-2922755">
              <a:off x="3036602" y="2388351"/>
              <a:ext cx="50137" cy="37448"/>
            </a:xfrm>
            <a:custGeom>
              <a:avLst/>
              <a:gdLst/>
              <a:ahLst/>
              <a:cxnLst/>
              <a:rect l="l" t="t" r="r" b="b"/>
              <a:pathLst>
                <a:path w="403" h="301" extrusionOk="0">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rot="-2922755">
              <a:off x="3107363" y="2932292"/>
              <a:ext cx="17666" cy="13436"/>
            </a:xfrm>
            <a:custGeom>
              <a:avLst/>
              <a:gdLst/>
              <a:ahLst/>
              <a:cxnLst/>
              <a:rect l="l" t="t" r="r" b="b"/>
              <a:pathLst>
                <a:path w="142" h="108" extrusionOk="0">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rot="-2922755">
              <a:off x="3102597" y="2889332"/>
              <a:ext cx="18537" cy="13436"/>
            </a:xfrm>
            <a:custGeom>
              <a:avLst/>
              <a:gdLst/>
              <a:ahLst/>
              <a:cxnLst/>
              <a:rect l="l" t="t" r="r" b="b"/>
              <a:pathLst>
                <a:path w="149" h="108" extrusionOk="0">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rot="-2922755">
              <a:off x="3098527" y="2846382"/>
              <a:ext cx="17666" cy="13436"/>
            </a:xfrm>
            <a:custGeom>
              <a:avLst/>
              <a:gdLst/>
              <a:ahLst/>
              <a:cxnLst/>
              <a:rect l="l" t="t" r="r" b="b"/>
              <a:pathLst>
                <a:path w="142" h="108" extrusionOk="0">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rot="-2922755">
              <a:off x="3094252" y="2803256"/>
              <a:ext cx="17791" cy="13312"/>
            </a:xfrm>
            <a:custGeom>
              <a:avLst/>
              <a:gdLst/>
              <a:ahLst/>
              <a:cxnLst/>
              <a:rect l="l" t="t" r="r" b="b"/>
              <a:pathLst>
                <a:path w="143" h="107" extrusionOk="0">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rot="-2922755">
              <a:off x="3089337" y="2760238"/>
              <a:ext cx="18786" cy="13436"/>
            </a:xfrm>
            <a:custGeom>
              <a:avLst/>
              <a:gdLst/>
              <a:ahLst/>
              <a:cxnLst/>
              <a:rect l="l" t="t" r="r" b="b"/>
              <a:pathLst>
                <a:path w="151" h="108" extrusionOk="0">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rot="-2922755">
              <a:off x="3085313" y="2717392"/>
              <a:ext cx="17915" cy="13312"/>
            </a:xfrm>
            <a:custGeom>
              <a:avLst/>
              <a:gdLst/>
              <a:ahLst/>
              <a:cxnLst/>
              <a:rect l="l" t="t" r="r" b="b"/>
              <a:pathLst>
                <a:path w="144" h="107" extrusionOk="0">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rot="-2922755">
              <a:off x="3080475" y="2674272"/>
              <a:ext cx="18661" cy="13561"/>
            </a:xfrm>
            <a:custGeom>
              <a:avLst/>
              <a:gdLst/>
              <a:ahLst/>
              <a:cxnLst/>
              <a:rect l="l" t="t" r="r" b="b"/>
              <a:pathLst>
                <a:path w="150" h="109" extrusionOk="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rot="-2922755">
              <a:off x="3076452" y="2631426"/>
              <a:ext cx="17791" cy="13436"/>
            </a:xfrm>
            <a:custGeom>
              <a:avLst/>
              <a:gdLst/>
              <a:ahLst/>
              <a:cxnLst/>
              <a:rect l="l" t="t" r="r" b="b"/>
              <a:pathLst>
                <a:path w="143" h="108" extrusionOk="0">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rot="-2922755">
              <a:off x="3072362" y="2588035"/>
              <a:ext cx="17791" cy="13561"/>
            </a:xfrm>
            <a:custGeom>
              <a:avLst/>
              <a:gdLst/>
              <a:ahLst/>
              <a:cxnLst/>
              <a:rect l="l" t="t" r="r" b="b"/>
              <a:pathLst>
                <a:path w="143" h="109" extrusionOk="0">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rot="-2922755">
              <a:off x="3067468" y="2545189"/>
              <a:ext cx="18661" cy="13436"/>
            </a:xfrm>
            <a:custGeom>
              <a:avLst/>
              <a:gdLst/>
              <a:ahLst/>
              <a:cxnLst/>
              <a:rect l="l" t="t" r="r" b="b"/>
              <a:pathLst>
                <a:path w="150" h="108" extrusionOk="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rot="-2922755">
              <a:off x="3063304" y="2501908"/>
              <a:ext cx="17791" cy="13934"/>
            </a:xfrm>
            <a:custGeom>
              <a:avLst/>
              <a:gdLst/>
              <a:ahLst/>
              <a:cxnLst/>
              <a:rect l="l" t="t" r="r" b="b"/>
              <a:pathLst>
                <a:path w="143" h="112" extrusionOk="0">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rot="-2922755">
              <a:off x="3059168" y="2458538"/>
              <a:ext cx="17791" cy="13934"/>
            </a:xfrm>
            <a:custGeom>
              <a:avLst/>
              <a:gdLst/>
              <a:ahLst/>
              <a:cxnLst/>
              <a:rect l="l" t="t" r="r" b="b"/>
              <a:pathLst>
                <a:path w="143" h="112" extrusionOk="0">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rot="-2922755">
              <a:off x="3245289" y="2961400"/>
              <a:ext cx="49266" cy="37448"/>
            </a:xfrm>
            <a:custGeom>
              <a:avLst/>
              <a:gdLst/>
              <a:ahLst/>
              <a:cxnLst/>
              <a:rect l="l" t="t" r="r" b="b"/>
              <a:pathLst>
                <a:path w="396" h="301" extrusionOk="0">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rot="-2922755">
              <a:off x="3196492" y="242671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rot="-2922755">
              <a:off x="3255815" y="2920231"/>
              <a:ext cx="17791" cy="13436"/>
            </a:xfrm>
            <a:custGeom>
              <a:avLst/>
              <a:gdLst/>
              <a:ahLst/>
              <a:cxnLst/>
              <a:rect l="l" t="t" r="r" b="b"/>
              <a:pathLst>
                <a:path w="143" h="108" extrusionOk="0">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rot="-2922755">
              <a:off x="3251161" y="2881252"/>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rot="-2922755">
              <a:off x="3247435" y="284224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rot="-2922755">
              <a:off x="3243841" y="28027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4"/>
            <p:cNvSpPr/>
            <p:nvPr/>
          </p:nvSpPr>
          <p:spPr>
            <a:xfrm rot="-2922755">
              <a:off x="3239613" y="2764601"/>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rot="-2922755">
              <a:off x="3235866" y="2725550"/>
              <a:ext cx="17791" cy="13436"/>
            </a:xfrm>
            <a:custGeom>
              <a:avLst/>
              <a:gdLst/>
              <a:ahLst/>
              <a:cxnLst/>
              <a:rect l="l" t="t" r="r" b="b"/>
              <a:pathLst>
                <a:path w="143" h="108" extrusionOk="0">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rot="-2922755">
              <a:off x="3231269" y="2686545"/>
              <a:ext cx="18661" cy="13436"/>
            </a:xfrm>
            <a:custGeom>
              <a:avLst/>
              <a:gdLst/>
              <a:ahLst/>
              <a:cxnLst/>
              <a:rect l="l" t="t" r="r" b="b"/>
              <a:pathLst>
                <a:path w="150" h="108" extrusionOk="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rot="-2922755">
              <a:off x="3227590" y="2647519"/>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4"/>
            <p:cNvSpPr/>
            <p:nvPr/>
          </p:nvSpPr>
          <p:spPr>
            <a:xfrm rot="-2922755">
              <a:off x="3223855" y="2608124"/>
              <a:ext cx="17791" cy="13934"/>
            </a:xfrm>
            <a:custGeom>
              <a:avLst/>
              <a:gdLst/>
              <a:ahLst/>
              <a:cxnLst/>
              <a:rect l="l" t="t" r="r" b="b"/>
              <a:pathLst>
                <a:path w="143" h="112" extrusionOk="0">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rot="-2922755">
              <a:off x="3219295" y="2569103"/>
              <a:ext cx="18786" cy="14307"/>
            </a:xfrm>
            <a:custGeom>
              <a:avLst/>
              <a:gdLst/>
              <a:ahLst/>
              <a:cxnLst/>
              <a:rect l="l" t="t" r="r" b="b"/>
              <a:pathLst>
                <a:path w="151" h="115" extrusionOk="0">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p:nvPr/>
          </p:nvSpPr>
          <p:spPr>
            <a:xfrm rot="-2922755">
              <a:off x="3215939" y="253091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4"/>
            <p:cNvSpPr/>
            <p:nvPr/>
          </p:nvSpPr>
          <p:spPr>
            <a:xfrm rot="-2922755">
              <a:off x="3211299" y="2491817"/>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4"/>
            <p:cNvSpPr/>
            <p:nvPr/>
          </p:nvSpPr>
          <p:spPr>
            <a:xfrm rot="-2922755">
              <a:off x="3376306" y="2941332"/>
              <a:ext cx="50137" cy="37075"/>
            </a:xfrm>
            <a:custGeom>
              <a:avLst/>
              <a:gdLst/>
              <a:ahLst/>
              <a:cxnLst/>
              <a:rect l="l" t="t" r="r" b="b"/>
              <a:pathLst>
                <a:path w="403" h="298" extrusionOk="0">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rot="-2922755">
              <a:off x="3333444" y="2462703"/>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rot="-2922755">
              <a:off x="3387407" y="2905449"/>
              <a:ext cx="18661" cy="13436"/>
            </a:xfrm>
            <a:custGeom>
              <a:avLst/>
              <a:gdLst/>
              <a:ahLst/>
              <a:cxnLst/>
              <a:rect l="l" t="t" r="r" b="b"/>
              <a:pathLst>
                <a:path w="150" h="108" extrusionOk="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rot="-2922755">
              <a:off x="3384525" y="287102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rot="-2922755">
              <a:off x="3380147" y="2835963"/>
              <a:ext cx="18786" cy="13436"/>
            </a:xfrm>
            <a:custGeom>
              <a:avLst/>
              <a:gdLst/>
              <a:ahLst/>
              <a:cxnLst/>
              <a:rect l="l" t="t" r="r" b="b"/>
              <a:pathLst>
                <a:path w="151" h="108"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rot="-2922755">
              <a:off x="3376927" y="2800762"/>
              <a:ext cx="17791" cy="14058"/>
            </a:xfrm>
            <a:custGeom>
              <a:avLst/>
              <a:gdLst/>
              <a:ahLst/>
              <a:cxnLst/>
              <a:rect l="l" t="t" r="r" b="b"/>
              <a:pathLst>
                <a:path w="143" h="113" extrusionOk="0">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rot="-2922755">
              <a:off x="3373817" y="2766055"/>
              <a:ext cx="17791" cy="13436"/>
            </a:xfrm>
            <a:custGeom>
              <a:avLst/>
              <a:gdLst/>
              <a:ahLst/>
              <a:cxnLst/>
              <a:rect l="l" t="t" r="r" b="b"/>
              <a:pathLst>
                <a:path w="143" h="108" extrusionOk="0">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rot="-2922755">
              <a:off x="3369482" y="2731089"/>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rot="-2922755">
              <a:off x="3366600" y="269666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rot="-2922755">
              <a:off x="3362373" y="2661535"/>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4"/>
            <p:cNvSpPr/>
            <p:nvPr/>
          </p:nvSpPr>
          <p:spPr>
            <a:xfrm rot="-2922755">
              <a:off x="3359095" y="2626359"/>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rot="-2922755">
              <a:off x="3355892" y="259169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4"/>
            <p:cNvSpPr/>
            <p:nvPr/>
          </p:nvSpPr>
          <p:spPr>
            <a:xfrm rot="-2922755">
              <a:off x="3351676" y="2556619"/>
              <a:ext cx="18786" cy="13810"/>
            </a:xfrm>
            <a:custGeom>
              <a:avLst/>
              <a:gdLst/>
              <a:ahLst/>
              <a:cxnLst/>
              <a:rect l="l" t="t" r="r" b="b"/>
              <a:pathLst>
                <a:path w="151" h="111" extrusionOk="0">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p:nvPr/>
          </p:nvSpPr>
          <p:spPr>
            <a:xfrm rot="-2922755">
              <a:off x="3348779" y="2522255"/>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4"/>
            <p:cNvSpPr/>
            <p:nvPr/>
          </p:nvSpPr>
          <p:spPr>
            <a:xfrm rot="-2922755">
              <a:off x="3494100" y="2918040"/>
              <a:ext cx="49515" cy="37821"/>
            </a:xfrm>
            <a:custGeom>
              <a:avLst/>
              <a:gdLst/>
              <a:ahLst/>
              <a:cxnLst/>
              <a:rect l="l" t="t" r="r" b="b"/>
              <a:pathLst>
                <a:path w="398" h="304" extrusionOk="0">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4"/>
            <p:cNvSpPr/>
            <p:nvPr/>
          </p:nvSpPr>
          <p:spPr>
            <a:xfrm rot="-2922755">
              <a:off x="3450490" y="2497067"/>
              <a:ext cx="50137" cy="36950"/>
            </a:xfrm>
            <a:custGeom>
              <a:avLst/>
              <a:gdLst/>
              <a:ahLst/>
              <a:cxnLst/>
              <a:rect l="l" t="t" r="r" b="b"/>
              <a:pathLst>
                <a:path w="403" h="297" extrusionOk="0">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4"/>
            <p:cNvSpPr/>
            <p:nvPr/>
          </p:nvSpPr>
          <p:spPr>
            <a:xfrm rot="-2922755">
              <a:off x="3505107" y="2888537"/>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4"/>
            <p:cNvSpPr/>
            <p:nvPr/>
          </p:nvSpPr>
          <p:spPr>
            <a:xfrm rot="-2922755">
              <a:off x="3502501" y="2858030"/>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4"/>
            <p:cNvSpPr/>
            <p:nvPr/>
          </p:nvSpPr>
          <p:spPr>
            <a:xfrm rot="-2922755">
              <a:off x="3499113" y="2827594"/>
              <a:ext cx="18413" cy="13436"/>
            </a:xfrm>
            <a:custGeom>
              <a:avLst/>
              <a:gdLst/>
              <a:ahLst/>
              <a:cxnLst/>
              <a:rect l="l" t="t" r="r" b="b"/>
              <a:pathLst>
                <a:path w="148" h="108" extrusionOk="0">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4"/>
            <p:cNvSpPr/>
            <p:nvPr/>
          </p:nvSpPr>
          <p:spPr>
            <a:xfrm rot="-2922755">
              <a:off x="3495904" y="279637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4"/>
            <p:cNvSpPr/>
            <p:nvPr/>
          </p:nvSpPr>
          <p:spPr>
            <a:xfrm rot="-2922755">
              <a:off x="3493197" y="2765645"/>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4"/>
            <p:cNvSpPr/>
            <p:nvPr/>
          </p:nvSpPr>
          <p:spPr>
            <a:xfrm rot="-2922755">
              <a:off x="3489856" y="2735188"/>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4"/>
            <p:cNvSpPr/>
            <p:nvPr/>
          </p:nvSpPr>
          <p:spPr>
            <a:xfrm rot="-2922755">
              <a:off x="3486647" y="2703970"/>
              <a:ext cx="17791" cy="13561"/>
            </a:xfrm>
            <a:custGeom>
              <a:avLst/>
              <a:gdLst/>
              <a:ahLst/>
              <a:cxnLst/>
              <a:rect l="l" t="t" r="r" b="b"/>
              <a:pathLst>
                <a:path w="143" h="109" extrusionOk="0">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4"/>
            <p:cNvSpPr/>
            <p:nvPr/>
          </p:nvSpPr>
          <p:spPr>
            <a:xfrm rot="-2922755">
              <a:off x="3483067" y="2673509"/>
              <a:ext cx="18786" cy="13436"/>
            </a:xfrm>
            <a:custGeom>
              <a:avLst/>
              <a:gdLst/>
              <a:ahLst/>
              <a:cxnLst/>
              <a:rect l="l" t="t" r="r" b="b"/>
              <a:pathLst>
                <a:path w="151" h="108" extrusionOk="0">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4"/>
            <p:cNvSpPr/>
            <p:nvPr/>
          </p:nvSpPr>
          <p:spPr>
            <a:xfrm rot="-2922755">
              <a:off x="3480653" y="2643027"/>
              <a:ext cx="17542" cy="13436"/>
            </a:xfrm>
            <a:custGeom>
              <a:avLst/>
              <a:gdLst/>
              <a:ahLst/>
              <a:cxnLst/>
              <a:rect l="l" t="t" r="r" b="b"/>
              <a:pathLst>
                <a:path w="141" h="108" extrusionOk="0">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rot="-2922755">
              <a:off x="3477343" y="2611585"/>
              <a:ext cx="17791" cy="13436"/>
            </a:xfrm>
            <a:custGeom>
              <a:avLst/>
              <a:gdLst/>
              <a:ahLst/>
              <a:cxnLst/>
              <a:rect l="l" t="t" r="r" b="b"/>
              <a:pathLst>
                <a:path w="143" h="108" extrusionOk="0">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4"/>
            <p:cNvSpPr/>
            <p:nvPr/>
          </p:nvSpPr>
          <p:spPr>
            <a:xfrm rot="-2922755">
              <a:off x="3473958" y="2581430"/>
              <a:ext cx="17915" cy="13436"/>
            </a:xfrm>
            <a:custGeom>
              <a:avLst/>
              <a:gdLst/>
              <a:ahLst/>
              <a:cxnLst/>
              <a:rect l="l" t="t" r="r" b="b"/>
              <a:pathLst>
                <a:path w="144" h="108" extrusionOk="0">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4"/>
            <p:cNvSpPr/>
            <p:nvPr/>
          </p:nvSpPr>
          <p:spPr>
            <a:xfrm rot="-2922755">
              <a:off x="3471396" y="2550620"/>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4"/>
            <p:cNvSpPr/>
            <p:nvPr/>
          </p:nvSpPr>
          <p:spPr>
            <a:xfrm rot="-2922755">
              <a:off x="3598294" y="2894592"/>
              <a:ext cx="50137" cy="36950"/>
            </a:xfrm>
            <a:custGeom>
              <a:avLst/>
              <a:gdLst/>
              <a:ahLst/>
              <a:cxnLst/>
              <a:rect l="l" t="t" r="r" b="b"/>
              <a:pathLst>
                <a:path w="403" h="297" extrusionOk="0">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4"/>
            <p:cNvSpPr/>
            <p:nvPr/>
          </p:nvSpPr>
          <p:spPr>
            <a:xfrm rot="-2922755">
              <a:off x="3561081" y="2528368"/>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4"/>
            <p:cNvSpPr/>
            <p:nvPr/>
          </p:nvSpPr>
          <p:spPr>
            <a:xfrm rot="-2922755">
              <a:off x="3610820" y="2870162"/>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4"/>
            <p:cNvSpPr/>
            <p:nvPr/>
          </p:nvSpPr>
          <p:spPr>
            <a:xfrm rot="-2922755">
              <a:off x="3607708" y="284364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rot="-2922755">
              <a:off x="3605390" y="281710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4"/>
            <p:cNvSpPr/>
            <p:nvPr/>
          </p:nvSpPr>
          <p:spPr>
            <a:xfrm rot="-2922755">
              <a:off x="3602678" y="2789427"/>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4"/>
            <p:cNvSpPr/>
            <p:nvPr/>
          </p:nvSpPr>
          <p:spPr>
            <a:xfrm rot="-2922755">
              <a:off x="3599497" y="2763281"/>
              <a:ext cx="17915" cy="13934"/>
            </a:xfrm>
            <a:custGeom>
              <a:avLst/>
              <a:gdLst/>
              <a:ahLst/>
              <a:cxnLst/>
              <a:rect l="l" t="t" r="r" b="b"/>
              <a:pathLst>
                <a:path w="144" h="112" extrusionOk="0">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rot="-2922755">
              <a:off x="3597062" y="2736334"/>
              <a:ext cx="17791" cy="13934"/>
            </a:xfrm>
            <a:custGeom>
              <a:avLst/>
              <a:gdLst/>
              <a:ahLst/>
              <a:cxnLst/>
              <a:rect l="l" t="t" r="r" b="b"/>
              <a:pathLst>
                <a:path w="143" h="112" extrusionOk="0">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rot="-2922755">
              <a:off x="3593732" y="2709860"/>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rot="-2922755">
              <a:off x="3591538" y="2683323"/>
              <a:ext cx="17791" cy="13561"/>
            </a:xfrm>
            <a:custGeom>
              <a:avLst/>
              <a:gdLst/>
              <a:ahLst/>
              <a:cxnLst/>
              <a:rect l="l" t="t" r="r" b="b"/>
              <a:pathLst>
                <a:path w="143" h="109" extrusionOk="0">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rot="-2922755">
              <a:off x="3588349" y="2656786"/>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rot="-2922755">
              <a:off x="3586062" y="26302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rot="-2922755">
              <a:off x="3583652" y="2603276"/>
              <a:ext cx="17791" cy="13436"/>
            </a:xfrm>
            <a:custGeom>
              <a:avLst/>
              <a:gdLst/>
              <a:ahLst/>
              <a:cxnLst/>
              <a:rect l="l" t="t" r="r" b="b"/>
              <a:pathLst>
                <a:path w="143" h="108" extrusionOk="0">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4"/>
            <p:cNvSpPr/>
            <p:nvPr/>
          </p:nvSpPr>
          <p:spPr>
            <a:xfrm rot="-2922755">
              <a:off x="3580526" y="257687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4"/>
            <p:cNvSpPr/>
            <p:nvPr/>
          </p:nvSpPr>
          <p:spPr>
            <a:xfrm rot="-2922755">
              <a:off x="3692480" y="2868413"/>
              <a:ext cx="49142" cy="36950"/>
            </a:xfrm>
            <a:custGeom>
              <a:avLst/>
              <a:gdLst/>
              <a:ahLst/>
              <a:cxnLst/>
              <a:rect l="l" t="t" r="r" b="b"/>
              <a:pathLst>
                <a:path w="395" h="297" extrusionOk="0">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rot="-2922755">
              <a:off x="3660718" y="2558871"/>
              <a:ext cx="49266" cy="37572"/>
            </a:xfrm>
            <a:custGeom>
              <a:avLst/>
              <a:gdLst/>
              <a:ahLst/>
              <a:cxnLst/>
              <a:rect l="l" t="t" r="r" b="b"/>
              <a:pathLst>
                <a:path w="396" h="302" extrusionOk="0">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rot="-2922755">
              <a:off x="3704770" y="2849523"/>
              <a:ext cx="17791" cy="13810"/>
            </a:xfrm>
            <a:custGeom>
              <a:avLst/>
              <a:gdLst/>
              <a:ahLst/>
              <a:cxnLst/>
              <a:rect l="l" t="t" r="r" b="b"/>
              <a:pathLst>
                <a:path w="143" h="111" extrusionOk="0">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rot="-2922755">
              <a:off x="3702762" y="2826484"/>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rot="-2922755">
              <a:off x="3700214" y="2804672"/>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rot="-2922755">
              <a:off x="3698168" y="2782044"/>
              <a:ext cx="17542" cy="13436"/>
            </a:xfrm>
            <a:custGeom>
              <a:avLst/>
              <a:gdLst/>
              <a:ahLst/>
              <a:cxnLst/>
              <a:rect l="l" t="t" r="r" b="b"/>
              <a:pathLst>
                <a:path w="141" h="108" extrusionOk="0">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rot="-2922755">
              <a:off x="3695301" y="2759405"/>
              <a:ext cx="18661" cy="13436"/>
            </a:xfrm>
            <a:custGeom>
              <a:avLst/>
              <a:gdLst/>
              <a:ahLst/>
              <a:cxnLst/>
              <a:rect l="l" t="t" r="r" b="b"/>
              <a:pathLst>
                <a:path w="150" h="108" extrusionOk="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4"/>
            <p:cNvSpPr/>
            <p:nvPr/>
          </p:nvSpPr>
          <p:spPr>
            <a:xfrm rot="-2922755">
              <a:off x="3693302" y="2736756"/>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rot="-2922755">
              <a:off x="3690410" y="2714184"/>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rot="-2922755">
              <a:off x="3688571" y="2691519"/>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rot="-2922755">
              <a:off x="3686887" y="2669316"/>
              <a:ext cx="17542" cy="13436"/>
            </a:xfrm>
            <a:custGeom>
              <a:avLst/>
              <a:gdLst/>
              <a:ahLst/>
              <a:cxnLst/>
              <a:rect l="l" t="t" r="r" b="b"/>
              <a:pathLst>
                <a:path w="141" h="108" extrusionOk="0">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rot="-2922755">
              <a:off x="3684096" y="264696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rot="-2922755">
              <a:off x="3681953" y="2624002"/>
              <a:ext cx="17915" cy="13436"/>
            </a:xfrm>
            <a:custGeom>
              <a:avLst/>
              <a:gdLst/>
              <a:ahLst/>
              <a:cxnLst/>
              <a:rect l="l" t="t" r="r" b="b"/>
              <a:pathLst>
                <a:path w="144"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2922755">
              <a:off x="3679082" y="2601353"/>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4"/>
            <p:cNvSpPr/>
            <p:nvPr/>
          </p:nvSpPr>
          <p:spPr>
            <a:xfrm rot="-2922755">
              <a:off x="3775999" y="2840699"/>
              <a:ext cx="50386" cy="37821"/>
            </a:xfrm>
            <a:custGeom>
              <a:avLst/>
              <a:gdLst/>
              <a:ahLst/>
              <a:cxnLst/>
              <a:rect l="l" t="t" r="r" b="b"/>
              <a:pathLst>
                <a:path w="405" h="304" extrusionOk="0">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rot="-2922755">
              <a:off x="3789825" y="2827394"/>
              <a:ext cx="17791" cy="14058"/>
            </a:xfrm>
            <a:custGeom>
              <a:avLst/>
              <a:gdLst/>
              <a:ahLst/>
              <a:cxnLst/>
              <a:rect l="l" t="t" r="r" b="b"/>
              <a:pathLst>
                <a:path w="143" h="113" extrusionOk="0">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rot="-2922755">
              <a:off x="3787570" y="280943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rot="-2922755">
              <a:off x="3785935" y="2790781"/>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4"/>
            <p:cNvSpPr/>
            <p:nvPr/>
          </p:nvSpPr>
          <p:spPr>
            <a:xfrm rot="-2922755">
              <a:off x="3783908" y="2772834"/>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rot="-2922755">
              <a:off x="3782232" y="2754083"/>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4"/>
            <p:cNvSpPr/>
            <p:nvPr/>
          </p:nvSpPr>
          <p:spPr>
            <a:xfrm rot="-2922755">
              <a:off x="3780521" y="2735009"/>
              <a:ext cx="17791" cy="13934"/>
            </a:xfrm>
            <a:custGeom>
              <a:avLst/>
              <a:gdLst/>
              <a:ahLst/>
              <a:cxnLst/>
              <a:rect l="l" t="t" r="r" b="b"/>
              <a:pathLst>
                <a:path w="143" h="112" extrusionOk="0">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4"/>
            <p:cNvSpPr/>
            <p:nvPr/>
          </p:nvSpPr>
          <p:spPr>
            <a:xfrm rot="-2922755">
              <a:off x="3778481" y="2717406"/>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rot="-2922755">
              <a:off x="3776631" y="2698396"/>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2922755">
              <a:off x="3774604" y="2680324"/>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4"/>
            <p:cNvSpPr/>
            <p:nvPr/>
          </p:nvSpPr>
          <p:spPr>
            <a:xfrm rot="-2922755">
              <a:off x="3772927" y="266169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rot="-2922755">
              <a:off x="3770391" y="2642873"/>
              <a:ext cx="18786" cy="14058"/>
            </a:xfrm>
            <a:custGeom>
              <a:avLst/>
              <a:gdLst/>
              <a:ahLst/>
              <a:cxnLst/>
              <a:rect l="l" t="t" r="r" b="b"/>
              <a:pathLst>
                <a:path w="151" h="113" extrusionOk="0">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rot="-2922755">
              <a:off x="3769177" y="2625021"/>
              <a:ext cx="17791" cy="13312"/>
            </a:xfrm>
            <a:custGeom>
              <a:avLst/>
              <a:gdLst/>
              <a:ahLst/>
              <a:cxnLst/>
              <a:rect l="l" t="t" r="r" b="b"/>
              <a:pathLst>
                <a:path w="143" h="107" extrusionOk="0">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4"/>
            <p:cNvSpPr/>
            <p:nvPr/>
          </p:nvSpPr>
          <p:spPr>
            <a:xfrm rot="-2922755">
              <a:off x="3750160" y="2587682"/>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rot="-2922755">
              <a:off x="3859024" y="2812666"/>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rot="-2922755">
              <a:off x="3867295" y="280529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rot="-2922755">
              <a:off x="3865805" y="2790168"/>
              <a:ext cx="17915" cy="13934"/>
            </a:xfrm>
            <a:custGeom>
              <a:avLst/>
              <a:gdLst/>
              <a:ahLst/>
              <a:cxnLst/>
              <a:rect l="l" t="t" r="r" b="b"/>
              <a:pathLst>
                <a:path w="144" h="112" extrusionOk="0">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rot="-2922755">
              <a:off x="3863961" y="2776183"/>
              <a:ext cx="18786" cy="13436"/>
            </a:xfrm>
            <a:custGeom>
              <a:avLst/>
              <a:gdLst/>
              <a:ahLst/>
              <a:cxnLst/>
              <a:rect l="l" t="t" r="r" b="b"/>
              <a:pathLst>
                <a:path w="151" h="108"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rot="-2922755">
              <a:off x="3863227" y="2762077"/>
              <a:ext cx="17542" cy="13436"/>
            </a:xfrm>
            <a:custGeom>
              <a:avLst/>
              <a:gdLst/>
              <a:ahLst/>
              <a:cxnLst/>
              <a:rect l="l" t="t" r="r" b="b"/>
              <a:pathLst>
                <a:path w="141" h="108" extrusionOk="0">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rot="-2922755">
              <a:off x="3860957" y="2747301"/>
              <a:ext cx="18786" cy="13934"/>
            </a:xfrm>
            <a:custGeom>
              <a:avLst/>
              <a:gdLst/>
              <a:ahLst/>
              <a:cxnLst/>
              <a:rect l="l" t="t" r="r" b="b"/>
              <a:pathLst>
                <a:path w="151" h="112" extrusionOk="0">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rot="-2922755">
              <a:off x="3859994" y="2733187"/>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rot="-2922755">
              <a:off x="3858010" y="2718394"/>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rot="-2922755">
              <a:off x="3856850" y="2704369"/>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rot="-2922755">
              <a:off x="3855125" y="2690273"/>
              <a:ext cx="18786" cy="13436"/>
            </a:xfrm>
            <a:custGeom>
              <a:avLst/>
              <a:gdLst/>
              <a:ahLst/>
              <a:cxnLst/>
              <a:rect l="l" t="t" r="r" b="b"/>
              <a:pathLst>
                <a:path w="151" h="108"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rot="-2922755">
              <a:off x="3853940" y="2675445"/>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rot="-2922755">
              <a:off x="3851934" y="2661476"/>
              <a:ext cx="18786" cy="13436"/>
            </a:xfrm>
            <a:custGeom>
              <a:avLst/>
              <a:gdLst/>
              <a:ahLst/>
              <a:cxnLst/>
              <a:rect l="l" t="t" r="r" b="b"/>
              <a:pathLst>
                <a:path w="151" h="108" extrusionOk="0">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rot="-2922755">
              <a:off x="3851097" y="2647417"/>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rot="-2922755">
              <a:off x="3833064" y="2616118"/>
              <a:ext cx="50137" cy="36950"/>
            </a:xfrm>
            <a:custGeom>
              <a:avLst/>
              <a:gdLst/>
              <a:ahLst/>
              <a:cxnLst/>
              <a:rect l="l" t="t" r="r" b="b"/>
              <a:pathLst>
                <a:path w="403" h="297" extrusionOk="0">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rot="-2922755">
              <a:off x="3924720" y="2783313"/>
              <a:ext cx="49266" cy="37448"/>
            </a:xfrm>
            <a:custGeom>
              <a:avLst/>
              <a:gdLst/>
              <a:ahLst/>
              <a:cxnLst/>
              <a:rect l="l" t="t" r="r" b="b"/>
              <a:pathLst>
                <a:path w="396" h="301" extrusionOk="0">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rot="-2922755">
              <a:off x="3939012" y="2781514"/>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rot="-2922755">
              <a:off x="3938350" y="2771026"/>
              <a:ext cx="17542" cy="13561"/>
            </a:xfrm>
            <a:custGeom>
              <a:avLst/>
              <a:gdLst/>
              <a:ahLst/>
              <a:cxnLst/>
              <a:rect l="l" t="t" r="r" b="b"/>
              <a:pathLst>
                <a:path w="141" h="109" extrusionOk="0">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4"/>
            <p:cNvSpPr/>
            <p:nvPr/>
          </p:nvSpPr>
          <p:spPr>
            <a:xfrm rot="-2922755">
              <a:off x="3936665" y="2760479"/>
              <a:ext cx="17915" cy="14307"/>
            </a:xfrm>
            <a:custGeom>
              <a:avLst/>
              <a:gdLst/>
              <a:ahLst/>
              <a:cxnLst/>
              <a:rect l="l" t="t" r="r" b="b"/>
              <a:pathLst>
                <a:path w="144" h="115" extrusionOk="0">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4"/>
            <p:cNvSpPr/>
            <p:nvPr/>
          </p:nvSpPr>
          <p:spPr>
            <a:xfrm rot="-2922755">
              <a:off x="3935863" y="2750055"/>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rot="-2922755">
              <a:off x="3934316" y="2739911"/>
              <a:ext cx="18661" cy="13561"/>
            </a:xfrm>
            <a:custGeom>
              <a:avLst/>
              <a:gdLst/>
              <a:ahLst/>
              <a:cxnLst/>
              <a:rect l="l" t="t" r="r" b="b"/>
              <a:pathLst>
                <a:path w="150" h="109" extrusionOk="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4"/>
            <p:cNvSpPr/>
            <p:nvPr/>
          </p:nvSpPr>
          <p:spPr>
            <a:xfrm rot="-2922755">
              <a:off x="3933781" y="2729703"/>
              <a:ext cx="17791" cy="13561"/>
            </a:xfrm>
            <a:custGeom>
              <a:avLst/>
              <a:gdLst/>
              <a:ahLst/>
              <a:cxnLst/>
              <a:rect l="l" t="t" r="r" b="b"/>
              <a:pathLst>
                <a:path w="143" h="109" extrusionOk="0">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4"/>
            <p:cNvSpPr/>
            <p:nvPr/>
          </p:nvSpPr>
          <p:spPr>
            <a:xfrm rot="-2922755">
              <a:off x="3932271" y="2719543"/>
              <a:ext cx="18786" cy="13561"/>
            </a:xfrm>
            <a:custGeom>
              <a:avLst/>
              <a:gdLst/>
              <a:ahLst/>
              <a:cxnLst/>
              <a:rect l="l" t="t" r="r" b="b"/>
              <a:pathLst>
                <a:path w="151" h="109" extrusionOk="0">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4"/>
            <p:cNvSpPr/>
            <p:nvPr/>
          </p:nvSpPr>
          <p:spPr>
            <a:xfrm rot="-2922755">
              <a:off x="3931710" y="2709403"/>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4"/>
            <p:cNvSpPr/>
            <p:nvPr/>
          </p:nvSpPr>
          <p:spPr>
            <a:xfrm rot="-2922755">
              <a:off x="3930243" y="2699336"/>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rot="-2922755">
              <a:off x="3929708" y="2689128"/>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rot="-2922755">
              <a:off x="3927850" y="2678198"/>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4"/>
            <p:cNvSpPr/>
            <p:nvPr/>
          </p:nvSpPr>
          <p:spPr>
            <a:xfrm rot="-2922755">
              <a:off x="3927315" y="2667991"/>
              <a:ext cx="17915" cy="14307"/>
            </a:xfrm>
            <a:custGeom>
              <a:avLst/>
              <a:gdLst/>
              <a:ahLst/>
              <a:cxnLst/>
              <a:rect l="l" t="t" r="r" b="b"/>
              <a:pathLst>
                <a:path w="144" h="115" extrusionOk="0">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4"/>
            <p:cNvSpPr/>
            <p:nvPr/>
          </p:nvSpPr>
          <p:spPr>
            <a:xfrm rot="-2922755">
              <a:off x="3909993" y="2642775"/>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rot="-2922755">
              <a:off x="3997738" y="2753503"/>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4"/>
            <p:cNvSpPr/>
            <p:nvPr/>
          </p:nvSpPr>
          <p:spPr>
            <a:xfrm rot="-2922755">
              <a:off x="4006718" y="2756726"/>
              <a:ext cx="17791" cy="13436"/>
            </a:xfrm>
            <a:custGeom>
              <a:avLst/>
              <a:gdLst/>
              <a:ahLst/>
              <a:cxnLst/>
              <a:rect l="l" t="t" r="r" b="b"/>
              <a:pathLst>
                <a:path w="143" h="108" extrusionOk="0">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4"/>
            <p:cNvSpPr/>
            <p:nvPr/>
          </p:nvSpPr>
          <p:spPr>
            <a:xfrm rot="-2922755">
              <a:off x="4005722" y="2750884"/>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rot="-2922755">
              <a:off x="4005233" y="2744237"/>
              <a:ext cx="17915" cy="13561"/>
            </a:xfrm>
            <a:custGeom>
              <a:avLst/>
              <a:gdLst/>
              <a:ahLst/>
              <a:cxnLst/>
              <a:rect l="l" t="t" r="r" b="b"/>
              <a:pathLst>
                <a:path w="144" h="109" extrusionOk="0">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4"/>
            <p:cNvSpPr/>
            <p:nvPr/>
          </p:nvSpPr>
          <p:spPr>
            <a:xfrm rot="-2922755">
              <a:off x="4004228" y="2738005"/>
              <a:ext cx="18786" cy="13934"/>
            </a:xfrm>
            <a:custGeom>
              <a:avLst/>
              <a:gdLst/>
              <a:ahLst/>
              <a:cxnLst/>
              <a:rect l="l" t="t" r="r" b="b"/>
              <a:pathLst>
                <a:path w="151" h="112" extrusionOk="0">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4"/>
            <p:cNvSpPr/>
            <p:nvPr/>
          </p:nvSpPr>
          <p:spPr>
            <a:xfrm rot="-2922755">
              <a:off x="4004105" y="2731643"/>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4"/>
            <p:cNvSpPr/>
            <p:nvPr/>
          </p:nvSpPr>
          <p:spPr>
            <a:xfrm rot="-2922755">
              <a:off x="4003330" y="2726290"/>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rot="-2922755">
              <a:off x="4002989" y="2719971"/>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rot="-2922755">
              <a:off x="4001756" y="2713730"/>
              <a:ext cx="18786" cy="13436"/>
            </a:xfrm>
            <a:custGeom>
              <a:avLst/>
              <a:gdLst/>
              <a:ahLst/>
              <a:cxnLst/>
              <a:rect l="l" t="t" r="r" b="b"/>
              <a:pathLst>
                <a:path w="151" h="108" extrusionOk="0">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4"/>
            <p:cNvSpPr/>
            <p:nvPr/>
          </p:nvSpPr>
          <p:spPr>
            <a:xfrm rot="-2922755">
              <a:off x="4001632" y="2707493"/>
              <a:ext cx="17791" cy="13561"/>
            </a:xfrm>
            <a:custGeom>
              <a:avLst/>
              <a:gdLst/>
              <a:ahLst/>
              <a:cxnLst/>
              <a:rect l="l" t="t" r="r" b="b"/>
              <a:pathLst>
                <a:path w="143" h="109" extrusionOk="0">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4"/>
            <p:cNvSpPr/>
            <p:nvPr/>
          </p:nvSpPr>
          <p:spPr>
            <a:xfrm rot="-2922755">
              <a:off x="4000441" y="2701345"/>
              <a:ext cx="18661" cy="13436"/>
            </a:xfrm>
            <a:custGeom>
              <a:avLst/>
              <a:gdLst/>
              <a:ahLst/>
              <a:cxnLst/>
              <a:rect l="l" t="t" r="r" b="b"/>
              <a:pathLst>
                <a:path w="150" h="108" extrusionOk="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rot="-2922755">
              <a:off x="4000261" y="2695009"/>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rot="-2922755">
              <a:off x="3999096" y="2688793"/>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rot="-2922755">
              <a:off x="3982545" y="2668920"/>
              <a:ext cx="50137" cy="37572"/>
            </a:xfrm>
            <a:custGeom>
              <a:avLst/>
              <a:gdLst/>
              <a:ahLst/>
              <a:cxnLst/>
              <a:rect l="l" t="t" r="r" b="b"/>
              <a:pathLst>
                <a:path w="403" h="302" extrusionOk="0">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rot="-2922755">
              <a:off x="4056208" y="2722529"/>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rot="-2922755">
              <a:off x="4071812" y="2732031"/>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rot="-2922755">
              <a:off x="4071058" y="2729661"/>
              <a:ext cx="18661" cy="13934"/>
            </a:xfrm>
            <a:custGeom>
              <a:avLst/>
              <a:gdLst/>
              <a:ahLst/>
              <a:cxnLst/>
              <a:rect l="l" t="t" r="r" b="b"/>
              <a:pathLst>
                <a:path w="150" h="112" extrusionOk="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rot="-2922755">
              <a:off x="4071545" y="2728108"/>
              <a:ext cx="17542" cy="13436"/>
            </a:xfrm>
            <a:custGeom>
              <a:avLst/>
              <a:gdLst/>
              <a:ahLst/>
              <a:cxnLst/>
              <a:rect l="l" t="t" r="r" b="b"/>
              <a:pathLst>
                <a:path w="141" h="108" extrusionOk="0">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rot="-2922755">
              <a:off x="4070600" y="2725836"/>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rot="-2922755">
              <a:off x="4070925" y="2723429"/>
              <a:ext cx="17791" cy="14307"/>
            </a:xfrm>
            <a:custGeom>
              <a:avLst/>
              <a:gdLst/>
              <a:ahLst/>
              <a:cxnLst/>
              <a:rect l="l" t="t" r="r" b="b"/>
              <a:pathLst>
                <a:path w="143" h="115" extrusionOk="0">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rot="-2922755">
              <a:off x="4070359" y="2721845"/>
              <a:ext cx="18661" cy="13436"/>
            </a:xfrm>
            <a:custGeom>
              <a:avLst/>
              <a:gdLst/>
              <a:ahLst/>
              <a:cxnLst/>
              <a:rect l="l" t="t" r="r" b="b"/>
              <a:pathLst>
                <a:path w="150" h="108" extrusionOk="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rot="-2922755">
              <a:off x="4070523" y="2719454"/>
              <a:ext cx="17791" cy="13934"/>
            </a:xfrm>
            <a:custGeom>
              <a:avLst/>
              <a:gdLst/>
              <a:ahLst/>
              <a:cxnLst/>
              <a:rect l="l" t="t" r="r" b="b"/>
              <a:pathLst>
                <a:path w="143" h="112" extrusionOk="0">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rot="-2922755">
              <a:off x="4070036" y="271794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rot="-2922755">
              <a:off x="4070085" y="2715676"/>
              <a:ext cx="17791" cy="13436"/>
            </a:xfrm>
            <a:custGeom>
              <a:avLst/>
              <a:gdLst/>
              <a:ahLst/>
              <a:cxnLst/>
              <a:rect l="l" t="t" r="r" b="b"/>
              <a:pathLst>
                <a:path w="143" h="108" extrusionOk="0">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rot="-2922755">
              <a:off x="4069416" y="2713268"/>
              <a:ext cx="18786" cy="14307"/>
            </a:xfrm>
            <a:custGeom>
              <a:avLst/>
              <a:gdLst/>
              <a:ahLst/>
              <a:cxnLst/>
              <a:rect l="l" t="t" r="r" b="b"/>
              <a:pathLst>
                <a:path w="151" h="115" extrusionOk="0">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rot="-2922755">
              <a:off x="4069720" y="2711684"/>
              <a:ext cx="17915" cy="13436"/>
            </a:xfrm>
            <a:custGeom>
              <a:avLst/>
              <a:gdLst/>
              <a:ahLst/>
              <a:cxnLst/>
              <a:rect l="l" t="t" r="r" b="b"/>
              <a:pathLst>
                <a:path w="144" h="108" extrusionOk="0">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rot="-2922755">
              <a:off x="4068873" y="2709357"/>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rot="-2922755">
              <a:off x="4052808" y="2694698"/>
              <a:ext cx="50386" cy="37448"/>
            </a:xfrm>
            <a:custGeom>
              <a:avLst/>
              <a:gdLst/>
              <a:ahLst/>
              <a:cxnLst/>
              <a:rect l="l" t="t" r="r" b="b"/>
              <a:pathLst>
                <a:path w="405" h="301" extrusionOk="0">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rot="-2922755">
              <a:off x="4120534" y="2692748"/>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rot="-2922755">
              <a:off x="4136786" y="2707322"/>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rot="-2922755">
              <a:off x="4136282" y="2709335"/>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rot="-2922755">
              <a:off x="4137062" y="271124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rot="-2922755">
              <a:off x="4136906" y="2713153"/>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rot="-2922755">
              <a:off x="4137371" y="2715259"/>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rot="-2922755">
              <a:off x="4137423" y="2717878"/>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rot="-2922755">
              <a:off x="4137762" y="2719058"/>
              <a:ext cx="17791" cy="13934"/>
            </a:xfrm>
            <a:custGeom>
              <a:avLst/>
              <a:gdLst/>
              <a:ahLst/>
              <a:cxnLst/>
              <a:rect l="l" t="t" r="r" b="b"/>
              <a:pathLst>
                <a:path w="143" h="112" extrusionOk="0">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rot="-2922755">
              <a:off x="4137746" y="2721776"/>
              <a:ext cx="17791" cy="13436"/>
            </a:xfrm>
            <a:custGeom>
              <a:avLst/>
              <a:gdLst/>
              <a:ahLst/>
              <a:cxnLst/>
              <a:rect l="l" t="t" r="r" b="b"/>
              <a:pathLst>
                <a:path w="143" h="108" extrusionOk="0">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rot="-2922755">
              <a:off x="4138513" y="27238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rot="-2922755">
              <a:off x="4137987" y="2725768"/>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rot="-2922755">
              <a:off x="4138789" y="2727722"/>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rot="-2922755">
              <a:off x="4138492" y="2729572"/>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rot="-2922755">
              <a:off x="4123092" y="2721017"/>
              <a:ext cx="49142" cy="36950"/>
            </a:xfrm>
            <a:custGeom>
              <a:avLst/>
              <a:gdLst/>
              <a:ahLst/>
              <a:cxnLst/>
              <a:rect l="l" t="t" r="r" b="b"/>
              <a:pathLst>
                <a:path w="395" h="297" extrusionOk="0">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4"/>
            <p:cNvSpPr/>
            <p:nvPr/>
          </p:nvSpPr>
          <p:spPr>
            <a:xfrm rot="-2922755">
              <a:off x="4185138" y="2662459"/>
              <a:ext cx="50137" cy="37075"/>
            </a:xfrm>
            <a:custGeom>
              <a:avLst/>
              <a:gdLst/>
              <a:ahLst/>
              <a:cxnLst/>
              <a:rect l="l" t="t" r="r" b="b"/>
              <a:pathLst>
                <a:path w="403" h="298" extrusionOk="0">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rot="-2922755">
              <a:off x="4201905" y="2682684"/>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rot="-2922755">
              <a:off x="4202834" y="2688501"/>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rot="-2922755">
              <a:off x="4203323" y="269514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rot="-2922755">
              <a:off x="4204408" y="2701061"/>
              <a:ext cx="17542" cy="13436"/>
            </a:xfrm>
            <a:custGeom>
              <a:avLst/>
              <a:gdLst/>
              <a:ahLst/>
              <a:cxnLst/>
              <a:rect l="l" t="t" r="r" b="b"/>
              <a:pathLst>
                <a:path w="141" h="108" extrusionOk="0">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rot="-2922755">
              <a:off x="4204727" y="27076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rot="-2922755">
              <a:off x="4205410" y="2712729"/>
              <a:ext cx="17791" cy="13934"/>
            </a:xfrm>
            <a:custGeom>
              <a:avLst/>
              <a:gdLst/>
              <a:ahLst/>
              <a:cxnLst/>
              <a:rect l="l" t="t" r="r" b="b"/>
              <a:pathLst>
                <a:path w="143" h="112" extrusionOk="0">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4"/>
            <p:cNvSpPr/>
            <p:nvPr/>
          </p:nvSpPr>
          <p:spPr>
            <a:xfrm rot="-2922755">
              <a:off x="4205749" y="2719319"/>
              <a:ext cx="17791" cy="13934"/>
            </a:xfrm>
            <a:custGeom>
              <a:avLst/>
              <a:gdLst/>
              <a:ahLst/>
              <a:cxnLst/>
              <a:rect l="l" t="t" r="r" b="b"/>
              <a:pathLst>
                <a:path w="143" h="112" extrusionOk="0">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4"/>
            <p:cNvSpPr/>
            <p:nvPr/>
          </p:nvSpPr>
          <p:spPr>
            <a:xfrm rot="-2922755">
              <a:off x="4205882" y="2725552"/>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rot="-2922755">
              <a:off x="4207120" y="273180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rot="-2922755">
              <a:off x="4207243" y="2738040"/>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4"/>
            <p:cNvSpPr/>
            <p:nvPr/>
          </p:nvSpPr>
          <p:spPr>
            <a:xfrm rot="-2922755">
              <a:off x="4208430" y="2744303"/>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4"/>
            <p:cNvSpPr/>
            <p:nvPr/>
          </p:nvSpPr>
          <p:spPr>
            <a:xfrm rot="-2922755">
              <a:off x="4208797" y="2750554"/>
              <a:ext cx="18537" cy="13436"/>
            </a:xfrm>
            <a:custGeom>
              <a:avLst/>
              <a:gdLst/>
              <a:ahLst/>
              <a:cxnLst/>
              <a:rect l="l" t="t" r="r" b="b"/>
              <a:pathLst>
                <a:path w="149"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4"/>
            <p:cNvSpPr/>
            <p:nvPr/>
          </p:nvSpPr>
          <p:spPr>
            <a:xfrm rot="-2922755">
              <a:off x="4193560" y="2746252"/>
              <a:ext cx="50386" cy="37821"/>
            </a:xfrm>
            <a:custGeom>
              <a:avLst/>
              <a:gdLst/>
              <a:ahLst/>
              <a:cxnLst/>
              <a:rect l="l" t="t" r="r" b="b"/>
              <a:pathLst>
                <a:path w="405" h="304" extrusionOk="0">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rot="-2922755">
              <a:off x="4252668" y="2632273"/>
              <a:ext cx="50386" cy="37448"/>
            </a:xfrm>
            <a:custGeom>
              <a:avLst/>
              <a:gdLst/>
              <a:ahLst/>
              <a:cxnLst/>
              <a:rect l="l" t="t" r="r" b="b"/>
              <a:pathLst>
                <a:path w="405" h="301" extrusionOk="0">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rot="-2922755">
              <a:off x="4270071" y="2658041"/>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rot="-2922755">
              <a:off x="4271721" y="2668138"/>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4"/>
            <p:cNvSpPr/>
            <p:nvPr/>
          </p:nvSpPr>
          <p:spPr>
            <a:xfrm rot="-2922755">
              <a:off x="4272282" y="2678278"/>
              <a:ext cx="18786" cy="14058"/>
            </a:xfrm>
            <a:custGeom>
              <a:avLst/>
              <a:gdLst/>
              <a:ahLst/>
              <a:cxnLst/>
              <a:rect l="l" t="t" r="r" b="b"/>
              <a:pathLst>
                <a:path w="151" h="113" extrusionOk="0">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4"/>
            <p:cNvSpPr/>
            <p:nvPr/>
          </p:nvSpPr>
          <p:spPr>
            <a:xfrm rot="-2922755">
              <a:off x="4273885" y="2688396"/>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rot="-2922755">
              <a:off x="4274938" y="2699747"/>
              <a:ext cx="17542" cy="13436"/>
            </a:xfrm>
            <a:custGeom>
              <a:avLst/>
              <a:gdLst/>
              <a:ahLst/>
              <a:cxnLst/>
              <a:rect l="l" t="t" r="r" b="b"/>
              <a:pathLst>
                <a:path w="141" h="108" extrusionOk="0">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rot="-2922755">
              <a:off x="4276175" y="270958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rot="-2922755">
              <a:off x="4276816" y="2720022"/>
              <a:ext cx="17915" cy="13436"/>
            </a:xfrm>
            <a:custGeom>
              <a:avLst/>
              <a:gdLst/>
              <a:ahLst/>
              <a:cxnLst/>
              <a:rect l="l" t="t" r="r" b="b"/>
              <a:pathLst>
                <a:path w="144" h="108" extrusionOk="0">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rot="-2922755">
              <a:off x="4278177" y="2729855"/>
              <a:ext cx="17791" cy="13436"/>
            </a:xfrm>
            <a:custGeom>
              <a:avLst/>
              <a:gdLst/>
              <a:ahLst/>
              <a:cxnLst/>
              <a:rect l="l" t="t" r="r" b="b"/>
              <a:pathLst>
                <a:path w="143" h="108" extrusionOk="0">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rot="-2922755">
              <a:off x="4278908" y="2740369"/>
              <a:ext cx="17791" cy="13561"/>
            </a:xfrm>
            <a:custGeom>
              <a:avLst/>
              <a:gdLst/>
              <a:ahLst/>
              <a:cxnLst/>
              <a:rect l="l" t="t" r="r" b="b"/>
              <a:pathLst>
                <a:path w="143" h="109" extrusionOk="0">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4"/>
            <p:cNvSpPr/>
            <p:nvPr/>
          </p:nvSpPr>
          <p:spPr>
            <a:xfrm rot="-2922755">
              <a:off x="4279422" y="275052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4"/>
            <p:cNvSpPr/>
            <p:nvPr/>
          </p:nvSpPr>
          <p:spPr>
            <a:xfrm rot="-2922755">
              <a:off x="4281072" y="2760627"/>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4"/>
            <p:cNvSpPr/>
            <p:nvPr/>
          </p:nvSpPr>
          <p:spPr>
            <a:xfrm rot="-2922755">
              <a:off x="4281586" y="2770787"/>
              <a:ext cx="18786" cy="13934"/>
            </a:xfrm>
            <a:custGeom>
              <a:avLst/>
              <a:gdLst/>
              <a:ahLst/>
              <a:cxnLst/>
              <a:rect l="l" t="t" r="r" b="b"/>
              <a:pathLst>
                <a:path w="151" h="112" extrusionOk="0">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4"/>
            <p:cNvSpPr/>
            <p:nvPr/>
          </p:nvSpPr>
          <p:spPr>
            <a:xfrm rot="-2922755">
              <a:off x="4267570" y="2773321"/>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rot="-2922755">
              <a:off x="4325340" y="2603167"/>
              <a:ext cx="50261" cy="37572"/>
            </a:xfrm>
            <a:custGeom>
              <a:avLst/>
              <a:gdLst/>
              <a:ahLst/>
              <a:cxnLst/>
              <a:rect l="l" t="t" r="r" b="b"/>
              <a:pathLst>
                <a:path w="404" h="302" extrusionOk="0">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rot="-2922755">
              <a:off x="4343502" y="2634476"/>
              <a:ext cx="17791" cy="13934"/>
            </a:xfrm>
            <a:custGeom>
              <a:avLst/>
              <a:gdLst/>
              <a:ahLst/>
              <a:cxnLst/>
              <a:rect l="l" t="t" r="r" b="b"/>
              <a:pathLst>
                <a:path w="143" h="112" extrusionOk="0">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rot="-2922755">
              <a:off x="4345520" y="2648972"/>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rot="-2922755">
              <a:off x="4346552" y="2663337"/>
              <a:ext cx="17791" cy="13561"/>
            </a:xfrm>
            <a:custGeom>
              <a:avLst/>
              <a:gdLst/>
              <a:ahLst/>
              <a:cxnLst/>
              <a:rect l="l" t="t" r="r" b="b"/>
              <a:pathLst>
                <a:path w="143" h="109" extrusionOk="0">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rot="-2922755">
              <a:off x="4347515" y="2677327"/>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4"/>
            <p:cNvSpPr/>
            <p:nvPr/>
          </p:nvSpPr>
          <p:spPr>
            <a:xfrm rot="-2922755">
              <a:off x="4349593" y="2692202"/>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4"/>
            <p:cNvSpPr/>
            <p:nvPr/>
          </p:nvSpPr>
          <p:spPr>
            <a:xfrm rot="-2922755">
              <a:off x="4350426" y="2706251"/>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rot="-2922755">
              <a:off x="4352478" y="2720323"/>
              <a:ext cx="17791" cy="14307"/>
            </a:xfrm>
            <a:custGeom>
              <a:avLst/>
              <a:gdLst/>
              <a:ahLst/>
              <a:cxnLst/>
              <a:rect l="l" t="t" r="r" b="b"/>
              <a:pathLst>
                <a:path w="143" h="115" extrusionOk="0">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rot="-2922755">
              <a:off x="4353617" y="273517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rot="-2922755">
              <a:off x="4355388" y="2749247"/>
              <a:ext cx="17791" cy="13561"/>
            </a:xfrm>
            <a:custGeom>
              <a:avLst/>
              <a:gdLst/>
              <a:ahLst/>
              <a:cxnLst/>
              <a:rect l="l" t="t" r="r" b="b"/>
              <a:pathLst>
                <a:path w="143" h="109" extrusionOk="0">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4"/>
            <p:cNvSpPr/>
            <p:nvPr/>
          </p:nvSpPr>
          <p:spPr>
            <a:xfrm rot="-2922755">
              <a:off x="4356824" y="276400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4"/>
            <p:cNvSpPr/>
            <p:nvPr/>
          </p:nvSpPr>
          <p:spPr>
            <a:xfrm rot="-2922755">
              <a:off x="4358532" y="277806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rot="-2922755">
              <a:off x="4359402" y="2792097"/>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rot="-2922755">
              <a:off x="4346156" y="2800223"/>
              <a:ext cx="49266" cy="37448"/>
            </a:xfrm>
            <a:custGeom>
              <a:avLst/>
              <a:gdLst/>
              <a:ahLst/>
              <a:cxnLst/>
              <a:rect l="l" t="t" r="r" b="b"/>
              <a:pathLst>
                <a:path w="396" h="301" extrusionOk="0">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rot="-2922755">
              <a:off x="4404483" y="2574985"/>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4"/>
            <p:cNvSpPr/>
            <p:nvPr/>
          </p:nvSpPr>
          <p:spPr>
            <a:xfrm rot="-2922755">
              <a:off x="4423117" y="2611502"/>
              <a:ext cx="17791" cy="13934"/>
            </a:xfrm>
            <a:custGeom>
              <a:avLst/>
              <a:gdLst/>
              <a:ahLst/>
              <a:cxnLst/>
              <a:rect l="l" t="t" r="r" b="b"/>
              <a:pathLst>
                <a:path w="143" h="112" extrusionOk="0">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4"/>
            <p:cNvSpPr/>
            <p:nvPr/>
          </p:nvSpPr>
          <p:spPr>
            <a:xfrm rot="-2922755">
              <a:off x="4424759" y="2630551"/>
              <a:ext cx="17915" cy="13436"/>
            </a:xfrm>
            <a:custGeom>
              <a:avLst/>
              <a:gdLst/>
              <a:ahLst/>
              <a:cxnLst/>
              <a:rect l="l" t="t" r="r" b="b"/>
              <a:pathLst>
                <a:path w="144" h="108" extrusionOk="0">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rot="-2922755">
              <a:off x="4426960" y="2648137"/>
              <a:ext cx="17791" cy="14307"/>
            </a:xfrm>
            <a:custGeom>
              <a:avLst/>
              <a:gdLst/>
              <a:ahLst/>
              <a:cxnLst/>
              <a:rect l="l" t="t" r="r" b="b"/>
              <a:pathLst>
                <a:path w="143" h="115" extrusionOk="0">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rot="-2922755">
              <a:off x="4428531" y="2667274"/>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rot="-2922755">
              <a:off x="4430207" y="2686025"/>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rot="-2922755">
              <a:off x="4432421" y="2704012"/>
              <a:ext cx="17791" cy="13810"/>
            </a:xfrm>
            <a:custGeom>
              <a:avLst/>
              <a:gdLst/>
              <a:ahLst/>
              <a:cxnLst/>
              <a:rect l="l" t="t" r="r" b="b"/>
              <a:pathLst>
                <a:path w="143" h="111" extrusionOk="0">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rot="-2922755">
              <a:off x="4433915" y="2722733"/>
              <a:ext cx="18786" cy="13312"/>
            </a:xfrm>
            <a:custGeom>
              <a:avLst/>
              <a:gdLst/>
              <a:ahLst/>
              <a:cxnLst/>
              <a:rect l="l" t="t" r="r" b="b"/>
              <a:pathLst>
                <a:path w="151" h="107"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rot="-2922755">
              <a:off x="4436311" y="2740626"/>
              <a:ext cx="17791" cy="14307"/>
            </a:xfrm>
            <a:custGeom>
              <a:avLst/>
              <a:gdLst/>
              <a:ahLst/>
              <a:cxnLst/>
              <a:rect l="l" t="t" r="r" b="b"/>
              <a:pathLst>
                <a:path w="143" h="115" extrusionOk="0">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rot="-2922755">
              <a:off x="4437712" y="275938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rot="-2922755">
              <a:off x="4440384" y="2778140"/>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rot="-2922755">
              <a:off x="4441556" y="2796023"/>
              <a:ext cx="18786" cy="13934"/>
            </a:xfrm>
            <a:custGeom>
              <a:avLst/>
              <a:gdLst/>
              <a:ahLst/>
              <a:cxnLst/>
              <a:rect l="l" t="t" r="r" b="b"/>
              <a:pathLst>
                <a:path w="151" h="112" extrusionOk="0">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rot="-2922755">
              <a:off x="4444045" y="2814744"/>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rot="-2922755">
              <a:off x="4430261" y="2828018"/>
              <a:ext cx="50137" cy="37448"/>
            </a:xfrm>
            <a:custGeom>
              <a:avLst/>
              <a:gdLst/>
              <a:ahLst/>
              <a:cxnLst/>
              <a:rect l="l" t="t" r="r" b="b"/>
              <a:pathLst>
                <a:path w="403" h="301" extrusionOk="0">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rot="-2922755">
              <a:off x="4490664" y="2547537"/>
              <a:ext cx="50386" cy="37448"/>
            </a:xfrm>
            <a:custGeom>
              <a:avLst/>
              <a:gdLst/>
              <a:ahLst/>
              <a:cxnLst/>
              <a:rect l="l" t="t" r="r" b="b"/>
              <a:pathLst>
                <a:path w="405" h="301" extrusionOk="0">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rot="-2922755">
              <a:off x="4529062" y="285694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rot="-2922755">
              <a:off x="4510231" y="2589981"/>
              <a:ext cx="17791" cy="13934"/>
            </a:xfrm>
            <a:custGeom>
              <a:avLst/>
              <a:gdLst/>
              <a:ahLst/>
              <a:cxnLst/>
              <a:rect l="l" t="t" r="r" b="b"/>
              <a:pathLst>
                <a:path w="143" h="112" extrusionOk="0">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rot="-2922755">
              <a:off x="4511988" y="2612741"/>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rot="-2922755">
              <a:off x="4514962" y="2635219"/>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rot="-2922755">
              <a:off x="4516858" y="265791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rot="-2922755">
              <a:off x="4519724" y="268055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rot="-2922755">
              <a:off x="4521771" y="2703182"/>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rot="-2922755">
              <a:off x="4524319" y="2724993"/>
              <a:ext cx="17915" cy="14307"/>
            </a:xfrm>
            <a:custGeom>
              <a:avLst/>
              <a:gdLst/>
              <a:ahLst/>
              <a:cxnLst/>
              <a:rect l="l" t="t" r="r" b="b"/>
              <a:pathLst>
                <a:path w="144" h="115" extrusionOk="0">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rot="-2922755">
              <a:off x="4526348" y="2748080"/>
              <a:ext cx="17791" cy="13810"/>
            </a:xfrm>
            <a:custGeom>
              <a:avLst/>
              <a:gdLst/>
              <a:ahLst/>
              <a:cxnLst/>
              <a:rect l="l" t="t" r="r" b="b"/>
              <a:pathLst>
                <a:path w="143" h="111" extrusionOk="0">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rot="-2922755">
              <a:off x="4528186" y="277062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rot="-2922755">
              <a:off x="4531125" y="2793296"/>
              <a:ext cx="17791" cy="13561"/>
            </a:xfrm>
            <a:custGeom>
              <a:avLst/>
              <a:gdLst/>
              <a:ahLst/>
              <a:cxnLst/>
              <a:rect l="l" t="t" r="r" b="b"/>
              <a:pathLst>
                <a:path w="143" h="109" extrusionOk="0">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rot="-2922755">
              <a:off x="4533057" y="2815919"/>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rot="-2922755">
              <a:off x="4535970" y="2838537"/>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rot="-2922755">
              <a:off x="4588181" y="2521855"/>
              <a:ext cx="49142" cy="37448"/>
            </a:xfrm>
            <a:custGeom>
              <a:avLst/>
              <a:gdLst/>
              <a:ahLst/>
              <a:cxnLst/>
              <a:rect l="l" t="t" r="r" b="b"/>
              <a:pathLst>
                <a:path w="395" h="301" extrusionOk="0">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rot="-2922755">
              <a:off x="4625036" y="2887539"/>
              <a:ext cx="49515" cy="37572"/>
            </a:xfrm>
            <a:custGeom>
              <a:avLst/>
              <a:gdLst/>
              <a:ahLst/>
              <a:cxnLst/>
              <a:rect l="l" t="t" r="r" b="b"/>
              <a:pathLst>
                <a:path w="398" h="302" extrusionOk="0">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rot="-2922755">
              <a:off x="4607222" y="2569847"/>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rot="-2922755">
              <a:off x="4609556" y="2596321"/>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rot="-2922755">
              <a:off x="4613115" y="2623675"/>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rot="-2922755">
              <a:off x="4615355" y="2650191"/>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rot="-2922755">
              <a:off x="4618591" y="2676831"/>
              <a:ext cx="17542" cy="13436"/>
            </a:xfrm>
            <a:custGeom>
              <a:avLst/>
              <a:gdLst/>
              <a:ahLst/>
              <a:cxnLst/>
              <a:rect l="l" t="t" r="r" b="b"/>
              <a:pathLst>
                <a:path w="141" h="108" extrusionOk="0">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rot="-2922755">
              <a:off x="4620912" y="2703649"/>
              <a:ext cx="17791" cy="13436"/>
            </a:xfrm>
            <a:custGeom>
              <a:avLst/>
              <a:gdLst/>
              <a:ahLst/>
              <a:cxnLst/>
              <a:rect l="l" t="t" r="r" b="b"/>
              <a:pathLst>
                <a:path w="143" h="108" extrusionOk="0">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rot="-2922755">
              <a:off x="4623979" y="2729916"/>
              <a:ext cx="17791" cy="13312"/>
            </a:xfrm>
            <a:custGeom>
              <a:avLst/>
              <a:gdLst/>
              <a:ahLst/>
              <a:cxnLst/>
              <a:rect l="l" t="t" r="r" b="b"/>
              <a:pathLst>
                <a:path w="143" h="107" extrusionOk="0">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rot="-2922755">
              <a:off x="4626414" y="275673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rot="-2922755">
              <a:off x="4628732" y="2783275"/>
              <a:ext cx="18661" cy="13561"/>
            </a:xfrm>
            <a:custGeom>
              <a:avLst/>
              <a:gdLst/>
              <a:ahLst/>
              <a:cxnLst/>
              <a:rect l="l" t="t" r="r" b="b"/>
              <a:pathLst>
                <a:path w="150" h="109" extrusionOk="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rot="-2922755">
              <a:off x="4631797" y="2809813"/>
              <a:ext cx="17915" cy="13561"/>
            </a:xfrm>
            <a:custGeom>
              <a:avLst/>
              <a:gdLst/>
              <a:ahLst/>
              <a:cxnLst/>
              <a:rect l="l" t="t" r="r" b="b"/>
              <a:pathLst>
                <a:path w="144" h="109" extrusionOk="0">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rot="-2922755">
              <a:off x="4634256" y="2836287"/>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rot="-2922755">
              <a:off x="4637367" y="2862927"/>
              <a:ext cx="17915" cy="13810"/>
            </a:xfrm>
            <a:custGeom>
              <a:avLst/>
              <a:gdLst/>
              <a:ahLst/>
              <a:cxnLst/>
              <a:rect l="l" t="t" r="r" b="b"/>
              <a:pathLst>
                <a:path w="144" h="111" extrusionOk="0">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rot="-2922755">
              <a:off x="4695365" y="2498030"/>
              <a:ext cx="50137" cy="37448"/>
            </a:xfrm>
            <a:custGeom>
              <a:avLst/>
              <a:gdLst/>
              <a:ahLst/>
              <a:cxnLst/>
              <a:rect l="l" t="t" r="r" b="b"/>
              <a:pathLst>
                <a:path w="403" h="301" extrusionOk="0">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rot="-2922755">
              <a:off x="4739179" y="2919951"/>
              <a:ext cx="49142" cy="36950"/>
            </a:xfrm>
            <a:custGeom>
              <a:avLst/>
              <a:gdLst/>
              <a:ahLst/>
              <a:cxnLst/>
              <a:rect l="l" t="t" r="r" b="b"/>
              <a:pathLst>
                <a:path w="395" h="297" extrusionOk="0">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rot="-2922755">
              <a:off x="4715981" y="2551715"/>
              <a:ext cx="17666" cy="13436"/>
            </a:xfrm>
            <a:custGeom>
              <a:avLst/>
              <a:gdLst/>
              <a:ahLst/>
              <a:cxnLst/>
              <a:rect l="l" t="t" r="r" b="b"/>
              <a:pathLst>
                <a:path w="142" h="108" extrusionOk="0">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rot="-2922755">
              <a:off x="4718692" y="2582456"/>
              <a:ext cx="17915" cy="13561"/>
            </a:xfrm>
            <a:custGeom>
              <a:avLst/>
              <a:gdLst/>
              <a:ahLst/>
              <a:cxnLst/>
              <a:rect l="l" t="t" r="r" b="b"/>
              <a:pathLst>
                <a:path w="144" h="109" extrusionOk="0">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rot="-2922755">
              <a:off x="4721532" y="2612858"/>
              <a:ext cx="18786" cy="14307"/>
            </a:xfrm>
            <a:custGeom>
              <a:avLst/>
              <a:gdLst/>
              <a:ahLst/>
              <a:cxnLst/>
              <a:rect l="l" t="t" r="r" b="b"/>
              <a:pathLst>
                <a:path w="151" h="115" extrusionOk="0">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rot="-2922755">
              <a:off x="4725238" y="264412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rot="-2922755">
              <a:off x="4727802" y="2674535"/>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rot="-2922755">
              <a:off x="4731615" y="2704891"/>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rot="-2922755">
              <a:off x="4734441" y="2736282"/>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4"/>
            <p:cNvSpPr/>
            <p:nvPr/>
          </p:nvSpPr>
          <p:spPr>
            <a:xfrm rot="-2922755">
              <a:off x="4737979" y="276665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4"/>
            <p:cNvSpPr/>
            <p:nvPr/>
          </p:nvSpPr>
          <p:spPr>
            <a:xfrm rot="-2922755">
              <a:off x="4740826" y="2797442"/>
              <a:ext cx="17791" cy="13934"/>
            </a:xfrm>
            <a:custGeom>
              <a:avLst/>
              <a:gdLst/>
              <a:ahLst/>
              <a:cxnLst/>
              <a:rect l="l" t="t" r="r" b="b"/>
              <a:pathLst>
                <a:path w="143" h="112" extrusionOk="0">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rot="-2922755">
              <a:off x="4743698" y="2828689"/>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rot="-2922755">
              <a:off x="4747236" y="285905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rot="-2922755">
              <a:off x="4749935" y="2889522"/>
              <a:ext cx="18661" cy="13934"/>
            </a:xfrm>
            <a:custGeom>
              <a:avLst/>
              <a:gdLst/>
              <a:ahLst/>
              <a:cxnLst/>
              <a:rect l="l" t="t" r="r" b="b"/>
              <a:pathLst>
                <a:path w="150" h="112" extrusionOk="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rot="-2922755">
              <a:off x="4816594" y="2476115"/>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rot="-2922755">
              <a:off x="4865639" y="2953834"/>
              <a:ext cx="49266" cy="37572"/>
            </a:xfrm>
            <a:custGeom>
              <a:avLst/>
              <a:gdLst/>
              <a:ahLst/>
              <a:cxnLst/>
              <a:rect l="l" t="t" r="r" b="b"/>
              <a:pathLst>
                <a:path w="396" h="302" extrusionOk="0">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rot="-2922755">
              <a:off x="4836975" y="2534821"/>
              <a:ext cx="18661" cy="13561"/>
            </a:xfrm>
            <a:custGeom>
              <a:avLst/>
              <a:gdLst/>
              <a:ahLst/>
              <a:cxnLst/>
              <a:rect l="l" t="t" r="r" b="b"/>
              <a:pathLst>
                <a:path w="150" h="109" extrusionOk="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rot="-2922755">
              <a:off x="4841203" y="2569949"/>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rot="-2922755">
              <a:off x="4844420" y="2604618"/>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rot="-2922755">
              <a:off x="4847594" y="2639716"/>
              <a:ext cx="18786" cy="13436"/>
            </a:xfrm>
            <a:custGeom>
              <a:avLst/>
              <a:gdLst/>
              <a:ahLst/>
              <a:cxnLst/>
              <a:rect l="l" t="t" r="r" b="b"/>
              <a:pathLst>
                <a:path w="151" h="108" extrusionOk="0">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4"/>
            <p:cNvSpPr/>
            <p:nvPr/>
          </p:nvSpPr>
          <p:spPr>
            <a:xfrm rot="-2922755">
              <a:off x="4851576" y="2674152"/>
              <a:ext cx="17791" cy="13934"/>
            </a:xfrm>
            <a:custGeom>
              <a:avLst/>
              <a:gdLst/>
              <a:ahLst/>
              <a:cxnLst/>
              <a:rect l="l" t="t" r="r" b="b"/>
              <a:pathLst>
                <a:path w="143" h="112" extrusionOk="0">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4"/>
            <p:cNvSpPr/>
            <p:nvPr/>
          </p:nvSpPr>
          <p:spPr>
            <a:xfrm rot="-2922755">
              <a:off x="4854797" y="2709228"/>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4"/>
            <p:cNvSpPr/>
            <p:nvPr/>
          </p:nvSpPr>
          <p:spPr>
            <a:xfrm rot="-2922755">
              <a:off x="4858779" y="274354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rot="-2922755">
              <a:off x="4862204" y="2779042"/>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4"/>
            <p:cNvSpPr/>
            <p:nvPr/>
          </p:nvSpPr>
          <p:spPr>
            <a:xfrm rot="-2922755">
              <a:off x="4865561" y="2814170"/>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4"/>
            <p:cNvSpPr/>
            <p:nvPr/>
          </p:nvSpPr>
          <p:spPr>
            <a:xfrm rot="-2922755">
              <a:off x="4869454" y="2848533"/>
              <a:ext cx="17791" cy="13810"/>
            </a:xfrm>
            <a:custGeom>
              <a:avLst/>
              <a:gdLst/>
              <a:ahLst/>
              <a:cxnLst/>
              <a:rect l="l" t="t" r="r" b="b"/>
              <a:pathLst>
                <a:path w="143" h="111" extrusionOk="0">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rot="-2922755">
              <a:off x="4872675" y="2883610"/>
              <a:ext cx="18786" cy="13436"/>
            </a:xfrm>
            <a:custGeom>
              <a:avLst/>
              <a:gdLst/>
              <a:ahLst/>
              <a:cxnLst/>
              <a:rect l="l" t="t" r="r" b="b"/>
              <a:pathLst>
                <a:path w="151" h="108" extrusionOk="0">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4"/>
            <p:cNvSpPr/>
            <p:nvPr/>
          </p:nvSpPr>
          <p:spPr>
            <a:xfrm rot="-2922755">
              <a:off x="4876704" y="291790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4"/>
            <p:cNvSpPr/>
            <p:nvPr/>
          </p:nvSpPr>
          <p:spPr>
            <a:xfrm rot="-2922755">
              <a:off x="4958357" y="2455565"/>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rot="-2922755">
              <a:off x="5007202" y="2990227"/>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4"/>
            <p:cNvSpPr/>
            <p:nvPr/>
          </p:nvSpPr>
          <p:spPr>
            <a:xfrm rot="-2922755">
              <a:off x="4973212" y="2520768"/>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4"/>
            <p:cNvSpPr/>
            <p:nvPr/>
          </p:nvSpPr>
          <p:spPr>
            <a:xfrm rot="-2922755">
              <a:off x="4977809" y="2559773"/>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rot="-2922755">
              <a:off x="4981531" y="259876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4"/>
            <p:cNvSpPr/>
            <p:nvPr/>
          </p:nvSpPr>
          <p:spPr>
            <a:xfrm rot="-2922755">
              <a:off x="4985861" y="2636909"/>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4"/>
            <p:cNvSpPr/>
            <p:nvPr/>
          </p:nvSpPr>
          <p:spPr>
            <a:xfrm rot="-2922755">
              <a:off x="4989595" y="2676304"/>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rot="-2922755">
              <a:off x="4993181" y="2715372"/>
              <a:ext cx="18661" cy="13561"/>
            </a:xfrm>
            <a:custGeom>
              <a:avLst/>
              <a:gdLst/>
              <a:ahLst/>
              <a:cxnLst/>
              <a:rect l="l" t="t" r="r" b="b"/>
              <a:pathLst>
                <a:path w="150" h="109" extrusionOk="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rot="-2922755">
              <a:off x="4997732" y="2754398"/>
              <a:ext cx="17791" cy="13436"/>
            </a:xfrm>
            <a:custGeom>
              <a:avLst/>
              <a:gdLst/>
              <a:ahLst/>
              <a:cxnLst/>
              <a:rect l="l" t="t" r="r" b="b"/>
              <a:pathLst>
                <a:path w="143" h="108" extrusionOk="0">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rot="-2922755">
              <a:off x="5001500" y="2793496"/>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rot="-2922755">
              <a:off x="5006076" y="2832454"/>
              <a:ext cx="17666" cy="13436"/>
            </a:xfrm>
            <a:custGeom>
              <a:avLst/>
              <a:gdLst/>
              <a:ahLst/>
              <a:cxnLst/>
              <a:rect l="l" t="t" r="r" b="b"/>
              <a:pathLst>
                <a:path w="142" h="108" extrusionOk="0">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rot="-2922755">
              <a:off x="5009509" y="2871058"/>
              <a:ext cx="17791" cy="14058"/>
            </a:xfrm>
            <a:custGeom>
              <a:avLst/>
              <a:gdLst/>
              <a:ahLst/>
              <a:cxnLst/>
              <a:rect l="l" t="t" r="r" b="b"/>
              <a:pathLst>
                <a:path w="143" h="113" extrusionOk="0">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rot="-2922755">
              <a:off x="5013027" y="2910101"/>
              <a:ext cx="18786" cy="13561"/>
            </a:xfrm>
            <a:custGeom>
              <a:avLst/>
              <a:gdLst/>
              <a:ahLst/>
              <a:cxnLst/>
              <a:rect l="l" t="t" r="r" b="b"/>
              <a:pathLst>
                <a:path w="151" h="109" extrusionOk="0">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rot="-2922755">
              <a:off x="5017727" y="2949058"/>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rot="-2922755">
              <a:off x="5109199" y="2438590"/>
              <a:ext cx="39935" cy="37697"/>
            </a:xfrm>
            <a:custGeom>
              <a:avLst/>
              <a:gdLst/>
              <a:ahLst/>
              <a:cxnLst/>
              <a:rect l="l" t="t" r="r" b="b"/>
              <a:pathLst>
                <a:path w="321" h="303" extrusionOk="0">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rot="-2922755">
              <a:off x="5169826" y="3029952"/>
              <a:ext cx="39811" cy="37075"/>
            </a:xfrm>
            <a:custGeom>
              <a:avLst/>
              <a:gdLst/>
              <a:ahLst/>
              <a:cxnLst/>
              <a:rect l="l" t="t" r="r" b="b"/>
              <a:pathLst>
                <a:path w="320" h="298" extrusionOk="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4"/>
            <p:cNvSpPr/>
            <p:nvPr/>
          </p:nvSpPr>
          <p:spPr>
            <a:xfrm rot="-2922755">
              <a:off x="5127912" y="2508583"/>
              <a:ext cx="14805" cy="13810"/>
            </a:xfrm>
            <a:custGeom>
              <a:avLst/>
              <a:gdLst/>
              <a:ahLst/>
              <a:cxnLst/>
              <a:rect l="l" t="t" r="r" b="b"/>
              <a:pathLst>
                <a:path w="119" h="111" extrusionOk="0">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4"/>
            <p:cNvSpPr/>
            <p:nvPr/>
          </p:nvSpPr>
          <p:spPr>
            <a:xfrm rot="-2922755">
              <a:off x="5132368" y="2552137"/>
              <a:ext cx="15054" cy="13561"/>
            </a:xfrm>
            <a:custGeom>
              <a:avLst/>
              <a:gdLst/>
              <a:ahLst/>
              <a:cxnLst/>
              <a:rect l="l" t="t" r="r" b="b"/>
              <a:pathLst>
                <a:path w="121" h="109" extrusionOk="0">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rot="-2922755">
              <a:off x="5137331" y="2595133"/>
              <a:ext cx="14058" cy="13561"/>
            </a:xfrm>
            <a:custGeom>
              <a:avLst/>
              <a:gdLst/>
              <a:ahLst/>
              <a:cxnLst/>
              <a:rect l="l" t="t" r="r" b="b"/>
              <a:pathLst>
                <a:path w="113" h="109" extrusionOk="0">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rot="-2922755">
              <a:off x="5141298" y="2638004"/>
              <a:ext cx="15054" cy="13810"/>
            </a:xfrm>
            <a:custGeom>
              <a:avLst/>
              <a:gdLst/>
              <a:ahLst/>
              <a:cxnLst/>
              <a:rect l="l" t="t" r="r" b="b"/>
              <a:pathLst>
                <a:path w="121" h="111" extrusionOk="0">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4"/>
            <p:cNvSpPr/>
            <p:nvPr/>
          </p:nvSpPr>
          <p:spPr>
            <a:xfrm rot="-2922755">
              <a:off x="5146213" y="2681022"/>
              <a:ext cx="14058" cy="13685"/>
            </a:xfrm>
            <a:custGeom>
              <a:avLst/>
              <a:gdLst/>
              <a:ahLst/>
              <a:cxnLst/>
              <a:rect l="l" t="t" r="r" b="b"/>
              <a:pathLst>
                <a:path w="113" h="110" extrusionOk="0">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4"/>
            <p:cNvSpPr/>
            <p:nvPr/>
          </p:nvSpPr>
          <p:spPr>
            <a:xfrm rot="-2922755">
              <a:off x="5150419" y="2724271"/>
              <a:ext cx="14680" cy="13436"/>
            </a:xfrm>
            <a:custGeom>
              <a:avLst/>
              <a:gdLst/>
              <a:ahLst/>
              <a:cxnLst/>
              <a:rect l="l" t="t" r="r" b="b"/>
              <a:pathLst>
                <a:path w="118" h="108" extrusionOk="0">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4"/>
            <p:cNvSpPr/>
            <p:nvPr/>
          </p:nvSpPr>
          <p:spPr>
            <a:xfrm rot="-2922755">
              <a:off x="5154399" y="2767419"/>
              <a:ext cx="15054" cy="13436"/>
            </a:xfrm>
            <a:custGeom>
              <a:avLst/>
              <a:gdLst/>
              <a:ahLst/>
              <a:cxnLst/>
              <a:rect l="l" t="t" r="r" b="b"/>
              <a:pathLst>
                <a:path w="121" h="108" extrusionOk="0">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4"/>
            <p:cNvSpPr/>
            <p:nvPr/>
          </p:nvSpPr>
          <p:spPr>
            <a:xfrm rot="-2922755">
              <a:off x="5159361" y="2810415"/>
              <a:ext cx="14058" cy="13436"/>
            </a:xfrm>
            <a:custGeom>
              <a:avLst/>
              <a:gdLst/>
              <a:ahLst/>
              <a:cxnLst/>
              <a:rect l="l" t="t" r="r" b="b"/>
              <a:pathLst>
                <a:path w="113" h="108" extrusionOk="0">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rot="-2922755">
              <a:off x="5163277" y="2853422"/>
              <a:ext cx="14805" cy="13436"/>
            </a:xfrm>
            <a:custGeom>
              <a:avLst/>
              <a:gdLst/>
              <a:ahLst/>
              <a:cxnLst/>
              <a:rect l="l" t="t" r="r" b="b"/>
              <a:pathLst>
                <a:path w="119" h="108" extrusionOk="0">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rot="-2922755">
              <a:off x="5168316" y="2896214"/>
              <a:ext cx="14183" cy="13810"/>
            </a:xfrm>
            <a:custGeom>
              <a:avLst/>
              <a:gdLst/>
              <a:ahLst/>
              <a:cxnLst/>
              <a:rect l="l" t="t" r="r" b="b"/>
              <a:pathLst>
                <a:path w="114" h="111" extrusionOk="0">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4"/>
            <p:cNvSpPr/>
            <p:nvPr/>
          </p:nvSpPr>
          <p:spPr>
            <a:xfrm rot="-2922755">
              <a:off x="5172403" y="2939201"/>
              <a:ext cx="14680" cy="13934"/>
            </a:xfrm>
            <a:custGeom>
              <a:avLst/>
              <a:gdLst/>
              <a:ahLst/>
              <a:cxnLst/>
              <a:rect l="l" t="t" r="r" b="b"/>
              <a:pathLst>
                <a:path w="118" h="112" extrusionOk="0">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4"/>
            <p:cNvSpPr/>
            <p:nvPr/>
          </p:nvSpPr>
          <p:spPr>
            <a:xfrm rot="-2922755">
              <a:off x="5176429" y="2982452"/>
              <a:ext cx="15054" cy="13810"/>
            </a:xfrm>
            <a:custGeom>
              <a:avLst/>
              <a:gdLst/>
              <a:ahLst/>
              <a:cxnLst/>
              <a:rect l="l" t="t" r="r" b="b"/>
              <a:pathLst>
                <a:path w="121" h="111" extrusionOk="0">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rot="-2922755">
              <a:off x="5319547" y="3040136"/>
              <a:ext cx="49266" cy="36950"/>
            </a:xfrm>
            <a:custGeom>
              <a:avLst/>
              <a:gdLst/>
              <a:ahLst/>
              <a:cxnLst/>
              <a:rect l="l" t="t" r="r" b="b"/>
              <a:pathLst>
                <a:path w="396" h="297" extrusionOk="0">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4"/>
            <p:cNvSpPr/>
            <p:nvPr/>
          </p:nvSpPr>
          <p:spPr>
            <a:xfrm rot="-2922755">
              <a:off x="5258581" y="2449301"/>
              <a:ext cx="50137" cy="37572"/>
            </a:xfrm>
            <a:custGeom>
              <a:avLst/>
              <a:gdLst/>
              <a:ahLst/>
              <a:cxnLst/>
              <a:rect l="l" t="t" r="r" b="b"/>
              <a:pathLst>
                <a:path w="403" h="302" extrusionOk="0">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4"/>
            <p:cNvSpPr/>
            <p:nvPr/>
          </p:nvSpPr>
          <p:spPr>
            <a:xfrm rot="-2922755">
              <a:off x="5329389" y="2993346"/>
              <a:ext cx="17666" cy="13436"/>
            </a:xfrm>
            <a:custGeom>
              <a:avLst/>
              <a:gdLst/>
              <a:ahLst/>
              <a:cxnLst/>
              <a:rect l="l" t="t" r="r" b="b"/>
              <a:pathLst>
                <a:path w="142" h="108" extrusionOk="0">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4"/>
            <p:cNvSpPr/>
            <p:nvPr/>
          </p:nvSpPr>
          <p:spPr>
            <a:xfrm rot="-2922755">
              <a:off x="5324242" y="2950490"/>
              <a:ext cx="18786" cy="13436"/>
            </a:xfrm>
            <a:custGeom>
              <a:avLst/>
              <a:gdLst/>
              <a:ahLst/>
              <a:cxnLst/>
              <a:rect l="l" t="t" r="r" b="b"/>
              <a:pathLst>
                <a:path w="151" h="108" extrusionOk="0">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4"/>
            <p:cNvSpPr/>
            <p:nvPr/>
          </p:nvSpPr>
          <p:spPr>
            <a:xfrm rot="-2922755">
              <a:off x="5320321" y="2907597"/>
              <a:ext cx="17791" cy="13312"/>
            </a:xfrm>
            <a:custGeom>
              <a:avLst/>
              <a:gdLst/>
              <a:ahLst/>
              <a:cxnLst/>
              <a:rect l="l" t="t" r="r" b="b"/>
              <a:pathLst>
                <a:path w="143" h="107" extrusionOk="0">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4"/>
            <p:cNvSpPr/>
            <p:nvPr/>
          </p:nvSpPr>
          <p:spPr>
            <a:xfrm rot="-2922755">
              <a:off x="5316232" y="2864206"/>
              <a:ext cx="17791" cy="13436"/>
            </a:xfrm>
            <a:custGeom>
              <a:avLst/>
              <a:gdLst/>
              <a:ahLst/>
              <a:cxnLst/>
              <a:rect l="l" t="t" r="r" b="b"/>
              <a:pathLst>
                <a:path w="143" h="108" extrusionOk="0">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4"/>
            <p:cNvSpPr/>
            <p:nvPr/>
          </p:nvSpPr>
          <p:spPr>
            <a:xfrm rot="-2922755">
              <a:off x="5311291" y="2821257"/>
              <a:ext cx="18661" cy="13436"/>
            </a:xfrm>
            <a:custGeom>
              <a:avLst/>
              <a:gdLst/>
              <a:ahLst/>
              <a:cxnLst/>
              <a:rect l="l" t="t" r="r" b="b"/>
              <a:pathLst>
                <a:path w="150" h="108" extrusionOk="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4"/>
            <p:cNvSpPr/>
            <p:nvPr/>
          </p:nvSpPr>
          <p:spPr>
            <a:xfrm rot="-2922755">
              <a:off x="5307267" y="2778286"/>
              <a:ext cx="17791" cy="13561"/>
            </a:xfrm>
            <a:custGeom>
              <a:avLst/>
              <a:gdLst/>
              <a:ahLst/>
              <a:cxnLst/>
              <a:rect l="l" t="t" r="r" b="b"/>
              <a:pathLst>
                <a:path w="143" h="109" extrusionOk="0">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4"/>
            <p:cNvSpPr/>
            <p:nvPr/>
          </p:nvSpPr>
          <p:spPr>
            <a:xfrm rot="-2922755">
              <a:off x="5302351" y="2735393"/>
              <a:ext cx="18786" cy="13436"/>
            </a:xfrm>
            <a:custGeom>
              <a:avLst/>
              <a:gdLst/>
              <a:ahLst/>
              <a:cxnLst/>
              <a:rect l="l" t="t" r="r" b="b"/>
              <a:pathLst>
                <a:path w="151" h="108" extrusionOk="0">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4"/>
            <p:cNvSpPr/>
            <p:nvPr/>
          </p:nvSpPr>
          <p:spPr>
            <a:xfrm rot="-2922755">
              <a:off x="5298431" y="2692376"/>
              <a:ext cx="17791" cy="13561"/>
            </a:xfrm>
            <a:custGeom>
              <a:avLst/>
              <a:gdLst/>
              <a:ahLst/>
              <a:cxnLst/>
              <a:rect l="l" t="t" r="r" b="b"/>
              <a:pathLst>
                <a:path w="143" h="109" extrusionOk="0">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4"/>
            <p:cNvSpPr/>
            <p:nvPr/>
          </p:nvSpPr>
          <p:spPr>
            <a:xfrm rot="-2922755">
              <a:off x="5294119" y="2648893"/>
              <a:ext cx="17791" cy="13810"/>
            </a:xfrm>
            <a:custGeom>
              <a:avLst/>
              <a:gdLst/>
              <a:ahLst/>
              <a:cxnLst/>
              <a:rect l="l" t="t" r="r" b="b"/>
              <a:pathLst>
                <a:path w="143" h="111" extrusionOk="0">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4"/>
            <p:cNvSpPr/>
            <p:nvPr/>
          </p:nvSpPr>
          <p:spPr>
            <a:xfrm rot="-2922755">
              <a:off x="5289204" y="2605876"/>
              <a:ext cx="18786" cy="13934"/>
            </a:xfrm>
            <a:custGeom>
              <a:avLst/>
              <a:gdLst/>
              <a:ahLst/>
              <a:cxnLst/>
              <a:rect l="l" t="t" r="r" b="b"/>
              <a:pathLst>
                <a:path w="151" h="112" extrusionOk="0">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4"/>
            <p:cNvSpPr/>
            <p:nvPr/>
          </p:nvSpPr>
          <p:spPr>
            <a:xfrm rot="-2922755">
              <a:off x="5285237" y="2562880"/>
              <a:ext cx="17791" cy="13934"/>
            </a:xfrm>
            <a:custGeom>
              <a:avLst/>
              <a:gdLst/>
              <a:ahLst/>
              <a:cxnLst/>
              <a:rect l="l" t="t" r="r" b="b"/>
              <a:pathLst>
                <a:path w="143" h="112" extrusionOk="0">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rot="-2922755">
              <a:off x="5280228" y="2519656"/>
              <a:ext cx="18786" cy="14307"/>
            </a:xfrm>
            <a:custGeom>
              <a:avLst/>
              <a:gdLst/>
              <a:ahLst/>
              <a:cxnLst/>
              <a:rect l="l" t="t" r="r" b="b"/>
              <a:pathLst>
                <a:path w="151" h="115" extrusionOk="0">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4"/>
            <p:cNvSpPr/>
            <p:nvPr/>
          </p:nvSpPr>
          <p:spPr>
            <a:xfrm rot="-2922755">
              <a:off x="5467222" y="3022371"/>
              <a:ext cx="49266" cy="37448"/>
            </a:xfrm>
            <a:custGeom>
              <a:avLst/>
              <a:gdLst/>
              <a:ahLst/>
              <a:cxnLst/>
              <a:rect l="l" t="t" r="r" b="b"/>
              <a:pathLst>
                <a:path w="396" h="301" extrusionOk="0">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4"/>
            <p:cNvSpPr/>
            <p:nvPr/>
          </p:nvSpPr>
          <p:spPr>
            <a:xfrm rot="-2922755">
              <a:off x="5411987" y="2487786"/>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rot="-2922755">
              <a:off x="5477686" y="2981343"/>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rot="-2922755">
              <a:off x="5473094" y="2942348"/>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4"/>
            <p:cNvSpPr/>
            <p:nvPr/>
          </p:nvSpPr>
          <p:spPr>
            <a:xfrm rot="-2922755">
              <a:off x="5469435" y="2903369"/>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4"/>
            <p:cNvSpPr/>
            <p:nvPr/>
          </p:nvSpPr>
          <p:spPr>
            <a:xfrm rot="-2922755">
              <a:off x="5465701" y="2863850"/>
              <a:ext cx="17791" cy="14058"/>
            </a:xfrm>
            <a:custGeom>
              <a:avLst/>
              <a:gdLst/>
              <a:ahLst/>
              <a:cxnLst/>
              <a:rect l="l" t="t" r="r" b="b"/>
              <a:pathLst>
                <a:path w="143" h="113" extrusionOk="0">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4"/>
            <p:cNvSpPr/>
            <p:nvPr/>
          </p:nvSpPr>
          <p:spPr>
            <a:xfrm rot="-2922755">
              <a:off x="5461245" y="2824782"/>
              <a:ext cx="18661" cy="14432"/>
            </a:xfrm>
            <a:custGeom>
              <a:avLst/>
              <a:gdLst/>
              <a:ahLst/>
              <a:cxnLst/>
              <a:rect l="l" t="t" r="r" b="b"/>
              <a:pathLst>
                <a:path w="150" h="116" extrusionOk="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4"/>
            <p:cNvSpPr/>
            <p:nvPr/>
          </p:nvSpPr>
          <p:spPr>
            <a:xfrm rot="-2922755">
              <a:off x="5457841" y="2786615"/>
              <a:ext cx="17542" cy="13436"/>
            </a:xfrm>
            <a:custGeom>
              <a:avLst/>
              <a:gdLst/>
              <a:ahLst/>
              <a:cxnLst/>
              <a:rect l="l" t="t" r="r" b="b"/>
              <a:pathLst>
                <a:path w="141" h="108" extrusionOk="0">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4"/>
            <p:cNvSpPr/>
            <p:nvPr/>
          </p:nvSpPr>
          <p:spPr>
            <a:xfrm rot="-2922755">
              <a:off x="5453145" y="274766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4"/>
            <p:cNvSpPr/>
            <p:nvPr/>
          </p:nvSpPr>
          <p:spPr>
            <a:xfrm rot="-2922755">
              <a:off x="5449466" y="2708641"/>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4"/>
            <p:cNvSpPr/>
            <p:nvPr/>
          </p:nvSpPr>
          <p:spPr>
            <a:xfrm rot="-2922755">
              <a:off x="5445591" y="2669309"/>
              <a:ext cx="17915" cy="13436"/>
            </a:xfrm>
            <a:custGeom>
              <a:avLst/>
              <a:gdLst/>
              <a:ahLst/>
              <a:cxnLst/>
              <a:rect l="l" t="t" r="r" b="b"/>
              <a:pathLst>
                <a:path w="144" h="108" extrusionOk="0">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4"/>
            <p:cNvSpPr/>
            <p:nvPr/>
          </p:nvSpPr>
          <p:spPr>
            <a:xfrm rot="-2922755">
              <a:off x="5441181" y="2630220"/>
              <a:ext cx="18786" cy="13934"/>
            </a:xfrm>
            <a:custGeom>
              <a:avLst/>
              <a:gdLst/>
              <a:ahLst/>
              <a:cxnLst/>
              <a:rect l="l" t="t" r="r" b="b"/>
              <a:pathLst>
                <a:path w="151" h="112" extrusionOk="0">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4"/>
            <p:cNvSpPr/>
            <p:nvPr/>
          </p:nvSpPr>
          <p:spPr>
            <a:xfrm rot="-2922755">
              <a:off x="5437918" y="2591865"/>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4"/>
            <p:cNvSpPr/>
            <p:nvPr/>
          </p:nvSpPr>
          <p:spPr>
            <a:xfrm rot="-2922755">
              <a:off x="5433342" y="2552907"/>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4"/>
            <p:cNvSpPr/>
            <p:nvPr/>
          </p:nvSpPr>
          <p:spPr>
            <a:xfrm rot="-2922755">
              <a:off x="5598286" y="3002407"/>
              <a:ext cx="50137" cy="36950"/>
            </a:xfrm>
            <a:custGeom>
              <a:avLst/>
              <a:gdLst/>
              <a:ahLst/>
              <a:cxnLst/>
              <a:rect l="l" t="t" r="r" b="b"/>
              <a:pathLst>
                <a:path w="403" h="297" extrusionOk="0">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4"/>
            <p:cNvSpPr/>
            <p:nvPr/>
          </p:nvSpPr>
          <p:spPr>
            <a:xfrm rot="-2922755">
              <a:off x="5549724" y="2523305"/>
              <a:ext cx="49515" cy="37572"/>
            </a:xfrm>
            <a:custGeom>
              <a:avLst/>
              <a:gdLst/>
              <a:ahLst/>
              <a:cxnLst/>
              <a:rect l="l" t="t" r="r" b="b"/>
              <a:pathLst>
                <a:path w="398" h="302" extrusionOk="0">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4"/>
            <p:cNvSpPr/>
            <p:nvPr/>
          </p:nvSpPr>
          <p:spPr>
            <a:xfrm rot="-2922755">
              <a:off x="5609283" y="2966446"/>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4"/>
            <p:cNvSpPr/>
            <p:nvPr/>
          </p:nvSpPr>
          <p:spPr>
            <a:xfrm rot="-2922755">
              <a:off x="5606063" y="2931370"/>
              <a:ext cx="17791" cy="13934"/>
            </a:xfrm>
            <a:custGeom>
              <a:avLst/>
              <a:gdLst/>
              <a:ahLst/>
              <a:cxnLst/>
              <a:rect l="l" t="t" r="r" b="b"/>
              <a:pathLst>
                <a:path w="143" h="112" extrusionOk="0">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4"/>
            <p:cNvSpPr/>
            <p:nvPr/>
          </p:nvSpPr>
          <p:spPr>
            <a:xfrm rot="-2922755">
              <a:off x="5602127" y="2897037"/>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4"/>
            <p:cNvSpPr/>
            <p:nvPr/>
          </p:nvSpPr>
          <p:spPr>
            <a:xfrm rot="-2922755">
              <a:off x="5598906" y="2861836"/>
              <a:ext cx="17791" cy="13934"/>
            </a:xfrm>
            <a:custGeom>
              <a:avLst/>
              <a:gdLst/>
              <a:ahLst/>
              <a:cxnLst/>
              <a:rect l="l" t="t" r="r" b="b"/>
              <a:pathLst>
                <a:path w="143" h="112" extrusionOk="0">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4"/>
            <p:cNvSpPr/>
            <p:nvPr/>
          </p:nvSpPr>
          <p:spPr>
            <a:xfrm rot="-2922755">
              <a:off x="5595689" y="2827167"/>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4"/>
            <p:cNvSpPr/>
            <p:nvPr/>
          </p:nvSpPr>
          <p:spPr>
            <a:xfrm rot="-2922755">
              <a:off x="5591358" y="2792086"/>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4"/>
            <p:cNvSpPr/>
            <p:nvPr/>
          </p:nvSpPr>
          <p:spPr>
            <a:xfrm rot="-2922755">
              <a:off x="5588278" y="2756946"/>
              <a:ext cx="17791" cy="14307"/>
            </a:xfrm>
            <a:custGeom>
              <a:avLst/>
              <a:gdLst/>
              <a:ahLst/>
              <a:cxnLst/>
              <a:rect l="l" t="t" r="r" b="b"/>
              <a:pathLst>
                <a:path w="143" h="115" extrusionOk="0">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4"/>
            <p:cNvSpPr/>
            <p:nvPr/>
          </p:nvSpPr>
          <p:spPr>
            <a:xfrm rot="-2922755">
              <a:off x="5584202" y="272267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4"/>
            <p:cNvSpPr/>
            <p:nvPr/>
          </p:nvSpPr>
          <p:spPr>
            <a:xfrm rot="-2922755">
              <a:off x="5580982" y="2687476"/>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4"/>
            <p:cNvSpPr/>
            <p:nvPr/>
          </p:nvSpPr>
          <p:spPr>
            <a:xfrm rot="-2922755">
              <a:off x="5577764" y="2652807"/>
              <a:ext cx="17666" cy="13436"/>
            </a:xfrm>
            <a:custGeom>
              <a:avLst/>
              <a:gdLst/>
              <a:ahLst/>
              <a:cxnLst/>
              <a:rect l="l" t="t" r="r" b="b"/>
              <a:pathLst>
                <a:path w="142" h="108"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4"/>
            <p:cNvSpPr/>
            <p:nvPr/>
          </p:nvSpPr>
          <p:spPr>
            <a:xfrm rot="-2922755">
              <a:off x="5573537" y="2617679"/>
              <a:ext cx="18661" cy="13561"/>
            </a:xfrm>
            <a:custGeom>
              <a:avLst/>
              <a:gdLst/>
              <a:ahLst/>
              <a:cxnLst/>
              <a:rect l="l" t="t" r="r" b="b"/>
              <a:pathLst>
                <a:path w="150" h="109" extrusionOk="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4"/>
            <p:cNvSpPr/>
            <p:nvPr/>
          </p:nvSpPr>
          <p:spPr>
            <a:xfrm rot="-2922755">
              <a:off x="5570655" y="2583252"/>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4"/>
            <p:cNvSpPr/>
            <p:nvPr/>
          </p:nvSpPr>
          <p:spPr>
            <a:xfrm rot="-2922755">
              <a:off x="5721557" y="297949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4"/>
            <p:cNvSpPr/>
            <p:nvPr/>
          </p:nvSpPr>
          <p:spPr>
            <a:xfrm rot="-2922755">
              <a:off x="5672423" y="2558038"/>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4"/>
            <p:cNvSpPr/>
            <p:nvPr/>
          </p:nvSpPr>
          <p:spPr>
            <a:xfrm rot="-2922755">
              <a:off x="5726983" y="2949659"/>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4"/>
            <p:cNvSpPr/>
            <p:nvPr/>
          </p:nvSpPr>
          <p:spPr>
            <a:xfrm rot="-2922755">
              <a:off x="5724523" y="2919073"/>
              <a:ext cx="17542" cy="13561"/>
            </a:xfrm>
            <a:custGeom>
              <a:avLst/>
              <a:gdLst/>
              <a:ahLst/>
              <a:cxnLst/>
              <a:rect l="l" t="t" r="r" b="b"/>
              <a:pathLst>
                <a:path w="141" h="109" extrusionOk="0">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4"/>
            <p:cNvSpPr/>
            <p:nvPr/>
          </p:nvSpPr>
          <p:spPr>
            <a:xfrm rot="-2922755">
              <a:off x="5720667" y="2887878"/>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4"/>
            <p:cNvSpPr/>
            <p:nvPr/>
          </p:nvSpPr>
          <p:spPr>
            <a:xfrm rot="-2922755">
              <a:off x="5717827" y="2857476"/>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4"/>
            <p:cNvSpPr/>
            <p:nvPr/>
          </p:nvSpPr>
          <p:spPr>
            <a:xfrm rot="-2922755">
              <a:off x="5715219" y="2826688"/>
              <a:ext cx="17542" cy="13436"/>
            </a:xfrm>
            <a:custGeom>
              <a:avLst/>
              <a:gdLst/>
              <a:ahLst/>
              <a:cxnLst/>
              <a:rect l="l" t="t" r="r" b="b"/>
              <a:pathLst>
                <a:path w="141" h="108" extrusionOk="0">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4"/>
            <p:cNvSpPr/>
            <p:nvPr/>
          </p:nvSpPr>
          <p:spPr>
            <a:xfrm rot="-2922755">
              <a:off x="5711316" y="2795390"/>
              <a:ext cx="18786" cy="14307"/>
            </a:xfrm>
            <a:custGeom>
              <a:avLst/>
              <a:gdLst/>
              <a:ahLst/>
              <a:cxnLst/>
              <a:rect l="l" t="t" r="r" b="b"/>
              <a:pathLst>
                <a:path w="151" h="115" extrusionOk="0">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4"/>
            <p:cNvSpPr/>
            <p:nvPr/>
          </p:nvSpPr>
          <p:spPr>
            <a:xfrm rot="-2922755">
              <a:off x="5708523" y="2765091"/>
              <a:ext cx="17915" cy="13436"/>
            </a:xfrm>
            <a:custGeom>
              <a:avLst/>
              <a:gdLst/>
              <a:ahLst/>
              <a:cxnLst/>
              <a:rect l="l" t="t" r="r" b="b"/>
              <a:pathLst>
                <a:path w="144" h="108" extrusionOk="0">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4"/>
            <p:cNvSpPr/>
            <p:nvPr/>
          </p:nvSpPr>
          <p:spPr>
            <a:xfrm rot="-2922755">
              <a:off x="5705089" y="273455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4"/>
            <p:cNvSpPr/>
            <p:nvPr/>
          </p:nvSpPr>
          <p:spPr>
            <a:xfrm rot="-2922755">
              <a:off x="5702228" y="2703357"/>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4"/>
            <p:cNvSpPr/>
            <p:nvPr/>
          </p:nvSpPr>
          <p:spPr>
            <a:xfrm rot="-2922755">
              <a:off x="5699219" y="2672582"/>
              <a:ext cx="17915" cy="13561"/>
            </a:xfrm>
            <a:custGeom>
              <a:avLst/>
              <a:gdLst/>
              <a:ahLst/>
              <a:cxnLst/>
              <a:rect l="l" t="t" r="r" b="b"/>
              <a:pathLst>
                <a:path w="144" h="109" extrusionOk="0">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4"/>
            <p:cNvSpPr/>
            <p:nvPr/>
          </p:nvSpPr>
          <p:spPr>
            <a:xfrm rot="-2922755">
              <a:off x="5695933" y="2642494"/>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4"/>
            <p:cNvSpPr/>
            <p:nvPr/>
          </p:nvSpPr>
          <p:spPr>
            <a:xfrm rot="-2922755">
              <a:off x="5692924" y="2610848"/>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4"/>
            <p:cNvSpPr/>
            <p:nvPr/>
          </p:nvSpPr>
          <p:spPr>
            <a:xfrm rot="-2922755">
              <a:off x="5826582" y="2955683"/>
              <a:ext cx="37323" cy="36452"/>
            </a:xfrm>
            <a:custGeom>
              <a:avLst/>
              <a:gdLst/>
              <a:ahLst/>
              <a:cxnLst/>
              <a:rect l="l" t="t" r="r" b="b"/>
              <a:pathLst>
                <a:path w="300" h="293" extrusionOk="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4"/>
            <p:cNvSpPr/>
            <p:nvPr/>
          </p:nvSpPr>
          <p:spPr>
            <a:xfrm rot="-2922755">
              <a:off x="5788657" y="2589713"/>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4"/>
            <p:cNvSpPr/>
            <p:nvPr/>
          </p:nvSpPr>
          <p:spPr>
            <a:xfrm rot="-2922755">
              <a:off x="5832799" y="293123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4"/>
            <p:cNvSpPr/>
            <p:nvPr/>
          </p:nvSpPr>
          <p:spPr>
            <a:xfrm rot="-2922755">
              <a:off x="5829262" y="2903930"/>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4"/>
            <p:cNvSpPr/>
            <p:nvPr/>
          </p:nvSpPr>
          <p:spPr>
            <a:xfrm rot="-2922755">
              <a:off x="5827068" y="2877392"/>
              <a:ext cx="17791" cy="14307"/>
            </a:xfrm>
            <a:custGeom>
              <a:avLst/>
              <a:gdLst/>
              <a:ahLst/>
              <a:cxnLst/>
              <a:rect l="l" t="t" r="r" b="b"/>
              <a:pathLst>
                <a:path w="143" h="115" extrusionOk="0">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4"/>
            <p:cNvSpPr/>
            <p:nvPr/>
          </p:nvSpPr>
          <p:spPr>
            <a:xfrm rot="-2922755">
              <a:off x="5824471" y="2850462"/>
              <a:ext cx="17791" cy="13934"/>
            </a:xfrm>
            <a:custGeom>
              <a:avLst/>
              <a:gdLst/>
              <a:ahLst/>
              <a:cxnLst/>
              <a:rect l="l" t="t" r="r" b="b"/>
              <a:pathLst>
                <a:path w="143" h="112" extrusionOk="0">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4"/>
            <p:cNvSpPr/>
            <p:nvPr/>
          </p:nvSpPr>
          <p:spPr>
            <a:xfrm rot="-2922755">
              <a:off x="5821451" y="2824299"/>
              <a:ext cx="17791" cy="13934"/>
            </a:xfrm>
            <a:custGeom>
              <a:avLst/>
              <a:gdLst/>
              <a:ahLst/>
              <a:cxnLst/>
              <a:rect l="l" t="t" r="r" b="b"/>
              <a:pathLst>
                <a:path w="143" h="112" extrusionOk="0">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4"/>
            <p:cNvSpPr/>
            <p:nvPr/>
          </p:nvSpPr>
          <p:spPr>
            <a:xfrm rot="-2922755">
              <a:off x="5818948" y="2797451"/>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4"/>
            <p:cNvSpPr/>
            <p:nvPr/>
          </p:nvSpPr>
          <p:spPr>
            <a:xfrm rot="-2922755">
              <a:off x="5815758" y="2770914"/>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4"/>
            <p:cNvSpPr/>
            <p:nvPr/>
          </p:nvSpPr>
          <p:spPr>
            <a:xfrm rot="-2922755">
              <a:off x="5813518" y="2744398"/>
              <a:ext cx="17791" cy="13436"/>
            </a:xfrm>
            <a:custGeom>
              <a:avLst/>
              <a:gdLst/>
              <a:ahLst/>
              <a:cxnLst/>
              <a:rect l="l" t="t" r="r" b="b"/>
              <a:pathLst>
                <a:path w="143" h="108" extrusionOk="0">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4"/>
            <p:cNvSpPr/>
            <p:nvPr/>
          </p:nvSpPr>
          <p:spPr>
            <a:xfrm rot="-2922755">
              <a:off x="5810235" y="271777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4"/>
            <p:cNvSpPr/>
            <p:nvPr/>
          </p:nvSpPr>
          <p:spPr>
            <a:xfrm rot="-2922755">
              <a:off x="5808041" y="2691241"/>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4"/>
            <p:cNvSpPr/>
            <p:nvPr/>
          </p:nvSpPr>
          <p:spPr>
            <a:xfrm rot="-2922755">
              <a:off x="5805570" y="2664366"/>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4"/>
            <p:cNvSpPr/>
            <p:nvPr/>
          </p:nvSpPr>
          <p:spPr>
            <a:xfrm rot="-2922755">
              <a:off x="5802402" y="2637876"/>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4"/>
            <p:cNvSpPr/>
            <p:nvPr/>
          </p:nvSpPr>
          <p:spPr>
            <a:xfrm rot="-2922755">
              <a:off x="5920248" y="2929683"/>
              <a:ext cx="37447" cy="37323"/>
            </a:xfrm>
            <a:custGeom>
              <a:avLst/>
              <a:gdLst/>
              <a:ahLst/>
              <a:cxnLst/>
              <a:rect l="l" t="t" r="r" b="b"/>
              <a:pathLst>
                <a:path w="301" h="300" extrusionOk="0">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rot="-2922755">
              <a:off x="5882672" y="2620014"/>
              <a:ext cx="49142" cy="37323"/>
            </a:xfrm>
            <a:custGeom>
              <a:avLst/>
              <a:gdLst/>
              <a:ahLst/>
              <a:cxnLst/>
              <a:rect l="l" t="t" r="r" b="b"/>
              <a:pathLst>
                <a:path w="395" h="300" extrusionOk="0">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rot="-2922755">
              <a:off x="5926506" y="2910584"/>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rot="-2922755">
              <a:off x="5924555" y="2887518"/>
              <a:ext cx="17791" cy="13934"/>
            </a:xfrm>
            <a:custGeom>
              <a:avLst/>
              <a:gdLst/>
              <a:ahLst/>
              <a:cxnLst/>
              <a:rect l="l" t="t" r="r" b="b"/>
              <a:pathLst>
                <a:path w="143" h="112" extrusionOk="0">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rot="-2922755">
              <a:off x="5921768" y="2864956"/>
              <a:ext cx="18786" cy="14307"/>
            </a:xfrm>
            <a:custGeom>
              <a:avLst/>
              <a:gdLst/>
              <a:ahLst/>
              <a:cxnLst/>
              <a:rect l="l" t="t" r="r" b="b"/>
              <a:pathLst>
                <a:path w="151" h="115" extrusionOk="0">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rot="-2922755">
              <a:off x="5920194" y="2843098"/>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rot="-2922755">
              <a:off x="5917178" y="2820526"/>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rot="-2922755">
              <a:off x="5915281" y="2797830"/>
              <a:ext cx="17791" cy="13436"/>
            </a:xfrm>
            <a:custGeom>
              <a:avLst/>
              <a:gdLst/>
              <a:ahLst/>
              <a:cxnLst/>
              <a:rect l="l" t="t" r="r" b="b"/>
              <a:pathLst>
                <a:path w="143" h="108" extrusionOk="0">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rot="-2922755">
              <a:off x="5912307" y="2775228"/>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rot="-2922755">
              <a:off x="5910504" y="2752490"/>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rot="-2922755">
              <a:off x="5908403" y="2729617"/>
              <a:ext cx="17791" cy="13934"/>
            </a:xfrm>
            <a:custGeom>
              <a:avLst/>
              <a:gdLst/>
              <a:ahLst/>
              <a:cxnLst/>
              <a:rect l="l" t="t" r="r" b="b"/>
              <a:pathLst>
                <a:path w="143" h="112" extrusionOk="0">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rot="-2922755">
              <a:off x="5906143" y="2708069"/>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rot="-2922755">
              <a:off x="5903949" y="2685114"/>
              <a:ext cx="17542" cy="13436"/>
            </a:xfrm>
            <a:custGeom>
              <a:avLst/>
              <a:gdLst/>
              <a:ahLst/>
              <a:cxnLst/>
              <a:rect l="l" t="t" r="r" b="b"/>
              <a:pathLst>
                <a:path w="141" h="108" extrusionOk="0">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rot="-2922755">
              <a:off x="5901083" y="2662475"/>
              <a:ext cx="18661" cy="13436"/>
            </a:xfrm>
            <a:custGeom>
              <a:avLst/>
              <a:gdLst/>
              <a:ahLst/>
              <a:cxnLst/>
              <a:rect l="l" t="t" r="r" b="b"/>
              <a:pathLst>
                <a:path w="150" h="108" extrusionOk="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rot="-2922755">
              <a:off x="5997838" y="2901712"/>
              <a:ext cx="50386" cy="37572"/>
            </a:xfrm>
            <a:custGeom>
              <a:avLst/>
              <a:gdLst/>
              <a:ahLst/>
              <a:cxnLst/>
              <a:rect l="l" t="t" r="r" b="b"/>
              <a:pathLst>
                <a:path w="405" h="302" extrusionOk="0">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rot="-2922755">
              <a:off x="6011723" y="2888562"/>
              <a:ext cx="17791" cy="13934"/>
            </a:xfrm>
            <a:custGeom>
              <a:avLst/>
              <a:gdLst/>
              <a:ahLst/>
              <a:cxnLst/>
              <a:rect l="l" t="t" r="r" b="b"/>
              <a:pathLst>
                <a:path w="143" h="112" extrusionOk="0">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rot="-2922755">
              <a:off x="6009613" y="2870529"/>
              <a:ext cx="18413" cy="13561"/>
            </a:xfrm>
            <a:custGeom>
              <a:avLst/>
              <a:gdLst/>
              <a:ahLst/>
              <a:cxnLst/>
              <a:rect l="l" t="t" r="r" b="b"/>
              <a:pathLst>
                <a:path w="148" h="109" extrusionOk="0">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rot="-2922755">
              <a:off x="6007858" y="2851881"/>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4"/>
            <p:cNvSpPr/>
            <p:nvPr/>
          </p:nvSpPr>
          <p:spPr>
            <a:xfrm rot="-2922755">
              <a:off x="6005586" y="2833118"/>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4"/>
            <p:cNvSpPr/>
            <p:nvPr/>
          </p:nvSpPr>
          <p:spPr>
            <a:xfrm rot="-2922755">
              <a:off x="6004061" y="281522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rot="-2922755">
              <a:off x="6002372" y="2796074"/>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rot="-2922755">
              <a:off x="6000457" y="2778471"/>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rot="-2922755">
              <a:off x="5998507" y="2759393"/>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rot="-2922755">
              <a:off x="5996235" y="2740629"/>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rot="-2922755">
              <a:off x="5994757" y="2722716"/>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rot="-2922755">
              <a:off x="5992371" y="2703948"/>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rot="-2922755">
              <a:off x="5991199" y="2686064"/>
              <a:ext cx="17542" cy="13436"/>
            </a:xfrm>
            <a:custGeom>
              <a:avLst/>
              <a:gdLst/>
              <a:ahLst/>
              <a:cxnLst/>
              <a:rect l="l" t="t" r="r" b="b"/>
              <a:pathLst>
                <a:path w="141" h="108" extrusionOk="0">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4"/>
            <p:cNvSpPr/>
            <p:nvPr/>
          </p:nvSpPr>
          <p:spPr>
            <a:xfrm rot="-2922755">
              <a:off x="5972207" y="2648782"/>
              <a:ext cx="50137" cy="37572"/>
            </a:xfrm>
            <a:custGeom>
              <a:avLst/>
              <a:gdLst/>
              <a:ahLst/>
              <a:cxnLst/>
              <a:rect l="l" t="t" r="r" b="b"/>
              <a:pathLst>
                <a:path w="403" h="302" extrusionOk="0">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rot="-2922755">
              <a:off x="6075351" y="2873371"/>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rot="-2922755">
              <a:off x="6088927" y="2865602"/>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rot="-2922755">
              <a:off x="6087712" y="2851332"/>
              <a:ext cx="17791" cy="13561"/>
            </a:xfrm>
            <a:custGeom>
              <a:avLst/>
              <a:gdLst/>
              <a:ahLst/>
              <a:cxnLst/>
              <a:rect l="l" t="t" r="r" b="b"/>
              <a:pathLst>
                <a:path w="143" h="109" extrusionOk="0">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4"/>
            <p:cNvSpPr/>
            <p:nvPr/>
          </p:nvSpPr>
          <p:spPr>
            <a:xfrm rot="-2922755">
              <a:off x="6085941" y="2837257"/>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4"/>
            <p:cNvSpPr/>
            <p:nvPr/>
          </p:nvSpPr>
          <p:spPr>
            <a:xfrm rot="-2922755">
              <a:off x="6084802" y="2822408"/>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rot="-2922755">
              <a:off x="6082750" y="2808336"/>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rot="-2922755">
              <a:off x="6081917" y="2794287"/>
              <a:ext cx="17915" cy="13436"/>
            </a:xfrm>
            <a:custGeom>
              <a:avLst/>
              <a:gdLst/>
              <a:ahLst/>
              <a:cxnLst/>
              <a:rect l="l" t="t" r="r" b="b"/>
              <a:pathLst>
                <a:path w="144" h="108" extrusionOk="0">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rot="-2922755">
              <a:off x="6079839" y="2779412"/>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rot="-2922755">
              <a:off x="6078876" y="2765422"/>
              <a:ext cx="17791" cy="13561"/>
            </a:xfrm>
            <a:custGeom>
              <a:avLst/>
              <a:gdLst/>
              <a:ahLst/>
              <a:cxnLst/>
              <a:rect l="l" t="t" r="r" b="b"/>
              <a:pathLst>
                <a:path w="143" h="109" extrusionOk="0">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rot="-2922755">
              <a:off x="6077018" y="27514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rot="-2922755">
              <a:off x="6075826" y="2736561"/>
              <a:ext cx="17791" cy="13934"/>
            </a:xfrm>
            <a:custGeom>
              <a:avLst/>
              <a:gdLst/>
              <a:ahLst/>
              <a:cxnLst/>
              <a:rect l="l" t="t" r="r" b="b"/>
              <a:pathLst>
                <a:path w="143" h="112" extrusionOk="0">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rot="-2922755">
              <a:off x="6073935" y="2722473"/>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rot="-2922755">
              <a:off x="6073077" y="270836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rot="-2922755">
              <a:off x="6060931" y="267640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rot="-2922755">
              <a:off x="6146487" y="284441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rot="-2922755">
              <a:off x="6161013" y="2842635"/>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rot="-2922755">
              <a:off x="6159960" y="2831284"/>
              <a:ext cx="17791" cy="14307"/>
            </a:xfrm>
            <a:custGeom>
              <a:avLst/>
              <a:gdLst/>
              <a:ahLst/>
              <a:cxnLst/>
              <a:rect l="l" t="t" r="r" b="b"/>
              <a:pathLst>
                <a:path w="143" h="115" extrusionOk="0">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rot="-2922755">
              <a:off x="6158479" y="2821561"/>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rot="-2922755">
              <a:off x="6157655" y="281109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rot="-2922755">
              <a:off x="6156193" y="280103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rot="-2922755">
              <a:off x="6155678" y="2790871"/>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rot="-2922755">
              <a:off x="6154225" y="2780685"/>
              <a:ext cx="18661" cy="13312"/>
            </a:xfrm>
            <a:custGeom>
              <a:avLst/>
              <a:gdLst/>
              <a:ahLst/>
              <a:cxnLst/>
              <a:rect l="l" t="t" r="r" b="b"/>
              <a:pathLst>
                <a:path w="150" h="107" extrusionOk="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4"/>
            <p:cNvSpPr/>
            <p:nvPr/>
          </p:nvSpPr>
          <p:spPr>
            <a:xfrm rot="-2922755">
              <a:off x="6153629" y="2770493"/>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4"/>
            <p:cNvSpPr/>
            <p:nvPr/>
          </p:nvSpPr>
          <p:spPr>
            <a:xfrm rot="-2922755">
              <a:off x="6152244" y="2760333"/>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rot="-2922755">
              <a:off x="6151755" y="2750229"/>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rot="-2922755">
              <a:off x="6149876" y="2739252"/>
              <a:ext cx="18786" cy="14307"/>
            </a:xfrm>
            <a:custGeom>
              <a:avLst/>
              <a:gdLst/>
              <a:ahLst/>
              <a:cxnLst/>
              <a:rect l="l" t="t" r="r" b="b"/>
              <a:pathLst>
                <a:path w="151" h="115" extrusionOk="0">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rot="-2922755">
              <a:off x="6149222" y="2729154"/>
              <a:ext cx="17791" cy="13934"/>
            </a:xfrm>
            <a:custGeom>
              <a:avLst/>
              <a:gdLst/>
              <a:ahLst/>
              <a:cxnLst/>
              <a:rect l="l" t="t" r="r" b="b"/>
              <a:pathLst>
                <a:path w="143" h="112" extrusionOk="0">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rot="-2922755">
              <a:off x="6131772" y="2703283"/>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rot="-2922755">
              <a:off x="6213047" y="2814657"/>
              <a:ext cx="50137" cy="37075"/>
            </a:xfrm>
            <a:custGeom>
              <a:avLst/>
              <a:gdLst/>
              <a:ahLst/>
              <a:cxnLst/>
              <a:rect l="l" t="t" r="r" b="b"/>
              <a:pathLst>
                <a:path w="403" h="298" extrusionOk="0">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rot="-2922755">
              <a:off x="6228698" y="281780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rot="-2922755">
              <a:off x="6227655" y="2811855"/>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rot="-2922755">
              <a:off x="6227233" y="2805359"/>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rot="-2922755">
              <a:off x="6226190" y="2799414"/>
              <a:ext cx="17791" cy="13561"/>
            </a:xfrm>
            <a:custGeom>
              <a:avLst/>
              <a:gdLst/>
              <a:ahLst/>
              <a:cxnLst/>
              <a:rect l="l" t="t" r="r" b="b"/>
              <a:pathLst>
                <a:path w="143" h="109" extrusionOk="0">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rot="-2922755">
              <a:off x="6225888" y="2792807"/>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rot="-2922755">
              <a:off x="6224837" y="2786471"/>
              <a:ext cx="18786" cy="14432"/>
            </a:xfrm>
            <a:custGeom>
              <a:avLst/>
              <a:gdLst/>
              <a:ahLst/>
              <a:cxnLst/>
              <a:rect l="l" t="t" r="r" b="b"/>
              <a:pathLst>
                <a:path w="151" h="116" extrusionOk="0">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4"/>
            <p:cNvSpPr/>
            <p:nvPr/>
          </p:nvSpPr>
          <p:spPr>
            <a:xfrm rot="-2922755">
              <a:off x="6224990" y="2781093"/>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4"/>
            <p:cNvSpPr/>
            <p:nvPr/>
          </p:nvSpPr>
          <p:spPr>
            <a:xfrm rot="-2922755">
              <a:off x="6223947" y="2775147"/>
              <a:ext cx="17542" cy="13561"/>
            </a:xfrm>
            <a:custGeom>
              <a:avLst/>
              <a:gdLst/>
              <a:ahLst/>
              <a:cxnLst/>
              <a:rect l="l" t="t" r="r" b="b"/>
              <a:pathLst>
                <a:path w="141"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rot="-2922755">
              <a:off x="6223483" y="2768682"/>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rot="-2922755">
              <a:off x="6222318" y="2762342"/>
              <a:ext cx="18786" cy="13561"/>
            </a:xfrm>
            <a:custGeom>
              <a:avLst/>
              <a:gdLst/>
              <a:ahLst/>
              <a:cxnLst/>
              <a:rect l="l" t="t" r="r" b="b"/>
              <a:pathLst>
                <a:path w="151" h="109" extrusionOk="0">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rot="-2922755">
              <a:off x="6222147" y="2756126"/>
              <a:ext cx="17791" cy="13561"/>
            </a:xfrm>
            <a:custGeom>
              <a:avLst/>
              <a:gdLst/>
              <a:ahLst/>
              <a:cxnLst/>
              <a:rect l="l" t="t" r="r" b="b"/>
              <a:pathLst>
                <a:path w="143" h="109" extrusionOk="0">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rot="-2922755">
              <a:off x="6221050" y="2749811"/>
              <a:ext cx="18661" cy="13934"/>
            </a:xfrm>
            <a:custGeom>
              <a:avLst/>
              <a:gdLst/>
              <a:ahLst/>
              <a:cxnLst/>
              <a:rect l="l" t="t" r="r" b="b"/>
              <a:pathLst>
                <a:path w="150" h="112" extrusionOk="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rot="-2922755">
              <a:off x="6204442" y="2730088"/>
              <a:ext cx="50137" cy="37448"/>
            </a:xfrm>
            <a:custGeom>
              <a:avLst/>
              <a:gdLst/>
              <a:ahLst/>
              <a:cxnLst/>
              <a:rect l="l" t="t" r="r" b="b"/>
              <a:pathLst>
                <a:path w="403" h="301" extrusionOk="0">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rot="-2922755">
              <a:off x="6278068" y="2783590"/>
              <a:ext cx="49391" cy="37572"/>
            </a:xfrm>
            <a:custGeom>
              <a:avLst/>
              <a:gdLst/>
              <a:ahLst/>
              <a:cxnLst/>
              <a:rect l="l" t="t" r="r" b="b"/>
              <a:pathLst>
                <a:path w="397" h="302" extrusionOk="0">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rot="-2922755">
              <a:off x="6293744" y="2793127"/>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rot="-2922755">
              <a:off x="6292935" y="2790783"/>
              <a:ext cx="18786" cy="13810"/>
            </a:xfrm>
            <a:custGeom>
              <a:avLst/>
              <a:gdLst/>
              <a:ahLst/>
              <a:cxnLst/>
              <a:rect l="l" t="t" r="r" b="b"/>
              <a:pathLst>
                <a:path w="151" h="111" extrusionOk="0">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rot="-2922755">
              <a:off x="6293422" y="2789105"/>
              <a:ext cx="17666" cy="13561"/>
            </a:xfrm>
            <a:custGeom>
              <a:avLst/>
              <a:gdLst/>
              <a:ahLst/>
              <a:cxnLst/>
              <a:rect l="l" t="t" r="r" b="b"/>
              <a:pathLst>
                <a:path w="142" h="109" extrusionOk="0">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rot="-2922755">
              <a:off x="6292600" y="2786833"/>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rot="-2922755">
              <a:off x="6292858" y="2784400"/>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rot="-2922755">
              <a:off x="6292235" y="2782966"/>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rot="-2922755">
              <a:off x="6292280" y="2780685"/>
              <a:ext cx="17791" cy="13436"/>
            </a:xfrm>
            <a:custGeom>
              <a:avLst/>
              <a:gdLst/>
              <a:ahLst/>
              <a:cxnLst/>
              <a:rect l="l" t="t" r="r" b="b"/>
              <a:pathLst>
                <a:path w="143" h="108" extrusionOk="0">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rot="-2922755">
              <a:off x="6292083" y="2779047"/>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rot="-2922755">
              <a:off x="6292018" y="2776647"/>
              <a:ext cx="17791" cy="13436"/>
            </a:xfrm>
            <a:custGeom>
              <a:avLst/>
              <a:gdLst/>
              <a:ahLst/>
              <a:cxnLst/>
              <a:rect l="l" t="t" r="r" b="b"/>
              <a:pathLst>
                <a:path w="143" h="108" extrusionOk="0">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rot="-2922755">
              <a:off x="6291208" y="2774303"/>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rot="-2922755">
              <a:off x="6291695" y="277274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rot="-2922755">
              <a:off x="6290921" y="2770457"/>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rot="-2922755">
              <a:off x="6274748" y="2755835"/>
              <a:ext cx="50137" cy="37572"/>
            </a:xfrm>
            <a:custGeom>
              <a:avLst/>
              <a:gdLst/>
              <a:ahLst/>
              <a:cxnLst/>
              <a:rect l="l" t="t" r="r" b="b"/>
              <a:pathLst>
                <a:path w="403" h="302" extrusionOk="0">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rot="-2922755">
              <a:off x="6342212" y="2753032"/>
              <a:ext cx="49391" cy="37821"/>
            </a:xfrm>
            <a:custGeom>
              <a:avLst/>
              <a:gdLst/>
              <a:ahLst/>
              <a:cxnLst/>
              <a:rect l="l" t="t" r="r" b="b"/>
              <a:pathLst>
                <a:path w="397" h="304" extrusionOk="0">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rot="-2922755">
              <a:off x="6358417" y="2767628"/>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rot="-2922755">
              <a:off x="6358308" y="277038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rot="-2922755">
              <a:off x="6358981" y="2772332"/>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rot="-2922755">
              <a:off x="6358642" y="2774337"/>
              <a:ext cx="17915" cy="13810"/>
            </a:xfrm>
            <a:custGeom>
              <a:avLst/>
              <a:gdLst/>
              <a:ahLst/>
              <a:cxnLst/>
              <a:rect l="l" t="t" r="r" b="b"/>
              <a:pathLst>
                <a:path w="144" h="111" extrusionOk="0">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rot="-2922755">
              <a:off x="6359304" y="277635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rot="-2922755">
              <a:off x="6359470" y="2778978"/>
              <a:ext cx="17542" cy="13436"/>
            </a:xfrm>
            <a:custGeom>
              <a:avLst/>
              <a:gdLst/>
              <a:ahLst/>
              <a:cxnLst/>
              <a:rect l="l" t="t" r="r" b="b"/>
              <a:pathLst>
                <a:path w="141" h="108" extrusionOk="0">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rot="-2922755">
              <a:off x="6359545" y="2780222"/>
              <a:ext cx="17915" cy="13561"/>
            </a:xfrm>
            <a:custGeom>
              <a:avLst/>
              <a:gdLst/>
              <a:ahLst/>
              <a:cxnLst/>
              <a:rect l="l" t="t" r="r" b="b"/>
              <a:pathLst>
                <a:path w="144" h="109" extrusionOk="0">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rot="-2922755">
              <a:off x="6359669" y="278287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rot="-2922755">
              <a:off x="6360144" y="2783983"/>
              <a:ext cx="17791" cy="14432"/>
            </a:xfrm>
            <a:custGeom>
              <a:avLst/>
              <a:gdLst/>
              <a:ahLst/>
              <a:cxnLst/>
              <a:rect l="l" t="t" r="r" b="b"/>
              <a:pathLst>
                <a:path w="143" h="116" extrusionOk="0">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rot="-2922755">
              <a:off x="6359987" y="2786765"/>
              <a:ext cx="17791" cy="13561"/>
            </a:xfrm>
            <a:custGeom>
              <a:avLst/>
              <a:gdLst/>
              <a:ahLst/>
              <a:cxnLst/>
              <a:rect l="l" t="t" r="r" b="b"/>
              <a:pathLst>
                <a:path w="143" h="109" extrusionOk="0">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rot="-2922755">
              <a:off x="6360811" y="2788765"/>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rot="-2922755">
              <a:off x="6360472" y="2790646"/>
              <a:ext cx="17791" cy="13934"/>
            </a:xfrm>
            <a:custGeom>
              <a:avLst/>
              <a:gdLst/>
              <a:ahLst/>
              <a:cxnLst/>
              <a:rect l="l" t="t" r="r" b="b"/>
              <a:pathLst>
                <a:path w="143" h="112" extrusionOk="0">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rot="-2922755">
              <a:off x="6345015" y="2782118"/>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2922755">
              <a:off x="6407118" y="2723534"/>
              <a:ext cx="50137" cy="36950"/>
            </a:xfrm>
            <a:custGeom>
              <a:avLst/>
              <a:gdLst/>
              <a:ahLst/>
              <a:cxnLst/>
              <a:rect l="l" t="t" r="r" b="b"/>
              <a:pathLst>
                <a:path w="403" h="297" extrusionOk="0">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2922755">
              <a:off x="6423838" y="2743780"/>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2922755">
              <a:off x="6424881" y="2749601"/>
              <a:ext cx="17791" cy="13436"/>
            </a:xfrm>
            <a:custGeom>
              <a:avLst/>
              <a:gdLst/>
              <a:ahLst/>
              <a:cxnLst/>
              <a:rect l="l" t="t" r="r" b="b"/>
              <a:pathLst>
                <a:path w="143" h="108" extrusionOk="0">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2922755">
              <a:off x="6425242" y="275623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2922755">
              <a:off x="6426388" y="2762012"/>
              <a:ext cx="17542" cy="13561"/>
            </a:xfrm>
            <a:custGeom>
              <a:avLst/>
              <a:gdLst/>
              <a:ahLst/>
              <a:cxnLst/>
              <a:rect l="l" t="t" r="r" b="b"/>
              <a:pathLst>
                <a:path w="141" h="109" extrusionOk="0">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2922755">
              <a:off x="6426404" y="2767889"/>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2922755">
              <a:off x="6426538" y="2774121"/>
              <a:ext cx="18661" cy="13934"/>
            </a:xfrm>
            <a:custGeom>
              <a:avLst/>
              <a:gdLst/>
              <a:ahLst/>
              <a:cxnLst/>
              <a:rect l="l" t="t" r="r" b="b"/>
              <a:pathLst>
                <a:path w="150" h="112" extrusionOk="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2922755">
              <a:off x="6427588" y="2780457"/>
              <a:ext cx="17791" cy="13436"/>
            </a:xfrm>
            <a:custGeom>
              <a:avLst/>
              <a:gdLst/>
              <a:ahLst/>
              <a:cxnLst/>
              <a:rect l="l" t="t" r="r" b="b"/>
              <a:pathLst>
                <a:path w="143" h="108" extrusionOk="0">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2922755">
              <a:off x="6427805" y="2786652"/>
              <a:ext cx="18786" cy="13561"/>
            </a:xfrm>
            <a:custGeom>
              <a:avLst/>
              <a:gdLst/>
              <a:ahLst/>
              <a:cxnLst/>
              <a:rect l="l" t="t" r="r" b="b"/>
              <a:pathLst>
                <a:path w="151" h="109" extrusionOk="0">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2922755">
              <a:off x="6428950" y="279294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2922755">
              <a:off x="6429286" y="27991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2922755">
              <a:off x="6430456" y="280535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2922755">
              <a:off x="6430381" y="281075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2922755">
              <a:off x="6415296" y="2807312"/>
              <a:ext cx="50510" cy="37572"/>
            </a:xfrm>
            <a:custGeom>
              <a:avLst/>
              <a:gdLst/>
              <a:ahLst/>
              <a:cxnLst/>
              <a:rect l="l" t="t" r="r" b="b"/>
              <a:pathLst>
                <a:path w="406" h="302" extrusionOk="0">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2922755">
              <a:off x="6481092" y="2693291"/>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2922755">
              <a:off x="6492097" y="2719094"/>
              <a:ext cx="18786" cy="13561"/>
            </a:xfrm>
            <a:custGeom>
              <a:avLst/>
              <a:gdLst/>
              <a:ahLst/>
              <a:cxnLst/>
              <a:rect l="l" t="t" r="r" b="b"/>
              <a:pathLst>
                <a:path w="151" h="109" extrusionOk="0">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2922755">
              <a:off x="6493504" y="2729302"/>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4"/>
            <p:cNvSpPr/>
            <p:nvPr/>
          </p:nvSpPr>
          <p:spPr>
            <a:xfrm rot="-2922755">
              <a:off x="6494283" y="2739399"/>
              <a:ext cx="18661" cy="13934"/>
            </a:xfrm>
            <a:custGeom>
              <a:avLst/>
              <a:gdLst/>
              <a:ahLst/>
              <a:cxnLst/>
              <a:rect l="l" t="t" r="r" b="b"/>
              <a:pathLst>
                <a:path w="150" h="112" extrusionOk="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rot="-2922755">
              <a:off x="6495689" y="2749606"/>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rot="-2922755">
              <a:off x="6496491" y="2760031"/>
              <a:ext cx="17915" cy="14307"/>
            </a:xfrm>
            <a:custGeom>
              <a:avLst/>
              <a:gdLst/>
              <a:ahLst/>
              <a:cxnLst/>
              <a:rect l="l" t="t" r="r" b="b"/>
              <a:pathLst>
                <a:path w="144" h="115" extrusionOk="0">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rot="-2922755">
              <a:off x="6498176" y="2770577"/>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rot="-2922755">
              <a:off x="6498791" y="2781086"/>
              <a:ext cx="17666" cy="13436"/>
            </a:xfrm>
            <a:custGeom>
              <a:avLst/>
              <a:gdLst/>
              <a:ahLst/>
              <a:cxnLst/>
              <a:rect l="l" t="t" r="r" b="b"/>
              <a:pathLst>
                <a:path w="142" h="108" extrusionOk="0">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rot="-2922755">
              <a:off x="6500157" y="279093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rot="-2922755">
              <a:off x="6500841" y="2801464"/>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rot="-2922755">
              <a:off x="6501355" y="281150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rot="-2922755">
              <a:off x="6502761" y="282170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rot="-2922755">
              <a:off x="6503540" y="2831805"/>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rot="-2922755">
              <a:off x="6489077" y="2833502"/>
              <a:ext cx="50510" cy="37945"/>
            </a:xfrm>
            <a:custGeom>
              <a:avLst/>
              <a:gdLst/>
              <a:ahLst/>
              <a:cxnLst/>
              <a:rect l="l" t="t" r="r" b="b"/>
              <a:pathLst>
                <a:path w="406" h="305" extrusionOk="0">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rot="-2922755">
              <a:off x="6547341" y="2664289"/>
              <a:ext cx="50137" cy="37448"/>
            </a:xfrm>
            <a:custGeom>
              <a:avLst/>
              <a:gdLst/>
              <a:ahLst/>
              <a:cxnLst/>
              <a:rect l="l" t="t" r="r" b="b"/>
              <a:pathLst>
                <a:path w="403" h="301" extrusionOk="0">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rot="-2922755">
              <a:off x="6565191" y="269555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rot="-2922755">
              <a:off x="6567546" y="2710026"/>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rot="-2922755">
              <a:off x="6568403" y="2724526"/>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rot="-2922755">
              <a:off x="6569402" y="2738444"/>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rot="-2922755">
              <a:off x="6571589" y="2753313"/>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rot="-2922755">
              <a:off x="6572473" y="2767351"/>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rot="-2922755">
              <a:off x="6574317" y="27813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rot="-2922755">
              <a:off x="6575556" y="2796310"/>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4"/>
            <p:cNvSpPr/>
            <p:nvPr/>
          </p:nvSpPr>
          <p:spPr>
            <a:xfrm rot="-2922755">
              <a:off x="6577368" y="2810322"/>
              <a:ext cx="17791" cy="13436"/>
            </a:xfrm>
            <a:custGeom>
              <a:avLst/>
              <a:gdLst/>
              <a:ahLst/>
              <a:cxnLst/>
              <a:rect l="l" t="t" r="r" b="b"/>
              <a:pathLst>
                <a:path w="143" h="108" extrusionOk="0">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4"/>
            <p:cNvSpPr/>
            <p:nvPr/>
          </p:nvSpPr>
          <p:spPr>
            <a:xfrm rot="-2922755">
              <a:off x="6578378" y="2824290"/>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rot="-2922755">
              <a:off x="6580408" y="2839187"/>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rot="-2922755">
              <a:off x="6581288" y="2853214"/>
              <a:ext cx="18786" cy="13561"/>
            </a:xfrm>
            <a:custGeom>
              <a:avLst/>
              <a:gdLst/>
              <a:ahLst/>
              <a:cxnLst/>
              <a:rect l="l" t="t" r="r" b="b"/>
              <a:pathLst>
                <a:path w="151" h="109" extrusionOk="0">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rot="-2922755">
              <a:off x="6567902" y="2861279"/>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rot="-2922755">
              <a:off x="6626036" y="2635269"/>
              <a:ext cx="50510" cy="37821"/>
            </a:xfrm>
            <a:custGeom>
              <a:avLst/>
              <a:gdLst/>
              <a:ahLst/>
              <a:cxnLst/>
              <a:rect l="l" t="t" r="r" b="b"/>
              <a:pathLst>
                <a:path w="406" h="304" extrusionOk="0">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rot="-2922755">
              <a:off x="6644956" y="2672641"/>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rot="-2922755">
              <a:off x="6646802" y="2691641"/>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rot="-2922755">
              <a:off x="6648846" y="2709254"/>
              <a:ext cx="17791" cy="13934"/>
            </a:xfrm>
            <a:custGeom>
              <a:avLst/>
              <a:gdLst/>
              <a:ahLst/>
              <a:cxnLst/>
              <a:rect l="l" t="t" r="r" b="b"/>
              <a:pathLst>
                <a:path w="143" h="112" extrusionOk="0">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rot="-2922755">
              <a:off x="6650510" y="2728349"/>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rot="-2922755">
              <a:off x="6652234" y="2747079"/>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rot="-2922755">
              <a:off x="6654260" y="2765026"/>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rot="-2922755">
              <a:off x="6655937" y="278377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rot="-2922755">
              <a:off x="6658104" y="2801660"/>
              <a:ext cx="17791" cy="13934"/>
            </a:xfrm>
            <a:custGeom>
              <a:avLst/>
              <a:gdLst/>
              <a:ahLst/>
              <a:cxnLst/>
              <a:rect l="l" t="t" r="r" b="b"/>
              <a:pathLst>
                <a:path w="143" h="112" extrusionOk="0">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rot="-2922755">
              <a:off x="6659645" y="28204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rot="-2922755">
              <a:off x="6661994" y="2838274"/>
              <a:ext cx="17791" cy="14432"/>
            </a:xfrm>
            <a:custGeom>
              <a:avLst/>
              <a:gdLst/>
              <a:ahLst/>
              <a:cxnLst/>
              <a:rect l="l" t="t" r="r" b="b"/>
              <a:pathLst>
                <a:path w="143" h="116" extrusionOk="0">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rot="-2922755">
              <a:off x="6663564" y="2857535"/>
              <a:ext cx="17791" cy="13436"/>
            </a:xfrm>
            <a:custGeom>
              <a:avLst/>
              <a:gdLst/>
              <a:ahLst/>
              <a:cxnLst/>
              <a:rect l="l" t="t" r="r" b="b"/>
              <a:pathLst>
                <a:path w="143" h="108" extrusionOk="0">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rot="-2922755">
              <a:off x="6665964" y="2875835"/>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rot="-2922755">
              <a:off x="6652100" y="2889156"/>
              <a:ext cx="50137" cy="36950"/>
            </a:xfrm>
            <a:custGeom>
              <a:avLst/>
              <a:gdLst/>
              <a:ahLst/>
              <a:cxnLst/>
              <a:rect l="l" t="t" r="r" b="b"/>
              <a:pathLst>
                <a:path w="403" h="297" extrusionOk="0">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rot="-2922755">
              <a:off x="6719087" y="2608555"/>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rot="-2922755">
              <a:off x="6744558" y="2918017"/>
              <a:ext cx="50261" cy="37572"/>
            </a:xfrm>
            <a:custGeom>
              <a:avLst/>
              <a:gdLst/>
              <a:ahLst/>
              <a:cxnLst/>
              <a:rect l="l" t="t" r="r" b="b"/>
              <a:pathLst>
                <a:path w="404" h="302" extrusionOk="0">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rot="-2922755">
              <a:off x="6732082" y="2651046"/>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rot="-2922755">
              <a:off x="6733967" y="2673691"/>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rot="-2922755">
              <a:off x="6736906" y="2696366"/>
              <a:ext cx="17791" cy="13561"/>
            </a:xfrm>
            <a:custGeom>
              <a:avLst/>
              <a:gdLst/>
              <a:ahLst/>
              <a:cxnLst/>
              <a:rect l="l" t="t" r="r" b="b"/>
              <a:pathLst>
                <a:path w="143" h="109" extrusionOk="0">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rot="-2922755">
              <a:off x="6738838" y="2718989"/>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rot="-2922755">
              <a:off x="6741751" y="2741607"/>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rot="-2922755">
              <a:off x="6743597" y="2763793"/>
              <a:ext cx="17791" cy="14307"/>
            </a:xfrm>
            <a:custGeom>
              <a:avLst/>
              <a:gdLst/>
              <a:ahLst/>
              <a:cxnLst/>
              <a:rect l="l" t="t" r="r" b="b"/>
              <a:pathLst>
                <a:path w="143" h="115" extrusionOk="0">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rot="-2922755">
              <a:off x="6746133" y="2786075"/>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rot="-2922755">
              <a:off x="6748187" y="280909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rot="-2922755">
              <a:off x="6750234" y="2831721"/>
              <a:ext cx="18661" cy="13561"/>
            </a:xfrm>
            <a:custGeom>
              <a:avLst/>
              <a:gdLst/>
              <a:ahLst/>
              <a:cxnLst/>
              <a:rect l="l" t="t" r="r" b="b"/>
              <a:pathLst>
                <a:path w="150" h="109" extrusionOk="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rot="-2922755">
              <a:off x="6753057" y="28543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rot="-2922755">
              <a:off x="6755100" y="2877010"/>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rot="-2922755">
              <a:off x="6757970" y="2899534"/>
              <a:ext cx="17542" cy="13561"/>
            </a:xfrm>
            <a:custGeom>
              <a:avLst/>
              <a:gdLst/>
              <a:ahLst/>
              <a:cxnLst/>
              <a:rect l="l" t="t" r="r" b="b"/>
              <a:pathLst>
                <a:path w="141" h="109" extrusionOk="0">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rot="-2922755">
              <a:off x="6809823" y="2582958"/>
              <a:ext cx="49266" cy="36950"/>
            </a:xfrm>
            <a:custGeom>
              <a:avLst/>
              <a:gdLst/>
              <a:ahLst/>
              <a:cxnLst/>
              <a:rect l="l" t="t" r="r" b="b"/>
              <a:pathLst>
                <a:path w="396" h="297" extrusionOk="0">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rot="-2922755">
              <a:off x="6853312" y="2948354"/>
              <a:ext cx="37323" cy="37323"/>
            </a:xfrm>
            <a:custGeom>
              <a:avLst/>
              <a:gdLst/>
              <a:ahLst/>
              <a:cxnLst/>
              <a:rect l="l" t="t" r="r" b="b"/>
              <a:pathLst>
                <a:path w="300" h="300" extrusionOk="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rot="-2922755">
              <a:off x="6829098" y="2630969"/>
              <a:ext cx="17915" cy="13810"/>
            </a:xfrm>
            <a:custGeom>
              <a:avLst/>
              <a:gdLst/>
              <a:ahLst/>
              <a:cxnLst/>
              <a:rect l="l" t="t" r="r" b="b"/>
              <a:pathLst>
                <a:path w="144" h="111" extrusionOk="0">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rot="-2922755">
              <a:off x="6831463" y="2657485"/>
              <a:ext cx="18661" cy="13934"/>
            </a:xfrm>
            <a:custGeom>
              <a:avLst/>
              <a:gdLst/>
              <a:ahLst/>
              <a:cxnLst/>
              <a:rect l="l" t="t" r="r" b="b"/>
              <a:pathLst>
                <a:path w="150" h="112" extrusionOk="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rot="-2922755">
              <a:off x="6834771" y="2683912"/>
              <a:ext cx="17791" cy="14307"/>
            </a:xfrm>
            <a:custGeom>
              <a:avLst/>
              <a:gdLst/>
              <a:ahLst/>
              <a:cxnLst/>
              <a:rect l="l" t="t" r="r" b="b"/>
              <a:pathLst>
                <a:path w="143" h="115" extrusionOk="0">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rot="-2922755">
              <a:off x="6836986" y="2710496"/>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rot="-2922755">
              <a:off x="6840524" y="2737803"/>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rot="-2922755">
              <a:off x="6842934" y="2764693"/>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rot="-2922755">
              <a:off x="6845132" y="2791240"/>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rot="-2922755">
              <a:off x="6848321" y="2817777"/>
              <a:ext cx="17791" cy="13436"/>
            </a:xfrm>
            <a:custGeom>
              <a:avLst/>
              <a:gdLst/>
              <a:ahLst/>
              <a:cxnLst/>
              <a:rect l="l" t="t" r="r" b="b"/>
              <a:pathLst>
                <a:path w="143" h="108" extrusionOk="0">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rot="-2922755">
              <a:off x="6850609" y="284439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rot="-2922755">
              <a:off x="6853845" y="287091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rot="-2922755">
              <a:off x="6856039" y="2897450"/>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rot="-2922755">
              <a:off x="6859228" y="2923988"/>
              <a:ext cx="17791" cy="13561"/>
            </a:xfrm>
            <a:custGeom>
              <a:avLst/>
              <a:gdLst/>
              <a:ahLst/>
              <a:cxnLst/>
              <a:rect l="l" t="t" r="r" b="b"/>
              <a:pathLst>
                <a:path w="143" h="109" extrusionOk="0">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rot="-2922755">
              <a:off x="6923793" y="2559058"/>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rot="-2922755">
              <a:off x="6961102" y="2981051"/>
              <a:ext cx="49266" cy="36950"/>
            </a:xfrm>
            <a:custGeom>
              <a:avLst/>
              <a:gdLst/>
              <a:ahLst/>
              <a:cxnLst/>
              <a:rect l="l" t="t" r="r" b="b"/>
              <a:pathLst>
                <a:path w="396" h="297" extrusionOk="0">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rot="-2922755">
              <a:off x="6937960" y="2612665"/>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rot="-2922755">
              <a:off x="6940693" y="2643578"/>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rot="-2922755">
              <a:off x="6943346" y="2673940"/>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rot="-2922755">
              <a:off x="6947264" y="270517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rot="-2922755">
              <a:off x="6949828" y="2735589"/>
              <a:ext cx="18786" cy="13561"/>
            </a:xfrm>
            <a:custGeom>
              <a:avLst/>
              <a:gdLst/>
              <a:ahLst/>
              <a:cxnLst/>
              <a:rect l="l" t="t" r="r" b="b"/>
              <a:pathLst>
                <a:path w="151" h="109" extrusionOk="0">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rot="-2922755">
              <a:off x="6953419" y="2766101"/>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4"/>
            <p:cNvSpPr/>
            <p:nvPr/>
          </p:nvSpPr>
          <p:spPr>
            <a:xfrm rot="-2922755">
              <a:off x="6956420" y="279723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4"/>
            <p:cNvSpPr/>
            <p:nvPr/>
          </p:nvSpPr>
          <p:spPr>
            <a:xfrm rot="-2922755">
              <a:off x="6959855" y="2827771"/>
              <a:ext cx="17915" cy="13436"/>
            </a:xfrm>
            <a:custGeom>
              <a:avLst/>
              <a:gdLst/>
              <a:ahLst/>
              <a:cxnLst/>
              <a:rect l="l" t="t" r="r" b="b"/>
              <a:pathLst>
                <a:path w="144" h="108" extrusionOk="0">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4"/>
            <p:cNvSpPr/>
            <p:nvPr/>
          </p:nvSpPr>
          <p:spPr>
            <a:xfrm rot="-2922755">
              <a:off x="6962677" y="2858507"/>
              <a:ext cx="17791" cy="13934"/>
            </a:xfrm>
            <a:custGeom>
              <a:avLst/>
              <a:gdLst/>
              <a:ahLst/>
              <a:cxnLst/>
              <a:rect l="l" t="t" r="r" b="b"/>
              <a:pathLst>
                <a:path w="143" h="112" extrusionOk="0">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4"/>
            <p:cNvSpPr/>
            <p:nvPr/>
          </p:nvSpPr>
          <p:spPr>
            <a:xfrm rot="-2922755">
              <a:off x="6965725" y="2889742"/>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4"/>
            <p:cNvSpPr/>
            <p:nvPr/>
          </p:nvSpPr>
          <p:spPr>
            <a:xfrm rot="-2922755">
              <a:off x="6969112" y="2920178"/>
              <a:ext cx="17915" cy="13436"/>
            </a:xfrm>
            <a:custGeom>
              <a:avLst/>
              <a:gdLst/>
              <a:ahLst/>
              <a:cxnLst/>
              <a:rect l="l" t="t" r="r" b="b"/>
              <a:pathLst>
                <a:path w="144" h="108" extrusionOk="0">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4"/>
            <p:cNvSpPr/>
            <p:nvPr/>
          </p:nvSpPr>
          <p:spPr>
            <a:xfrm rot="-2922755">
              <a:off x="6971812" y="2950643"/>
              <a:ext cx="18786" cy="13810"/>
            </a:xfrm>
            <a:custGeom>
              <a:avLst/>
              <a:gdLst/>
              <a:ahLst/>
              <a:cxnLst/>
              <a:rect l="l" t="t" r="r" b="b"/>
              <a:pathLst>
                <a:path w="151" h="111" extrusionOk="0">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4"/>
            <p:cNvSpPr/>
            <p:nvPr/>
          </p:nvSpPr>
          <p:spPr>
            <a:xfrm rot="-2922755">
              <a:off x="7038527" y="2537087"/>
              <a:ext cx="49266" cy="36950"/>
            </a:xfrm>
            <a:custGeom>
              <a:avLst/>
              <a:gdLst/>
              <a:ahLst/>
              <a:cxnLst/>
              <a:rect l="l" t="t" r="r" b="b"/>
              <a:pathLst>
                <a:path w="396" h="297" extrusionOk="0">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4"/>
            <p:cNvSpPr/>
            <p:nvPr/>
          </p:nvSpPr>
          <p:spPr>
            <a:xfrm rot="-2922755">
              <a:off x="7087536" y="3015003"/>
              <a:ext cx="49266" cy="37448"/>
            </a:xfrm>
            <a:custGeom>
              <a:avLst/>
              <a:gdLst/>
              <a:ahLst/>
              <a:cxnLst/>
              <a:rect l="l" t="t" r="r" b="b"/>
              <a:pathLst>
                <a:path w="396" h="301" extrusionOk="0">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4"/>
            <p:cNvSpPr/>
            <p:nvPr/>
          </p:nvSpPr>
          <p:spPr>
            <a:xfrm rot="-2922755">
              <a:off x="7058852" y="2595943"/>
              <a:ext cx="18786" cy="13436"/>
            </a:xfrm>
            <a:custGeom>
              <a:avLst/>
              <a:gdLst/>
              <a:ahLst/>
              <a:cxnLst/>
              <a:rect l="l" t="t" r="r" b="b"/>
              <a:pathLst>
                <a:path w="151" h="108" extrusionOk="0">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4"/>
            <p:cNvSpPr/>
            <p:nvPr/>
          </p:nvSpPr>
          <p:spPr>
            <a:xfrm rot="-2922755">
              <a:off x="7063229" y="26310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4"/>
            <p:cNvSpPr/>
            <p:nvPr/>
          </p:nvSpPr>
          <p:spPr>
            <a:xfrm rot="-2922755">
              <a:off x="7066109" y="2665700"/>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4"/>
            <p:cNvSpPr/>
            <p:nvPr/>
          </p:nvSpPr>
          <p:spPr>
            <a:xfrm rot="-2922755">
              <a:off x="7069637" y="2700806"/>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4"/>
            <p:cNvSpPr/>
            <p:nvPr/>
          </p:nvSpPr>
          <p:spPr>
            <a:xfrm rot="-2922755">
              <a:off x="7073509" y="2735123"/>
              <a:ext cx="17791" cy="13934"/>
            </a:xfrm>
            <a:custGeom>
              <a:avLst/>
              <a:gdLst/>
              <a:ahLst/>
              <a:cxnLst/>
              <a:rect l="l" t="t" r="r" b="b"/>
              <a:pathLst>
                <a:path w="143" h="112" extrusionOk="0">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4"/>
            <p:cNvSpPr/>
            <p:nvPr/>
          </p:nvSpPr>
          <p:spPr>
            <a:xfrm rot="-2922755">
              <a:off x="7076730" y="2770324"/>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4"/>
            <p:cNvSpPr/>
            <p:nvPr/>
          </p:nvSpPr>
          <p:spPr>
            <a:xfrm rot="-2922755">
              <a:off x="7080805" y="2804593"/>
              <a:ext cx="17791" cy="14307"/>
            </a:xfrm>
            <a:custGeom>
              <a:avLst/>
              <a:gdLst/>
              <a:ahLst/>
              <a:cxnLst/>
              <a:rect l="l" t="t" r="r" b="b"/>
              <a:pathLst>
                <a:path w="143" h="115" extrusionOk="0">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4"/>
            <p:cNvSpPr/>
            <p:nvPr/>
          </p:nvSpPr>
          <p:spPr>
            <a:xfrm rot="-2922755">
              <a:off x="7084055" y="2840107"/>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4"/>
            <p:cNvSpPr/>
            <p:nvPr/>
          </p:nvSpPr>
          <p:spPr>
            <a:xfrm rot="-2922755">
              <a:off x="7087562" y="2875167"/>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4"/>
            <p:cNvSpPr/>
            <p:nvPr/>
          </p:nvSpPr>
          <p:spPr>
            <a:xfrm rot="-2922755">
              <a:off x="7091293" y="2909547"/>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4"/>
            <p:cNvSpPr/>
            <p:nvPr/>
          </p:nvSpPr>
          <p:spPr>
            <a:xfrm rot="-2922755">
              <a:off x="7094671" y="2944721"/>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4"/>
            <p:cNvSpPr/>
            <p:nvPr/>
          </p:nvSpPr>
          <p:spPr>
            <a:xfrm rot="-2922755">
              <a:off x="7098590" y="2979017"/>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4"/>
            <p:cNvSpPr/>
            <p:nvPr/>
          </p:nvSpPr>
          <p:spPr>
            <a:xfrm rot="-2922755">
              <a:off x="7173853" y="2516634"/>
              <a:ext cx="50261" cy="37572"/>
            </a:xfrm>
            <a:custGeom>
              <a:avLst/>
              <a:gdLst/>
              <a:ahLst/>
              <a:cxnLst/>
              <a:rect l="l" t="t" r="r" b="b"/>
              <a:pathLst>
                <a:path w="404" h="302" extrusionOk="0">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4"/>
            <p:cNvSpPr/>
            <p:nvPr/>
          </p:nvSpPr>
          <p:spPr>
            <a:xfrm rot="-2922755">
              <a:off x="7229181" y="3051301"/>
              <a:ext cx="49266" cy="37448"/>
            </a:xfrm>
            <a:custGeom>
              <a:avLst/>
              <a:gdLst/>
              <a:ahLst/>
              <a:cxnLst/>
              <a:rect l="l" t="t" r="r" b="b"/>
              <a:pathLst>
                <a:path w="396" h="301" extrusionOk="0">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4"/>
            <p:cNvSpPr/>
            <p:nvPr/>
          </p:nvSpPr>
          <p:spPr>
            <a:xfrm rot="-2922755">
              <a:off x="7195212" y="2581765"/>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4"/>
            <p:cNvSpPr/>
            <p:nvPr/>
          </p:nvSpPr>
          <p:spPr>
            <a:xfrm rot="-2922755">
              <a:off x="7199831" y="262081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4"/>
            <p:cNvSpPr/>
            <p:nvPr/>
          </p:nvSpPr>
          <p:spPr>
            <a:xfrm rot="-2922755">
              <a:off x="7203187" y="2659005"/>
              <a:ext cx="18786" cy="14307"/>
            </a:xfrm>
            <a:custGeom>
              <a:avLst/>
              <a:gdLst/>
              <a:ahLst/>
              <a:cxnLst/>
              <a:rect l="l" t="t" r="r" b="b"/>
              <a:pathLst>
                <a:path w="151" h="115" extrusionOk="0">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rot="-2922755">
              <a:off x="7207644" y="2698073"/>
              <a:ext cx="17915" cy="13934"/>
            </a:xfrm>
            <a:custGeom>
              <a:avLst/>
              <a:gdLst/>
              <a:ahLst/>
              <a:cxnLst/>
              <a:rect l="l" t="t" r="r" b="b"/>
              <a:pathLst>
                <a:path w="144" h="112" extrusionOk="0">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rot="-2922755">
              <a:off x="7211378" y="2737468"/>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rot="-2922755">
              <a:off x="7215058" y="277649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rot="-2922755">
              <a:off x="7219758" y="2815451"/>
              <a:ext cx="17791" cy="13436"/>
            </a:xfrm>
            <a:custGeom>
              <a:avLst/>
              <a:gdLst/>
              <a:ahLst/>
              <a:cxnLst/>
              <a:rect l="l" t="t" r="r" b="b"/>
              <a:pathLst>
                <a:path w="143" h="108" extrusionOk="0">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rot="-2922755">
              <a:off x="7223527" y="2854549"/>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rot="-2922755">
              <a:off x="7227754" y="2892738"/>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rot="-2922755">
              <a:off x="7231488" y="2932133"/>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rot="-2922755">
              <a:off x="7235074" y="2971201"/>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rot="-2922755">
              <a:off x="7239624" y="3010226"/>
              <a:ext cx="17791" cy="13436"/>
            </a:xfrm>
            <a:custGeom>
              <a:avLst/>
              <a:gdLst/>
              <a:ahLst/>
              <a:cxnLst/>
              <a:rect l="l" t="t" r="r" b="b"/>
              <a:pathLst>
                <a:path w="143" h="108" extrusionOk="0">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rot="-2922755">
              <a:off x="7331132" y="2499561"/>
              <a:ext cx="39935" cy="37697"/>
            </a:xfrm>
            <a:custGeom>
              <a:avLst/>
              <a:gdLst/>
              <a:ahLst/>
              <a:cxnLst/>
              <a:rect l="l" t="t" r="r" b="b"/>
              <a:pathLst>
                <a:path w="321" h="303" extrusionOk="0">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rot="-2922755">
              <a:off x="7393076" y="3090110"/>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rot="-2922755">
              <a:off x="7349959" y="2569683"/>
              <a:ext cx="14680" cy="13810"/>
            </a:xfrm>
            <a:custGeom>
              <a:avLst/>
              <a:gdLst/>
              <a:ahLst/>
              <a:cxnLst/>
              <a:rect l="l" t="t" r="r" b="b"/>
              <a:pathLst>
                <a:path w="118" h="111" extrusionOk="0">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rot="-2922755">
              <a:off x="7353938" y="2612831"/>
              <a:ext cx="15054" cy="13810"/>
            </a:xfrm>
            <a:custGeom>
              <a:avLst/>
              <a:gdLst/>
              <a:ahLst/>
              <a:cxnLst/>
              <a:rect l="l" t="t" r="r" b="b"/>
              <a:pathLst>
                <a:path w="121" h="111" extrusionOk="0">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rot="-2922755">
              <a:off x="7359020" y="2655717"/>
              <a:ext cx="14183" cy="14183"/>
            </a:xfrm>
            <a:custGeom>
              <a:avLst/>
              <a:gdLst/>
              <a:ahLst/>
              <a:cxnLst/>
              <a:rect l="l" t="t" r="r" b="b"/>
              <a:pathLst>
                <a:path w="114" h="114" extrusionOk="0">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rot="-2922755">
              <a:off x="7363230" y="2699100"/>
              <a:ext cx="15054" cy="13561"/>
            </a:xfrm>
            <a:custGeom>
              <a:avLst/>
              <a:gdLst/>
              <a:ahLst/>
              <a:cxnLst/>
              <a:rect l="l" t="t" r="r" b="b"/>
              <a:pathLst>
                <a:path w="121" h="109" extrusionOk="0">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rot="-2922755">
              <a:off x="7368193" y="2742096"/>
              <a:ext cx="14058" cy="13561"/>
            </a:xfrm>
            <a:custGeom>
              <a:avLst/>
              <a:gdLst/>
              <a:ahLst/>
              <a:cxnLst/>
              <a:rect l="l" t="t" r="r" b="b"/>
              <a:pathLst>
                <a:path w="113" h="109" extrusionOk="0">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rot="-2922755">
              <a:off x="7372155" y="2785082"/>
              <a:ext cx="14805" cy="13685"/>
            </a:xfrm>
            <a:custGeom>
              <a:avLst/>
              <a:gdLst/>
              <a:ahLst/>
              <a:cxnLst/>
              <a:rect l="l" t="t" r="r" b="b"/>
              <a:pathLst>
                <a:path w="119" h="110" extrusionOk="0">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rot="-2922755">
              <a:off x="7376446" y="2828519"/>
              <a:ext cx="14929" cy="13436"/>
            </a:xfrm>
            <a:custGeom>
              <a:avLst/>
              <a:gdLst/>
              <a:ahLst/>
              <a:cxnLst/>
              <a:rect l="l" t="t" r="r" b="b"/>
              <a:pathLst>
                <a:path w="120" h="108" extrusionOk="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rot="-2922755">
              <a:off x="7381294" y="2871386"/>
              <a:ext cx="14058" cy="13436"/>
            </a:xfrm>
            <a:custGeom>
              <a:avLst/>
              <a:gdLst/>
              <a:ahLst/>
              <a:cxnLst/>
              <a:rect l="l" t="t" r="r" b="b"/>
              <a:pathLst>
                <a:path w="113" h="108" extrusionOk="0">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rot="-2922755">
              <a:off x="7385303" y="291447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rot="-2922755">
              <a:off x="7390130" y="2957296"/>
              <a:ext cx="14058" cy="13436"/>
            </a:xfrm>
            <a:custGeom>
              <a:avLst/>
              <a:gdLst/>
              <a:ahLst/>
              <a:cxnLst/>
              <a:rect l="l" t="t" r="r" b="b"/>
              <a:pathLst>
                <a:path w="113" h="108" extrusionOk="0">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rot="-2922755">
              <a:off x="7394139" y="300038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rot="-2922755">
              <a:off x="7398222" y="3043486"/>
              <a:ext cx="15054" cy="13436"/>
            </a:xfrm>
            <a:custGeom>
              <a:avLst/>
              <a:gdLst/>
              <a:ahLst/>
              <a:cxnLst/>
              <a:rect l="l" t="t" r="r" b="b"/>
              <a:pathLst>
                <a:path w="121" h="108" extrusionOk="0">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rot="-2922755">
              <a:off x="7541758" y="3094840"/>
              <a:ext cx="50510" cy="37821"/>
            </a:xfrm>
            <a:custGeom>
              <a:avLst/>
              <a:gdLst/>
              <a:ahLst/>
              <a:cxnLst/>
              <a:rect l="l" t="t" r="r" b="b"/>
              <a:pathLst>
                <a:path w="406" h="304" extrusionOk="0">
                  <a:moveTo>
                    <a:pt x="202" y="1"/>
                  </a:moveTo>
                  <a:cubicBezTo>
                    <a:pt x="163" y="1"/>
                    <a:pt x="122" y="18"/>
                    <a:pt x="91" y="49"/>
                  </a:cubicBezTo>
                  <a:cubicBezTo>
                    <a:pt x="1" y="147"/>
                    <a:pt x="76" y="304"/>
                    <a:pt x="210" y="304"/>
                  </a:cubicBezTo>
                  <a:cubicBezTo>
                    <a:pt x="338" y="296"/>
                    <a:pt x="405" y="132"/>
                    <a:pt x="300" y="42"/>
                  </a:cubicBezTo>
                  <a:cubicBezTo>
                    <a:pt x="272" y="14"/>
                    <a:pt x="237"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rot="-2922755">
              <a:off x="7481704" y="2504540"/>
              <a:ext cx="49266" cy="36950"/>
            </a:xfrm>
            <a:custGeom>
              <a:avLst/>
              <a:gdLst/>
              <a:ahLst/>
              <a:cxnLst/>
              <a:rect l="l" t="t" r="r" b="b"/>
              <a:pathLst>
                <a:path w="396" h="297" extrusionOk="0">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rot="-2922755">
              <a:off x="7551621" y="3048096"/>
              <a:ext cx="18786" cy="14307"/>
            </a:xfrm>
            <a:custGeom>
              <a:avLst/>
              <a:gdLst/>
              <a:ahLst/>
              <a:cxnLst/>
              <a:rect l="l" t="t" r="r" b="b"/>
              <a:pathLst>
                <a:path w="151" h="115" extrusionOk="0">
                  <a:moveTo>
                    <a:pt x="73" y="0"/>
                  </a:moveTo>
                  <a:cubicBezTo>
                    <a:pt x="59" y="0"/>
                    <a:pt x="46" y="6"/>
                    <a:pt x="38" y="17"/>
                  </a:cubicBezTo>
                  <a:cubicBezTo>
                    <a:pt x="1" y="54"/>
                    <a:pt x="31" y="114"/>
                    <a:pt x="76" y="114"/>
                  </a:cubicBezTo>
                  <a:cubicBezTo>
                    <a:pt x="128" y="107"/>
                    <a:pt x="151"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rot="-2922755">
              <a:off x="7547533" y="3005154"/>
              <a:ext cx="17542" cy="13436"/>
            </a:xfrm>
            <a:custGeom>
              <a:avLst/>
              <a:gdLst/>
              <a:ahLst/>
              <a:cxnLst/>
              <a:rect l="l" t="t" r="r" b="b"/>
              <a:pathLst>
                <a:path w="141" h="108" extrusionOk="0">
                  <a:moveTo>
                    <a:pt x="66" y="1"/>
                  </a:moveTo>
                  <a:cubicBezTo>
                    <a:pt x="53" y="1"/>
                    <a:pt x="40" y="6"/>
                    <a:pt x="28" y="17"/>
                  </a:cubicBezTo>
                  <a:cubicBezTo>
                    <a:pt x="0" y="53"/>
                    <a:pt x="19" y="108"/>
                    <a:pt x="65" y="108"/>
                  </a:cubicBezTo>
                  <a:cubicBezTo>
                    <a:pt x="67" y="108"/>
                    <a:pt x="70" y="108"/>
                    <a:pt x="73" y="107"/>
                  </a:cubicBezTo>
                  <a:cubicBezTo>
                    <a:pt x="118" y="107"/>
                    <a:pt x="141" y="47"/>
                    <a:pt x="103" y="17"/>
                  </a:cubicBezTo>
                  <a:cubicBezTo>
                    <a:pt x="92" y="6"/>
                    <a:pt x="79"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rot="-2922755">
              <a:off x="7542664" y="2962240"/>
              <a:ext cx="18537" cy="13436"/>
            </a:xfrm>
            <a:custGeom>
              <a:avLst/>
              <a:gdLst/>
              <a:ahLst/>
              <a:cxnLst/>
              <a:rect l="l" t="t" r="r" b="b"/>
              <a:pathLst>
                <a:path w="149" h="108" extrusionOk="0">
                  <a:moveTo>
                    <a:pt x="71" y="0"/>
                  </a:moveTo>
                  <a:cubicBezTo>
                    <a:pt x="57" y="0"/>
                    <a:pt x="43" y="6"/>
                    <a:pt x="36" y="17"/>
                  </a:cubicBezTo>
                  <a:cubicBezTo>
                    <a:pt x="1" y="52"/>
                    <a:pt x="25" y="107"/>
                    <a:pt x="66" y="107"/>
                  </a:cubicBezTo>
                  <a:cubicBezTo>
                    <a:pt x="68" y="107"/>
                    <a:pt x="71" y="107"/>
                    <a:pt x="73" y="107"/>
                  </a:cubicBezTo>
                  <a:cubicBezTo>
                    <a:pt x="126" y="107"/>
                    <a:pt x="148" y="47"/>
                    <a:pt x="111" y="17"/>
                  </a:cubicBezTo>
                  <a:cubicBezTo>
                    <a:pt x="100" y="6"/>
                    <a:pt x="8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rot="-2922755">
              <a:off x="7538594" y="2919291"/>
              <a:ext cx="17666" cy="13436"/>
            </a:xfrm>
            <a:custGeom>
              <a:avLst/>
              <a:gdLst/>
              <a:ahLst/>
              <a:cxnLst/>
              <a:rect l="l" t="t" r="r" b="b"/>
              <a:pathLst>
                <a:path w="142" h="108" extrusionOk="0">
                  <a:moveTo>
                    <a:pt x="70" y="1"/>
                  </a:moveTo>
                  <a:cubicBezTo>
                    <a:pt x="55" y="1"/>
                    <a:pt x="40" y="6"/>
                    <a:pt x="29" y="17"/>
                  </a:cubicBezTo>
                  <a:cubicBezTo>
                    <a:pt x="1" y="53"/>
                    <a:pt x="19" y="108"/>
                    <a:pt x="65" y="108"/>
                  </a:cubicBezTo>
                  <a:cubicBezTo>
                    <a:pt x="68" y="108"/>
                    <a:pt x="71" y="108"/>
                    <a:pt x="74" y="107"/>
                  </a:cubicBezTo>
                  <a:cubicBezTo>
                    <a:pt x="119" y="107"/>
                    <a:pt x="141" y="47"/>
                    <a:pt x="111" y="17"/>
                  </a:cubicBezTo>
                  <a:cubicBezTo>
                    <a:pt x="100" y="6"/>
                    <a:pt x="85"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rot="-2922755">
              <a:off x="7534319" y="2876164"/>
              <a:ext cx="17791" cy="13312"/>
            </a:xfrm>
            <a:custGeom>
              <a:avLst/>
              <a:gdLst/>
              <a:ahLst/>
              <a:cxnLst/>
              <a:rect l="l" t="t" r="r" b="b"/>
              <a:pathLst>
                <a:path w="143" h="107" extrusionOk="0">
                  <a:moveTo>
                    <a:pt x="68" y="0"/>
                  </a:moveTo>
                  <a:cubicBezTo>
                    <a:pt x="55" y="0"/>
                    <a:pt x="42" y="6"/>
                    <a:pt x="31" y="17"/>
                  </a:cubicBezTo>
                  <a:cubicBezTo>
                    <a:pt x="1" y="54"/>
                    <a:pt x="23" y="107"/>
                    <a:pt x="75" y="107"/>
                  </a:cubicBezTo>
                  <a:cubicBezTo>
                    <a:pt x="120" y="107"/>
                    <a:pt x="143" y="47"/>
                    <a:pt x="105" y="17"/>
                  </a:cubicBezTo>
                  <a:cubicBezTo>
                    <a:pt x="94" y="6"/>
                    <a:pt x="8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rot="-2922755">
              <a:off x="7529404" y="2833147"/>
              <a:ext cx="18786" cy="13436"/>
            </a:xfrm>
            <a:custGeom>
              <a:avLst/>
              <a:gdLst/>
              <a:ahLst/>
              <a:cxnLst/>
              <a:rect l="l" t="t" r="r" b="b"/>
              <a:pathLst>
                <a:path w="151" h="108" extrusionOk="0">
                  <a:moveTo>
                    <a:pt x="73" y="0"/>
                  </a:moveTo>
                  <a:cubicBezTo>
                    <a:pt x="59" y="0"/>
                    <a:pt x="46" y="6"/>
                    <a:pt x="38" y="17"/>
                  </a:cubicBezTo>
                  <a:cubicBezTo>
                    <a:pt x="1" y="55"/>
                    <a:pt x="31" y="107"/>
                    <a:pt x="76" y="107"/>
                  </a:cubicBezTo>
                  <a:cubicBezTo>
                    <a:pt x="128" y="107"/>
                    <a:pt x="150"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rot="-2922755">
              <a:off x="7525437" y="2790151"/>
              <a:ext cx="17791" cy="13436"/>
            </a:xfrm>
            <a:custGeom>
              <a:avLst/>
              <a:gdLst/>
              <a:ahLst/>
              <a:cxnLst/>
              <a:rect l="l" t="t" r="r" b="b"/>
              <a:pathLst>
                <a:path w="143" h="108" extrusionOk="0">
                  <a:moveTo>
                    <a:pt x="70" y="1"/>
                  </a:moveTo>
                  <a:cubicBezTo>
                    <a:pt x="56" y="1"/>
                    <a:pt x="41" y="7"/>
                    <a:pt x="30" y="18"/>
                  </a:cubicBezTo>
                  <a:cubicBezTo>
                    <a:pt x="0" y="55"/>
                    <a:pt x="23" y="108"/>
                    <a:pt x="75" y="108"/>
                  </a:cubicBezTo>
                  <a:cubicBezTo>
                    <a:pt x="120" y="108"/>
                    <a:pt x="142" y="48"/>
                    <a:pt x="105" y="18"/>
                  </a:cubicBezTo>
                  <a:cubicBezTo>
                    <a:pt x="98" y="7"/>
                    <a:pt x="84"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rot="-2922755">
              <a:off x="7520542" y="2747181"/>
              <a:ext cx="18661" cy="13561"/>
            </a:xfrm>
            <a:custGeom>
              <a:avLst/>
              <a:gdLst/>
              <a:ahLst/>
              <a:cxnLst/>
              <a:rect l="l" t="t" r="r" b="b"/>
              <a:pathLst>
                <a:path w="150" h="109" extrusionOk="0">
                  <a:moveTo>
                    <a:pt x="79" y="0"/>
                  </a:moveTo>
                  <a:cubicBezTo>
                    <a:pt x="65" y="0"/>
                    <a:pt x="50" y="6"/>
                    <a:pt x="38" y="18"/>
                  </a:cubicBezTo>
                  <a:cubicBezTo>
                    <a:pt x="0" y="56"/>
                    <a:pt x="30" y="108"/>
                    <a:pt x="75" y="108"/>
                  </a:cubicBezTo>
                  <a:cubicBezTo>
                    <a:pt x="128" y="108"/>
                    <a:pt x="150" y="48"/>
                    <a:pt x="113" y="11"/>
                  </a:cubicBezTo>
                  <a:cubicBezTo>
                    <a:pt x="102" y="4"/>
                    <a:pt x="91"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rot="-2922755">
              <a:off x="7516451" y="2704185"/>
              <a:ext cx="17915" cy="13561"/>
            </a:xfrm>
            <a:custGeom>
              <a:avLst/>
              <a:gdLst/>
              <a:ahLst/>
              <a:cxnLst/>
              <a:rect l="l" t="t" r="r" b="b"/>
              <a:pathLst>
                <a:path w="144" h="109" extrusionOk="0">
                  <a:moveTo>
                    <a:pt x="76" y="1"/>
                  </a:moveTo>
                  <a:cubicBezTo>
                    <a:pt x="60" y="1"/>
                    <a:pt x="43" y="6"/>
                    <a:pt x="31" y="19"/>
                  </a:cubicBezTo>
                  <a:cubicBezTo>
                    <a:pt x="1" y="56"/>
                    <a:pt x="31" y="109"/>
                    <a:pt x="76" y="109"/>
                  </a:cubicBezTo>
                  <a:cubicBezTo>
                    <a:pt x="121" y="109"/>
                    <a:pt x="143" y="49"/>
                    <a:pt x="113" y="11"/>
                  </a:cubicBezTo>
                  <a:cubicBezTo>
                    <a:pt x="103" y="5"/>
                    <a:pt x="9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rot="-2922755">
              <a:off x="7512429" y="2660943"/>
              <a:ext cx="17791" cy="13561"/>
            </a:xfrm>
            <a:custGeom>
              <a:avLst/>
              <a:gdLst/>
              <a:ahLst/>
              <a:cxnLst/>
              <a:rect l="l" t="t" r="r" b="b"/>
              <a:pathLst>
                <a:path w="143" h="109" extrusionOk="0">
                  <a:moveTo>
                    <a:pt x="72" y="0"/>
                  </a:moveTo>
                  <a:cubicBezTo>
                    <a:pt x="57" y="0"/>
                    <a:pt x="43" y="6"/>
                    <a:pt x="30" y="18"/>
                  </a:cubicBezTo>
                  <a:cubicBezTo>
                    <a:pt x="0" y="48"/>
                    <a:pt x="23" y="108"/>
                    <a:pt x="75" y="108"/>
                  </a:cubicBezTo>
                  <a:cubicBezTo>
                    <a:pt x="120" y="108"/>
                    <a:pt x="143" y="48"/>
                    <a:pt x="105" y="11"/>
                  </a:cubicBezTo>
                  <a:cubicBezTo>
                    <a:pt x="95" y="4"/>
                    <a:pt x="83"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rot="-2922755">
              <a:off x="7507467" y="2617947"/>
              <a:ext cx="18786" cy="13561"/>
            </a:xfrm>
            <a:custGeom>
              <a:avLst/>
              <a:gdLst/>
              <a:ahLst/>
              <a:cxnLst/>
              <a:rect l="l" t="t" r="r" b="b"/>
              <a:pathLst>
                <a:path w="151" h="109" extrusionOk="0">
                  <a:moveTo>
                    <a:pt x="77" y="1"/>
                  </a:moveTo>
                  <a:cubicBezTo>
                    <a:pt x="61" y="1"/>
                    <a:pt x="46" y="6"/>
                    <a:pt x="38" y="19"/>
                  </a:cubicBezTo>
                  <a:cubicBezTo>
                    <a:pt x="0" y="49"/>
                    <a:pt x="30" y="109"/>
                    <a:pt x="75" y="109"/>
                  </a:cubicBezTo>
                  <a:cubicBezTo>
                    <a:pt x="128" y="109"/>
                    <a:pt x="150" y="49"/>
                    <a:pt x="113" y="11"/>
                  </a:cubicBezTo>
                  <a:cubicBezTo>
                    <a:pt x="103" y="5"/>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rot="-2922755">
              <a:off x="7503350" y="2574770"/>
              <a:ext cx="17915" cy="13934"/>
            </a:xfrm>
            <a:custGeom>
              <a:avLst/>
              <a:gdLst/>
              <a:ahLst/>
              <a:cxnLst/>
              <a:rect l="l" t="t" r="r" b="b"/>
              <a:pathLst>
                <a:path w="144" h="112" extrusionOk="0">
                  <a:moveTo>
                    <a:pt x="79" y="0"/>
                  </a:moveTo>
                  <a:cubicBezTo>
                    <a:pt x="62" y="0"/>
                    <a:pt x="44" y="8"/>
                    <a:pt x="31" y="21"/>
                  </a:cubicBezTo>
                  <a:cubicBezTo>
                    <a:pt x="1" y="51"/>
                    <a:pt x="23" y="111"/>
                    <a:pt x="76" y="111"/>
                  </a:cubicBezTo>
                  <a:cubicBezTo>
                    <a:pt x="121" y="111"/>
                    <a:pt x="143" y="51"/>
                    <a:pt x="113" y="14"/>
                  </a:cubicBezTo>
                  <a:cubicBezTo>
                    <a:pt x="104" y="4"/>
                    <a:pt x="92"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rot="-2922755">
              <a:off x="7689380" y="3077155"/>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rot="-2922755">
              <a:off x="7640705" y="2542867"/>
              <a:ext cx="37323" cy="37323"/>
            </a:xfrm>
            <a:custGeom>
              <a:avLst/>
              <a:gdLst/>
              <a:ahLst/>
              <a:cxnLst/>
              <a:rect l="l" t="t" r="r" b="b"/>
              <a:pathLst>
                <a:path w="300" h="300" extrusionOk="0">
                  <a:moveTo>
                    <a:pt x="150" y="0"/>
                  </a:moveTo>
                  <a:cubicBezTo>
                    <a:pt x="68" y="0"/>
                    <a:pt x="0" y="68"/>
                    <a:pt x="0" y="150"/>
                  </a:cubicBezTo>
                  <a:cubicBezTo>
                    <a:pt x="0" y="233"/>
                    <a:pt x="68" y="300"/>
                    <a:pt x="150" y="300"/>
                  </a:cubicBezTo>
                  <a:cubicBezTo>
                    <a:pt x="232" y="300"/>
                    <a:pt x="300" y="233"/>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rot="-2922755">
              <a:off x="7699903" y="3036381"/>
              <a:ext cx="17915" cy="13436"/>
            </a:xfrm>
            <a:custGeom>
              <a:avLst/>
              <a:gdLst/>
              <a:ahLst/>
              <a:cxnLst/>
              <a:rect l="l" t="t" r="r" b="b"/>
              <a:pathLst>
                <a:path w="144" h="108" extrusionOk="0">
                  <a:moveTo>
                    <a:pt x="76" y="1"/>
                  </a:moveTo>
                  <a:cubicBezTo>
                    <a:pt x="23" y="1"/>
                    <a:pt x="1" y="61"/>
                    <a:pt x="38" y="91"/>
                  </a:cubicBezTo>
                  <a:cubicBezTo>
                    <a:pt x="49" y="102"/>
                    <a:pt x="63" y="108"/>
                    <a:pt x="76" y="108"/>
                  </a:cubicBezTo>
                  <a:cubicBezTo>
                    <a:pt x="89" y="108"/>
                    <a:pt x="102" y="102"/>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rot="-2922755">
              <a:off x="7696076" y="2997028"/>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rot="-2922755">
              <a:off x="7691619" y="2957960"/>
              <a:ext cx="18786" cy="13934"/>
            </a:xfrm>
            <a:custGeom>
              <a:avLst/>
              <a:gdLst/>
              <a:ahLst/>
              <a:cxnLst/>
              <a:rect l="l" t="t" r="r" b="b"/>
              <a:pathLst>
                <a:path w="151" h="112" extrusionOk="0">
                  <a:moveTo>
                    <a:pt x="75" y="1"/>
                  </a:moveTo>
                  <a:cubicBezTo>
                    <a:pt x="23" y="8"/>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rot="-2922755">
              <a:off x="7688054" y="2918939"/>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rot="-2922755">
              <a:off x="7684528" y="2880377"/>
              <a:ext cx="17666" cy="13436"/>
            </a:xfrm>
            <a:custGeom>
              <a:avLst/>
              <a:gdLst/>
              <a:ahLst/>
              <a:cxnLst/>
              <a:rect l="l" t="t" r="r" b="b"/>
              <a:pathLst>
                <a:path w="142" h="108" extrusionOk="0">
                  <a:moveTo>
                    <a:pt x="76" y="0"/>
                  </a:moveTo>
                  <a:cubicBezTo>
                    <a:pt x="73" y="0"/>
                    <a:pt x="71" y="1"/>
                    <a:pt x="68" y="1"/>
                  </a:cubicBezTo>
                  <a:cubicBezTo>
                    <a:pt x="16"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rot="-2922755">
              <a:off x="7679957" y="2841429"/>
              <a:ext cx="18661" cy="13312"/>
            </a:xfrm>
            <a:custGeom>
              <a:avLst/>
              <a:gdLst/>
              <a:ahLst/>
              <a:cxnLst/>
              <a:rect l="l" t="t" r="r" b="b"/>
              <a:pathLst>
                <a:path w="150"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rot="-2922755">
              <a:off x="7676230" y="28023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rot="-2922755">
              <a:off x="7671530" y="2763342"/>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rot="-2922755">
              <a:off x="7668094" y="2724206"/>
              <a:ext cx="17791" cy="14058"/>
            </a:xfrm>
            <a:custGeom>
              <a:avLst/>
              <a:gdLst/>
              <a:ahLst/>
              <a:cxnLst/>
              <a:rect l="l" t="t" r="r" b="b"/>
              <a:pathLst>
                <a:path w="143" h="113" extrusionOk="0">
                  <a:moveTo>
                    <a:pt x="67" y="1"/>
                  </a:moveTo>
                  <a:cubicBezTo>
                    <a:pt x="22" y="8"/>
                    <a:pt x="0" y="68"/>
                    <a:pt x="37" y="98"/>
                  </a:cubicBezTo>
                  <a:cubicBezTo>
                    <a:pt x="48" y="108"/>
                    <a:pt x="59" y="112"/>
                    <a:pt x="71" y="112"/>
                  </a:cubicBezTo>
                  <a:cubicBezTo>
                    <a:pt x="85" y="112"/>
                    <a:pt x="100" y="106"/>
                    <a:pt x="112" y="98"/>
                  </a:cubicBezTo>
                  <a:cubicBezTo>
                    <a:pt x="142" y="61"/>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rot="-2922755">
              <a:off x="7664683" y="2685648"/>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rot="-2922755">
              <a:off x="7659982" y="2646691"/>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rot="-2922755">
              <a:off x="7656282" y="2607743"/>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rot="-2922755">
              <a:off x="7821558" y="3057080"/>
              <a:ext cx="49142" cy="37448"/>
            </a:xfrm>
            <a:custGeom>
              <a:avLst/>
              <a:gdLst/>
              <a:ahLst/>
              <a:cxnLst/>
              <a:rect l="l" t="t" r="r" b="b"/>
              <a:pathLst>
                <a:path w="395" h="301" extrusionOk="0">
                  <a:moveTo>
                    <a:pt x="204" y="0"/>
                  </a:moveTo>
                  <a:cubicBezTo>
                    <a:pt x="201" y="0"/>
                    <a:pt x="198" y="0"/>
                    <a:pt x="195" y="1"/>
                  </a:cubicBezTo>
                  <a:cubicBezTo>
                    <a:pt x="60" y="8"/>
                    <a:pt x="0" y="165"/>
                    <a:pt x="97" y="263"/>
                  </a:cubicBezTo>
                  <a:cubicBezTo>
                    <a:pt x="125" y="287"/>
                    <a:pt x="162" y="300"/>
                    <a:pt x="198" y="300"/>
                  </a:cubicBezTo>
                  <a:cubicBezTo>
                    <a:pt x="239" y="300"/>
                    <a:pt x="279" y="283"/>
                    <a:pt x="307" y="248"/>
                  </a:cubicBezTo>
                  <a:cubicBezTo>
                    <a:pt x="395" y="153"/>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rot="-2922755">
              <a:off x="7778959" y="2578808"/>
              <a:ext cx="37447" cy="37323"/>
            </a:xfrm>
            <a:custGeom>
              <a:avLst/>
              <a:gdLst/>
              <a:ahLst/>
              <a:cxnLst/>
              <a:rect l="l" t="t" r="r" b="b"/>
              <a:pathLst>
                <a:path w="301" h="300" extrusionOk="0">
                  <a:moveTo>
                    <a:pt x="151" y="0"/>
                  </a:moveTo>
                  <a:cubicBezTo>
                    <a:pt x="68" y="0"/>
                    <a:pt x="1" y="60"/>
                    <a:pt x="1" y="150"/>
                  </a:cubicBezTo>
                  <a:cubicBezTo>
                    <a:pt x="1" y="232"/>
                    <a:pt x="68" y="299"/>
                    <a:pt x="151" y="299"/>
                  </a:cubicBezTo>
                  <a:cubicBezTo>
                    <a:pt x="233" y="299"/>
                    <a:pt x="300" y="232"/>
                    <a:pt x="300" y="150"/>
                  </a:cubicBezTo>
                  <a:cubicBezTo>
                    <a:pt x="300" y="60"/>
                    <a:pt x="233"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rot="-2922755">
              <a:off x="7832368" y="302120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rot="-2922755">
              <a:off x="7828590" y="2986845"/>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rot="-2922755">
              <a:off x="7825212" y="2951671"/>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rot="-2922755">
              <a:off x="7821158" y="2916578"/>
              <a:ext cx="18661" cy="14307"/>
            </a:xfrm>
            <a:custGeom>
              <a:avLst/>
              <a:gdLst/>
              <a:ahLst/>
              <a:cxnLst/>
              <a:rect l="l" t="t" r="r" b="b"/>
              <a:pathLst>
                <a:path w="150" h="115" extrusionOk="0">
                  <a:moveTo>
                    <a:pt x="75" y="0"/>
                  </a:moveTo>
                  <a:cubicBezTo>
                    <a:pt x="23" y="8"/>
                    <a:pt x="0" y="68"/>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rot="-2922755">
              <a:off x="7817953" y="288230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rot="-2922755">
              <a:off x="7814584" y="2846780"/>
              <a:ext cx="17791" cy="13934"/>
            </a:xfrm>
            <a:custGeom>
              <a:avLst/>
              <a:gdLst/>
              <a:ahLst/>
              <a:cxnLst/>
              <a:rect l="l" t="t" r="r" b="b"/>
              <a:pathLst>
                <a:path w="143" h="112" extrusionOk="0">
                  <a:moveTo>
                    <a:pt x="68" y="0"/>
                  </a:moveTo>
                  <a:cubicBezTo>
                    <a:pt x="23" y="0"/>
                    <a:pt x="0" y="60"/>
                    <a:pt x="30"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rot="-2922755">
              <a:off x="7810644" y="2812438"/>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rot="-2922755">
              <a:off x="7807287" y="2777311"/>
              <a:ext cx="17791" cy="13561"/>
            </a:xfrm>
            <a:custGeom>
              <a:avLst/>
              <a:gdLst/>
              <a:ahLst/>
              <a:cxnLst/>
              <a:rect l="l" t="t" r="r" b="b"/>
              <a:pathLst>
                <a:path w="143" h="109" extrusionOk="0">
                  <a:moveTo>
                    <a:pt x="68" y="1"/>
                  </a:moveTo>
                  <a:cubicBezTo>
                    <a:pt x="23" y="1"/>
                    <a:pt x="0" y="61"/>
                    <a:pt x="38" y="98"/>
                  </a:cubicBezTo>
                  <a:cubicBezTo>
                    <a:pt x="44" y="105"/>
                    <a:pt x="56" y="108"/>
                    <a:pt x="68" y="108"/>
                  </a:cubicBezTo>
                  <a:cubicBezTo>
                    <a:pt x="83" y="108"/>
                    <a:pt x="100" y="103"/>
                    <a:pt x="112"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rot="-2922755">
              <a:off x="7803556" y="2742930"/>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rot="-2922755">
              <a:off x="7800075" y="270792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rot="-2922755">
              <a:off x="7796659" y="2672420"/>
              <a:ext cx="17791" cy="13934"/>
            </a:xfrm>
            <a:custGeom>
              <a:avLst/>
              <a:gdLst/>
              <a:ahLst/>
              <a:cxnLst/>
              <a:rect l="l" t="t" r="r" b="b"/>
              <a:pathLst>
                <a:path w="143" h="112" extrusionOk="0">
                  <a:moveTo>
                    <a:pt x="68" y="0"/>
                  </a:moveTo>
                  <a:cubicBezTo>
                    <a:pt x="16" y="8"/>
                    <a:pt x="1" y="60"/>
                    <a:pt x="31"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rot="-2922755">
              <a:off x="7792724" y="2638088"/>
              <a:ext cx="18786" cy="13312"/>
            </a:xfrm>
            <a:custGeom>
              <a:avLst/>
              <a:gdLst/>
              <a:ahLst/>
              <a:cxnLst/>
              <a:rect l="l" t="t" r="r" b="b"/>
              <a:pathLst>
                <a:path w="151" h="107" extrusionOk="0">
                  <a:moveTo>
                    <a:pt x="76" y="0"/>
                  </a:moveTo>
                  <a:cubicBezTo>
                    <a:pt x="23" y="0"/>
                    <a:pt x="1" y="60"/>
                    <a:pt x="38" y="90"/>
                  </a:cubicBezTo>
                  <a:cubicBezTo>
                    <a:pt x="49" y="101"/>
                    <a:pt x="62"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rot="-2922755">
              <a:off x="7938683" y="3035006"/>
              <a:ext cx="49142" cy="36950"/>
            </a:xfrm>
            <a:custGeom>
              <a:avLst/>
              <a:gdLst/>
              <a:ahLst/>
              <a:cxnLst/>
              <a:rect l="l" t="t" r="r" b="b"/>
              <a:pathLst>
                <a:path w="395" h="297" extrusionOk="0">
                  <a:moveTo>
                    <a:pt x="204" y="1"/>
                  </a:moveTo>
                  <a:cubicBezTo>
                    <a:pt x="201" y="1"/>
                    <a:pt x="198" y="1"/>
                    <a:pt x="195" y="1"/>
                  </a:cubicBezTo>
                  <a:cubicBezTo>
                    <a:pt x="60" y="1"/>
                    <a:pt x="0" y="166"/>
                    <a:pt x="97" y="255"/>
                  </a:cubicBezTo>
                  <a:cubicBezTo>
                    <a:pt x="125" y="284"/>
                    <a:pt x="162" y="297"/>
                    <a:pt x="198" y="297"/>
                  </a:cubicBezTo>
                  <a:cubicBezTo>
                    <a:pt x="239" y="297"/>
                    <a:pt x="279" y="280"/>
                    <a:pt x="307" y="248"/>
                  </a:cubicBezTo>
                  <a:cubicBezTo>
                    <a:pt x="395" y="153"/>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rot="-2922755">
              <a:off x="7895405" y="2612843"/>
              <a:ext cx="49266" cy="36950"/>
            </a:xfrm>
            <a:custGeom>
              <a:avLst/>
              <a:gdLst/>
              <a:ahLst/>
              <a:cxnLst/>
              <a:rect l="l" t="t" r="r" b="b"/>
              <a:pathLst>
                <a:path w="396"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rot="-2922755">
              <a:off x="7950162" y="3004250"/>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rot="-2922755">
              <a:off x="7946592" y="2973909"/>
              <a:ext cx="18661" cy="13312"/>
            </a:xfrm>
            <a:custGeom>
              <a:avLst/>
              <a:gdLst/>
              <a:ahLst/>
              <a:cxnLst/>
              <a:rect l="l" t="t" r="r" b="b"/>
              <a:pathLst>
                <a:path w="150" h="107" extrusionOk="0">
                  <a:moveTo>
                    <a:pt x="75" y="0"/>
                  </a:moveTo>
                  <a:cubicBezTo>
                    <a:pt x="23" y="0"/>
                    <a:pt x="0" y="60"/>
                    <a:pt x="37" y="90"/>
                  </a:cubicBezTo>
                  <a:cubicBezTo>
                    <a:pt x="49" y="101"/>
                    <a:pt x="64" y="107"/>
                    <a:pt x="78" y="107"/>
                  </a:cubicBezTo>
                  <a:cubicBezTo>
                    <a:pt x="92" y="107"/>
                    <a:pt x="105"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rot="-2922755">
              <a:off x="7944075" y="2943349"/>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5" y="103"/>
                    <a:pt x="58" y="108"/>
                    <a:pt x="72" y="108"/>
                  </a:cubicBezTo>
                  <a:cubicBezTo>
                    <a:pt x="86" y="108"/>
                    <a:pt x="101" y="103"/>
                    <a:pt x="113"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rot="-2922755">
              <a:off x="7940079" y="2912218"/>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4"/>
            <p:cNvSpPr/>
            <p:nvPr/>
          </p:nvSpPr>
          <p:spPr>
            <a:xfrm rot="-2922755">
              <a:off x="7937436" y="2881727"/>
              <a:ext cx="17791" cy="13436"/>
            </a:xfrm>
            <a:custGeom>
              <a:avLst/>
              <a:gdLst/>
              <a:ahLst/>
              <a:cxnLst/>
              <a:rect l="l" t="t" r="r" b="b"/>
              <a:pathLst>
                <a:path w="143" h="108" extrusionOk="0">
                  <a:moveTo>
                    <a:pt x="67" y="1"/>
                  </a:moveTo>
                  <a:cubicBezTo>
                    <a:pt x="23" y="1"/>
                    <a:pt x="0" y="61"/>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4"/>
            <p:cNvSpPr/>
            <p:nvPr/>
          </p:nvSpPr>
          <p:spPr>
            <a:xfrm rot="-2922755">
              <a:off x="7934771" y="2850964"/>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4"/>
            <p:cNvSpPr/>
            <p:nvPr/>
          </p:nvSpPr>
          <p:spPr>
            <a:xfrm rot="-2922755">
              <a:off x="7930728" y="2819729"/>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4"/>
            <p:cNvSpPr/>
            <p:nvPr/>
          </p:nvSpPr>
          <p:spPr>
            <a:xfrm rot="-2922755">
              <a:off x="7928132" y="2789341"/>
              <a:ext cx="17791" cy="13312"/>
            </a:xfrm>
            <a:custGeom>
              <a:avLst/>
              <a:gdLst/>
              <a:ahLst/>
              <a:cxnLst/>
              <a:rect l="l" t="t" r="r" b="b"/>
              <a:pathLst>
                <a:path w="143" h="107" extrusionOk="0">
                  <a:moveTo>
                    <a:pt x="67" y="0"/>
                  </a:moveTo>
                  <a:cubicBezTo>
                    <a:pt x="23" y="0"/>
                    <a:pt x="0" y="60"/>
                    <a:pt x="30" y="90"/>
                  </a:cubicBezTo>
                  <a:cubicBezTo>
                    <a:pt x="41" y="101"/>
                    <a:pt x="56" y="107"/>
                    <a:pt x="71" y="107"/>
                  </a:cubicBezTo>
                  <a:cubicBezTo>
                    <a:pt x="86" y="107"/>
                    <a:pt x="101" y="101"/>
                    <a:pt x="112" y="90"/>
                  </a:cubicBezTo>
                  <a:cubicBezTo>
                    <a:pt x="142" y="53"/>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4"/>
            <p:cNvSpPr/>
            <p:nvPr/>
          </p:nvSpPr>
          <p:spPr>
            <a:xfrm rot="-2922755">
              <a:off x="7924641" y="2758828"/>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6"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4"/>
            <p:cNvSpPr/>
            <p:nvPr/>
          </p:nvSpPr>
          <p:spPr>
            <a:xfrm rot="-2922755">
              <a:off x="7921618" y="2727650"/>
              <a:ext cx="17915" cy="13934"/>
            </a:xfrm>
            <a:custGeom>
              <a:avLst/>
              <a:gdLst/>
              <a:ahLst/>
              <a:cxnLst/>
              <a:rect l="l" t="t" r="r" b="b"/>
              <a:pathLst>
                <a:path w="144" h="112" extrusionOk="0">
                  <a:moveTo>
                    <a:pt x="68" y="0"/>
                  </a:moveTo>
                  <a:cubicBezTo>
                    <a:pt x="23" y="0"/>
                    <a:pt x="1" y="60"/>
                    <a:pt x="38" y="98"/>
                  </a:cubicBezTo>
                  <a:cubicBezTo>
                    <a:pt x="48" y="107"/>
                    <a:pt x="59" y="111"/>
                    <a:pt x="69" y="111"/>
                  </a:cubicBezTo>
                  <a:cubicBezTo>
                    <a:pt x="85"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4"/>
            <p:cNvSpPr/>
            <p:nvPr/>
          </p:nvSpPr>
          <p:spPr>
            <a:xfrm rot="-2922755">
              <a:off x="7918001" y="2697206"/>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2" y="107"/>
                    <a:pt x="105" y="102"/>
                    <a:pt x="113" y="91"/>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4"/>
            <p:cNvSpPr/>
            <p:nvPr/>
          </p:nvSpPr>
          <p:spPr>
            <a:xfrm rot="-2922755">
              <a:off x="7915485" y="266677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4"/>
            <p:cNvSpPr/>
            <p:nvPr/>
          </p:nvSpPr>
          <p:spPr>
            <a:xfrm rot="-2922755">
              <a:off x="8043302" y="3010450"/>
              <a:ext cx="49266" cy="36950"/>
            </a:xfrm>
            <a:custGeom>
              <a:avLst/>
              <a:gdLst/>
              <a:ahLst/>
              <a:cxnLst/>
              <a:rect l="l" t="t" r="r" b="b"/>
              <a:pathLst>
                <a:path w="396" h="297" extrusionOk="0">
                  <a:moveTo>
                    <a:pt x="204" y="0"/>
                  </a:moveTo>
                  <a:cubicBezTo>
                    <a:pt x="201" y="0"/>
                    <a:pt x="198" y="0"/>
                    <a:pt x="195" y="1"/>
                  </a:cubicBezTo>
                  <a:cubicBezTo>
                    <a:pt x="61" y="1"/>
                    <a:pt x="1" y="165"/>
                    <a:pt x="98" y="255"/>
                  </a:cubicBezTo>
                  <a:cubicBezTo>
                    <a:pt x="126" y="283"/>
                    <a:pt x="161" y="296"/>
                    <a:pt x="196" y="296"/>
                  </a:cubicBezTo>
                  <a:cubicBezTo>
                    <a:pt x="236" y="296"/>
                    <a:pt x="276" y="279"/>
                    <a:pt x="308" y="248"/>
                  </a:cubicBezTo>
                  <a:cubicBezTo>
                    <a:pt x="395" y="152"/>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4"/>
            <p:cNvSpPr/>
            <p:nvPr/>
          </p:nvSpPr>
          <p:spPr>
            <a:xfrm rot="-2922755">
              <a:off x="8005141" y="2644081"/>
              <a:ext cx="50510" cy="37821"/>
            </a:xfrm>
            <a:custGeom>
              <a:avLst/>
              <a:gdLst/>
              <a:ahLst/>
              <a:cxnLst/>
              <a:rect l="l" t="t" r="r" b="b"/>
              <a:pathLst>
                <a:path w="406" h="304" extrusionOk="0">
                  <a:moveTo>
                    <a:pt x="195" y="1"/>
                  </a:moveTo>
                  <a:cubicBezTo>
                    <a:pt x="61" y="8"/>
                    <a:pt x="1" y="173"/>
                    <a:pt x="98" y="263"/>
                  </a:cubicBezTo>
                  <a:cubicBezTo>
                    <a:pt x="126" y="291"/>
                    <a:pt x="163" y="304"/>
                    <a:pt x="199" y="304"/>
                  </a:cubicBezTo>
                  <a:cubicBezTo>
                    <a:pt x="239" y="304"/>
                    <a:pt x="280" y="287"/>
                    <a:pt x="308" y="255"/>
                  </a:cubicBezTo>
                  <a:cubicBezTo>
                    <a:pt x="405"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4"/>
            <p:cNvSpPr/>
            <p:nvPr/>
          </p:nvSpPr>
          <p:spPr>
            <a:xfrm rot="-2922755">
              <a:off x="8054868" y="2985947"/>
              <a:ext cx="18786" cy="13436"/>
            </a:xfrm>
            <a:custGeom>
              <a:avLst/>
              <a:gdLst/>
              <a:ahLst/>
              <a:cxnLst/>
              <a:rect l="l" t="t" r="r" b="b"/>
              <a:pathLst>
                <a:path w="151" h="108" extrusionOk="0">
                  <a:moveTo>
                    <a:pt x="75" y="1"/>
                  </a:moveTo>
                  <a:cubicBezTo>
                    <a:pt x="23" y="1"/>
                    <a:pt x="1" y="61"/>
                    <a:pt x="38" y="91"/>
                  </a:cubicBezTo>
                  <a:cubicBezTo>
                    <a:pt x="49" y="102"/>
                    <a:pt x="62" y="107"/>
                    <a:pt x="75" y="107"/>
                  </a:cubicBezTo>
                  <a:cubicBezTo>
                    <a:pt x="89" y="107"/>
                    <a:pt x="102"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4"/>
            <p:cNvSpPr/>
            <p:nvPr/>
          </p:nvSpPr>
          <p:spPr>
            <a:xfrm rot="-2922755">
              <a:off x="8052670" y="2959400"/>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5" y="103"/>
                    <a:pt x="58" y="108"/>
                    <a:pt x="72" y="108"/>
                  </a:cubicBezTo>
                  <a:cubicBezTo>
                    <a:pt x="86" y="108"/>
                    <a:pt x="101" y="103"/>
                    <a:pt x="113" y="91"/>
                  </a:cubicBezTo>
                  <a:cubicBezTo>
                    <a:pt x="141" y="56"/>
                    <a:pt x="12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4"/>
            <p:cNvSpPr/>
            <p:nvPr/>
          </p:nvSpPr>
          <p:spPr>
            <a:xfrm rot="-2922755">
              <a:off x="8049434" y="2932884"/>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4"/>
            <p:cNvSpPr/>
            <p:nvPr/>
          </p:nvSpPr>
          <p:spPr>
            <a:xfrm rot="-2922755">
              <a:off x="8047240" y="2906347"/>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4"/>
            <p:cNvSpPr/>
            <p:nvPr/>
          </p:nvSpPr>
          <p:spPr>
            <a:xfrm rot="-2922755">
              <a:off x="8044404" y="2878666"/>
              <a:ext cx="17915" cy="14307"/>
            </a:xfrm>
            <a:custGeom>
              <a:avLst/>
              <a:gdLst/>
              <a:ahLst/>
              <a:cxnLst/>
              <a:rect l="l" t="t" r="r" b="b"/>
              <a:pathLst>
                <a:path w="144" h="115" extrusionOk="0">
                  <a:moveTo>
                    <a:pt x="68" y="0"/>
                  </a:moveTo>
                  <a:cubicBezTo>
                    <a:pt x="16" y="8"/>
                    <a:pt x="1" y="68"/>
                    <a:pt x="31" y="98"/>
                  </a:cubicBezTo>
                  <a:cubicBezTo>
                    <a:pt x="42" y="109"/>
                    <a:pt x="57" y="115"/>
                    <a:pt x="72" y="115"/>
                  </a:cubicBezTo>
                  <a:cubicBezTo>
                    <a:pt x="87" y="115"/>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4"/>
            <p:cNvSpPr/>
            <p:nvPr/>
          </p:nvSpPr>
          <p:spPr>
            <a:xfrm rot="-2922755">
              <a:off x="8041199" y="2852192"/>
              <a:ext cx="18661" cy="13934"/>
            </a:xfrm>
            <a:custGeom>
              <a:avLst/>
              <a:gdLst/>
              <a:ahLst/>
              <a:cxnLst/>
              <a:rect l="l" t="t" r="r" b="b"/>
              <a:pathLst>
                <a:path w="150" h="112" extrusionOk="0">
                  <a:moveTo>
                    <a:pt x="75" y="0"/>
                  </a:moveTo>
                  <a:cubicBezTo>
                    <a:pt x="23" y="8"/>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4"/>
            <p:cNvSpPr/>
            <p:nvPr/>
          </p:nvSpPr>
          <p:spPr>
            <a:xfrm rot="-2922755">
              <a:off x="8038834" y="282567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4"/>
            <p:cNvSpPr/>
            <p:nvPr/>
          </p:nvSpPr>
          <p:spPr>
            <a:xfrm rot="-2922755">
              <a:off x="8035582" y="2799099"/>
              <a:ext cx="18661" cy="13561"/>
            </a:xfrm>
            <a:custGeom>
              <a:avLst/>
              <a:gdLst/>
              <a:ahLst/>
              <a:cxnLst/>
              <a:rect l="l" t="t" r="r" b="b"/>
              <a:pathLst>
                <a:path w="150" h="109" extrusionOk="0">
                  <a:moveTo>
                    <a:pt x="75" y="1"/>
                  </a:moveTo>
                  <a:cubicBezTo>
                    <a:pt x="23" y="1"/>
                    <a:pt x="0" y="61"/>
                    <a:pt x="38" y="98"/>
                  </a:cubicBezTo>
                  <a:cubicBezTo>
                    <a:pt x="48" y="105"/>
                    <a:pt x="59" y="109"/>
                    <a:pt x="71" y="109"/>
                  </a:cubicBezTo>
                  <a:cubicBezTo>
                    <a:pt x="85" y="109"/>
                    <a:pt x="100" y="103"/>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4"/>
            <p:cNvSpPr/>
            <p:nvPr/>
          </p:nvSpPr>
          <p:spPr>
            <a:xfrm rot="-2922755">
              <a:off x="8033264" y="2772562"/>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4"/>
            <p:cNvSpPr/>
            <p:nvPr/>
          </p:nvSpPr>
          <p:spPr>
            <a:xfrm rot="-2922755">
              <a:off x="8030199" y="2746024"/>
              <a:ext cx="18661" cy="13561"/>
            </a:xfrm>
            <a:custGeom>
              <a:avLst/>
              <a:gdLst/>
              <a:ahLst/>
              <a:cxnLst/>
              <a:rect l="l" t="t" r="r" b="b"/>
              <a:pathLst>
                <a:path w="150" h="109" extrusionOk="0">
                  <a:moveTo>
                    <a:pt x="75" y="0"/>
                  </a:moveTo>
                  <a:cubicBezTo>
                    <a:pt x="23" y="0"/>
                    <a:pt x="0" y="60"/>
                    <a:pt x="38" y="98"/>
                  </a:cubicBezTo>
                  <a:cubicBezTo>
                    <a:pt x="48" y="105"/>
                    <a:pt x="61" y="108"/>
                    <a:pt x="73" y="108"/>
                  </a:cubicBezTo>
                  <a:cubicBezTo>
                    <a:pt x="89" y="108"/>
                    <a:pt x="104" y="103"/>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4"/>
            <p:cNvSpPr/>
            <p:nvPr/>
          </p:nvSpPr>
          <p:spPr>
            <a:xfrm rot="-2922755">
              <a:off x="8027787" y="271952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4"/>
            <p:cNvSpPr/>
            <p:nvPr/>
          </p:nvSpPr>
          <p:spPr>
            <a:xfrm rot="-2922755">
              <a:off x="8025445" y="269266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7" y="107"/>
                    <a:pt x="102" y="101"/>
                    <a:pt x="113" y="90"/>
                  </a:cubicBezTo>
                  <a:cubicBezTo>
                    <a:pt x="143" y="52"/>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4"/>
            <p:cNvSpPr/>
            <p:nvPr/>
          </p:nvSpPr>
          <p:spPr>
            <a:xfrm rot="-2922755">
              <a:off x="8143185" y="298411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4"/>
            <p:cNvSpPr/>
            <p:nvPr/>
          </p:nvSpPr>
          <p:spPr>
            <a:xfrm rot="-2922755">
              <a:off x="8104931" y="2675021"/>
              <a:ext cx="49142" cy="37572"/>
            </a:xfrm>
            <a:custGeom>
              <a:avLst/>
              <a:gdLst/>
              <a:ahLst/>
              <a:cxnLst/>
              <a:rect l="l" t="t" r="r" b="b"/>
              <a:pathLst>
                <a:path w="395" h="302" extrusionOk="0">
                  <a:moveTo>
                    <a:pt x="204" y="1"/>
                  </a:moveTo>
                  <a:cubicBezTo>
                    <a:pt x="201" y="1"/>
                    <a:pt x="198" y="1"/>
                    <a:pt x="195" y="1"/>
                  </a:cubicBezTo>
                  <a:cubicBezTo>
                    <a:pt x="60" y="9"/>
                    <a:pt x="0" y="173"/>
                    <a:pt x="98" y="263"/>
                  </a:cubicBezTo>
                  <a:cubicBezTo>
                    <a:pt x="126" y="289"/>
                    <a:pt x="164" y="302"/>
                    <a:pt x="201" y="302"/>
                  </a:cubicBezTo>
                  <a:cubicBezTo>
                    <a:pt x="241" y="302"/>
                    <a:pt x="280" y="287"/>
                    <a:pt x="307" y="256"/>
                  </a:cubicBezTo>
                  <a:cubicBezTo>
                    <a:pt x="395" y="161"/>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4"/>
            <p:cNvSpPr/>
            <p:nvPr/>
          </p:nvSpPr>
          <p:spPr>
            <a:xfrm rot="-2922755">
              <a:off x="8148757" y="2965325"/>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4"/>
            <p:cNvSpPr/>
            <p:nvPr/>
          </p:nvSpPr>
          <p:spPr>
            <a:xfrm rot="-2922755">
              <a:off x="8146954" y="294258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4"/>
            <p:cNvSpPr/>
            <p:nvPr/>
          </p:nvSpPr>
          <p:spPr>
            <a:xfrm rot="-2922755">
              <a:off x="8145176" y="2920427"/>
              <a:ext cx="17542" cy="13561"/>
            </a:xfrm>
            <a:custGeom>
              <a:avLst/>
              <a:gdLst/>
              <a:ahLst/>
              <a:cxnLst/>
              <a:rect l="l" t="t" r="r" b="b"/>
              <a:pathLst>
                <a:path w="141" h="109"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4"/>
            <p:cNvSpPr/>
            <p:nvPr/>
          </p:nvSpPr>
          <p:spPr>
            <a:xfrm rot="-2922755">
              <a:off x="8142411" y="2898136"/>
              <a:ext cx="17791" cy="13436"/>
            </a:xfrm>
            <a:custGeom>
              <a:avLst/>
              <a:gdLst/>
              <a:ahLst/>
              <a:cxnLst/>
              <a:rect l="l" t="t" r="r" b="b"/>
              <a:pathLst>
                <a:path w="143" h="108" extrusionOk="0">
                  <a:moveTo>
                    <a:pt x="75" y="1"/>
                  </a:moveTo>
                  <a:cubicBezTo>
                    <a:pt x="23" y="1"/>
                    <a:pt x="0" y="61"/>
                    <a:pt x="38" y="90"/>
                  </a:cubicBezTo>
                  <a:cubicBezTo>
                    <a:pt x="49" y="102"/>
                    <a:pt x="62" y="107"/>
                    <a:pt x="75" y="107"/>
                  </a:cubicBezTo>
                  <a:cubicBezTo>
                    <a:pt x="88" y="107"/>
                    <a:pt x="101" y="102"/>
                    <a:pt x="112" y="90"/>
                  </a:cubicBezTo>
                  <a:cubicBezTo>
                    <a:pt x="142"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4"/>
            <p:cNvSpPr/>
            <p:nvPr/>
          </p:nvSpPr>
          <p:spPr>
            <a:xfrm rot="-2922755">
              <a:off x="8140263" y="287516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4"/>
            <p:cNvSpPr/>
            <p:nvPr/>
          </p:nvSpPr>
          <p:spPr>
            <a:xfrm rot="-2922755">
              <a:off x="8137392" y="2852635"/>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4"/>
            <p:cNvSpPr/>
            <p:nvPr/>
          </p:nvSpPr>
          <p:spPr>
            <a:xfrm rot="-2922755">
              <a:off x="8135533" y="2829922"/>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4"/>
            <p:cNvSpPr/>
            <p:nvPr/>
          </p:nvSpPr>
          <p:spPr>
            <a:xfrm rot="-2922755">
              <a:off x="8132755" y="2807231"/>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4"/>
            <p:cNvSpPr/>
            <p:nvPr/>
          </p:nvSpPr>
          <p:spPr>
            <a:xfrm rot="-2922755">
              <a:off x="8131125" y="2785398"/>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4"/>
            <p:cNvSpPr/>
            <p:nvPr/>
          </p:nvSpPr>
          <p:spPr>
            <a:xfrm rot="-2922755">
              <a:off x="8128255" y="2762874"/>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4"/>
            <p:cNvSpPr/>
            <p:nvPr/>
          </p:nvSpPr>
          <p:spPr>
            <a:xfrm rot="-2922755">
              <a:off x="8126166" y="2740152"/>
              <a:ext cx="17791" cy="13436"/>
            </a:xfrm>
            <a:custGeom>
              <a:avLst/>
              <a:gdLst/>
              <a:ahLst/>
              <a:cxnLst/>
              <a:rect l="l" t="t" r="r" b="b"/>
              <a:pathLst>
                <a:path w="143" h="108" extrusionOk="0">
                  <a:moveTo>
                    <a:pt x="68" y="1"/>
                  </a:moveTo>
                  <a:cubicBezTo>
                    <a:pt x="23" y="1"/>
                    <a:pt x="1" y="61"/>
                    <a:pt x="38" y="91"/>
                  </a:cubicBezTo>
                  <a:cubicBezTo>
                    <a:pt x="49" y="102"/>
                    <a:pt x="62" y="108"/>
                    <a:pt x="75" y="108"/>
                  </a:cubicBezTo>
                  <a:cubicBezTo>
                    <a:pt x="88" y="108"/>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4"/>
            <p:cNvSpPr/>
            <p:nvPr/>
          </p:nvSpPr>
          <p:spPr>
            <a:xfrm rot="-2922755">
              <a:off x="8124043" y="2717232"/>
              <a:ext cx="17915" cy="13436"/>
            </a:xfrm>
            <a:custGeom>
              <a:avLst/>
              <a:gdLst/>
              <a:ahLst/>
              <a:cxnLst/>
              <a:rect l="l" t="t" r="r" b="b"/>
              <a:pathLst>
                <a:path w="144" h="108" extrusionOk="0">
                  <a:moveTo>
                    <a:pt x="68" y="0"/>
                  </a:moveTo>
                  <a:cubicBezTo>
                    <a:pt x="16" y="0"/>
                    <a:pt x="1" y="60"/>
                    <a:pt x="31" y="97"/>
                  </a:cubicBezTo>
                  <a:cubicBezTo>
                    <a:pt x="41" y="104"/>
                    <a:pt x="54" y="108"/>
                    <a:pt x="67" y="108"/>
                  </a:cubicBezTo>
                  <a:cubicBezTo>
                    <a:pt x="84" y="108"/>
                    <a:pt x="101" y="102"/>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4"/>
            <p:cNvSpPr/>
            <p:nvPr/>
          </p:nvSpPr>
          <p:spPr>
            <a:xfrm rot="-2922755">
              <a:off x="8221283" y="2957291"/>
              <a:ext cx="49266" cy="36950"/>
            </a:xfrm>
            <a:custGeom>
              <a:avLst/>
              <a:gdLst/>
              <a:ahLst/>
              <a:cxnLst/>
              <a:rect l="l" t="t" r="r" b="b"/>
              <a:pathLst>
                <a:path w="396" h="297" extrusionOk="0">
                  <a:moveTo>
                    <a:pt x="204" y="1"/>
                  </a:moveTo>
                  <a:cubicBezTo>
                    <a:pt x="201" y="1"/>
                    <a:pt x="198" y="1"/>
                    <a:pt x="195" y="1"/>
                  </a:cubicBezTo>
                  <a:cubicBezTo>
                    <a:pt x="61" y="1"/>
                    <a:pt x="1" y="166"/>
                    <a:pt x="98" y="255"/>
                  </a:cubicBezTo>
                  <a:cubicBezTo>
                    <a:pt x="126" y="284"/>
                    <a:pt x="162" y="297"/>
                    <a:pt x="199"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4"/>
            <p:cNvSpPr/>
            <p:nvPr/>
          </p:nvSpPr>
          <p:spPr>
            <a:xfrm rot="-2922755">
              <a:off x="8195203" y="2703468"/>
              <a:ext cx="49391" cy="37448"/>
            </a:xfrm>
            <a:custGeom>
              <a:avLst/>
              <a:gdLst/>
              <a:ahLst/>
              <a:cxnLst/>
              <a:rect l="l" t="t" r="r" b="b"/>
              <a:pathLst>
                <a:path w="397" h="301" extrusionOk="0">
                  <a:moveTo>
                    <a:pt x="195" y="0"/>
                  </a:moveTo>
                  <a:cubicBezTo>
                    <a:pt x="60" y="8"/>
                    <a:pt x="0" y="173"/>
                    <a:pt x="97" y="262"/>
                  </a:cubicBezTo>
                  <a:cubicBezTo>
                    <a:pt x="126" y="288"/>
                    <a:pt x="162" y="301"/>
                    <a:pt x="198" y="301"/>
                  </a:cubicBezTo>
                  <a:cubicBezTo>
                    <a:pt x="237" y="301"/>
                    <a:pt x="276" y="286"/>
                    <a:pt x="307" y="255"/>
                  </a:cubicBezTo>
                  <a:cubicBezTo>
                    <a:pt x="397" y="158"/>
                    <a:pt x="322"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4"/>
            <p:cNvSpPr/>
            <p:nvPr/>
          </p:nvSpPr>
          <p:spPr>
            <a:xfrm rot="-2922755">
              <a:off x="8233953" y="2943257"/>
              <a:ext cx="18786" cy="14307"/>
            </a:xfrm>
            <a:custGeom>
              <a:avLst/>
              <a:gdLst/>
              <a:ahLst/>
              <a:cxnLst/>
              <a:rect l="l" t="t" r="r" b="b"/>
              <a:pathLst>
                <a:path w="151" h="115" extrusionOk="0">
                  <a:moveTo>
                    <a:pt x="76" y="0"/>
                  </a:moveTo>
                  <a:cubicBezTo>
                    <a:pt x="23" y="8"/>
                    <a:pt x="1" y="67"/>
                    <a:pt x="38" y="97"/>
                  </a:cubicBezTo>
                  <a:cubicBezTo>
                    <a:pt x="49" y="109"/>
                    <a:pt x="63" y="114"/>
                    <a:pt x="76" y="114"/>
                  </a:cubicBezTo>
                  <a:cubicBezTo>
                    <a:pt x="89" y="114"/>
                    <a:pt x="102" y="109"/>
                    <a:pt x="113" y="97"/>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4"/>
            <p:cNvSpPr/>
            <p:nvPr/>
          </p:nvSpPr>
          <p:spPr>
            <a:xfrm rot="-2922755">
              <a:off x="8232552" y="2925364"/>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4"/>
            <p:cNvSpPr/>
            <p:nvPr/>
          </p:nvSpPr>
          <p:spPr>
            <a:xfrm rot="-2922755">
              <a:off x="8230063" y="2906643"/>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4"/>
            <p:cNvSpPr/>
            <p:nvPr/>
          </p:nvSpPr>
          <p:spPr>
            <a:xfrm rot="-2922755">
              <a:off x="8228823" y="2888610"/>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4"/>
            <p:cNvSpPr/>
            <p:nvPr/>
          </p:nvSpPr>
          <p:spPr>
            <a:xfrm rot="-2922755">
              <a:off x="8226275" y="2869859"/>
              <a:ext cx="18661" cy="13561"/>
            </a:xfrm>
            <a:custGeom>
              <a:avLst/>
              <a:gdLst/>
              <a:ahLst/>
              <a:cxnLst/>
              <a:rect l="l" t="t" r="r" b="b"/>
              <a:pathLst>
                <a:path w="150" h="109" extrusionOk="0">
                  <a:moveTo>
                    <a:pt x="75" y="1"/>
                  </a:moveTo>
                  <a:cubicBezTo>
                    <a:pt x="22" y="1"/>
                    <a:pt x="0" y="61"/>
                    <a:pt x="37" y="98"/>
                  </a:cubicBezTo>
                  <a:cubicBezTo>
                    <a:pt x="48" y="105"/>
                    <a:pt x="61" y="109"/>
                    <a:pt x="73" y="109"/>
                  </a:cubicBezTo>
                  <a:cubicBezTo>
                    <a:pt x="89" y="109"/>
                    <a:pt x="104" y="103"/>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4"/>
            <p:cNvSpPr/>
            <p:nvPr/>
          </p:nvSpPr>
          <p:spPr>
            <a:xfrm rot="-2922755">
              <a:off x="8224750" y="2851096"/>
              <a:ext cx="17915" cy="14307"/>
            </a:xfrm>
            <a:custGeom>
              <a:avLst/>
              <a:gdLst/>
              <a:ahLst/>
              <a:cxnLst/>
              <a:rect l="l" t="t" r="r" b="b"/>
              <a:pathLst>
                <a:path w="144" h="115"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4"/>
            <p:cNvSpPr/>
            <p:nvPr/>
          </p:nvSpPr>
          <p:spPr>
            <a:xfrm rot="-2922755">
              <a:off x="8222525" y="2833182"/>
              <a:ext cx="18661" cy="13436"/>
            </a:xfrm>
            <a:custGeom>
              <a:avLst/>
              <a:gdLst/>
              <a:ahLst/>
              <a:cxnLst/>
              <a:rect l="l" t="t" r="r" b="b"/>
              <a:pathLst>
                <a:path w="150" h="108" extrusionOk="0">
                  <a:moveTo>
                    <a:pt x="75" y="1"/>
                  </a:moveTo>
                  <a:cubicBezTo>
                    <a:pt x="23" y="1"/>
                    <a:pt x="0" y="61"/>
                    <a:pt x="38" y="91"/>
                  </a:cubicBezTo>
                  <a:cubicBezTo>
                    <a:pt x="49" y="102"/>
                    <a:pt x="64" y="108"/>
                    <a:pt x="78" y="108"/>
                  </a:cubicBezTo>
                  <a:cubicBezTo>
                    <a:pt x="92" y="108"/>
                    <a:pt x="105" y="102"/>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4"/>
            <p:cNvSpPr/>
            <p:nvPr/>
          </p:nvSpPr>
          <p:spPr>
            <a:xfrm rot="-2922755">
              <a:off x="8220907" y="2814461"/>
              <a:ext cx="17915" cy="13934"/>
            </a:xfrm>
            <a:custGeom>
              <a:avLst/>
              <a:gdLst/>
              <a:ahLst/>
              <a:cxnLst/>
              <a:rect l="l" t="t" r="r" b="b"/>
              <a:pathLst>
                <a:path w="144" h="112" extrusionOk="0">
                  <a:moveTo>
                    <a:pt x="68" y="1"/>
                  </a:moveTo>
                  <a:cubicBezTo>
                    <a:pt x="23" y="1"/>
                    <a:pt x="1" y="60"/>
                    <a:pt x="38" y="98"/>
                  </a:cubicBezTo>
                  <a:cubicBezTo>
                    <a:pt x="48" y="107"/>
                    <a:pt x="58" y="111"/>
                    <a:pt x="69" y="111"/>
                  </a:cubicBezTo>
                  <a:cubicBezTo>
                    <a:pt x="85" y="111"/>
                    <a:pt x="100" y="103"/>
                    <a:pt x="113" y="90"/>
                  </a:cubicBezTo>
                  <a:cubicBezTo>
                    <a:pt x="143" y="60"/>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4"/>
            <p:cNvSpPr/>
            <p:nvPr/>
          </p:nvSpPr>
          <p:spPr>
            <a:xfrm rot="-2922755">
              <a:off x="8219566" y="2796203"/>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4"/>
            <p:cNvSpPr/>
            <p:nvPr/>
          </p:nvSpPr>
          <p:spPr>
            <a:xfrm rot="-2922755">
              <a:off x="8217166" y="2777780"/>
              <a:ext cx="17791" cy="13561"/>
            </a:xfrm>
            <a:custGeom>
              <a:avLst/>
              <a:gdLst/>
              <a:ahLst/>
              <a:cxnLst/>
              <a:rect l="l" t="t" r="r" b="b"/>
              <a:pathLst>
                <a:path w="143" h="109" extrusionOk="0">
                  <a:moveTo>
                    <a:pt x="75" y="0"/>
                  </a:moveTo>
                  <a:cubicBezTo>
                    <a:pt x="22" y="0"/>
                    <a:pt x="0" y="60"/>
                    <a:pt x="37" y="98"/>
                  </a:cubicBezTo>
                  <a:cubicBezTo>
                    <a:pt x="48" y="105"/>
                    <a:pt x="59" y="108"/>
                    <a:pt x="71" y="108"/>
                  </a:cubicBezTo>
                  <a:cubicBezTo>
                    <a:pt x="85" y="108"/>
                    <a:pt x="100" y="103"/>
                    <a:pt x="112" y="90"/>
                  </a:cubicBezTo>
                  <a:cubicBezTo>
                    <a:pt x="142"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4"/>
            <p:cNvSpPr/>
            <p:nvPr/>
          </p:nvSpPr>
          <p:spPr>
            <a:xfrm rot="-2922755">
              <a:off x="8215493" y="27586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4"/>
            <p:cNvSpPr/>
            <p:nvPr/>
          </p:nvSpPr>
          <p:spPr>
            <a:xfrm rot="-2922755">
              <a:off x="8213268" y="274077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4"/>
            <p:cNvSpPr/>
            <p:nvPr/>
          </p:nvSpPr>
          <p:spPr>
            <a:xfrm rot="-2922755">
              <a:off x="8303816" y="2928047"/>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4"/>
            <p:cNvSpPr/>
            <p:nvPr/>
          </p:nvSpPr>
          <p:spPr>
            <a:xfrm rot="-2922755">
              <a:off x="8277979" y="2731894"/>
              <a:ext cx="49266" cy="36950"/>
            </a:xfrm>
            <a:custGeom>
              <a:avLst/>
              <a:gdLst/>
              <a:ahLst/>
              <a:cxnLst/>
              <a:rect l="l" t="t" r="r" b="b"/>
              <a:pathLst>
                <a:path w="396" h="297" extrusionOk="0">
                  <a:moveTo>
                    <a:pt x="204" y="0"/>
                  </a:moveTo>
                  <a:cubicBezTo>
                    <a:pt x="201" y="0"/>
                    <a:pt x="198" y="0"/>
                    <a:pt x="195" y="1"/>
                  </a:cubicBezTo>
                  <a:cubicBezTo>
                    <a:pt x="60" y="1"/>
                    <a:pt x="1" y="165"/>
                    <a:pt x="98" y="255"/>
                  </a:cubicBezTo>
                  <a:cubicBezTo>
                    <a:pt x="126" y="283"/>
                    <a:pt x="162" y="296"/>
                    <a:pt x="198" y="296"/>
                  </a:cubicBezTo>
                  <a:cubicBezTo>
                    <a:pt x="239" y="296"/>
                    <a:pt x="280" y="279"/>
                    <a:pt x="308" y="248"/>
                  </a:cubicBezTo>
                  <a:cubicBezTo>
                    <a:pt x="395" y="153"/>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4"/>
            <p:cNvSpPr/>
            <p:nvPr/>
          </p:nvSpPr>
          <p:spPr>
            <a:xfrm rot="-2922755">
              <a:off x="8311407" y="2921223"/>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4"/>
            <p:cNvSpPr/>
            <p:nvPr/>
          </p:nvSpPr>
          <p:spPr>
            <a:xfrm rot="-2922755">
              <a:off x="8310065" y="2906421"/>
              <a:ext cx="17791" cy="13810"/>
            </a:xfrm>
            <a:custGeom>
              <a:avLst/>
              <a:gdLst/>
              <a:ahLst/>
              <a:cxnLst/>
              <a:rect l="l" t="t" r="r" b="b"/>
              <a:pathLst>
                <a:path w="143" h="111" extrusionOk="0">
                  <a:moveTo>
                    <a:pt x="68" y="0"/>
                  </a:moveTo>
                  <a:cubicBezTo>
                    <a:pt x="23" y="8"/>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4"/>
            <p:cNvSpPr/>
            <p:nvPr/>
          </p:nvSpPr>
          <p:spPr>
            <a:xfrm rot="-2922755">
              <a:off x="8308922" y="2891938"/>
              <a:ext cx="17915" cy="13561"/>
            </a:xfrm>
            <a:custGeom>
              <a:avLst/>
              <a:gdLst/>
              <a:ahLst/>
              <a:cxnLst/>
              <a:rect l="l" t="t" r="r" b="b"/>
              <a:pathLst>
                <a:path w="144" h="109" extrusionOk="0">
                  <a:moveTo>
                    <a:pt x="68" y="1"/>
                  </a:moveTo>
                  <a:cubicBezTo>
                    <a:pt x="16" y="1"/>
                    <a:pt x="1" y="61"/>
                    <a:pt x="31" y="98"/>
                  </a:cubicBezTo>
                  <a:cubicBezTo>
                    <a:pt x="41" y="105"/>
                    <a:pt x="54" y="108"/>
                    <a:pt x="68" y="108"/>
                  </a:cubicBezTo>
                  <a:cubicBezTo>
                    <a:pt x="84" y="108"/>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4"/>
            <p:cNvSpPr/>
            <p:nvPr/>
          </p:nvSpPr>
          <p:spPr>
            <a:xfrm rot="-2922755">
              <a:off x="8307362" y="2878206"/>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4"/>
            <p:cNvSpPr/>
            <p:nvPr/>
          </p:nvSpPr>
          <p:spPr>
            <a:xfrm rot="-2922755">
              <a:off x="8305975" y="2863030"/>
              <a:ext cx="17791" cy="13934"/>
            </a:xfrm>
            <a:custGeom>
              <a:avLst/>
              <a:gdLst/>
              <a:ahLst/>
              <a:cxnLst/>
              <a:rect l="l" t="t" r="r" b="b"/>
              <a:pathLst>
                <a:path w="143" h="112" extrusionOk="0">
                  <a:moveTo>
                    <a:pt x="67" y="1"/>
                  </a:moveTo>
                  <a:cubicBezTo>
                    <a:pt x="23" y="8"/>
                    <a:pt x="0" y="60"/>
                    <a:pt x="30" y="98"/>
                  </a:cubicBezTo>
                  <a:cubicBezTo>
                    <a:pt x="39" y="107"/>
                    <a:pt x="52" y="111"/>
                    <a:pt x="64" y="111"/>
                  </a:cubicBezTo>
                  <a:cubicBezTo>
                    <a:pt x="81" y="111"/>
                    <a:pt x="99" y="103"/>
                    <a:pt x="112" y="90"/>
                  </a:cubicBezTo>
                  <a:cubicBezTo>
                    <a:pt x="142" y="60"/>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4"/>
            <p:cNvSpPr/>
            <p:nvPr/>
          </p:nvSpPr>
          <p:spPr>
            <a:xfrm rot="-2922755">
              <a:off x="8303981" y="2849113"/>
              <a:ext cx="18786" cy="13312"/>
            </a:xfrm>
            <a:custGeom>
              <a:avLst/>
              <a:gdLst/>
              <a:ahLst/>
              <a:cxnLst/>
              <a:rect l="l" t="t" r="r" b="b"/>
              <a:pathLst>
                <a:path w="151" h="107" extrusionOk="0">
                  <a:moveTo>
                    <a:pt x="76" y="0"/>
                  </a:moveTo>
                  <a:cubicBezTo>
                    <a:pt x="23" y="0"/>
                    <a:pt x="1" y="60"/>
                    <a:pt x="38" y="90"/>
                  </a:cubicBezTo>
                  <a:cubicBezTo>
                    <a:pt x="50" y="101"/>
                    <a:pt x="63" y="107"/>
                    <a:pt x="76" y="107"/>
                  </a:cubicBezTo>
                  <a:cubicBezTo>
                    <a:pt x="89" y="107"/>
                    <a:pt x="102" y="101"/>
                    <a:pt x="113" y="90"/>
                  </a:cubicBezTo>
                  <a:cubicBezTo>
                    <a:pt x="151"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4"/>
            <p:cNvSpPr/>
            <p:nvPr/>
          </p:nvSpPr>
          <p:spPr>
            <a:xfrm rot="-2922755">
              <a:off x="8303294" y="2834986"/>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8"/>
                    <a:pt x="71" y="108"/>
                  </a:cubicBezTo>
                  <a:cubicBezTo>
                    <a:pt x="86" y="108"/>
                    <a:pt x="101" y="102"/>
                    <a:pt x="113" y="91"/>
                  </a:cubicBezTo>
                  <a:cubicBezTo>
                    <a:pt x="141" y="55"/>
                    <a:pt x="12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4"/>
            <p:cNvSpPr/>
            <p:nvPr/>
          </p:nvSpPr>
          <p:spPr>
            <a:xfrm rot="-2922755">
              <a:off x="8301081" y="2820184"/>
              <a:ext cx="18661" cy="13810"/>
            </a:xfrm>
            <a:custGeom>
              <a:avLst/>
              <a:gdLst/>
              <a:ahLst/>
              <a:cxnLst/>
              <a:rect l="l" t="t" r="r" b="b"/>
              <a:pathLst>
                <a:path w="150" h="111" extrusionOk="0">
                  <a:moveTo>
                    <a:pt x="75" y="0"/>
                  </a:moveTo>
                  <a:cubicBezTo>
                    <a:pt x="23" y="0"/>
                    <a:pt x="0" y="60"/>
                    <a:pt x="38" y="97"/>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4"/>
            <p:cNvSpPr/>
            <p:nvPr/>
          </p:nvSpPr>
          <p:spPr>
            <a:xfrm rot="-2922755">
              <a:off x="8300061" y="2806095"/>
              <a:ext cx="17791" cy="13436"/>
            </a:xfrm>
            <a:custGeom>
              <a:avLst/>
              <a:gdLst/>
              <a:ahLst/>
              <a:cxnLst/>
              <a:rect l="l" t="t" r="r" b="b"/>
              <a:pathLst>
                <a:path w="143" h="108" extrusionOk="0">
                  <a:moveTo>
                    <a:pt x="68" y="1"/>
                  </a:moveTo>
                  <a:cubicBezTo>
                    <a:pt x="23" y="1"/>
                    <a:pt x="1" y="61"/>
                    <a:pt x="30" y="91"/>
                  </a:cubicBezTo>
                  <a:cubicBezTo>
                    <a:pt x="42" y="102"/>
                    <a:pt x="57" y="107"/>
                    <a:pt x="72" y="107"/>
                  </a:cubicBezTo>
                  <a:cubicBezTo>
                    <a:pt x="87" y="107"/>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4"/>
            <p:cNvSpPr/>
            <p:nvPr/>
          </p:nvSpPr>
          <p:spPr>
            <a:xfrm rot="-2922755">
              <a:off x="8298400" y="2792016"/>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4"/>
            <p:cNvSpPr/>
            <p:nvPr/>
          </p:nvSpPr>
          <p:spPr>
            <a:xfrm rot="-2922755">
              <a:off x="8296917" y="2777277"/>
              <a:ext cx="17791" cy="13561"/>
            </a:xfrm>
            <a:custGeom>
              <a:avLst/>
              <a:gdLst/>
              <a:ahLst/>
              <a:cxnLst/>
              <a:rect l="l" t="t" r="r" b="b"/>
              <a:pathLst>
                <a:path w="143" h="109" extrusionOk="0">
                  <a:moveTo>
                    <a:pt x="68" y="1"/>
                  </a:moveTo>
                  <a:cubicBezTo>
                    <a:pt x="23" y="1"/>
                    <a:pt x="1" y="60"/>
                    <a:pt x="38" y="98"/>
                  </a:cubicBezTo>
                  <a:cubicBezTo>
                    <a:pt x="45" y="105"/>
                    <a:pt x="56" y="108"/>
                    <a:pt x="69" y="108"/>
                  </a:cubicBezTo>
                  <a:cubicBezTo>
                    <a:pt x="84" y="108"/>
                    <a:pt x="101" y="103"/>
                    <a:pt x="113" y="90"/>
                  </a:cubicBezTo>
                  <a:cubicBezTo>
                    <a:pt x="143" y="60"/>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4"/>
            <p:cNvSpPr/>
            <p:nvPr/>
          </p:nvSpPr>
          <p:spPr>
            <a:xfrm rot="-2922755">
              <a:off x="8295145" y="2763203"/>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4"/>
            <p:cNvSpPr/>
            <p:nvPr/>
          </p:nvSpPr>
          <p:spPr>
            <a:xfrm rot="-2922755">
              <a:off x="8368811" y="2899068"/>
              <a:ext cx="50137" cy="37572"/>
            </a:xfrm>
            <a:custGeom>
              <a:avLst/>
              <a:gdLst/>
              <a:ahLst/>
              <a:cxnLst/>
              <a:rect l="l" t="t" r="r" b="b"/>
              <a:pathLst>
                <a:path w="403" h="302" extrusionOk="0">
                  <a:moveTo>
                    <a:pt x="204" y="1"/>
                  </a:moveTo>
                  <a:cubicBezTo>
                    <a:pt x="201" y="1"/>
                    <a:pt x="198" y="1"/>
                    <a:pt x="195" y="1"/>
                  </a:cubicBezTo>
                  <a:cubicBezTo>
                    <a:pt x="60" y="8"/>
                    <a:pt x="0" y="166"/>
                    <a:pt x="97" y="263"/>
                  </a:cubicBezTo>
                  <a:cubicBezTo>
                    <a:pt x="126" y="288"/>
                    <a:pt x="164" y="301"/>
                    <a:pt x="201" y="301"/>
                  </a:cubicBezTo>
                  <a:cubicBezTo>
                    <a:pt x="241" y="301"/>
                    <a:pt x="280" y="286"/>
                    <a:pt x="307" y="255"/>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4"/>
            <p:cNvSpPr/>
            <p:nvPr/>
          </p:nvSpPr>
          <p:spPr>
            <a:xfrm rot="-2922755">
              <a:off x="8354185" y="2758878"/>
              <a:ext cx="50137" cy="36950"/>
            </a:xfrm>
            <a:custGeom>
              <a:avLst/>
              <a:gdLst/>
              <a:ahLst/>
              <a:cxnLst/>
              <a:rect l="l" t="t" r="r" b="b"/>
              <a:pathLst>
                <a:path w="403" h="297" extrusionOk="0">
                  <a:moveTo>
                    <a:pt x="204" y="1"/>
                  </a:moveTo>
                  <a:cubicBezTo>
                    <a:pt x="201" y="1"/>
                    <a:pt x="198" y="1"/>
                    <a:pt x="195" y="1"/>
                  </a:cubicBezTo>
                  <a:cubicBezTo>
                    <a:pt x="68" y="1"/>
                    <a:pt x="0" y="166"/>
                    <a:pt x="97" y="255"/>
                  </a:cubicBezTo>
                  <a:cubicBezTo>
                    <a:pt x="129" y="284"/>
                    <a:pt x="166" y="297"/>
                    <a:pt x="202" y="297"/>
                  </a:cubicBezTo>
                  <a:cubicBezTo>
                    <a:pt x="242" y="297"/>
                    <a:pt x="283" y="280"/>
                    <a:pt x="315" y="248"/>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4"/>
            <p:cNvSpPr/>
            <p:nvPr/>
          </p:nvSpPr>
          <p:spPr>
            <a:xfrm rot="-2922755">
              <a:off x="8383124" y="289743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4"/>
            <p:cNvSpPr/>
            <p:nvPr/>
          </p:nvSpPr>
          <p:spPr>
            <a:xfrm rot="-2922755">
              <a:off x="8382588" y="2887232"/>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4"/>
            <p:cNvSpPr/>
            <p:nvPr/>
          </p:nvSpPr>
          <p:spPr>
            <a:xfrm rot="-2922755">
              <a:off x="8380709" y="2876255"/>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4"/>
            <p:cNvSpPr/>
            <p:nvPr/>
          </p:nvSpPr>
          <p:spPr>
            <a:xfrm rot="-2922755">
              <a:off x="8380102" y="28661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4"/>
            <p:cNvSpPr/>
            <p:nvPr/>
          </p:nvSpPr>
          <p:spPr>
            <a:xfrm rot="-2922755">
              <a:off x="8378545" y="2855997"/>
              <a:ext cx="18786" cy="13934"/>
            </a:xfrm>
            <a:custGeom>
              <a:avLst/>
              <a:gdLst/>
              <a:ahLst/>
              <a:cxnLst/>
              <a:rect l="l" t="t" r="r" b="b"/>
              <a:pathLst>
                <a:path w="151" h="112" extrusionOk="0">
                  <a:moveTo>
                    <a:pt x="76" y="1"/>
                  </a:moveTo>
                  <a:cubicBezTo>
                    <a:pt x="23" y="1"/>
                    <a:pt x="1" y="61"/>
                    <a:pt x="38" y="98"/>
                  </a:cubicBezTo>
                  <a:cubicBezTo>
                    <a:pt x="48" y="108"/>
                    <a:pt x="60" y="112"/>
                    <a:pt x="72" y="112"/>
                  </a:cubicBezTo>
                  <a:cubicBezTo>
                    <a:pt x="88" y="112"/>
                    <a:pt x="104"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4"/>
            <p:cNvSpPr/>
            <p:nvPr/>
          </p:nvSpPr>
          <p:spPr>
            <a:xfrm rot="-2922755">
              <a:off x="8377891" y="2845900"/>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4"/>
            <p:cNvSpPr/>
            <p:nvPr/>
          </p:nvSpPr>
          <p:spPr>
            <a:xfrm rot="-2922755">
              <a:off x="8377254" y="2835468"/>
              <a:ext cx="17791" cy="13436"/>
            </a:xfrm>
            <a:custGeom>
              <a:avLst/>
              <a:gdLst/>
              <a:ahLst/>
              <a:cxnLst/>
              <a:rect l="l" t="t" r="r" b="b"/>
              <a:pathLst>
                <a:path w="143" h="108" extrusionOk="0">
                  <a:moveTo>
                    <a:pt x="68" y="0"/>
                  </a:moveTo>
                  <a:cubicBezTo>
                    <a:pt x="16" y="0"/>
                    <a:pt x="1" y="60"/>
                    <a:pt x="31" y="97"/>
                  </a:cubicBezTo>
                  <a:cubicBezTo>
                    <a:pt x="41" y="104"/>
                    <a:pt x="54" y="108"/>
                    <a:pt x="67" y="108"/>
                  </a:cubicBezTo>
                  <a:cubicBezTo>
                    <a:pt x="84" y="108"/>
                    <a:pt x="100"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4"/>
            <p:cNvSpPr/>
            <p:nvPr/>
          </p:nvSpPr>
          <p:spPr>
            <a:xfrm rot="-2922755">
              <a:off x="8375846" y="2825656"/>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4"/>
            <p:cNvSpPr/>
            <p:nvPr/>
          </p:nvSpPr>
          <p:spPr>
            <a:xfrm rot="-2922755">
              <a:off x="8375162" y="2815121"/>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4"/>
            <p:cNvSpPr/>
            <p:nvPr/>
          </p:nvSpPr>
          <p:spPr>
            <a:xfrm rot="-2922755">
              <a:off x="8373820" y="28049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4"/>
            <p:cNvSpPr/>
            <p:nvPr/>
          </p:nvSpPr>
          <p:spPr>
            <a:xfrm rot="-2922755">
              <a:off x="8373284" y="2794722"/>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4"/>
            <p:cNvSpPr/>
            <p:nvPr/>
          </p:nvSpPr>
          <p:spPr>
            <a:xfrm rot="-2922755">
              <a:off x="8371452" y="2783849"/>
              <a:ext cx="18786" cy="14307"/>
            </a:xfrm>
            <a:custGeom>
              <a:avLst/>
              <a:gdLst/>
              <a:ahLst/>
              <a:cxnLst/>
              <a:rect l="l" t="t" r="r" b="b"/>
              <a:pathLst>
                <a:path w="151" h="115" extrusionOk="0">
                  <a:moveTo>
                    <a:pt x="75" y="0"/>
                  </a:moveTo>
                  <a:cubicBezTo>
                    <a:pt x="23" y="8"/>
                    <a:pt x="1" y="67"/>
                    <a:pt x="38" y="97"/>
                  </a:cubicBezTo>
                  <a:cubicBezTo>
                    <a:pt x="49" y="109"/>
                    <a:pt x="62" y="114"/>
                    <a:pt x="75" y="114"/>
                  </a:cubicBezTo>
                  <a:cubicBezTo>
                    <a:pt x="89" y="114"/>
                    <a:pt x="102"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4"/>
            <p:cNvSpPr/>
            <p:nvPr/>
          </p:nvSpPr>
          <p:spPr>
            <a:xfrm rot="-2922755">
              <a:off x="8441976" y="2869585"/>
              <a:ext cx="37323" cy="37448"/>
            </a:xfrm>
            <a:custGeom>
              <a:avLst/>
              <a:gdLst/>
              <a:ahLst/>
              <a:cxnLst/>
              <a:rect l="l" t="t" r="r" b="b"/>
              <a:pathLst>
                <a:path w="300" h="301" extrusionOk="0">
                  <a:moveTo>
                    <a:pt x="150" y="1"/>
                  </a:moveTo>
                  <a:cubicBezTo>
                    <a:pt x="67" y="1"/>
                    <a:pt x="0" y="68"/>
                    <a:pt x="0" y="151"/>
                  </a:cubicBezTo>
                  <a:cubicBezTo>
                    <a:pt x="0" y="233"/>
                    <a:pt x="67" y="300"/>
                    <a:pt x="150" y="300"/>
                  </a:cubicBezTo>
                  <a:cubicBezTo>
                    <a:pt x="232" y="300"/>
                    <a:pt x="299" y="233"/>
                    <a:pt x="299" y="151"/>
                  </a:cubicBezTo>
                  <a:cubicBezTo>
                    <a:pt x="299"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4"/>
            <p:cNvSpPr/>
            <p:nvPr/>
          </p:nvSpPr>
          <p:spPr>
            <a:xfrm rot="-2922755">
              <a:off x="8427527" y="2784846"/>
              <a:ext cx="49142" cy="37448"/>
            </a:xfrm>
            <a:custGeom>
              <a:avLst/>
              <a:gdLst/>
              <a:ahLst/>
              <a:cxnLst/>
              <a:rect l="l" t="t" r="r" b="b"/>
              <a:pathLst>
                <a:path w="395" h="301" extrusionOk="0">
                  <a:moveTo>
                    <a:pt x="203" y="0"/>
                  </a:moveTo>
                  <a:cubicBezTo>
                    <a:pt x="200" y="0"/>
                    <a:pt x="198" y="0"/>
                    <a:pt x="195" y="0"/>
                  </a:cubicBezTo>
                  <a:cubicBezTo>
                    <a:pt x="60" y="8"/>
                    <a:pt x="0" y="173"/>
                    <a:pt x="98" y="262"/>
                  </a:cubicBezTo>
                  <a:cubicBezTo>
                    <a:pt x="126" y="288"/>
                    <a:pt x="164" y="301"/>
                    <a:pt x="201" y="301"/>
                  </a:cubicBezTo>
                  <a:cubicBezTo>
                    <a:pt x="241" y="301"/>
                    <a:pt x="280" y="286"/>
                    <a:pt x="307" y="255"/>
                  </a:cubicBezTo>
                  <a:cubicBezTo>
                    <a:pt x="395" y="160"/>
                    <a:pt x="325"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4"/>
            <p:cNvSpPr/>
            <p:nvPr/>
          </p:nvSpPr>
          <p:spPr>
            <a:xfrm rot="-2922755">
              <a:off x="8450957" y="2872808"/>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4"/>
            <p:cNvSpPr/>
            <p:nvPr/>
          </p:nvSpPr>
          <p:spPr>
            <a:xfrm rot="-2922755">
              <a:off x="8449812" y="2866639"/>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4"/>
            <p:cNvSpPr/>
            <p:nvPr/>
          </p:nvSpPr>
          <p:spPr>
            <a:xfrm rot="-2922755">
              <a:off x="8449586" y="2860324"/>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4"/>
            <p:cNvSpPr/>
            <p:nvPr/>
          </p:nvSpPr>
          <p:spPr>
            <a:xfrm rot="-2922755">
              <a:off x="8448420" y="2854108"/>
              <a:ext cx="18786" cy="13934"/>
            </a:xfrm>
            <a:custGeom>
              <a:avLst/>
              <a:gdLst/>
              <a:ahLst/>
              <a:cxnLst/>
              <a:rect l="l" t="t" r="r" b="b"/>
              <a:pathLst>
                <a:path w="151" h="112" extrusionOk="0">
                  <a:moveTo>
                    <a:pt x="75" y="1"/>
                  </a:moveTo>
                  <a:cubicBezTo>
                    <a:pt x="23" y="8"/>
                    <a:pt x="1" y="60"/>
                    <a:pt x="38" y="98"/>
                  </a:cubicBezTo>
                  <a:cubicBezTo>
                    <a:pt x="47" y="107"/>
                    <a:pt x="59" y="111"/>
                    <a:pt x="71" y="111"/>
                  </a:cubicBezTo>
                  <a:cubicBezTo>
                    <a:pt x="88" y="111"/>
                    <a:pt x="104"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4"/>
            <p:cNvSpPr/>
            <p:nvPr/>
          </p:nvSpPr>
          <p:spPr>
            <a:xfrm rot="-2922755">
              <a:off x="8448391" y="2847829"/>
              <a:ext cx="17791" cy="14307"/>
            </a:xfrm>
            <a:custGeom>
              <a:avLst/>
              <a:gdLst/>
              <a:ahLst/>
              <a:cxnLst/>
              <a:rect l="l" t="t" r="r" b="b"/>
              <a:pathLst>
                <a:path w="143" h="115" extrusionOk="0">
                  <a:moveTo>
                    <a:pt x="67" y="0"/>
                  </a:moveTo>
                  <a:cubicBezTo>
                    <a:pt x="22" y="8"/>
                    <a:pt x="0" y="67"/>
                    <a:pt x="37" y="97"/>
                  </a:cubicBezTo>
                  <a:cubicBezTo>
                    <a:pt x="49" y="109"/>
                    <a:pt x="62" y="114"/>
                    <a:pt x="75" y="114"/>
                  </a:cubicBezTo>
                  <a:cubicBezTo>
                    <a:pt x="88" y="114"/>
                    <a:pt x="101" y="109"/>
                    <a:pt x="112" y="97"/>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4"/>
            <p:cNvSpPr/>
            <p:nvPr/>
          </p:nvSpPr>
          <p:spPr>
            <a:xfrm rot="-2922755">
              <a:off x="8448245" y="284206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4"/>
            <p:cNvSpPr/>
            <p:nvPr/>
          </p:nvSpPr>
          <p:spPr>
            <a:xfrm rot="-2922755">
              <a:off x="8447207" y="2836131"/>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4"/>
            <p:cNvSpPr/>
            <p:nvPr/>
          </p:nvSpPr>
          <p:spPr>
            <a:xfrm rot="-2922755">
              <a:off x="8446717" y="2829609"/>
              <a:ext cx="17915" cy="13312"/>
            </a:xfrm>
            <a:custGeom>
              <a:avLst/>
              <a:gdLst/>
              <a:ahLst/>
              <a:cxnLst/>
              <a:rect l="l" t="t" r="r" b="b"/>
              <a:pathLst>
                <a:path w="144" h="107" extrusionOk="0">
                  <a:moveTo>
                    <a:pt x="68" y="0"/>
                  </a:moveTo>
                  <a:cubicBezTo>
                    <a:pt x="16"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4"/>
            <p:cNvSpPr/>
            <p:nvPr/>
          </p:nvSpPr>
          <p:spPr>
            <a:xfrm rot="-2922755">
              <a:off x="8445742" y="2823689"/>
              <a:ext cx="17791" cy="13561"/>
            </a:xfrm>
            <a:custGeom>
              <a:avLst/>
              <a:gdLst/>
              <a:ahLst/>
              <a:cxnLst/>
              <a:rect l="l" t="t" r="r" b="b"/>
              <a:pathLst>
                <a:path w="143" h="109" extrusionOk="0">
                  <a:moveTo>
                    <a:pt x="76" y="1"/>
                  </a:moveTo>
                  <a:cubicBezTo>
                    <a:pt x="23" y="1"/>
                    <a:pt x="1" y="61"/>
                    <a:pt x="38" y="98"/>
                  </a:cubicBezTo>
                  <a:cubicBezTo>
                    <a:pt x="48" y="105"/>
                    <a:pt x="60" y="109"/>
                    <a:pt x="72" y="109"/>
                  </a:cubicBezTo>
                  <a:cubicBezTo>
                    <a:pt x="86" y="109"/>
                    <a:pt x="101" y="103"/>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4"/>
            <p:cNvSpPr/>
            <p:nvPr/>
          </p:nvSpPr>
          <p:spPr>
            <a:xfrm rot="-2922755">
              <a:off x="8445403" y="2817099"/>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2" y="90"/>
                  </a:cubicBezTo>
                  <a:cubicBezTo>
                    <a:pt x="142" y="60"/>
                    <a:pt x="112"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4"/>
            <p:cNvSpPr/>
            <p:nvPr/>
          </p:nvSpPr>
          <p:spPr>
            <a:xfrm rot="-2922755">
              <a:off x="8444500" y="2811215"/>
              <a:ext cx="17791" cy="13810"/>
            </a:xfrm>
            <a:custGeom>
              <a:avLst/>
              <a:gdLst/>
              <a:ahLst/>
              <a:cxnLst/>
              <a:rect l="l" t="t" r="r" b="b"/>
              <a:pathLst>
                <a:path w="143" h="111" extrusionOk="0">
                  <a:moveTo>
                    <a:pt x="67" y="0"/>
                  </a:moveTo>
                  <a:cubicBezTo>
                    <a:pt x="23" y="7"/>
                    <a:pt x="0" y="60"/>
                    <a:pt x="38"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4"/>
            <p:cNvSpPr/>
            <p:nvPr/>
          </p:nvSpPr>
          <p:spPr>
            <a:xfrm rot="-2922755">
              <a:off x="8444172" y="2804552"/>
              <a:ext cx="17791" cy="14307"/>
            </a:xfrm>
            <a:custGeom>
              <a:avLst/>
              <a:gdLst/>
              <a:ahLst/>
              <a:cxnLst/>
              <a:rect l="l" t="t" r="r" b="b"/>
              <a:pathLst>
                <a:path w="143" h="115" extrusionOk="0">
                  <a:moveTo>
                    <a:pt x="68" y="1"/>
                  </a:moveTo>
                  <a:cubicBezTo>
                    <a:pt x="23" y="8"/>
                    <a:pt x="1" y="68"/>
                    <a:pt x="30" y="98"/>
                  </a:cubicBezTo>
                  <a:cubicBezTo>
                    <a:pt x="42" y="109"/>
                    <a:pt x="57" y="115"/>
                    <a:pt x="72" y="115"/>
                  </a:cubicBezTo>
                  <a:cubicBezTo>
                    <a:pt x="87" y="115"/>
                    <a:pt x="102" y="109"/>
                    <a:pt x="113" y="98"/>
                  </a:cubicBezTo>
                  <a:cubicBezTo>
                    <a:pt x="143" y="60"/>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4"/>
            <p:cNvSpPr/>
            <p:nvPr/>
          </p:nvSpPr>
          <p:spPr>
            <a:xfrm rot="-2922755">
              <a:off x="8500251" y="2838305"/>
              <a:ext cx="50386" cy="37821"/>
            </a:xfrm>
            <a:custGeom>
              <a:avLst/>
              <a:gdLst/>
              <a:ahLst/>
              <a:cxnLst/>
              <a:rect l="l" t="t" r="r" b="b"/>
              <a:pathLst>
                <a:path w="405" h="304" extrusionOk="0">
                  <a:moveTo>
                    <a:pt x="195" y="0"/>
                  </a:moveTo>
                  <a:cubicBezTo>
                    <a:pt x="60" y="8"/>
                    <a:pt x="0" y="173"/>
                    <a:pt x="97" y="262"/>
                  </a:cubicBezTo>
                  <a:cubicBezTo>
                    <a:pt x="125" y="291"/>
                    <a:pt x="162" y="304"/>
                    <a:pt x="198" y="304"/>
                  </a:cubicBezTo>
                  <a:cubicBezTo>
                    <a:pt x="239" y="304"/>
                    <a:pt x="279" y="287"/>
                    <a:pt x="307" y="255"/>
                  </a:cubicBezTo>
                  <a:cubicBezTo>
                    <a:pt x="404" y="158"/>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4"/>
            <p:cNvSpPr/>
            <p:nvPr/>
          </p:nvSpPr>
          <p:spPr>
            <a:xfrm rot="-2922755">
              <a:off x="8497770" y="2810452"/>
              <a:ext cx="49515" cy="37572"/>
            </a:xfrm>
            <a:custGeom>
              <a:avLst/>
              <a:gdLst/>
              <a:ahLst/>
              <a:cxnLst/>
              <a:rect l="l" t="t" r="r" b="b"/>
              <a:pathLst>
                <a:path w="398" h="302" extrusionOk="0">
                  <a:moveTo>
                    <a:pt x="195" y="1"/>
                  </a:moveTo>
                  <a:cubicBezTo>
                    <a:pt x="60" y="8"/>
                    <a:pt x="0" y="173"/>
                    <a:pt x="98" y="263"/>
                  </a:cubicBezTo>
                  <a:cubicBezTo>
                    <a:pt x="127" y="288"/>
                    <a:pt x="164" y="301"/>
                    <a:pt x="201" y="301"/>
                  </a:cubicBezTo>
                  <a:cubicBezTo>
                    <a:pt x="241" y="301"/>
                    <a:pt x="280" y="286"/>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4"/>
            <p:cNvSpPr/>
            <p:nvPr/>
          </p:nvSpPr>
          <p:spPr>
            <a:xfrm rot="-2922755">
              <a:off x="8515834" y="2847760"/>
              <a:ext cx="18786" cy="13561"/>
            </a:xfrm>
            <a:custGeom>
              <a:avLst/>
              <a:gdLst/>
              <a:ahLst/>
              <a:cxnLst/>
              <a:rect l="l" t="t" r="r" b="b"/>
              <a:pathLst>
                <a:path w="151" h="109" extrusionOk="0">
                  <a:moveTo>
                    <a:pt x="75" y="1"/>
                  </a:moveTo>
                  <a:cubicBezTo>
                    <a:pt x="23" y="1"/>
                    <a:pt x="0" y="61"/>
                    <a:pt x="38" y="98"/>
                  </a:cubicBezTo>
                  <a:cubicBezTo>
                    <a:pt x="48" y="105"/>
                    <a:pt x="59" y="109"/>
                    <a:pt x="71" y="109"/>
                  </a:cubicBezTo>
                  <a:cubicBezTo>
                    <a:pt x="86" y="109"/>
                    <a:pt x="100"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4"/>
            <p:cNvSpPr/>
            <p:nvPr/>
          </p:nvSpPr>
          <p:spPr>
            <a:xfrm rot="-2922755">
              <a:off x="8516113" y="284537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4"/>
            <p:cNvSpPr/>
            <p:nvPr/>
          </p:nvSpPr>
          <p:spPr>
            <a:xfrm rot="-2922755">
              <a:off x="8515490" y="2843940"/>
              <a:ext cx="18786" cy="13312"/>
            </a:xfrm>
            <a:custGeom>
              <a:avLst/>
              <a:gdLst/>
              <a:ahLst/>
              <a:cxnLst/>
              <a:rect l="l" t="t" r="r" b="b"/>
              <a:pathLst>
                <a:path w="151" h="107"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4"/>
            <p:cNvSpPr/>
            <p:nvPr/>
          </p:nvSpPr>
          <p:spPr>
            <a:xfrm rot="-2922755">
              <a:off x="8515582" y="2841638"/>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4"/>
            <p:cNvSpPr/>
            <p:nvPr/>
          </p:nvSpPr>
          <p:spPr>
            <a:xfrm rot="-2922755">
              <a:off x="8515338" y="2840021"/>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8"/>
                    <a:pt x="75" y="108"/>
                  </a:cubicBezTo>
                  <a:cubicBezTo>
                    <a:pt x="88" y="108"/>
                    <a:pt x="101"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4"/>
            <p:cNvSpPr/>
            <p:nvPr/>
          </p:nvSpPr>
          <p:spPr>
            <a:xfrm rot="-2922755">
              <a:off x="8515320" y="28376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2" y="91"/>
                  </a:cubicBezTo>
                  <a:cubicBezTo>
                    <a:pt x="142" y="53"/>
                    <a:pt x="112"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4"/>
            <p:cNvSpPr/>
            <p:nvPr/>
          </p:nvSpPr>
          <p:spPr>
            <a:xfrm rot="-2922755">
              <a:off x="8514463" y="2835277"/>
              <a:ext cx="18786" cy="13934"/>
            </a:xfrm>
            <a:custGeom>
              <a:avLst/>
              <a:gdLst/>
              <a:ahLst/>
              <a:cxnLst/>
              <a:rect l="l" t="t" r="r" b="b"/>
              <a:pathLst>
                <a:path w="151" h="112" extrusionOk="0">
                  <a:moveTo>
                    <a:pt x="76" y="1"/>
                  </a:moveTo>
                  <a:cubicBezTo>
                    <a:pt x="23" y="8"/>
                    <a:pt x="1" y="61"/>
                    <a:pt x="38" y="98"/>
                  </a:cubicBezTo>
                  <a:cubicBezTo>
                    <a:pt x="48" y="108"/>
                    <a:pt x="58" y="112"/>
                    <a:pt x="69" y="112"/>
                  </a:cubicBezTo>
                  <a:cubicBezTo>
                    <a:pt x="84" y="112"/>
                    <a:pt x="100" y="104"/>
                    <a:pt x="113" y="91"/>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4"/>
            <p:cNvSpPr/>
            <p:nvPr/>
          </p:nvSpPr>
          <p:spPr>
            <a:xfrm rot="-2922755">
              <a:off x="8514997" y="2833702"/>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4"/>
            <p:cNvSpPr/>
            <p:nvPr/>
          </p:nvSpPr>
          <p:spPr>
            <a:xfrm rot="-2922755">
              <a:off x="8514176" y="2831431"/>
              <a:ext cx="18661" cy="13561"/>
            </a:xfrm>
            <a:custGeom>
              <a:avLst/>
              <a:gdLst/>
              <a:ahLst/>
              <a:cxnLst/>
              <a:rect l="l" t="t" r="r" b="b"/>
              <a:pathLst>
                <a:path w="150" h="109" extrusionOk="0">
                  <a:moveTo>
                    <a:pt x="75" y="0"/>
                  </a:moveTo>
                  <a:cubicBezTo>
                    <a:pt x="23" y="0"/>
                    <a:pt x="0" y="60"/>
                    <a:pt x="38" y="98"/>
                  </a:cubicBezTo>
                  <a:cubicBezTo>
                    <a:pt x="48" y="105"/>
                    <a:pt x="59" y="108"/>
                    <a:pt x="71" y="108"/>
                  </a:cubicBezTo>
                  <a:cubicBezTo>
                    <a:pt x="85" y="108"/>
                    <a:pt x="100"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4"/>
            <p:cNvSpPr/>
            <p:nvPr/>
          </p:nvSpPr>
          <p:spPr>
            <a:xfrm rot="-2922755">
              <a:off x="8514434" y="2828997"/>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4"/>
            <p:cNvSpPr/>
            <p:nvPr/>
          </p:nvSpPr>
          <p:spPr>
            <a:xfrm rot="-2922755">
              <a:off x="8513811" y="2827563"/>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9" y="107"/>
                    <a:pt x="102"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4"/>
            <p:cNvSpPr/>
            <p:nvPr/>
          </p:nvSpPr>
          <p:spPr>
            <a:xfrm rot="-2922755">
              <a:off x="8513996" y="2825219"/>
              <a:ext cx="17791" cy="13810"/>
            </a:xfrm>
            <a:custGeom>
              <a:avLst/>
              <a:gdLst/>
              <a:ahLst/>
              <a:cxnLst/>
              <a:rect l="l" t="t" r="r" b="b"/>
              <a:pathLst>
                <a:path w="143" h="111" extrusionOk="0">
                  <a:moveTo>
                    <a:pt x="68" y="0"/>
                  </a:moveTo>
                  <a:cubicBezTo>
                    <a:pt x="23" y="0"/>
                    <a:pt x="1" y="60"/>
                    <a:pt x="31" y="97"/>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4"/>
            <p:cNvSpPr/>
            <p:nvPr/>
          </p:nvSpPr>
          <p:spPr>
            <a:xfrm rot="-2922755">
              <a:off x="8564841" y="2808980"/>
              <a:ext cx="49142" cy="36950"/>
            </a:xfrm>
            <a:custGeom>
              <a:avLst/>
              <a:gdLst/>
              <a:ahLst/>
              <a:cxnLst/>
              <a:rect l="l" t="t" r="r" b="b"/>
              <a:pathLst>
                <a:path w="395" h="297" extrusionOk="0">
                  <a:moveTo>
                    <a:pt x="204" y="0"/>
                  </a:moveTo>
                  <a:cubicBezTo>
                    <a:pt x="201" y="0"/>
                    <a:pt x="198" y="0"/>
                    <a:pt x="195" y="1"/>
                  </a:cubicBezTo>
                  <a:cubicBezTo>
                    <a:pt x="60" y="1"/>
                    <a:pt x="0" y="165"/>
                    <a:pt x="97" y="255"/>
                  </a:cubicBezTo>
                  <a:cubicBezTo>
                    <a:pt x="125" y="283"/>
                    <a:pt x="162" y="296"/>
                    <a:pt x="198" y="296"/>
                  </a:cubicBezTo>
                  <a:cubicBezTo>
                    <a:pt x="239" y="296"/>
                    <a:pt x="279" y="279"/>
                    <a:pt x="307" y="248"/>
                  </a:cubicBezTo>
                  <a:cubicBezTo>
                    <a:pt x="395" y="152"/>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4"/>
            <p:cNvSpPr/>
            <p:nvPr/>
          </p:nvSpPr>
          <p:spPr>
            <a:xfrm rot="-2922755">
              <a:off x="8567198" y="2836709"/>
              <a:ext cx="50261" cy="37448"/>
            </a:xfrm>
            <a:custGeom>
              <a:avLst/>
              <a:gdLst/>
              <a:ahLst/>
              <a:cxnLst/>
              <a:rect l="l" t="t" r="r" b="b"/>
              <a:pathLst>
                <a:path w="404" h="301" extrusionOk="0">
                  <a:moveTo>
                    <a:pt x="205" y="1"/>
                  </a:moveTo>
                  <a:cubicBezTo>
                    <a:pt x="202" y="1"/>
                    <a:pt x="199" y="1"/>
                    <a:pt x="196" y="1"/>
                  </a:cubicBezTo>
                  <a:cubicBezTo>
                    <a:pt x="61" y="9"/>
                    <a:pt x="1" y="166"/>
                    <a:pt x="98" y="263"/>
                  </a:cubicBezTo>
                  <a:cubicBezTo>
                    <a:pt x="130" y="288"/>
                    <a:pt x="166" y="301"/>
                    <a:pt x="202" y="301"/>
                  </a:cubicBezTo>
                  <a:cubicBezTo>
                    <a:pt x="243" y="301"/>
                    <a:pt x="283" y="284"/>
                    <a:pt x="315" y="248"/>
                  </a:cubicBezTo>
                  <a:cubicBezTo>
                    <a:pt x="403" y="153"/>
                    <a:pt x="334"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4"/>
            <p:cNvSpPr/>
            <p:nvPr/>
          </p:nvSpPr>
          <p:spPr>
            <a:xfrm rot="-2922755">
              <a:off x="8581046" y="2823576"/>
              <a:ext cx="17542" cy="13436"/>
            </a:xfrm>
            <a:custGeom>
              <a:avLst/>
              <a:gdLst/>
              <a:ahLst/>
              <a:cxnLst/>
              <a:rect l="l" t="t" r="r" b="b"/>
              <a:pathLst>
                <a:path w="141" h="108" extrusionOk="0">
                  <a:moveTo>
                    <a:pt x="77"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4"/>
            <p:cNvSpPr/>
            <p:nvPr/>
          </p:nvSpPr>
          <p:spPr>
            <a:xfrm rot="-2922755">
              <a:off x="8580398" y="282514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4"/>
            <p:cNvSpPr/>
            <p:nvPr/>
          </p:nvSpPr>
          <p:spPr>
            <a:xfrm rot="-2922755">
              <a:off x="8581198" y="282749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4"/>
            <p:cNvSpPr/>
            <p:nvPr/>
          </p:nvSpPr>
          <p:spPr>
            <a:xfrm rot="-2922755">
              <a:off x="8580847" y="2828975"/>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4"/>
            <p:cNvSpPr/>
            <p:nvPr/>
          </p:nvSpPr>
          <p:spPr>
            <a:xfrm rot="-2922755">
              <a:off x="8581563" y="2831362"/>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4"/>
            <p:cNvSpPr/>
            <p:nvPr/>
          </p:nvSpPr>
          <p:spPr>
            <a:xfrm rot="-2922755">
              <a:off x="8581560" y="2833736"/>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4" y="107"/>
                    <a:pt x="78" y="107"/>
                  </a:cubicBezTo>
                  <a:cubicBezTo>
                    <a:pt x="92" y="107"/>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4"/>
            <p:cNvSpPr/>
            <p:nvPr/>
          </p:nvSpPr>
          <p:spPr>
            <a:xfrm rot="-2922755">
              <a:off x="8581944" y="2835290"/>
              <a:ext cx="17915" cy="13934"/>
            </a:xfrm>
            <a:custGeom>
              <a:avLst/>
              <a:gdLst/>
              <a:ahLst/>
              <a:cxnLst/>
              <a:rect l="l" t="t" r="r" b="b"/>
              <a:pathLst>
                <a:path w="144" h="112" extrusionOk="0">
                  <a:moveTo>
                    <a:pt x="68" y="0"/>
                  </a:moveTo>
                  <a:cubicBezTo>
                    <a:pt x="23" y="8"/>
                    <a:pt x="1" y="60"/>
                    <a:pt x="38" y="97"/>
                  </a:cubicBezTo>
                  <a:cubicBezTo>
                    <a:pt x="49" y="108"/>
                    <a:pt x="60" y="112"/>
                    <a:pt x="72" y="112"/>
                  </a:cubicBezTo>
                  <a:cubicBezTo>
                    <a:pt x="86" y="112"/>
                    <a:pt x="101" y="106"/>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4"/>
            <p:cNvSpPr/>
            <p:nvPr/>
          </p:nvSpPr>
          <p:spPr>
            <a:xfrm rot="-2922755">
              <a:off x="8581883" y="2837634"/>
              <a:ext cx="18661" cy="13436"/>
            </a:xfrm>
            <a:custGeom>
              <a:avLst/>
              <a:gdLst/>
              <a:ahLst/>
              <a:cxnLst/>
              <a:rect l="l" t="t" r="r" b="b"/>
              <a:pathLst>
                <a:path w="150" h="108" extrusionOk="0">
                  <a:moveTo>
                    <a:pt x="75" y="0"/>
                  </a:moveTo>
                  <a:cubicBezTo>
                    <a:pt x="22" y="0"/>
                    <a:pt x="0" y="60"/>
                    <a:pt x="37" y="97"/>
                  </a:cubicBezTo>
                  <a:cubicBezTo>
                    <a:pt x="48" y="104"/>
                    <a:pt x="61" y="108"/>
                    <a:pt x="73" y="108"/>
                  </a:cubicBezTo>
                  <a:cubicBezTo>
                    <a:pt x="89" y="108"/>
                    <a:pt x="104" y="102"/>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4"/>
            <p:cNvSpPr/>
            <p:nvPr/>
          </p:nvSpPr>
          <p:spPr>
            <a:xfrm rot="-2922755">
              <a:off x="8582705" y="2839905"/>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4"/>
            <p:cNvSpPr/>
            <p:nvPr/>
          </p:nvSpPr>
          <p:spPr>
            <a:xfrm rot="-2922755">
              <a:off x="8582077" y="2841523"/>
              <a:ext cx="18786" cy="13561"/>
            </a:xfrm>
            <a:custGeom>
              <a:avLst/>
              <a:gdLst/>
              <a:ahLst/>
              <a:cxnLst/>
              <a:rect l="l" t="t" r="r" b="b"/>
              <a:pathLst>
                <a:path w="151" h="109" extrusionOk="0">
                  <a:moveTo>
                    <a:pt x="75" y="1"/>
                  </a:moveTo>
                  <a:cubicBezTo>
                    <a:pt x="23" y="1"/>
                    <a:pt x="1" y="60"/>
                    <a:pt x="38" y="98"/>
                  </a:cubicBezTo>
                  <a:cubicBezTo>
                    <a:pt x="48" y="105"/>
                    <a:pt x="61" y="108"/>
                    <a:pt x="74" y="108"/>
                  </a:cubicBezTo>
                  <a:cubicBezTo>
                    <a:pt x="90" y="108"/>
                    <a:pt x="105"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4"/>
            <p:cNvSpPr/>
            <p:nvPr/>
          </p:nvSpPr>
          <p:spPr>
            <a:xfrm rot="-2922755">
              <a:off x="8583028" y="2843804"/>
              <a:ext cx="17791" cy="13436"/>
            </a:xfrm>
            <a:custGeom>
              <a:avLst/>
              <a:gdLst/>
              <a:ahLst/>
              <a:cxnLst/>
              <a:rect l="l" t="t" r="r" b="b"/>
              <a:pathLst>
                <a:path w="143" h="108" extrusionOk="0">
                  <a:moveTo>
                    <a:pt x="67" y="1"/>
                  </a:moveTo>
                  <a:cubicBezTo>
                    <a:pt x="23" y="1"/>
                    <a:pt x="0" y="60"/>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4"/>
            <p:cNvSpPr/>
            <p:nvPr/>
          </p:nvSpPr>
          <p:spPr>
            <a:xfrm rot="-2922755">
              <a:off x="8582723" y="2845387"/>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4"/>
            <p:cNvSpPr/>
            <p:nvPr/>
          </p:nvSpPr>
          <p:spPr>
            <a:xfrm rot="-2922755">
              <a:off x="8630100" y="2778338"/>
              <a:ext cx="49266" cy="36950"/>
            </a:xfrm>
            <a:custGeom>
              <a:avLst/>
              <a:gdLst/>
              <a:ahLst/>
              <a:cxnLst/>
              <a:rect l="l" t="t" r="r" b="b"/>
              <a:pathLst>
                <a:path w="396" h="297" extrusionOk="0">
                  <a:moveTo>
                    <a:pt x="197" y="0"/>
                  </a:moveTo>
                  <a:cubicBezTo>
                    <a:pt x="194" y="0"/>
                    <a:pt x="191" y="0"/>
                    <a:pt x="188" y="1"/>
                  </a:cubicBezTo>
                  <a:cubicBezTo>
                    <a:pt x="60" y="1"/>
                    <a:pt x="1" y="165"/>
                    <a:pt x="98" y="255"/>
                  </a:cubicBezTo>
                  <a:cubicBezTo>
                    <a:pt x="126" y="283"/>
                    <a:pt x="161" y="296"/>
                    <a:pt x="196" y="296"/>
                  </a:cubicBezTo>
                  <a:cubicBezTo>
                    <a:pt x="235" y="296"/>
                    <a:pt x="276" y="279"/>
                    <a:pt x="307" y="248"/>
                  </a:cubicBezTo>
                  <a:cubicBezTo>
                    <a:pt x="395" y="153"/>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4"/>
            <p:cNvSpPr/>
            <p:nvPr/>
          </p:nvSpPr>
          <p:spPr>
            <a:xfrm rot="-2922755">
              <a:off x="8638475" y="2862027"/>
              <a:ext cx="49515" cy="37821"/>
            </a:xfrm>
            <a:custGeom>
              <a:avLst/>
              <a:gdLst/>
              <a:ahLst/>
              <a:cxnLst/>
              <a:rect l="l" t="t" r="r" b="b"/>
              <a:pathLst>
                <a:path w="398" h="304" extrusionOk="0">
                  <a:moveTo>
                    <a:pt x="195" y="1"/>
                  </a:moveTo>
                  <a:cubicBezTo>
                    <a:pt x="60" y="8"/>
                    <a:pt x="0" y="173"/>
                    <a:pt x="98" y="263"/>
                  </a:cubicBezTo>
                  <a:cubicBezTo>
                    <a:pt x="126" y="291"/>
                    <a:pt x="161" y="304"/>
                    <a:pt x="196" y="304"/>
                  </a:cubicBezTo>
                  <a:cubicBezTo>
                    <a:pt x="235" y="304"/>
                    <a:pt x="276" y="287"/>
                    <a:pt x="307" y="255"/>
                  </a:cubicBezTo>
                  <a:cubicBezTo>
                    <a:pt x="397" y="158"/>
                    <a:pt x="322"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4"/>
            <p:cNvSpPr/>
            <p:nvPr/>
          </p:nvSpPr>
          <p:spPr>
            <a:xfrm rot="-2922755">
              <a:off x="8645928" y="2798414"/>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4"/>
            <p:cNvSpPr/>
            <p:nvPr/>
          </p:nvSpPr>
          <p:spPr>
            <a:xfrm rot="-2922755">
              <a:off x="8647140" y="2804733"/>
              <a:ext cx="17791" cy="13436"/>
            </a:xfrm>
            <a:custGeom>
              <a:avLst/>
              <a:gdLst/>
              <a:ahLst/>
              <a:cxnLst/>
              <a:rect l="l" t="t" r="r" b="b"/>
              <a:pathLst>
                <a:path w="143" h="108" extrusionOk="0">
                  <a:moveTo>
                    <a:pt x="68" y="0"/>
                  </a:moveTo>
                  <a:cubicBezTo>
                    <a:pt x="23" y="0"/>
                    <a:pt x="0" y="60"/>
                    <a:pt x="38" y="98"/>
                  </a:cubicBezTo>
                  <a:cubicBezTo>
                    <a:pt x="48" y="104"/>
                    <a:pt x="60" y="108"/>
                    <a:pt x="71" y="108"/>
                  </a:cubicBezTo>
                  <a:cubicBezTo>
                    <a:pt x="86" y="108"/>
                    <a:pt x="100"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4"/>
            <p:cNvSpPr/>
            <p:nvPr/>
          </p:nvSpPr>
          <p:spPr>
            <a:xfrm rot="-2922755">
              <a:off x="8647414" y="2810902"/>
              <a:ext cx="18661" cy="13436"/>
            </a:xfrm>
            <a:custGeom>
              <a:avLst/>
              <a:gdLst/>
              <a:ahLst/>
              <a:cxnLst/>
              <a:rect l="l" t="t" r="r" b="b"/>
              <a:pathLst>
                <a:path w="150" h="108" extrusionOk="0">
                  <a:moveTo>
                    <a:pt x="75" y="1"/>
                  </a:moveTo>
                  <a:cubicBezTo>
                    <a:pt x="23" y="1"/>
                    <a:pt x="0" y="61"/>
                    <a:pt x="37" y="90"/>
                  </a:cubicBezTo>
                  <a:cubicBezTo>
                    <a:pt x="49" y="102"/>
                    <a:pt x="64" y="107"/>
                    <a:pt x="78" y="107"/>
                  </a:cubicBezTo>
                  <a:cubicBezTo>
                    <a:pt x="92" y="107"/>
                    <a:pt x="105" y="102"/>
                    <a:pt x="112"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4"/>
            <p:cNvSpPr/>
            <p:nvPr/>
          </p:nvSpPr>
          <p:spPr>
            <a:xfrm rot="-2922755">
              <a:off x="8648600" y="281716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4"/>
            <p:cNvSpPr/>
            <p:nvPr/>
          </p:nvSpPr>
          <p:spPr>
            <a:xfrm rot="-2922755">
              <a:off x="8648817" y="2823359"/>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4"/>
            <p:cNvSpPr/>
            <p:nvPr/>
          </p:nvSpPr>
          <p:spPr>
            <a:xfrm rot="-2922755">
              <a:off x="8649660" y="2828862"/>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4"/>
            <p:cNvSpPr/>
            <p:nvPr/>
          </p:nvSpPr>
          <p:spPr>
            <a:xfrm rot="-2922755">
              <a:off x="8649772" y="2835048"/>
              <a:ext cx="18786" cy="13934"/>
            </a:xfrm>
            <a:custGeom>
              <a:avLst/>
              <a:gdLst/>
              <a:ahLst/>
              <a:cxnLst/>
              <a:rect l="l" t="t" r="r" b="b"/>
              <a:pathLst>
                <a:path w="151" h="112" extrusionOk="0">
                  <a:moveTo>
                    <a:pt x="75" y="1"/>
                  </a:moveTo>
                  <a:cubicBezTo>
                    <a:pt x="23" y="8"/>
                    <a:pt x="0" y="61"/>
                    <a:pt x="38" y="98"/>
                  </a:cubicBezTo>
                  <a:cubicBezTo>
                    <a:pt x="47" y="108"/>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4"/>
            <p:cNvSpPr/>
            <p:nvPr/>
          </p:nvSpPr>
          <p:spPr>
            <a:xfrm rot="-2922755">
              <a:off x="8650890" y="2841410"/>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4"/>
            <p:cNvSpPr/>
            <p:nvPr/>
          </p:nvSpPr>
          <p:spPr>
            <a:xfrm rot="-2922755">
              <a:off x="8651061" y="2847626"/>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4"/>
            <p:cNvSpPr/>
            <p:nvPr/>
          </p:nvSpPr>
          <p:spPr>
            <a:xfrm rot="-2922755">
              <a:off x="8652205" y="2853919"/>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4"/>
            <p:cNvSpPr/>
            <p:nvPr/>
          </p:nvSpPr>
          <p:spPr>
            <a:xfrm rot="-2922755">
              <a:off x="8652525" y="2860067"/>
              <a:ext cx="18786" cy="13436"/>
            </a:xfrm>
            <a:custGeom>
              <a:avLst/>
              <a:gdLst/>
              <a:ahLst/>
              <a:cxnLst/>
              <a:rect l="l" t="t" r="r" b="b"/>
              <a:pathLst>
                <a:path w="151" h="108" extrusionOk="0">
                  <a:moveTo>
                    <a:pt x="75" y="1"/>
                  </a:moveTo>
                  <a:cubicBezTo>
                    <a:pt x="23" y="1"/>
                    <a:pt x="1" y="60"/>
                    <a:pt x="38" y="90"/>
                  </a:cubicBezTo>
                  <a:cubicBezTo>
                    <a:pt x="49" y="102"/>
                    <a:pt x="64" y="107"/>
                    <a:pt x="78" y="107"/>
                  </a:cubicBezTo>
                  <a:cubicBezTo>
                    <a:pt x="92" y="107"/>
                    <a:pt x="105"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4"/>
            <p:cNvSpPr/>
            <p:nvPr/>
          </p:nvSpPr>
          <p:spPr>
            <a:xfrm rot="-2922755">
              <a:off x="8653712" y="286633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4"/>
            <p:cNvSpPr/>
            <p:nvPr/>
          </p:nvSpPr>
          <p:spPr>
            <a:xfrm rot="-2922755">
              <a:off x="8697723" y="2747985"/>
              <a:ext cx="49515" cy="37821"/>
            </a:xfrm>
            <a:custGeom>
              <a:avLst/>
              <a:gdLst/>
              <a:ahLst/>
              <a:cxnLst/>
              <a:rect l="l" t="t" r="r" b="b"/>
              <a:pathLst>
                <a:path w="398" h="304" extrusionOk="0">
                  <a:moveTo>
                    <a:pt x="195" y="1"/>
                  </a:moveTo>
                  <a:cubicBezTo>
                    <a:pt x="60" y="8"/>
                    <a:pt x="1" y="173"/>
                    <a:pt x="98" y="263"/>
                  </a:cubicBezTo>
                  <a:cubicBezTo>
                    <a:pt x="126" y="291"/>
                    <a:pt x="162" y="304"/>
                    <a:pt x="198" y="304"/>
                  </a:cubicBezTo>
                  <a:cubicBezTo>
                    <a:pt x="239" y="304"/>
                    <a:pt x="280" y="287"/>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4"/>
            <p:cNvSpPr/>
            <p:nvPr/>
          </p:nvSpPr>
          <p:spPr>
            <a:xfrm rot="-2922755">
              <a:off x="8712485" y="2889097"/>
              <a:ext cx="49266" cy="36950"/>
            </a:xfrm>
            <a:custGeom>
              <a:avLst/>
              <a:gdLst/>
              <a:ahLst/>
              <a:cxnLst/>
              <a:rect l="l" t="t" r="r" b="b"/>
              <a:pathLst>
                <a:path w="396" h="297" extrusionOk="0">
                  <a:moveTo>
                    <a:pt x="197" y="1"/>
                  </a:moveTo>
                  <a:cubicBezTo>
                    <a:pt x="194" y="1"/>
                    <a:pt x="191" y="1"/>
                    <a:pt x="188" y="1"/>
                  </a:cubicBezTo>
                  <a:cubicBezTo>
                    <a:pt x="60" y="1"/>
                    <a:pt x="1" y="166"/>
                    <a:pt x="98" y="255"/>
                  </a:cubicBezTo>
                  <a:cubicBezTo>
                    <a:pt x="126" y="284"/>
                    <a:pt x="161" y="297"/>
                    <a:pt x="196" y="297"/>
                  </a:cubicBezTo>
                  <a:cubicBezTo>
                    <a:pt x="235" y="297"/>
                    <a:pt x="276" y="280"/>
                    <a:pt x="307" y="248"/>
                  </a:cubicBezTo>
                  <a:cubicBezTo>
                    <a:pt x="395" y="153"/>
                    <a:pt x="326"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4"/>
            <p:cNvSpPr/>
            <p:nvPr/>
          </p:nvSpPr>
          <p:spPr>
            <a:xfrm rot="-2922755">
              <a:off x="8715033" y="2773920"/>
              <a:ext cx="17915" cy="13436"/>
            </a:xfrm>
            <a:custGeom>
              <a:avLst/>
              <a:gdLst/>
              <a:ahLst/>
              <a:cxnLst/>
              <a:rect l="l" t="t" r="r" b="b"/>
              <a:pathLst>
                <a:path w="144" h="108" extrusionOk="0">
                  <a:moveTo>
                    <a:pt x="68" y="0"/>
                  </a:moveTo>
                  <a:cubicBezTo>
                    <a:pt x="23" y="0"/>
                    <a:pt x="1" y="60"/>
                    <a:pt x="31" y="98"/>
                  </a:cubicBezTo>
                  <a:cubicBezTo>
                    <a:pt x="41" y="104"/>
                    <a:pt x="54" y="108"/>
                    <a:pt x="68" y="108"/>
                  </a:cubicBezTo>
                  <a:cubicBezTo>
                    <a:pt x="84" y="108"/>
                    <a:pt x="101"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4"/>
            <p:cNvSpPr/>
            <p:nvPr/>
          </p:nvSpPr>
          <p:spPr>
            <a:xfrm rot="-2922755">
              <a:off x="8715960" y="2784344"/>
              <a:ext cx="17791" cy="13810"/>
            </a:xfrm>
            <a:custGeom>
              <a:avLst/>
              <a:gdLst/>
              <a:ahLst/>
              <a:cxnLst/>
              <a:rect l="l" t="t" r="r" b="b"/>
              <a:pathLst>
                <a:path w="143" h="111" extrusionOk="0">
                  <a:moveTo>
                    <a:pt x="67" y="0"/>
                  </a:moveTo>
                  <a:cubicBezTo>
                    <a:pt x="23" y="8"/>
                    <a:pt x="0" y="60"/>
                    <a:pt x="37"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4"/>
            <p:cNvSpPr/>
            <p:nvPr/>
          </p:nvSpPr>
          <p:spPr>
            <a:xfrm rot="-2922755">
              <a:off x="8717405" y="2794140"/>
              <a:ext cx="17791" cy="14307"/>
            </a:xfrm>
            <a:custGeom>
              <a:avLst/>
              <a:gdLst/>
              <a:ahLst/>
              <a:cxnLst/>
              <a:rect l="l" t="t" r="r" b="b"/>
              <a:pathLst>
                <a:path w="143" h="115" extrusionOk="0">
                  <a:moveTo>
                    <a:pt x="68" y="0"/>
                  </a:moveTo>
                  <a:cubicBezTo>
                    <a:pt x="23" y="8"/>
                    <a:pt x="1" y="67"/>
                    <a:pt x="31" y="97"/>
                  </a:cubicBezTo>
                  <a:cubicBezTo>
                    <a:pt x="42" y="109"/>
                    <a:pt x="57" y="114"/>
                    <a:pt x="72" y="114"/>
                  </a:cubicBezTo>
                  <a:cubicBezTo>
                    <a:pt x="87" y="114"/>
                    <a:pt x="102" y="109"/>
                    <a:pt x="113" y="97"/>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4"/>
            <p:cNvSpPr/>
            <p:nvPr/>
          </p:nvSpPr>
          <p:spPr>
            <a:xfrm rot="-2922755">
              <a:off x="8718390" y="2805341"/>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4"/>
            <p:cNvSpPr/>
            <p:nvPr/>
          </p:nvSpPr>
          <p:spPr>
            <a:xfrm rot="-2922755">
              <a:off x="8719704" y="281519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1" y="108"/>
                  </a:cubicBezTo>
                  <a:cubicBezTo>
                    <a:pt x="85" y="108"/>
                    <a:pt x="98" y="102"/>
                    <a:pt x="105" y="91"/>
                  </a:cubicBezTo>
                  <a:cubicBezTo>
                    <a:pt x="140"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4"/>
            <p:cNvSpPr/>
            <p:nvPr/>
          </p:nvSpPr>
          <p:spPr>
            <a:xfrm rot="-2922755">
              <a:off x="8720388" y="2825730"/>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4"/>
            <p:cNvSpPr/>
            <p:nvPr/>
          </p:nvSpPr>
          <p:spPr>
            <a:xfrm rot="-2922755">
              <a:off x="8720907" y="2835901"/>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4"/>
            <p:cNvSpPr/>
            <p:nvPr/>
          </p:nvSpPr>
          <p:spPr>
            <a:xfrm rot="-2922755">
              <a:off x="8722416" y="2845937"/>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5" y="109"/>
                    <a:pt x="100" y="103"/>
                    <a:pt x="112"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4"/>
            <p:cNvSpPr/>
            <p:nvPr/>
          </p:nvSpPr>
          <p:spPr>
            <a:xfrm rot="-2922755">
              <a:off x="8722930" y="285609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4"/>
            <p:cNvSpPr/>
            <p:nvPr/>
          </p:nvSpPr>
          <p:spPr>
            <a:xfrm rot="-2922755">
              <a:off x="8724337" y="2866305"/>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4"/>
            <p:cNvSpPr/>
            <p:nvPr/>
          </p:nvSpPr>
          <p:spPr>
            <a:xfrm rot="-2922755">
              <a:off x="8725116" y="2876403"/>
              <a:ext cx="18661" cy="13934"/>
            </a:xfrm>
            <a:custGeom>
              <a:avLst/>
              <a:gdLst/>
              <a:ahLst/>
              <a:cxnLst/>
              <a:rect l="l" t="t" r="r" b="b"/>
              <a:pathLst>
                <a:path w="150" h="112" extrusionOk="0">
                  <a:moveTo>
                    <a:pt x="75" y="1"/>
                  </a:moveTo>
                  <a:cubicBezTo>
                    <a:pt x="22" y="8"/>
                    <a:pt x="0" y="60"/>
                    <a:pt x="37" y="98"/>
                  </a:cubicBezTo>
                  <a:cubicBezTo>
                    <a:pt x="47" y="107"/>
                    <a:pt x="59" y="111"/>
                    <a:pt x="71" y="111"/>
                  </a:cubicBezTo>
                  <a:cubicBezTo>
                    <a:pt x="87" y="111"/>
                    <a:pt x="104" y="103"/>
                    <a:pt x="112"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4"/>
            <p:cNvSpPr/>
            <p:nvPr/>
          </p:nvSpPr>
          <p:spPr>
            <a:xfrm rot="-2922755">
              <a:off x="8726662" y="2886546"/>
              <a:ext cx="17791" cy="14307"/>
            </a:xfrm>
            <a:custGeom>
              <a:avLst/>
              <a:gdLst/>
              <a:ahLst/>
              <a:cxnLst/>
              <a:rect l="l" t="t" r="r" b="b"/>
              <a:pathLst>
                <a:path w="143" h="115" extrusionOk="0">
                  <a:moveTo>
                    <a:pt x="68" y="0"/>
                  </a:moveTo>
                  <a:cubicBezTo>
                    <a:pt x="23" y="8"/>
                    <a:pt x="1" y="68"/>
                    <a:pt x="38" y="98"/>
                  </a:cubicBezTo>
                  <a:cubicBezTo>
                    <a:pt x="46" y="109"/>
                    <a:pt x="59" y="115"/>
                    <a:pt x="73" y="115"/>
                  </a:cubicBezTo>
                  <a:cubicBezTo>
                    <a:pt x="87" y="115"/>
                    <a:pt x="102" y="109"/>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4"/>
            <p:cNvSpPr/>
            <p:nvPr/>
          </p:nvSpPr>
          <p:spPr>
            <a:xfrm rot="-2922755">
              <a:off x="8770280" y="2719000"/>
              <a:ext cx="49515" cy="37448"/>
            </a:xfrm>
            <a:custGeom>
              <a:avLst/>
              <a:gdLst/>
              <a:ahLst/>
              <a:cxnLst/>
              <a:rect l="l" t="t" r="r" b="b"/>
              <a:pathLst>
                <a:path w="398" h="301" extrusionOk="0">
                  <a:moveTo>
                    <a:pt x="196" y="0"/>
                  </a:moveTo>
                  <a:cubicBezTo>
                    <a:pt x="61" y="8"/>
                    <a:pt x="1" y="172"/>
                    <a:pt x="98" y="262"/>
                  </a:cubicBezTo>
                  <a:cubicBezTo>
                    <a:pt x="127" y="287"/>
                    <a:pt x="165" y="300"/>
                    <a:pt x="202" y="300"/>
                  </a:cubicBezTo>
                  <a:cubicBezTo>
                    <a:pt x="242" y="300"/>
                    <a:pt x="281" y="286"/>
                    <a:pt x="308" y="255"/>
                  </a:cubicBezTo>
                  <a:cubicBezTo>
                    <a:pt x="398" y="157"/>
                    <a:pt x="330"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4"/>
            <p:cNvSpPr/>
            <p:nvPr/>
          </p:nvSpPr>
          <p:spPr>
            <a:xfrm rot="-2922755">
              <a:off x="8790247" y="2915978"/>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4" y="301"/>
                    <a:pt x="202"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4"/>
            <p:cNvSpPr/>
            <p:nvPr/>
          </p:nvSpPr>
          <p:spPr>
            <a:xfrm rot="-2922755">
              <a:off x="8787582" y="275023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4"/>
            <p:cNvSpPr/>
            <p:nvPr/>
          </p:nvSpPr>
          <p:spPr>
            <a:xfrm rot="-2922755">
              <a:off x="8789759" y="2765054"/>
              <a:ext cx="17542" cy="13561"/>
            </a:xfrm>
            <a:custGeom>
              <a:avLst/>
              <a:gdLst/>
              <a:ahLst/>
              <a:cxnLst/>
              <a:rect l="l" t="t" r="r" b="b"/>
              <a:pathLst>
                <a:path w="141" h="109" extrusionOk="0">
                  <a:moveTo>
                    <a:pt x="76" y="1"/>
                  </a:moveTo>
                  <a:cubicBezTo>
                    <a:pt x="73" y="1"/>
                    <a:pt x="70" y="1"/>
                    <a:pt x="67" y="1"/>
                  </a:cubicBezTo>
                  <a:cubicBezTo>
                    <a:pt x="23" y="1"/>
                    <a:pt x="0" y="61"/>
                    <a:pt x="38" y="91"/>
                  </a:cubicBezTo>
                  <a:cubicBezTo>
                    <a:pt x="49" y="103"/>
                    <a:pt x="62" y="108"/>
                    <a:pt x="75" y="108"/>
                  </a:cubicBezTo>
                  <a:cubicBezTo>
                    <a:pt x="88"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4"/>
            <p:cNvSpPr/>
            <p:nvPr/>
          </p:nvSpPr>
          <p:spPr>
            <a:xfrm rot="-2922755">
              <a:off x="8790493" y="2779160"/>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4"/>
            <p:cNvSpPr/>
            <p:nvPr/>
          </p:nvSpPr>
          <p:spPr>
            <a:xfrm rot="-2922755">
              <a:off x="8792524" y="2793185"/>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4"/>
            <p:cNvSpPr/>
            <p:nvPr/>
          </p:nvSpPr>
          <p:spPr>
            <a:xfrm rot="-2922755">
              <a:off x="8793637" y="2807978"/>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4"/>
            <p:cNvSpPr/>
            <p:nvPr/>
          </p:nvSpPr>
          <p:spPr>
            <a:xfrm rot="-2922755">
              <a:off x="8795455" y="2822156"/>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4"/>
            <p:cNvSpPr/>
            <p:nvPr/>
          </p:nvSpPr>
          <p:spPr>
            <a:xfrm rot="-2922755">
              <a:off x="8796500" y="2836052"/>
              <a:ext cx="18786" cy="14307"/>
            </a:xfrm>
            <a:custGeom>
              <a:avLst/>
              <a:gdLst/>
              <a:ahLst/>
              <a:cxnLst/>
              <a:rect l="l" t="t" r="r" b="b"/>
              <a:pathLst>
                <a:path w="151"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4"/>
            <p:cNvSpPr/>
            <p:nvPr/>
          </p:nvSpPr>
          <p:spPr>
            <a:xfrm rot="-2922755">
              <a:off x="8798599" y="2850974"/>
              <a:ext cx="17791" cy="13436"/>
            </a:xfrm>
            <a:custGeom>
              <a:avLst/>
              <a:gdLst/>
              <a:ahLst/>
              <a:cxnLst/>
              <a:rect l="l" t="t" r="r" b="b"/>
              <a:pathLst>
                <a:path w="143" h="108" extrusionOk="0">
                  <a:moveTo>
                    <a:pt x="68" y="0"/>
                  </a:moveTo>
                  <a:cubicBezTo>
                    <a:pt x="23" y="0"/>
                    <a:pt x="0" y="60"/>
                    <a:pt x="30" y="90"/>
                  </a:cubicBezTo>
                  <a:cubicBezTo>
                    <a:pt x="42" y="102"/>
                    <a:pt x="57" y="107"/>
                    <a:pt x="72" y="107"/>
                  </a:cubicBezTo>
                  <a:cubicBezTo>
                    <a:pt x="87" y="107"/>
                    <a:pt x="102"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4"/>
            <p:cNvSpPr/>
            <p:nvPr/>
          </p:nvSpPr>
          <p:spPr>
            <a:xfrm rot="-2922755">
              <a:off x="8799572" y="2864959"/>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4"/>
            <p:cNvSpPr/>
            <p:nvPr/>
          </p:nvSpPr>
          <p:spPr>
            <a:xfrm rot="-2922755">
              <a:off x="8801832" y="2879864"/>
              <a:ext cx="17542" cy="13436"/>
            </a:xfrm>
            <a:custGeom>
              <a:avLst/>
              <a:gdLst/>
              <a:ahLst/>
              <a:cxnLst/>
              <a:rect l="l" t="t" r="r" b="b"/>
              <a:pathLst>
                <a:path w="141" h="108" extrusionOk="0">
                  <a:moveTo>
                    <a:pt x="75" y="0"/>
                  </a:moveTo>
                  <a:cubicBezTo>
                    <a:pt x="73" y="0"/>
                    <a:pt x="70" y="0"/>
                    <a:pt x="68" y="1"/>
                  </a:cubicBezTo>
                  <a:cubicBezTo>
                    <a:pt x="23" y="1"/>
                    <a:pt x="0" y="61"/>
                    <a:pt x="30" y="90"/>
                  </a:cubicBezTo>
                  <a:cubicBezTo>
                    <a:pt x="41" y="102"/>
                    <a:pt x="56" y="107"/>
                    <a:pt x="71" y="107"/>
                  </a:cubicBezTo>
                  <a:cubicBezTo>
                    <a:pt x="86" y="107"/>
                    <a:pt x="101" y="102"/>
                    <a:pt x="113" y="90"/>
                  </a:cubicBezTo>
                  <a:cubicBezTo>
                    <a:pt x="141" y="55"/>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4"/>
            <p:cNvSpPr/>
            <p:nvPr/>
          </p:nvSpPr>
          <p:spPr>
            <a:xfrm rot="-2922755">
              <a:off x="8802714" y="289429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4"/>
            <p:cNvSpPr/>
            <p:nvPr/>
          </p:nvSpPr>
          <p:spPr>
            <a:xfrm rot="-2922755">
              <a:off x="8804513" y="2907909"/>
              <a:ext cx="17791" cy="13934"/>
            </a:xfrm>
            <a:custGeom>
              <a:avLst/>
              <a:gdLst/>
              <a:ahLst/>
              <a:cxnLst/>
              <a:rect l="l" t="t" r="r" b="b"/>
              <a:pathLst>
                <a:path w="143" h="112" extrusionOk="0">
                  <a:moveTo>
                    <a:pt x="67" y="0"/>
                  </a:moveTo>
                  <a:cubicBezTo>
                    <a:pt x="15" y="8"/>
                    <a:pt x="0" y="60"/>
                    <a:pt x="30" y="98"/>
                  </a:cubicBezTo>
                  <a:cubicBezTo>
                    <a:pt x="40" y="108"/>
                    <a:pt x="53" y="112"/>
                    <a:pt x="67" y="112"/>
                  </a:cubicBezTo>
                  <a:cubicBezTo>
                    <a:pt x="83" y="112"/>
                    <a:pt x="100" y="106"/>
                    <a:pt x="112" y="98"/>
                  </a:cubicBezTo>
                  <a:cubicBezTo>
                    <a:pt x="142" y="60"/>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4"/>
            <p:cNvSpPr/>
            <p:nvPr/>
          </p:nvSpPr>
          <p:spPr>
            <a:xfrm rot="-2922755">
              <a:off x="8848686" y="2691264"/>
              <a:ext cx="50137" cy="36950"/>
            </a:xfrm>
            <a:custGeom>
              <a:avLst/>
              <a:gdLst/>
              <a:ahLst/>
              <a:cxnLst/>
              <a:rect l="l" t="t" r="r" b="b"/>
              <a:pathLst>
                <a:path w="403" h="297" extrusionOk="0">
                  <a:moveTo>
                    <a:pt x="205" y="0"/>
                  </a:moveTo>
                  <a:cubicBezTo>
                    <a:pt x="202" y="0"/>
                    <a:pt x="199" y="0"/>
                    <a:pt x="195" y="0"/>
                  </a:cubicBezTo>
                  <a:cubicBezTo>
                    <a:pt x="68" y="0"/>
                    <a:pt x="1" y="165"/>
                    <a:pt x="106" y="255"/>
                  </a:cubicBezTo>
                  <a:cubicBezTo>
                    <a:pt x="134" y="283"/>
                    <a:pt x="168" y="296"/>
                    <a:pt x="203" y="296"/>
                  </a:cubicBezTo>
                  <a:cubicBezTo>
                    <a:pt x="243" y="296"/>
                    <a:pt x="283" y="279"/>
                    <a:pt x="315" y="247"/>
                  </a:cubicBezTo>
                  <a:cubicBezTo>
                    <a:pt x="403" y="152"/>
                    <a:pt x="334"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4"/>
            <p:cNvSpPr/>
            <p:nvPr/>
          </p:nvSpPr>
          <p:spPr>
            <a:xfrm rot="-2922755">
              <a:off x="8875269" y="2943876"/>
              <a:ext cx="49266" cy="37448"/>
            </a:xfrm>
            <a:custGeom>
              <a:avLst/>
              <a:gdLst/>
              <a:ahLst/>
              <a:cxnLst/>
              <a:rect l="l" t="t" r="r" b="b"/>
              <a:pathLst>
                <a:path w="396" h="301" extrusionOk="0">
                  <a:moveTo>
                    <a:pt x="197" y="0"/>
                  </a:moveTo>
                  <a:cubicBezTo>
                    <a:pt x="194" y="0"/>
                    <a:pt x="191" y="0"/>
                    <a:pt x="188" y="1"/>
                  </a:cubicBezTo>
                  <a:cubicBezTo>
                    <a:pt x="61" y="8"/>
                    <a:pt x="1" y="165"/>
                    <a:pt x="98" y="263"/>
                  </a:cubicBezTo>
                  <a:cubicBezTo>
                    <a:pt x="127" y="288"/>
                    <a:pt x="163" y="301"/>
                    <a:pt x="199" y="301"/>
                  </a:cubicBezTo>
                  <a:cubicBezTo>
                    <a:pt x="238" y="301"/>
                    <a:pt x="277" y="286"/>
                    <a:pt x="308" y="255"/>
                  </a:cubicBezTo>
                  <a:cubicBezTo>
                    <a:pt x="396" y="160"/>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4"/>
            <p:cNvSpPr/>
            <p:nvPr/>
          </p:nvSpPr>
          <p:spPr>
            <a:xfrm rot="-2922755">
              <a:off x="8867309" y="2727606"/>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4"/>
            <p:cNvSpPr/>
            <p:nvPr/>
          </p:nvSpPr>
          <p:spPr>
            <a:xfrm rot="-2922755">
              <a:off x="8868850" y="2746430"/>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4"/>
            <p:cNvSpPr/>
            <p:nvPr/>
          </p:nvSpPr>
          <p:spPr>
            <a:xfrm rot="-2922755">
              <a:off x="8871246" y="2764322"/>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4"/>
            <p:cNvSpPr/>
            <p:nvPr/>
          </p:nvSpPr>
          <p:spPr>
            <a:xfrm rot="-2922755">
              <a:off x="8872647" y="278308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4"/>
            <p:cNvSpPr/>
            <p:nvPr/>
          </p:nvSpPr>
          <p:spPr>
            <a:xfrm rot="-2922755">
              <a:off x="8875272" y="2801733"/>
              <a:ext cx="17542" cy="13561"/>
            </a:xfrm>
            <a:custGeom>
              <a:avLst/>
              <a:gdLst/>
              <a:ahLst/>
              <a:cxnLst/>
              <a:rect l="l" t="t" r="r" b="b"/>
              <a:pathLst>
                <a:path w="141" h="109" extrusionOk="0">
                  <a:moveTo>
                    <a:pt x="76" y="1"/>
                  </a:moveTo>
                  <a:cubicBezTo>
                    <a:pt x="73" y="1"/>
                    <a:pt x="71" y="1"/>
                    <a:pt x="67" y="2"/>
                  </a:cubicBezTo>
                  <a:cubicBezTo>
                    <a:pt x="23" y="2"/>
                    <a:pt x="0" y="61"/>
                    <a:pt x="38" y="91"/>
                  </a:cubicBezTo>
                  <a:cubicBezTo>
                    <a:pt x="45" y="103"/>
                    <a:pt x="58" y="108"/>
                    <a:pt x="72" y="108"/>
                  </a:cubicBezTo>
                  <a:cubicBezTo>
                    <a:pt x="86"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4"/>
            <p:cNvSpPr/>
            <p:nvPr/>
          </p:nvSpPr>
          <p:spPr>
            <a:xfrm rot="-2922755">
              <a:off x="8876490" y="2819720"/>
              <a:ext cx="18786" cy="13934"/>
            </a:xfrm>
            <a:custGeom>
              <a:avLst/>
              <a:gdLst/>
              <a:ahLst/>
              <a:cxnLst/>
              <a:rect l="l" t="t" r="r" b="b"/>
              <a:pathLst>
                <a:path w="151" h="112" extrusionOk="0">
                  <a:moveTo>
                    <a:pt x="75" y="0"/>
                  </a:moveTo>
                  <a:cubicBezTo>
                    <a:pt x="23" y="0"/>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4"/>
            <p:cNvSpPr/>
            <p:nvPr/>
          </p:nvSpPr>
          <p:spPr>
            <a:xfrm rot="-2922755">
              <a:off x="8878980" y="2838441"/>
              <a:ext cx="17791" cy="13436"/>
            </a:xfrm>
            <a:custGeom>
              <a:avLst/>
              <a:gdLst/>
              <a:ahLst/>
              <a:cxnLst/>
              <a:rect l="l" t="t" r="r" b="b"/>
              <a:pathLst>
                <a:path w="143" h="108" extrusionOk="0">
                  <a:moveTo>
                    <a:pt x="67" y="1"/>
                  </a:moveTo>
                  <a:cubicBezTo>
                    <a:pt x="22" y="1"/>
                    <a:pt x="0" y="61"/>
                    <a:pt x="30" y="91"/>
                  </a:cubicBezTo>
                  <a:cubicBezTo>
                    <a:pt x="41" y="102"/>
                    <a:pt x="56" y="107"/>
                    <a:pt x="71" y="107"/>
                  </a:cubicBezTo>
                  <a:cubicBezTo>
                    <a:pt x="86" y="107"/>
                    <a:pt x="101" y="102"/>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4"/>
            <p:cNvSpPr/>
            <p:nvPr/>
          </p:nvSpPr>
          <p:spPr>
            <a:xfrm rot="-2922755">
              <a:off x="8880355" y="2856401"/>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4"/>
            <p:cNvSpPr/>
            <p:nvPr/>
          </p:nvSpPr>
          <p:spPr>
            <a:xfrm rot="-2922755">
              <a:off x="8882627" y="2875165"/>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4"/>
            <p:cNvSpPr/>
            <p:nvPr/>
          </p:nvSpPr>
          <p:spPr>
            <a:xfrm rot="-2922755">
              <a:off x="8884576" y="2894243"/>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4"/>
            <p:cNvSpPr/>
            <p:nvPr/>
          </p:nvSpPr>
          <p:spPr>
            <a:xfrm rot="-2922755">
              <a:off x="8886470" y="2911799"/>
              <a:ext cx="17915" cy="13934"/>
            </a:xfrm>
            <a:custGeom>
              <a:avLst/>
              <a:gdLst/>
              <a:ahLst/>
              <a:cxnLst/>
              <a:rect l="l" t="t" r="r" b="b"/>
              <a:pathLst>
                <a:path w="144" h="112" extrusionOk="0">
                  <a:moveTo>
                    <a:pt x="68" y="1"/>
                  </a:moveTo>
                  <a:cubicBezTo>
                    <a:pt x="16" y="8"/>
                    <a:pt x="1" y="61"/>
                    <a:pt x="31" y="98"/>
                  </a:cubicBezTo>
                  <a:cubicBezTo>
                    <a:pt x="40" y="108"/>
                    <a:pt x="52" y="112"/>
                    <a:pt x="65"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4"/>
            <p:cNvSpPr/>
            <p:nvPr/>
          </p:nvSpPr>
          <p:spPr>
            <a:xfrm rot="-2922755">
              <a:off x="8888181" y="2930998"/>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4"/>
            <p:cNvSpPr/>
            <p:nvPr/>
          </p:nvSpPr>
          <p:spPr>
            <a:xfrm rot="-2922755">
              <a:off x="8935766" y="2663229"/>
              <a:ext cx="49515" cy="37945"/>
            </a:xfrm>
            <a:custGeom>
              <a:avLst/>
              <a:gdLst/>
              <a:ahLst/>
              <a:cxnLst/>
              <a:rect l="l" t="t" r="r" b="b"/>
              <a:pathLst>
                <a:path w="398" h="305" extrusionOk="0">
                  <a:moveTo>
                    <a:pt x="195" y="1"/>
                  </a:moveTo>
                  <a:cubicBezTo>
                    <a:pt x="61" y="8"/>
                    <a:pt x="1" y="173"/>
                    <a:pt x="98" y="263"/>
                  </a:cubicBezTo>
                  <a:cubicBezTo>
                    <a:pt x="126" y="291"/>
                    <a:pt x="162" y="304"/>
                    <a:pt x="198" y="304"/>
                  </a:cubicBezTo>
                  <a:cubicBezTo>
                    <a:pt x="239" y="304"/>
                    <a:pt x="280" y="287"/>
                    <a:pt x="308"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4"/>
            <p:cNvSpPr/>
            <p:nvPr/>
          </p:nvSpPr>
          <p:spPr>
            <a:xfrm rot="-2922755">
              <a:off x="8973322" y="2973076"/>
              <a:ext cx="37323" cy="37448"/>
            </a:xfrm>
            <a:custGeom>
              <a:avLst/>
              <a:gdLst/>
              <a:ahLst/>
              <a:cxnLst/>
              <a:rect l="l" t="t" r="r" b="b"/>
              <a:pathLst>
                <a:path w="300" h="301"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4"/>
            <p:cNvSpPr/>
            <p:nvPr/>
          </p:nvSpPr>
          <p:spPr>
            <a:xfrm rot="-2922755">
              <a:off x="8954312" y="2705741"/>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4"/>
            <p:cNvSpPr/>
            <p:nvPr/>
          </p:nvSpPr>
          <p:spPr>
            <a:xfrm rot="-2922755">
              <a:off x="8957089" y="2728432"/>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4"/>
            <p:cNvSpPr/>
            <p:nvPr/>
          </p:nvSpPr>
          <p:spPr>
            <a:xfrm rot="-2922755">
              <a:off x="8958949" y="2751145"/>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4"/>
            <p:cNvSpPr/>
            <p:nvPr/>
          </p:nvSpPr>
          <p:spPr>
            <a:xfrm rot="-2922755">
              <a:off x="8961820" y="2773669"/>
              <a:ext cx="17915" cy="13561"/>
            </a:xfrm>
            <a:custGeom>
              <a:avLst/>
              <a:gdLst/>
              <a:ahLst/>
              <a:cxnLst/>
              <a:rect l="l" t="t" r="r" b="b"/>
              <a:pathLst>
                <a:path w="144" h="109" extrusionOk="0">
                  <a:moveTo>
                    <a:pt x="68" y="1"/>
                  </a:moveTo>
                  <a:cubicBezTo>
                    <a:pt x="23" y="1"/>
                    <a:pt x="1" y="61"/>
                    <a:pt x="31" y="98"/>
                  </a:cubicBezTo>
                  <a:cubicBezTo>
                    <a:pt x="41" y="105"/>
                    <a:pt x="54" y="109"/>
                    <a:pt x="68" y="109"/>
                  </a:cubicBezTo>
                  <a:cubicBezTo>
                    <a:pt x="84" y="109"/>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4"/>
            <p:cNvSpPr/>
            <p:nvPr/>
          </p:nvSpPr>
          <p:spPr>
            <a:xfrm rot="-2922755">
              <a:off x="8963989" y="2796692"/>
              <a:ext cx="17791" cy="13436"/>
            </a:xfrm>
            <a:custGeom>
              <a:avLst/>
              <a:gdLst/>
              <a:ahLst/>
              <a:cxnLst/>
              <a:rect l="l" t="t" r="r" b="b"/>
              <a:pathLst>
                <a:path w="143" h="108" extrusionOk="0">
                  <a:moveTo>
                    <a:pt x="68" y="1"/>
                  </a:moveTo>
                  <a:cubicBezTo>
                    <a:pt x="23" y="1"/>
                    <a:pt x="1" y="61"/>
                    <a:pt x="38" y="90"/>
                  </a:cubicBezTo>
                  <a:cubicBezTo>
                    <a:pt x="49" y="102"/>
                    <a:pt x="62" y="107"/>
                    <a:pt x="76" y="107"/>
                  </a:cubicBezTo>
                  <a:cubicBezTo>
                    <a:pt x="89"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4"/>
            <p:cNvSpPr/>
            <p:nvPr/>
          </p:nvSpPr>
          <p:spPr>
            <a:xfrm rot="-2922755">
              <a:off x="8966031" y="281931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4"/>
            <p:cNvSpPr/>
            <p:nvPr/>
          </p:nvSpPr>
          <p:spPr>
            <a:xfrm rot="-2922755">
              <a:off x="8968532" y="2841143"/>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4"/>
            <p:cNvSpPr/>
            <p:nvPr/>
          </p:nvSpPr>
          <p:spPr>
            <a:xfrm rot="-2922755">
              <a:off x="8970417" y="2863788"/>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4"/>
            <p:cNvSpPr/>
            <p:nvPr/>
          </p:nvSpPr>
          <p:spPr>
            <a:xfrm rot="-2922755">
              <a:off x="8973169" y="2886547"/>
              <a:ext cx="17791" cy="13436"/>
            </a:xfrm>
            <a:custGeom>
              <a:avLst/>
              <a:gdLst/>
              <a:ahLst/>
              <a:cxnLst/>
              <a:rect l="l" t="t" r="r" b="b"/>
              <a:pathLst>
                <a:path w="143" h="108" extrusionOk="0">
                  <a:moveTo>
                    <a:pt x="68" y="0"/>
                  </a:moveTo>
                  <a:cubicBezTo>
                    <a:pt x="23" y="0"/>
                    <a:pt x="1" y="60"/>
                    <a:pt x="38" y="97"/>
                  </a:cubicBezTo>
                  <a:cubicBezTo>
                    <a:pt x="45" y="104"/>
                    <a:pt x="56" y="108"/>
                    <a:pt x="68" y="108"/>
                  </a:cubicBezTo>
                  <a:cubicBezTo>
                    <a:pt x="84" y="108"/>
                    <a:pt x="101"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4"/>
            <p:cNvSpPr/>
            <p:nvPr/>
          </p:nvSpPr>
          <p:spPr>
            <a:xfrm rot="-2922755">
              <a:off x="8975147" y="2909025"/>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2922755">
              <a:off x="8978039" y="2931721"/>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2922755">
              <a:off x="8980035" y="2954360"/>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2922755">
              <a:off x="9032316" y="2637984"/>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2922755">
              <a:off x="9069127" y="3003418"/>
              <a:ext cx="50386" cy="37448"/>
            </a:xfrm>
            <a:custGeom>
              <a:avLst/>
              <a:gdLst/>
              <a:ahLst/>
              <a:cxnLst/>
              <a:rect l="l" t="t" r="r" b="b"/>
              <a:pathLst>
                <a:path w="405" h="301" extrusionOk="0">
                  <a:moveTo>
                    <a:pt x="195" y="0"/>
                  </a:moveTo>
                  <a:cubicBezTo>
                    <a:pt x="68" y="8"/>
                    <a:pt x="0" y="172"/>
                    <a:pt x="98" y="262"/>
                  </a:cubicBezTo>
                  <a:cubicBezTo>
                    <a:pt x="130" y="288"/>
                    <a:pt x="168" y="301"/>
                    <a:pt x="205" y="301"/>
                  </a:cubicBezTo>
                  <a:cubicBezTo>
                    <a:pt x="245" y="301"/>
                    <a:pt x="284" y="286"/>
                    <a:pt x="315" y="255"/>
                  </a:cubicBezTo>
                  <a:cubicBezTo>
                    <a:pt x="404"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2922755">
              <a:off x="9051406" y="2685560"/>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2922755">
              <a:off x="9054538" y="2712123"/>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2922755">
              <a:off x="9057205" y="2739429"/>
              <a:ext cx="18413" cy="13561"/>
            </a:xfrm>
            <a:custGeom>
              <a:avLst/>
              <a:gdLst/>
              <a:ahLst/>
              <a:cxnLst/>
              <a:rect l="l" t="t" r="r" b="b"/>
              <a:pathLst>
                <a:path w="148" h="109" extrusionOk="0">
                  <a:moveTo>
                    <a:pt x="83" y="1"/>
                  </a:moveTo>
                  <a:cubicBezTo>
                    <a:pt x="80" y="1"/>
                    <a:pt x="78" y="1"/>
                    <a:pt x="75" y="2"/>
                  </a:cubicBezTo>
                  <a:cubicBezTo>
                    <a:pt x="23" y="2"/>
                    <a:pt x="0" y="62"/>
                    <a:pt x="37" y="91"/>
                  </a:cubicBezTo>
                  <a:cubicBezTo>
                    <a:pt x="49" y="103"/>
                    <a:pt x="62" y="108"/>
                    <a:pt x="75" y="108"/>
                  </a:cubicBezTo>
                  <a:cubicBezTo>
                    <a:pt x="88" y="108"/>
                    <a:pt x="101" y="103"/>
                    <a:pt x="112"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4"/>
            <p:cNvSpPr/>
            <p:nvPr/>
          </p:nvSpPr>
          <p:spPr>
            <a:xfrm rot="-2922755">
              <a:off x="9060317" y="276607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4"/>
            <p:cNvSpPr/>
            <p:nvPr/>
          </p:nvSpPr>
          <p:spPr>
            <a:xfrm rot="-2922755">
              <a:off x="9062783" y="279293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rot="-2922755">
              <a:off x="9064981" y="281948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rot="-2922755">
              <a:off x="9068264" y="2845977"/>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2922755">
              <a:off x="9070458" y="2872514"/>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5" y="103"/>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2922755">
              <a:off x="9073647" y="2899051"/>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2922755">
              <a:off x="9075888" y="2925692"/>
              <a:ext cx="18786" cy="13436"/>
            </a:xfrm>
            <a:custGeom>
              <a:avLst/>
              <a:gdLst/>
              <a:ahLst/>
              <a:cxnLst/>
              <a:rect l="l" t="t" r="r" b="b"/>
              <a:pathLst>
                <a:path w="151" h="108" extrusionOk="0">
                  <a:moveTo>
                    <a:pt x="75" y="0"/>
                  </a:moveTo>
                  <a:cubicBezTo>
                    <a:pt x="23" y="0"/>
                    <a:pt x="1" y="60"/>
                    <a:pt x="38" y="97"/>
                  </a:cubicBezTo>
                  <a:cubicBezTo>
                    <a:pt x="48" y="104"/>
                    <a:pt x="60"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4"/>
            <p:cNvSpPr/>
            <p:nvPr/>
          </p:nvSpPr>
          <p:spPr>
            <a:xfrm rot="-2922755">
              <a:off x="9079264" y="2952145"/>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4"/>
            <p:cNvSpPr/>
            <p:nvPr/>
          </p:nvSpPr>
          <p:spPr>
            <a:xfrm rot="-2922755">
              <a:off x="9081627" y="2979056"/>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4"/>
            <p:cNvSpPr/>
            <p:nvPr/>
          </p:nvSpPr>
          <p:spPr>
            <a:xfrm rot="-2922755">
              <a:off x="9140327" y="2613785"/>
              <a:ext cx="49266" cy="37572"/>
            </a:xfrm>
            <a:custGeom>
              <a:avLst/>
              <a:gdLst/>
              <a:ahLst/>
              <a:cxnLst/>
              <a:rect l="l" t="t" r="r" b="b"/>
              <a:pathLst>
                <a:path w="396" h="302" extrusionOk="0">
                  <a:moveTo>
                    <a:pt x="204" y="1"/>
                  </a:moveTo>
                  <a:cubicBezTo>
                    <a:pt x="201" y="1"/>
                    <a:pt x="198" y="1"/>
                    <a:pt x="195" y="1"/>
                  </a:cubicBezTo>
                  <a:cubicBezTo>
                    <a:pt x="60" y="8"/>
                    <a:pt x="0" y="166"/>
                    <a:pt x="98" y="263"/>
                  </a:cubicBezTo>
                  <a:cubicBezTo>
                    <a:pt x="127" y="288"/>
                    <a:pt x="164" y="301"/>
                    <a:pt x="202" y="301"/>
                  </a:cubicBezTo>
                  <a:cubicBezTo>
                    <a:pt x="241" y="301"/>
                    <a:pt x="280" y="286"/>
                    <a:pt x="307" y="255"/>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4"/>
            <p:cNvSpPr/>
            <p:nvPr/>
          </p:nvSpPr>
          <p:spPr>
            <a:xfrm rot="-2922755">
              <a:off x="9183267" y="3036101"/>
              <a:ext cx="49266" cy="36950"/>
            </a:xfrm>
            <a:custGeom>
              <a:avLst/>
              <a:gdLst/>
              <a:ahLst/>
              <a:cxnLst/>
              <a:rect l="l" t="t" r="r" b="b"/>
              <a:pathLst>
                <a:path w="396" h="297" extrusionOk="0">
                  <a:moveTo>
                    <a:pt x="205" y="1"/>
                  </a:moveTo>
                  <a:cubicBezTo>
                    <a:pt x="202" y="1"/>
                    <a:pt x="199" y="1"/>
                    <a:pt x="196" y="1"/>
                  </a:cubicBezTo>
                  <a:cubicBezTo>
                    <a:pt x="61" y="1"/>
                    <a:pt x="1" y="166"/>
                    <a:pt x="98" y="256"/>
                  </a:cubicBezTo>
                  <a:cubicBezTo>
                    <a:pt x="126" y="284"/>
                    <a:pt x="163" y="297"/>
                    <a:pt x="199" y="297"/>
                  </a:cubicBezTo>
                  <a:cubicBezTo>
                    <a:pt x="240" y="297"/>
                    <a:pt x="280" y="280"/>
                    <a:pt x="308" y="248"/>
                  </a:cubicBezTo>
                  <a:cubicBezTo>
                    <a:pt x="396" y="153"/>
                    <a:pt x="333"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4"/>
            <p:cNvSpPr/>
            <p:nvPr/>
          </p:nvSpPr>
          <p:spPr>
            <a:xfrm rot="-2922755">
              <a:off x="9160198" y="2667874"/>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4"/>
            <p:cNvSpPr/>
            <p:nvPr/>
          </p:nvSpPr>
          <p:spPr>
            <a:xfrm rot="-2922755">
              <a:off x="9162736" y="2698232"/>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4"/>
            <p:cNvSpPr/>
            <p:nvPr/>
          </p:nvSpPr>
          <p:spPr>
            <a:xfrm rot="-2922755">
              <a:off x="9166447" y="2728634"/>
              <a:ext cx="17915" cy="14307"/>
            </a:xfrm>
            <a:custGeom>
              <a:avLst/>
              <a:gdLst/>
              <a:ahLst/>
              <a:cxnLst/>
              <a:rect l="l" t="t" r="r" b="b"/>
              <a:pathLst>
                <a:path w="144" h="115" extrusionOk="0">
                  <a:moveTo>
                    <a:pt x="68" y="0"/>
                  </a:moveTo>
                  <a:cubicBezTo>
                    <a:pt x="23" y="8"/>
                    <a:pt x="1" y="68"/>
                    <a:pt x="38" y="98"/>
                  </a:cubicBezTo>
                  <a:cubicBezTo>
                    <a:pt x="49" y="109"/>
                    <a:pt x="63"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4"/>
            <p:cNvSpPr/>
            <p:nvPr/>
          </p:nvSpPr>
          <p:spPr>
            <a:xfrm rot="-2922755">
              <a:off x="9169333" y="2759886"/>
              <a:ext cx="18786" cy="13436"/>
            </a:xfrm>
            <a:custGeom>
              <a:avLst/>
              <a:gdLst/>
              <a:ahLst/>
              <a:cxnLst/>
              <a:rect l="l" t="t" r="r" b="b"/>
              <a:pathLst>
                <a:path w="151" h="108" extrusionOk="0">
                  <a:moveTo>
                    <a:pt x="76" y="1"/>
                  </a:moveTo>
                  <a:cubicBezTo>
                    <a:pt x="23" y="1"/>
                    <a:pt x="1" y="61"/>
                    <a:pt x="38" y="90"/>
                  </a:cubicBezTo>
                  <a:cubicBezTo>
                    <a:pt x="49" y="102"/>
                    <a:pt x="64" y="107"/>
                    <a:pt x="78" y="107"/>
                  </a:cubicBezTo>
                  <a:cubicBezTo>
                    <a:pt x="92" y="107"/>
                    <a:pt x="105" y="102"/>
                    <a:pt x="113" y="90"/>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4"/>
            <p:cNvSpPr/>
            <p:nvPr/>
          </p:nvSpPr>
          <p:spPr>
            <a:xfrm rot="-2922755">
              <a:off x="9172810" y="2790393"/>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2"/>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4"/>
            <p:cNvSpPr/>
            <p:nvPr/>
          </p:nvSpPr>
          <p:spPr>
            <a:xfrm rot="-2922755">
              <a:off x="9175751" y="2821019"/>
              <a:ext cx="17915" cy="14432"/>
            </a:xfrm>
            <a:custGeom>
              <a:avLst/>
              <a:gdLst/>
              <a:ahLst/>
              <a:cxnLst/>
              <a:rect l="l" t="t" r="r" b="b"/>
              <a:pathLst>
                <a:path w="144" h="116"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4"/>
            <p:cNvSpPr/>
            <p:nvPr/>
          </p:nvSpPr>
          <p:spPr>
            <a:xfrm rot="-2922755">
              <a:off x="9179463" y="2852021"/>
              <a:ext cx="17791" cy="13312"/>
            </a:xfrm>
            <a:custGeom>
              <a:avLst/>
              <a:gdLst/>
              <a:ahLst/>
              <a:cxnLst/>
              <a:rect l="l" t="t" r="r" b="b"/>
              <a:pathLst>
                <a:path w="143" h="107" extrusionOk="0">
                  <a:moveTo>
                    <a:pt x="67" y="0"/>
                  </a:moveTo>
                  <a:cubicBezTo>
                    <a:pt x="15" y="0"/>
                    <a:pt x="0" y="60"/>
                    <a:pt x="30" y="90"/>
                  </a:cubicBezTo>
                  <a:cubicBezTo>
                    <a:pt x="41" y="101"/>
                    <a:pt x="56" y="107"/>
                    <a:pt x="71" y="107"/>
                  </a:cubicBezTo>
                  <a:cubicBezTo>
                    <a:pt x="86" y="107"/>
                    <a:pt x="101" y="101"/>
                    <a:pt x="112" y="90"/>
                  </a:cubicBezTo>
                  <a:cubicBezTo>
                    <a:pt x="142" y="52"/>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4"/>
            <p:cNvSpPr/>
            <p:nvPr/>
          </p:nvSpPr>
          <p:spPr>
            <a:xfrm rot="-2922755">
              <a:off x="9182067" y="2882800"/>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4"/>
            <p:cNvSpPr/>
            <p:nvPr/>
          </p:nvSpPr>
          <p:spPr>
            <a:xfrm rot="-2922755">
              <a:off x="9184907" y="2913202"/>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4"/>
            <p:cNvSpPr/>
            <p:nvPr/>
          </p:nvSpPr>
          <p:spPr>
            <a:xfrm rot="-2922755">
              <a:off x="9188767" y="2944407"/>
              <a:ext cx="17791" cy="13436"/>
            </a:xfrm>
            <a:custGeom>
              <a:avLst/>
              <a:gdLst/>
              <a:ahLst/>
              <a:cxnLst/>
              <a:rect l="l" t="t" r="r" b="b"/>
              <a:pathLst>
                <a:path w="143" h="108" extrusionOk="0">
                  <a:moveTo>
                    <a:pt x="67" y="1"/>
                  </a:moveTo>
                  <a:cubicBezTo>
                    <a:pt x="23" y="1"/>
                    <a:pt x="0" y="60"/>
                    <a:pt x="38" y="90"/>
                  </a:cubicBezTo>
                  <a:cubicBezTo>
                    <a:pt x="45" y="102"/>
                    <a:pt x="58" y="107"/>
                    <a:pt x="72" y="107"/>
                  </a:cubicBezTo>
                  <a:cubicBezTo>
                    <a:pt x="86"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4"/>
            <p:cNvSpPr/>
            <p:nvPr/>
          </p:nvSpPr>
          <p:spPr>
            <a:xfrm rot="-2922755">
              <a:off x="9191223" y="297498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4"/>
            <p:cNvSpPr/>
            <p:nvPr/>
          </p:nvSpPr>
          <p:spPr>
            <a:xfrm rot="-2922755">
              <a:off x="9194990" y="300523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4"/>
            <p:cNvSpPr/>
            <p:nvPr/>
          </p:nvSpPr>
          <p:spPr>
            <a:xfrm rot="-2922755">
              <a:off x="9260825" y="2591807"/>
              <a:ext cx="50137" cy="37448"/>
            </a:xfrm>
            <a:custGeom>
              <a:avLst/>
              <a:gdLst/>
              <a:ahLst/>
              <a:cxnLst/>
              <a:rect l="l" t="t" r="r" b="b"/>
              <a:pathLst>
                <a:path w="403" h="301" extrusionOk="0">
                  <a:moveTo>
                    <a:pt x="204" y="0"/>
                  </a:moveTo>
                  <a:cubicBezTo>
                    <a:pt x="201" y="0"/>
                    <a:pt x="198" y="0"/>
                    <a:pt x="195" y="1"/>
                  </a:cubicBezTo>
                  <a:cubicBezTo>
                    <a:pt x="60" y="8"/>
                    <a:pt x="1" y="165"/>
                    <a:pt x="98" y="263"/>
                  </a:cubicBezTo>
                  <a:cubicBezTo>
                    <a:pt x="126" y="287"/>
                    <a:pt x="162" y="300"/>
                    <a:pt x="199" y="300"/>
                  </a:cubicBezTo>
                  <a:cubicBezTo>
                    <a:pt x="241" y="300"/>
                    <a:pt x="283" y="283"/>
                    <a:pt x="315" y="248"/>
                  </a:cubicBezTo>
                  <a:cubicBezTo>
                    <a:pt x="403" y="153"/>
                    <a:pt x="333"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4"/>
            <p:cNvSpPr/>
            <p:nvPr/>
          </p:nvSpPr>
          <p:spPr>
            <a:xfrm rot="-2922755">
              <a:off x="9309687" y="3069620"/>
              <a:ext cx="50386" cy="37448"/>
            </a:xfrm>
            <a:custGeom>
              <a:avLst/>
              <a:gdLst/>
              <a:ahLst/>
              <a:cxnLst/>
              <a:rect l="l" t="t" r="r" b="b"/>
              <a:pathLst>
                <a:path w="405" h="301" extrusionOk="0">
                  <a:moveTo>
                    <a:pt x="195" y="0"/>
                  </a:moveTo>
                  <a:cubicBezTo>
                    <a:pt x="60" y="8"/>
                    <a:pt x="0" y="172"/>
                    <a:pt x="97" y="262"/>
                  </a:cubicBezTo>
                  <a:cubicBezTo>
                    <a:pt x="126" y="288"/>
                    <a:pt x="164" y="301"/>
                    <a:pt x="202" y="301"/>
                  </a:cubicBezTo>
                  <a:cubicBezTo>
                    <a:pt x="243" y="301"/>
                    <a:pt x="283" y="286"/>
                    <a:pt x="314" y="255"/>
                  </a:cubicBezTo>
                  <a:cubicBezTo>
                    <a:pt x="404" y="157"/>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4"/>
            <p:cNvSpPr/>
            <p:nvPr/>
          </p:nvSpPr>
          <p:spPr>
            <a:xfrm rot="-2922755">
              <a:off x="9281890" y="2650597"/>
              <a:ext cx="17791" cy="13561"/>
            </a:xfrm>
            <a:custGeom>
              <a:avLst/>
              <a:gdLst/>
              <a:ahLst/>
              <a:cxnLst/>
              <a:rect l="l" t="t" r="r" b="b"/>
              <a:pathLst>
                <a:path w="143" h="109" extrusionOk="0">
                  <a:moveTo>
                    <a:pt x="68" y="1"/>
                  </a:moveTo>
                  <a:cubicBezTo>
                    <a:pt x="15" y="1"/>
                    <a:pt x="0" y="61"/>
                    <a:pt x="30" y="98"/>
                  </a:cubicBezTo>
                  <a:cubicBezTo>
                    <a:pt x="40" y="105"/>
                    <a:pt x="53" y="109"/>
                    <a:pt x="66" y="109"/>
                  </a:cubicBezTo>
                  <a:cubicBezTo>
                    <a:pt x="82" y="109"/>
                    <a:pt x="97" y="103"/>
                    <a:pt x="105" y="91"/>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4"/>
            <p:cNvSpPr/>
            <p:nvPr/>
          </p:nvSpPr>
          <p:spPr>
            <a:xfrm rot="-2922755">
              <a:off x="9285441" y="2686031"/>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4"/>
            <p:cNvSpPr/>
            <p:nvPr/>
          </p:nvSpPr>
          <p:spPr>
            <a:xfrm rot="-2922755">
              <a:off x="9288360" y="2720441"/>
              <a:ext cx="18786" cy="13934"/>
            </a:xfrm>
            <a:custGeom>
              <a:avLst/>
              <a:gdLst/>
              <a:ahLst/>
              <a:cxnLst/>
              <a:rect l="l" t="t" r="r" b="b"/>
              <a:pathLst>
                <a:path w="151" h="112" extrusionOk="0">
                  <a:moveTo>
                    <a:pt x="76" y="1"/>
                  </a:moveTo>
                  <a:cubicBezTo>
                    <a:pt x="23" y="8"/>
                    <a:pt x="1" y="61"/>
                    <a:pt x="38" y="98"/>
                  </a:cubicBezTo>
                  <a:cubicBezTo>
                    <a:pt x="48" y="107"/>
                    <a:pt x="60" y="112"/>
                    <a:pt x="72" y="112"/>
                  </a:cubicBezTo>
                  <a:cubicBezTo>
                    <a:pt x="88" y="112"/>
                    <a:pt x="105" y="104"/>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4"/>
            <p:cNvSpPr/>
            <p:nvPr/>
          </p:nvSpPr>
          <p:spPr>
            <a:xfrm rot="-2922755">
              <a:off x="9292555" y="2755595"/>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4"/>
            <p:cNvSpPr/>
            <p:nvPr/>
          </p:nvSpPr>
          <p:spPr>
            <a:xfrm rot="-2922755">
              <a:off x="9295760" y="2789864"/>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4"/>
            <p:cNvSpPr/>
            <p:nvPr/>
          </p:nvSpPr>
          <p:spPr>
            <a:xfrm rot="-2922755">
              <a:off x="9299815" y="2824957"/>
              <a:ext cx="17791" cy="13561"/>
            </a:xfrm>
            <a:custGeom>
              <a:avLst/>
              <a:gdLst/>
              <a:ahLst/>
              <a:cxnLst/>
              <a:rect l="l" t="t" r="r" b="b"/>
              <a:pathLst>
                <a:path w="143" h="109" extrusionOk="0">
                  <a:moveTo>
                    <a:pt x="67" y="1"/>
                  </a:moveTo>
                  <a:cubicBezTo>
                    <a:pt x="15" y="1"/>
                    <a:pt x="0" y="61"/>
                    <a:pt x="30" y="98"/>
                  </a:cubicBezTo>
                  <a:cubicBezTo>
                    <a:pt x="40" y="105"/>
                    <a:pt x="53" y="109"/>
                    <a:pt x="67" y="109"/>
                  </a:cubicBezTo>
                  <a:cubicBezTo>
                    <a:pt x="83" y="109"/>
                    <a:pt x="100" y="103"/>
                    <a:pt x="112" y="91"/>
                  </a:cubicBezTo>
                  <a:cubicBezTo>
                    <a:pt x="142" y="53"/>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4"/>
            <p:cNvSpPr/>
            <p:nvPr/>
          </p:nvSpPr>
          <p:spPr>
            <a:xfrm rot="-2922755">
              <a:off x="9303387" y="2860438"/>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4"/>
            <p:cNvSpPr/>
            <p:nvPr/>
          </p:nvSpPr>
          <p:spPr>
            <a:xfrm rot="-2922755">
              <a:off x="9306145" y="2894865"/>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4"/>
            <p:cNvSpPr/>
            <p:nvPr/>
          </p:nvSpPr>
          <p:spPr>
            <a:xfrm rot="-2922755">
              <a:off x="9310476" y="2929946"/>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4"/>
            <p:cNvSpPr/>
            <p:nvPr/>
          </p:nvSpPr>
          <p:spPr>
            <a:xfrm rot="-2922755">
              <a:off x="9313545" y="2964288"/>
              <a:ext cx="18661" cy="13934"/>
            </a:xfrm>
            <a:custGeom>
              <a:avLst/>
              <a:gdLst/>
              <a:ahLst/>
              <a:cxnLst/>
              <a:rect l="l" t="t" r="r" b="b"/>
              <a:pathLst>
                <a:path w="150" h="112" extrusionOk="0">
                  <a:moveTo>
                    <a:pt x="75" y="0"/>
                  </a:moveTo>
                  <a:cubicBezTo>
                    <a:pt x="23" y="8"/>
                    <a:pt x="0" y="60"/>
                    <a:pt x="37" y="98"/>
                  </a:cubicBezTo>
                  <a:cubicBezTo>
                    <a:pt x="48" y="108"/>
                    <a:pt x="59" y="112"/>
                    <a:pt x="71" y="112"/>
                  </a:cubicBezTo>
                  <a:cubicBezTo>
                    <a:pt x="85" y="112"/>
                    <a:pt x="100" y="106"/>
                    <a:pt x="112"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4"/>
            <p:cNvSpPr/>
            <p:nvPr/>
          </p:nvSpPr>
          <p:spPr>
            <a:xfrm rot="-2922755">
              <a:off x="9317590" y="2999386"/>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4"/>
            <p:cNvSpPr/>
            <p:nvPr/>
          </p:nvSpPr>
          <p:spPr>
            <a:xfrm rot="-2922755">
              <a:off x="9320989" y="3034085"/>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4"/>
            <p:cNvSpPr/>
            <p:nvPr/>
          </p:nvSpPr>
          <p:spPr>
            <a:xfrm rot="-2922755">
              <a:off x="9402617" y="2571694"/>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4"/>
            <p:cNvSpPr/>
            <p:nvPr/>
          </p:nvSpPr>
          <p:spPr>
            <a:xfrm rot="-2922755">
              <a:off x="9451250" y="3106013"/>
              <a:ext cx="50386" cy="37448"/>
            </a:xfrm>
            <a:custGeom>
              <a:avLst/>
              <a:gdLst/>
              <a:ahLst/>
              <a:cxnLst/>
              <a:rect l="l" t="t" r="r" b="b"/>
              <a:pathLst>
                <a:path w="405" h="301" extrusionOk="0">
                  <a:moveTo>
                    <a:pt x="195" y="0"/>
                  </a:moveTo>
                  <a:cubicBezTo>
                    <a:pt x="60" y="8"/>
                    <a:pt x="1" y="172"/>
                    <a:pt x="98" y="262"/>
                  </a:cubicBezTo>
                  <a:cubicBezTo>
                    <a:pt x="127" y="288"/>
                    <a:pt x="164" y="301"/>
                    <a:pt x="202" y="301"/>
                  </a:cubicBezTo>
                  <a:cubicBezTo>
                    <a:pt x="243" y="301"/>
                    <a:pt x="284" y="286"/>
                    <a:pt x="315" y="255"/>
                  </a:cubicBezTo>
                  <a:cubicBezTo>
                    <a:pt x="405"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4"/>
            <p:cNvSpPr/>
            <p:nvPr/>
          </p:nvSpPr>
          <p:spPr>
            <a:xfrm rot="-2922755">
              <a:off x="9418241" y="2636549"/>
              <a:ext cx="17791" cy="13561"/>
            </a:xfrm>
            <a:custGeom>
              <a:avLst/>
              <a:gdLst/>
              <a:ahLst/>
              <a:cxnLst/>
              <a:rect l="l" t="t" r="r" b="b"/>
              <a:pathLst>
                <a:path w="143" h="109" extrusionOk="0">
                  <a:moveTo>
                    <a:pt x="68" y="1"/>
                  </a:moveTo>
                  <a:cubicBezTo>
                    <a:pt x="23" y="1"/>
                    <a:pt x="1" y="60"/>
                    <a:pt x="31" y="98"/>
                  </a:cubicBezTo>
                  <a:cubicBezTo>
                    <a:pt x="41" y="105"/>
                    <a:pt x="54" y="108"/>
                    <a:pt x="67" y="108"/>
                  </a:cubicBezTo>
                  <a:cubicBezTo>
                    <a:pt x="84" y="108"/>
                    <a:pt x="101" y="103"/>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4"/>
            <p:cNvSpPr/>
            <p:nvPr/>
          </p:nvSpPr>
          <p:spPr>
            <a:xfrm rot="-2922755">
              <a:off x="9421899" y="2675527"/>
              <a:ext cx="18786" cy="13436"/>
            </a:xfrm>
            <a:custGeom>
              <a:avLst/>
              <a:gdLst/>
              <a:ahLst/>
              <a:cxnLst/>
              <a:rect l="l" t="t" r="r" b="b"/>
              <a:pathLst>
                <a:path w="151" h="108" extrusionOk="0">
                  <a:moveTo>
                    <a:pt x="75" y="1"/>
                  </a:moveTo>
                  <a:cubicBezTo>
                    <a:pt x="23" y="1"/>
                    <a:pt x="1" y="60"/>
                    <a:pt x="38" y="90"/>
                  </a:cubicBezTo>
                  <a:cubicBezTo>
                    <a:pt x="49" y="102"/>
                    <a:pt x="62" y="107"/>
                    <a:pt x="75" y="107"/>
                  </a:cubicBezTo>
                  <a:cubicBezTo>
                    <a:pt x="89" y="107"/>
                    <a:pt x="102"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4"/>
            <p:cNvSpPr/>
            <p:nvPr/>
          </p:nvSpPr>
          <p:spPr>
            <a:xfrm rot="-2922755">
              <a:off x="9426595" y="2714475"/>
              <a:ext cx="17542" cy="13561"/>
            </a:xfrm>
            <a:custGeom>
              <a:avLst/>
              <a:gdLst/>
              <a:ahLst/>
              <a:cxnLst/>
              <a:rect l="l" t="t" r="r" b="b"/>
              <a:pathLst>
                <a:path w="141" h="109" extrusionOk="0">
                  <a:moveTo>
                    <a:pt x="75" y="1"/>
                  </a:moveTo>
                  <a:cubicBezTo>
                    <a:pt x="73" y="1"/>
                    <a:pt x="70" y="1"/>
                    <a:pt x="67" y="2"/>
                  </a:cubicBezTo>
                  <a:cubicBezTo>
                    <a:pt x="22" y="2"/>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4"/>
            <p:cNvSpPr/>
            <p:nvPr/>
          </p:nvSpPr>
          <p:spPr>
            <a:xfrm rot="-2922755">
              <a:off x="9430044" y="2753141"/>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4"/>
            <p:cNvSpPr/>
            <p:nvPr/>
          </p:nvSpPr>
          <p:spPr>
            <a:xfrm rot="-2922755">
              <a:off x="9433630" y="2792209"/>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4"/>
            <p:cNvSpPr/>
            <p:nvPr/>
          </p:nvSpPr>
          <p:spPr>
            <a:xfrm rot="-2922755">
              <a:off x="9438190" y="283123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3" y="90"/>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4"/>
            <p:cNvSpPr/>
            <p:nvPr/>
          </p:nvSpPr>
          <p:spPr>
            <a:xfrm rot="-2922755">
              <a:off x="9441869" y="287025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4"/>
            <p:cNvSpPr/>
            <p:nvPr/>
          </p:nvSpPr>
          <p:spPr>
            <a:xfrm rot="-2922755">
              <a:off x="9446441" y="2909204"/>
              <a:ext cx="17666" cy="13561"/>
            </a:xfrm>
            <a:custGeom>
              <a:avLst/>
              <a:gdLst/>
              <a:ahLst/>
              <a:cxnLst/>
              <a:rect l="l" t="t" r="r" b="b"/>
              <a:pathLst>
                <a:path w="142" h="109"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4"/>
            <p:cNvSpPr/>
            <p:nvPr/>
          </p:nvSpPr>
          <p:spPr>
            <a:xfrm rot="-2922755">
              <a:off x="9450336" y="2948582"/>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4"/>
            <p:cNvSpPr/>
            <p:nvPr/>
          </p:nvSpPr>
          <p:spPr>
            <a:xfrm rot="-2922755">
              <a:off x="9453718" y="2986827"/>
              <a:ext cx="18786" cy="14307"/>
            </a:xfrm>
            <a:custGeom>
              <a:avLst/>
              <a:gdLst/>
              <a:ahLst/>
              <a:cxnLst/>
              <a:rect l="l" t="t" r="r" b="b"/>
              <a:pathLst>
                <a:path w="151" h="115" extrusionOk="0">
                  <a:moveTo>
                    <a:pt x="75" y="0"/>
                  </a:moveTo>
                  <a:cubicBezTo>
                    <a:pt x="23" y="8"/>
                    <a:pt x="0" y="67"/>
                    <a:pt x="38" y="97"/>
                  </a:cubicBezTo>
                  <a:cubicBezTo>
                    <a:pt x="49" y="109"/>
                    <a:pt x="64" y="114"/>
                    <a:pt x="78" y="114"/>
                  </a:cubicBezTo>
                  <a:cubicBezTo>
                    <a:pt x="92" y="114"/>
                    <a:pt x="105"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4"/>
            <p:cNvSpPr/>
            <p:nvPr/>
          </p:nvSpPr>
          <p:spPr>
            <a:xfrm rot="-2922755">
              <a:off x="9458128" y="302591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4"/>
            <p:cNvSpPr/>
            <p:nvPr/>
          </p:nvSpPr>
          <p:spPr>
            <a:xfrm rot="-2922755">
              <a:off x="9461884" y="3065358"/>
              <a:ext cx="17791" cy="13436"/>
            </a:xfrm>
            <a:custGeom>
              <a:avLst/>
              <a:gdLst/>
              <a:ahLst/>
              <a:cxnLst/>
              <a:rect l="l" t="t" r="r" b="b"/>
              <a:pathLst>
                <a:path w="143" h="108" extrusionOk="0">
                  <a:moveTo>
                    <a:pt x="76" y="0"/>
                  </a:moveTo>
                  <a:cubicBezTo>
                    <a:pt x="23" y="0"/>
                    <a:pt x="1" y="60"/>
                    <a:pt x="38" y="97"/>
                  </a:cubicBezTo>
                  <a:cubicBezTo>
                    <a:pt x="48" y="104"/>
                    <a:pt x="60" y="108"/>
                    <a:pt x="72" y="108"/>
                  </a:cubicBezTo>
                  <a:cubicBezTo>
                    <a:pt x="86" y="108"/>
                    <a:pt x="101" y="102"/>
                    <a:pt x="113" y="90"/>
                  </a:cubicBezTo>
                  <a:cubicBezTo>
                    <a:pt x="143"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4"/>
            <p:cNvSpPr/>
            <p:nvPr/>
          </p:nvSpPr>
          <p:spPr>
            <a:xfrm rot="-2922755">
              <a:off x="9553484" y="2554650"/>
              <a:ext cx="39935" cy="37945"/>
            </a:xfrm>
            <a:custGeom>
              <a:avLst/>
              <a:gdLst/>
              <a:ahLst/>
              <a:cxnLst/>
              <a:rect l="l" t="t" r="r" b="b"/>
              <a:pathLst>
                <a:path w="321" h="305" extrusionOk="0">
                  <a:moveTo>
                    <a:pt x="169" y="1"/>
                  </a:moveTo>
                  <a:cubicBezTo>
                    <a:pt x="130" y="1"/>
                    <a:pt x="91" y="16"/>
                    <a:pt x="60" y="49"/>
                  </a:cubicBezTo>
                  <a:cubicBezTo>
                    <a:pt x="1" y="108"/>
                    <a:pt x="8" y="206"/>
                    <a:pt x="68" y="266"/>
                  </a:cubicBezTo>
                  <a:cubicBezTo>
                    <a:pt x="97" y="293"/>
                    <a:pt x="132" y="305"/>
                    <a:pt x="166" y="305"/>
                  </a:cubicBezTo>
                  <a:cubicBezTo>
                    <a:pt x="245" y="305"/>
                    <a:pt x="320" y="240"/>
                    <a:pt x="315" y="146"/>
                  </a:cubicBezTo>
                  <a:cubicBezTo>
                    <a:pt x="315" y="57"/>
                    <a:pt x="243"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4"/>
            <p:cNvSpPr/>
            <p:nvPr/>
          </p:nvSpPr>
          <p:spPr>
            <a:xfrm rot="-2922755">
              <a:off x="9614698" y="3145634"/>
              <a:ext cx="39189" cy="37075"/>
            </a:xfrm>
            <a:custGeom>
              <a:avLst/>
              <a:gdLst/>
              <a:ahLst/>
              <a:cxnLst/>
              <a:rect l="l" t="t" r="r" b="b"/>
              <a:pathLst>
                <a:path w="315" h="298" extrusionOk="0">
                  <a:moveTo>
                    <a:pt x="161" y="1"/>
                  </a:moveTo>
                  <a:cubicBezTo>
                    <a:pt x="122" y="1"/>
                    <a:pt x="83" y="16"/>
                    <a:pt x="53" y="49"/>
                  </a:cubicBezTo>
                  <a:cubicBezTo>
                    <a:pt x="0" y="109"/>
                    <a:pt x="0" y="199"/>
                    <a:pt x="60" y="258"/>
                  </a:cubicBezTo>
                  <a:cubicBezTo>
                    <a:pt x="90" y="286"/>
                    <a:pt x="125" y="298"/>
                    <a:pt x="160" y="298"/>
                  </a:cubicBezTo>
                  <a:cubicBezTo>
                    <a:pt x="239" y="298"/>
                    <a:pt x="315" y="235"/>
                    <a:pt x="315" y="146"/>
                  </a:cubicBezTo>
                  <a:cubicBezTo>
                    <a:pt x="310" y="57"/>
                    <a:pt x="23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4"/>
            <p:cNvSpPr/>
            <p:nvPr/>
          </p:nvSpPr>
          <p:spPr>
            <a:xfrm rot="-2922755">
              <a:off x="9572388" y="2624942"/>
              <a:ext cx="15054" cy="13685"/>
            </a:xfrm>
            <a:custGeom>
              <a:avLst/>
              <a:gdLst/>
              <a:ahLst/>
              <a:cxnLst/>
              <a:rect l="l" t="t" r="r" b="b"/>
              <a:pathLst>
                <a:path w="121" h="110" extrusionOk="0">
                  <a:moveTo>
                    <a:pt x="64" y="0"/>
                  </a:moveTo>
                  <a:cubicBezTo>
                    <a:pt x="50" y="0"/>
                    <a:pt x="36" y="5"/>
                    <a:pt x="23" y="15"/>
                  </a:cubicBezTo>
                  <a:cubicBezTo>
                    <a:pt x="0" y="38"/>
                    <a:pt x="8" y="75"/>
                    <a:pt x="30" y="98"/>
                  </a:cubicBezTo>
                  <a:cubicBezTo>
                    <a:pt x="39" y="106"/>
                    <a:pt x="49" y="110"/>
                    <a:pt x="61" y="110"/>
                  </a:cubicBezTo>
                  <a:cubicBezTo>
                    <a:pt x="89" y="110"/>
                    <a:pt x="120" y="85"/>
                    <a:pt x="120" y="53"/>
                  </a:cubicBezTo>
                  <a:cubicBezTo>
                    <a:pt x="115" y="18"/>
                    <a:pt x="91"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4"/>
            <p:cNvSpPr/>
            <p:nvPr/>
          </p:nvSpPr>
          <p:spPr>
            <a:xfrm rot="-2922755">
              <a:off x="9577398" y="2668041"/>
              <a:ext cx="14058" cy="13561"/>
            </a:xfrm>
            <a:custGeom>
              <a:avLst/>
              <a:gdLst/>
              <a:ahLst/>
              <a:cxnLst/>
              <a:rect l="l" t="t" r="r" b="b"/>
              <a:pathLst>
                <a:path w="113" h="109" extrusionOk="0">
                  <a:moveTo>
                    <a:pt x="57" y="0"/>
                  </a:moveTo>
                  <a:cubicBezTo>
                    <a:pt x="45" y="0"/>
                    <a:pt x="32" y="4"/>
                    <a:pt x="23" y="14"/>
                  </a:cubicBezTo>
                  <a:cubicBezTo>
                    <a:pt x="0" y="36"/>
                    <a:pt x="0" y="74"/>
                    <a:pt x="23" y="96"/>
                  </a:cubicBezTo>
                  <a:cubicBezTo>
                    <a:pt x="33" y="105"/>
                    <a:pt x="45" y="108"/>
                    <a:pt x="56" y="108"/>
                  </a:cubicBezTo>
                  <a:cubicBezTo>
                    <a:pt x="85" y="108"/>
                    <a:pt x="113" y="84"/>
                    <a:pt x="113" y="51"/>
                  </a:cubicBezTo>
                  <a:cubicBezTo>
                    <a:pt x="113" y="20"/>
                    <a:pt x="8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4"/>
            <p:cNvSpPr/>
            <p:nvPr/>
          </p:nvSpPr>
          <p:spPr>
            <a:xfrm rot="-2922755">
              <a:off x="9581407" y="2711007"/>
              <a:ext cx="14805" cy="13810"/>
            </a:xfrm>
            <a:custGeom>
              <a:avLst/>
              <a:gdLst/>
              <a:ahLst/>
              <a:cxnLst/>
              <a:rect l="l" t="t" r="r" b="b"/>
              <a:pathLst>
                <a:path w="119" h="111" extrusionOk="0">
                  <a:moveTo>
                    <a:pt x="58"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4"/>
            <p:cNvSpPr/>
            <p:nvPr/>
          </p:nvSpPr>
          <p:spPr>
            <a:xfrm rot="-2922755">
              <a:off x="9586259" y="2753884"/>
              <a:ext cx="14183" cy="13685"/>
            </a:xfrm>
            <a:custGeom>
              <a:avLst/>
              <a:gdLst/>
              <a:ahLst/>
              <a:cxnLst/>
              <a:rect l="l" t="t" r="r" b="b"/>
              <a:pathLst>
                <a:path w="114" h="110" extrusionOk="0">
                  <a:moveTo>
                    <a:pt x="55" y="0"/>
                  </a:moveTo>
                  <a:cubicBezTo>
                    <a:pt x="42" y="0"/>
                    <a:pt x="28" y="4"/>
                    <a:pt x="16" y="14"/>
                  </a:cubicBezTo>
                  <a:cubicBezTo>
                    <a:pt x="1" y="36"/>
                    <a:pt x="1" y="74"/>
                    <a:pt x="23" y="96"/>
                  </a:cubicBezTo>
                  <a:cubicBezTo>
                    <a:pt x="32" y="105"/>
                    <a:pt x="44" y="110"/>
                    <a:pt x="57" y="110"/>
                  </a:cubicBezTo>
                  <a:cubicBezTo>
                    <a:pt x="84" y="110"/>
                    <a:pt x="113" y="88"/>
                    <a:pt x="113" y="51"/>
                  </a:cubicBezTo>
                  <a:cubicBezTo>
                    <a:pt x="113" y="20"/>
                    <a:pt x="85"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4"/>
            <p:cNvSpPr/>
            <p:nvPr/>
          </p:nvSpPr>
          <p:spPr>
            <a:xfrm rot="-2922755">
              <a:off x="9590440" y="2797076"/>
              <a:ext cx="14680" cy="13561"/>
            </a:xfrm>
            <a:custGeom>
              <a:avLst/>
              <a:gdLst/>
              <a:ahLst/>
              <a:cxnLst/>
              <a:rect l="l" t="t" r="r" b="b"/>
              <a:pathLst>
                <a:path w="118" h="109" extrusionOk="0">
                  <a:moveTo>
                    <a:pt x="61" y="1"/>
                  </a:moveTo>
                  <a:cubicBezTo>
                    <a:pt x="47" y="1"/>
                    <a:pt x="33" y="7"/>
                    <a:pt x="23" y="20"/>
                  </a:cubicBezTo>
                  <a:cubicBezTo>
                    <a:pt x="0" y="35"/>
                    <a:pt x="0" y="72"/>
                    <a:pt x="23" y="95"/>
                  </a:cubicBezTo>
                  <a:cubicBezTo>
                    <a:pt x="34" y="104"/>
                    <a:pt x="48" y="108"/>
                    <a:pt x="61" y="108"/>
                  </a:cubicBezTo>
                  <a:cubicBezTo>
                    <a:pt x="91" y="108"/>
                    <a:pt x="118" y="86"/>
                    <a:pt x="113" y="50"/>
                  </a:cubicBezTo>
                  <a:cubicBezTo>
                    <a:pt x="113" y="21"/>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4"/>
            <p:cNvSpPr/>
            <p:nvPr/>
          </p:nvSpPr>
          <p:spPr>
            <a:xfrm rot="-2922755">
              <a:off x="9594466" y="2840327"/>
              <a:ext cx="15054" cy="13436"/>
            </a:xfrm>
            <a:custGeom>
              <a:avLst/>
              <a:gdLst/>
              <a:ahLst/>
              <a:cxnLst/>
              <a:rect l="l" t="t" r="r" b="b"/>
              <a:pathLst>
                <a:path w="121" h="108" extrusionOk="0">
                  <a:moveTo>
                    <a:pt x="62" y="0"/>
                  </a:moveTo>
                  <a:cubicBezTo>
                    <a:pt x="48" y="0"/>
                    <a:pt x="34" y="6"/>
                    <a:pt x="23" y="19"/>
                  </a:cubicBezTo>
                  <a:cubicBezTo>
                    <a:pt x="1" y="42"/>
                    <a:pt x="8" y="72"/>
                    <a:pt x="23" y="94"/>
                  </a:cubicBezTo>
                  <a:cubicBezTo>
                    <a:pt x="35" y="103"/>
                    <a:pt x="48" y="108"/>
                    <a:pt x="61" y="108"/>
                  </a:cubicBezTo>
                  <a:cubicBezTo>
                    <a:pt x="92" y="108"/>
                    <a:pt x="121" y="86"/>
                    <a:pt x="121" y="49"/>
                  </a:cubicBezTo>
                  <a:cubicBezTo>
                    <a:pt x="116" y="20"/>
                    <a:pt x="89"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4"/>
            <p:cNvSpPr/>
            <p:nvPr/>
          </p:nvSpPr>
          <p:spPr>
            <a:xfrm rot="-2922755">
              <a:off x="9599381" y="2883220"/>
              <a:ext cx="14058" cy="13561"/>
            </a:xfrm>
            <a:custGeom>
              <a:avLst/>
              <a:gdLst/>
              <a:ahLst/>
              <a:cxnLst/>
              <a:rect l="l" t="t" r="r" b="b"/>
              <a:pathLst>
                <a:path w="113" h="109" extrusionOk="0">
                  <a:moveTo>
                    <a:pt x="60" y="1"/>
                  </a:moveTo>
                  <a:cubicBezTo>
                    <a:pt x="45" y="1"/>
                    <a:pt x="29" y="7"/>
                    <a:pt x="16" y="20"/>
                  </a:cubicBezTo>
                  <a:cubicBezTo>
                    <a:pt x="1" y="42"/>
                    <a:pt x="1" y="72"/>
                    <a:pt x="23" y="95"/>
                  </a:cubicBezTo>
                  <a:cubicBezTo>
                    <a:pt x="35" y="104"/>
                    <a:pt x="47" y="108"/>
                    <a:pt x="60" y="108"/>
                  </a:cubicBezTo>
                  <a:cubicBezTo>
                    <a:pt x="88" y="108"/>
                    <a:pt x="113" y="86"/>
                    <a:pt x="113" y="50"/>
                  </a:cubicBezTo>
                  <a:cubicBezTo>
                    <a:pt x="113" y="21"/>
                    <a:pt x="88"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4"/>
            <p:cNvSpPr/>
            <p:nvPr/>
          </p:nvSpPr>
          <p:spPr>
            <a:xfrm rot="-2922755">
              <a:off x="9603447" y="2926284"/>
              <a:ext cx="14680" cy="13436"/>
            </a:xfrm>
            <a:custGeom>
              <a:avLst/>
              <a:gdLst/>
              <a:ahLst/>
              <a:cxnLst/>
              <a:rect l="l" t="t" r="r" b="b"/>
              <a:pathLst>
                <a:path w="118" h="108" extrusionOk="0">
                  <a:moveTo>
                    <a:pt x="61" y="0"/>
                  </a:moveTo>
                  <a:cubicBezTo>
                    <a:pt x="47" y="0"/>
                    <a:pt x="33" y="6"/>
                    <a:pt x="23" y="19"/>
                  </a:cubicBezTo>
                  <a:cubicBezTo>
                    <a:pt x="0" y="42"/>
                    <a:pt x="0" y="72"/>
                    <a:pt x="23" y="94"/>
                  </a:cubicBezTo>
                  <a:cubicBezTo>
                    <a:pt x="34" y="103"/>
                    <a:pt x="48" y="108"/>
                    <a:pt x="61" y="108"/>
                  </a:cubicBezTo>
                  <a:cubicBezTo>
                    <a:pt x="90" y="108"/>
                    <a:pt x="118" y="86"/>
                    <a:pt x="112" y="49"/>
                  </a:cubicBezTo>
                  <a:cubicBezTo>
                    <a:pt x="112" y="20"/>
                    <a:pt x="87"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4"/>
            <p:cNvSpPr/>
            <p:nvPr/>
          </p:nvSpPr>
          <p:spPr>
            <a:xfrm rot="-2922755">
              <a:off x="9608346" y="2969140"/>
              <a:ext cx="14058" cy="13436"/>
            </a:xfrm>
            <a:custGeom>
              <a:avLst/>
              <a:gdLst/>
              <a:ahLst/>
              <a:cxnLst/>
              <a:rect l="l" t="t" r="r" b="b"/>
              <a:pathLst>
                <a:path w="113" h="108" extrusionOk="0">
                  <a:moveTo>
                    <a:pt x="59" y="0"/>
                  </a:moveTo>
                  <a:cubicBezTo>
                    <a:pt x="44" y="0"/>
                    <a:pt x="28" y="6"/>
                    <a:pt x="15" y="19"/>
                  </a:cubicBezTo>
                  <a:cubicBezTo>
                    <a:pt x="0" y="41"/>
                    <a:pt x="0" y="71"/>
                    <a:pt x="23" y="94"/>
                  </a:cubicBezTo>
                  <a:cubicBezTo>
                    <a:pt x="32" y="103"/>
                    <a:pt x="44" y="107"/>
                    <a:pt x="56" y="107"/>
                  </a:cubicBezTo>
                  <a:cubicBezTo>
                    <a:pt x="84" y="107"/>
                    <a:pt x="112" y="85"/>
                    <a:pt x="112" y="49"/>
                  </a:cubicBezTo>
                  <a:cubicBezTo>
                    <a:pt x="112" y="20"/>
                    <a:pt x="87"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4"/>
            <p:cNvSpPr/>
            <p:nvPr/>
          </p:nvSpPr>
          <p:spPr>
            <a:xfrm rot="-2922755">
              <a:off x="9612576" y="3012343"/>
              <a:ext cx="14058" cy="13934"/>
            </a:xfrm>
            <a:custGeom>
              <a:avLst/>
              <a:gdLst/>
              <a:ahLst/>
              <a:cxnLst/>
              <a:rect l="l" t="t" r="r" b="b"/>
              <a:pathLst>
                <a:path w="113" h="112" extrusionOk="0">
                  <a:moveTo>
                    <a:pt x="61" y="1"/>
                  </a:moveTo>
                  <a:cubicBezTo>
                    <a:pt x="47" y="1"/>
                    <a:pt x="33" y="7"/>
                    <a:pt x="23" y="19"/>
                  </a:cubicBezTo>
                  <a:cubicBezTo>
                    <a:pt x="1" y="42"/>
                    <a:pt x="1" y="72"/>
                    <a:pt x="23" y="94"/>
                  </a:cubicBezTo>
                  <a:cubicBezTo>
                    <a:pt x="35" y="106"/>
                    <a:pt x="48" y="111"/>
                    <a:pt x="61" y="111"/>
                  </a:cubicBezTo>
                  <a:cubicBezTo>
                    <a:pt x="88" y="111"/>
                    <a:pt x="113" y="88"/>
                    <a:pt x="113" y="57"/>
                  </a:cubicBezTo>
                  <a:cubicBezTo>
                    <a:pt x="113" y="22"/>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4"/>
            <p:cNvSpPr/>
            <p:nvPr/>
          </p:nvSpPr>
          <p:spPr>
            <a:xfrm rot="-2922755">
              <a:off x="9616599" y="3055314"/>
              <a:ext cx="14929" cy="13810"/>
            </a:xfrm>
            <a:custGeom>
              <a:avLst/>
              <a:gdLst/>
              <a:ahLst/>
              <a:cxnLst/>
              <a:rect l="l" t="t" r="r" b="b"/>
              <a:pathLst>
                <a:path w="120" h="111" extrusionOk="0">
                  <a:moveTo>
                    <a:pt x="60" y="0"/>
                  </a:moveTo>
                  <a:cubicBezTo>
                    <a:pt x="46" y="0"/>
                    <a:pt x="33" y="6"/>
                    <a:pt x="22" y="19"/>
                  </a:cubicBezTo>
                  <a:cubicBezTo>
                    <a:pt x="0" y="41"/>
                    <a:pt x="0" y="71"/>
                    <a:pt x="22" y="94"/>
                  </a:cubicBezTo>
                  <a:cubicBezTo>
                    <a:pt x="34" y="106"/>
                    <a:pt x="48" y="111"/>
                    <a:pt x="62" y="111"/>
                  </a:cubicBezTo>
                  <a:cubicBezTo>
                    <a:pt x="92" y="111"/>
                    <a:pt x="120" y="87"/>
                    <a:pt x="120" y="56"/>
                  </a:cubicBezTo>
                  <a:cubicBezTo>
                    <a:pt x="115" y="22"/>
                    <a:pt x="8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4"/>
            <p:cNvSpPr/>
            <p:nvPr/>
          </p:nvSpPr>
          <p:spPr>
            <a:xfrm rot="-2922755">
              <a:off x="9621390" y="3098206"/>
              <a:ext cx="14183" cy="13934"/>
            </a:xfrm>
            <a:custGeom>
              <a:avLst/>
              <a:gdLst/>
              <a:ahLst/>
              <a:cxnLst/>
              <a:rect l="l" t="t" r="r" b="b"/>
              <a:pathLst>
                <a:path w="114" h="112" extrusionOk="0">
                  <a:moveTo>
                    <a:pt x="59" y="1"/>
                  </a:moveTo>
                  <a:cubicBezTo>
                    <a:pt x="44" y="1"/>
                    <a:pt x="29" y="7"/>
                    <a:pt x="16" y="19"/>
                  </a:cubicBezTo>
                  <a:cubicBezTo>
                    <a:pt x="1" y="42"/>
                    <a:pt x="1" y="79"/>
                    <a:pt x="23" y="94"/>
                  </a:cubicBezTo>
                  <a:cubicBezTo>
                    <a:pt x="35" y="106"/>
                    <a:pt x="49" y="111"/>
                    <a:pt x="61" y="111"/>
                  </a:cubicBezTo>
                  <a:cubicBezTo>
                    <a:pt x="89" y="111"/>
                    <a:pt x="113" y="88"/>
                    <a:pt x="113" y="57"/>
                  </a:cubicBezTo>
                  <a:cubicBezTo>
                    <a:pt x="113" y="22"/>
                    <a:pt x="87"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2" name="Google Shape;1932;p24"/>
          <p:cNvSpPr txBox="1"/>
          <p:nvPr/>
        </p:nvSpPr>
        <p:spPr>
          <a:xfrm>
            <a:off x="628722" y="1008157"/>
            <a:ext cx="3789539" cy="6920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200" dirty="0">
                <a:solidFill>
                  <a:srgbClr val="000000"/>
                </a:solidFill>
                <a:latin typeface="Fira Sans"/>
                <a:ea typeface="Fira Sans"/>
                <a:cs typeface="Fira Sans"/>
                <a:sym typeface="Fira Sans"/>
              </a:rPr>
              <a:t>DNA crossover is a process that occurs during sexual reproduction in which genetic material is exchanged between homologous chromosomes. This exchange of genetic material can lead to new combinations of alleles, which can result in variation in the offspring.</a:t>
            </a:r>
          </a:p>
          <a:p>
            <a:pPr marL="0" marR="0" lvl="0" indent="0" algn="l" rtl="0">
              <a:lnSpc>
                <a:spcPct val="100000"/>
              </a:lnSpc>
              <a:spcBef>
                <a:spcPts val="0"/>
              </a:spcBef>
              <a:spcAft>
                <a:spcPts val="0"/>
              </a:spcAft>
              <a:buNone/>
            </a:pPr>
            <a:endParaRPr lang="en-GB" sz="1200" dirty="0">
              <a:latin typeface="Fira Sans"/>
              <a:ea typeface="Fira Sans"/>
              <a:cs typeface="Fira Sans"/>
              <a:sym typeface="Fira Sans"/>
            </a:endParaRPr>
          </a:p>
          <a:p>
            <a:pPr marL="0" marR="0" lvl="0" indent="0" algn="l" rtl="0">
              <a:lnSpc>
                <a:spcPct val="100000"/>
              </a:lnSpc>
              <a:spcBef>
                <a:spcPts val="0"/>
              </a:spcBef>
              <a:spcAft>
                <a:spcPts val="0"/>
              </a:spcAft>
              <a:buNone/>
            </a:pPr>
            <a:endParaRPr lang="en-GB" sz="1200" dirty="0">
              <a:solidFill>
                <a:srgbClr val="000000"/>
              </a:solidFill>
              <a:latin typeface="Fira Sans"/>
              <a:ea typeface="Fira Sans"/>
              <a:cs typeface="Fira Sans"/>
              <a:sym typeface="Fira Sans"/>
            </a:endParaRPr>
          </a:p>
        </p:txBody>
      </p:sp>
      <p:sp>
        <p:nvSpPr>
          <p:cNvPr id="1936" name="Google Shape;1936;p24"/>
          <p:cNvSpPr txBox="1"/>
          <p:nvPr/>
        </p:nvSpPr>
        <p:spPr>
          <a:xfrm>
            <a:off x="502569" y="4089353"/>
            <a:ext cx="2036307" cy="2493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dirty="0">
                <a:solidFill>
                  <a:schemeClr val="accent4"/>
                </a:solidFill>
                <a:latin typeface="Fira Sans"/>
                <a:ea typeface="Fira Sans"/>
                <a:cs typeface="Fira Sans"/>
                <a:sym typeface="Fira Sans"/>
              </a:rPr>
              <a:t>CGA AGG TCG CAA</a:t>
            </a:r>
            <a:endParaRPr sz="1800" b="1" dirty="0">
              <a:solidFill>
                <a:schemeClr val="accent4"/>
              </a:solidFill>
              <a:latin typeface="Fira Sans"/>
              <a:ea typeface="Fira Sans"/>
              <a:cs typeface="Fira Sans"/>
              <a:sym typeface="Fira Sans"/>
            </a:endParaRPr>
          </a:p>
        </p:txBody>
      </p:sp>
      <p:sp>
        <p:nvSpPr>
          <p:cNvPr id="1940" name="Google Shape;1940;p24"/>
          <p:cNvSpPr txBox="1"/>
          <p:nvPr/>
        </p:nvSpPr>
        <p:spPr>
          <a:xfrm>
            <a:off x="502569" y="3779006"/>
            <a:ext cx="2036308" cy="3880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dirty="0">
                <a:solidFill>
                  <a:schemeClr val="accent2"/>
                </a:solidFill>
                <a:latin typeface="Fira Sans"/>
                <a:ea typeface="Fira Sans"/>
                <a:cs typeface="Fira Sans"/>
                <a:sym typeface="Fira Sans"/>
              </a:rPr>
              <a:t>ATG GCA TAA AGG</a:t>
            </a:r>
            <a:endParaRPr sz="1800" b="1" dirty="0">
              <a:solidFill>
                <a:schemeClr val="accent2"/>
              </a:solidFill>
              <a:latin typeface="Fira Sans"/>
              <a:ea typeface="Fira Sans"/>
              <a:cs typeface="Fira Sans"/>
              <a:sym typeface="Fira Sans"/>
            </a:endParaRPr>
          </a:p>
        </p:txBody>
      </p:sp>
      <p:sp>
        <p:nvSpPr>
          <p:cNvPr id="1941" name="Google Shape;1941;p24"/>
          <p:cNvSpPr txBox="1"/>
          <p:nvPr/>
        </p:nvSpPr>
        <p:spPr>
          <a:xfrm>
            <a:off x="628722" y="2680030"/>
            <a:ext cx="1572300" cy="32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dirty="0">
                <a:solidFill>
                  <a:schemeClr val="accent3"/>
                </a:solidFill>
                <a:latin typeface="Fira Sans"/>
                <a:ea typeface="Fira Sans"/>
                <a:cs typeface="Fira Sans"/>
                <a:sym typeface="Fira Sans"/>
              </a:rPr>
              <a:t>Example</a:t>
            </a:r>
            <a:endParaRPr sz="1800" b="1" dirty="0">
              <a:solidFill>
                <a:schemeClr val="accent3"/>
              </a:solidFill>
              <a:latin typeface="Fira Sans"/>
              <a:ea typeface="Fira Sans"/>
              <a:cs typeface="Fira Sans"/>
              <a:sym typeface="Fira Sans"/>
            </a:endParaRPr>
          </a:p>
        </p:txBody>
      </p:sp>
      <p:pic>
        <p:nvPicPr>
          <p:cNvPr id="2" name="Picture 2" descr="Segregation Of Genes - Meiosis And Other Factors Affecting Genetic  Variability - MCAT Content">
            <a:extLst>
              <a:ext uri="{FF2B5EF4-FFF2-40B4-BE49-F238E27FC236}">
                <a16:creationId xmlns:a16="http://schemas.microsoft.com/office/drawing/2014/main" id="{A58A9E67-2248-1DF0-5B1D-863984EED5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667"/>
          <a:stretch/>
        </p:blipFill>
        <p:spPr bwMode="auto">
          <a:xfrm>
            <a:off x="4418261" y="897073"/>
            <a:ext cx="4572000" cy="149863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32;p24">
            <a:extLst>
              <a:ext uri="{FF2B5EF4-FFF2-40B4-BE49-F238E27FC236}">
                <a16:creationId xmlns:a16="http://schemas.microsoft.com/office/drawing/2014/main" id="{A69A6F0E-19F3-7769-9D75-A83CA85EFD25}"/>
              </a:ext>
            </a:extLst>
          </p:cNvPr>
          <p:cNvSpPr txBox="1"/>
          <p:nvPr/>
        </p:nvSpPr>
        <p:spPr>
          <a:xfrm>
            <a:off x="640922" y="3036506"/>
            <a:ext cx="5351505" cy="35372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200" dirty="0">
                <a:solidFill>
                  <a:srgbClr val="000000"/>
                </a:solidFill>
                <a:latin typeface="Fira Sans"/>
                <a:ea typeface="Fira Sans"/>
                <a:cs typeface="Fira Sans"/>
                <a:sym typeface="Fira Sans"/>
              </a:rPr>
              <a:t>Let’s see an example of a double crossover between 2 codon sequences:</a:t>
            </a:r>
          </a:p>
        </p:txBody>
      </p:sp>
      <p:sp>
        <p:nvSpPr>
          <p:cNvPr id="6" name="Google Shape;1932;p24">
            <a:extLst>
              <a:ext uri="{FF2B5EF4-FFF2-40B4-BE49-F238E27FC236}">
                <a16:creationId xmlns:a16="http://schemas.microsoft.com/office/drawing/2014/main" id="{30A41A21-5B51-F5EB-29EC-B17E4856EF31}"/>
              </a:ext>
            </a:extLst>
          </p:cNvPr>
          <p:cNvSpPr txBox="1"/>
          <p:nvPr/>
        </p:nvSpPr>
        <p:spPr>
          <a:xfrm>
            <a:off x="1029236" y="3497919"/>
            <a:ext cx="771272" cy="3674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200" dirty="0">
                <a:solidFill>
                  <a:srgbClr val="000000"/>
                </a:solidFill>
                <a:latin typeface="Fira Sans"/>
                <a:ea typeface="Fira Sans"/>
                <a:cs typeface="Fira Sans"/>
                <a:sym typeface="Fira Sans"/>
              </a:rPr>
              <a:t>Parents</a:t>
            </a:r>
          </a:p>
        </p:txBody>
      </p:sp>
      <p:sp>
        <p:nvSpPr>
          <p:cNvPr id="7" name="Google Shape;1932;p24">
            <a:extLst>
              <a:ext uri="{FF2B5EF4-FFF2-40B4-BE49-F238E27FC236}">
                <a16:creationId xmlns:a16="http://schemas.microsoft.com/office/drawing/2014/main" id="{098BBF5D-28D0-81F8-449A-80A786B4BA55}"/>
              </a:ext>
            </a:extLst>
          </p:cNvPr>
          <p:cNvSpPr txBox="1"/>
          <p:nvPr/>
        </p:nvSpPr>
        <p:spPr>
          <a:xfrm>
            <a:off x="4032625" y="3493242"/>
            <a:ext cx="771272" cy="3674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200" dirty="0">
                <a:solidFill>
                  <a:srgbClr val="000000"/>
                </a:solidFill>
                <a:latin typeface="Fira Sans"/>
                <a:ea typeface="Fira Sans"/>
                <a:cs typeface="Fira Sans"/>
                <a:sym typeface="Fira Sans"/>
              </a:rPr>
              <a:t>Children</a:t>
            </a:r>
          </a:p>
        </p:txBody>
      </p:sp>
      <p:sp>
        <p:nvSpPr>
          <p:cNvPr id="8" name="Google Shape;1940;p24">
            <a:extLst>
              <a:ext uri="{FF2B5EF4-FFF2-40B4-BE49-F238E27FC236}">
                <a16:creationId xmlns:a16="http://schemas.microsoft.com/office/drawing/2014/main" id="{4EC9374A-10C9-375D-A2F0-32453BB801D0}"/>
              </a:ext>
            </a:extLst>
          </p:cNvPr>
          <p:cNvSpPr txBox="1"/>
          <p:nvPr/>
        </p:nvSpPr>
        <p:spPr>
          <a:xfrm>
            <a:off x="3400107" y="3779006"/>
            <a:ext cx="2036308" cy="3880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dirty="0">
                <a:solidFill>
                  <a:schemeClr val="accent2"/>
                </a:solidFill>
                <a:latin typeface="Fira Sans"/>
                <a:ea typeface="Fira Sans"/>
                <a:cs typeface="Fira Sans"/>
                <a:sym typeface="Fira Sans"/>
              </a:rPr>
              <a:t>ATG GCA </a:t>
            </a:r>
            <a:r>
              <a:rPr lang="en" sz="1800" b="1" dirty="0">
                <a:solidFill>
                  <a:schemeClr val="accent4"/>
                </a:solidFill>
                <a:latin typeface="Fira Sans"/>
                <a:ea typeface="Fira Sans"/>
                <a:cs typeface="Fira Sans"/>
                <a:sym typeface="Fira Sans"/>
              </a:rPr>
              <a:t>TCG </a:t>
            </a:r>
            <a:r>
              <a:rPr lang="en" sz="1800" b="1" dirty="0">
                <a:solidFill>
                  <a:schemeClr val="accent2"/>
                </a:solidFill>
                <a:latin typeface="Fira Sans"/>
                <a:ea typeface="Fira Sans"/>
                <a:cs typeface="Fira Sans"/>
                <a:sym typeface="Fira Sans"/>
              </a:rPr>
              <a:t>AGG</a:t>
            </a:r>
            <a:endParaRPr sz="1800" b="1" dirty="0">
              <a:solidFill>
                <a:schemeClr val="accent2"/>
              </a:solidFill>
              <a:latin typeface="Fira Sans"/>
              <a:ea typeface="Fira Sans"/>
              <a:cs typeface="Fira Sans"/>
              <a:sym typeface="Fira Sans"/>
            </a:endParaRPr>
          </a:p>
        </p:txBody>
      </p:sp>
      <p:sp>
        <p:nvSpPr>
          <p:cNvPr id="9" name="Google Shape;1936;p24">
            <a:extLst>
              <a:ext uri="{FF2B5EF4-FFF2-40B4-BE49-F238E27FC236}">
                <a16:creationId xmlns:a16="http://schemas.microsoft.com/office/drawing/2014/main" id="{A49B4E3C-F19C-17AE-273B-78C0F4C55661}"/>
              </a:ext>
            </a:extLst>
          </p:cNvPr>
          <p:cNvSpPr txBox="1"/>
          <p:nvPr/>
        </p:nvSpPr>
        <p:spPr>
          <a:xfrm>
            <a:off x="3400108" y="4145741"/>
            <a:ext cx="2036307" cy="2493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dirty="0">
                <a:solidFill>
                  <a:schemeClr val="accent4"/>
                </a:solidFill>
                <a:latin typeface="Fira Sans"/>
                <a:ea typeface="Fira Sans"/>
                <a:cs typeface="Fira Sans"/>
                <a:sym typeface="Fira Sans"/>
              </a:rPr>
              <a:t>CGA AGG </a:t>
            </a:r>
            <a:r>
              <a:rPr lang="en" sz="1800" b="1" dirty="0">
                <a:solidFill>
                  <a:schemeClr val="accent2"/>
                </a:solidFill>
                <a:latin typeface="Fira Sans"/>
                <a:ea typeface="Fira Sans"/>
                <a:cs typeface="Fira Sans"/>
                <a:sym typeface="Fira Sans"/>
              </a:rPr>
              <a:t>TAA</a:t>
            </a:r>
            <a:r>
              <a:rPr lang="en" sz="1800" b="1" dirty="0">
                <a:solidFill>
                  <a:schemeClr val="accent4"/>
                </a:solidFill>
                <a:latin typeface="Fira Sans"/>
                <a:ea typeface="Fira Sans"/>
                <a:cs typeface="Fira Sans"/>
                <a:sym typeface="Fira Sans"/>
              </a:rPr>
              <a:t> CAA</a:t>
            </a:r>
            <a:endParaRPr sz="1800" b="1" dirty="0">
              <a:solidFill>
                <a:schemeClr val="accent4"/>
              </a:solidFill>
              <a:latin typeface="Fira Sans"/>
              <a:ea typeface="Fira Sans"/>
              <a:cs typeface="Fira Sans"/>
              <a:sym typeface="Fira Sans"/>
            </a:endParaRPr>
          </a:p>
        </p:txBody>
      </p:sp>
      <p:sp>
        <p:nvSpPr>
          <p:cNvPr id="10" name="Google Shape;1932;p24">
            <a:extLst>
              <a:ext uri="{FF2B5EF4-FFF2-40B4-BE49-F238E27FC236}">
                <a16:creationId xmlns:a16="http://schemas.microsoft.com/office/drawing/2014/main" id="{519D4D30-D264-2D5E-6483-976E30E5097E}"/>
              </a:ext>
            </a:extLst>
          </p:cNvPr>
          <p:cNvSpPr txBox="1"/>
          <p:nvPr/>
        </p:nvSpPr>
        <p:spPr>
          <a:xfrm>
            <a:off x="2440572" y="3637760"/>
            <a:ext cx="912369" cy="36743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dirty="0">
                <a:solidFill>
                  <a:srgbClr val="000000"/>
                </a:solidFill>
                <a:latin typeface="Fira Sans"/>
                <a:ea typeface="Fira Sans"/>
                <a:cs typeface="Fira Sans"/>
                <a:sym typeface="Fira Sans"/>
              </a:rPr>
              <a:t>Cross at 3</a:t>
            </a:r>
            <a:r>
              <a:rPr lang="en-GB" sz="1200" baseline="30000" dirty="0">
                <a:solidFill>
                  <a:srgbClr val="000000"/>
                </a:solidFill>
                <a:latin typeface="Fira Sans"/>
                <a:ea typeface="Fira Sans"/>
                <a:cs typeface="Fira Sans"/>
                <a:sym typeface="Fira Sans"/>
              </a:rPr>
              <a:t>rd</a:t>
            </a:r>
            <a:r>
              <a:rPr lang="en-GB" sz="1200" dirty="0">
                <a:solidFill>
                  <a:srgbClr val="000000"/>
                </a:solidFill>
                <a:latin typeface="Fira Sans"/>
                <a:ea typeface="Fira Sans"/>
                <a:cs typeface="Fira Sans"/>
                <a:sym typeface="Fira Sans"/>
              </a:rPr>
              <a:t> Codon</a:t>
            </a:r>
          </a:p>
        </p:txBody>
      </p:sp>
      <p:sp>
        <p:nvSpPr>
          <p:cNvPr id="11" name="Google Shape;1932;p24">
            <a:extLst>
              <a:ext uri="{FF2B5EF4-FFF2-40B4-BE49-F238E27FC236}">
                <a16:creationId xmlns:a16="http://schemas.microsoft.com/office/drawing/2014/main" id="{DA889A9A-9E24-9491-1B0D-9A9F4680606C}"/>
              </a:ext>
            </a:extLst>
          </p:cNvPr>
          <p:cNvSpPr txBox="1"/>
          <p:nvPr/>
        </p:nvSpPr>
        <p:spPr>
          <a:xfrm>
            <a:off x="5667165" y="3605606"/>
            <a:ext cx="857669" cy="36743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dirty="0">
                <a:solidFill>
                  <a:srgbClr val="000000"/>
                </a:solidFill>
                <a:latin typeface="Fira Sans"/>
                <a:ea typeface="Fira Sans"/>
                <a:cs typeface="Fira Sans"/>
                <a:sym typeface="Fira Sans"/>
              </a:rPr>
              <a:t>Cross a 4</a:t>
            </a:r>
            <a:r>
              <a:rPr lang="en-GB" sz="1200" baseline="30000" dirty="0">
                <a:solidFill>
                  <a:srgbClr val="000000"/>
                </a:solidFill>
                <a:latin typeface="Fira Sans"/>
                <a:ea typeface="Fira Sans"/>
                <a:cs typeface="Fira Sans"/>
                <a:sym typeface="Fira Sans"/>
              </a:rPr>
              <a:t>th</a:t>
            </a:r>
            <a:r>
              <a:rPr lang="en-GB" sz="1200" dirty="0">
                <a:solidFill>
                  <a:srgbClr val="000000"/>
                </a:solidFill>
                <a:latin typeface="Fira Sans"/>
                <a:ea typeface="Fira Sans"/>
                <a:cs typeface="Fira Sans"/>
                <a:sym typeface="Fira Sans"/>
              </a:rPr>
              <a:t> Codon</a:t>
            </a:r>
          </a:p>
        </p:txBody>
      </p:sp>
      <p:sp>
        <p:nvSpPr>
          <p:cNvPr id="12" name="Google Shape;1940;p24">
            <a:extLst>
              <a:ext uri="{FF2B5EF4-FFF2-40B4-BE49-F238E27FC236}">
                <a16:creationId xmlns:a16="http://schemas.microsoft.com/office/drawing/2014/main" id="{CADAFCC7-4E44-7AAC-AB5C-3E3EDBC3B9B8}"/>
              </a:ext>
            </a:extLst>
          </p:cNvPr>
          <p:cNvSpPr txBox="1"/>
          <p:nvPr/>
        </p:nvSpPr>
        <p:spPr>
          <a:xfrm>
            <a:off x="6605123" y="3729711"/>
            <a:ext cx="2036308" cy="3880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dirty="0">
                <a:solidFill>
                  <a:schemeClr val="accent2"/>
                </a:solidFill>
                <a:latin typeface="Fira Sans"/>
                <a:ea typeface="Fira Sans"/>
                <a:cs typeface="Fira Sans"/>
                <a:sym typeface="Fira Sans"/>
              </a:rPr>
              <a:t>ATG GCA </a:t>
            </a:r>
            <a:r>
              <a:rPr lang="en" sz="1800" b="1" dirty="0">
                <a:solidFill>
                  <a:schemeClr val="accent4"/>
                </a:solidFill>
                <a:latin typeface="Fira Sans"/>
                <a:ea typeface="Fira Sans"/>
                <a:cs typeface="Fira Sans"/>
                <a:sym typeface="Fira Sans"/>
              </a:rPr>
              <a:t>TCG CAA</a:t>
            </a:r>
            <a:endParaRPr sz="1800" b="1" dirty="0">
              <a:solidFill>
                <a:schemeClr val="accent2"/>
              </a:solidFill>
              <a:latin typeface="Fira Sans"/>
              <a:ea typeface="Fira Sans"/>
              <a:cs typeface="Fira Sans"/>
              <a:sym typeface="Fira Sans"/>
            </a:endParaRPr>
          </a:p>
        </p:txBody>
      </p:sp>
      <p:sp>
        <p:nvSpPr>
          <p:cNvPr id="13" name="Google Shape;1936;p24">
            <a:extLst>
              <a:ext uri="{FF2B5EF4-FFF2-40B4-BE49-F238E27FC236}">
                <a16:creationId xmlns:a16="http://schemas.microsoft.com/office/drawing/2014/main" id="{CD7E9F39-64DF-8E0E-8B64-55625A773BB1}"/>
              </a:ext>
            </a:extLst>
          </p:cNvPr>
          <p:cNvSpPr txBox="1"/>
          <p:nvPr/>
        </p:nvSpPr>
        <p:spPr>
          <a:xfrm>
            <a:off x="6605124" y="4096446"/>
            <a:ext cx="2036307" cy="2493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dirty="0">
                <a:solidFill>
                  <a:schemeClr val="accent4"/>
                </a:solidFill>
                <a:latin typeface="Fira Sans"/>
                <a:ea typeface="Fira Sans"/>
                <a:cs typeface="Fira Sans"/>
                <a:sym typeface="Fira Sans"/>
              </a:rPr>
              <a:t>CGA AGG </a:t>
            </a:r>
            <a:r>
              <a:rPr lang="en" sz="1800" b="1" dirty="0">
                <a:solidFill>
                  <a:schemeClr val="accent2"/>
                </a:solidFill>
                <a:latin typeface="Fira Sans"/>
                <a:ea typeface="Fira Sans"/>
                <a:cs typeface="Fira Sans"/>
                <a:sym typeface="Fira Sans"/>
              </a:rPr>
              <a:t>TAA</a:t>
            </a:r>
            <a:r>
              <a:rPr lang="en" sz="1800" b="1" dirty="0">
                <a:solidFill>
                  <a:schemeClr val="accent4"/>
                </a:solidFill>
                <a:latin typeface="Fira Sans"/>
                <a:ea typeface="Fira Sans"/>
                <a:cs typeface="Fira Sans"/>
                <a:sym typeface="Fira Sans"/>
              </a:rPr>
              <a:t> </a:t>
            </a:r>
            <a:r>
              <a:rPr lang="en" sz="1800" b="1" dirty="0">
                <a:solidFill>
                  <a:schemeClr val="accent2"/>
                </a:solidFill>
                <a:latin typeface="Fira Sans"/>
                <a:ea typeface="Fira Sans"/>
                <a:cs typeface="Fira Sans"/>
                <a:sym typeface="Fira Sans"/>
              </a:rPr>
              <a:t>AGG</a:t>
            </a:r>
            <a:endParaRPr sz="1800" b="1" dirty="0">
              <a:solidFill>
                <a:schemeClr val="accent4"/>
              </a:solidFill>
              <a:latin typeface="Fira Sans"/>
              <a:ea typeface="Fira Sans"/>
              <a:cs typeface="Fira Sans"/>
              <a:sym typeface="Fira Sans"/>
            </a:endParaRPr>
          </a:p>
        </p:txBody>
      </p:sp>
      <p:cxnSp>
        <p:nvCxnSpPr>
          <p:cNvPr id="15" name="Straight Arrow Connector 14">
            <a:extLst>
              <a:ext uri="{FF2B5EF4-FFF2-40B4-BE49-F238E27FC236}">
                <a16:creationId xmlns:a16="http://schemas.microsoft.com/office/drawing/2014/main" id="{CADDDD42-E362-71B6-786F-9D73AF23FDBA}"/>
              </a:ext>
            </a:extLst>
          </p:cNvPr>
          <p:cNvCxnSpPr/>
          <p:nvPr/>
        </p:nvCxnSpPr>
        <p:spPr>
          <a:xfrm>
            <a:off x="2654423" y="4145741"/>
            <a:ext cx="55929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0051810-F986-E95E-A449-67F25FD516FB}"/>
              </a:ext>
            </a:extLst>
          </p:cNvPr>
          <p:cNvCxnSpPr/>
          <p:nvPr/>
        </p:nvCxnSpPr>
        <p:spPr>
          <a:xfrm>
            <a:off x="5816353" y="4117785"/>
            <a:ext cx="55929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Google Shape;1932;p24">
            <a:extLst>
              <a:ext uri="{FF2B5EF4-FFF2-40B4-BE49-F238E27FC236}">
                <a16:creationId xmlns:a16="http://schemas.microsoft.com/office/drawing/2014/main" id="{EA807060-91D7-A4B5-1CC1-5A923F44B786}"/>
              </a:ext>
            </a:extLst>
          </p:cNvPr>
          <p:cNvSpPr txBox="1"/>
          <p:nvPr/>
        </p:nvSpPr>
        <p:spPr>
          <a:xfrm>
            <a:off x="7237641" y="3409484"/>
            <a:ext cx="771272" cy="3674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200" dirty="0">
                <a:solidFill>
                  <a:srgbClr val="000000"/>
                </a:solidFill>
                <a:latin typeface="Fira Sans"/>
                <a:ea typeface="Fira Sans"/>
                <a:cs typeface="Fira Sans"/>
                <a:sym typeface="Fira Sans"/>
              </a:rPr>
              <a:t>Children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41"/>
                                        </p:tgtEl>
                                        <p:attrNameLst>
                                          <p:attrName>style.visibility</p:attrName>
                                        </p:attrNameLst>
                                      </p:cBhvr>
                                      <p:to>
                                        <p:strVal val="visible"/>
                                      </p:to>
                                    </p:set>
                                    <p:animEffect transition="in" filter="fade">
                                      <p:cBhvr>
                                        <p:cTn id="12" dur="1000"/>
                                        <p:tgtEl>
                                          <p:spTgt spid="1941"/>
                                        </p:tgtEl>
                                      </p:cBhvr>
                                    </p:animEffect>
                                    <p:anim calcmode="lin" valueType="num">
                                      <p:cBhvr>
                                        <p:cTn id="13" dur="1000" fill="hold"/>
                                        <p:tgtEl>
                                          <p:spTgt spid="1941"/>
                                        </p:tgtEl>
                                        <p:attrNameLst>
                                          <p:attrName>ppt_x</p:attrName>
                                        </p:attrNameLst>
                                      </p:cBhvr>
                                      <p:tavLst>
                                        <p:tav tm="0">
                                          <p:val>
                                            <p:strVal val="#ppt_x"/>
                                          </p:val>
                                        </p:tav>
                                        <p:tav tm="100000">
                                          <p:val>
                                            <p:strVal val="#ppt_x"/>
                                          </p:val>
                                        </p:tav>
                                      </p:tavLst>
                                    </p:anim>
                                    <p:anim calcmode="lin" valueType="num">
                                      <p:cBhvr>
                                        <p:cTn id="14" dur="1000" fill="hold"/>
                                        <p:tgtEl>
                                          <p:spTgt spid="19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40"/>
                                        </p:tgtEl>
                                        <p:attrNameLst>
                                          <p:attrName>style.visibility</p:attrName>
                                        </p:attrNameLst>
                                      </p:cBhvr>
                                      <p:to>
                                        <p:strVal val="visible"/>
                                      </p:to>
                                    </p:set>
                                    <p:animEffect transition="in" filter="fade">
                                      <p:cBhvr>
                                        <p:cTn id="27" dur="500"/>
                                        <p:tgtEl>
                                          <p:spTgt spid="19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36"/>
                                        </p:tgtEl>
                                        <p:attrNameLst>
                                          <p:attrName>style.visibility</p:attrName>
                                        </p:attrNameLst>
                                      </p:cBhvr>
                                      <p:to>
                                        <p:strVal val="visible"/>
                                      </p:to>
                                    </p:set>
                                    <p:animEffect transition="in" filter="fade">
                                      <p:cBhvr>
                                        <p:cTn id="30" dur="500"/>
                                        <p:tgtEl>
                                          <p:spTgt spid="193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par>
                                <p:cTn id="36" presetID="22" presetClass="entr" presetSubtype="4"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par>
                                <p:cTn id="55" presetID="22" presetClass="entr" presetSubtype="4"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6" grpId="0"/>
      <p:bldP spid="1940" grpId="0"/>
      <p:bldP spid="1941" grpId="0"/>
      <p:bldP spid="3" grpId="0"/>
      <p:bldP spid="6" grpId="0"/>
      <p:bldP spid="7" grpId="0"/>
      <p:bldP spid="8" grpId="0"/>
      <p:bldP spid="9" grpId="0"/>
      <p:bldP spid="10" grpId="0"/>
      <p:bldP spid="11" grpId="0"/>
      <p:bldP spid="12" grpId="0"/>
      <p:bldP spid="13"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grpSp>
        <p:nvGrpSpPr>
          <p:cNvPr id="2662" name="Group 2661">
            <a:extLst>
              <a:ext uri="{FF2B5EF4-FFF2-40B4-BE49-F238E27FC236}">
                <a16:creationId xmlns:a16="http://schemas.microsoft.com/office/drawing/2014/main" id="{A9E4E80E-09A5-115D-1DED-2004F1DB84E5}"/>
              </a:ext>
            </a:extLst>
          </p:cNvPr>
          <p:cNvGrpSpPr/>
          <p:nvPr/>
        </p:nvGrpSpPr>
        <p:grpSpPr>
          <a:xfrm flipH="1">
            <a:off x="-293969" y="1131373"/>
            <a:ext cx="4758364" cy="3939079"/>
            <a:chOff x="4801748" y="1078729"/>
            <a:chExt cx="4758364" cy="3939079"/>
          </a:xfrm>
        </p:grpSpPr>
        <p:grpSp>
          <p:nvGrpSpPr>
            <p:cNvPr id="2591" name="Google Shape;2499;p32">
              <a:extLst>
                <a:ext uri="{FF2B5EF4-FFF2-40B4-BE49-F238E27FC236}">
                  <a16:creationId xmlns:a16="http://schemas.microsoft.com/office/drawing/2014/main" id="{53AEA074-9422-1AEB-C9E4-A3ED28CD405E}"/>
                </a:ext>
              </a:extLst>
            </p:cNvPr>
            <p:cNvGrpSpPr/>
            <p:nvPr/>
          </p:nvGrpSpPr>
          <p:grpSpPr>
            <a:xfrm rot="5400000">
              <a:off x="6522995" y="2018619"/>
              <a:ext cx="1415427" cy="4582952"/>
              <a:chOff x="2481850" y="3217450"/>
              <a:chExt cx="732050" cy="1084500"/>
            </a:xfrm>
          </p:grpSpPr>
          <p:sp>
            <p:nvSpPr>
              <p:cNvPr id="2592" name="Google Shape;2500;p32">
                <a:extLst>
                  <a:ext uri="{FF2B5EF4-FFF2-40B4-BE49-F238E27FC236}">
                    <a16:creationId xmlns:a16="http://schemas.microsoft.com/office/drawing/2014/main" id="{D407D717-39B2-8E0E-01F3-D88BADB683F9}"/>
                  </a:ext>
                </a:extLst>
              </p:cNvPr>
              <p:cNvSpPr/>
              <p:nvPr/>
            </p:nvSpPr>
            <p:spPr>
              <a:xfrm>
                <a:off x="2552400" y="3235400"/>
                <a:ext cx="532050" cy="1066550"/>
              </a:xfrm>
              <a:custGeom>
                <a:avLst/>
                <a:gdLst/>
                <a:ahLst/>
                <a:cxnLst/>
                <a:rect l="l" t="t" r="r" b="b"/>
                <a:pathLst>
                  <a:path w="21282" h="42662" extrusionOk="0">
                    <a:moveTo>
                      <a:pt x="1606" y="1"/>
                    </a:moveTo>
                    <a:cubicBezTo>
                      <a:pt x="758" y="2087"/>
                      <a:pt x="0" y="4908"/>
                      <a:pt x="563" y="7572"/>
                    </a:cubicBezTo>
                    <a:cubicBezTo>
                      <a:pt x="1156" y="10416"/>
                      <a:pt x="5906" y="12345"/>
                      <a:pt x="10941" y="14393"/>
                    </a:cubicBezTo>
                    <a:cubicBezTo>
                      <a:pt x="14858" y="15984"/>
                      <a:pt x="18903" y="17635"/>
                      <a:pt x="19616" y="19376"/>
                    </a:cubicBezTo>
                    <a:cubicBezTo>
                      <a:pt x="20216" y="20854"/>
                      <a:pt x="16524" y="22430"/>
                      <a:pt x="12960" y="23961"/>
                    </a:cubicBezTo>
                    <a:cubicBezTo>
                      <a:pt x="8210" y="26002"/>
                      <a:pt x="2822" y="28306"/>
                      <a:pt x="2687" y="31983"/>
                    </a:cubicBezTo>
                    <a:cubicBezTo>
                      <a:pt x="2574" y="35563"/>
                      <a:pt x="2852" y="39142"/>
                      <a:pt x="3519" y="42661"/>
                    </a:cubicBezTo>
                    <a:lnTo>
                      <a:pt x="4600" y="42661"/>
                    </a:lnTo>
                    <a:cubicBezTo>
                      <a:pt x="3917" y="39157"/>
                      <a:pt x="3632" y="35593"/>
                      <a:pt x="3737" y="32021"/>
                    </a:cubicBezTo>
                    <a:cubicBezTo>
                      <a:pt x="3850" y="29011"/>
                      <a:pt x="8907" y="26843"/>
                      <a:pt x="13372" y="24929"/>
                    </a:cubicBezTo>
                    <a:cubicBezTo>
                      <a:pt x="15444" y="24044"/>
                      <a:pt x="17395" y="23203"/>
                      <a:pt x="18753" y="22325"/>
                    </a:cubicBezTo>
                    <a:cubicBezTo>
                      <a:pt x="19383" y="21920"/>
                      <a:pt x="21282" y="20697"/>
                      <a:pt x="20591" y="18978"/>
                    </a:cubicBezTo>
                    <a:cubicBezTo>
                      <a:pt x="19713" y="16825"/>
                      <a:pt x="15646" y="15166"/>
                      <a:pt x="11339" y="13418"/>
                    </a:cubicBezTo>
                    <a:cubicBezTo>
                      <a:pt x="6994" y="11654"/>
                      <a:pt x="2071" y="9651"/>
                      <a:pt x="1591" y="7362"/>
                    </a:cubicBezTo>
                    <a:cubicBezTo>
                      <a:pt x="1051" y="4796"/>
                      <a:pt x="1899" y="1989"/>
                      <a:pt x="2754"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01;p32">
                <a:extLst>
                  <a:ext uri="{FF2B5EF4-FFF2-40B4-BE49-F238E27FC236}">
                    <a16:creationId xmlns:a16="http://schemas.microsoft.com/office/drawing/2014/main" id="{5D59209B-B1CA-E2D9-A847-12745502788C}"/>
                  </a:ext>
                </a:extLst>
              </p:cNvPr>
              <p:cNvSpPr/>
              <p:nvPr/>
            </p:nvSpPr>
            <p:spPr>
              <a:xfrm>
                <a:off x="2481850" y="3235400"/>
                <a:ext cx="732050" cy="1066550"/>
              </a:xfrm>
              <a:custGeom>
                <a:avLst/>
                <a:gdLst/>
                <a:ahLst/>
                <a:cxnLst/>
                <a:rect l="l" t="t" r="r" b="b"/>
                <a:pathLst>
                  <a:path w="29282" h="42662" extrusionOk="0">
                    <a:moveTo>
                      <a:pt x="21462" y="1"/>
                    </a:moveTo>
                    <a:cubicBezTo>
                      <a:pt x="21883" y="1179"/>
                      <a:pt x="23316" y="5494"/>
                      <a:pt x="22528" y="8503"/>
                    </a:cubicBezTo>
                    <a:cubicBezTo>
                      <a:pt x="22213" y="9681"/>
                      <a:pt x="18108" y="10881"/>
                      <a:pt x="14491" y="11940"/>
                    </a:cubicBezTo>
                    <a:cubicBezTo>
                      <a:pt x="11249" y="12885"/>
                      <a:pt x="7572" y="13966"/>
                      <a:pt x="4818" y="15376"/>
                    </a:cubicBezTo>
                    <a:cubicBezTo>
                      <a:pt x="1479" y="17087"/>
                      <a:pt x="0" y="19038"/>
                      <a:pt x="301" y="21342"/>
                    </a:cubicBezTo>
                    <a:cubicBezTo>
                      <a:pt x="571" y="23503"/>
                      <a:pt x="2334" y="24982"/>
                      <a:pt x="5689" y="25860"/>
                    </a:cubicBezTo>
                    <a:cubicBezTo>
                      <a:pt x="8495" y="26595"/>
                      <a:pt x="12037" y="26835"/>
                      <a:pt x="15459" y="27068"/>
                    </a:cubicBezTo>
                    <a:cubicBezTo>
                      <a:pt x="20299" y="27398"/>
                      <a:pt x="25304" y="27736"/>
                      <a:pt x="26250" y="29544"/>
                    </a:cubicBezTo>
                    <a:cubicBezTo>
                      <a:pt x="28239" y="33349"/>
                      <a:pt x="24794" y="40635"/>
                      <a:pt x="23759" y="42661"/>
                    </a:cubicBezTo>
                    <a:lnTo>
                      <a:pt x="24944" y="42661"/>
                    </a:lnTo>
                    <a:cubicBezTo>
                      <a:pt x="26250" y="40020"/>
                      <a:pt x="29282" y="33071"/>
                      <a:pt x="27180" y="29056"/>
                    </a:cubicBezTo>
                    <a:cubicBezTo>
                      <a:pt x="25965" y="26730"/>
                      <a:pt x="21125" y="26400"/>
                      <a:pt x="15527" y="26017"/>
                    </a:cubicBezTo>
                    <a:cubicBezTo>
                      <a:pt x="9110" y="25582"/>
                      <a:pt x="1839" y="25087"/>
                      <a:pt x="1344" y="21207"/>
                    </a:cubicBezTo>
                    <a:cubicBezTo>
                      <a:pt x="811" y="17035"/>
                      <a:pt x="8555" y="14769"/>
                      <a:pt x="14784" y="12953"/>
                    </a:cubicBezTo>
                    <a:cubicBezTo>
                      <a:pt x="19421" y="11594"/>
                      <a:pt x="23083" y="10529"/>
                      <a:pt x="23541" y="8773"/>
                    </a:cubicBezTo>
                    <a:cubicBezTo>
                      <a:pt x="24351" y="5704"/>
                      <a:pt x="23136" y="1621"/>
                      <a:pt x="22580"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02;p32">
                <a:extLst>
                  <a:ext uri="{FF2B5EF4-FFF2-40B4-BE49-F238E27FC236}">
                    <a16:creationId xmlns:a16="http://schemas.microsoft.com/office/drawing/2014/main" id="{2812321A-7956-8C9D-4FD7-5954603BACB5}"/>
                  </a:ext>
                </a:extLst>
              </p:cNvPr>
              <p:cNvSpPr/>
              <p:nvPr/>
            </p:nvSpPr>
            <p:spPr>
              <a:xfrm>
                <a:off x="2639250" y="4193300"/>
                <a:ext cx="490425" cy="13350"/>
              </a:xfrm>
              <a:custGeom>
                <a:avLst/>
                <a:gdLst/>
                <a:ahLst/>
                <a:cxnLst/>
                <a:rect l="l" t="t" r="r" b="b"/>
                <a:pathLst>
                  <a:path w="19617" h="534" extrusionOk="0">
                    <a:moveTo>
                      <a:pt x="0" y="1"/>
                    </a:moveTo>
                    <a:lnTo>
                      <a:pt x="0" y="533"/>
                    </a:lnTo>
                    <a:lnTo>
                      <a:pt x="19616" y="533"/>
                    </a:lnTo>
                    <a:lnTo>
                      <a:pt x="19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03;p32">
                <a:extLst>
                  <a:ext uri="{FF2B5EF4-FFF2-40B4-BE49-F238E27FC236}">
                    <a16:creationId xmlns:a16="http://schemas.microsoft.com/office/drawing/2014/main" id="{78E76714-04FE-582E-8D09-808EC83DA1BC}"/>
                  </a:ext>
                </a:extLst>
              </p:cNvPr>
              <p:cNvSpPr/>
              <p:nvPr/>
            </p:nvSpPr>
            <p:spPr>
              <a:xfrm>
                <a:off x="2633050" y="4098375"/>
                <a:ext cx="531700" cy="13150"/>
              </a:xfrm>
              <a:custGeom>
                <a:avLst/>
                <a:gdLst/>
                <a:ahLst/>
                <a:cxnLst/>
                <a:rect l="l" t="t" r="r" b="b"/>
                <a:pathLst>
                  <a:path w="21268" h="526" extrusionOk="0">
                    <a:moveTo>
                      <a:pt x="1" y="0"/>
                    </a:moveTo>
                    <a:lnTo>
                      <a:pt x="1" y="526"/>
                    </a:lnTo>
                    <a:lnTo>
                      <a:pt x="21268" y="526"/>
                    </a:lnTo>
                    <a:lnTo>
                      <a:pt x="2126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04;p32">
                <a:extLst>
                  <a:ext uri="{FF2B5EF4-FFF2-40B4-BE49-F238E27FC236}">
                    <a16:creationId xmlns:a16="http://schemas.microsoft.com/office/drawing/2014/main" id="{7D37B224-2460-25B7-9B59-93310BEBE735}"/>
                  </a:ext>
                </a:extLst>
              </p:cNvPr>
              <p:cNvSpPr/>
              <p:nvPr/>
            </p:nvSpPr>
            <p:spPr>
              <a:xfrm>
                <a:off x="2639250" y="3994450"/>
                <a:ext cx="519125" cy="13150"/>
              </a:xfrm>
              <a:custGeom>
                <a:avLst/>
                <a:gdLst/>
                <a:ahLst/>
                <a:cxnLst/>
                <a:rect l="l" t="t" r="r" b="b"/>
                <a:pathLst>
                  <a:path w="20765" h="526" extrusionOk="0">
                    <a:moveTo>
                      <a:pt x="0" y="0"/>
                    </a:moveTo>
                    <a:lnTo>
                      <a:pt x="0" y="525"/>
                    </a:lnTo>
                    <a:lnTo>
                      <a:pt x="20764" y="525"/>
                    </a:lnTo>
                    <a:lnTo>
                      <a:pt x="2076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05;p32">
                <a:extLst>
                  <a:ext uri="{FF2B5EF4-FFF2-40B4-BE49-F238E27FC236}">
                    <a16:creationId xmlns:a16="http://schemas.microsoft.com/office/drawing/2014/main" id="{F3CB860A-D192-46C9-5B94-D707BBDBC281}"/>
                  </a:ext>
                </a:extLst>
              </p:cNvPr>
              <p:cNvSpPr/>
              <p:nvPr/>
            </p:nvSpPr>
            <p:spPr>
              <a:xfrm>
                <a:off x="2519175" y="3800450"/>
                <a:ext cx="460400" cy="13175"/>
              </a:xfrm>
              <a:custGeom>
                <a:avLst/>
                <a:gdLst/>
                <a:ahLst/>
                <a:cxnLst/>
                <a:rect l="l" t="t" r="r" b="b"/>
                <a:pathLst>
                  <a:path w="18416" h="527" extrusionOk="0">
                    <a:moveTo>
                      <a:pt x="1" y="1"/>
                    </a:moveTo>
                    <a:lnTo>
                      <a:pt x="1" y="526"/>
                    </a:lnTo>
                    <a:lnTo>
                      <a:pt x="18416" y="526"/>
                    </a:lnTo>
                    <a:lnTo>
                      <a:pt x="184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06;p32">
                <a:extLst>
                  <a:ext uri="{FF2B5EF4-FFF2-40B4-BE49-F238E27FC236}">
                    <a16:creationId xmlns:a16="http://schemas.microsoft.com/office/drawing/2014/main" id="{20DAEB5A-0CBC-29D1-5143-BFF9E5C2CB6F}"/>
                  </a:ext>
                </a:extLst>
              </p:cNvPr>
              <p:cNvSpPr/>
              <p:nvPr/>
            </p:nvSpPr>
            <p:spPr>
              <a:xfrm>
                <a:off x="2504175" y="3724100"/>
                <a:ext cx="551775" cy="13175"/>
              </a:xfrm>
              <a:custGeom>
                <a:avLst/>
                <a:gdLst/>
                <a:ahLst/>
                <a:cxnLst/>
                <a:rect l="l" t="t" r="r" b="b"/>
                <a:pathLst>
                  <a:path w="22071" h="527" extrusionOk="0">
                    <a:moveTo>
                      <a:pt x="0" y="1"/>
                    </a:moveTo>
                    <a:lnTo>
                      <a:pt x="0" y="526"/>
                    </a:lnTo>
                    <a:lnTo>
                      <a:pt x="22070" y="526"/>
                    </a:lnTo>
                    <a:lnTo>
                      <a:pt x="2207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07;p32">
                <a:extLst>
                  <a:ext uri="{FF2B5EF4-FFF2-40B4-BE49-F238E27FC236}">
                    <a16:creationId xmlns:a16="http://schemas.microsoft.com/office/drawing/2014/main" id="{B489F212-BB1C-8C40-1879-F54977795E7A}"/>
                  </a:ext>
                </a:extLst>
              </p:cNvPr>
              <p:cNvSpPr/>
              <p:nvPr/>
            </p:nvSpPr>
            <p:spPr>
              <a:xfrm>
                <a:off x="2582975" y="3643050"/>
                <a:ext cx="390425" cy="13175"/>
              </a:xfrm>
              <a:custGeom>
                <a:avLst/>
                <a:gdLst/>
                <a:ahLst/>
                <a:cxnLst/>
                <a:rect l="l" t="t" r="r" b="b"/>
                <a:pathLst>
                  <a:path w="15617" h="527" extrusionOk="0">
                    <a:moveTo>
                      <a:pt x="0" y="1"/>
                    </a:moveTo>
                    <a:lnTo>
                      <a:pt x="0" y="526"/>
                    </a:lnTo>
                    <a:lnTo>
                      <a:pt x="15616" y="526"/>
                    </a:lnTo>
                    <a:lnTo>
                      <a:pt x="15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508;p32">
                <a:extLst>
                  <a:ext uri="{FF2B5EF4-FFF2-40B4-BE49-F238E27FC236}">
                    <a16:creationId xmlns:a16="http://schemas.microsoft.com/office/drawing/2014/main" id="{76A2866C-EF3D-F495-B1D4-2F415090601A}"/>
                  </a:ext>
                </a:extLst>
              </p:cNvPr>
              <p:cNvSpPr/>
              <p:nvPr/>
            </p:nvSpPr>
            <p:spPr>
              <a:xfrm>
                <a:off x="2631750" y="3471975"/>
                <a:ext cx="385350" cy="13325"/>
              </a:xfrm>
              <a:custGeom>
                <a:avLst/>
                <a:gdLst/>
                <a:ahLst/>
                <a:cxnLst/>
                <a:rect l="l" t="t" r="r" b="b"/>
                <a:pathLst>
                  <a:path w="15414" h="533" extrusionOk="0">
                    <a:moveTo>
                      <a:pt x="0" y="0"/>
                    </a:moveTo>
                    <a:lnTo>
                      <a:pt x="0" y="533"/>
                    </a:lnTo>
                    <a:lnTo>
                      <a:pt x="15414" y="533"/>
                    </a:lnTo>
                    <a:lnTo>
                      <a:pt x="1541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509;p32">
                <a:extLst>
                  <a:ext uri="{FF2B5EF4-FFF2-40B4-BE49-F238E27FC236}">
                    <a16:creationId xmlns:a16="http://schemas.microsoft.com/office/drawing/2014/main" id="{C49B7874-0434-4EB9-6730-74B394CEFB27}"/>
                  </a:ext>
                </a:extLst>
              </p:cNvPr>
              <p:cNvSpPr/>
              <p:nvPr/>
            </p:nvSpPr>
            <p:spPr>
              <a:xfrm>
                <a:off x="2582975" y="3374050"/>
                <a:ext cx="472975" cy="13150"/>
              </a:xfrm>
              <a:custGeom>
                <a:avLst/>
                <a:gdLst/>
                <a:ahLst/>
                <a:cxnLst/>
                <a:rect l="l" t="t" r="r" b="b"/>
                <a:pathLst>
                  <a:path w="18919" h="526" extrusionOk="0">
                    <a:moveTo>
                      <a:pt x="0" y="0"/>
                    </a:moveTo>
                    <a:lnTo>
                      <a:pt x="0" y="525"/>
                    </a:lnTo>
                    <a:lnTo>
                      <a:pt x="18918" y="525"/>
                    </a:lnTo>
                    <a:lnTo>
                      <a:pt x="1891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510;p32">
                <a:extLst>
                  <a:ext uri="{FF2B5EF4-FFF2-40B4-BE49-F238E27FC236}">
                    <a16:creationId xmlns:a16="http://schemas.microsoft.com/office/drawing/2014/main" id="{9EFF5E7B-9078-893A-B5DE-F65D3180F6D7}"/>
                  </a:ext>
                </a:extLst>
              </p:cNvPr>
              <p:cNvSpPr/>
              <p:nvPr/>
            </p:nvSpPr>
            <p:spPr>
              <a:xfrm>
                <a:off x="2589350" y="3282675"/>
                <a:ext cx="454025" cy="13150"/>
              </a:xfrm>
              <a:custGeom>
                <a:avLst/>
                <a:gdLst/>
                <a:ahLst/>
                <a:cxnLst/>
                <a:rect l="l" t="t" r="r" b="b"/>
                <a:pathLst>
                  <a:path w="18161" h="526" extrusionOk="0">
                    <a:moveTo>
                      <a:pt x="0" y="1"/>
                    </a:moveTo>
                    <a:lnTo>
                      <a:pt x="0" y="526"/>
                    </a:lnTo>
                    <a:lnTo>
                      <a:pt x="18160" y="526"/>
                    </a:lnTo>
                    <a:lnTo>
                      <a:pt x="1816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511;p32">
                <a:extLst>
                  <a:ext uri="{FF2B5EF4-FFF2-40B4-BE49-F238E27FC236}">
                    <a16:creationId xmlns:a16="http://schemas.microsoft.com/office/drawing/2014/main" id="{597216BF-4E89-F779-5BC4-AB258AC34D2F}"/>
                  </a:ext>
                </a:extLst>
              </p:cNvPr>
              <p:cNvSpPr/>
              <p:nvPr/>
            </p:nvSpPr>
            <p:spPr>
              <a:xfrm>
                <a:off x="2545825" y="3217450"/>
                <a:ext cx="106575" cy="97075"/>
              </a:xfrm>
              <a:custGeom>
                <a:avLst/>
                <a:gdLst/>
                <a:ahLst/>
                <a:cxnLst/>
                <a:rect l="l" t="t" r="r" b="b"/>
                <a:pathLst>
                  <a:path w="4263" h="3883" extrusionOk="0">
                    <a:moveTo>
                      <a:pt x="2135" y="1"/>
                    </a:moveTo>
                    <a:cubicBezTo>
                      <a:pt x="1253" y="1"/>
                      <a:pt x="453" y="603"/>
                      <a:pt x="241" y="1499"/>
                    </a:cubicBezTo>
                    <a:cubicBezTo>
                      <a:pt x="0" y="2542"/>
                      <a:pt x="646" y="3585"/>
                      <a:pt x="1689" y="3833"/>
                    </a:cubicBezTo>
                    <a:cubicBezTo>
                      <a:pt x="1836" y="3867"/>
                      <a:pt x="1983" y="3883"/>
                      <a:pt x="2128" y="3883"/>
                    </a:cubicBezTo>
                    <a:cubicBezTo>
                      <a:pt x="3010" y="3883"/>
                      <a:pt x="3810" y="3280"/>
                      <a:pt x="4023" y="2384"/>
                    </a:cubicBezTo>
                    <a:cubicBezTo>
                      <a:pt x="4263" y="1341"/>
                      <a:pt x="3617" y="298"/>
                      <a:pt x="2574" y="51"/>
                    </a:cubicBezTo>
                    <a:cubicBezTo>
                      <a:pt x="2427" y="17"/>
                      <a:pt x="2280" y="1"/>
                      <a:pt x="2135"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512;p32">
                <a:extLst>
                  <a:ext uri="{FF2B5EF4-FFF2-40B4-BE49-F238E27FC236}">
                    <a16:creationId xmlns:a16="http://schemas.microsoft.com/office/drawing/2014/main" id="{852D8440-2001-3D12-F5D6-B368248AB259}"/>
                  </a:ext>
                </a:extLst>
              </p:cNvPr>
              <p:cNvSpPr/>
              <p:nvPr/>
            </p:nvSpPr>
            <p:spPr>
              <a:xfrm>
                <a:off x="3007325" y="3337825"/>
                <a:ext cx="97025" cy="97025"/>
              </a:xfrm>
              <a:custGeom>
                <a:avLst/>
                <a:gdLst/>
                <a:ahLst/>
                <a:cxnLst/>
                <a:rect l="l" t="t" r="r" b="b"/>
                <a:pathLst>
                  <a:path w="3881" h="3881" extrusionOk="0">
                    <a:moveTo>
                      <a:pt x="1944" y="1"/>
                    </a:moveTo>
                    <a:cubicBezTo>
                      <a:pt x="871" y="1"/>
                      <a:pt x="1" y="871"/>
                      <a:pt x="1" y="1937"/>
                    </a:cubicBezTo>
                    <a:cubicBezTo>
                      <a:pt x="1" y="3010"/>
                      <a:pt x="871" y="3880"/>
                      <a:pt x="1944" y="3880"/>
                    </a:cubicBezTo>
                    <a:cubicBezTo>
                      <a:pt x="3010" y="3880"/>
                      <a:pt x="3880" y="3010"/>
                      <a:pt x="3880" y="1937"/>
                    </a:cubicBezTo>
                    <a:cubicBezTo>
                      <a:pt x="3880" y="871"/>
                      <a:pt x="3010" y="1"/>
                      <a:pt x="1944"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513;p32">
                <a:extLst>
                  <a:ext uri="{FF2B5EF4-FFF2-40B4-BE49-F238E27FC236}">
                    <a16:creationId xmlns:a16="http://schemas.microsoft.com/office/drawing/2014/main" id="{3BF78A73-FF12-DE2D-7A4D-20835DF3EDF4}"/>
                  </a:ext>
                </a:extLst>
              </p:cNvPr>
              <p:cNvSpPr/>
              <p:nvPr/>
            </p:nvSpPr>
            <p:spPr>
              <a:xfrm>
                <a:off x="2968675" y="3443650"/>
                <a:ext cx="96825" cy="97000"/>
              </a:xfrm>
              <a:custGeom>
                <a:avLst/>
                <a:gdLst/>
                <a:ahLst/>
                <a:cxnLst/>
                <a:rect l="l" t="t" r="r" b="b"/>
                <a:pathLst>
                  <a:path w="3873" h="3880" extrusionOk="0">
                    <a:moveTo>
                      <a:pt x="1937" y="0"/>
                    </a:moveTo>
                    <a:cubicBezTo>
                      <a:pt x="864" y="0"/>
                      <a:pt x="1" y="871"/>
                      <a:pt x="1" y="1936"/>
                    </a:cubicBezTo>
                    <a:cubicBezTo>
                      <a:pt x="1" y="3009"/>
                      <a:pt x="864" y="3880"/>
                      <a:pt x="1937" y="3880"/>
                    </a:cubicBezTo>
                    <a:cubicBezTo>
                      <a:pt x="3010" y="3880"/>
                      <a:pt x="3873" y="3009"/>
                      <a:pt x="3873" y="1936"/>
                    </a:cubicBezTo>
                    <a:cubicBezTo>
                      <a:pt x="3873"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514;p32">
                <a:extLst>
                  <a:ext uri="{FF2B5EF4-FFF2-40B4-BE49-F238E27FC236}">
                    <a16:creationId xmlns:a16="http://schemas.microsoft.com/office/drawing/2014/main" id="{2744EAC0-10AC-ABAA-627C-6EC2E2865CA3}"/>
                  </a:ext>
                </a:extLst>
              </p:cNvPr>
              <p:cNvSpPr/>
              <p:nvPr/>
            </p:nvSpPr>
            <p:spPr>
              <a:xfrm>
                <a:off x="2905275" y="3594575"/>
                <a:ext cx="107325" cy="97000"/>
              </a:xfrm>
              <a:custGeom>
                <a:avLst/>
                <a:gdLst/>
                <a:ahLst/>
                <a:cxnLst/>
                <a:rect l="l" t="t" r="r" b="b"/>
                <a:pathLst>
                  <a:path w="4293" h="3880" extrusionOk="0">
                    <a:moveTo>
                      <a:pt x="2141" y="0"/>
                    </a:moveTo>
                    <a:cubicBezTo>
                      <a:pt x="1282" y="0"/>
                      <a:pt x="498" y="574"/>
                      <a:pt x="270" y="1445"/>
                    </a:cubicBezTo>
                    <a:cubicBezTo>
                      <a:pt x="0" y="2488"/>
                      <a:pt x="623" y="3546"/>
                      <a:pt x="1659" y="3816"/>
                    </a:cubicBezTo>
                    <a:cubicBezTo>
                      <a:pt x="1822" y="3859"/>
                      <a:pt x="1986" y="3879"/>
                      <a:pt x="2148" y="3879"/>
                    </a:cubicBezTo>
                    <a:cubicBezTo>
                      <a:pt x="3009" y="3879"/>
                      <a:pt x="3795" y="3300"/>
                      <a:pt x="4023" y="2428"/>
                    </a:cubicBezTo>
                    <a:cubicBezTo>
                      <a:pt x="4293" y="1392"/>
                      <a:pt x="3670" y="334"/>
                      <a:pt x="2634" y="64"/>
                    </a:cubicBezTo>
                    <a:cubicBezTo>
                      <a:pt x="2469" y="21"/>
                      <a:pt x="2304" y="0"/>
                      <a:pt x="2141"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515;p32">
                <a:extLst>
                  <a:ext uri="{FF2B5EF4-FFF2-40B4-BE49-F238E27FC236}">
                    <a16:creationId xmlns:a16="http://schemas.microsoft.com/office/drawing/2014/main" id="{E0E3CB68-389F-F256-BDCC-7C34BE3954A9}"/>
                  </a:ext>
                </a:extLst>
              </p:cNvPr>
              <p:cNvSpPr/>
              <p:nvPr/>
            </p:nvSpPr>
            <p:spPr>
              <a:xfrm>
                <a:off x="2492350" y="3764625"/>
                <a:ext cx="97025" cy="97025"/>
              </a:xfrm>
              <a:custGeom>
                <a:avLst/>
                <a:gdLst/>
                <a:ahLst/>
                <a:cxnLst/>
                <a:rect l="l" t="t" r="r" b="b"/>
                <a:pathLst>
                  <a:path w="3881" h="3881" extrusionOk="0">
                    <a:moveTo>
                      <a:pt x="1937" y="1"/>
                    </a:moveTo>
                    <a:cubicBezTo>
                      <a:pt x="864" y="1"/>
                      <a:pt x="1" y="871"/>
                      <a:pt x="1" y="1944"/>
                    </a:cubicBezTo>
                    <a:cubicBezTo>
                      <a:pt x="1" y="3010"/>
                      <a:pt x="864" y="3880"/>
                      <a:pt x="1937" y="3880"/>
                    </a:cubicBezTo>
                    <a:cubicBezTo>
                      <a:pt x="3010" y="3880"/>
                      <a:pt x="3880" y="3010"/>
                      <a:pt x="3880" y="1944"/>
                    </a:cubicBezTo>
                    <a:cubicBezTo>
                      <a:pt x="3880" y="871"/>
                      <a:pt x="3010"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516;p32">
                <a:extLst>
                  <a:ext uri="{FF2B5EF4-FFF2-40B4-BE49-F238E27FC236}">
                    <a16:creationId xmlns:a16="http://schemas.microsoft.com/office/drawing/2014/main" id="{BCB620A7-5F4C-4BCB-87E7-8C93551BA7CA}"/>
                  </a:ext>
                </a:extLst>
              </p:cNvPr>
              <p:cNvSpPr/>
              <p:nvPr/>
            </p:nvSpPr>
            <p:spPr>
              <a:xfrm>
                <a:off x="3017075" y="3675700"/>
                <a:ext cx="97025" cy="97025"/>
              </a:xfrm>
              <a:custGeom>
                <a:avLst/>
                <a:gdLst/>
                <a:ahLst/>
                <a:cxnLst/>
                <a:rect l="l" t="t" r="r" b="b"/>
                <a:pathLst>
                  <a:path w="3881" h="3881" extrusionOk="0">
                    <a:moveTo>
                      <a:pt x="1937" y="1"/>
                    </a:moveTo>
                    <a:cubicBezTo>
                      <a:pt x="871" y="1"/>
                      <a:pt x="1" y="864"/>
                      <a:pt x="1" y="1937"/>
                    </a:cubicBezTo>
                    <a:cubicBezTo>
                      <a:pt x="1" y="3010"/>
                      <a:pt x="871" y="3880"/>
                      <a:pt x="1937" y="3880"/>
                    </a:cubicBezTo>
                    <a:cubicBezTo>
                      <a:pt x="3010" y="3880"/>
                      <a:pt x="3880" y="3010"/>
                      <a:pt x="3880" y="1937"/>
                    </a:cubicBezTo>
                    <a:cubicBezTo>
                      <a:pt x="3880" y="864"/>
                      <a:pt x="3010" y="1"/>
                      <a:pt x="193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517;p32">
                <a:extLst>
                  <a:ext uri="{FF2B5EF4-FFF2-40B4-BE49-F238E27FC236}">
                    <a16:creationId xmlns:a16="http://schemas.microsoft.com/office/drawing/2014/main" id="{5F1DB5B1-E4A0-B393-D994-15F5AAA7F756}"/>
                  </a:ext>
                </a:extLst>
              </p:cNvPr>
              <p:cNvSpPr/>
              <p:nvPr/>
            </p:nvSpPr>
            <p:spPr>
              <a:xfrm>
                <a:off x="2593650" y="4062925"/>
                <a:ext cx="97025" cy="97000"/>
              </a:xfrm>
              <a:custGeom>
                <a:avLst/>
                <a:gdLst/>
                <a:ahLst/>
                <a:cxnLst/>
                <a:rect l="l" t="t" r="r" b="b"/>
                <a:pathLst>
                  <a:path w="3881" h="3880" extrusionOk="0">
                    <a:moveTo>
                      <a:pt x="1945" y="0"/>
                    </a:moveTo>
                    <a:cubicBezTo>
                      <a:pt x="871" y="0"/>
                      <a:pt x="1" y="871"/>
                      <a:pt x="1" y="1944"/>
                    </a:cubicBezTo>
                    <a:cubicBezTo>
                      <a:pt x="1" y="3017"/>
                      <a:pt x="871" y="3880"/>
                      <a:pt x="1945" y="3880"/>
                    </a:cubicBezTo>
                    <a:cubicBezTo>
                      <a:pt x="3010" y="3880"/>
                      <a:pt x="3881" y="3017"/>
                      <a:pt x="3881" y="1944"/>
                    </a:cubicBezTo>
                    <a:cubicBezTo>
                      <a:pt x="3881" y="871"/>
                      <a:pt x="3010" y="0"/>
                      <a:pt x="194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518;p32">
                <a:extLst>
                  <a:ext uri="{FF2B5EF4-FFF2-40B4-BE49-F238E27FC236}">
                    <a16:creationId xmlns:a16="http://schemas.microsoft.com/office/drawing/2014/main" id="{E1BAD937-9B52-A39C-63D5-ED44BB0F7496}"/>
                  </a:ext>
                </a:extLst>
              </p:cNvPr>
              <p:cNvSpPr/>
              <p:nvPr/>
            </p:nvSpPr>
            <p:spPr>
              <a:xfrm>
                <a:off x="3070925" y="4169475"/>
                <a:ext cx="97025" cy="97025"/>
              </a:xfrm>
              <a:custGeom>
                <a:avLst/>
                <a:gdLst/>
                <a:ahLst/>
                <a:cxnLst/>
                <a:rect l="l" t="t" r="r" b="b"/>
                <a:pathLst>
                  <a:path w="3881" h="3881" extrusionOk="0">
                    <a:moveTo>
                      <a:pt x="1937" y="0"/>
                    </a:moveTo>
                    <a:cubicBezTo>
                      <a:pt x="863" y="0"/>
                      <a:pt x="0" y="871"/>
                      <a:pt x="0" y="1944"/>
                    </a:cubicBezTo>
                    <a:cubicBezTo>
                      <a:pt x="0" y="3010"/>
                      <a:pt x="863" y="3880"/>
                      <a:pt x="1937" y="3880"/>
                    </a:cubicBezTo>
                    <a:cubicBezTo>
                      <a:pt x="3010" y="3880"/>
                      <a:pt x="3880" y="3010"/>
                      <a:pt x="3880" y="1944"/>
                    </a:cubicBezTo>
                    <a:cubicBezTo>
                      <a:pt x="3880"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519;p32">
                <a:extLst>
                  <a:ext uri="{FF2B5EF4-FFF2-40B4-BE49-F238E27FC236}">
                    <a16:creationId xmlns:a16="http://schemas.microsoft.com/office/drawing/2014/main" id="{E681713B-9719-D169-5B4C-00C26861F7CA}"/>
                  </a:ext>
                </a:extLst>
              </p:cNvPr>
              <p:cNvSpPr/>
              <p:nvPr/>
            </p:nvSpPr>
            <p:spPr>
              <a:xfrm>
                <a:off x="2898900" y="3764625"/>
                <a:ext cx="97000" cy="97025"/>
              </a:xfrm>
              <a:custGeom>
                <a:avLst/>
                <a:gdLst/>
                <a:ahLst/>
                <a:cxnLst/>
                <a:rect l="l" t="t" r="r" b="b"/>
                <a:pathLst>
                  <a:path w="3880" h="3881" extrusionOk="0">
                    <a:moveTo>
                      <a:pt x="1936" y="1"/>
                    </a:moveTo>
                    <a:cubicBezTo>
                      <a:pt x="871" y="1"/>
                      <a:pt x="0" y="871"/>
                      <a:pt x="0" y="1944"/>
                    </a:cubicBezTo>
                    <a:cubicBezTo>
                      <a:pt x="0" y="3010"/>
                      <a:pt x="871" y="3880"/>
                      <a:pt x="1936" y="3880"/>
                    </a:cubicBezTo>
                    <a:cubicBezTo>
                      <a:pt x="3009" y="3880"/>
                      <a:pt x="3880" y="3010"/>
                      <a:pt x="3880" y="1944"/>
                    </a:cubicBezTo>
                    <a:cubicBezTo>
                      <a:pt x="3880" y="871"/>
                      <a:pt x="3009" y="1"/>
                      <a:pt x="1936"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520;p32">
                <a:extLst>
                  <a:ext uri="{FF2B5EF4-FFF2-40B4-BE49-F238E27FC236}">
                    <a16:creationId xmlns:a16="http://schemas.microsoft.com/office/drawing/2014/main" id="{BC3F3F3D-E220-C5F1-39FF-477180A67F8E}"/>
                  </a:ext>
                </a:extLst>
              </p:cNvPr>
              <p:cNvSpPr/>
              <p:nvPr/>
            </p:nvSpPr>
            <p:spPr>
              <a:xfrm>
                <a:off x="3092675" y="4049775"/>
                <a:ext cx="97025" cy="97025"/>
              </a:xfrm>
              <a:custGeom>
                <a:avLst/>
                <a:gdLst/>
                <a:ahLst/>
                <a:cxnLst/>
                <a:rect l="l" t="t" r="r" b="b"/>
                <a:pathLst>
                  <a:path w="3881" h="3881" extrusionOk="0">
                    <a:moveTo>
                      <a:pt x="1945" y="1"/>
                    </a:moveTo>
                    <a:cubicBezTo>
                      <a:pt x="871" y="1"/>
                      <a:pt x="1" y="871"/>
                      <a:pt x="1" y="1944"/>
                    </a:cubicBezTo>
                    <a:cubicBezTo>
                      <a:pt x="1" y="3010"/>
                      <a:pt x="871" y="3880"/>
                      <a:pt x="1945" y="3880"/>
                    </a:cubicBezTo>
                    <a:cubicBezTo>
                      <a:pt x="3018" y="3880"/>
                      <a:pt x="3881" y="3010"/>
                      <a:pt x="3881" y="1944"/>
                    </a:cubicBezTo>
                    <a:cubicBezTo>
                      <a:pt x="3881" y="871"/>
                      <a:pt x="3018" y="1"/>
                      <a:pt x="194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521;p32">
                <a:extLst>
                  <a:ext uri="{FF2B5EF4-FFF2-40B4-BE49-F238E27FC236}">
                    <a16:creationId xmlns:a16="http://schemas.microsoft.com/office/drawing/2014/main" id="{361B4368-E7D5-D8C5-1777-52FCF4C42282}"/>
                  </a:ext>
                </a:extLst>
              </p:cNvPr>
              <p:cNvSpPr/>
              <p:nvPr/>
            </p:nvSpPr>
            <p:spPr>
              <a:xfrm>
                <a:off x="2537200" y="3582400"/>
                <a:ext cx="104325" cy="96975"/>
              </a:xfrm>
              <a:custGeom>
                <a:avLst/>
                <a:gdLst/>
                <a:ahLst/>
                <a:cxnLst/>
                <a:rect l="l" t="t" r="r" b="b"/>
                <a:pathLst>
                  <a:path w="4173" h="3879" extrusionOk="0">
                    <a:moveTo>
                      <a:pt x="2080" y="0"/>
                    </a:moveTo>
                    <a:cubicBezTo>
                      <a:pt x="1145" y="0"/>
                      <a:pt x="321" y="679"/>
                      <a:pt x="173" y="1632"/>
                    </a:cubicBezTo>
                    <a:cubicBezTo>
                      <a:pt x="0" y="2690"/>
                      <a:pt x="713" y="3680"/>
                      <a:pt x="1771" y="3853"/>
                    </a:cubicBezTo>
                    <a:cubicBezTo>
                      <a:pt x="1878" y="3870"/>
                      <a:pt x="1983" y="3878"/>
                      <a:pt x="2088" y="3878"/>
                    </a:cubicBezTo>
                    <a:cubicBezTo>
                      <a:pt x="3022" y="3878"/>
                      <a:pt x="3845" y="3206"/>
                      <a:pt x="4000" y="2254"/>
                    </a:cubicBezTo>
                    <a:cubicBezTo>
                      <a:pt x="4172" y="1196"/>
                      <a:pt x="3452" y="198"/>
                      <a:pt x="2394" y="26"/>
                    </a:cubicBezTo>
                    <a:cubicBezTo>
                      <a:pt x="2288" y="8"/>
                      <a:pt x="2184" y="0"/>
                      <a:pt x="208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522;p32">
                <a:extLst>
                  <a:ext uri="{FF2B5EF4-FFF2-40B4-BE49-F238E27FC236}">
                    <a16:creationId xmlns:a16="http://schemas.microsoft.com/office/drawing/2014/main" id="{10B9F873-AE93-E870-DD71-17C83C80F73A}"/>
                  </a:ext>
                </a:extLst>
              </p:cNvPr>
              <p:cNvSpPr/>
              <p:nvPr/>
            </p:nvSpPr>
            <p:spPr>
              <a:xfrm>
                <a:off x="2597975" y="3952550"/>
                <a:ext cx="110325" cy="96975"/>
              </a:xfrm>
              <a:custGeom>
                <a:avLst/>
                <a:gdLst/>
                <a:ahLst/>
                <a:cxnLst/>
                <a:rect l="l" t="t" r="r" b="b"/>
                <a:pathLst>
                  <a:path w="4413" h="3879" extrusionOk="0">
                    <a:moveTo>
                      <a:pt x="2200" y="0"/>
                    </a:moveTo>
                    <a:cubicBezTo>
                      <a:pt x="1936" y="0"/>
                      <a:pt x="1668" y="54"/>
                      <a:pt x="1411" y="168"/>
                    </a:cubicBezTo>
                    <a:cubicBezTo>
                      <a:pt x="436" y="603"/>
                      <a:pt x="1" y="1751"/>
                      <a:pt x="436" y="2727"/>
                    </a:cubicBezTo>
                    <a:cubicBezTo>
                      <a:pt x="757" y="3451"/>
                      <a:pt x="1465" y="3878"/>
                      <a:pt x="2206" y="3878"/>
                    </a:cubicBezTo>
                    <a:cubicBezTo>
                      <a:pt x="2470" y="3878"/>
                      <a:pt x="2738" y="3824"/>
                      <a:pt x="2995" y="3710"/>
                    </a:cubicBezTo>
                    <a:cubicBezTo>
                      <a:pt x="3970" y="3275"/>
                      <a:pt x="4413" y="2126"/>
                      <a:pt x="3978" y="1151"/>
                    </a:cubicBezTo>
                    <a:cubicBezTo>
                      <a:pt x="3656" y="430"/>
                      <a:pt x="2946" y="0"/>
                      <a:pt x="220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499;p32">
              <a:extLst>
                <a:ext uri="{FF2B5EF4-FFF2-40B4-BE49-F238E27FC236}">
                  <a16:creationId xmlns:a16="http://schemas.microsoft.com/office/drawing/2014/main" id="{A770741F-26F1-8FA9-1070-08D649A07957}"/>
                </a:ext>
              </a:extLst>
            </p:cNvPr>
            <p:cNvGrpSpPr/>
            <p:nvPr/>
          </p:nvGrpSpPr>
          <p:grpSpPr>
            <a:xfrm rot="16200000" flipH="1">
              <a:off x="6347583" y="832108"/>
              <a:ext cx="1415427" cy="4507098"/>
              <a:chOff x="2481850" y="3235400"/>
              <a:chExt cx="732050" cy="1066550"/>
            </a:xfrm>
          </p:grpSpPr>
          <p:sp>
            <p:nvSpPr>
              <p:cNvPr id="2616" name="Google Shape;2500;p32">
                <a:extLst>
                  <a:ext uri="{FF2B5EF4-FFF2-40B4-BE49-F238E27FC236}">
                    <a16:creationId xmlns:a16="http://schemas.microsoft.com/office/drawing/2014/main" id="{987E2C34-83AE-6D0F-4879-689A04459CBF}"/>
                  </a:ext>
                </a:extLst>
              </p:cNvPr>
              <p:cNvSpPr/>
              <p:nvPr/>
            </p:nvSpPr>
            <p:spPr>
              <a:xfrm>
                <a:off x="2552400" y="3235400"/>
                <a:ext cx="532050" cy="1066550"/>
              </a:xfrm>
              <a:custGeom>
                <a:avLst/>
                <a:gdLst/>
                <a:ahLst/>
                <a:cxnLst/>
                <a:rect l="l" t="t" r="r" b="b"/>
                <a:pathLst>
                  <a:path w="21282" h="42662" extrusionOk="0">
                    <a:moveTo>
                      <a:pt x="1606" y="1"/>
                    </a:moveTo>
                    <a:cubicBezTo>
                      <a:pt x="758" y="2087"/>
                      <a:pt x="0" y="4908"/>
                      <a:pt x="563" y="7572"/>
                    </a:cubicBezTo>
                    <a:cubicBezTo>
                      <a:pt x="1156" y="10416"/>
                      <a:pt x="5906" y="12345"/>
                      <a:pt x="10941" y="14393"/>
                    </a:cubicBezTo>
                    <a:cubicBezTo>
                      <a:pt x="14858" y="15984"/>
                      <a:pt x="18903" y="17635"/>
                      <a:pt x="19616" y="19376"/>
                    </a:cubicBezTo>
                    <a:cubicBezTo>
                      <a:pt x="20216" y="20854"/>
                      <a:pt x="16524" y="22430"/>
                      <a:pt x="12960" y="23961"/>
                    </a:cubicBezTo>
                    <a:cubicBezTo>
                      <a:pt x="8210" y="26002"/>
                      <a:pt x="2822" y="28306"/>
                      <a:pt x="2687" y="31983"/>
                    </a:cubicBezTo>
                    <a:cubicBezTo>
                      <a:pt x="2574" y="35563"/>
                      <a:pt x="2852" y="39142"/>
                      <a:pt x="3519" y="42661"/>
                    </a:cubicBezTo>
                    <a:lnTo>
                      <a:pt x="4600" y="42661"/>
                    </a:lnTo>
                    <a:cubicBezTo>
                      <a:pt x="3917" y="39157"/>
                      <a:pt x="3632" y="35593"/>
                      <a:pt x="3737" y="32021"/>
                    </a:cubicBezTo>
                    <a:cubicBezTo>
                      <a:pt x="3850" y="29011"/>
                      <a:pt x="8907" y="26843"/>
                      <a:pt x="13372" y="24929"/>
                    </a:cubicBezTo>
                    <a:cubicBezTo>
                      <a:pt x="15444" y="24044"/>
                      <a:pt x="17395" y="23203"/>
                      <a:pt x="18753" y="22325"/>
                    </a:cubicBezTo>
                    <a:cubicBezTo>
                      <a:pt x="19383" y="21920"/>
                      <a:pt x="21282" y="20697"/>
                      <a:pt x="20591" y="18978"/>
                    </a:cubicBezTo>
                    <a:cubicBezTo>
                      <a:pt x="19713" y="16825"/>
                      <a:pt x="15646" y="15166"/>
                      <a:pt x="11339" y="13418"/>
                    </a:cubicBezTo>
                    <a:cubicBezTo>
                      <a:pt x="6994" y="11654"/>
                      <a:pt x="2071" y="9651"/>
                      <a:pt x="1591" y="7362"/>
                    </a:cubicBezTo>
                    <a:cubicBezTo>
                      <a:pt x="1051" y="4796"/>
                      <a:pt x="1899" y="1989"/>
                      <a:pt x="2754"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501;p32">
                <a:extLst>
                  <a:ext uri="{FF2B5EF4-FFF2-40B4-BE49-F238E27FC236}">
                    <a16:creationId xmlns:a16="http://schemas.microsoft.com/office/drawing/2014/main" id="{3B5C0CFE-B9F9-A0F2-B7B0-B024AF6A425B}"/>
                  </a:ext>
                </a:extLst>
              </p:cNvPr>
              <p:cNvSpPr/>
              <p:nvPr/>
            </p:nvSpPr>
            <p:spPr>
              <a:xfrm>
                <a:off x="2481850" y="3235400"/>
                <a:ext cx="732050" cy="1066550"/>
              </a:xfrm>
              <a:custGeom>
                <a:avLst/>
                <a:gdLst/>
                <a:ahLst/>
                <a:cxnLst/>
                <a:rect l="l" t="t" r="r" b="b"/>
                <a:pathLst>
                  <a:path w="29282" h="42662" extrusionOk="0">
                    <a:moveTo>
                      <a:pt x="21462" y="1"/>
                    </a:moveTo>
                    <a:cubicBezTo>
                      <a:pt x="21883" y="1179"/>
                      <a:pt x="23316" y="5494"/>
                      <a:pt x="22528" y="8503"/>
                    </a:cubicBezTo>
                    <a:cubicBezTo>
                      <a:pt x="22213" y="9681"/>
                      <a:pt x="18108" y="10881"/>
                      <a:pt x="14491" y="11940"/>
                    </a:cubicBezTo>
                    <a:cubicBezTo>
                      <a:pt x="11249" y="12885"/>
                      <a:pt x="7572" y="13966"/>
                      <a:pt x="4818" y="15376"/>
                    </a:cubicBezTo>
                    <a:cubicBezTo>
                      <a:pt x="1479" y="17087"/>
                      <a:pt x="0" y="19038"/>
                      <a:pt x="301" y="21342"/>
                    </a:cubicBezTo>
                    <a:cubicBezTo>
                      <a:pt x="571" y="23503"/>
                      <a:pt x="2334" y="24982"/>
                      <a:pt x="5689" y="25860"/>
                    </a:cubicBezTo>
                    <a:cubicBezTo>
                      <a:pt x="8495" y="26595"/>
                      <a:pt x="12037" y="26835"/>
                      <a:pt x="15459" y="27068"/>
                    </a:cubicBezTo>
                    <a:cubicBezTo>
                      <a:pt x="20299" y="27398"/>
                      <a:pt x="25304" y="27736"/>
                      <a:pt x="26250" y="29544"/>
                    </a:cubicBezTo>
                    <a:cubicBezTo>
                      <a:pt x="28239" y="33349"/>
                      <a:pt x="24794" y="40635"/>
                      <a:pt x="23759" y="42661"/>
                    </a:cubicBezTo>
                    <a:lnTo>
                      <a:pt x="24944" y="42661"/>
                    </a:lnTo>
                    <a:cubicBezTo>
                      <a:pt x="26250" y="40020"/>
                      <a:pt x="29282" y="33071"/>
                      <a:pt x="27180" y="29056"/>
                    </a:cubicBezTo>
                    <a:cubicBezTo>
                      <a:pt x="25965" y="26730"/>
                      <a:pt x="21125" y="26400"/>
                      <a:pt x="15527" y="26017"/>
                    </a:cubicBezTo>
                    <a:cubicBezTo>
                      <a:pt x="9110" y="25582"/>
                      <a:pt x="1839" y="25087"/>
                      <a:pt x="1344" y="21207"/>
                    </a:cubicBezTo>
                    <a:cubicBezTo>
                      <a:pt x="811" y="17035"/>
                      <a:pt x="8555" y="14769"/>
                      <a:pt x="14784" y="12953"/>
                    </a:cubicBezTo>
                    <a:cubicBezTo>
                      <a:pt x="19421" y="11594"/>
                      <a:pt x="23083" y="10529"/>
                      <a:pt x="23541" y="8773"/>
                    </a:cubicBezTo>
                    <a:cubicBezTo>
                      <a:pt x="24351" y="5704"/>
                      <a:pt x="23136" y="1621"/>
                      <a:pt x="22580"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502;p32">
                <a:extLst>
                  <a:ext uri="{FF2B5EF4-FFF2-40B4-BE49-F238E27FC236}">
                    <a16:creationId xmlns:a16="http://schemas.microsoft.com/office/drawing/2014/main" id="{ACE0039C-EF07-D893-EE90-6018CC05AFB9}"/>
                  </a:ext>
                </a:extLst>
              </p:cNvPr>
              <p:cNvSpPr/>
              <p:nvPr/>
            </p:nvSpPr>
            <p:spPr>
              <a:xfrm>
                <a:off x="2639250" y="4193300"/>
                <a:ext cx="490425" cy="13350"/>
              </a:xfrm>
              <a:custGeom>
                <a:avLst/>
                <a:gdLst/>
                <a:ahLst/>
                <a:cxnLst/>
                <a:rect l="l" t="t" r="r" b="b"/>
                <a:pathLst>
                  <a:path w="19617" h="534" extrusionOk="0">
                    <a:moveTo>
                      <a:pt x="0" y="1"/>
                    </a:moveTo>
                    <a:lnTo>
                      <a:pt x="0" y="533"/>
                    </a:lnTo>
                    <a:lnTo>
                      <a:pt x="19616" y="533"/>
                    </a:lnTo>
                    <a:lnTo>
                      <a:pt x="19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503;p32">
                <a:extLst>
                  <a:ext uri="{FF2B5EF4-FFF2-40B4-BE49-F238E27FC236}">
                    <a16:creationId xmlns:a16="http://schemas.microsoft.com/office/drawing/2014/main" id="{DF87EA03-B3BC-FCDF-00BC-5E02D53FF254}"/>
                  </a:ext>
                </a:extLst>
              </p:cNvPr>
              <p:cNvSpPr/>
              <p:nvPr/>
            </p:nvSpPr>
            <p:spPr>
              <a:xfrm>
                <a:off x="2633050" y="4098375"/>
                <a:ext cx="531700" cy="13150"/>
              </a:xfrm>
              <a:custGeom>
                <a:avLst/>
                <a:gdLst/>
                <a:ahLst/>
                <a:cxnLst/>
                <a:rect l="l" t="t" r="r" b="b"/>
                <a:pathLst>
                  <a:path w="21268" h="526" extrusionOk="0">
                    <a:moveTo>
                      <a:pt x="1" y="0"/>
                    </a:moveTo>
                    <a:lnTo>
                      <a:pt x="1" y="526"/>
                    </a:lnTo>
                    <a:lnTo>
                      <a:pt x="21268" y="526"/>
                    </a:lnTo>
                    <a:lnTo>
                      <a:pt x="2126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504;p32">
                <a:extLst>
                  <a:ext uri="{FF2B5EF4-FFF2-40B4-BE49-F238E27FC236}">
                    <a16:creationId xmlns:a16="http://schemas.microsoft.com/office/drawing/2014/main" id="{FDB4A470-084F-F1EE-E7AF-C385E0998942}"/>
                  </a:ext>
                </a:extLst>
              </p:cNvPr>
              <p:cNvSpPr/>
              <p:nvPr/>
            </p:nvSpPr>
            <p:spPr>
              <a:xfrm>
                <a:off x="2639250" y="3994450"/>
                <a:ext cx="519125" cy="13150"/>
              </a:xfrm>
              <a:custGeom>
                <a:avLst/>
                <a:gdLst/>
                <a:ahLst/>
                <a:cxnLst/>
                <a:rect l="l" t="t" r="r" b="b"/>
                <a:pathLst>
                  <a:path w="20765" h="526" extrusionOk="0">
                    <a:moveTo>
                      <a:pt x="0" y="0"/>
                    </a:moveTo>
                    <a:lnTo>
                      <a:pt x="0" y="525"/>
                    </a:lnTo>
                    <a:lnTo>
                      <a:pt x="20764" y="525"/>
                    </a:lnTo>
                    <a:lnTo>
                      <a:pt x="2076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505;p32">
                <a:extLst>
                  <a:ext uri="{FF2B5EF4-FFF2-40B4-BE49-F238E27FC236}">
                    <a16:creationId xmlns:a16="http://schemas.microsoft.com/office/drawing/2014/main" id="{4F2E6A76-E0A7-F03A-298F-47AD461E3FC4}"/>
                  </a:ext>
                </a:extLst>
              </p:cNvPr>
              <p:cNvSpPr/>
              <p:nvPr/>
            </p:nvSpPr>
            <p:spPr>
              <a:xfrm>
                <a:off x="2519175" y="3800450"/>
                <a:ext cx="460400" cy="13175"/>
              </a:xfrm>
              <a:custGeom>
                <a:avLst/>
                <a:gdLst/>
                <a:ahLst/>
                <a:cxnLst/>
                <a:rect l="l" t="t" r="r" b="b"/>
                <a:pathLst>
                  <a:path w="18416" h="527" extrusionOk="0">
                    <a:moveTo>
                      <a:pt x="1" y="1"/>
                    </a:moveTo>
                    <a:lnTo>
                      <a:pt x="1" y="526"/>
                    </a:lnTo>
                    <a:lnTo>
                      <a:pt x="18416" y="526"/>
                    </a:lnTo>
                    <a:lnTo>
                      <a:pt x="184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506;p32">
                <a:extLst>
                  <a:ext uri="{FF2B5EF4-FFF2-40B4-BE49-F238E27FC236}">
                    <a16:creationId xmlns:a16="http://schemas.microsoft.com/office/drawing/2014/main" id="{B633CF87-7320-7187-39A8-D25D53F6F82F}"/>
                  </a:ext>
                </a:extLst>
              </p:cNvPr>
              <p:cNvSpPr/>
              <p:nvPr/>
            </p:nvSpPr>
            <p:spPr>
              <a:xfrm>
                <a:off x="2504175" y="3724100"/>
                <a:ext cx="551775" cy="13175"/>
              </a:xfrm>
              <a:custGeom>
                <a:avLst/>
                <a:gdLst/>
                <a:ahLst/>
                <a:cxnLst/>
                <a:rect l="l" t="t" r="r" b="b"/>
                <a:pathLst>
                  <a:path w="22071" h="527" extrusionOk="0">
                    <a:moveTo>
                      <a:pt x="0" y="1"/>
                    </a:moveTo>
                    <a:lnTo>
                      <a:pt x="0" y="526"/>
                    </a:lnTo>
                    <a:lnTo>
                      <a:pt x="22070" y="526"/>
                    </a:lnTo>
                    <a:lnTo>
                      <a:pt x="2207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507;p32">
                <a:extLst>
                  <a:ext uri="{FF2B5EF4-FFF2-40B4-BE49-F238E27FC236}">
                    <a16:creationId xmlns:a16="http://schemas.microsoft.com/office/drawing/2014/main" id="{01613329-9565-6900-B657-A30C4A82FE28}"/>
                  </a:ext>
                </a:extLst>
              </p:cNvPr>
              <p:cNvSpPr/>
              <p:nvPr/>
            </p:nvSpPr>
            <p:spPr>
              <a:xfrm>
                <a:off x="2582975" y="3643050"/>
                <a:ext cx="390425" cy="13175"/>
              </a:xfrm>
              <a:custGeom>
                <a:avLst/>
                <a:gdLst/>
                <a:ahLst/>
                <a:cxnLst/>
                <a:rect l="l" t="t" r="r" b="b"/>
                <a:pathLst>
                  <a:path w="15617" h="527" extrusionOk="0">
                    <a:moveTo>
                      <a:pt x="0" y="1"/>
                    </a:moveTo>
                    <a:lnTo>
                      <a:pt x="0" y="526"/>
                    </a:lnTo>
                    <a:lnTo>
                      <a:pt x="15616" y="526"/>
                    </a:lnTo>
                    <a:lnTo>
                      <a:pt x="15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508;p32">
                <a:extLst>
                  <a:ext uri="{FF2B5EF4-FFF2-40B4-BE49-F238E27FC236}">
                    <a16:creationId xmlns:a16="http://schemas.microsoft.com/office/drawing/2014/main" id="{5A96EB57-D027-E6D3-5E71-8F930B591F98}"/>
                  </a:ext>
                </a:extLst>
              </p:cNvPr>
              <p:cNvSpPr/>
              <p:nvPr/>
            </p:nvSpPr>
            <p:spPr>
              <a:xfrm>
                <a:off x="2631750" y="3471975"/>
                <a:ext cx="385350" cy="13325"/>
              </a:xfrm>
              <a:custGeom>
                <a:avLst/>
                <a:gdLst/>
                <a:ahLst/>
                <a:cxnLst/>
                <a:rect l="l" t="t" r="r" b="b"/>
                <a:pathLst>
                  <a:path w="15414" h="533" extrusionOk="0">
                    <a:moveTo>
                      <a:pt x="0" y="0"/>
                    </a:moveTo>
                    <a:lnTo>
                      <a:pt x="0" y="533"/>
                    </a:lnTo>
                    <a:lnTo>
                      <a:pt x="15414" y="533"/>
                    </a:lnTo>
                    <a:lnTo>
                      <a:pt x="1541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509;p32">
                <a:extLst>
                  <a:ext uri="{FF2B5EF4-FFF2-40B4-BE49-F238E27FC236}">
                    <a16:creationId xmlns:a16="http://schemas.microsoft.com/office/drawing/2014/main" id="{91287079-3979-23C5-C907-30E96FD5A227}"/>
                  </a:ext>
                </a:extLst>
              </p:cNvPr>
              <p:cNvSpPr/>
              <p:nvPr/>
            </p:nvSpPr>
            <p:spPr>
              <a:xfrm>
                <a:off x="2582975" y="3374050"/>
                <a:ext cx="472975" cy="13150"/>
              </a:xfrm>
              <a:custGeom>
                <a:avLst/>
                <a:gdLst/>
                <a:ahLst/>
                <a:cxnLst/>
                <a:rect l="l" t="t" r="r" b="b"/>
                <a:pathLst>
                  <a:path w="18919" h="526" extrusionOk="0">
                    <a:moveTo>
                      <a:pt x="0" y="0"/>
                    </a:moveTo>
                    <a:lnTo>
                      <a:pt x="0" y="525"/>
                    </a:lnTo>
                    <a:lnTo>
                      <a:pt x="18918" y="525"/>
                    </a:lnTo>
                    <a:lnTo>
                      <a:pt x="1891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510;p32">
                <a:extLst>
                  <a:ext uri="{FF2B5EF4-FFF2-40B4-BE49-F238E27FC236}">
                    <a16:creationId xmlns:a16="http://schemas.microsoft.com/office/drawing/2014/main" id="{4BE23BDC-5396-4480-57C9-E1E83D2320A8}"/>
                  </a:ext>
                </a:extLst>
              </p:cNvPr>
              <p:cNvSpPr/>
              <p:nvPr/>
            </p:nvSpPr>
            <p:spPr>
              <a:xfrm>
                <a:off x="2589350" y="3282675"/>
                <a:ext cx="454025" cy="13150"/>
              </a:xfrm>
              <a:custGeom>
                <a:avLst/>
                <a:gdLst/>
                <a:ahLst/>
                <a:cxnLst/>
                <a:rect l="l" t="t" r="r" b="b"/>
                <a:pathLst>
                  <a:path w="18161" h="526" extrusionOk="0">
                    <a:moveTo>
                      <a:pt x="0" y="1"/>
                    </a:moveTo>
                    <a:lnTo>
                      <a:pt x="0" y="526"/>
                    </a:lnTo>
                    <a:lnTo>
                      <a:pt x="18160" y="526"/>
                    </a:lnTo>
                    <a:lnTo>
                      <a:pt x="1816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512;p32">
                <a:extLst>
                  <a:ext uri="{FF2B5EF4-FFF2-40B4-BE49-F238E27FC236}">
                    <a16:creationId xmlns:a16="http://schemas.microsoft.com/office/drawing/2014/main" id="{CFB3CAFC-5279-0767-0B9D-D1858C2AF7CD}"/>
                  </a:ext>
                </a:extLst>
              </p:cNvPr>
              <p:cNvSpPr/>
              <p:nvPr/>
            </p:nvSpPr>
            <p:spPr>
              <a:xfrm>
                <a:off x="3007325" y="3337825"/>
                <a:ext cx="97025" cy="97025"/>
              </a:xfrm>
              <a:custGeom>
                <a:avLst/>
                <a:gdLst/>
                <a:ahLst/>
                <a:cxnLst/>
                <a:rect l="l" t="t" r="r" b="b"/>
                <a:pathLst>
                  <a:path w="3881" h="3881" extrusionOk="0">
                    <a:moveTo>
                      <a:pt x="1944" y="1"/>
                    </a:moveTo>
                    <a:cubicBezTo>
                      <a:pt x="871" y="1"/>
                      <a:pt x="1" y="871"/>
                      <a:pt x="1" y="1937"/>
                    </a:cubicBezTo>
                    <a:cubicBezTo>
                      <a:pt x="1" y="3010"/>
                      <a:pt x="871" y="3880"/>
                      <a:pt x="1944" y="3880"/>
                    </a:cubicBezTo>
                    <a:cubicBezTo>
                      <a:pt x="3010" y="3880"/>
                      <a:pt x="3880" y="3010"/>
                      <a:pt x="3880" y="1937"/>
                    </a:cubicBezTo>
                    <a:cubicBezTo>
                      <a:pt x="3880" y="871"/>
                      <a:pt x="3010" y="1"/>
                      <a:pt x="1944"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513;p32">
                <a:extLst>
                  <a:ext uri="{FF2B5EF4-FFF2-40B4-BE49-F238E27FC236}">
                    <a16:creationId xmlns:a16="http://schemas.microsoft.com/office/drawing/2014/main" id="{54F07466-3FF2-389C-26F2-4791DFC02773}"/>
                  </a:ext>
                </a:extLst>
              </p:cNvPr>
              <p:cNvSpPr/>
              <p:nvPr/>
            </p:nvSpPr>
            <p:spPr>
              <a:xfrm>
                <a:off x="2968675" y="3443650"/>
                <a:ext cx="96825" cy="97000"/>
              </a:xfrm>
              <a:custGeom>
                <a:avLst/>
                <a:gdLst/>
                <a:ahLst/>
                <a:cxnLst/>
                <a:rect l="l" t="t" r="r" b="b"/>
                <a:pathLst>
                  <a:path w="3873" h="3880" extrusionOk="0">
                    <a:moveTo>
                      <a:pt x="1937" y="0"/>
                    </a:moveTo>
                    <a:cubicBezTo>
                      <a:pt x="864" y="0"/>
                      <a:pt x="1" y="871"/>
                      <a:pt x="1" y="1936"/>
                    </a:cubicBezTo>
                    <a:cubicBezTo>
                      <a:pt x="1" y="3009"/>
                      <a:pt x="864" y="3880"/>
                      <a:pt x="1937" y="3880"/>
                    </a:cubicBezTo>
                    <a:cubicBezTo>
                      <a:pt x="3010" y="3880"/>
                      <a:pt x="3873" y="3009"/>
                      <a:pt x="3873" y="1936"/>
                    </a:cubicBezTo>
                    <a:cubicBezTo>
                      <a:pt x="3873"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514;p32">
                <a:extLst>
                  <a:ext uri="{FF2B5EF4-FFF2-40B4-BE49-F238E27FC236}">
                    <a16:creationId xmlns:a16="http://schemas.microsoft.com/office/drawing/2014/main" id="{D4C17762-EDA5-D14D-2850-E97277E780B7}"/>
                  </a:ext>
                </a:extLst>
              </p:cNvPr>
              <p:cNvSpPr/>
              <p:nvPr/>
            </p:nvSpPr>
            <p:spPr>
              <a:xfrm>
                <a:off x="2905275" y="3594575"/>
                <a:ext cx="107325" cy="97000"/>
              </a:xfrm>
              <a:custGeom>
                <a:avLst/>
                <a:gdLst/>
                <a:ahLst/>
                <a:cxnLst/>
                <a:rect l="l" t="t" r="r" b="b"/>
                <a:pathLst>
                  <a:path w="4293" h="3880" extrusionOk="0">
                    <a:moveTo>
                      <a:pt x="2141" y="0"/>
                    </a:moveTo>
                    <a:cubicBezTo>
                      <a:pt x="1282" y="0"/>
                      <a:pt x="498" y="574"/>
                      <a:pt x="270" y="1445"/>
                    </a:cubicBezTo>
                    <a:cubicBezTo>
                      <a:pt x="0" y="2488"/>
                      <a:pt x="623" y="3546"/>
                      <a:pt x="1659" y="3816"/>
                    </a:cubicBezTo>
                    <a:cubicBezTo>
                      <a:pt x="1822" y="3859"/>
                      <a:pt x="1986" y="3879"/>
                      <a:pt x="2148" y="3879"/>
                    </a:cubicBezTo>
                    <a:cubicBezTo>
                      <a:pt x="3009" y="3879"/>
                      <a:pt x="3795" y="3300"/>
                      <a:pt x="4023" y="2428"/>
                    </a:cubicBezTo>
                    <a:cubicBezTo>
                      <a:pt x="4293" y="1392"/>
                      <a:pt x="3670" y="334"/>
                      <a:pt x="2634" y="64"/>
                    </a:cubicBezTo>
                    <a:cubicBezTo>
                      <a:pt x="2469" y="21"/>
                      <a:pt x="2304" y="0"/>
                      <a:pt x="2141"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515;p32">
                <a:extLst>
                  <a:ext uri="{FF2B5EF4-FFF2-40B4-BE49-F238E27FC236}">
                    <a16:creationId xmlns:a16="http://schemas.microsoft.com/office/drawing/2014/main" id="{34780137-4E25-5298-87C3-CC2312C490C9}"/>
                  </a:ext>
                </a:extLst>
              </p:cNvPr>
              <p:cNvSpPr/>
              <p:nvPr/>
            </p:nvSpPr>
            <p:spPr>
              <a:xfrm>
                <a:off x="2492350" y="3764625"/>
                <a:ext cx="97025" cy="97025"/>
              </a:xfrm>
              <a:custGeom>
                <a:avLst/>
                <a:gdLst/>
                <a:ahLst/>
                <a:cxnLst/>
                <a:rect l="l" t="t" r="r" b="b"/>
                <a:pathLst>
                  <a:path w="3881" h="3881" extrusionOk="0">
                    <a:moveTo>
                      <a:pt x="1937" y="1"/>
                    </a:moveTo>
                    <a:cubicBezTo>
                      <a:pt x="864" y="1"/>
                      <a:pt x="1" y="871"/>
                      <a:pt x="1" y="1944"/>
                    </a:cubicBezTo>
                    <a:cubicBezTo>
                      <a:pt x="1" y="3010"/>
                      <a:pt x="864" y="3880"/>
                      <a:pt x="1937" y="3880"/>
                    </a:cubicBezTo>
                    <a:cubicBezTo>
                      <a:pt x="3010" y="3880"/>
                      <a:pt x="3880" y="3010"/>
                      <a:pt x="3880" y="1944"/>
                    </a:cubicBezTo>
                    <a:cubicBezTo>
                      <a:pt x="3880" y="871"/>
                      <a:pt x="3010"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516;p32">
                <a:extLst>
                  <a:ext uri="{FF2B5EF4-FFF2-40B4-BE49-F238E27FC236}">
                    <a16:creationId xmlns:a16="http://schemas.microsoft.com/office/drawing/2014/main" id="{0AE9E0BC-46C8-150A-C6AD-26B9A2C68B2C}"/>
                  </a:ext>
                </a:extLst>
              </p:cNvPr>
              <p:cNvSpPr/>
              <p:nvPr/>
            </p:nvSpPr>
            <p:spPr>
              <a:xfrm>
                <a:off x="3017075" y="3675700"/>
                <a:ext cx="97025" cy="97025"/>
              </a:xfrm>
              <a:custGeom>
                <a:avLst/>
                <a:gdLst/>
                <a:ahLst/>
                <a:cxnLst/>
                <a:rect l="l" t="t" r="r" b="b"/>
                <a:pathLst>
                  <a:path w="3881" h="3881" extrusionOk="0">
                    <a:moveTo>
                      <a:pt x="1937" y="1"/>
                    </a:moveTo>
                    <a:cubicBezTo>
                      <a:pt x="871" y="1"/>
                      <a:pt x="1" y="864"/>
                      <a:pt x="1" y="1937"/>
                    </a:cubicBezTo>
                    <a:cubicBezTo>
                      <a:pt x="1" y="3010"/>
                      <a:pt x="871" y="3880"/>
                      <a:pt x="1937" y="3880"/>
                    </a:cubicBezTo>
                    <a:cubicBezTo>
                      <a:pt x="3010" y="3880"/>
                      <a:pt x="3880" y="3010"/>
                      <a:pt x="3880" y="1937"/>
                    </a:cubicBezTo>
                    <a:cubicBezTo>
                      <a:pt x="3880" y="864"/>
                      <a:pt x="3010" y="1"/>
                      <a:pt x="193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517;p32">
                <a:extLst>
                  <a:ext uri="{FF2B5EF4-FFF2-40B4-BE49-F238E27FC236}">
                    <a16:creationId xmlns:a16="http://schemas.microsoft.com/office/drawing/2014/main" id="{CA6113E9-720A-13DD-2B74-2F95583B7BE1}"/>
                  </a:ext>
                </a:extLst>
              </p:cNvPr>
              <p:cNvSpPr/>
              <p:nvPr/>
            </p:nvSpPr>
            <p:spPr>
              <a:xfrm>
                <a:off x="2593650" y="4062925"/>
                <a:ext cx="97025" cy="97000"/>
              </a:xfrm>
              <a:custGeom>
                <a:avLst/>
                <a:gdLst/>
                <a:ahLst/>
                <a:cxnLst/>
                <a:rect l="l" t="t" r="r" b="b"/>
                <a:pathLst>
                  <a:path w="3881" h="3880" extrusionOk="0">
                    <a:moveTo>
                      <a:pt x="1945" y="0"/>
                    </a:moveTo>
                    <a:cubicBezTo>
                      <a:pt x="871" y="0"/>
                      <a:pt x="1" y="871"/>
                      <a:pt x="1" y="1944"/>
                    </a:cubicBezTo>
                    <a:cubicBezTo>
                      <a:pt x="1" y="3017"/>
                      <a:pt x="871" y="3880"/>
                      <a:pt x="1945" y="3880"/>
                    </a:cubicBezTo>
                    <a:cubicBezTo>
                      <a:pt x="3010" y="3880"/>
                      <a:pt x="3881" y="3017"/>
                      <a:pt x="3881" y="1944"/>
                    </a:cubicBezTo>
                    <a:cubicBezTo>
                      <a:pt x="3881" y="871"/>
                      <a:pt x="3010" y="0"/>
                      <a:pt x="194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518;p32">
                <a:extLst>
                  <a:ext uri="{FF2B5EF4-FFF2-40B4-BE49-F238E27FC236}">
                    <a16:creationId xmlns:a16="http://schemas.microsoft.com/office/drawing/2014/main" id="{906567D6-F70F-42F0-0F4E-377B861FD2DB}"/>
                  </a:ext>
                </a:extLst>
              </p:cNvPr>
              <p:cNvSpPr/>
              <p:nvPr/>
            </p:nvSpPr>
            <p:spPr>
              <a:xfrm>
                <a:off x="3070925" y="4169475"/>
                <a:ext cx="97025" cy="97025"/>
              </a:xfrm>
              <a:custGeom>
                <a:avLst/>
                <a:gdLst/>
                <a:ahLst/>
                <a:cxnLst/>
                <a:rect l="l" t="t" r="r" b="b"/>
                <a:pathLst>
                  <a:path w="3881" h="3881" extrusionOk="0">
                    <a:moveTo>
                      <a:pt x="1937" y="0"/>
                    </a:moveTo>
                    <a:cubicBezTo>
                      <a:pt x="863" y="0"/>
                      <a:pt x="0" y="871"/>
                      <a:pt x="0" y="1944"/>
                    </a:cubicBezTo>
                    <a:cubicBezTo>
                      <a:pt x="0" y="3010"/>
                      <a:pt x="863" y="3880"/>
                      <a:pt x="1937" y="3880"/>
                    </a:cubicBezTo>
                    <a:cubicBezTo>
                      <a:pt x="3010" y="3880"/>
                      <a:pt x="3880" y="3010"/>
                      <a:pt x="3880" y="1944"/>
                    </a:cubicBezTo>
                    <a:cubicBezTo>
                      <a:pt x="3880"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519;p32">
                <a:extLst>
                  <a:ext uri="{FF2B5EF4-FFF2-40B4-BE49-F238E27FC236}">
                    <a16:creationId xmlns:a16="http://schemas.microsoft.com/office/drawing/2014/main" id="{8F6DB30D-7FD6-2E59-BBBD-4204D1E91E43}"/>
                  </a:ext>
                </a:extLst>
              </p:cNvPr>
              <p:cNvSpPr/>
              <p:nvPr/>
            </p:nvSpPr>
            <p:spPr>
              <a:xfrm rot="10800000" flipH="1">
                <a:off x="2898900" y="3764625"/>
                <a:ext cx="97000" cy="97025"/>
              </a:xfrm>
              <a:custGeom>
                <a:avLst/>
                <a:gdLst/>
                <a:ahLst/>
                <a:cxnLst/>
                <a:rect l="l" t="t" r="r" b="b"/>
                <a:pathLst>
                  <a:path w="3880" h="3881" extrusionOk="0">
                    <a:moveTo>
                      <a:pt x="1936" y="1"/>
                    </a:moveTo>
                    <a:cubicBezTo>
                      <a:pt x="871" y="1"/>
                      <a:pt x="0" y="871"/>
                      <a:pt x="0" y="1944"/>
                    </a:cubicBezTo>
                    <a:cubicBezTo>
                      <a:pt x="0" y="3010"/>
                      <a:pt x="871" y="3880"/>
                      <a:pt x="1936" y="3880"/>
                    </a:cubicBezTo>
                    <a:cubicBezTo>
                      <a:pt x="3009" y="3880"/>
                      <a:pt x="3880" y="3010"/>
                      <a:pt x="3880" y="1944"/>
                    </a:cubicBezTo>
                    <a:cubicBezTo>
                      <a:pt x="3880" y="871"/>
                      <a:pt x="3009" y="1"/>
                      <a:pt x="1936"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520;p32">
                <a:extLst>
                  <a:ext uri="{FF2B5EF4-FFF2-40B4-BE49-F238E27FC236}">
                    <a16:creationId xmlns:a16="http://schemas.microsoft.com/office/drawing/2014/main" id="{839516B8-C2CA-65B3-316E-3B694E35FE95}"/>
                  </a:ext>
                </a:extLst>
              </p:cNvPr>
              <p:cNvSpPr/>
              <p:nvPr/>
            </p:nvSpPr>
            <p:spPr>
              <a:xfrm>
                <a:off x="3092675" y="4049775"/>
                <a:ext cx="97025" cy="97025"/>
              </a:xfrm>
              <a:custGeom>
                <a:avLst/>
                <a:gdLst/>
                <a:ahLst/>
                <a:cxnLst/>
                <a:rect l="l" t="t" r="r" b="b"/>
                <a:pathLst>
                  <a:path w="3881" h="3881" extrusionOk="0">
                    <a:moveTo>
                      <a:pt x="1945" y="1"/>
                    </a:moveTo>
                    <a:cubicBezTo>
                      <a:pt x="871" y="1"/>
                      <a:pt x="1" y="871"/>
                      <a:pt x="1" y="1944"/>
                    </a:cubicBezTo>
                    <a:cubicBezTo>
                      <a:pt x="1" y="3010"/>
                      <a:pt x="871" y="3880"/>
                      <a:pt x="1945" y="3880"/>
                    </a:cubicBezTo>
                    <a:cubicBezTo>
                      <a:pt x="3018" y="3880"/>
                      <a:pt x="3881" y="3010"/>
                      <a:pt x="3881" y="1944"/>
                    </a:cubicBezTo>
                    <a:cubicBezTo>
                      <a:pt x="3881" y="871"/>
                      <a:pt x="3018" y="1"/>
                      <a:pt x="194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521;p32">
                <a:extLst>
                  <a:ext uri="{FF2B5EF4-FFF2-40B4-BE49-F238E27FC236}">
                    <a16:creationId xmlns:a16="http://schemas.microsoft.com/office/drawing/2014/main" id="{E739DC13-68FB-9535-0306-7B1821867D40}"/>
                  </a:ext>
                </a:extLst>
              </p:cNvPr>
              <p:cNvSpPr/>
              <p:nvPr/>
            </p:nvSpPr>
            <p:spPr>
              <a:xfrm>
                <a:off x="2537200" y="3582400"/>
                <a:ext cx="104325" cy="96975"/>
              </a:xfrm>
              <a:custGeom>
                <a:avLst/>
                <a:gdLst/>
                <a:ahLst/>
                <a:cxnLst/>
                <a:rect l="l" t="t" r="r" b="b"/>
                <a:pathLst>
                  <a:path w="4173" h="3879" extrusionOk="0">
                    <a:moveTo>
                      <a:pt x="2080" y="0"/>
                    </a:moveTo>
                    <a:cubicBezTo>
                      <a:pt x="1145" y="0"/>
                      <a:pt x="321" y="679"/>
                      <a:pt x="173" y="1632"/>
                    </a:cubicBezTo>
                    <a:cubicBezTo>
                      <a:pt x="0" y="2690"/>
                      <a:pt x="713" y="3680"/>
                      <a:pt x="1771" y="3853"/>
                    </a:cubicBezTo>
                    <a:cubicBezTo>
                      <a:pt x="1878" y="3870"/>
                      <a:pt x="1983" y="3878"/>
                      <a:pt x="2088" y="3878"/>
                    </a:cubicBezTo>
                    <a:cubicBezTo>
                      <a:pt x="3022" y="3878"/>
                      <a:pt x="3845" y="3206"/>
                      <a:pt x="4000" y="2254"/>
                    </a:cubicBezTo>
                    <a:cubicBezTo>
                      <a:pt x="4172" y="1196"/>
                      <a:pt x="3452" y="198"/>
                      <a:pt x="2394" y="26"/>
                    </a:cubicBezTo>
                    <a:cubicBezTo>
                      <a:pt x="2288" y="8"/>
                      <a:pt x="2184" y="0"/>
                      <a:pt x="208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522;p32">
                <a:extLst>
                  <a:ext uri="{FF2B5EF4-FFF2-40B4-BE49-F238E27FC236}">
                    <a16:creationId xmlns:a16="http://schemas.microsoft.com/office/drawing/2014/main" id="{D20E42E3-5E0E-D95C-01DA-B982D4F65E7B}"/>
                  </a:ext>
                </a:extLst>
              </p:cNvPr>
              <p:cNvSpPr/>
              <p:nvPr/>
            </p:nvSpPr>
            <p:spPr>
              <a:xfrm>
                <a:off x="2597975" y="3952550"/>
                <a:ext cx="110325" cy="96975"/>
              </a:xfrm>
              <a:custGeom>
                <a:avLst/>
                <a:gdLst/>
                <a:ahLst/>
                <a:cxnLst/>
                <a:rect l="l" t="t" r="r" b="b"/>
                <a:pathLst>
                  <a:path w="4413" h="3879" extrusionOk="0">
                    <a:moveTo>
                      <a:pt x="2200" y="0"/>
                    </a:moveTo>
                    <a:cubicBezTo>
                      <a:pt x="1936" y="0"/>
                      <a:pt x="1668" y="54"/>
                      <a:pt x="1411" y="168"/>
                    </a:cubicBezTo>
                    <a:cubicBezTo>
                      <a:pt x="436" y="603"/>
                      <a:pt x="1" y="1751"/>
                      <a:pt x="436" y="2727"/>
                    </a:cubicBezTo>
                    <a:cubicBezTo>
                      <a:pt x="757" y="3451"/>
                      <a:pt x="1465" y="3878"/>
                      <a:pt x="2206" y="3878"/>
                    </a:cubicBezTo>
                    <a:cubicBezTo>
                      <a:pt x="2470" y="3878"/>
                      <a:pt x="2738" y="3824"/>
                      <a:pt x="2995" y="3710"/>
                    </a:cubicBezTo>
                    <a:cubicBezTo>
                      <a:pt x="3970" y="3275"/>
                      <a:pt x="4413" y="2126"/>
                      <a:pt x="3978" y="1151"/>
                    </a:cubicBezTo>
                    <a:cubicBezTo>
                      <a:pt x="3656" y="430"/>
                      <a:pt x="2946" y="0"/>
                      <a:pt x="220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499;p32">
              <a:extLst>
                <a:ext uri="{FF2B5EF4-FFF2-40B4-BE49-F238E27FC236}">
                  <a16:creationId xmlns:a16="http://schemas.microsoft.com/office/drawing/2014/main" id="{CBB11B99-33E8-ABC7-1D1F-B28A5C5055B1}"/>
                </a:ext>
              </a:extLst>
            </p:cNvPr>
            <p:cNvGrpSpPr/>
            <p:nvPr/>
          </p:nvGrpSpPr>
          <p:grpSpPr>
            <a:xfrm rot="5400000">
              <a:off x="6560922" y="-505033"/>
              <a:ext cx="1415427" cy="4582952"/>
              <a:chOff x="2481850" y="3217450"/>
              <a:chExt cx="732050" cy="1084500"/>
            </a:xfrm>
          </p:grpSpPr>
          <p:sp>
            <p:nvSpPr>
              <p:cNvPr id="2639" name="Google Shape;2500;p32">
                <a:extLst>
                  <a:ext uri="{FF2B5EF4-FFF2-40B4-BE49-F238E27FC236}">
                    <a16:creationId xmlns:a16="http://schemas.microsoft.com/office/drawing/2014/main" id="{5A52CFA0-C5DB-E30A-4ACB-481B177534A0}"/>
                  </a:ext>
                </a:extLst>
              </p:cNvPr>
              <p:cNvSpPr/>
              <p:nvPr/>
            </p:nvSpPr>
            <p:spPr>
              <a:xfrm>
                <a:off x="2552400" y="3235400"/>
                <a:ext cx="532050" cy="1066550"/>
              </a:xfrm>
              <a:custGeom>
                <a:avLst/>
                <a:gdLst/>
                <a:ahLst/>
                <a:cxnLst/>
                <a:rect l="l" t="t" r="r" b="b"/>
                <a:pathLst>
                  <a:path w="21282" h="42662" extrusionOk="0">
                    <a:moveTo>
                      <a:pt x="1606" y="1"/>
                    </a:moveTo>
                    <a:cubicBezTo>
                      <a:pt x="758" y="2087"/>
                      <a:pt x="0" y="4908"/>
                      <a:pt x="563" y="7572"/>
                    </a:cubicBezTo>
                    <a:cubicBezTo>
                      <a:pt x="1156" y="10416"/>
                      <a:pt x="5906" y="12345"/>
                      <a:pt x="10941" y="14393"/>
                    </a:cubicBezTo>
                    <a:cubicBezTo>
                      <a:pt x="14858" y="15984"/>
                      <a:pt x="18903" y="17635"/>
                      <a:pt x="19616" y="19376"/>
                    </a:cubicBezTo>
                    <a:cubicBezTo>
                      <a:pt x="20216" y="20854"/>
                      <a:pt x="16524" y="22430"/>
                      <a:pt x="12960" y="23961"/>
                    </a:cubicBezTo>
                    <a:cubicBezTo>
                      <a:pt x="8210" y="26002"/>
                      <a:pt x="2822" y="28306"/>
                      <a:pt x="2687" y="31983"/>
                    </a:cubicBezTo>
                    <a:cubicBezTo>
                      <a:pt x="2574" y="35563"/>
                      <a:pt x="2852" y="39142"/>
                      <a:pt x="3519" y="42661"/>
                    </a:cubicBezTo>
                    <a:lnTo>
                      <a:pt x="4600" y="42661"/>
                    </a:lnTo>
                    <a:cubicBezTo>
                      <a:pt x="3917" y="39157"/>
                      <a:pt x="3632" y="35593"/>
                      <a:pt x="3737" y="32021"/>
                    </a:cubicBezTo>
                    <a:cubicBezTo>
                      <a:pt x="3850" y="29011"/>
                      <a:pt x="8907" y="26843"/>
                      <a:pt x="13372" y="24929"/>
                    </a:cubicBezTo>
                    <a:cubicBezTo>
                      <a:pt x="15444" y="24044"/>
                      <a:pt x="17395" y="23203"/>
                      <a:pt x="18753" y="22325"/>
                    </a:cubicBezTo>
                    <a:cubicBezTo>
                      <a:pt x="19383" y="21920"/>
                      <a:pt x="21282" y="20697"/>
                      <a:pt x="20591" y="18978"/>
                    </a:cubicBezTo>
                    <a:cubicBezTo>
                      <a:pt x="19713" y="16825"/>
                      <a:pt x="15646" y="15166"/>
                      <a:pt x="11339" y="13418"/>
                    </a:cubicBezTo>
                    <a:cubicBezTo>
                      <a:pt x="6994" y="11654"/>
                      <a:pt x="2071" y="9651"/>
                      <a:pt x="1591" y="7362"/>
                    </a:cubicBezTo>
                    <a:cubicBezTo>
                      <a:pt x="1051" y="4796"/>
                      <a:pt x="1899" y="1989"/>
                      <a:pt x="2754"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501;p32">
                <a:extLst>
                  <a:ext uri="{FF2B5EF4-FFF2-40B4-BE49-F238E27FC236}">
                    <a16:creationId xmlns:a16="http://schemas.microsoft.com/office/drawing/2014/main" id="{31EFCF5A-9993-070D-3869-208638EE2D9A}"/>
                  </a:ext>
                </a:extLst>
              </p:cNvPr>
              <p:cNvSpPr/>
              <p:nvPr/>
            </p:nvSpPr>
            <p:spPr>
              <a:xfrm>
                <a:off x="2481850" y="3235400"/>
                <a:ext cx="732050" cy="1066550"/>
              </a:xfrm>
              <a:custGeom>
                <a:avLst/>
                <a:gdLst/>
                <a:ahLst/>
                <a:cxnLst/>
                <a:rect l="l" t="t" r="r" b="b"/>
                <a:pathLst>
                  <a:path w="29282" h="42662" extrusionOk="0">
                    <a:moveTo>
                      <a:pt x="21462" y="1"/>
                    </a:moveTo>
                    <a:cubicBezTo>
                      <a:pt x="21883" y="1179"/>
                      <a:pt x="23316" y="5494"/>
                      <a:pt x="22528" y="8503"/>
                    </a:cubicBezTo>
                    <a:cubicBezTo>
                      <a:pt x="22213" y="9681"/>
                      <a:pt x="18108" y="10881"/>
                      <a:pt x="14491" y="11940"/>
                    </a:cubicBezTo>
                    <a:cubicBezTo>
                      <a:pt x="11249" y="12885"/>
                      <a:pt x="7572" y="13966"/>
                      <a:pt x="4818" y="15376"/>
                    </a:cubicBezTo>
                    <a:cubicBezTo>
                      <a:pt x="1479" y="17087"/>
                      <a:pt x="0" y="19038"/>
                      <a:pt x="301" y="21342"/>
                    </a:cubicBezTo>
                    <a:cubicBezTo>
                      <a:pt x="571" y="23503"/>
                      <a:pt x="2334" y="24982"/>
                      <a:pt x="5689" y="25860"/>
                    </a:cubicBezTo>
                    <a:cubicBezTo>
                      <a:pt x="8495" y="26595"/>
                      <a:pt x="12037" y="26835"/>
                      <a:pt x="15459" y="27068"/>
                    </a:cubicBezTo>
                    <a:cubicBezTo>
                      <a:pt x="20299" y="27398"/>
                      <a:pt x="25304" y="27736"/>
                      <a:pt x="26250" y="29544"/>
                    </a:cubicBezTo>
                    <a:cubicBezTo>
                      <a:pt x="28239" y="33349"/>
                      <a:pt x="24794" y="40635"/>
                      <a:pt x="23759" y="42661"/>
                    </a:cubicBezTo>
                    <a:lnTo>
                      <a:pt x="24944" y="42661"/>
                    </a:lnTo>
                    <a:cubicBezTo>
                      <a:pt x="26250" y="40020"/>
                      <a:pt x="29282" y="33071"/>
                      <a:pt x="27180" y="29056"/>
                    </a:cubicBezTo>
                    <a:cubicBezTo>
                      <a:pt x="25965" y="26730"/>
                      <a:pt x="21125" y="26400"/>
                      <a:pt x="15527" y="26017"/>
                    </a:cubicBezTo>
                    <a:cubicBezTo>
                      <a:pt x="9110" y="25582"/>
                      <a:pt x="1839" y="25087"/>
                      <a:pt x="1344" y="21207"/>
                    </a:cubicBezTo>
                    <a:cubicBezTo>
                      <a:pt x="811" y="17035"/>
                      <a:pt x="8555" y="14769"/>
                      <a:pt x="14784" y="12953"/>
                    </a:cubicBezTo>
                    <a:cubicBezTo>
                      <a:pt x="19421" y="11594"/>
                      <a:pt x="23083" y="10529"/>
                      <a:pt x="23541" y="8773"/>
                    </a:cubicBezTo>
                    <a:cubicBezTo>
                      <a:pt x="24351" y="5704"/>
                      <a:pt x="23136" y="1621"/>
                      <a:pt x="22580"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502;p32">
                <a:extLst>
                  <a:ext uri="{FF2B5EF4-FFF2-40B4-BE49-F238E27FC236}">
                    <a16:creationId xmlns:a16="http://schemas.microsoft.com/office/drawing/2014/main" id="{4499B953-6F25-C905-7F48-5178DAB2ED0A}"/>
                  </a:ext>
                </a:extLst>
              </p:cNvPr>
              <p:cNvSpPr/>
              <p:nvPr/>
            </p:nvSpPr>
            <p:spPr>
              <a:xfrm>
                <a:off x="2639250" y="4193300"/>
                <a:ext cx="490425" cy="13350"/>
              </a:xfrm>
              <a:custGeom>
                <a:avLst/>
                <a:gdLst/>
                <a:ahLst/>
                <a:cxnLst/>
                <a:rect l="l" t="t" r="r" b="b"/>
                <a:pathLst>
                  <a:path w="19617" h="534" extrusionOk="0">
                    <a:moveTo>
                      <a:pt x="0" y="1"/>
                    </a:moveTo>
                    <a:lnTo>
                      <a:pt x="0" y="533"/>
                    </a:lnTo>
                    <a:lnTo>
                      <a:pt x="19616" y="533"/>
                    </a:lnTo>
                    <a:lnTo>
                      <a:pt x="19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503;p32">
                <a:extLst>
                  <a:ext uri="{FF2B5EF4-FFF2-40B4-BE49-F238E27FC236}">
                    <a16:creationId xmlns:a16="http://schemas.microsoft.com/office/drawing/2014/main" id="{C2F7C4BB-2273-9933-A429-BF2E16DA9EBA}"/>
                  </a:ext>
                </a:extLst>
              </p:cNvPr>
              <p:cNvSpPr/>
              <p:nvPr/>
            </p:nvSpPr>
            <p:spPr>
              <a:xfrm>
                <a:off x="2633050" y="4098375"/>
                <a:ext cx="531700" cy="13150"/>
              </a:xfrm>
              <a:custGeom>
                <a:avLst/>
                <a:gdLst/>
                <a:ahLst/>
                <a:cxnLst/>
                <a:rect l="l" t="t" r="r" b="b"/>
                <a:pathLst>
                  <a:path w="21268" h="526" extrusionOk="0">
                    <a:moveTo>
                      <a:pt x="1" y="0"/>
                    </a:moveTo>
                    <a:lnTo>
                      <a:pt x="1" y="526"/>
                    </a:lnTo>
                    <a:lnTo>
                      <a:pt x="21268" y="526"/>
                    </a:lnTo>
                    <a:lnTo>
                      <a:pt x="2126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504;p32">
                <a:extLst>
                  <a:ext uri="{FF2B5EF4-FFF2-40B4-BE49-F238E27FC236}">
                    <a16:creationId xmlns:a16="http://schemas.microsoft.com/office/drawing/2014/main" id="{635E18C9-A810-4E40-F37D-196325BE7BCA}"/>
                  </a:ext>
                </a:extLst>
              </p:cNvPr>
              <p:cNvSpPr/>
              <p:nvPr/>
            </p:nvSpPr>
            <p:spPr>
              <a:xfrm>
                <a:off x="2639250" y="3994450"/>
                <a:ext cx="519125" cy="13150"/>
              </a:xfrm>
              <a:custGeom>
                <a:avLst/>
                <a:gdLst/>
                <a:ahLst/>
                <a:cxnLst/>
                <a:rect l="l" t="t" r="r" b="b"/>
                <a:pathLst>
                  <a:path w="20765" h="526" extrusionOk="0">
                    <a:moveTo>
                      <a:pt x="0" y="0"/>
                    </a:moveTo>
                    <a:lnTo>
                      <a:pt x="0" y="525"/>
                    </a:lnTo>
                    <a:lnTo>
                      <a:pt x="20764" y="525"/>
                    </a:lnTo>
                    <a:lnTo>
                      <a:pt x="2076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505;p32">
                <a:extLst>
                  <a:ext uri="{FF2B5EF4-FFF2-40B4-BE49-F238E27FC236}">
                    <a16:creationId xmlns:a16="http://schemas.microsoft.com/office/drawing/2014/main" id="{3E9F9F79-903D-CD2D-41B7-436A587E6BD9}"/>
                  </a:ext>
                </a:extLst>
              </p:cNvPr>
              <p:cNvSpPr/>
              <p:nvPr/>
            </p:nvSpPr>
            <p:spPr>
              <a:xfrm>
                <a:off x="2519175" y="3800450"/>
                <a:ext cx="460400" cy="13175"/>
              </a:xfrm>
              <a:custGeom>
                <a:avLst/>
                <a:gdLst/>
                <a:ahLst/>
                <a:cxnLst/>
                <a:rect l="l" t="t" r="r" b="b"/>
                <a:pathLst>
                  <a:path w="18416" h="527" extrusionOk="0">
                    <a:moveTo>
                      <a:pt x="1" y="1"/>
                    </a:moveTo>
                    <a:lnTo>
                      <a:pt x="1" y="526"/>
                    </a:lnTo>
                    <a:lnTo>
                      <a:pt x="18416" y="526"/>
                    </a:lnTo>
                    <a:lnTo>
                      <a:pt x="184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506;p32">
                <a:extLst>
                  <a:ext uri="{FF2B5EF4-FFF2-40B4-BE49-F238E27FC236}">
                    <a16:creationId xmlns:a16="http://schemas.microsoft.com/office/drawing/2014/main" id="{8AFB36D3-71B0-8B91-3B1C-D8AB77C1427B}"/>
                  </a:ext>
                </a:extLst>
              </p:cNvPr>
              <p:cNvSpPr/>
              <p:nvPr/>
            </p:nvSpPr>
            <p:spPr>
              <a:xfrm>
                <a:off x="2504175" y="3724100"/>
                <a:ext cx="551775" cy="13175"/>
              </a:xfrm>
              <a:custGeom>
                <a:avLst/>
                <a:gdLst/>
                <a:ahLst/>
                <a:cxnLst/>
                <a:rect l="l" t="t" r="r" b="b"/>
                <a:pathLst>
                  <a:path w="22071" h="527" extrusionOk="0">
                    <a:moveTo>
                      <a:pt x="0" y="1"/>
                    </a:moveTo>
                    <a:lnTo>
                      <a:pt x="0" y="526"/>
                    </a:lnTo>
                    <a:lnTo>
                      <a:pt x="22070" y="526"/>
                    </a:lnTo>
                    <a:lnTo>
                      <a:pt x="2207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507;p32">
                <a:extLst>
                  <a:ext uri="{FF2B5EF4-FFF2-40B4-BE49-F238E27FC236}">
                    <a16:creationId xmlns:a16="http://schemas.microsoft.com/office/drawing/2014/main" id="{CE597323-90ED-6C73-B1F8-14B64A859F33}"/>
                  </a:ext>
                </a:extLst>
              </p:cNvPr>
              <p:cNvSpPr/>
              <p:nvPr/>
            </p:nvSpPr>
            <p:spPr>
              <a:xfrm>
                <a:off x="2582975" y="3643050"/>
                <a:ext cx="390425" cy="13175"/>
              </a:xfrm>
              <a:custGeom>
                <a:avLst/>
                <a:gdLst/>
                <a:ahLst/>
                <a:cxnLst/>
                <a:rect l="l" t="t" r="r" b="b"/>
                <a:pathLst>
                  <a:path w="15617" h="527" extrusionOk="0">
                    <a:moveTo>
                      <a:pt x="0" y="1"/>
                    </a:moveTo>
                    <a:lnTo>
                      <a:pt x="0" y="526"/>
                    </a:lnTo>
                    <a:lnTo>
                      <a:pt x="15616" y="526"/>
                    </a:lnTo>
                    <a:lnTo>
                      <a:pt x="15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508;p32">
                <a:extLst>
                  <a:ext uri="{FF2B5EF4-FFF2-40B4-BE49-F238E27FC236}">
                    <a16:creationId xmlns:a16="http://schemas.microsoft.com/office/drawing/2014/main" id="{5A0CFECD-528F-1412-DD49-79F487AE57A9}"/>
                  </a:ext>
                </a:extLst>
              </p:cNvPr>
              <p:cNvSpPr/>
              <p:nvPr/>
            </p:nvSpPr>
            <p:spPr>
              <a:xfrm>
                <a:off x="2631750" y="3471975"/>
                <a:ext cx="385350" cy="13325"/>
              </a:xfrm>
              <a:custGeom>
                <a:avLst/>
                <a:gdLst/>
                <a:ahLst/>
                <a:cxnLst/>
                <a:rect l="l" t="t" r="r" b="b"/>
                <a:pathLst>
                  <a:path w="15414" h="533" extrusionOk="0">
                    <a:moveTo>
                      <a:pt x="0" y="0"/>
                    </a:moveTo>
                    <a:lnTo>
                      <a:pt x="0" y="533"/>
                    </a:lnTo>
                    <a:lnTo>
                      <a:pt x="15414" y="533"/>
                    </a:lnTo>
                    <a:lnTo>
                      <a:pt x="1541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509;p32">
                <a:extLst>
                  <a:ext uri="{FF2B5EF4-FFF2-40B4-BE49-F238E27FC236}">
                    <a16:creationId xmlns:a16="http://schemas.microsoft.com/office/drawing/2014/main" id="{7033616F-7780-FA08-9313-B02BAA8B9FAA}"/>
                  </a:ext>
                </a:extLst>
              </p:cNvPr>
              <p:cNvSpPr/>
              <p:nvPr/>
            </p:nvSpPr>
            <p:spPr>
              <a:xfrm>
                <a:off x="2582975" y="3374050"/>
                <a:ext cx="472975" cy="13150"/>
              </a:xfrm>
              <a:custGeom>
                <a:avLst/>
                <a:gdLst/>
                <a:ahLst/>
                <a:cxnLst/>
                <a:rect l="l" t="t" r="r" b="b"/>
                <a:pathLst>
                  <a:path w="18919" h="526" extrusionOk="0">
                    <a:moveTo>
                      <a:pt x="0" y="0"/>
                    </a:moveTo>
                    <a:lnTo>
                      <a:pt x="0" y="525"/>
                    </a:lnTo>
                    <a:lnTo>
                      <a:pt x="18918" y="525"/>
                    </a:lnTo>
                    <a:lnTo>
                      <a:pt x="1891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510;p32">
                <a:extLst>
                  <a:ext uri="{FF2B5EF4-FFF2-40B4-BE49-F238E27FC236}">
                    <a16:creationId xmlns:a16="http://schemas.microsoft.com/office/drawing/2014/main" id="{3D1831CA-B863-2E91-276A-D8BDB8B1083B}"/>
                  </a:ext>
                </a:extLst>
              </p:cNvPr>
              <p:cNvSpPr/>
              <p:nvPr/>
            </p:nvSpPr>
            <p:spPr>
              <a:xfrm>
                <a:off x="2589350" y="3282675"/>
                <a:ext cx="454025" cy="13150"/>
              </a:xfrm>
              <a:custGeom>
                <a:avLst/>
                <a:gdLst/>
                <a:ahLst/>
                <a:cxnLst/>
                <a:rect l="l" t="t" r="r" b="b"/>
                <a:pathLst>
                  <a:path w="18161" h="526" extrusionOk="0">
                    <a:moveTo>
                      <a:pt x="0" y="1"/>
                    </a:moveTo>
                    <a:lnTo>
                      <a:pt x="0" y="526"/>
                    </a:lnTo>
                    <a:lnTo>
                      <a:pt x="18160" y="526"/>
                    </a:lnTo>
                    <a:lnTo>
                      <a:pt x="1816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511;p32">
                <a:extLst>
                  <a:ext uri="{FF2B5EF4-FFF2-40B4-BE49-F238E27FC236}">
                    <a16:creationId xmlns:a16="http://schemas.microsoft.com/office/drawing/2014/main" id="{6627C082-B502-6333-134E-9BFC6FAADA43}"/>
                  </a:ext>
                </a:extLst>
              </p:cNvPr>
              <p:cNvSpPr/>
              <p:nvPr/>
            </p:nvSpPr>
            <p:spPr>
              <a:xfrm>
                <a:off x="2545825" y="3217450"/>
                <a:ext cx="106575" cy="97075"/>
              </a:xfrm>
              <a:custGeom>
                <a:avLst/>
                <a:gdLst/>
                <a:ahLst/>
                <a:cxnLst/>
                <a:rect l="l" t="t" r="r" b="b"/>
                <a:pathLst>
                  <a:path w="4263" h="3883" extrusionOk="0">
                    <a:moveTo>
                      <a:pt x="2135" y="1"/>
                    </a:moveTo>
                    <a:cubicBezTo>
                      <a:pt x="1253" y="1"/>
                      <a:pt x="453" y="603"/>
                      <a:pt x="241" y="1499"/>
                    </a:cubicBezTo>
                    <a:cubicBezTo>
                      <a:pt x="0" y="2542"/>
                      <a:pt x="646" y="3585"/>
                      <a:pt x="1689" y="3833"/>
                    </a:cubicBezTo>
                    <a:cubicBezTo>
                      <a:pt x="1836" y="3867"/>
                      <a:pt x="1983" y="3883"/>
                      <a:pt x="2128" y="3883"/>
                    </a:cubicBezTo>
                    <a:cubicBezTo>
                      <a:pt x="3010" y="3883"/>
                      <a:pt x="3810" y="3280"/>
                      <a:pt x="4023" y="2384"/>
                    </a:cubicBezTo>
                    <a:cubicBezTo>
                      <a:pt x="4263" y="1341"/>
                      <a:pt x="3617" y="298"/>
                      <a:pt x="2574" y="51"/>
                    </a:cubicBezTo>
                    <a:cubicBezTo>
                      <a:pt x="2427" y="17"/>
                      <a:pt x="2280" y="1"/>
                      <a:pt x="2135"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512;p32">
                <a:extLst>
                  <a:ext uri="{FF2B5EF4-FFF2-40B4-BE49-F238E27FC236}">
                    <a16:creationId xmlns:a16="http://schemas.microsoft.com/office/drawing/2014/main" id="{88F6C993-423D-511F-FBC9-8143961F7375}"/>
                  </a:ext>
                </a:extLst>
              </p:cNvPr>
              <p:cNvSpPr/>
              <p:nvPr/>
            </p:nvSpPr>
            <p:spPr>
              <a:xfrm>
                <a:off x="3007325" y="3337825"/>
                <a:ext cx="97025" cy="97025"/>
              </a:xfrm>
              <a:custGeom>
                <a:avLst/>
                <a:gdLst/>
                <a:ahLst/>
                <a:cxnLst/>
                <a:rect l="l" t="t" r="r" b="b"/>
                <a:pathLst>
                  <a:path w="3881" h="3881" extrusionOk="0">
                    <a:moveTo>
                      <a:pt x="1944" y="1"/>
                    </a:moveTo>
                    <a:cubicBezTo>
                      <a:pt x="871" y="1"/>
                      <a:pt x="1" y="871"/>
                      <a:pt x="1" y="1937"/>
                    </a:cubicBezTo>
                    <a:cubicBezTo>
                      <a:pt x="1" y="3010"/>
                      <a:pt x="871" y="3880"/>
                      <a:pt x="1944" y="3880"/>
                    </a:cubicBezTo>
                    <a:cubicBezTo>
                      <a:pt x="3010" y="3880"/>
                      <a:pt x="3880" y="3010"/>
                      <a:pt x="3880" y="1937"/>
                    </a:cubicBezTo>
                    <a:cubicBezTo>
                      <a:pt x="3880" y="871"/>
                      <a:pt x="3010" y="1"/>
                      <a:pt x="1944"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513;p32">
                <a:extLst>
                  <a:ext uri="{FF2B5EF4-FFF2-40B4-BE49-F238E27FC236}">
                    <a16:creationId xmlns:a16="http://schemas.microsoft.com/office/drawing/2014/main" id="{6EB0316F-73DE-697D-251B-76F65DDACEFA}"/>
                  </a:ext>
                </a:extLst>
              </p:cNvPr>
              <p:cNvSpPr/>
              <p:nvPr/>
            </p:nvSpPr>
            <p:spPr>
              <a:xfrm>
                <a:off x="2968675" y="3443650"/>
                <a:ext cx="96825" cy="97000"/>
              </a:xfrm>
              <a:custGeom>
                <a:avLst/>
                <a:gdLst/>
                <a:ahLst/>
                <a:cxnLst/>
                <a:rect l="l" t="t" r="r" b="b"/>
                <a:pathLst>
                  <a:path w="3873" h="3880" extrusionOk="0">
                    <a:moveTo>
                      <a:pt x="1937" y="0"/>
                    </a:moveTo>
                    <a:cubicBezTo>
                      <a:pt x="864" y="0"/>
                      <a:pt x="1" y="871"/>
                      <a:pt x="1" y="1936"/>
                    </a:cubicBezTo>
                    <a:cubicBezTo>
                      <a:pt x="1" y="3009"/>
                      <a:pt x="864" y="3880"/>
                      <a:pt x="1937" y="3880"/>
                    </a:cubicBezTo>
                    <a:cubicBezTo>
                      <a:pt x="3010" y="3880"/>
                      <a:pt x="3873" y="3009"/>
                      <a:pt x="3873" y="1936"/>
                    </a:cubicBezTo>
                    <a:cubicBezTo>
                      <a:pt x="3873"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514;p32">
                <a:extLst>
                  <a:ext uri="{FF2B5EF4-FFF2-40B4-BE49-F238E27FC236}">
                    <a16:creationId xmlns:a16="http://schemas.microsoft.com/office/drawing/2014/main" id="{64FF42ED-EB25-AF8C-655B-18BB70F8DC83}"/>
                  </a:ext>
                </a:extLst>
              </p:cNvPr>
              <p:cNvSpPr/>
              <p:nvPr/>
            </p:nvSpPr>
            <p:spPr>
              <a:xfrm>
                <a:off x="2905275" y="3594575"/>
                <a:ext cx="107325" cy="97000"/>
              </a:xfrm>
              <a:custGeom>
                <a:avLst/>
                <a:gdLst/>
                <a:ahLst/>
                <a:cxnLst/>
                <a:rect l="l" t="t" r="r" b="b"/>
                <a:pathLst>
                  <a:path w="4293" h="3880" extrusionOk="0">
                    <a:moveTo>
                      <a:pt x="2141" y="0"/>
                    </a:moveTo>
                    <a:cubicBezTo>
                      <a:pt x="1282" y="0"/>
                      <a:pt x="498" y="574"/>
                      <a:pt x="270" y="1445"/>
                    </a:cubicBezTo>
                    <a:cubicBezTo>
                      <a:pt x="0" y="2488"/>
                      <a:pt x="623" y="3546"/>
                      <a:pt x="1659" y="3816"/>
                    </a:cubicBezTo>
                    <a:cubicBezTo>
                      <a:pt x="1822" y="3859"/>
                      <a:pt x="1986" y="3879"/>
                      <a:pt x="2148" y="3879"/>
                    </a:cubicBezTo>
                    <a:cubicBezTo>
                      <a:pt x="3009" y="3879"/>
                      <a:pt x="3795" y="3300"/>
                      <a:pt x="4023" y="2428"/>
                    </a:cubicBezTo>
                    <a:cubicBezTo>
                      <a:pt x="4293" y="1392"/>
                      <a:pt x="3670" y="334"/>
                      <a:pt x="2634" y="64"/>
                    </a:cubicBezTo>
                    <a:cubicBezTo>
                      <a:pt x="2469" y="21"/>
                      <a:pt x="2304" y="0"/>
                      <a:pt x="2141"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515;p32">
                <a:extLst>
                  <a:ext uri="{FF2B5EF4-FFF2-40B4-BE49-F238E27FC236}">
                    <a16:creationId xmlns:a16="http://schemas.microsoft.com/office/drawing/2014/main" id="{2F967209-C90C-83CB-5338-4C2FD8F7BD50}"/>
                  </a:ext>
                </a:extLst>
              </p:cNvPr>
              <p:cNvSpPr/>
              <p:nvPr/>
            </p:nvSpPr>
            <p:spPr>
              <a:xfrm>
                <a:off x="2492350" y="3764625"/>
                <a:ext cx="97025" cy="97025"/>
              </a:xfrm>
              <a:custGeom>
                <a:avLst/>
                <a:gdLst/>
                <a:ahLst/>
                <a:cxnLst/>
                <a:rect l="l" t="t" r="r" b="b"/>
                <a:pathLst>
                  <a:path w="3881" h="3881" extrusionOk="0">
                    <a:moveTo>
                      <a:pt x="1937" y="1"/>
                    </a:moveTo>
                    <a:cubicBezTo>
                      <a:pt x="864" y="1"/>
                      <a:pt x="1" y="871"/>
                      <a:pt x="1" y="1944"/>
                    </a:cubicBezTo>
                    <a:cubicBezTo>
                      <a:pt x="1" y="3010"/>
                      <a:pt x="864" y="3880"/>
                      <a:pt x="1937" y="3880"/>
                    </a:cubicBezTo>
                    <a:cubicBezTo>
                      <a:pt x="3010" y="3880"/>
                      <a:pt x="3880" y="3010"/>
                      <a:pt x="3880" y="1944"/>
                    </a:cubicBezTo>
                    <a:cubicBezTo>
                      <a:pt x="3880" y="871"/>
                      <a:pt x="3010"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516;p32">
                <a:extLst>
                  <a:ext uri="{FF2B5EF4-FFF2-40B4-BE49-F238E27FC236}">
                    <a16:creationId xmlns:a16="http://schemas.microsoft.com/office/drawing/2014/main" id="{C9340745-8EB0-75B7-1445-415D0DAE2E42}"/>
                  </a:ext>
                </a:extLst>
              </p:cNvPr>
              <p:cNvSpPr/>
              <p:nvPr/>
            </p:nvSpPr>
            <p:spPr>
              <a:xfrm>
                <a:off x="3017075" y="3675700"/>
                <a:ext cx="97025" cy="97025"/>
              </a:xfrm>
              <a:custGeom>
                <a:avLst/>
                <a:gdLst/>
                <a:ahLst/>
                <a:cxnLst/>
                <a:rect l="l" t="t" r="r" b="b"/>
                <a:pathLst>
                  <a:path w="3881" h="3881" extrusionOk="0">
                    <a:moveTo>
                      <a:pt x="1937" y="1"/>
                    </a:moveTo>
                    <a:cubicBezTo>
                      <a:pt x="871" y="1"/>
                      <a:pt x="1" y="864"/>
                      <a:pt x="1" y="1937"/>
                    </a:cubicBezTo>
                    <a:cubicBezTo>
                      <a:pt x="1" y="3010"/>
                      <a:pt x="871" y="3880"/>
                      <a:pt x="1937" y="3880"/>
                    </a:cubicBezTo>
                    <a:cubicBezTo>
                      <a:pt x="3010" y="3880"/>
                      <a:pt x="3880" y="3010"/>
                      <a:pt x="3880" y="1937"/>
                    </a:cubicBezTo>
                    <a:cubicBezTo>
                      <a:pt x="3880" y="864"/>
                      <a:pt x="3010" y="1"/>
                      <a:pt x="193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517;p32">
                <a:extLst>
                  <a:ext uri="{FF2B5EF4-FFF2-40B4-BE49-F238E27FC236}">
                    <a16:creationId xmlns:a16="http://schemas.microsoft.com/office/drawing/2014/main" id="{AA4B1A50-D94B-29D2-F137-899965CD0BCE}"/>
                  </a:ext>
                </a:extLst>
              </p:cNvPr>
              <p:cNvSpPr/>
              <p:nvPr/>
            </p:nvSpPr>
            <p:spPr>
              <a:xfrm>
                <a:off x="2593650" y="4062925"/>
                <a:ext cx="97025" cy="97000"/>
              </a:xfrm>
              <a:custGeom>
                <a:avLst/>
                <a:gdLst/>
                <a:ahLst/>
                <a:cxnLst/>
                <a:rect l="l" t="t" r="r" b="b"/>
                <a:pathLst>
                  <a:path w="3881" h="3880" extrusionOk="0">
                    <a:moveTo>
                      <a:pt x="1945" y="0"/>
                    </a:moveTo>
                    <a:cubicBezTo>
                      <a:pt x="871" y="0"/>
                      <a:pt x="1" y="871"/>
                      <a:pt x="1" y="1944"/>
                    </a:cubicBezTo>
                    <a:cubicBezTo>
                      <a:pt x="1" y="3017"/>
                      <a:pt x="871" y="3880"/>
                      <a:pt x="1945" y="3880"/>
                    </a:cubicBezTo>
                    <a:cubicBezTo>
                      <a:pt x="3010" y="3880"/>
                      <a:pt x="3881" y="3017"/>
                      <a:pt x="3881" y="1944"/>
                    </a:cubicBezTo>
                    <a:cubicBezTo>
                      <a:pt x="3881" y="871"/>
                      <a:pt x="3010" y="0"/>
                      <a:pt x="194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518;p32">
                <a:extLst>
                  <a:ext uri="{FF2B5EF4-FFF2-40B4-BE49-F238E27FC236}">
                    <a16:creationId xmlns:a16="http://schemas.microsoft.com/office/drawing/2014/main" id="{69712D73-9967-E05D-DE52-4203190C9EF3}"/>
                  </a:ext>
                </a:extLst>
              </p:cNvPr>
              <p:cNvSpPr/>
              <p:nvPr/>
            </p:nvSpPr>
            <p:spPr>
              <a:xfrm>
                <a:off x="3070925" y="4169475"/>
                <a:ext cx="97025" cy="97025"/>
              </a:xfrm>
              <a:custGeom>
                <a:avLst/>
                <a:gdLst/>
                <a:ahLst/>
                <a:cxnLst/>
                <a:rect l="l" t="t" r="r" b="b"/>
                <a:pathLst>
                  <a:path w="3881" h="3881" extrusionOk="0">
                    <a:moveTo>
                      <a:pt x="1937" y="0"/>
                    </a:moveTo>
                    <a:cubicBezTo>
                      <a:pt x="863" y="0"/>
                      <a:pt x="0" y="871"/>
                      <a:pt x="0" y="1944"/>
                    </a:cubicBezTo>
                    <a:cubicBezTo>
                      <a:pt x="0" y="3010"/>
                      <a:pt x="863" y="3880"/>
                      <a:pt x="1937" y="3880"/>
                    </a:cubicBezTo>
                    <a:cubicBezTo>
                      <a:pt x="3010" y="3880"/>
                      <a:pt x="3880" y="3010"/>
                      <a:pt x="3880" y="1944"/>
                    </a:cubicBezTo>
                    <a:cubicBezTo>
                      <a:pt x="3880"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519;p32">
                <a:extLst>
                  <a:ext uri="{FF2B5EF4-FFF2-40B4-BE49-F238E27FC236}">
                    <a16:creationId xmlns:a16="http://schemas.microsoft.com/office/drawing/2014/main" id="{6C554486-CA72-755B-1F47-986B97AA9FBD}"/>
                  </a:ext>
                </a:extLst>
              </p:cNvPr>
              <p:cNvSpPr/>
              <p:nvPr/>
            </p:nvSpPr>
            <p:spPr>
              <a:xfrm>
                <a:off x="2898900" y="3764625"/>
                <a:ext cx="97000" cy="97025"/>
              </a:xfrm>
              <a:custGeom>
                <a:avLst/>
                <a:gdLst/>
                <a:ahLst/>
                <a:cxnLst/>
                <a:rect l="l" t="t" r="r" b="b"/>
                <a:pathLst>
                  <a:path w="3880" h="3881" extrusionOk="0">
                    <a:moveTo>
                      <a:pt x="1936" y="1"/>
                    </a:moveTo>
                    <a:cubicBezTo>
                      <a:pt x="871" y="1"/>
                      <a:pt x="0" y="871"/>
                      <a:pt x="0" y="1944"/>
                    </a:cubicBezTo>
                    <a:cubicBezTo>
                      <a:pt x="0" y="3010"/>
                      <a:pt x="871" y="3880"/>
                      <a:pt x="1936" y="3880"/>
                    </a:cubicBezTo>
                    <a:cubicBezTo>
                      <a:pt x="3009" y="3880"/>
                      <a:pt x="3880" y="3010"/>
                      <a:pt x="3880" y="1944"/>
                    </a:cubicBezTo>
                    <a:cubicBezTo>
                      <a:pt x="3880" y="871"/>
                      <a:pt x="3009" y="1"/>
                      <a:pt x="1936"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520;p32">
                <a:extLst>
                  <a:ext uri="{FF2B5EF4-FFF2-40B4-BE49-F238E27FC236}">
                    <a16:creationId xmlns:a16="http://schemas.microsoft.com/office/drawing/2014/main" id="{84337A07-2FE1-F964-E1FF-ED0E69A374A8}"/>
                  </a:ext>
                </a:extLst>
              </p:cNvPr>
              <p:cNvSpPr/>
              <p:nvPr/>
            </p:nvSpPr>
            <p:spPr>
              <a:xfrm>
                <a:off x="3092675" y="4049775"/>
                <a:ext cx="97025" cy="97025"/>
              </a:xfrm>
              <a:custGeom>
                <a:avLst/>
                <a:gdLst/>
                <a:ahLst/>
                <a:cxnLst/>
                <a:rect l="l" t="t" r="r" b="b"/>
                <a:pathLst>
                  <a:path w="3881" h="3881" extrusionOk="0">
                    <a:moveTo>
                      <a:pt x="1945" y="1"/>
                    </a:moveTo>
                    <a:cubicBezTo>
                      <a:pt x="871" y="1"/>
                      <a:pt x="1" y="871"/>
                      <a:pt x="1" y="1944"/>
                    </a:cubicBezTo>
                    <a:cubicBezTo>
                      <a:pt x="1" y="3010"/>
                      <a:pt x="871" y="3880"/>
                      <a:pt x="1945" y="3880"/>
                    </a:cubicBezTo>
                    <a:cubicBezTo>
                      <a:pt x="3018" y="3880"/>
                      <a:pt x="3881" y="3010"/>
                      <a:pt x="3881" y="1944"/>
                    </a:cubicBezTo>
                    <a:cubicBezTo>
                      <a:pt x="3881" y="871"/>
                      <a:pt x="3018" y="1"/>
                      <a:pt x="194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521;p32">
                <a:extLst>
                  <a:ext uri="{FF2B5EF4-FFF2-40B4-BE49-F238E27FC236}">
                    <a16:creationId xmlns:a16="http://schemas.microsoft.com/office/drawing/2014/main" id="{DB440696-9D5D-BDAB-40B4-581D0E055F1F}"/>
                  </a:ext>
                </a:extLst>
              </p:cNvPr>
              <p:cNvSpPr/>
              <p:nvPr/>
            </p:nvSpPr>
            <p:spPr>
              <a:xfrm>
                <a:off x="2537200" y="3582400"/>
                <a:ext cx="104325" cy="96975"/>
              </a:xfrm>
              <a:custGeom>
                <a:avLst/>
                <a:gdLst/>
                <a:ahLst/>
                <a:cxnLst/>
                <a:rect l="l" t="t" r="r" b="b"/>
                <a:pathLst>
                  <a:path w="4173" h="3879" extrusionOk="0">
                    <a:moveTo>
                      <a:pt x="2080" y="0"/>
                    </a:moveTo>
                    <a:cubicBezTo>
                      <a:pt x="1145" y="0"/>
                      <a:pt x="321" y="679"/>
                      <a:pt x="173" y="1632"/>
                    </a:cubicBezTo>
                    <a:cubicBezTo>
                      <a:pt x="0" y="2690"/>
                      <a:pt x="713" y="3680"/>
                      <a:pt x="1771" y="3853"/>
                    </a:cubicBezTo>
                    <a:cubicBezTo>
                      <a:pt x="1878" y="3870"/>
                      <a:pt x="1983" y="3878"/>
                      <a:pt x="2088" y="3878"/>
                    </a:cubicBezTo>
                    <a:cubicBezTo>
                      <a:pt x="3022" y="3878"/>
                      <a:pt x="3845" y="3206"/>
                      <a:pt x="4000" y="2254"/>
                    </a:cubicBezTo>
                    <a:cubicBezTo>
                      <a:pt x="4172" y="1196"/>
                      <a:pt x="3452" y="198"/>
                      <a:pt x="2394" y="26"/>
                    </a:cubicBezTo>
                    <a:cubicBezTo>
                      <a:pt x="2288" y="8"/>
                      <a:pt x="2184" y="0"/>
                      <a:pt x="208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522;p32">
                <a:extLst>
                  <a:ext uri="{FF2B5EF4-FFF2-40B4-BE49-F238E27FC236}">
                    <a16:creationId xmlns:a16="http://schemas.microsoft.com/office/drawing/2014/main" id="{21C4659F-01EC-95B3-05D2-7FBDF8808DC6}"/>
                  </a:ext>
                </a:extLst>
              </p:cNvPr>
              <p:cNvSpPr/>
              <p:nvPr/>
            </p:nvSpPr>
            <p:spPr>
              <a:xfrm>
                <a:off x="2597975" y="3952550"/>
                <a:ext cx="110325" cy="96975"/>
              </a:xfrm>
              <a:custGeom>
                <a:avLst/>
                <a:gdLst/>
                <a:ahLst/>
                <a:cxnLst/>
                <a:rect l="l" t="t" r="r" b="b"/>
                <a:pathLst>
                  <a:path w="4413" h="3879" extrusionOk="0">
                    <a:moveTo>
                      <a:pt x="2200" y="0"/>
                    </a:moveTo>
                    <a:cubicBezTo>
                      <a:pt x="1936" y="0"/>
                      <a:pt x="1668" y="54"/>
                      <a:pt x="1411" y="168"/>
                    </a:cubicBezTo>
                    <a:cubicBezTo>
                      <a:pt x="436" y="603"/>
                      <a:pt x="1" y="1751"/>
                      <a:pt x="436" y="2727"/>
                    </a:cubicBezTo>
                    <a:cubicBezTo>
                      <a:pt x="757" y="3451"/>
                      <a:pt x="1465" y="3878"/>
                      <a:pt x="2206" y="3878"/>
                    </a:cubicBezTo>
                    <a:cubicBezTo>
                      <a:pt x="2470" y="3878"/>
                      <a:pt x="2738" y="3824"/>
                      <a:pt x="2995" y="3710"/>
                    </a:cubicBezTo>
                    <a:cubicBezTo>
                      <a:pt x="3970" y="3275"/>
                      <a:pt x="4413" y="2126"/>
                      <a:pt x="3978" y="1151"/>
                    </a:cubicBezTo>
                    <a:cubicBezTo>
                      <a:pt x="3656" y="430"/>
                      <a:pt x="2946" y="0"/>
                      <a:pt x="220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8" name="Google Shape;2498;p32"/>
          <p:cNvSpPr txBox="1">
            <a:spLocks noGrp="1"/>
          </p:cNvSpPr>
          <p:nvPr>
            <p:ph type="title"/>
          </p:nvPr>
        </p:nvSpPr>
        <p:spPr>
          <a:xfrm>
            <a:off x="457200" y="136417"/>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FLOWCHART OF PROPOSED ALGORITHM</a:t>
            </a:r>
            <a:endParaRPr sz="2800" dirty="0"/>
          </a:p>
        </p:txBody>
      </p:sp>
      <p:grpSp>
        <p:nvGrpSpPr>
          <p:cNvPr id="2663" name="Group 2662">
            <a:extLst>
              <a:ext uri="{FF2B5EF4-FFF2-40B4-BE49-F238E27FC236}">
                <a16:creationId xmlns:a16="http://schemas.microsoft.com/office/drawing/2014/main" id="{D594278A-8C62-30CE-F635-69B851DB4B6B}"/>
              </a:ext>
            </a:extLst>
          </p:cNvPr>
          <p:cNvGrpSpPr/>
          <p:nvPr/>
        </p:nvGrpSpPr>
        <p:grpSpPr>
          <a:xfrm>
            <a:off x="4679670" y="1154915"/>
            <a:ext cx="4758364" cy="3939079"/>
            <a:chOff x="4649348" y="926329"/>
            <a:chExt cx="4758364" cy="3939079"/>
          </a:xfrm>
        </p:grpSpPr>
        <p:grpSp>
          <p:nvGrpSpPr>
            <p:cNvPr id="27" name="Google Shape;2499;p32">
              <a:extLst>
                <a:ext uri="{FF2B5EF4-FFF2-40B4-BE49-F238E27FC236}">
                  <a16:creationId xmlns:a16="http://schemas.microsoft.com/office/drawing/2014/main" id="{1979584F-B58B-7B8F-E201-ECD1DD315D7E}"/>
                </a:ext>
              </a:extLst>
            </p:cNvPr>
            <p:cNvGrpSpPr/>
            <p:nvPr/>
          </p:nvGrpSpPr>
          <p:grpSpPr>
            <a:xfrm rot="5400000">
              <a:off x="6370595" y="1866219"/>
              <a:ext cx="1415427" cy="4582952"/>
              <a:chOff x="2481850" y="3217450"/>
              <a:chExt cx="732050" cy="1084500"/>
            </a:xfrm>
          </p:grpSpPr>
          <p:sp>
            <p:nvSpPr>
              <p:cNvPr id="28" name="Google Shape;2500;p32">
                <a:extLst>
                  <a:ext uri="{FF2B5EF4-FFF2-40B4-BE49-F238E27FC236}">
                    <a16:creationId xmlns:a16="http://schemas.microsoft.com/office/drawing/2014/main" id="{DC4FFB91-AD46-5A5A-32B8-19A7C4272B90}"/>
                  </a:ext>
                </a:extLst>
              </p:cNvPr>
              <p:cNvSpPr/>
              <p:nvPr/>
            </p:nvSpPr>
            <p:spPr>
              <a:xfrm>
                <a:off x="2552400" y="3235400"/>
                <a:ext cx="532050" cy="1066550"/>
              </a:xfrm>
              <a:custGeom>
                <a:avLst/>
                <a:gdLst/>
                <a:ahLst/>
                <a:cxnLst/>
                <a:rect l="l" t="t" r="r" b="b"/>
                <a:pathLst>
                  <a:path w="21282" h="42662" extrusionOk="0">
                    <a:moveTo>
                      <a:pt x="1606" y="1"/>
                    </a:moveTo>
                    <a:cubicBezTo>
                      <a:pt x="758" y="2087"/>
                      <a:pt x="0" y="4908"/>
                      <a:pt x="563" y="7572"/>
                    </a:cubicBezTo>
                    <a:cubicBezTo>
                      <a:pt x="1156" y="10416"/>
                      <a:pt x="5906" y="12345"/>
                      <a:pt x="10941" y="14393"/>
                    </a:cubicBezTo>
                    <a:cubicBezTo>
                      <a:pt x="14858" y="15984"/>
                      <a:pt x="18903" y="17635"/>
                      <a:pt x="19616" y="19376"/>
                    </a:cubicBezTo>
                    <a:cubicBezTo>
                      <a:pt x="20216" y="20854"/>
                      <a:pt x="16524" y="22430"/>
                      <a:pt x="12960" y="23961"/>
                    </a:cubicBezTo>
                    <a:cubicBezTo>
                      <a:pt x="8210" y="26002"/>
                      <a:pt x="2822" y="28306"/>
                      <a:pt x="2687" y="31983"/>
                    </a:cubicBezTo>
                    <a:cubicBezTo>
                      <a:pt x="2574" y="35563"/>
                      <a:pt x="2852" y="39142"/>
                      <a:pt x="3519" y="42661"/>
                    </a:cubicBezTo>
                    <a:lnTo>
                      <a:pt x="4600" y="42661"/>
                    </a:lnTo>
                    <a:cubicBezTo>
                      <a:pt x="3917" y="39157"/>
                      <a:pt x="3632" y="35593"/>
                      <a:pt x="3737" y="32021"/>
                    </a:cubicBezTo>
                    <a:cubicBezTo>
                      <a:pt x="3850" y="29011"/>
                      <a:pt x="8907" y="26843"/>
                      <a:pt x="13372" y="24929"/>
                    </a:cubicBezTo>
                    <a:cubicBezTo>
                      <a:pt x="15444" y="24044"/>
                      <a:pt x="17395" y="23203"/>
                      <a:pt x="18753" y="22325"/>
                    </a:cubicBezTo>
                    <a:cubicBezTo>
                      <a:pt x="19383" y="21920"/>
                      <a:pt x="21282" y="20697"/>
                      <a:pt x="20591" y="18978"/>
                    </a:cubicBezTo>
                    <a:cubicBezTo>
                      <a:pt x="19713" y="16825"/>
                      <a:pt x="15646" y="15166"/>
                      <a:pt x="11339" y="13418"/>
                    </a:cubicBezTo>
                    <a:cubicBezTo>
                      <a:pt x="6994" y="11654"/>
                      <a:pt x="2071" y="9651"/>
                      <a:pt x="1591" y="7362"/>
                    </a:cubicBezTo>
                    <a:cubicBezTo>
                      <a:pt x="1051" y="4796"/>
                      <a:pt x="1899" y="1989"/>
                      <a:pt x="2754"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01;p32">
                <a:extLst>
                  <a:ext uri="{FF2B5EF4-FFF2-40B4-BE49-F238E27FC236}">
                    <a16:creationId xmlns:a16="http://schemas.microsoft.com/office/drawing/2014/main" id="{B3238D8B-58D2-6E60-6B51-34EEDDB5F070}"/>
                  </a:ext>
                </a:extLst>
              </p:cNvPr>
              <p:cNvSpPr/>
              <p:nvPr/>
            </p:nvSpPr>
            <p:spPr>
              <a:xfrm>
                <a:off x="2481850" y="3235400"/>
                <a:ext cx="732050" cy="1066550"/>
              </a:xfrm>
              <a:custGeom>
                <a:avLst/>
                <a:gdLst/>
                <a:ahLst/>
                <a:cxnLst/>
                <a:rect l="l" t="t" r="r" b="b"/>
                <a:pathLst>
                  <a:path w="29282" h="42662" extrusionOk="0">
                    <a:moveTo>
                      <a:pt x="21462" y="1"/>
                    </a:moveTo>
                    <a:cubicBezTo>
                      <a:pt x="21883" y="1179"/>
                      <a:pt x="23316" y="5494"/>
                      <a:pt x="22528" y="8503"/>
                    </a:cubicBezTo>
                    <a:cubicBezTo>
                      <a:pt x="22213" y="9681"/>
                      <a:pt x="18108" y="10881"/>
                      <a:pt x="14491" y="11940"/>
                    </a:cubicBezTo>
                    <a:cubicBezTo>
                      <a:pt x="11249" y="12885"/>
                      <a:pt x="7572" y="13966"/>
                      <a:pt x="4818" y="15376"/>
                    </a:cubicBezTo>
                    <a:cubicBezTo>
                      <a:pt x="1479" y="17087"/>
                      <a:pt x="0" y="19038"/>
                      <a:pt x="301" y="21342"/>
                    </a:cubicBezTo>
                    <a:cubicBezTo>
                      <a:pt x="571" y="23503"/>
                      <a:pt x="2334" y="24982"/>
                      <a:pt x="5689" y="25860"/>
                    </a:cubicBezTo>
                    <a:cubicBezTo>
                      <a:pt x="8495" y="26595"/>
                      <a:pt x="12037" y="26835"/>
                      <a:pt x="15459" y="27068"/>
                    </a:cubicBezTo>
                    <a:cubicBezTo>
                      <a:pt x="20299" y="27398"/>
                      <a:pt x="25304" y="27736"/>
                      <a:pt x="26250" y="29544"/>
                    </a:cubicBezTo>
                    <a:cubicBezTo>
                      <a:pt x="28239" y="33349"/>
                      <a:pt x="24794" y="40635"/>
                      <a:pt x="23759" y="42661"/>
                    </a:cubicBezTo>
                    <a:lnTo>
                      <a:pt x="24944" y="42661"/>
                    </a:lnTo>
                    <a:cubicBezTo>
                      <a:pt x="26250" y="40020"/>
                      <a:pt x="29282" y="33071"/>
                      <a:pt x="27180" y="29056"/>
                    </a:cubicBezTo>
                    <a:cubicBezTo>
                      <a:pt x="25965" y="26730"/>
                      <a:pt x="21125" y="26400"/>
                      <a:pt x="15527" y="26017"/>
                    </a:cubicBezTo>
                    <a:cubicBezTo>
                      <a:pt x="9110" y="25582"/>
                      <a:pt x="1839" y="25087"/>
                      <a:pt x="1344" y="21207"/>
                    </a:cubicBezTo>
                    <a:cubicBezTo>
                      <a:pt x="811" y="17035"/>
                      <a:pt x="8555" y="14769"/>
                      <a:pt x="14784" y="12953"/>
                    </a:cubicBezTo>
                    <a:cubicBezTo>
                      <a:pt x="19421" y="11594"/>
                      <a:pt x="23083" y="10529"/>
                      <a:pt x="23541" y="8773"/>
                    </a:cubicBezTo>
                    <a:cubicBezTo>
                      <a:pt x="24351" y="5704"/>
                      <a:pt x="23136" y="1621"/>
                      <a:pt x="22580"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02;p32">
                <a:extLst>
                  <a:ext uri="{FF2B5EF4-FFF2-40B4-BE49-F238E27FC236}">
                    <a16:creationId xmlns:a16="http://schemas.microsoft.com/office/drawing/2014/main" id="{F57FCF99-200D-26CF-E751-A6310BD329B3}"/>
                  </a:ext>
                </a:extLst>
              </p:cNvPr>
              <p:cNvSpPr/>
              <p:nvPr/>
            </p:nvSpPr>
            <p:spPr>
              <a:xfrm>
                <a:off x="2639250" y="4193300"/>
                <a:ext cx="490425" cy="13350"/>
              </a:xfrm>
              <a:custGeom>
                <a:avLst/>
                <a:gdLst/>
                <a:ahLst/>
                <a:cxnLst/>
                <a:rect l="l" t="t" r="r" b="b"/>
                <a:pathLst>
                  <a:path w="19617" h="534" extrusionOk="0">
                    <a:moveTo>
                      <a:pt x="0" y="1"/>
                    </a:moveTo>
                    <a:lnTo>
                      <a:pt x="0" y="533"/>
                    </a:lnTo>
                    <a:lnTo>
                      <a:pt x="19616" y="533"/>
                    </a:lnTo>
                    <a:lnTo>
                      <a:pt x="19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3;p32">
                <a:extLst>
                  <a:ext uri="{FF2B5EF4-FFF2-40B4-BE49-F238E27FC236}">
                    <a16:creationId xmlns:a16="http://schemas.microsoft.com/office/drawing/2014/main" id="{BAE8E2BB-F258-C43E-3B74-680FA3A179D5}"/>
                  </a:ext>
                </a:extLst>
              </p:cNvPr>
              <p:cNvSpPr/>
              <p:nvPr/>
            </p:nvSpPr>
            <p:spPr>
              <a:xfrm>
                <a:off x="2633050" y="4098375"/>
                <a:ext cx="531700" cy="13150"/>
              </a:xfrm>
              <a:custGeom>
                <a:avLst/>
                <a:gdLst/>
                <a:ahLst/>
                <a:cxnLst/>
                <a:rect l="l" t="t" r="r" b="b"/>
                <a:pathLst>
                  <a:path w="21268" h="526" extrusionOk="0">
                    <a:moveTo>
                      <a:pt x="1" y="0"/>
                    </a:moveTo>
                    <a:lnTo>
                      <a:pt x="1" y="526"/>
                    </a:lnTo>
                    <a:lnTo>
                      <a:pt x="21268" y="526"/>
                    </a:lnTo>
                    <a:lnTo>
                      <a:pt x="2126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4;p32">
                <a:extLst>
                  <a:ext uri="{FF2B5EF4-FFF2-40B4-BE49-F238E27FC236}">
                    <a16:creationId xmlns:a16="http://schemas.microsoft.com/office/drawing/2014/main" id="{E14F9CB2-2C38-64F7-E720-9082323A82E2}"/>
                  </a:ext>
                </a:extLst>
              </p:cNvPr>
              <p:cNvSpPr/>
              <p:nvPr/>
            </p:nvSpPr>
            <p:spPr>
              <a:xfrm>
                <a:off x="2639250" y="3994450"/>
                <a:ext cx="519125" cy="13150"/>
              </a:xfrm>
              <a:custGeom>
                <a:avLst/>
                <a:gdLst/>
                <a:ahLst/>
                <a:cxnLst/>
                <a:rect l="l" t="t" r="r" b="b"/>
                <a:pathLst>
                  <a:path w="20765" h="526" extrusionOk="0">
                    <a:moveTo>
                      <a:pt x="0" y="0"/>
                    </a:moveTo>
                    <a:lnTo>
                      <a:pt x="0" y="525"/>
                    </a:lnTo>
                    <a:lnTo>
                      <a:pt x="20764" y="525"/>
                    </a:lnTo>
                    <a:lnTo>
                      <a:pt x="2076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5;p32">
                <a:extLst>
                  <a:ext uri="{FF2B5EF4-FFF2-40B4-BE49-F238E27FC236}">
                    <a16:creationId xmlns:a16="http://schemas.microsoft.com/office/drawing/2014/main" id="{9727B4D9-5CB5-A61B-C369-99D9EAA56EE9}"/>
                  </a:ext>
                </a:extLst>
              </p:cNvPr>
              <p:cNvSpPr/>
              <p:nvPr/>
            </p:nvSpPr>
            <p:spPr>
              <a:xfrm>
                <a:off x="2519175" y="3800450"/>
                <a:ext cx="460400" cy="13175"/>
              </a:xfrm>
              <a:custGeom>
                <a:avLst/>
                <a:gdLst/>
                <a:ahLst/>
                <a:cxnLst/>
                <a:rect l="l" t="t" r="r" b="b"/>
                <a:pathLst>
                  <a:path w="18416" h="527" extrusionOk="0">
                    <a:moveTo>
                      <a:pt x="1" y="1"/>
                    </a:moveTo>
                    <a:lnTo>
                      <a:pt x="1" y="526"/>
                    </a:lnTo>
                    <a:lnTo>
                      <a:pt x="18416" y="526"/>
                    </a:lnTo>
                    <a:lnTo>
                      <a:pt x="184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06;p32">
                <a:extLst>
                  <a:ext uri="{FF2B5EF4-FFF2-40B4-BE49-F238E27FC236}">
                    <a16:creationId xmlns:a16="http://schemas.microsoft.com/office/drawing/2014/main" id="{697C64F5-11FE-CBE3-E7BB-5ABF055328C5}"/>
                  </a:ext>
                </a:extLst>
              </p:cNvPr>
              <p:cNvSpPr/>
              <p:nvPr/>
            </p:nvSpPr>
            <p:spPr>
              <a:xfrm>
                <a:off x="2504175" y="3724100"/>
                <a:ext cx="551775" cy="13175"/>
              </a:xfrm>
              <a:custGeom>
                <a:avLst/>
                <a:gdLst/>
                <a:ahLst/>
                <a:cxnLst/>
                <a:rect l="l" t="t" r="r" b="b"/>
                <a:pathLst>
                  <a:path w="22071" h="527" extrusionOk="0">
                    <a:moveTo>
                      <a:pt x="0" y="1"/>
                    </a:moveTo>
                    <a:lnTo>
                      <a:pt x="0" y="526"/>
                    </a:lnTo>
                    <a:lnTo>
                      <a:pt x="22070" y="526"/>
                    </a:lnTo>
                    <a:lnTo>
                      <a:pt x="2207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07;p32">
                <a:extLst>
                  <a:ext uri="{FF2B5EF4-FFF2-40B4-BE49-F238E27FC236}">
                    <a16:creationId xmlns:a16="http://schemas.microsoft.com/office/drawing/2014/main" id="{01EB0B73-7E7C-CCC4-5390-8DE55C42D3AF}"/>
                  </a:ext>
                </a:extLst>
              </p:cNvPr>
              <p:cNvSpPr/>
              <p:nvPr/>
            </p:nvSpPr>
            <p:spPr>
              <a:xfrm>
                <a:off x="2582975" y="3643050"/>
                <a:ext cx="390425" cy="13175"/>
              </a:xfrm>
              <a:custGeom>
                <a:avLst/>
                <a:gdLst/>
                <a:ahLst/>
                <a:cxnLst/>
                <a:rect l="l" t="t" r="r" b="b"/>
                <a:pathLst>
                  <a:path w="15617" h="527" extrusionOk="0">
                    <a:moveTo>
                      <a:pt x="0" y="1"/>
                    </a:moveTo>
                    <a:lnTo>
                      <a:pt x="0" y="526"/>
                    </a:lnTo>
                    <a:lnTo>
                      <a:pt x="15616" y="526"/>
                    </a:lnTo>
                    <a:lnTo>
                      <a:pt x="15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08;p32">
                <a:extLst>
                  <a:ext uri="{FF2B5EF4-FFF2-40B4-BE49-F238E27FC236}">
                    <a16:creationId xmlns:a16="http://schemas.microsoft.com/office/drawing/2014/main" id="{04A4ED7C-B07D-F95E-4278-58C97684DDF9}"/>
                  </a:ext>
                </a:extLst>
              </p:cNvPr>
              <p:cNvSpPr/>
              <p:nvPr/>
            </p:nvSpPr>
            <p:spPr>
              <a:xfrm>
                <a:off x="2631750" y="3471975"/>
                <a:ext cx="385350" cy="13325"/>
              </a:xfrm>
              <a:custGeom>
                <a:avLst/>
                <a:gdLst/>
                <a:ahLst/>
                <a:cxnLst/>
                <a:rect l="l" t="t" r="r" b="b"/>
                <a:pathLst>
                  <a:path w="15414" h="533" extrusionOk="0">
                    <a:moveTo>
                      <a:pt x="0" y="0"/>
                    </a:moveTo>
                    <a:lnTo>
                      <a:pt x="0" y="533"/>
                    </a:lnTo>
                    <a:lnTo>
                      <a:pt x="15414" y="533"/>
                    </a:lnTo>
                    <a:lnTo>
                      <a:pt x="1541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09;p32">
                <a:extLst>
                  <a:ext uri="{FF2B5EF4-FFF2-40B4-BE49-F238E27FC236}">
                    <a16:creationId xmlns:a16="http://schemas.microsoft.com/office/drawing/2014/main" id="{FD0BE47F-CB73-574B-190D-52C3D8E8D234}"/>
                  </a:ext>
                </a:extLst>
              </p:cNvPr>
              <p:cNvSpPr/>
              <p:nvPr/>
            </p:nvSpPr>
            <p:spPr>
              <a:xfrm>
                <a:off x="2582975" y="3374050"/>
                <a:ext cx="472975" cy="13150"/>
              </a:xfrm>
              <a:custGeom>
                <a:avLst/>
                <a:gdLst/>
                <a:ahLst/>
                <a:cxnLst/>
                <a:rect l="l" t="t" r="r" b="b"/>
                <a:pathLst>
                  <a:path w="18919" h="526" extrusionOk="0">
                    <a:moveTo>
                      <a:pt x="0" y="0"/>
                    </a:moveTo>
                    <a:lnTo>
                      <a:pt x="0" y="525"/>
                    </a:lnTo>
                    <a:lnTo>
                      <a:pt x="18918" y="525"/>
                    </a:lnTo>
                    <a:lnTo>
                      <a:pt x="1891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10;p32">
                <a:extLst>
                  <a:ext uri="{FF2B5EF4-FFF2-40B4-BE49-F238E27FC236}">
                    <a16:creationId xmlns:a16="http://schemas.microsoft.com/office/drawing/2014/main" id="{F80158DB-84CF-BE30-84C7-1F015C3A244F}"/>
                  </a:ext>
                </a:extLst>
              </p:cNvPr>
              <p:cNvSpPr/>
              <p:nvPr/>
            </p:nvSpPr>
            <p:spPr>
              <a:xfrm>
                <a:off x="2589350" y="3282675"/>
                <a:ext cx="454025" cy="13150"/>
              </a:xfrm>
              <a:custGeom>
                <a:avLst/>
                <a:gdLst/>
                <a:ahLst/>
                <a:cxnLst/>
                <a:rect l="l" t="t" r="r" b="b"/>
                <a:pathLst>
                  <a:path w="18161" h="526" extrusionOk="0">
                    <a:moveTo>
                      <a:pt x="0" y="1"/>
                    </a:moveTo>
                    <a:lnTo>
                      <a:pt x="0" y="526"/>
                    </a:lnTo>
                    <a:lnTo>
                      <a:pt x="18160" y="526"/>
                    </a:lnTo>
                    <a:lnTo>
                      <a:pt x="1816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11;p32">
                <a:extLst>
                  <a:ext uri="{FF2B5EF4-FFF2-40B4-BE49-F238E27FC236}">
                    <a16:creationId xmlns:a16="http://schemas.microsoft.com/office/drawing/2014/main" id="{908E6823-8A2E-F6BF-DA6D-0ACE058F1B46}"/>
                  </a:ext>
                </a:extLst>
              </p:cNvPr>
              <p:cNvSpPr/>
              <p:nvPr/>
            </p:nvSpPr>
            <p:spPr>
              <a:xfrm>
                <a:off x="2545825" y="3217450"/>
                <a:ext cx="106575" cy="97075"/>
              </a:xfrm>
              <a:custGeom>
                <a:avLst/>
                <a:gdLst/>
                <a:ahLst/>
                <a:cxnLst/>
                <a:rect l="l" t="t" r="r" b="b"/>
                <a:pathLst>
                  <a:path w="4263" h="3883" extrusionOk="0">
                    <a:moveTo>
                      <a:pt x="2135" y="1"/>
                    </a:moveTo>
                    <a:cubicBezTo>
                      <a:pt x="1253" y="1"/>
                      <a:pt x="453" y="603"/>
                      <a:pt x="241" y="1499"/>
                    </a:cubicBezTo>
                    <a:cubicBezTo>
                      <a:pt x="0" y="2542"/>
                      <a:pt x="646" y="3585"/>
                      <a:pt x="1689" y="3833"/>
                    </a:cubicBezTo>
                    <a:cubicBezTo>
                      <a:pt x="1836" y="3867"/>
                      <a:pt x="1983" y="3883"/>
                      <a:pt x="2128" y="3883"/>
                    </a:cubicBezTo>
                    <a:cubicBezTo>
                      <a:pt x="3010" y="3883"/>
                      <a:pt x="3810" y="3280"/>
                      <a:pt x="4023" y="2384"/>
                    </a:cubicBezTo>
                    <a:cubicBezTo>
                      <a:pt x="4263" y="1341"/>
                      <a:pt x="3617" y="298"/>
                      <a:pt x="2574" y="51"/>
                    </a:cubicBezTo>
                    <a:cubicBezTo>
                      <a:pt x="2427" y="17"/>
                      <a:pt x="2280" y="1"/>
                      <a:pt x="2135"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12;p32">
                <a:extLst>
                  <a:ext uri="{FF2B5EF4-FFF2-40B4-BE49-F238E27FC236}">
                    <a16:creationId xmlns:a16="http://schemas.microsoft.com/office/drawing/2014/main" id="{7500AEFE-741A-A1CA-03B3-4F5315CBD9D9}"/>
                  </a:ext>
                </a:extLst>
              </p:cNvPr>
              <p:cNvSpPr/>
              <p:nvPr/>
            </p:nvSpPr>
            <p:spPr>
              <a:xfrm>
                <a:off x="3007325" y="3337825"/>
                <a:ext cx="97025" cy="97025"/>
              </a:xfrm>
              <a:custGeom>
                <a:avLst/>
                <a:gdLst/>
                <a:ahLst/>
                <a:cxnLst/>
                <a:rect l="l" t="t" r="r" b="b"/>
                <a:pathLst>
                  <a:path w="3881" h="3881" extrusionOk="0">
                    <a:moveTo>
                      <a:pt x="1944" y="1"/>
                    </a:moveTo>
                    <a:cubicBezTo>
                      <a:pt x="871" y="1"/>
                      <a:pt x="1" y="871"/>
                      <a:pt x="1" y="1937"/>
                    </a:cubicBezTo>
                    <a:cubicBezTo>
                      <a:pt x="1" y="3010"/>
                      <a:pt x="871" y="3880"/>
                      <a:pt x="1944" y="3880"/>
                    </a:cubicBezTo>
                    <a:cubicBezTo>
                      <a:pt x="3010" y="3880"/>
                      <a:pt x="3880" y="3010"/>
                      <a:pt x="3880" y="1937"/>
                    </a:cubicBezTo>
                    <a:cubicBezTo>
                      <a:pt x="3880" y="871"/>
                      <a:pt x="3010" y="1"/>
                      <a:pt x="1944"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13;p32">
                <a:extLst>
                  <a:ext uri="{FF2B5EF4-FFF2-40B4-BE49-F238E27FC236}">
                    <a16:creationId xmlns:a16="http://schemas.microsoft.com/office/drawing/2014/main" id="{F48B9CED-B2D6-7D22-B705-048C65254BBC}"/>
                  </a:ext>
                </a:extLst>
              </p:cNvPr>
              <p:cNvSpPr/>
              <p:nvPr/>
            </p:nvSpPr>
            <p:spPr>
              <a:xfrm>
                <a:off x="2968675" y="3443650"/>
                <a:ext cx="96825" cy="97000"/>
              </a:xfrm>
              <a:custGeom>
                <a:avLst/>
                <a:gdLst/>
                <a:ahLst/>
                <a:cxnLst/>
                <a:rect l="l" t="t" r="r" b="b"/>
                <a:pathLst>
                  <a:path w="3873" h="3880" extrusionOk="0">
                    <a:moveTo>
                      <a:pt x="1937" y="0"/>
                    </a:moveTo>
                    <a:cubicBezTo>
                      <a:pt x="864" y="0"/>
                      <a:pt x="1" y="871"/>
                      <a:pt x="1" y="1936"/>
                    </a:cubicBezTo>
                    <a:cubicBezTo>
                      <a:pt x="1" y="3009"/>
                      <a:pt x="864" y="3880"/>
                      <a:pt x="1937" y="3880"/>
                    </a:cubicBezTo>
                    <a:cubicBezTo>
                      <a:pt x="3010" y="3880"/>
                      <a:pt x="3873" y="3009"/>
                      <a:pt x="3873" y="1936"/>
                    </a:cubicBezTo>
                    <a:cubicBezTo>
                      <a:pt x="3873"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14;p32">
                <a:extLst>
                  <a:ext uri="{FF2B5EF4-FFF2-40B4-BE49-F238E27FC236}">
                    <a16:creationId xmlns:a16="http://schemas.microsoft.com/office/drawing/2014/main" id="{EF8FF9C7-56F6-9C02-C9F3-88AEB0EC996E}"/>
                  </a:ext>
                </a:extLst>
              </p:cNvPr>
              <p:cNvSpPr/>
              <p:nvPr/>
            </p:nvSpPr>
            <p:spPr>
              <a:xfrm>
                <a:off x="2905275" y="3594575"/>
                <a:ext cx="107325" cy="97000"/>
              </a:xfrm>
              <a:custGeom>
                <a:avLst/>
                <a:gdLst/>
                <a:ahLst/>
                <a:cxnLst/>
                <a:rect l="l" t="t" r="r" b="b"/>
                <a:pathLst>
                  <a:path w="4293" h="3880" extrusionOk="0">
                    <a:moveTo>
                      <a:pt x="2141" y="0"/>
                    </a:moveTo>
                    <a:cubicBezTo>
                      <a:pt x="1282" y="0"/>
                      <a:pt x="498" y="574"/>
                      <a:pt x="270" y="1445"/>
                    </a:cubicBezTo>
                    <a:cubicBezTo>
                      <a:pt x="0" y="2488"/>
                      <a:pt x="623" y="3546"/>
                      <a:pt x="1659" y="3816"/>
                    </a:cubicBezTo>
                    <a:cubicBezTo>
                      <a:pt x="1822" y="3859"/>
                      <a:pt x="1986" y="3879"/>
                      <a:pt x="2148" y="3879"/>
                    </a:cubicBezTo>
                    <a:cubicBezTo>
                      <a:pt x="3009" y="3879"/>
                      <a:pt x="3795" y="3300"/>
                      <a:pt x="4023" y="2428"/>
                    </a:cubicBezTo>
                    <a:cubicBezTo>
                      <a:pt x="4293" y="1392"/>
                      <a:pt x="3670" y="334"/>
                      <a:pt x="2634" y="64"/>
                    </a:cubicBezTo>
                    <a:cubicBezTo>
                      <a:pt x="2469" y="21"/>
                      <a:pt x="2304" y="0"/>
                      <a:pt x="2141"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5;p32">
                <a:extLst>
                  <a:ext uri="{FF2B5EF4-FFF2-40B4-BE49-F238E27FC236}">
                    <a16:creationId xmlns:a16="http://schemas.microsoft.com/office/drawing/2014/main" id="{AE7D490F-5E35-DFE5-48BA-6E425E367519}"/>
                  </a:ext>
                </a:extLst>
              </p:cNvPr>
              <p:cNvSpPr/>
              <p:nvPr/>
            </p:nvSpPr>
            <p:spPr>
              <a:xfrm>
                <a:off x="2492350" y="3764625"/>
                <a:ext cx="97025" cy="97025"/>
              </a:xfrm>
              <a:custGeom>
                <a:avLst/>
                <a:gdLst/>
                <a:ahLst/>
                <a:cxnLst/>
                <a:rect l="l" t="t" r="r" b="b"/>
                <a:pathLst>
                  <a:path w="3881" h="3881" extrusionOk="0">
                    <a:moveTo>
                      <a:pt x="1937" y="1"/>
                    </a:moveTo>
                    <a:cubicBezTo>
                      <a:pt x="864" y="1"/>
                      <a:pt x="1" y="871"/>
                      <a:pt x="1" y="1944"/>
                    </a:cubicBezTo>
                    <a:cubicBezTo>
                      <a:pt x="1" y="3010"/>
                      <a:pt x="864" y="3880"/>
                      <a:pt x="1937" y="3880"/>
                    </a:cubicBezTo>
                    <a:cubicBezTo>
                      <a:pt x="3010" y="3880"/>
                      <a:pt x="3880" y="3010"/>
                      <a:pt x="3880" y="1944"/>
                    </a:cubicBezTo>
                    <a:cubicBezTo>
                      <a:pt x="3880" y="871"/>
                      <a:pt x="3010"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516;p32">
                <a:extLst>
                  <a:ext uri="{FF2B5EF4-FFF2-40B4-BE49-F238E27FC236}">
                    <a16:creationId xmlns:a16="http://schemas.microsoft.com/office/drawing/2014/main" id="{571DCFA1-E28C-5B3C-C45C-60E8CCF51D1A}"/>
                  </a:ext>
                </a:extLst>
              </p:cNvPr>
              <p:cNvSpPr/>
              <p:nvPr/>
            </p:nvSpPr>
            <p:spPr>
              <a:xfrm>
                <a:off x="3017075" y="3675700"/>
                <a:ext cx="97025" cy="97025"/>
              </a:xfrm>
              <a:custGeom>
                <a:avLst/>
                <a:gdLst/>
                <a:ahLst/>
                <a:cxnLst/>
                <a:rect l="l" t="t" r="r" b="b"/>
                <a:pathLst>
                  <a:path w="3881" h="3881" extrusionOk="0">
                    <a:moveTo>
                      <a:pt x="1937" y="1"/>
                    </a:moveTo>
                    <a:cubicBezTo>
                      <a:pt x="871" y="1"/>
                      <a:pt x="1" y="864"/>
                      <a:pt x="1" y="1937"/>
                    </a:cubicBezTo>
                    <a:cubicBezTo>
                      <a:pt x="1" y="3010"/>
                      <a:pt x="871" y="3880"/>
                      <a:pt x="1937" y="3880"/>
                    </a:cubicBezTo>
                    <a:cubicBezTo>
                      <a:pt x="3010" y="3880"/>
                      <a:pt x="3880" y="3010"/>
                      <a:pt x="3880" y="1937"/>
                    </a:cubicBezTo>
                    <a:cubicBezTo>
                      <a:pt x="3880" y="864"/>
                      <a:pt x="3010" y="1"/>
                      <a:pt x="193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7;p32">
                <a:extLst>
                  <a:ext uri="{FF2B5EF4-FFF2-40B4-BE49-F238E27FC236}">
                    <a16:creationId xmlns:a16="http://schemas.microsoft.com/office/drawing/2014/main" id="{58875389-F053-DBA3-6399-28EC13E70D4D}"/>
                  </a:ext>
                </a:extLst>
              </p:cNvPr>
              <p:cNvSpPr/>
              <p:nvPr/>
            </p:nvSpPr>
            <p:spPr>
              <a:xfrm>
                <a:off x="2593650" y="4062925"/>
                <a:ext cx="97025" cy="97000"/>
              </a:xfrm>
              <a:custGeom>
                <a:avLst/>
                <a:gdLst/>
                <a:ahLst/>
                <a:cxnLst/>
                <a:rect l="l" t="t" r="r" b="b"/>
                <a:pathLst>
                  <a:path w="3881" h="3880" extrusionOk="0">
                    <a:moveTo>
                      <a:pt x="1945" y="0"/>
                    </a:moveTo>
                    <a:cubicBezTo>
                      <a:pt x="871" y="0"/>
                      <a:pt x="1" y="871"/>
                      <a:pt x="1" y="1944"/>
                    </a:cubicBezTo>
                    <a:cubicBezTo>
                      <a:pt x="1" y="3017"/>
                      <a:pt x="871" y="3880"/>
                      <a:pt x="1945" y="3880"/>
                    </a:cubicBezTo>
                    <a:cubicBezTo>
                      <a:pt x="3010" y="3880"/>
                      <a:pt x="3881" y="3017"/>
                      <a:pt x="3881" y="1944"/>
                    </a:cubicBezTo>
                    <a:cubicBezTo>
                      <a:pt x="3881" y="871"/>
                      <a:pt x="3010" y="0"/>
                      <a:pt x="194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18;p32">
                <a:extLst>
                  <a:ext uri="{FF2B5EF4-FFF2-40B4-BE49-F238E27FC236}">
                    <a16:creationId xmlns:a16="http://schemas.microsoft.com/office/drawing/2014/main" id="{8534EDFD-BD0B-AC0D-FB41-6307F901D7A7}"/>
                  </a:ext>
                </a:extLst>
              </p:cNvPr>
              <p:cNvSpPr/>
              <p:nvPr/>
            </p:nvSpPr>
            <p:spPr>
              <a:xfrm>
                <a:off x="3070925" y="4169475"/>
                <a:ext cx="97025" cy="97025"/>
              </a:xfrm>
              <a:custGeom>
                <a:avLst/>
                <a:gdLst/>
                <a:ahLst/>
                <a:cxnLst/>
                <a:rect l="l" t="t" r="r" b="b"/>
                <a:pathLst>
                  <a:path w="3881" h="3881" extrusionOk="0">
                    <a:moveTo>
                      <a:pt x="1937" y="0"/>
                    </a:moveTo>
                    <a:cubicBezTo>
                      <a:pt x="863" y="0"/>
                      <a:pt x="0" y="871"/>
                      <a:pt x="0" y="1944"/>
                    </a:cubicBezTo>
                    <a:cubicBezTo>
                      <a:pt x="0" y="3010"/>
                      <a:pt x="863" y="3880"/>
                      <a:pt x="1937" y="3880"/>
                    </a:cubicBezTo>
                    <a:cubicBezTo>
                      <a:pt x="3010" y="3880"/>
                      <a:pt x="3880" y="3010"/>
                      <a:pt x="3880" y="1944"/>
                    </a:cubicBezTo>
                    <a:cubicBezTo>
                      <a:pt x="3880"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9;p32">
                <a:extLst>
                  <a:ext uri="{FF2B5EF4-FFF2-40B4-BE49-F238E27FC236}">
                    <a16:creationId xmlns:a16="http://schemas.microsoft.com/office/drawing/2014/main" id="{23BE07B1-6D93-8096-2994-D5282831EE95}"/>
                  </a:ext>
                </a:extLst>
              </p:cNvPr>
              <p:cNvSpPr/>
              <p:nvPr/>
            </p:nvSpPr>
            <p:spPr>
              <a:xfrm>
                <a:off x="2898900" y="3764625"/>
                <a:ext cx="97000" cy="97025"/>
              </a:xfrm>
              <a:custGeom>
                <a:avLst/>
                <a:gdLst/>
                <a:ahLst/>
                <a:cxnLst/>
                <a:rect l="l" t="t" r="r" b="b"/>
                <a:pathLst>
                  <a:path w="3880" h="3881" extrusionOk="0">
                    <a:moveTo>
                      <a:pt x="1936" y="1"/>
                    </a:moveTo>
                    <a:cubicBezTo>
                      <a:pt x="871" y="1"/>
                      <a:pt x="0" y="871"/>
                      <a:pt x="0" y="1944"/>
                    </a:cubicBezTo>
                    <a:cubicBezTo>
                      <a:pt x="0" y="3010"/>
                      <a:pt x="871" y="3880"/>
                      <a:pt x="1936" y="3880"/>
                    </a:cubicBezTo>
                    <a:cubicBezTo>
                      <a:pt x="3009" y="3880"/>
                      <a:pt x="3880" y="3010"/>
                      <a:pt x="3880" y="1944"/>
                    </a:cubicBezTo>
                    <a:cubicBezTo>
                      <a:pt x="3880" y="871"/>
                      <a:pt x="3009" y="1"/>
                      <a:pt x="1936"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0;p32">
                <a:extLst>
                  <a:ext uri="{FF2B5EF4-FFF2-40B4-BE49-F238E27FC236}">
                    <a16:creationId xmlns:a16="http://schemas.microsoft.com/office/drawing/2014/main" id="{8D50EA87-F641-1176-E023-F0A07B5FE375}"/>
                  </a:ext>
                </a:extLst>
              </p:cNvPr>
              <p:cNvSpPr/>
              <p:nvPr/>
            </p:nvSpPr>
            <p:spPr>
              <a:xfrm>
                <a:off x="3092675" y="4049775"/>
                <a:ext cx="97025" cy="97025"/>
              </a:xfrm>
              <a:custGeom>
                <a:avLst/>
                <a:gdLst/>
                <a:ahLst/>
                <a:cxnLst/>
                <a:rect l="l" t="t" r="r" b="b"/>
                <a:pathLst>
                  <a:path w="3881" h="3881" extrusionOk="0">
                    <a:moveTo>
                      <a:pt x="1945" y="1"/>
                    </a:moveTo>
                    <a:cubicBezTo>
                      <a:pt x="871" y="1"/>
                      <a:pt x="1" y="871"/>
                      <a:pt x="1" y="1944"/>
                    </a:cubicBezTo>
                    <a:cubicBezTo>
                      <a:pt x="1" y="3010"/>
                      <a:pt x="871" y="3880"/>
                      <a:pt x="1945" y="3880"/>
                    </a:cubicBezTo>
                    <a:cubicBezTo>
                      <a:pt x="3018" y="3880"/>
                      <a:pt x="3881" y="3010"/>
                      <a:pt x="3881" y="1944"/>
                    </a:cubicBezTo>
                    <a:cubicBezTo>
                      <a:pt x="3881" y="871"/>
                      <a:pt x="3018" y="1"/>
                      <a:pt x="194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21;p32">
                <a:extLst>
                  <a:ext uri="{FF2B5EF4-FFF2-40B4-BE49-F238E27FC236}">
                    <a16:creationId xmlns:a16="http://schemas.microsoft.com/office/drawing/2014/main" id="{9075231D-4830-3D40-6201-8CD8ED2418C3}"/>
                  </a:ext>
                </a:extLst>
              </p:cNvPr>
              <p:cNvSpPr/>
              <p:nvPr/>
            </p:nvSpPr>
            <p:spPr>
              <a:xfrm>
                <a:off x="2537200" y="3582400"/>
                <a:ext cx="104325" cy="96975"/>
              </a:xfrm>
              <a:custGeom>
                <a:avLst/>
                <a:gdLst/>
                <a:ahLst/>
                <a:cxnLst/>
                <a:rect l="l" t="t" r="r" b="b"/>
                <a:pathLst>
                  <a:path w="4173" h="3879" extrusionOk="0">
                    <a:moveTo>
                      <a:pt x="2080" y="0"/>
                    </a:moveTo>
                    <a:cubicBezTo>
                      <a:pt x="1145" y="0"/>
                      <a:pt x="321" y="679"/>
                      <a:pt x="173" y="1632"/>
                    </a:cubicBezTo>
                    <a:cubicBezTo>
                      <a:pt x="0" y="2690"/>
                      <a:pt x="713" y="3680"/>
                      <a:pt x="1771" y="3853"/>
                    </a:cubicBezTo>
                    <a:cubicBezTo>
                      <a:pt x="1878" y="3870"/>
                      <a:pt x="1983" y="3878"/>
                      <a:pt x="2088" y="3878"/>
                    </a:cubicBezTo>
                    <a:cubicBezTo>
                      <a:pt x="3022" y="3878"/>
                      <a:pt x="3845" y="3206"/>
                      <a:pt x="4000" y="2254"/>
                    </a:cubicBezTo>
                    <a:cubicBezTo>
                      <a:pt x="4172" y="1196"/>
                      <a:pt x="3452" y="198"/>
                      <a:pt x="2394" y="26"/>
                    </a:cubicBezTo>
                    <a:cubicBezTo>
                      <a:pt x="2288" y="8"/>
                      <a:pt x="2184" y="0"/>
                      <a:pt x="208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22;p32">
                <a:extLst>
                  <a:ext uri="{FF2B5EF4-FFF2-40B4-BE49-F238E27FC236}">
                    <a16:creationId xmlns:a16="http://schemas.microsoft.com/office/drawing/2014/main" id="{80CBB460-5B17-963F-EA55-11CBAA2C82A0}"/>
                  </a:ext>
                </a:extLst>
              </p:cNvPr>
              <p:cNvSpPr/>
              <p:nvPr/>
            </p:nvSpPr>
            <p:spPr>
              <a:xfrm>
                <a:off x="2597975" y="3952550"/>
                <a:ext cx="110325" cy="96975"/>
              </a:xfrm>
              <a:custGeom>
                <a:avLst/>
                <a:gdLst/>
                <a:ahLst/>
                <a:cxnLst/>
                <a:rect l="l" t="t" r="r" b="b"/>
                <a:pathLst>
                  <a:path w="4413" h="3879" extrusionOk="0">
                    <a:moveTo>
                      <a:pt x="2200" y="0"/>
                    </a:moveTo>
                    <a:cubicBezTo>
                      <a:pt x="1936" y="0"/>
                      <a:pt x="1668" y="54"/>
                      <a:pt x="1411" y="168"/>
                    </a:cubicBezTo>
                    <a:cubicBezTo>
                      <a:pt x="436" y="603"/>
                      <a:pt x="1" y="1751"/>
                      <a:pt x="436" y="2727"/>
                    </a:cubicBezTo>
                    <a:cubicBezTo>
                      <a:pt x="757" y="3451"/>
                      <a:pt x="1465" y="3878"/>
                      <a:pt x="2206" y="3878"/>
                    </a:cubicBezTo>
                    <a:cubicBezTo>
                      <a:pt x="2470" y="3878"/>
                      <a:pt x="2738" y="3824"/>
                      <a:pt x="2995" y="3710"/>
                    </a:cubicBezTo>
                    <a:cubicBezTo>
                      <a:pt x="3970" y="3275"/>
                      <a:pt x="4413" y="2126"/>
                      <a:pt x="3978" y="1151"/>
                    </a:cubicBezTo>
                    <a:cubicBezTo>
                      <a:pt x="3656" y="430"/>
                      <a:pt x="2946" y="0"/>
                      <a:pt x="220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2499;p32">
              <a:extLst>
                <a:ext uri="{FF2B5EF4-FFF2-40B4-BE49-F238E27FC236}">
                  <a16:creationId xmlns:a16="http://schemas.microsoft.com/office/drawing/2014/main" id="{16E8DCC5-CE61-7EA0-616C-AD21B0160051}"/>
                </a:ext>
              </a:extLst>
            </p:cNvPr>
            <p:cNvGrpSpPr/>
            <p:nvPr/>
          </p:nvGrpSpPr>
          <p:grpSpPr>
            <a:xfrm rot="16200000" flipH="1">
              <a:off x="6195183" y="679708"/>
              <a:ext cx="1415427" cy="4507098"/>
              <a:chOff x="2481850" y="3235400"/>
              <a:chExt cx="732050" cy="1066550"/>
            </a:xfrm>
          </p:grpSpPr>
          <p:sp>
            <p:nvSpPr>
              <p:cNvPr id="4" name="Google Shape;2500;p32">
                <a:extLst>
                  <a:ext uri="{FF2B5EF4-FFF2-40B4-BE49-F238E27FC236}">
                    <a16:creationId xmlns:a16="http://schemas.microsoft.com/office/drawing/2014/main" id="{18361BCB-C627-941C-2C5F-B3FA4BB12421}"/>
                  </a:ext>
                </a:extLst>
              </p:cNvPr>
              <p:cNvSpPr/>
              <p:nvPr/>
            </p:nvSpPr>
            <p:spPr>
              <a:xfrm>
                <a:off x="2552400" y="3235400"/>
                <a:ext cx="532050" cy="1066550"/>
              </a:xfrm>
              <a:custGeom>
                <a:avLst/>
                <a:gdLst/>
                <a:ahLst/>
                <a:cxnLst/>
                <a:rect l="l" t="t" r="r" b="b"/>
                <a:pathLst>
                  <a:path w="21282" h="42662" extrusionOk="0">
                    <a:moveTo>
                      <a:pt x="1606" y="1"/>
                    </a:moveTo>
                    <a:cubicBezTo>
                      <a:pt x="758" y="2087"/>
                      <a:pt x="0" y="4908"/>
                      <a:pt x="563" y="7572"/>
                    </a:cubicBezTo>
                    <a:cubicBezTo>
                      <a:pt x="1156" y="10416"/>
                      <a:pt x="5906" y="12345"/>
                      <a:pt x="10941" y="14393"/>
                    </a:cubicBezTo>
                    <a:cubicBezTo>
                      <a:pt x="14858" y="15984"/>
                      <a:pt x="18903" y="17635"/>
                      <a:pt x="19616" y="19376"/>
                    </a:cubicBezTo>
                    <a:cubicBezTo>
                      <a:pt x="20216" y="20854"/>
                      <a:pt x="16524" y="22430"/>
                      <a:pt x="12960" y="23961"/>
                    </a:cubicBezTo>
                    <a:cubicBezTo>
                      <a:pt x="8210" y="26002"/>
                      <a:pt x="2822" y="28306"/>
                      <a:pt x="2687" y="31983"/>
                    </a:cubicBezTo>
                    <a:cubicBezTo>
                      <a:pt x="2574" y="35563"/>
                      <a:pt x="2852" y="39142"/>
                      <a:pt x="3519" y="42661"/>
                    </a:cubicBezTo>
                    <a:lnTo>
                      <a:pt x="4600" y="42661"/>
                    </a:lnTo>
                    <a:cubicBezTo>
                      <a:pt x="3917" y="39157"/>
                      <a:pt x="3632" y="35593"/>
                      <a:pt x="3737" y="32021"/>
                    </a:cubicBezTo>
                    <a:cubicBezTo>
                      <a:pt x="3850" y="29011"/>
                      <a:pt x="8907" y="26843"/>
                      <a:pt x="13372" y="24929"/>
                    </a:cubicBezTo>
                    <a:cubicBezTo>
                      <a:pt x="15444" y="24044"/>
                      <a:pt x="17395" y="23203"/>
                      <a:pt x="18753" y="22325"/>
                    </a:cubicBezTo>
                    <a:cubicBezTo>
                      <a:pt x="19383" y="21920"/>
                      <a:pt x="21282" y="20697"/>
                      <a:pt x="20591" y="18978"/>
                    </a:cubicBezTo>
                    <a:cubicBezTo>
                      <a:pt x="19713" y="16825"/>
                      <a:pt x="15646" y="15166"/>
                      <a:pt x="11339" y="13418"/>
                    </a:cubicBezTo>
                    <a:cubicBezTo>
                      <a:pt x="6994" y="11654"/>
                      <a:pt x="2071" y="9651"/>
                      <a:pt x="1591" y="7362"/>
                    </a:cubicBezTo>
                    <a:cubicBezTo>
                      <a:pt x="1051" y="4796"/>
                      <a:pt x="1899" y="1989"/>
                      <a:pt x="2754"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1;p32">
                <a:extLst>
                  <a:ext uri="{FF2B5EF4-FFF2-40B4-BE49-F238E27FC236}">
                    <a16:creationId xmlns:a16="http://schemas.microsoft.com/office/drawing/2014/main" id="{A0517805-7EF6-6247-0C6B-0CB10BAC9E40}"/>
                  </a:ext>
                </a:extLst>
              </p:cNvPr>
              <p:cNvSpPr/>
              <p:nvPr/>
            </p:nvSpPr>
            <p:spPr>
              <a:xfrm>
                <a:off x="2481850" y="3235400"/>
                <a:ext cx="732050" cy="1066550"/>
              </a:xfrm>
              <a:custGeom>
                <a:avLst/>
                <a:gdLst/>
                <a:ahLst/>
                <a:cxnLst/>
                <a:rect l="l" t="t" r="r" b="b"/>
                <a:pathLst>
                  <a:path w="29282" h="42662" extrusionOk="0">
                    <a:moveTo>
                      <a:pt x="21462" y="1"/>
                    </a:moveTo>
                    <a:cubicBezTo>
                      <a:pt x="21883" y="1179"/>
                      <a:pt x="23316" y="5494"/>
                      <a:pt x="22528" y="8503"/>
                    </a:cubicBezTo>
                    <a:cubicBezTo>
                      <a:pt x="22213" y="9681"/>
                      <a:pt x="18108" y="10881"/>
                      <a:pt x="14491" y="11940"/>
                    </a:cubicBezTo>
                    <a:cubicBezTo>
                      <a:pt x="11249" y="12885"/>
                      <a:pt x="7572" y="13966"/>
                      <a:pt x="4818" y="15376"/>
                    </a:cubicBezTo>
                    <a:cubicBezTo>
                      <a:pt x="1479" y="17087"/>
                      <a:pt x="0" y="19038"/>
                      <a:pt x="301" y="21342"/>
                    </a:cubicBezTo>
                    <a:cubicBezTo>
                      <a:pt x="571" y="23503"/>
                      <a:pt x="2334" y="24982"/>
                      <a:pt x="5689" y="25860"/>
                    </a:cubicBezTo>
                    <a:cubicBezTo>
                      <a:pt x="8495" y="26595"/>
                      <a:pt x="12037" y="26835"/>
                      <a:pt x="15459" y="27068"/>
                    </a:cubicBezTo>
                    <a:cubicBezTo>
                      <a:pt x="20299" y="27398"/>
                      <a:pt x="25304" y="27736"/>
                      <a:pt x="26250" y="29544"/>
                    </a:cubicBezTo>
                    <a:cubicBezTo>
                      <a:pt x="28239" y="33349"/>
                      <a:pt x="24794" y="40635"/>
                      <a:pt x="23759" y="42661"/>
                    </a:cubicBezTo>
                    <a:lnTo>
                      <a:pt x="24944" y="42661"/>
                    </a:lnTo>
                    <a:cubicBezTo>
                      <a:pt x="26250" y="40020"/>
                      <a:pt x="29282" y="33071"/>
                      <a:pt x="27180" y="29056"/>
                    </a:cubicBezTo>
                    <a:cubicBezTo>
                      <a:pt x="25965" y="26730"/>
                      <a:pt x="21125" y="26400"/>
                      <a:pt x="15527" y="26017"/>
                    </a:cubicBezTo>
                    <a:cubicBezTo>
                      <a:pt x="9110" y="25582"/>
                      <a:pt x="1839" y="25087"/>
                      <a:pt x="1344" y="21207"/>
                    </a:cubicBezTo>
                    <a:cubicBezTo>
                      <a:pt x="811" y="17035"/>
                      <a:pt x="8555" y="14769"/>
                      <a:pt x="14784" y="12953"/>
                    </a:cubicBezTo>
                    <a:cubicBezTo>
                      <a:pt x="19421" y="11594"/>
                      <a:pt x="23083" y="10529"/>
                      <a:pt x="23541" y="8773"/>
                    </a:cubicBezTo>
                    <a:cubicBezTo>
                      <a:pt x="24351" y="5704"/>
                      <a:pt x="23136" y="1621"/>
                      <a:pt x="22580"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2;p32">
                <a:extLst>
                  <a:ext uri="{FF2B5EF4-FFF2-40B4-BE49-F238E27FC236}">
                    <a16:creationId xmlns:a16="http://schemas.microsoft.com/office/drawing/2014/main" id="{C41E9F7A-E6DD-F9C0-E3AD-1209EEC372F0}"/>
                  </a:ext>
                </a:extLst>
              </p:cNvPr>
              <p:cNvSpPr/>
              <p:nvPr/>
            </p:nvSpPr>
            <p:spPr>
              <a:xfrm>
                <a:off x="2639250" y="4193300"/>
                <a:ext cx="490425" cy="13350"/>
              </a:xfrm>
              <a:custGeom>
                <a:avLst/>
                <a:gdLst/>
                <a:ahLst/>
                <a:cxnLst/>
                <a:rect l="l" t="t" r="r" b="b"/>
                <a:pathLst>
                  <a:path w="19617" h="534" extrusionOk="0">
                    <a:moveTo>
                      <a:pt x="0" y="1"/>
                    </a:moveTo>
                    <a:lnTo>
                      <a:pt x="0" y="533"/>
                    </a:lnTo>
                    <a:lnTo>
                      <a:pt x="19616" y="533"/>
                    </a:lnTo>
                    <a:lnTo>
                      <a:pt x="19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3;p32">
                <a:extLst>
                  <a:ext uri="{FF2B5EF4-FFF2-40B4-BE49-F238E27FC236}">
                    <a16:creationId xmlns:a16="http://schemas.microsoft.com/office/drawing/2014/main" id="{0A143638-6987-7AE4-C44E-649D07CF4D8B}"/>
                  </a:ext>
                </a:extLst>
              </p:cNvPr>
              <p:cNvSpPr/>
              <p:nvPr/>
            </p:nvSpPr>
            <p:spPr>
              <a:xfrm>
                <a:off x="2633050" y="4098375"/>
                <a:ext cx="531700" cy="13150"/>
              </a:xfrm>
              <a:custGeom>
                <a:avLst/>
                <a:gdLst/>
                <a:ahLst/>
                <a:cxnLst/>
                <a:rect l="l" t="t" r="r" b="b"/>
                <a:pathLst>
                  <a:path w="21268" h="526" extrusionOk="0">
                    <a:moveTo>
                      <a:pt x="1" y="0"/>
                    </a:moveTo>
                    <a:lnTo>
                      <a:pt x="1" y="526"/>
                    </a:lnTo>
                    <a:lnTo>
                      <a:pt x="21268" y="526"/>
                    </a:lnTo>
                    <a:lnTo>
                      <a:pt x="2126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4;p32">
                <a:extLst>
                  <a:ext uri="{FF2B5EF4-FFF2-40B4-BE49-F238E27FC236}">
                    <a16:creationId xmlns:a16="http://schemas.microsoft.com/office/drawing/2014/main" id="{D37DA29E-BC00-3AB5-4A32-2D0C4E70C755}"/>
                  </a:ext>
                </a:extLst>
              </p:cNvPr>
              <p:cNvSpPr/>
              <p:nvPr/>
            </p:nvSpPr>
            <p:spPr>
              <a:xfrm>
                <a:off x="2639250" y="3994450"/>
                <a:ext cx="519125" cy="13150"/>
              </a:xfrm>
              <a:custGeom>
                <a:avLst/>
                <a:gdLst/>
                <a:ahLst/>
                <a:cxnLst/>
                <a:rect l="l" t="t" r="r" b="b"/>
                <a:pathLst>
                  <a:path w="20765" h="526" extrusionOk="0">
                    <a:moveTo>
                      <a:pt x="0" y="0"/>
                    </a:moveTo>
                    <a:lnTo>
                      <a:pt x="0" y="525"/>
                    </a:lnTo>
                    <a:lnTo>
                      <a:pt x="20764" y="525"/>
                    </a:lnTo>
                    <a:lnTo>
                      <a:pt x="2076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5;p32">
                <a:extLst>
                  <a:ext uri="{FF2B5EF4-FFF2-40B4-BE49-F238E27FC236}">
                    <a16:creationId xmlns:a16="http://schemas.microsoft.com/office/drawing/2014/main" id="{3FF2C07A-8F8D-2556-C828-D5F9B6E84ADA}"/>
                  </a:ext>
                </a:extLst>
              </p:cNvPr>
              <p:cNvSpPr/>
              <p:nvPr/>
            </p:nvSpPr>
            <p:spPr>
              <a:xfrm>
                <a:off x="2519175" y="3800450"/>
                <a:ext cx="460400" cy="13175"/>
              </a:xfrm>
              <a:custGeom>
                <a:avLst/>
                <a:gdLst/>
                <a:ahLst/>
                <a:cxnLst/>
                <a:rect l="l" t="t" r="r" b="b"/>
                <a:pathLst>
                  <a:path w="18416" h="527" extrusionOk="0">
                    <a:moveTo>
                      <a:pt x="1" y="1"/>
                    </a:moveTo>
                    <a:lnTo>
                      <a:pt x="1" y="526"/>
                    </a:lnTo>
                    <a:lnTo>
                      <a:pt x="18416" y="526"/>
                    </a:lnTo>
                    <a:lnTo>
                      <a:pt x="184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6;p32">
                <a:extLst>
                  <a:ext uri="{FF2B5EF4-FFF2-40B4-BE49-F238E27FC236}">
                    <a16:creationId xmlns:a16="http://schemas.microsoft.com/office/drawing/2014/main" id="{9103C636-CE8B-716F-9524-A973C5B1F283}"/>
                  </a:ext>
                </a:extLst>
              </p:cNvPr>
              <p:cNvSpPr/>
              <p:nvPr/>
            </p:nvSpPr>
            <p:spPr>
              <a:xfrm>
                <a:off x="2504175" y="3724100"/>
                <a:ext cx="551775" cy="13175"/>
              </a:xfrm>
              <a:custGeom>
                <a:avLst/>
                <a:gdLst/>
                <a:ahLst/>
                <a:cxnLst/>
                <a:rect l="l" t="t" r="r" b="b"/>
                <a:pathLst>
                  <a:path w="22071" h="527" extrusionOk="0">
                    <a:moveTo>
                      <a:pt x="0" y="1"/>
                    </a:moveTo>
                    <a:lnTo>
                      <a:pt x="0" y="526"/>
                    </a:lnTo>
                    <a:lnTo>
                      <a:pt x="22070" y="526"/>
                    </a:lnTo>
                    <a:lnTo>
                      <a:pt x="2207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07;p32">
                <a:extLst>
                  <a:ext uri="{FF2B5EF4-FFF2-40B4-BE49-F238E27FC236}">
                    <a16:creationId xmlns:a16="http://schemas.microsoft.com/office/drawing/2014/main" id="{567A8939-783B-8158-BCDD-AF4723EE4D01}"/>
                  </a:ext>
                </a:extLst>
              </p:cNvPr>
              <p:cNvSpPr/>
              <p:nvPr/>
            </p:nvSpPr>
            <p:spPr>
              <a:xfrm>
                <a:off x="2582975" y="3643050"/>
                <a:ext cx="390425" cy="13175"/>
              </a:xfrm>
              <a:custGeom>
                <a:avLst/>
                <a:gdLst/>
                <a:ahLst/>
                <a:cxnLst/>
                <a:rect l="l" t="t" r="r" b="b"/>
                <a:pathLst>
                  <a:path w="15617" h="527" extrusionOk="0">
                    <a:moveTo>
                      <a:pt x="0" y="1"/>
                    </a:moveTo>
                    <a:lnTo>
                      <a:pt x="0" y="526"/>
                    </a:lnTo>
                    <a:lnTo>
                      <a:pt x="15616" y="526"/>
                    </a:lnTo>
                    <a:lnTo>
                      <a:pt x="15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08;p32">
                <a:extLst>
                  <a:ext uri="{FF2B5EF4-FFF2-40B4-BE49-F238E27FC236}">
                    <a16:creationId xmlns:a16="http://schemas.microsoft.com/office/drawing/2014/main" id="{72008371-DDFA-8CF0-A362-F22EF6E34FE7}"/>
                  </a:ext>
                </a:extLst>
              </p:cNvPr>
              <p:cNvSpPr/>
              <p:nvPr/>
            </p:nvSpPr>
            <p:spPr>
              <a:xfrm>
                <a:off x="2631750" y="3471975"/>
                <a:ext cx="385350" cy="13325"/>
              </a:xfrm>
              <a:custGeom>
                <a:avLst/>
                <a:gdLst/>
                <a:ahLst/>
                <a:cxnLst/>
                <a:rect l="l" t="t" r="r" b="b"/>
                <a:pathLst>
                  <a:path w="15414" h="533" extrusionOk="0">
                    <a:moveTo>
                      <a:pt x="0" y="0"/>
                    </a:moveTo>
                    <a:lnTo>
                      <a:pt x="0" y="533"/>
                    </a:lnTo>
                    <a:lnTo>
                      <a:pt x="15414" y="533"/>
                    </a:lnTo>
                    <a:lnTo>
                      <a:pt x="1541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09;p32">
                <a:extLst>
                  <a:ext uri="{FF2B5EF4-FFF2-40B4-BE49-F238E27FC236}">
                    <a16:creationId xmlns:a16="http://schemas.microsoft.com/office/drawing/2014/main" id="{62A720E3-2146-82E6-D280-995F147B17CE}"/>
                  </a:ext>
                </a:extLst>
              </p:cNvPr>
              <p:cNvSpPr/>
              <p:nvPr/>
            </p:nvSpPr>
            <p:spPr>
              <a:xfrm>
                <a:off x="2582975" y="3374050"/>
                <a:ext cx="472975" cy="13150"/>
              </a:xfrm>
              <a:custGeom>
                <a:avLst/>
                <a:gdLst/>
                <a:ahLst/>
                <a:cxnLst/>
                <a:rect l="l" t="t" r="r" b="b"/>
                <a:pathLst>
                  <a:path w="18919" h="526" extrusionOk="0">
                    <a:moveTo>
                      <a:pt x="0" y="0"/>
                    </a:moveTo>
                    <a:lnTo>
                      <a:pt x="0" y="525"/>
                    </a:lnTo>
                    <a:lnTo>
                      <a:pt x="18918" y="525"/>
                    </a:lnTo>
                    <a:lnTo>
                      <a:pt x="1891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0;p32">
                <a:extLst>
                  <a:ext uri="{FF2B5EF4-FFF2-40B4-BE49-F238E27FC236}">
                    <a16:creationId xmlns:a16="http://schemas.microsoft.com/office/drawing/2014/main" id="{21BE474D-2EDD-B608-4041-F24E6A92F2AE}"/>
                  </a:ext>
                </a:extLst>
              </p:cNvPr>
              <p:cNvSpPr/>
              <p:nvPr/>
            </p:nvSpPr>
            <p:spPr>
              <a:xfrm>
                <a:off x="2589350" y="3282675"/>
                <a:ext cx="454025" cy="13150"/>
              </a:xfrm>
              <a:custGeom>
                <a:avLst/>
                <a:gdLst/>
                <a:ahLst/>
                <a:cxnLst/>
                <a:rect l="l" t="t" r="r" b="b"/>
                <a:pathLst>
                  <a:path w="18161" h="526" extrusionOk="0">
                    <a:moveTo>
                      <a:pt x="0" y="1"/>
                    </a:moveTo>
                    <a:lnTo>
                      <a:pt x="0" y="526"/>
                    </a:lnTo>
                    <a:lnTo>
                      <a:pt x="18160" y="526"/>
                    </a:lnTo>
                    <a:lnTo>
                      <a:pt x="1816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2;p32">
                <a:extLst>
                  <a:ext uri="{FF2B5EF4-FFF2-40B4-BE49-F238E27FC236}">
                    <a16:creationId xmlns:a16="http://schemas.microsoft.com/office/drawing/2014/main" id="{BE0A4C51-AD66-1DB5-EFBF-40091DDAF7D6}"/>
                  </a:ext>
                </a:extLst>
              </p:cNvPr>
              <p:cNvSpPr/>
              <p:nvPr/>
            </p:nvSpPr>
            <p:spPr>
              <a:xfrm>
                <a:off x="3007325" y="3337825"/>
                <a:ext cx="97025" cy="97025"/>
              </a:xfrm>
              <a:custGeom>
                <a:avLst/>
                <a:gdLst/>
                <a:ahLst/>
                <a:cxnLst/>
                <a:rect l="l" t="t" r="r" b="b"/>
                <a:pathLst>
                  <a:path w="3881" h="3881" extrusionOk="0">
                    <a:moveTo>
                      <a:pt x="1944" y="1"/>
                    </a:moveTo>
                    <a:cubicBezTo>
                      <a:pt x="871" y="1"/>
                      <a:pt x="1" y="871"/>
                      <a:pt x="1" y="1937"/>
                    </a:cubicBezTo>
                    <a:cubicBezTo>
                      <a:pt x="1" y="3010"/>
                      <a:pt x="871" y="3880"/>
                      <a:pt x="1944" y="3880"/>
                    </a:cubicBezTo>
                    <a:cubicBezTo>
                      <a:pt x="3010" y="3880"/>
                      <a:pt x="3880" y="3010"/>
                      <a:pt x="3880" y="1937"/>
                    </a:cubicBezTo>
                    <a:cubicBezTo>
                      <a:pt x="3880" y="871"/>
                      <a:pt x="3010" y="1"/>
                      <a:pt x="1944"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3;p32">
                <a:extLst>
                  <a:ext uri="{FF2B5EF4-FFF2-40B4-BE49-F238E27FC236}">
                    <a16:creationId xmlns:a16="http://schemas.microsoft.com/office/drawing/2014/main" id="{054A4833-A52D-24D9-C955-43F346681D13}"/>
                  </a:ext>
                </a:extLst>
              </p:cNvPr>
              <p:cNvSpPr/>
              <p:nvPr/>
            </p:nvSpPr>
            <p:spPr>
              <a:xfrm>
                <a:off x="2968675" y="3443650"/>
                <a:ext cx="96825" cy="97000"/>
              </a:xfrm>
              <a:custGeom>
                <a:avLst/>
                <a:gdLst/>
                <a:ahLst/>
                <a:cxnLst/>
                <a:rect l="l" t="t" r="r" b="b"/>
                <a:pathLst>
                  <a:path w="3873" h="3880" extrusionOk="0">
                    <a:moveTo>
                      <a:pt x="1937" y="0"/>
                    </a:moveTo>
                    <a:cubicBezTo>
                      <a:pt x="864" y="0"/>
                      <a:pt x="1" y="871"/>
                      <a:pt x="1" y="1936"/>
                    </a:cubicBezTo>
                    <a:cubicBezTo>
                      <a:pt x="1" y="3009"/>
                      <a:pt x="864" y="3880"/>
                      <a:pt x="1937" y="3880"/>
                    </a:cubicBezTo>
                    <a:cubicBezTo>
                      <a:pt x="3010" y="3880"/>
                      <a:pt x="3873" y="3009"/>
                      <a:pt x="3873" y="1936"/>
                    </a:cubicBezTo>
                    <a:cubicBezTo>
                      <a:pt x="3873"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4;p32">
                <a:extLst>
                  <a:ext uri="{FF2B5EF4-FFF2-40B4-BE49-F238E27FC236}">
                    <a16:creationId xmlns:a16="http://schemas.microsoft.com/office/drawing/2014/main" id="{79753B0F-1201-F701-8C99-1E226E8BDD4F}"/>
                  </a:ext>
                </a:extLst>
              </p:cNvPr>
              <p:cNvSpPr/>
              <p:nvPr/>
            </p:nvSpPr>
            <p:spPr>
              <a:xfrm>
                <a:off x="2905275" y="3594575"/>
                <a:ext cx="107325" cy="97000"/>
              </a:xfrm>
              <a:custGeom>
                <a:avLst/>
                <a:gdLst/>
                <a:ahLst/>
                <a:cxnLst/>
                <a:rect l="l" t="t" r="r" b="b"/>
                <a:pathLst>
                  <a:path w="4293" h="3880" extrusionOk="0">
                    <a:moveTo>
                      <a:pt x="2141" y="0"/>
                    </a:moveTo>
                    <a:cubicBezTo>
                      <a:pt x="1282" y="0"/>
                      <a:pt x="498" y="574"/>
                      <a:pt x="270" y="1445"/>
                    </a:cubicBezTo>
                    <a:cubicBezTo>
                      <a:pt x="0" y="2488"/>
                      <a:pt x="623" y="3546"/>
                      <a:pt x="1659" y="3816"/>
                    </a:cubicBezTo>
                    <a:cubicBezTo>
                      <a:pt x="1822" y="3859"/>
                      <a:pt x="1986" y="3879"/>
                      <a:pt x="2148" y="3879"/>
                    </a:cubicBezTo>
                    <a:cubicBezTo>
                      <a:pt x="3009" y="3879"/>
                      <a:pt x="3795" y="3300"/>
                      <a:pt x="4023" y="2428"/>
                    </a:cubicBezTo>
                    <a:cubicBezTo>
                      <a:pt x="4293" y="1392"/>
                      <a:pt x="3670" y="334"/>
                      <a:pt x="2634" y="64"/>
                    </a:cubicBezTo>
                    <a:cubicBezTo>
                      <a:pt x="2469" y="21"/>
                      <a:pt x="2304" y="0"/>
                      <a:pt x="2141"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5;p32">
                <a:extLst>
                  <a:ext uri="{FF2B5EF4-FFF2-40B4-BE49-F238E27FC236}">
                    <a16:creationId xmlns:a16="http://schemas.microsoft.com/office/drawing/2014/main" id="{52F95DC1-0028-08D4-855A-0AC83244311A}"/>
                  </a:ext>
                </a:extLst>
              </p:cNvPr>
              <p:cNvSpPr/>
              <p:nvPr/>
            </p:nvSpPr>
            <p:spPr>
              <a:xfrm>
                <a:off x="2492350" y="3764625"/>
                <a:ext cx="97025" cy="97025"/>
              </a:xfrm>
              <a:custGeom>
                <a:avLst/>
                <a:gdLst/>
                <a:ahLst/>
                <a:cxnLst/>
                <a:rect l="l" t="t" r="r" b="b"/>
                <a:pathLst>
                  <a:path w="3881" h="3881" extrusionOk="0">
                    <a:moveTo>
                      <a:pt x="1937" y="1"/>
                    </a:moveTo>
                    <a:cubicBezTo>
                      <a:pt x="864" y="1"/>
                      <a:pt x="1" y="871"/>
                      <a:pt x="1" y="1944"/>
                    </a:cubicBezTo>
                    <a:cubicBezTo>
                      <a:pt x="1" y="3010"/>
                      <a:pt x="864" y="3880"/>
                      <a:pt x="1937" y="3880"/>
                    </a:cubicBezTo>
                    <a:cubicBezTo>
                      <a:pt x="3010" y="3880"/>
                      <a:pt x="3880" y="3010"/>
                      <a:pt x="3880" y="1944"/>
                    </a:cubicBezTo>
                    <a:cubicBezTo>
                      <a:pt x="3880" y="871"/>
                      <a:pt x="3010"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516;p32">
                <a:extLst>
                  <a:ext uri="{FF2B5EF4-FFF2-40B4-BE49-F238E27FC236}">
                    <a16:creationId xmlns:a16="http://schemas.microsoft.com/office/drawing/2014/main" id="{62A398CE-7D59-F742-9BF1-4E86D773FC80}"/>
                  </a:ext>
                </a:extLst>
              </p:cNvPr>
              <p:cNvSpPr/>
              <p:nvPr/>
            </p:nvSpPr>
            <p:spPr>
              <a:xfrm>
                <a:off x="3017075" y="3675700"/>
                <a:ext cx="97025" cy="97025"/>
              </a:xfrm>
              <a:custGeom>
                <a:avLst/>
                <a:gdLst/>
                <a:ahLst/>
                <a:cxnLst/>
                <a:rect l="l" t="t" r="r" b="b"/>
                <a:pathLst>
                  <a:path w="3881" h="3881" extrusionOk="0">
                    <a:moveTo>
                      <a:pt x="1937" y="1"/>
                    </a:moveTo>
                    <a:cubicBezTo>
                      <a:pt x="871" y="1"/>
                      <a:pt x="1" y="864"/>
                      <a:pt x="1" y="1937"/>
                    </a:cubicBezTo>
                    <a:cubicBezTo>
                      <a:pt x="1" y="3010"/>
                      <a:pt x="871" y="3880"/>
                      <a:pt x="1937" y="3880"/>
                    </a:cubicBezTo>
                    <a:cubicBezTo>
                      <a:pt x="3010" y="3880"/>
                      <a:pt x="3880" y="3010"/>
                      <a:pt x="3880" y="1937"/>
                    </a:cubicBezTo>
                    <a:cubicBezTo>
                      <a:pt x="3880" y="864"/>
                      <a:pt x="3010" y="1"/>
                      <a:pt x="193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17;p32">
                <a:extLst>
                  <a:ext uri="{FF2B5EF4-FFF2-40B4-BE49-F238E27FC236}">
                    <a16:creationId xmlns:a16="http://schemas.microsoft.com/office/drawing/2014/main" id="{112DA6B6-2A54-A39D-8FBA-928F0A5051BC}"/>
                  </a:ext>
                </a:extLst>
              </p:cNvPr>
              <p:cNvSpPr/>
              <p:nvPr/>
            </p:nvSpPr>
            <p:spPr>
              <a:xfrm>
                <a:off x="2593650" y="4062925"/>
                <a:ext cx="97025" cy="97000"/>
              </a:xfrm>
              <a:custGeom>
                <a:avLst/>
                <a:gdLst/>
                <a:ahLst/>
                <a:cxnLst/>
                <a:rect l="l" t="t" r="r" b="b"/>
                <a:pathLst>
                  <a:path w="3881" h="3880" extrusionOk="0">
                    <a:moveTo>
                      <a:pt x="1945" y="0"/>
                    </a:moveTo>
                    <a:cubicBezTo>
                      <a:pt x="871" y="0"/>
                      <a:pt x="1" y="871"/>
                      <a:pt x="1" y="1944"/>
                    </a:cubicBezTo>
                    <a:cubicBezTo>
                      <a:pt x="1" y="3017"/>
                      <a:pt x="871" y="3880"/>
                      <a:pt x="1945" y="3880"/>
                    </a:cubicBezTo>
                    <a:cubicBezTo>
                      <a:pt x="3010" y="3880"/>
                      <a:pt x="3881" y="3017"/>
                      <a:pt x="3881" y="1944"/>
                    </a:cubicBezTo>
                    <a:cubicBezTo>
                      <a:pt x="3881" y="871"/>
                      <a:pt x="3010" y="0"/>
                      <a:pt x="194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8;p32">
                <a:extLst>
                  <a:ext uri="{FF2B5EF4-FFF2-40B4-BE49-F238E27FC236}">
                    <a16:creationId xmlns:a16="http://schemas.microsoft.com/office/drawing/2014/main" id="{151BBD3A-A3DE-9E9D-5F64-7F98642E86DD}"/>
                  </a:ext>
                </a:extLst>
              </p:cNvPr>
              <p:cNvSpPr/>
              <p:nvPr/>
            </p:nvSpPr>
            <p:spPr>
              <a:xfrm>
                <a:off x="3070925" y="4169475"/>
                <a:ext cx="97025" cy="97025"/>
              </a:xfrm>
              <a:custGeom>
                <a:avLst/>
                <a:gdLst/>
                <a:ahLst/>
                <a:cxnLst/>
                <a:rect l="l" t="t" r="r" b="b"/>
                <a:pathLst>
                  <a:path w="3881" h="3881" extrusionOk="0">
                    <a:moveTo>
                      <a:pt x="1937" y="0"/>
                    </a:moveTo>
                    <a:cubicBezTo>
                      <a:pt x="863" y="0"/>
                      <a:pt x="0" y="871"/>
                      <a:pt x="0" y="1944"/>
                    </a:cubicBezTo>
                    <a:cubicBezTo>
                      <a:pt x="0" y="3010"/>
                      <a:pt x="863" y="3880"/>
                      <a:pt x="1937" y="3880"/>
                    </a:cubicBezTo>
                    <a:cubicBezTo>
                      <a:pt x="3010" y="3880"/>
                      <a:pt x="3880" y="3010"/>
                      <a:pt x="3880" y="1944"/>
                    </a:cubicBezTo>
                    <a:cubicBezTo>
                      <a:pt x="3880"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19;p32">
                <a:extLst>
                  <a:ext uri="{FF2B5EF4-FFF2-40B4-BE49-F238E27FC236}">
                    <a16:creationId xmlns:a16="http://schemas.microsoft.com/office/drawing/2014/main" id="{E802D608-DB1D-52FA-7FC1-C802858691EF}"/>
                  </a:ext>
                </a:extLst>
              </p:cNvPr>
              <p:cNvSpPr/>
              <p:nvPr/>
            </p:nvSpPr>
            <p:spPr>
              <a:xfrm rot="10800000" flipH="1">
                <a:off x="2898900" y="3764625"/>
                <a:ext cx="97000" cy="97025"/>
              </a:xfrm>
              <a:custGeom>
                <a:avLst/>
                <a:gdLst/>
                <a:ahLst/>
                <a:cxnLst/>
                <a:rect l="l" t="t" r="r" b="b"/>
                <a:pathLst>
                  <a:path w="3880" h="3881" extrusionOk="0">
                    <a:moveTo>
                      <a:pt x="1936" y="1"/>
                    </a:moveTo>
                    <a:cubicBezTo>
                      <a:pt x="871" y="1"/>
                      <a:pt x="0" y="871"/>
                      <a:pt x="0" y="1944"/>
                    </a:cubicBezTo>
                    <a:cubicBezTo>
                      <a:pt x="0" y="3010"/>
                      <a:pt x="871" y="3880"/>
                      <a:pt x="1936" y="3880"/>
                    </a:cubicBezTo>
                    <a:cubicBezTo>
                      <a:pt x="3009" y="3880"/>
                      <a:pt x="3880" y="3010"/>
                      <a:pt x="3880" y="1944"/>
                    </a:cubicBezTo>
                    <a:cubicBezTo>
                      <a:pt x="3880" y="871"/>
                      <a:pt x="3009" y="1"/>
                      <a:pt x="1936"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0;p32">
                <a:extLst>
                  <a:ext uri="{FF2B5EF4-FFF2-40B4-BE49-F238E27FC236}">
                    <a16:creationId xmlns:a16="http://schemas.microsoft.com/office/drawing/2014/main" id="{0E54DAC6-E5F9-7578-59FF-3176C0282DDD}"/>
                  </a:ext>
                </a:extLst>
              </p:cNvPr>
              <p:cNvSpPr/>
              <p:nvPr/>
            </p:nvSpPr>
            <p:spPr>
              <a:xfrm>
                <a:off x="3092675" y="4049775"/>
                <a:ext cx="97025" cy="97025"/>
              </a:xfrm>
              <a:custGeom>
                <a:avLst/>
                <a:gdLst/>
                <a:ahLst/>
                <a:cxnLst/>
                <a:rect l="l" t="t" r="r" b="b"/>
                <a:pathLst>
                  <a:path w="3881" h="3881" extrusionOk="0">
                    <a:moveTo>
                      <a:pt x="1945" y="1"/>
                    </a:moveTo>
                    <a:cubicBezTo>
                      <a:pt x="871" y="1"/>
                      <a:pt x="1" y="871"/>
                      <a:pt x="1" y="1944"/>
                    </a:cubicBezTo>
                    <a:cubicBezTo>
                      <a:pt x="1" y="3010"/>
                      <a:pt x="871" y="3880"/>
                      <a:pt x="1945" y="3880"/>
                    </a:cubicBezTo>
                    <a:cubicBezTo>
                      <a:pt x="3018" y="3880"/>
                      <a:pt x="3881" y="3010"/>
                      <a:pt x="3881" y="1944"/>
                    </a:cubicBezTo>
                    <a:cubicBezTo>
                      <a:pt x="3881" y="871"/>
                      <a:pt x="3018" y="1"/>
                      <a:pt x="194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1;p32">
                <a:extLst>
                  <a:ext uri="{FF2B5EF4-FFF2-40B4-BE49-F238E27FC236}">
                    <a16:creationId xmlns:a16="http://schemas.microsoft.com/office/drawing/2014/main" id="{FA36874B-0711-92E8-D3E1-5EC3F99ABB5A}"/>
                  </a:ext>
                </a:extLst>
              </p:cNvPr>
              <p:cNvSpPr/>
              <p:nvPr/>
            </p:nvSpPr>
            <p:spPr>
              <a:xfrm>
                <a:off x="2537200" y="3582400"/>
                <a:ext cx="104325" cy="96975"/>
              </a:xfrm>
              <a:custGeom>
                <a:avLst/>
                <a:gdLst/>
                <a:ahLst/>
                <a:cxnLst/>
                <a:rect l="l" t="t" r="r" b="b"/>
                <a:pathLst>
                  <a:path w="4173" h="3879" extrusionOk="0">
                    <a:moveTo>
                      <a:pt x="2080" y="0"/>
                    </a:moveTo>
                    <a:cubicBezTo>
                      <a:pt x="1145" y="0"/>
                      <a:pt x="321" y="679"/>
                      <a:pt x="173" y="1632"/>
                    </a:cubicBezTo>
                    <a:cubicBezTo>
                      <a:pt x="0" y="2690"/>
                      <a:pt x="713" y="3680"/>
                      <a:pt x="1771" y="3853"/>
                    </a:cubicBezTo>
                    <a:cubicBezTo>
                      <a:pt x="1878" y="3870"/>
                      <a:pt x="1983" y="3878"/>
                      <a:pt x="2088" y="3878"/>
                    </a:cubicBezTo>
                    <a:cubicBezTo>
                      <a:pt x="3022" y="3878"/>
                      <a:pt x="3845" y="3206"/>
                      <a:pt x="4000" y="2254"/>
                    </a:cubicBezTo>
                    <a:cubicBezTo>
                      <a:pt x="4172" y="1196"/>
                      <a:pt x="3452" y="198"/>
                      <a:pt x="2394" y="26"/>
                    </a:cubicBezTo>
                    <a:cubicBezTo>
                      <a:pt x="2288" y="8"/>
                      <a:pt x="2184" y="0"/>
                      <a:pt x="208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2;p32">
                <a:extLst>
                  <a:ext uri="{FF2B5EF4-FFF2-40B4-BE49-F238E27FC236}">
                    <a16:creationId xmlns:a16="http://schemas.microsoft.com/office/drawing/2014/main" id="{252B7532-3893-F6D7-AC1C-35D808529749}"/>
                  </a:ext>
                </a:extLst>
              </p:cNvPr>
              <p:cNvSpPr/>
              <p:nvPr/>
            </p:nvSpPr>
            <p:spPr>
              <a:xfrm>
                <a:off x="2597975" y="3952550"/>
                <a:ext cx="110325" cy="96975"/>
              </a:xfrm>
              <a:custGeom>
                <a:avLst/>
                <a:gdLst/>
                <a:ahLst/>
                <a:cxnLst/>
                <a:rect l="l" t="t" r="r" b="b"/>
                <a:pathLst>
                  <a:path w="4413" h="3879" extrusionOk="0">
                    <a:moveTo>
                      <a:pt x="2200" y="0"/>
                    </a:moveTo>
                    <a:cubicBezTo>
                      <a:pt x="1936" y="0"/>
                      <a:pt x="1668" y="54"/>
                      <a:pt x="1411" y="168"/>
                    </a:cubicBezTo>
                    <a:cubicBezTo>
                      <a:pt x="436" y="603"/>
                      <a:pt x="1" y="1751"/>
                      <a:pt x="436" y="2727"/>
                    </a:cubicBezTo>
                    <a:cubicBezTo>
                      <a:pt x="757" y="3451"/>
                      <a:pt x="1465" y="3878"/>
                      <a:pt x="2206" y="3878"/>
                    </a:cubicBezTo>
                    <a:cubicBezTo>
                      <a:pt x="2470" y="3878"/>
                      <a:pt x="2738" y="3824"/>
                      <a:pt x="2995" y="3710"/>
                    </a:cubicBezTo>
                    <a:cubicBezTo>
                      <a:pt x="3970" y="3275"/>
                      <a:pt x="4413" y="2126"/>
                      <a:pt x="3978" y="1151"/>
                    </a:cubicBezTo>
                    <a:cubicBezTo>
                      <a:pt x="3656" y="430"/>
                      <a:pt x="2946" y="0"/>
                      <a:pt x="220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32"/>
            <p:cNvGrpSpPr/>
            <p:nvPr/>
          </p:nvGrpSpPr>
          <p:grpSpPr>
            <a:xfrm rot="5400000">
              <a:off x="6408522" y="-657433"/>
              <a:ext cx="1415427" cy="4582952"/>
              <a:chOff x="2481850" y="3217450"/>
              <a:chExt cx="732050" cy="1084500"/>
            </a:xfrm>
          </p:grpSpPr>
          <p:sp>
            <p:nvSpPr>
              <p:cNvPr id="2500" name="Google Shape;2500;p32"/>
              <p:cNvSpPr/>
              <p:nvPr/>
            </p:nvSpPr>
            <p:spPr>
              <a:xfrm>
                <a:off x="2552400" y="3235400"/>
                <a:ext cx="532050" cy="1066550"/>
              </a:xfrm>
              <a:custGeom>
                <a:avLst/>
                <a:gdLst/>
                <a:ahLst/>
                <a:cxnLst/>
                <a:rect l="l" t="t" r="r" b="b"/>
                <a:pathLst>
                  <a:path w="21282" h="42662" extrusionOk="0">
                    <a:moveTo>
                      <a:pt x="1606" y="1"/>
                    </a:moveTo>
                    <a:cubicBezTo>
                      <a:pt x="758" y="2087"/>
                      <a:pt x="0" y="4908"/>
                      <a:pt x="563" y="7572"/>
                    </a:cubicBezTo>
                    <a:cubicBezTo>
                      <a:pt x="1156" y="10416"/>
                      <a:pt x="5906" y="12345"/>
                      <a:pt x="10941" y="14393"/>
                    </a:cubicBezTo>
                    <a:cubicBezTo>
                      <a:pt x="14858" y="15984"/>
                      <a:pt x="18903" y="17635"/>
                      <a:pt x="19616" y="19376"/>
                    </a:cubicBezTo>
                    <a:cubicBezTo>
                      <a:pt x="20216" y="20854"/>
                      <a:pt x="16524" y="22430"/>
                      <a:pt x="12960" y="23961"/>
                    </a:cubicBezTo>
                    <a:cubicBezTo>
                      <a:pt x="8210" y="26002"/>
                      <a:pt x="2822" y="28306"/>
                      <a:pt x="2687" y="31983"/>
                    </a:cubicBezTo>
                    <a:cubicBezTo>
                      <a:pt x="2574" y="35563"/>
                      <a:pt x="2852" y="39142"/>
                      <a:pt x="3519" y="42661"/>
                    </a:cubicBezTo>
                    <a:lnTo>
                      <a:pt x="4600" y="42661"/>
                    </a:lnTo>
                    <a:cubicBezTo>
                      <a:pt x="3917" y="39157"/>
                      <a:pt x="3632" y="35593"/>
                      <a:pt x="3737" y="32021"/>
                    </a:cubicBezTo>
                    <a:cubicBezTo>
                      <a:pt x="3850" y="29011"/>
                      <a:pt x="8907" y="26843"/>
                      <a:pt x="13372" y="24929"/>
                    </a:cubicBezTo>
                    <a:cubicBezTo>
                      <a:pt x="15444" y="24044"/>
                      <a:pt x="17395" y="23203"/>
                      <a:pt x="18753" y="22325"/>
                    </a:cubicBezTo>
                    <a:cubicBezTo>
                      <a:pt x="19383" y="21920"/>
                      <a:pt x="21282" y="20697"/>
                      <a:pt x="20591" y="18978"/>
                    </a:cubicBezTo>
                    <a:cubicBezTo>
                      <a:pt x="19713" y="16825"/>
                      <a:pt x="15646" y="15166"/>
                      <a:pt x="11339" y="13418"/>
                    </a:cubicBezTo>
                    <a:cubicBezTo>
                      <a:pt x="6994" y="11654"/>
                      <a:pt x="2071" y="9651"/>
                      <a:pt x="1591" y="7362"/>
                    </a:cubicBezTo>
                    <a:cubicBezTo>
                      <a:pt x="1051" y="4796"/>
                      <a:pt x="1899" y="1989"/>
                      <a:pt x="2754"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2"/>
              <p:cNvSpPr/>
              <p:nvPr/>
            </p:nvSpPr>
            <p:spPr>
              <a:xfrm>
                <a:off x="2481850" y="3235400"/>
                <a:ext cx="732050" cy="1066550"/>
              </a:xfrm>
              <a:custGeom>
                <a:avLst/>
                <a:gdLst/>
                <a:ahLst/>
                <a:cxnLst/>
                <a:rect l="l" t="t" r="r" b="b"/>
                <a:pathLst>
                  <a:path w="29282" h="42662" extrusionOk="0">
                    <a:moveTo>
                      <a:pt x="21462" y="1"/>
                    </a:moveTo>
                    <a:cubicBezTo>
                      <a:pt x="21883" y="1179"/>
                      <a:pt x="23316" y="5494"/>
                      <a:pt x="22528" y="8503"/>
                    </a:cubicBezTo>
                    <a:cubicBezTo>
                      <a:pt x="22213" y="9681"/>
                      <a:pt x="18108" y="10881"/>
                      <a:pt x="14491" y="11940"/>
                    </a:cubicBezTo>
                    <a:cubicBezTo>
                      <a:pt x="11249" y="12885"/>
                      <a:pt x="7572" y="13966"/>
                      <a:pt x="4818" y="15376"/>
                    </a:cubicBezTo>
                    <a:cubicBezTo>
                      <a:pt x="1479" y="17087"/>
                      <a:pt x="0" y="19038"/>
                      <a:pt x="301" y="21342"/>
                    </a:cubicBezTo>
                    <a:cubicBezTo>
                      <a:pt x="571" y="23503"/>
                      <a:pt x="2334" y="24982"/>
                      <a:pt x="5689" y="25860"/>
                    </a:cubicBezTo>
                    <a:cubicBezTo>
                      <a:pt x="8495" y="26595"/>
                      <a:pt x="12037" y="26835"/>
                      <a:pt x="15459" y="27068"/>
                    </a:cubicBezTo>
                    <a:cubicBezTo>
                      <a:pt x="20299" y="27398"/>
                      <a:pt x="25304" y="27736"/>
                      <a:pt x="26250" y="29544"/>
                    </a:cubicBezTo>
                    <a:cubicBezTo>
                      <a:pt x="28239" y="33349"/>
                      <a:pt x="24794" y="40635"/>
                      <a:pt x="23759" y="42661"/>
                    </a:cubicBezTo>
                    <a:lnTo>
                      <a:pt x="24944" y="42661"/>
                    </a:lnTo>
                    <a:cubicBezTo>
                      <a:pt x="26250" y="40020"/>
                      <a:pt x="29282" y="33071"/>
                      <a:pt x="27180" y="29056"/>
                    </a:cubicBezTo>
                    <a:cubicBezTo>
                      <a:pt x="25965" y="26730"/>
                      <a:pt x="21125" y="26400"/>
                      <a:pt x="15527" y="26017"/>
                    </a:cubicBezTo>
                    <a:cubicBezTo>
                      <a:pt x="9110" y="25582"/>
                      <a:pt x="1839" y="25087"/>
                      <a:pt x="1344" y="21207"/>
                    </a:cubicBezTo>
                    <a:cubicBezTo>
                      <a:pt x="811" y="17035"/>
                      <a:pt x="8555" y="14769"/>
                      <a:pt x="14784" y="12953"/>
                    </a:cubicBezTo>
                    <a:cubicBezTo>
                      <a:pt x="19421" y="11594"/>
                      <a:pt x="23083" y="10529"/>
                      <a:pt x="23541" y="8773"/>
                    </a:cubicBezTo>
                    <a:cubicBezTo>
                      <a:pt x="24351" y="5704"/>
                      <a:pt x="23136" y="1621"/>
                      <a:pt x="22580"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2"/>
              <p:cNvSpPr/>
              <p:nvPr/>
            </p:nvSpPr>
            <p:spPr>
              <a:xfrm>
                <a:off x="2639250" y="4193300"/>
                <a:ext cx="490425" cy="13350"/>
              </a:xfrm>
              <a:custGeom>
                <a:avLst/>
                <a:gdLst/>
                <a:ahLst/>
                <a:cxnLst/>
                <a:rect l="l" t="t" r="r" b="b"/>
                <a:pathLst>
                  <a:path w="19617" h="534" extrusionOk="0">
                    <a:moveTo>
                      <a:pt x="0" y="1"/>
                    </a:moveTo>
                    <a:lnTo>
                      <a:pt x="0" y="533"/>
                    </a:lnTo>
                    <a:lnTo>
                      <a:pt x="19616" y="533"/>
                    </a:lnTo>
                    <a:lnTo>
                      <a:pt x="19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2"/>
              <p:cNvSpPr/>
              <p:nvPr/>
            </p:nvSpPr>
            <p:spPr>
              <a:xfrm>
                <a:off x="2633050" y="4098375"/>
                <a:ext cx="531700" cy="13150"/>
              </a:xfrm>
              <a:custGeom>
                <a:avLst/>
                <a:gdLst/>
                <a:ahLst/>
                <a:cxnLst/>
                <a:rect l="l" t="t" r="r" b="b"/>
                <a:pathLst>
                  <a:path w="21268" h="526" extrusionOk="0">
                    <a:moveTo>
                      <a:pt x="1" y="0"/>
                    </a:moveTo>
                    <a:lnTo>
                      <a:pt x="1" y="526"/>
                    </a:lnTo>
                    <a:lnTo>
                      <a:pt x="21268" y="526"/>
                    </a:lnTo>
                    <a:lnTo>
                      <a:pt x="2126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2"/>
              <p:cNvSpPr/>
              <p:nvPr/>
            </p:nvSpPr>
            <p:spPr>
              <a:xfrm>
                <a:off x="2639250" y="3994450"/>
                <a:ext cx="519125" cy="13150"/>
              </a:xfrm>
              <a:custGeom>
                <a:avLst/>
                <a:gdLst/>
                <a:ahLst/>
                <a:cxnLst/>
                <a:rect l="l" t="t" r="r" b="b"/>
                <a:pathLst>
                  <a:path w="20765" h="526" extrusionOk="0">
                    <a:moveTo>
                      <a:pt x="0" y="0"/>
                    </a:moveTo>
                    <a:lnTo>
                      <a:pt x="0" y="525"/>
                    </a:lnTo>
                    <a:lnTo>
                      <a:pt x="20764" y="525"/>
                    </a:lnTo>
                    <a:lnTo>
                      <a:pt x="2076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2"/>
              <p:cNvSpPr/>
              <p:nvPr/>
            </p:nvSpPr>
            <p:spPr>
              <a:xfrm>
                <a:off x="2519175" y="3800450"/>
                <a:ext cx="460400" cy="13175"/>
              </a:xfrm>
              <a:custGeom>
                <a:avLst/>
                <a:gdLst/>
                <a:ahLst/>
                <a:cxnLst/>
                <a:rect l="l" t="t" r="r" b="b"/>
                <a:pathLst>
                  <a:path w="18416" h="527" extrusionOk="0">
                    <a:moveTo>
                      <a:pt x="1" y="1"/>
                    </a:moveTo>
                    <a:lnTo>
                      <a:pt x="1" y="526"/>
                    </a:lnTo>
                    <a:lnTo>
                      <a:pt x="18416" y="526"/>
                    </a:lnTo>
                    <a:lnTo>
                      <a:pt x="184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2"/>
              <p:cNvSpPr/>
              <p:nvPr/>
            </p:nvSpPr>
            <p:spPr>
              <a:xfrm>
                <a:off x="2504175" y="3724100"/>
                <a:ext cx="551775" cy="13175"/>
              </a:xfrm>
              <a:custGeom>
                <a:avLst/>
                <a:gdLst/>
                <a:ahLst/>
                <a:cxnLst/>
                <a:rect l="l" t="t" r="r" b="b"/>
                <a:pathLst>
                  <a:path w="22071" h="527" extrusionOk="0">
                    <a:moveTo>
                      <a:pt x="0" y="1"/>
                    </a:moveTo>
                    <a:lnTo>
                      <a:pt x="0" y="526"/>
                    </a:lnTo>
                    <a:lnTo>
                      <a:pt x="22070" y="526"/>
                    </a:lnTo>
                    <a:lnTo>
                      <a:pt x="2207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2"/>
              <p:cNvSpPr/>
              <p:nvPr/>
            </p:nvSpPr>
            <p:spPr>
              <a:xfrm>
                <a:off x="2582975" y="3643050"/>
                <a:ext cx="390425" cy="13175"/>
              </a:xfrm>
              <a:custGeom>
                <a:avLst/>
                <a:gdLst/>
                <a:ahLst/>
                <a:cxnLst/>
                <a:rect l="l" t="t" r="r" b="b"/>
                <a:pathLst>
                  <a:path w="15617" h="527" extrusionOk="0">
                    <a:moveTo>
                      <a:pt x="0" y="1"/>
                    </a:moveTo>
                    <a:lnTo>
                      <a:pt x="0" y="526"/>
                    </a:lnTo>
                    <a:lnTo>
                      <a:pt x="15616" y="526"/>
                    </a:lnTo>
                    <a:lnTo>
                      <a:pt x="1561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2"/>
              <p:cNvSpPr/>
              <p:nvPr/>
            </p:nvSpPr>
            <p:spPr>
              <a:xfrm>
                <a:off x="2631750" y="3471975"/>
                <a:ext cx="385350" cy="13325"/>
              </a:xfrm>
              <a:custGeom>
                <a:avLst/>
                <a:gdLst/>
                <a:ahLst/>
                <a:cxnLst/>
                <a:rect l="l" t="t" r="r" b="b"/>
                <a:pathLst>
                  <a:path w="15414" h="533" extrusionOk="0">
                    <a:moveTo>
                      <a:pt x="0" y="0"/>
                    </a:moveTo>
                    <a:lnTo>
                      <a:pt x="0" y="533"/>
                    </a:lnTo>
                    <a:lnTo>
                      <a:pt x="15414" y="533"/>
                    </a:lnTo>
                    <a:lnTo>
                      <a:pt x="15414"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2"/>
              <p:cNvSpPr/>
              <p:nvPr/>
            </p:nvSpPr>
            <p:spPr>
              <a:xfrm>
                <a:off x="2582975" y="3374050"/>
                <a:ext cx="472975" cy="13150"/>
              </a:xfrm>
              <a:custGeom>
                <a:avLst/>
                <a:gdLst/>
                <a:ahLst/>
                <a:cxnLst/>
                <a:rect l="l" t="t" r="r" b="b"/>
                <a:pathLst>
                  <a:path w="18919" h="526" extrusionOk="0">
                    <a:moveTo>
                      <a:pt x="0" y="0"/>
                    </a:moveTo>
                    <a:lnTo>
                      <a:pt x="0" y="525"/>
                    </a:lnTo>
                    <a:lnTo>
                      <a:pt x="18918" y="525"/>
                    </a:lnTo>
                    <a:lnTo>
                      <a:pt x="1891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2"/>
              <p:cNvSpPr/>
              <p:nvPr/>
            </p:nvSpPr>
            <p:spPr>
              <a:xfrm>
                <a:off x="2589350" y="3282675"/>
                <a:ext cx="454025" cy="13150"/>
              </a:xfrm>
              <a:custGeom>
                <a:avLst/>
                <a:gdLst/>
                <a:ahLst/>
                <a:cxnLst/>
                <a:rect l="l" t="t" r="r" b="b"/>
                <a:pathLst>
                  <a:path w="18161" h="526" extrusionOk="0">
                    <a:moveTo>
                      <a:pt x="0" y="1"/>
                    </a:moveTo>
                    <a:lnTo>
                      <a:pt x="0" y="526"/>
                    </a:lnTo>
                    <a:lnTo>
                      <a:pt x="18160" y="526"/>
                    </a:lnTo>
                    <a:lnTo>
                      <a:pt x="1816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2"/>
              <p:cNvSpPr/>
              <p:nvPr/>
            </p:nvSpPr>
            <p:spPr>
              <a:xfrm>
                <a:off x="2545825" y="3217450"/>
                <a:ext cx="106575" cy="97075"/>
              </a:xfrm>
              <a:custGeom>
                <a:avLst/>
                <a:gdLst/>
                <a:ahLst/>
                <a:cxnLst/>
                <a:rect l="l" t="t" r="r" b="b"/>
                <a:pathLst>
                  <a:path w="4263" h="3883" extrusionOk="0">
                    <a:moveTo>
                      <a:pt x="2135" y="1"/>
                    </a:moveTo>
                    <a:cubicBezTo>
                      <a:pt x="1253" y="1"/>
                      <a:pt x="453" y="603"/>
                      <a:pt x="241" y="1499"/>
                    </a:cubicBezTo>
                    <a:cubicBezTo>
                      <a:pt x="0" y="2542"/>
                      <a:pt x="646" y="3585"/>
                      <a:pt x="1689" y="3833"/>
                    </a:cubicBezTo>
                    <a:cubicBezTo>
                      <a:pt x="1836" y="3867"/>
                      <a:pt x="1983" y="3883"/>
                      <a:pt x="2128" y="3883"/>
                    </a:cubicBezTo>
                    <a:cubicBezTo>
                      <a:pt x="3010" y="3883"/>
                      <a:pt x="3810" y="3280"/>
                      <a:pt x="4023" y="2384"/>
                    </a:cubicBezTo>
                    <a:cubicBezTo>
                      <a:pt x="4263" y="1341"/>
                      <a:pt x="3617" y="298"/>
                      <a:pt x="2574" y="51"/>
                    </a:cubicBezTo>
                    <a:cubicBezTo>
                      <a:pt x="2427" y="17"/>
                      <a:pt x="2280" y="1"/>
                      <a:pt x="2135"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2"/>
              <p:cNvSpPr/>
              <p:nvPr/>
            </p:nvSpPr>
            <p:spPr>
              <a:xfrm>
                <a:off x="3007325" y="3337825"/>
                <a:ext cx="97025" cy="97025"/>
              </a:xfrm>
              <a:custGeom>
                <a:avLst/>
                <a:gdLst/>
                <a:ahLst/>
                <a:cxnLst/>
                <a:rect l="l" t="t" r="r" b="b"/>
                <a:pathLst>
                  <a:path w="3881" h="3881" extrusionOk="0">
                    <a:moveTo>
                      <a:pt x="1944" y="1"/>
                    </a:moveTo>
                    <a:cubicBezTo>
                      <a:pt x="871" y="1"/>
                      <a:pt x="1" y="871"/>
                      <a:pt x="1" y="1937"/>
                    </a:cubicBezTo>
                    <a:cubicBezTo>
                      <a:pt x="1" y="3010"/>
                      <a:pt x="871" y="3880"/>
                      <a:pt x="1944" y="3880"/>
                    </a:cubicBezTo>
                    <a:cubicBezTo>
                      <a:pt x="3010" y="3880"/>
                      <a:pt x="3880" y="3010"/>
                      <a:pt x="3880" y="1937"/>
                    </a:cubicBezTo>
                    <a:cubicBezTo>
                      <a:pt x="3880" y="871"/>
                      <a:pt x="3010" y="1"/>
                      <a:pt x="1944"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2"/>
              <p:cNvSpPr/>
              <p:nvPr/>
            </p:nvSpPr>
            <p:spPr>
              <a:xfrm>
                <a:off x="2968675" y="3443650"/>
                <a:ext cx="96825" cy="97000"/>
              </a:xfrm>
              <a:custGeom>
                <a:avLst/>
                <a:gdLst/>
                <a:ahLst/>
                <a:cxnLst/>
                <a:rect l="l" t="t" r="r" b="b"/>
                <a:pathLst>
                  <a:path w="3873" h="3880" extrusionOk="0">
                    <a:moveTo>
                      <a:pt x="1937" y="0"/>
                    </a:moveTo>
                    <a:cubicBezTo>
                      <a:pt x="864" y="0"/>
                      <a:pt x="1" y="871"/>
                      <a:pt x="1" y="1936"/>
                    </a:cubicBezTo>
                    <a:cubicBezTo>
                      <a:pt x="1" y="3009"/>
                      <a:pt x="864" y="3880"/>
                      <a:pt x="1937" y="3880"/>
                    </a:cubicBezTo>
                    <a:cubicBezTo>
                      <a:pt x="3010" y="3880"/>
                      <a:pt x="3873" y="3009"/>
                      <a:pt x="3873" y="1936"/>
                    </a:cubicBezTo>
                    <a:cubicBezTo>
                      <a:pt x="3873"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2"/>
              <p:cNvSpPr/>
              <p:nvPr/>
            </p:nvSpPr>
            <p:spPr>
              <a:xfrm>
                <a:off x="2905275" y="3594575"/>
                <a:ext cx="107325" cy="97000"/>
              </a:xfrm>
              <a:custGeom>
                <a:avLst/>
                <a:gdLst/>
                <a:ahLst/>
                <a:cxnLst/>
                <a:rect l="l" t="t" r="r" b="b"/>
                <a:pathLst>
                  <a:path w="4293" h="3880" extrusionOk="0">
                    <a:moveTo>
                      <a:pt x="2141" y="0"/>
                    </a:moveTo>
                    <a:cubicBezTo>
                      <a:pt x="1282" y="0"/>
                      <a:pt x="498" y="574"/>
                      <a:pt x="270" y="1445"/>
                    </a:cubicBezTo>
                    <a:cubicBezTo>
                      <a:pt x="0" y="2488"/>
                      <a:pt x="623" y="3546"/>
                      <a:pt x="1659" y="3816"/>
                    </a:cubicBezTo>
                    <a:cubicBezTo>
                      <a:pt x="1822" y="3859"/>
                      <a:pt x="1986" y="3879"/>
                      <a:pt x="2148" y="3879"/>
                    </a:cubicBezTo>
                    <a:cubicBezTo>
                      <a:pt x="3009" y="3879"/>
                      <a:pt x="3795" y="3300"/>
                      <a:pt x="4023" y="2428"/>
                    </a:cubicBezTo>
                    <a:cubicBezTo>
                      <a:pt x="4293" y="1392"/>
                      <a:pt x="3670" y="334"/>
                      <a:pt x="2634" y="64"/>
                    </a:cubicBezTo>
                    <a:cubicBezTo>
                      <a:pt x="2469" y="21"/>
                      <a:pt x="2304" y="0"/>
                      <a:pt x="2141"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2"/>
              <p:cNvSpPr/>
              <p:nvPr/>
            </p:nvSpPr>
            <p:spPr>
              <a:xfrm>
                <a:off x="2492350" y="3764625"/>
                <a:ext cx="97025" cy="97025"/>
              </a:xfrm>
              <a:custGeom>
                <a:avLst/>
                <a:gdLst/>
                <a:ahLst/>
                <a:cxnLst/>
                <a:rect l="l" t="t" r="r" b="b"/>
                <a:pathLst>
                  <a:path w="3881" h="3881" extrusionOk="0">
                    <a:moveTo>
                      <a:pt x="1937" y="1"/>
                    </a:moveTo>
                    <a:cubicBezTo>
                      <a:pt x="864" y="1"/>
                      <a:pt x="1" y="871"/>
                      <a:pt x="1" y="1944"/>
                    </a:cubicBezTo>
                    <a:cubicBezTo>
                      <a:pt x="1" y="3010"/>
                      <a:pt x="864" y="3880"/>
                      <a:pt x="1937" y="3880"/>
                    </a:cubicBezTo>
                    <a:cubicBezTo>
                      <a:pt x="3010" y="3880"/>
                      <a:pt x="3880" y="3010"/>
                      <a:pt x="3880" y="1944"/>
                    </a:cubicBezTo>
                    <a:cubicBezTo>
                      <a:pt x="3880" y="871"/>
                      <a:pt x="3010"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32"/>
              <p:cNvSpPr/>
              <p:nvPr/>
            </p:nvSpPr>
            <p:spPr>
              <a:xfrm>
                <a:off x="3017075" y="3675700"/>
                <a:ext cx="97025" cy="97025"/>
              </a:xfrm>
              <a:custGeom>
                <a:avLst/>
                <a:gdLst/>
                <a:ahLst/>
                <a:cxnLst/>
                <a:rect l="l" t="t" r="r" b="b"/>
                <a:pathLst>
                  <a:path w="3881" h="3881" extrusionOk="0">
                    <a:moveTo>
                      <a:pt x="1937" y="1"/>
                    </a:moveTo>
                    <a:cubicBezTo>
                      <a:pt x="871" y="1"/>
                      <a:pt x="1" y="864"/>
                      <a:pt x="1" y="1937"/>
                    </a:cubicBezTo>
                    <a:cubicBezTo>
                      <a:pt x="1" y="3010"/>
                      <a:pt x="871" y="3880"/>
                      <a:pt x="1937" y="3880"/>
                    </a:cubicBezTo>
                    <a:cubicBezTo>
                      <a:pt x="3010" y="3880"/>
                      <a:pt x="3880" y="3010"/>
                      <a:pt x="3880" y="1937"/>
                    </a:cubicBezTo>
                    <a:cubicBezTo>
                      <a:pt x="3880" y="864"/>
                      <a:pt x="3010" y="1"/>
                      <a:pt x="193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2"/>
              <p:cNvSpPr/>
              <p:nvPr/>
            </p:nvSpPr>
            <p:spPr>
              <a:xfrm>
                <a:off x="2593650" y="4062925"/>
                <a:ext cx="97025" cy="97000"/>
              </a:xfrm>
              <a:custGeom>
                <a:avLst/>
                <a:gdLst/>
                <a:ahLst/>
                <a:cxnLst/>
                <a:rect l="l" t="t" r="r" b="b"/>
                <a:pathLst>
                  <a:path w="3881" h="3880" extrusionOk="0">
                    <a:moveTo>
                      <a:pt x="1945" y="0"/>
                    </a:moveTo>
                    <a:cubicBezTo>
                      <a:pt x="871" y="0"/>
                      <a:pt x="1" y="871"/>
                      <a:pt x="1" y="1944"/>
                    </a:cubicBezTo>
                    <a:cubicBezTo>
                      <a:pt x="1" y="3017"/>
                      <a:pt x="871" y="3880"/>
                      <a:pt x="1945" y="3880"/>
                    </a:cubicBezTo>
                    <a:cubicBezTo>
                      <a:pt x="3010" y="3880"/>
                      <a:pt x="3881" y="3017"/>
                      <a:pt x="3881" y="1944"/>
                    </a:cubicBezTo>
                    <a:cubicBezTo>
                      <a:pt x="3881" y="871"/>
                      <a:pt x="3010" y="0"/>
                      <a:pt x="194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2"/>
              <p:cNvSpPr/>
              <p:nvPr/>
            </p:nvSpPr>
            <p:spPr>
              <a:xfrm>
                <a:off x="3070925" y="4169475"/>
                <a:ext cx="97025" cy="97025"/>
              </a:xfrm>
              <a:custGeom>
                <a:avLst/>
                <a:gdLst/>
                <a:ahLst/>
                <a:cxnLst/>
                <a:rect l="l" t="t" r="r" b="b"/>
                <a:pathLst>
                  <a:path w="3881" h="3881" extrusionOk="0">
                    <a:moveTo>
                      <a:pt x="1937" y="0"/>
                    </a:moveTo>
                    <a:cubicBezTo>
                      <a:pt x="863" y="0"/>
                      <a:pt x="0" y="871"/>
                      <a:pt x="0" y="1944"/>
                    </a:cubicBezTo>
                    <a:cubicBezTo>
                      <a:pt x="0" y="3010"/>
                      <a:pt x="863" y="3880"/>
                      <a:pt x="1937" y="3880"/>
                    </a:cubicBezTo>
                    <a:cubicBezTo>
                      <a:pt x="3010" y="3880"/>
                      <a:pt x="3880" y="3010"/>
                      <a:pt x="3880" y="1944"/>
                    </a:cubicBezTo>
                    <a:cubicBezTo>
                      <a:pt x="3880" y="871"/>
                      <a:pt x="3010" y="0"/>
                      <a:pt x="1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2"/>
              <p:cNvSpPr/>
              <p:nvPr/>
            </p:nvSpPr>
            <p:spPr>
              <a:xfrm>
                <a:off x="2898900" y="3764625"/>
                <a:ext cx="97000" cy="97025"/>
              </a:xfrm>
              <a:custGeom>
                <a:avLst/>
                <a:gdLst/>
                <a:ahLst/>
                <a:cxnLst/>
                <a:rect l="l" t="t" r="r" b="b"/>
                <a:pathLst>
                  <a:path w="3880" h="3881" extrusionOk="0">
                    <a:moveTo>
                      <a:pt x="1936" y="1"/>
                    </a:moveTo>
                    <a:cubicBezTo>
                      <a:pt x="871" y="1"/>
                      <a:pt x="0" y="871"/>
                      <a:pt x="0" y="1944"/>
                    </a:cubicBezTo>
                    <a:cubicBezTo>
                      <a:pt x="0" y="3010"/>
                      <a:pt x="871" y="3880"/>
                      <a:pt x="1936" y="3880"/>
                    </a:cubicBezTo>
                    <a:cubicBezTo>
                      <a:pt x="3009" y="3880"/>
                      <a:pt x="3880" y="3010"/>
                      <a:pt x="3880" y="1944"/>
                    </a:cubicBezTo>
                    <a:cubicBezTo>
                      <a:pt x="3880" y="871"/>
                      <a:pt x="3009" y="1"/>
                      <a:pt x="1936"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2"/>
              <p:cNvSpPr/>
              <p:nvPr/>
            </p:nvSpPr>
            <p:spPr>
              <a:xfrm>
                <a:off x="3092675" y="4049775"/>
                <a:ext cx="97025" cy="97025"/>
              </a:xfrm>
              <a:custGeom>
                <a:avLst/>
                <a:gdLst/>
                <a:ahLst/>
                <a:cxnLst/>
                <a:rect l="l" t="t" r="r" b="b"/>
                <a:pathLst>
                  <a:path w="3881" h="3881" extrusionOk="0">
                    <a:moveTo>
                      <a:pt x="1945" y="1"/>
                    </a:moveTo>
                    <a:cubicBezTo>
                      <a:pt x="871" y="1"/>
                      <a:pt x="1" y="871"/>
                      <a:pt x="1" y="1944"/>
                    </a:cubicBezTo>
                    <a:cubicBezTo>
                      <a:pt x="1" y="3010"/>
                      <a:pt x="871" y="3880"/>
                      <a:pt x="1945" y="3880"/>
                    </a:cubicBezTo>
                    <a:cubicBezTo>
                      <a:pt x="3018" y="3880"/>
                      <a:pt x="3881" y="3010"/>
                      <a:pt x="3881" y="1944"/>
                    </a:cubicBezTo>
                    <a:cubicBezTo>
                      <a:pt x="3881" y="871"/>
                      <a:pt x="3018" y="1"/>
                      <a:pt x="194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2"/>
              <p:cNvSpPr/>
              <p:nvPr/>
            </p:nvSpPr>
            <p:spPr>
              <a:xfrm>
                <a:off x="2537200" y="3582400"/>
                <a:ext cx="104325" cy="96975"/>
              </a:xfrm>
              <a:custGeom>
                <a:avLst/>
                <a:gdLst/>
                <a:ahLst/>
                <a:cxnLst/>
                <a:rect l="l" t="t" r="r" b="b"/>
                <a:pathLst>
                  <a:path w="4173" h="3879" extrusionOk="0">
                    <a:moveTo>
                      <a:pt x="2080" y="0"/>
                    </a:moveTo>
                    <a:cubicBezTo>
                      <a:pt x="1145" y="0"/>
                      <a:pt x="321" y="679"/>
                      <a:pt x="173" y="1632"/>
                    </a:cubicBezTo>
                    <a:cubicBezTo>
                      <a:pt x="0" y="2690"/>
                      <a:pt x="713" y="3680"/>
                      <a:pt x="1771" y="3853"/>
                    </a:cubicBezTo>
                    <a:cubicBezTo>
                      <a:pt x="1878" y="3870"/>
                      <a:pt x="1983" y="3878"/>
                      <a:pt x="2088" y="3878"/>
                    </a:cubicBezTo>
                    <a:cubicBezTo>
                      <a:pt x="3022" y="3878"/>
                      <a:pt x="3845" y="3206"/>
                      <a:pt x="4000" y="2254"/>
                    </a:cubicBezTo>
                    <a:cubicBezTo>
                      <a:pt x="4172" y="1196"/>
                      <a:pt x="3452" y="198"/>
                      <a:pt x="2394" y="26"/>
                    </a:cubicBezTo>
                    <a:cubicBezTo>
                      <a:pt x="2288" y="8"/>
                      <a:pt x="2184" y="0"/>
                      <a:pt x="208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2"/>
              <p:cNvSpPr/>
              <p:nvPr/>
            </p:nvSpPr>
            <p:spPr>
              <a:xfrm>
                <a:off x="2597975" y="3952550"/>
                <a:ext cx="110325" cy="96975"/>
              </a:xfrm>
              <a:custGeom>
                <a:avLst/>
                <a:gdLst/>
                <a:ahLst/>
                <a:cxnLst/>
                <a:rect l="l" t="t" r="r" b="b"/>
                <a:pathLst>
                  <a:path w="4413" h="3879" extrusionOk="0">
                    <a:moveTo>
                      <a:pt x="2200" y="0"/>
                    </a:moveTo>
                    <a:cubicBezTo>
                      <a:pt x="1936" y="0"/>
                      <a:pt x="1668" y="54"/>
                      <a:pt x="1411" y="168"/>
                    </a:cubicBezTo>
                    <a:cubicBezTo>
                      <a:pt x="436" y="603"/>
                      <a:pt x="1" y="1751"/>
                      <a:pt x="436" y="2727"/>
                    </a:cubicBezTo>
                    <a:cubicBezTo>
                      <a:pt x="757" y="3451"/>
                      <a:pt x="1465" y="3878"/>
                      <a:pt x="2206" y="3878"/>
                    </a:cubicBezTo>
                    <a:cubicBezTo>
                      <a:pt x="2470" y="3878"/>
                      <a:pt x="2738" y="3824"/>
                      <a:pt x="2995" y="3710"/>
                    </a:cubicBezTo>
                    <a:cubicBezTo>
                      <a:pt x="3970" y="3275"/>
                      <a:pt x="4413" y="2126"/>
                      <a:pt x="3978" y="1151"/>
                    </a:cubicBezTo>
                    <a:cubicBezTo>
                      <a:pt x="3656" y="430"/>
                      <a:pt x="2946" y="0"/>
                      <a:pt x="220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2">
            <a:extLst>
              <a:ext uri="{FF2B5EF4-FFF2-40B4-BE49-F238E27FC236}">
                <a16:creationId xmlns:a16="http://schemas.microsoft.com/office/drawing/2014/main" id="{E76FA0A8-9328-FD50-0CBE-B78A843CF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81" y="787646"/>
            <a:ext cx="4392342" cy="42086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73"/>
        <p:cNvGrpSpPr/>
        <p:nvPr/>
      </p:nvGrpSpPr>
      <p:grpSpPr>
        <a:xfrm>
          <a:off x="0" y="0"/>
          <a:ext cx="0" cy="0"/>
          <a:chOff x="0" y="0"/>
          <a:chExt cx="0" cy="0"/>
        </a:xfrm>
      </p:grpSpPr>
      <p:sp>
        <p:nvSpPr>
          <p:cNvPr id="15188" name="Google Shape;15188;p38"/>
          <p:cNvSpPr/>
          <p:nvPr/>
        </p:nvSpPr>
        <p:spPr>
          <a:xfrm rot="659139">
            <a:off x="452620" y="1135388"/>
            <a:ext cx="1471480" cy="3575933"/>
          </a:xfrm>
          <a:custGeom>
            <a:avLst/>
            <a:gdLst/>
            <a:ahLst/>
            <a:cxnLst/>
            <a:rect l="l" t="t" r="r" b="b"/>
            <a:pathLst>
              <a:path w="12503" h="30385" extrusionOk="0">
                <a:moveTo>
                  <a:pt x="458" y="0"/>
                </a:moveTo>
                <a:cubicBezTo>
                  <a:pt x="308" y="113"/>
                  <a:pt x="150" y="225"/>
                  <a:pt x="0" y="338"/>
                </a:cubicBezTo>
                <a:cubicBezTo>
                  <a:pt x="1434" y="1306"/>
                  <a:pt x="2987" y="1771"/>
                  <a:pt x="4495" y="2154"/>
                </a:cubicBezTo>
                <a:cubicBezTo>
                  <a:pt x="6146" y="2589"/>
                  <a:pt x="7977" y="3197"/>
                  <a:pt x="9230" y="5621"/>
                </a:cubicBezTo>
                <a:cubicBezTo>
                  <a:pt x="10138" y="7414"/>
                  <a:pt x="9936" y="9395"/>
                  <a:pt x="9523" y="11331"/>
                </a:cubicBezTo>
                <a:cubicBezTo>
                  <a:pt x="9103" y="13305"/>
                  <a:pt x="8533" y="15474"/>
                  <a:pt x="8593" y="17635"/>
                </a:cubicBezTo>
                <a:cubicBezTo>
                  <a:pt x="8660" y="19376"/>
                  <a:pt x="9313" y="21394"/>
                  <a:pt x="10026" y="22745"/>
                </a:cubicBezTo>
                <a:cubicBezTo>
                  <a:pt x="10844" y="24336"/>
                  <a:pt x="11894" y="26310"/>
                  <a:pt x="10664" y="30384"/>
                </a:cubicBezTo>
                <a:cubicBezTo>
                  <a:pt x="10844" y="30369"/>
                  <a:pt x="11024" y="30362"/>
                  <a:pt x="11212" y="30347"/>
                </a:cubicBezTo>
                <a:cubicBezTo>
                  <a:pt x="12502" y="25964"/>
                  <a:pt x="11302" y="23818"/>
                  <a:pt x="10461" y="22250"/>
                </a:cubicBezTo>
                <a:cubicBezTo>
                  <a:pt x="9748" y="20959"/>
                  <a:pt x="9140" y="19068"/>
                  <a:pt x="9080" y="17545"/>
                </a:cubicBezTo>
                <a:cubicBezTo>
                  <a:pt x="9013" y="15541"/>
                  <a:pt x="9553" y="13508"/>
                  <a:pt x="9981" y="11519"/>
                </a:cubicBezTo>
                <a:cubicBezTo>
                  <a:pt x="10424" y="9553"/>
                  <a:pt x="10656" y="7324"/>
                  <a:pt x="9628" y="5313"/>
                </a:cubicBezTo>
                <a:cubicBezTo>
                  <a:pt x="8232" y="2642"/>
                  <a:pt x="6199" y="2004"/>
                  <a:pt x="4525" y="1591"/>
                </a:cubicBezTo>
                <a:cubicBezTo>
                  <a:pt x="3092" y="1253"/>
                  <a:pt x="1666" y="1133"/>
                  <a:pt x="458" y="0"/>
                </a:cubicBezTo>
                <a:close/>
              </a:path>
            </a:pathLst>
          </a:custGeom>
          <a:solidFill>
            <a:schemeClr val="accent4">
              <a:lumMod val="60000"/>
              <a:lumOff val="40000"/>
            </a:schemeClr>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9" name="Google Shape;15189;p38"/>
          <p:cNvSpPr/>
          <p:nvPr/>
        </p:nvSpPr>
        <p:spPr>
          <a:xfrm rot="659139">
            <a:off x="446709" y="1124091"/>
            <a:ext cx="1427346" cy="3589702"/>
          </a:xfrm>
          <a:custGeom>
            <a:avLst/>
            <a:gdLst/>
            <a:ahLst/>
            <a:cxnLst/>
            <a:rect l="l" t="t" r="r" b="b"/>
            <a:pathLst>
              <a:path w="12128" h="30502" extrusionOk="0">
                <a:moveTo>
                  <a:pt x="528" y="135"/>
                </a:moveTo>
                <a:cubicBezTo>
                  <a:pt x="565" y="135"/>
                  <a:pt x="594" y="180"/>
                  <a:pt x="721" y="290"/>
                </a:cubicBezTo>
                <a:cubicBezTo>
                  <a:pt x="879" y="418"/>
                  <a:pt x="1044" y="538"/>
                  <a:pt x="1217" y="643"/>
                </a:cubicBezTo>
                <a:cubicBezTo>
                  <a:pt x="1607" y="876"/>
                  <a:pt x="2019" y="1063"/>
                  <a:pt x="2447" y="1191"/>
                </a:cubicBezTo>
                <a:cubicBezTo>
                  <a:pt x="3310" y="1461"/>
                  <a:pt x="4196" y="1581"/>
                  <a:pt x="5066" y="1821"/>
                </a:cubicBezTo>
                <a:cubicBezTo>
                  <a:pt x="7190" y="2376"/>
                  <a:pt x="9546" y="3922"/>
                  <a:pt x="10199" y="6969"/>
                </a:cubicBezTo>
                <a:cubicBezTo>
                  <a:pt x="10867" y="10271"/>
                  <a:pt x="9366" y="13152"/>
                  <a:pt x="9126" y="16244"/>
                </a:cubicBezTo>
                <a:cubicBezTo>
                  <a:pt x="9013" y="17565"/>
                  <a:pt x="9163" y="18893"/>
                  <a:pt x="9569" y="20161"/>
                </a:cubicBezTo>
                <a:cubicBezTo>
                  <a:pt x="9921" y="21332"/>
                  <a:pt x="10462" y="22232"/>
                  <a:pt x="10949" y="23268"/>
                </a:cubicBezTo>
                <a:cubicBezTo>
                  <a:pt x="11452" y="24303"/>
                  <a:pt x="11730" y="25429"/>
                  <a:pt x="11775" y="26577"/>
                </a:cubicBezTo>
                <a:cubicBezTo>
                  <a:pt x="11805" y="27448"/>
                  <a:pt x="11722" y="28318"/>
                  <a:pt x="11535" y="29166"/>
                </a:cubicBezTo>
                <a:cubicBezTo>
                  <a:pt x="11490" y="29406"/>
                  <a:pt x="11325" y="30247"/>
                  <a:pt x="11205" y="30337"/>
                </a:cubicBezTo>
                <a:cubicBezTo>
                  <a:pt x="11156" y="30369"/>
                  <a:pt x="11084" y="30378"/>
                  <a:pt x="11009" y="30378"/>
                </a:cubicBezTo>
                <a:cubicBezTo>
                  <a:pt x="10929" y="30378"/>
                  <a:pt x="10846" y="30368"/>
                  <a:pt x="10786" y="30366"/>
                </a:cubicBezTo>
                <a:lnTo>
                  <a:pt x="10786" y="30366"/>
                </a:lnTo>
                <a:cubicBezTo>
                  <a:pt x="11600" y="27703"/>
                  <a:pt x="11402" y="25424"/>
                  <a:pt x="10552" y="23606"/>
                </a:cubicBezTo>
                <a:cubicBezTo>
                  <a:pt x="10064" y="22562"/>
                  <a:pt x="9539" y="21624"/>
                  <a:pt x="9186" y="20446"/>
                </a:cubicBezTo>
                <a:cubicBezTo>
                  <a:pt x="8736" y="18976"/>
                  <a:pt x="8593" y="17430"/>
                  <a:pt x="8766" y="15906"/>
                </a:cubicBezTo>
                <a:cubicBezTo>
                  <a:pt x="8938" y="14293"/>
                  <a:pt x="9344" y="12740"/>
                  <a:pt x="9666" y="11156"/>
                </a:cubicBezTo>
                <a:cubicBezTo>
                  <a:pt x="9951" y="9768"/>
                  <a:pt x="10139" y="8230"/>
                  <a:pt x="9749" y="6759"/>
                </a:cubicBezTo>
                <a:cubicBezTo>
                  <a:pt x="9096" y="4335"/>
                  <a:pt x="7220" y="2969"/>
                  <a:pt x="5456" y="2414"/>
                </a:cubicBezTo>
                <a:cubicBezTo>
                  <a:pt x="4436" y="2084"/>
                  <a:pt x="3430" y="1889"/>
                  <a:pt x="2432" y="1521"/>
                </a:cubicBezTo>
                <a:cubicBezTo>
                  <a:pt x="1914" y="1341"/>
                  <a:pt x="1404" y="1116"/>
                  <a:pt x="924" y="861"/>
                </a:cubicBezTo>
                <a:cubicBezTo>
                  <a:pt x="706" y="741"/>
                  <a:pt x="391" y="620"/>
                  <a:pt x="211" y="440"/>
                </a:cubicBezTo>
                <a:cubicBezTo>
                  <a:pt x="187" y="416"/>
                  <a:pt x="168" y="402"/>
                  <a:pt x="152" y="395"/>
                </a:cubicBezTo>
                <a:lnTo>
                  <a:pt x="152" y="395"/>
                </a:lnTo>
                <a:cubicBezTo>
                  <a:pt x="161" y="386"/>
                  <a:pt x="170" y="374"/>
                  <a:pt x="181" y="358"/>
                </a:cubicBezTo>
                <a:cubicBezTo>
                  <a:pt x="233" y="298"/>
                  <a:pt x="301" y="245"/>
                  <a:pt x="376" y="208"/>
                </a:cubicBezTo>
                <a:cubicBezTo>
                  <a:pt x="464" y="162"/>
                  <a:pt x="499" y="135"/>
                  <a:pt x="528" y="135"/>
                </a:cubicBezTo>
                <a:close/>
                <a:moveTo>
                  <a:pt x="510" y="0"/>
                </a:moveTo>
                <a:cubicBezTo>
                  <a:pt x="502" y="0"/>
                  <a:pt x="495" y="2"/>
                  <a:pt x="489" y="5"/>
                </a:cubicBezTo>
                <a:cubicBezTo>
                  <a:pt x="331" y="125"/>
                  <a:pt x="181" y="238"/>
                  <a:pt x="31" y="350"/>
                </a:cubicBezTo>
                <a:cubicBezTo>
                  <a:pt x="1" y="373"/>
                  <a:pt x="1" y="418"/>
                  <a:pt x="38" y="433"/>
                </a:cubicBezTo>
                <a:cubicBezTo>
                  <a:pt x="1689" y="1528"/>
                  <a:pt x="3453" y="1896"/>
                  <a:pt x="5321" y="2474"/>
                </a:cubicBezTo>
                <a:cubicBezTo>
                  <a:pt x="7400" y="3097"/>
                  <a:pt x="9576" y="4875"/>
                  <a:pt x="9854" y="7907"/>
                </a:cubicBezTo>
                <a:cubicBezTo>
                  <a:pt x="9996" y="9513"/>
                  <a:pt x="9606" y="11029"/>
                  <a:pt x="9283" y="12507"/>
                </a:cubicBezTo>
                <a:cubicBezTo>
                  <a:pt x="8991" y="13835"/>
                  <a:pt x="8706" y="15186"/>
                  <a:pt x="8623" y="16559"/>
                </a:cubicBezTo>
                <a:cubicBezTo>
                  <a:pt x="8473" y="18923"/>
                  <a:pt x="9148" y="21129"/>
                  <a:pt x="10094" y="22945"/>
                </a:cubicBezTo>
                <a:cubicBezTo>
                  <a:pt x="10544" y="23793"/>
                  <a:pt x="10949" y="24701"/>
                  <a:pt x="11130" y="25789"/>
                </a:cubicBezTo>
                <a:cubicBezTo>
                  <a:pt x="11355" y="27185"/>
                  <a:pt x="11190" y="28791"/>
                  <a:pt x="10664" y="30449"/>
                </a:cubicBezTo>
                <a:cubicBezTo>
                  <a:pt x="10664" y="30451"/>
                  <a:pt x="10663" y="30453"/>
                  <a:pt x="10663" y="30455"/>
                </a:cubicBezTo>
                <a:lnTo>
                  <a:pt x="10663" y="30455"/>
                </a:lnTo>
                <a:cubicBezTo>
                  <a:pt x="10657" y="30481"/>
                  <a:pt x="10662" y="30502"/>
                  <a:pt x="10687" y="30502"/>
                </a:cubicBezTo>
                <a:cubicBezTo>
                  <a:pt x="10874" y="30487"/>
                  <a:pt x="11054" y="30479"/>
                  <a:pt x="11235" y="30464"/>
                </a:cubicBezTo>
                <a:cubicBezTo>
                  <a:pt x="11272" y="30457"/>
                  <a:pt x="11302" y="30427"/>
                  <a:pt x="11317" y="30382"/>
                </a:cubicBezTo>
                <a:cubicBezTo>
                  <a:pt x="12128" y="27733"/>
                  <a:pt x="11992" y="25369"/>
                  <a:pt x="11190" y="23508"/>
                </a:cubicBezTo>
                <a:cubicBezTo>
                  <a:pt x="10792" y="22608"/>
                  <a:pt x="10282" y="21850"/>
                  <a:pt x="9929" y="20897"/>
                </a:cubicBezTo>
                <a:cubicBezTo>
                  <a:pt x="9471" y="19681"/>
                  <a:pt x="9133" y="18353"/>
                  <a:pt x="9178" y="16912"/>
                </a:cubicBezTo>
                <a:cubicBezTo>
                  <a:pt x="9246" y="13745"/>
                  <a:pt x="10754" y="10969"/>
                  <a:pt x="10402" y="7659"/>
                </a:cubicBezTo>
                <a:cubicBezTo>
                  <a:pt x="10109" y="5085"/>
                  <a:pt x="8428" y="3097"/>
                  <a:pt x="6605" y="2264"/>
                </a:cubicBezTo>
                <a:cubicBezTo>
                  <a:pt x="4601" y="1341"/>
                  <a:pt x="2230" y="1566"/>
                  <a:pt x="541" y="13"/>
                </a:cubicBezTo>
                <a:cubicBezTo>
                  <a:pt x="532" y="4"/>
                  <a:pt x="521" y="0"/>
                  <a:pt x="5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roup 57">
            <a:extLst>
              <a:ext uri="{FF2B5EF4-FFF2-40B4-BE49-F238E27FC236}">
                <a16:creationId xmlns:a16="http://schemas.microsoft.com/office/drawing/2014/main" id="{B03D2683-95EA-5133-D4EE-B194D934D420}"/>
              </a:ext>
            </a:extLst>
          </p:cNvPr>
          <p:cNvGrpSpPr/>
          <p:nvPr/>
        </p:nvGrpSpPr>
        <p:grpSpPr>
          <a:xfrm>
            <a:off x="949831" y="746518"/>
            <a:ext cx="1011105" cy="3980485"/>
            <a:chOff x="949831" y="746518"/>
            <a:chExt cx="1011105" cy="3980485"/>
          </a:xfrm>
        </p:grpSpPr>
        <p:sp>
          <p:nvSpPr>
            <p:cNvPr id="15196" name="Google Shape;15196;p38"/>
            <p:cNvSpPr/>
            <p:nvPr/>
          </p:nvSpPr>
          <p:spPr>
            <a:xfrm rot="659139">
              <a:off x="1557341" y="2583545"/>
              <a:ext cx="395792" cy="1401657"/>
            </a:xfrm>
            <a:custGeom>
              <a:avLst/>
              <a:gdLst/>
              <a:ahLst/>
              <a:cxnLst/>
              <a:rect l="l" t="t" r="r" b="b"/>
              <a:pathLst>
                <a:path w="3363" h="11910" extrusionOk="0">
                  <a:moveTo>
                    <a:pt x="135" y="0"/>
                  </a:moveTo>
                  <a:cubicBezTo>
                    <a:pt x="128" y="68"/>
                    <a:pt x="113" y="128"/>
                    <a:pt x="98" y="188"/>
                  </a:cubicBezTo>
                  <a:cubicBezTo>
                    <a:pt x="68" y="346"/>
                    <a:pt x="30" y="496"/>
                    <a:pt x="0" y="653"/>
                  </a:cubicBezTo>
                  <a:cubicBezTo>
                    <a:pt x="1186" y="1689"/>
                    <a:pt x="2304" y="3115"/>
                    <a:pt x="2582" y="5118"/>
                  </a:cubicBezTo>
                  <a:cubicBezTo>
                    <a:pt x="2829" y="6777"/>
                    <a:pt x="2192" y="9230"/>
                    <a:pt x="1194" y="10814"/>
                  </a:cubicBezTo>
                  <a:cubicBezTo>
                    <a:pt x="1081" y="11009"/>
                    <a:pt x="961" y="11196"/>
                    <a:pt x="833" y="11392"/>
                  </a:cubicBezTo>
                  <a:cubicBezTo>
                    <a:pt x="923" y="11557"/>
                    <a:pt x="1006" y="11729"/>
                    <a:pt x="1088" y="11909"/>
                  </a:cubicBezTo>
                  <a:cubicBezTo>
                    <a:pt x="1246" y="11669"/>
                    <a:pt x="1404" y="11429"/>
                    <a:pt x="1546" y="11189"/>
                  </a:cubicBezTo>
                  <a:cubicBezTo>
                    <a:pt x="2604" y="9531"/>
                    <a:pt x="3362" y="6844"/>
                    <a:pt x="3062" y="4901"/>
                  </a:cubicBezTo>
                  <a:cubicBezTo>
                    <a:pt x="2724" y="2604"/>
                    <a:pt x="1404" y="1043"/>
                    <a:pt x="135" y="0"/>
                  </a:cubicBez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7" name="Google Shape;15197;p38"/>
            <p:cNvSpPr/>
            <p:nvPr/>
          </p:nvSpPr>
          <p:spPr>
            <a:xfrm rot="659139">
              <a:off x="1551021" y="2576516"/>
              <a:ext cx="409915" cy="1416721"/>
            </a:xfrm>
            <a:custGeom>
              <a:avLst/>
              <a:gdLst/>
              <a:ahLst/>
              <a:cxnLst/>
              <a:rect l="l" t="t" r="r" b="b"/>
              <a:pathLst>
                <a:path w="3483" h="12038" extrusionOk="0">
                  <a:moveTo>
                    <a:pt x="218" y="152"/>
                  </a:moveTo>
                  <a:cubicBezTo>
                    <a:pt x="1298" y="1070"/>
                    <a:pt x="2342" y="2261"/>
                    <a:pt x="2845" y="3971"/>
                  </a:cubicBezTo>
                  <a:cubicBezTo>
                    <a:pt x="3400" y="5802"/>
                    <a:pt x="3070" y="8031"/>
                    <a:pt x="2245" y="9914"/>
                  </a:cubicBezTo>
                  <a:cubicBezTo>
                    <a:pt x="2079" y="10304"/>
                    <a:pt x="1884" y="10687"/>
                    <a:pt x="1667" y="11055"/>
                  </a:cubicBezTo>
                  <a:cubicBezTo>
                    <a:pt x="1569" y="11235"/>
                    <a:pt x="1464" y="11408"/>
                    <a:pt x="1344" y="11580"/>
                  </a:cubicBezTo>
                  <a:cubicBezTo>
                    <a:pt x="1254" y="11693"/>
                    <a:pt x="1277" y="11745"/>
                    <a:pt x="1164" y="11753"/>
                  </a:cubicBezTo>
                  <a:cubicBezTo>
                    <a:pt x="1159" y="11753"/>
                    <a:pt x="1154" y="11754"/>
                    <a:pt x="1150" y="11754"/>
                  </a:cubicBezTo>
                  <a:cubicBezTo>
                    <a:pt x="1035" y="11754"/>
                    <a:pt x="1014" y="11574"/>
                    <a:pt x="1029" y="11430"/>
                  </a:cubicBezTo>
                  <a:cubicBezTo>
                    <a:pt x="1066" y="11092"/>
                    <a:pt x="1524" y="10515"/>
                    <a:pt x="1682" y="10177"/>
                  </a:cubicBezTo>
                  <a:cubicBezTo>
                    <a:pt x="1862" y="9809"/>
                    <a:pt x="2027" y="9426"/>
                    <a:pt x="2162" y="9036"/>
                  </a:cubicBezTo>
                  <a:cubicBezTo>
                    <a:pt x="2717" y="7468"/>
                    <a:pt x="2912" y="5742"/>
                    <a:pt x="2492" y="4264"/>
                  </a:cubicBezTo>
                  <a:cubicBezTo>
                    <a:pt x="2267" y="3483"/>
                    <a:pt x="1899" y="2748"/>
                    <a:pt x="1412" y="2102"/>
                  </a:cubicBezTo>
                  <a:cubicBezTo>
                    <a:pt x="1209" y="1817"/>
                    <a:pt x="976" y="1547"/>
                    <a:pt x="736" y="1292"/>
                  </a:cubicBezTo>
                  <a:cubicBezTo>
                    <a:pt x="601" y="1157"/>
                    <a:pt x="444" y="1037"/>
                    <a:pt x="316" y="879"/>
                  </a:cubicBezTo>
                  <a:cubicBezTo>
                    <a:pt x="121" y="642"/>
                    <a:pt x="152" y="470"/>
                    <a:pt x="218" y="152"/>
                  </a:cubicBezTo>
                  <a:close/>
                  <a:moveTo>
                    <a:pt x="191" y="1"/>
                  </a:moveTo>
                  <a:cubicBezTo>
                    <a:pt x="178" y="1"/>
                    <a:pt x="166" y="12"/>
                    <a:pt x="158" y="27"/>
                  </a:cubicBezTo>
                  <a:lnTo>
                    <a:pt x="158" y="27"/>
                  </a:lnTo>
                  <a:cubicBezTo>
                    <a:pt x="155" y="33"/>
                    <a:pt x="153" y="39"/>
                    <a:pt x="151" y="46"/>
                  </a:cubicBezTo>
                  <a:cubicBezTo>
                    <a:pt x="106" y="264"/>
                    <a:pt x="53" y="482"/>
                    <a:pt x="8" y="699"/>
                  </a:cubicBezTo>
                  <a:cubicBezTo>
                    <a:pt x="1" y="722"/>
                    <a:pt x="8" y="744"/>
                    <a:pt x="31" y="767"/>
                  </a:cubicBezTo>
                  <a:cubicBezTo>
                    <a:pt x="1224" y="1810"/>
                    <a:pt x="2432" y="3311"/>
                    <a:pt x="2620" y="5464"/>
                  </a:cubicBezTo>
                  <a:cubicBezTo>
                    <a:pt x="2800" y="7565"/>
                    <a:pt x="1944" y="9727"/>
                    <a:pt x="856" y="11423"/>
                  </a:cubicBezTo>
                  <a:cubicBezTo>
                    <a:pt x="841" y="11445"/>
                    <a:pt x="841" y="11475"/>
                    <a:pt x="849" y="11498"/>
                  </a:cubicBezTo>
                  <a:cubicBezTo>
                    <a:pt x="939" y="11670"/>
                    <a:pt x="1021" y="11843"/>
                    <a:pt x="1104" y="12015"/>
                  </a:cubicBezTo>
                  <a:cubicBezTo>
                    <a:pt x="1110" y="12031"/>
                    <a:pt x="1120" y="12037"/>
                    <a:pt x="1131" y="12037"/>
                  </a:cubicBezTo>
                  <a:cubicBezTo>
                    <a:pt x="1147" y="12037"/>
                    <a:pt x="1166" y="12023"/>
                    <a:pt x="1179" y="12000"/>
                  </a:cubicBezTo>
                  <a:cubicBezTo>
                    <a:pt x="2477" y="10027"/>
                    <a:pt x="3483" y="7490"/>
                    <a:pt x="3168" y="5052"/>
                  </a:cubicBezTo>
                  <a:cubicBezTo>
                    <a:pt x="2875" y="2710"/>
                    <a:pt x="1547" y="1119"/>
                    <a:pt x="211" y="9"/>
                  </a:cubicBezTo>
                  <a:cubicBezTo>
                    <a:pt x="204" y="3"/>
                    <a:pt x="198" y="1"/>
                    <a:pt x="1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roup 55">
              <a:extLst>
                <a:ext uri="{FF2B5EF4-FFF2-40B4-BE49-F238E27FC236}">
                  <a16:creationId xmlns:a16="http://schemas.microsoft.com/office/drawing/2014/main" id="{E3A281FA-9041-A3E4-7D4E-257B4BAC3DA6}"/>
                </a:ext>
              </a:extLst>
            </p:cNvPr>
            <p:cNvGrpSpPr/>
            <p:nvPr/>
          </p:nvGrpSpPr>
          <p:grpSpPr>
            <a:xfrm>
              <a:off x="949831" y="746518"/>
              <a:ext cx="927951" cy="3980485"/>
              <a:chOff x="949831" y="746518"/>
              <a:chExt cx="927951" cy="3980485"/>
            </a:xfrm>
          </p:grpSpPr>
          <p:sp>
            <p:nvSpPr>
              <p:cNvPr id="15190" name="Google Shape;15190;p38"/>
              <p:cNvSpPr/>
              <p:nvPr/>
            </p:nvSpPr>
            <p:spPr>
              <a:xfrm rot="659139">
                <a:off x="1166877" y="1425438"/>
                <a:ext cx="598925" cy="1113794"/>
              </a:xfrm>
              <a:custGeom>
                <a:avLst/>
                <a:gdLst/>
                <a:ahLst/>
                <a:cxnLst/>
                <a:rect l="l" t="t" r="r" b="b"/>
                <a:pathLst>
                  <a:path w="5089" h="9464" extrusionOk="0">
                    <a:moveTo>
                      <a:pt x="1" y="0"/>
                    </a:moveTo>
                    <a:lnTo>
                      <a:pt x="1" y="0"/>
                    </a:lnTo>
                    <a:cubicBezTo>
                      <a:pt x="264" y="1839"/>
                      <a:pt x="421" y="3730"/>
                      <a:pt x="1509" y="5824"/>
                    </a:cubicBezTo>
                    <a:cubicBezTo>
                      <a:pt x="2357" y="7482"/>
                      <a:pt x="3670" y="8435"/>
                      <a:pt x="4954" y="9463"/>
                    </a:cubicBezTo>
                    <a:cubicBezTo>
                      <a:pt x="4976" y="9365"/>
                      <a:pt x="4999" y="9268"/>
                      <a:pt x="5021" y="9170"/>
                    </a:cubicBezTo>
                    <a:cubicBezTo>
                      <a:pt x="5044" y="9058"/>
                      <a:pt x="5066" y="8945"/>
                      <a:pt x="5089" y="8833"/>
                    </a:cubicBezTo>
                    <a:cubicBezTo>
                      <a:pt x="3843" y="7865"/>
                      <a:pt x="2680" y="7024"/>
                      <a:pt x="1914" y="5546"/>
                    </a:cubicBezTo>
                    <a:cubicBezTo>
                      <a:pt x="916" y="3632"/>
                      <a:pt x="751" y="1929"/>
                      <a:pt x="511" y="135"/>
                    </a:cubicBezTo>
                    <a:cubicBezTo>
                      <a:pt x="339" y="90"/>
                      <a:pt x="166" y="38"/>
                      <a:pt x="1" y="0"/>
                    </a:cubicBez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1" name="Google Shape;15191;p38"/>
              <p:cNvSpPr/>
              <p:nvPr/>
            </p:nvSpPr>
            <p:spPr>
              <a:xfrm rot="659139">
                <a:off x="1160780" y="1419007"/>
                <a:ext cx="610224" cy="1127563"/>
              </a:xfrm>
              <a:custGeom>
                <a:avLst/>
                <a:gdLst/>
                <a:ahLst/>
                <a:cxnLst/>
                <a:rect l="l" t="t" r="r" b="b"/>
                <a:pathLst>
                  <a:path w="5185" h="9581" extrusionOk="0">
                    <a:moveTo>
                      <a:pt x="300" y="125"/>
                    </a:moveTo>
                    <a:cubicBezTo>
                      <a:pt x="516" y="125"/>
                      <a:pt x="572" y="568"/>
                      <a:pt x="592" y="722"/>
                    </a:cubicBezTo>
                    <a:cubicBezTo>
                      <a:pt x="840" y="2568"/>
                      <a:pt x="1162" y="4332"/>
                      <a:pt x="2101" y="5930"/>
                    </a:cubicBezTo>
                    <a:cubicBezTo>
                      <a:pt x="2513" y="6605"/>
                      <a:pt x="3024" y="7221"/>
                      <a:pt x="3631" y="7739"/>
                    </a:cubicBezTo>
                    <a:cubicBezTo>
                      <a:pt x="3909" y="7986"/>
                      <a:pt x="4194" y="8211"/>
                      <a:pt x="4487" y="8444"/>
                    </a:cubicBezTo>
                    <a:cubicBezTo>
                      <a:pt x="4607" y="8541"/>
                      <a:pt x="4915" y="8684"/>
                      <a:pt x="4990" y="8834"/>
                    </a:cubicBezTo>
                    <a:cubicBezTo>
                      <a:pt x="5097" y="9042"/>
                      <a:pt x="5031" y="9225"/>
                      <a:pt x="4978" y="9433"/>
                    </a:cubicBezTo>
                    <a:lnTo>
                      <a:pt x="4978" y="9433"/>
                    </a:lnTo>
                    <a:cubicBezTo>
                      <a:pt x="3518" y="8262"/>
                      <a:pt x="2159" y="7170"/>
                      <a:pt x="1328" y="5285"/>
                    </a:cubicBezTo>
                    <a:cubicBezTo>
                      <a:pt x="877" y="4264"/>
                      <a:pt x="562" y="3191"/>
                      <a:pt x="390" y="2088"/>
                    </a:cubicBezTo>
                    <a:cubicBezTo>
                      <a:pt x="307" y="1638"/>
                      <a:pt x="247" y="1180"/>
                      <a:pt x="187" y="715"/>
                    </a:cubicBezTo>
                    <a:cubicBezTo>
                      <a:pt x="157" y="520"/>
                      <a:pt x="44" y="227"/>
                      <a:pt x="217" y="144"/>
                    </a:cubicBezTo>
                    <a:cubicBezTo>
                      <a:pt x="247" y="131"/>
                      <a:pt x="275" y="125"/>
                      <a:pt x="300" y="125"/>
                    </a:cubicBezTo>
                    <a:close/>
                    <a:moveTo>
                      <a:pt x="43" y="1"/>
                    </a:moveTo>
                    <a:cubicBezTo>
                      <a:pt x="17" y="1"/>
                      <a:pt x="0" y="27"/>
                      <a:pt x="7" y="54"/>
                    </a:cubicBezTo>
                    <a:cubicBezTo>
                      <a:pt x="307" y="2133"/>
                      <a:pt x="555" y="4054"/>
                      <a:pt x="1523" y="5900"/>
                    </a:cubicBezTo>
                    <a:cubicBezTo>
                      <a:pt x="2354" y="7510"/>
                      <a:pt x="3678" y="8514"/>
                      <a:pt x="4973" y="9563"/>
                    </a:cubicBezTo>
                    <a:lnTo>
                      <a:pt x="4973" y="9563"/>
                    </a:lnTo>
                    <a:cubicBezTo>
                      <a:pt x="4976" y="9565"/>
                      <a:pt x="4978" y="9567"/>
                      <a:pt x="4980" y="9568"/>
                    </a:cubicBezTo>
                    <a:lnTo>
                      <a:pt x="4980" y="9568"/>
                    </a:lnTo>
                    <a:cubicBezTo>
                      <a:pt x="4981" y="9569"/>
                      <a:pt x="4982" y="9569"/>
                      <a:pt x="4982" y="9570"/>
                    </a:cubicBezTo>
                    <a:cubicBezTo>
                      <a:pt x="4991" y="9577"/>
                      <a:pt x="5000" y="9581"/>
                      <a:pt x="5007" y="9581"/>
                    </a:cubicBezTo>
                    <a:cubicBezTo>
                      <a:pt x="5019" y="9581"/>
                      <a:pt x="5029" y="9573"/>
                      <a:pt x="5036" y="9562"/>
                    </a:cubicBezTo>
                    <a:lnTo>
                      <a:pt x="5036" y="9562"/>
                    </a:lnTo>
                    <a:cubicBezTo>
                      <a:pt x="5042" y="9555"/>
                      <a:pt x="5047" y="9545"/>
                      <a:pt x="5050" y="9532"/>
                    </a:cubicBezTo>
                    <a:cubicBezTo>
                      <a:pt x="5095" y="9322"/>
                      <a:pt x="5140" y="9112"/>
                      <a:pt x="5185" y="8894"/>
                    </a:cubicBezTo>
                    <a:cubicBezTo>
                      <a:pt x="5185" y="8872"/>
                      <a:pt x="5177" y="8849"/>
                      <a:pt x="5162" y="8834"/>
                    </a:cubicBezTo>
                    <a:cubicBezTo>
                      <a:pt x="3917" y="7866"/>
                      <a:pt x="2678" y="6951"/>
                      <a:pt x="1913" y="5382"/>
                    </a:cubicBezTo>
                    <a:cubicBezTo>
                      <a:pt x="1087" y="3731"/>
                      <a:pt x="862" y="2028"/>
                      <a:pt x="607" y="189"/>
                    </a:cubicBezTo>
                    <a:cubicBezTo>
                      <a:pt x="600" y="167"/>
                      <a:pt x="585" y="144"/>
                      <a:pt x="562" y="137"/>
                    </a:cubicBezTo>
                    <a:cubicBezTo>
                      <a:pt x="397" y="92"/>
                      <a:pt x="224" y="47"/>
                      <a:pt x="52" y="2"/>
                    </a:cubicBezTo>
                    <a:cubicBezTo>
                      <a:pt x="49" y="1"/>
                      <a:pt x="46" y="1"/>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2" name="Google Shape;15192;p38"/>
              <p:cNvSpPr/>
              <p:nvPr/>
            </p:nvSpPr>
            <p:spPr>
              <a:xfrm rot="659139">
                <a:off x="1105471" y="752857"/>
                <a:ext cx="288105" cy="559251"/>
              </a:xfrm>
              <a:custGeom>
                <a:avLst/>
                <a:gdLst/>
                <a:ahLst/>
                <a:cxnLst/>
                <a:rect l="l" t="t" r="r" b="b"/>
                <a:pathLst>
                  <a:path w="2448" h="4752" extrusionOk="0">
                    <a:moveTo>
                      <a:pt x="263" y="1"/>
                    </a:moveTo>
                    <a:cubicBezTo>
                      <a:pt x="173" y="144"/>
                      <a:pt x="83" y="286"/>
                      <a:pt x="1" y="421"/>
                    </a:cubicBezTo>
                    <a:cubicBezTo>
                      <a:pt x="1081" y="886"/>
                      <a:pt x="1704" y="3048"/>
                      <a:pt x="1929" y="4624"/>
                    </a:cubicBezTo>
                    <a:cubicBezTo>
                      <a:pt x="1974" y="4631"/>
                      <a:pt x="2012" y="4639"/>
                      <a:pt x="2049" y="4646"/>
                    </a:cubicBezTo>
                    <a:cubicBezTo>
                      <a:pt x="2184" y="4684"/>
                      <a:pt x="2312" y="4714"/>
                      <a:pt x="2447" y="4751"/>
                    </a:cubicBezTo>
                    <a:lnTo>
                      <a:pt x="2447" y="4744"/>
                    </a:lnTo>
                    <a:cubicBezTo>
                      <a:pt x="2199" y="3003"/>
                      <a:pt x="1689" y="751"/>
                      <a:pt x="263" y="1"/>
                    </a:cubicBez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3" name="Google Shape;15193;p38"/>
              <p:cNvSpPr/>
              <p:nvPr/>
            </p:nvSpPr>
            <p:spPr>
              <a:xfrm rot="659139">
                <a:off x="1098418" y="746518"/>
                <a:ext cx="301169" cy="571726"/>
              </a:xfrm>
              <a:custGeom>
                <a:avLst/>
                <a:gdLst/>
                <a:ahLst/>
                <a:cxnLst/>
                <a:rect l="l" t="t" r="r" b="b"/>
                <a:pathLst>
                  <a:path w="2559" h="4858" extrusionOk="0">
                    <a:moveTo>
                      <a:pt x="355" y="135"/>
                    </a:moveTo>
                    <a:cubicBezTo>
                      <a:pt x="480" y="135"/>
                      <a:pt x="793" y="434"/>
                      <a:pt x="894" y="542"/>
                    </a:cubicBezTo>
                    <a:cubicBezTo>
                      <a:pt x="1336" y="977"/>
                      <a:pt x="1637" y="1577"/>
                      <a:pt x="1854" y="2155"/>
                    </a:cubicBezTo>
                    <a:cubicBezTo>
                      <a:pt x="2027" y="2643"/>
                      <a:pt x="2169" y="3153"/>
                      <a:pt x="2267" y="3671"/>
                    </a:cubicBezTo>
                    <a:cubicBezTo>
                      <a:pt x="2327" y="3956"/>
                      <a:pt x="2372" y="4241"/>
                      <a:pt x="2417" y="4526"/>
                    </a:cubicBezTo>
                    <a:cubicBezTo>
                      <a:pt x="2432" y="4586"/>
                      <a:pt x="2440" y="4646"/>
                      <a:pt x="2447" y="4707"/>
                    </a:cubicBezTo>
                    <a:cubicBezTo>
                      <a:pt x="2470" y="4769"/>
                      <a:pt x="2476" y="4800"/>
                      <a:pt x="2464" y="4800"/>
                    </a:cubicBezTo>
                    <a:cubicBezTo>
                      <a:pt x="2457" y="4800"/>
                      <a:pt x="2441" y="4786"/>
                      <a:pt x="2417" y="4759"/>
                    </a:cubicBezTo>
                    <a:cubicBezTo>
                      <a:pt x="2430" y="4753"/>
                      <a:pt x="2205" y="4678"/>
                      <a:pt x="2132" y="4658"/>
                    </a:cubicBezTo>
                    <a:lnTo>
                      <a:pt x="2132" y="4658"/>
                    </a:lnTo>
                    <a:cubicBezTo>
                      <a:pt x="2126" y="4653"/>
                      <a:pt x="2118" y="4649"/>
                      <a:pt x="2109" y="4646"/>
                    </a:cubicBezTo>
                    <a:cubicBezTo>
                      <a:pt x="1952" y="4609"/>
                      <a:pt x="1787" y="3356"/>
                      <a:pt x="1727" y="3191"/>
                    </a:cubicBezTo>
                    <a:cubicBezTo>
                      <a:pt x="1614" y="2748"/>
                      <a:pt x="1472" y="2320"/>
                      <a:pt x="1284" y="1900"/>
                    </a:cubicBezTo>
                    <a:cubicBezTo>
                      <a:pt x="1134" y="1547"/>
                      <a:pt x="931" y="1225"/>
                      <a:pt x="691" y="924"/>
                    </a:cubicBezTo>
                    <a:cubicBezTo>
                      <a:pt x="601" y="819"/>
                      <a:pt x="496" y="714"/>
                      <a:pt x="391" y="624"/>
                    </a:cubicBezTo>
                    <a:cubicBezTo>
                      <a:pt x="316" y="587"/>
                      <a:pt x="248" y="534"/>
                      <a:pt x="181" y="482"/>
                    </a:cubicBezTo>
                    <a:cubicBezTo>
                      <a:pt x="167" y="467"/>
                      <a:pt x="158" y="462"/>
                      <a:pt x="151" y="462"/>
                    </a:cubicBezTo>
                    <a:cubicBezTo>
                      <a:pt x="150" y="462"/>
                      <a:pt x="150" y="462"/>
                      <a:pt x="150" y="462"/>
                    </a:cubicBezTo>
                    <a:lnTo>
                      <a:pt x="150" y="462"/>
                    </a:lnTo>
                    <a:cubicBezTo>
                      <a:pt x="153" y="450"/>
                      <a:pt x="155" y="435"/>
                      <a:pt x="158" y="414"/>
                    </a:cubicBezTo>
                    <a:cubicBezTo>
                      <a:pt x="166" y="369"/>
                      <a:pt x="293" y="144"/>
                      <a:pt x="338" y="137"/>
                    </a:cubicBezTo>
                    <a:cubicBezTo>
                      <a:pt x="343" y="135"/>
                      <a:pt x="349" y="135"/>
                      <a:pt x="355" y="135"/>
                    </a:cubicBezTo>
                    <a:close/>
                    <a:moveTo>
                      <a:pt x="313" y="1"/>
                    </a:moveTo>
                    <a:cubicBezTo>
                      <a:pt x="300" y="1"/>
                      <a:pt x="288" y="7"/>
                      <a:pt x="278" y="16"/>
                    </a:cubicBezTo>
                    <a:cubicBezTo>
                      <a:pt x="196" y="159"/>
                      <a:pt x="106" y="294"/>
                      <a:pt x="16" y="437"/>
                    </a:cubicBezTo>
                    <a:cubicBezTo>
                      <a:pt x="1" y="467"/>
                      <a:pt x="16" y="504"/>
                      <a:pt x="46" y="519"/>
                    </a:cubicBezTo>
                    <a:cubicBezTo>
                      <a:pt x="1366" y="1172"/>
                      <a:pt x="1772" y="3431"/>
                      <a:pt x="1944" y="4677"/>
                    </a:cubicBezTo>
                    <a:cubicBezTo>
                      <a:pt x="1952" y="4699"/>
                      <a:pt x="1967" y="4722"/>
                      <a:pt x="1989" y="4722"/>
                    </a:cubicBezTo>
                    <a:cubicBezTo>
                      <a:pt x="2027" y="4737"/>
                      <a:pt x="2072" y="4744"/>
                      <a:pt x="2109" y="4752"/>
                    </a:cubicBezTo>
                    <a:cubicBezTo>
                      <a:pt x="2244" y="4789"/>
                      <a:pt x="2372" y="4819"/>
                      <a:pt x="2507" y="4857"/>
                    </a:cubicBezTo>
                    <a:cubicBezTo>
                      <a:pt x="2510" y="4857"/>
                      <a:pt x="2513" y="4858"/>
                      <a:pt x="2516" y="4858"/>
                    </a:cubicBezTo>
                    <a:cubicBezTo>
                      <a:pt x="2542" y="4858"/>
                      <a:pt x="2559" y="4830"/>
                      <a:pt x="2552" y="4797"/>
                    </a:cubicBezTo>
                    <a:cubicBezTo>
                      <a:pt x="2335" y="3221"/>
                      <a:pt x="1944" y="924"/>
                      <a:pt x="338" y="9"/>
                    </a:cubicBezTo>
                    <a:cubicBezTo>
                      <a:pt x="330" y="3"/>
                      <a:pt x="321" y="1"/>
                      <a:pt x="3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4" name="Google Shape;15194;p38"/>
              <p:cNvSpPr/>
              <p:nvPr/>
            </p:nvSpPr>
            <p:spPr>
              <a:xfrm rot="659139">
                <a:off x="972040" y="3909153"/>
                <a:ext cx="460169" cy="810867"/>
              </a:xfrm>
              <a:custGeom>
                <a:avLst/>
                <a:gdLst/>
                <a:ahLst/>
                <a:cxnLst/>
                <a:rect l="l" t="t" r="r" b="b"/>
                <a:pathLst>
                  <a:path w="3910" h="6890" extrusionOk="0">
                    <a:moveTo>
                      <a:pt x="3662" y="0"/>
                    </a:moveTo>
                    <a:cubicBezTo>
                      <a:pt x="2244" y="2154"/>
                      <a:pt x="1013" y="4435"/>
                      <a:pt x="0" y="6807"/>
                    </a:cubicBezTo>
                    <a:cubicBezTo>
                      <a:pt x="165" y="6837"/>
                      <a:pt x="330" y="6867"/>
                      <a:pt x="503" y="6889"/>
                    </a:cubicBezTo>
                    <a:cubicBezTo>
                      <a:pt x="1441" y="4668"/>
                      <a:pt x="2581" y="2544"/>
                      <a:pt x="3910" y="533"/>
                    </a:cubicBezTo>
                    <a:cubicBezTo>
                      <a:pt x="3835" y="353"/>
                      <a:pt x="3752" y="173"/>
                      <a:pt x="3662" y="0"/>
                    </a:cubicBezTo>
                    <a:close/>
                  </a:path>
                </a:pathLst>
              </a:custGeom>
              <a:solidFill>
                <a:srgbClr val="FF0000"/>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5" name="Google Shape;15195;p38"/>
              <p:cNvSpPr/>
              <p:nvPr/>
            </p:nvSpPr>
            <p:spPr>
              <a:xfrm rot="659139">
                <a:off x="964998" y="3901896"/>
                <a:ext cx="473467" cy="825107"/>
              </a:xfrm>
              <a:custGeom>
                <a:avLst/>
                <a:gdLst/>
                <a:ahLst/>
                <a:cxnLst/>
                <a:rect l="l" t="t" r="r" b="b"/>
                <a:pathLst>
                  <a:path w="4023" h="7011" extrusionOk="0">
                    <a:moveTo>
                      <a:pt x="3715" y="169"/>
                    </a:moveTo>
                    <a:lnTo>
                      <a:pt x="3715" y="169"/>
                    </a:lnTo>
                    <a:cubicBezTo>
                      <a:pt x="3857" y="470"/>
                      <a:pt x="3900" y="614"/>
                      <a:pt x="3647" y="1014"/>
                    </a:cubicBezTo>
                    <a:cubicBezTo>
                      <a:pt x="3482" y="1277"/>
                      <a:pt x="3317" y="1540"/>
                      <a:pt x="3152" y="1810"/>
                    </a:cubicBezTo>
                    <a:cubicBezTo>
                      <a:pt x="2852" y="2298"/>
                      <a:pt x="2559" y="2793"/>
                      <a:pt x="2281" y="3296"/>
                    </a:cubicBezTo>
                    <a:cubicBezTo>
                      <a:pt x="1966" y="3866"/>
                      <a:pt x="1673" y="4444"/>
                      <a:pt x="1388" y="5029"/>
                    </a:cubicBezTo>
                    <a:cubicBezTo>
                      <a:pt x="1208" y="5412"/>
                      <a:pt x="1028" y="5802"/>
                      <a:pt x="848" y="6185"/>
                    </a:cubicBezTo>
                    <a:cubicBezTo>
                      <a:pt x="780" y="6335"/>
                      <a:pt x="690" y="6688"/>
                      <a:pt x="600" y="6785"/>
                    </a:cubicBezTo>
                    <a:cubicBezTo>
                      <a:pt x="553" y="6837"/>
                      <a:pt x="539" y="6861"/>
                      <a:pt x="536" y="6870"/>
                    </a:cubicBezTo>
                    <a:lnTo>
                      <a:pt x="536" y="6870"/>
                    </a:lnTo>
                    <a:cubicBezTo>
                      <a:pt x="534" y="6866"/>
                      <a:pt x="525" y="6860"/>
                      <a:pt x="498" y="6860"/>
                    </a:cubicBezTo>
                    <a:cubicBezTo>
                      <a:pt x="482" y="6860"/>
                      <a:pt x="460" y="6862"/>
                      <a:pt x="428" y="6868"/>
                    </a:cubicBezTo>
                    <a:cubicBezTo>
                      <a:pt x="368" y="6868"/>
                      <a:pt x="300" y="6860"/>
                      <a:pt x="248" y="6838"/>
                    </a:cubicBezTo>
                    <a:cubicBezTo>
                      <a:pt x="205" y="6812"/>
                      <a:pt x="179" y="6806"/>
                      <a:pt x="164" y="6806"/>
                    </a:cubicBezTo>
                    <a:cubicBezTo>
                      <a:pt x="148" y="6806"/>
                      <a:pt x="143" y="6812"/>
                      <a:pt x="143" y="6812"/>
                    </a:cubicBezTo>
                    <a:cubicBezTo>
                      <a:pt x="142" y="6812"/>
                      <a:pt x="154" y="6797"/>
                      <a:pt x="158" y="6718"/>
                    </a:cubicBezTo>
                    <a:cubicBezTo>
                      <a:pt x="173" y="6515"/>
                      <a:pt x="593" y="5795"/>
                      <a:pt x="698" y="5569"/>
                    </a:cubicBezTo>
                    <a:cubicBezTo>
                      <a:pt x="1036" y="4849"/>
                      <a:pt x="1388" y="4136"/>
                      <a:pt x="1764" y="3431"/>
                    </a:cubicBezTo>
                    <a:cubicBezTo>
                      <a:pt x="2373" y="2293"/>
                      <a:pt x="3040" y="1227"/>
                      <a:pt x="3715" y="169"/>
                    </a:cubicBezTo>
                    <a:close/>
                    <a:moveTo>
                      <a:pt x="3742" y="1"/>
                    </a:moveTo>
                    <a:cubicBezTo>
                      <a:pt x="3739" y="1"/>
                      <a:pt x="3735" y="1"/>
                      <a:pt x="3732" y="2"/>
                    </a:cubicBezTo>
                    <a:lnTo>
                      <a:pt x="3732" y="2"/>
                    </a:lnTo>
                    <a:cubicBezTo>
                      <a:pt x="3719" y="4"/>
                      <a:pt x="3705" y="13"/>
                      <a:pt x="3692" y="31"/>
                    </a:cubicBezTo>
                    <a:cubicBezTo>
                      <a:pt x="2296" y="2215"/>
                      <a:pt x="1066" y="4496"/>
                      <a:pt x="15" y="6860"/>
                    </a:cubicBezTo>
                    <a:cubicBezTo>
                      <a:pt x="0" y="6890"/>
                      <a:pt x="8" y="6928"/>
                      <a:pt x="30" y="6928"/>
                    </a:cubicBezTo>
                    <a:cubicBezTo>
                      <a:pt x="195" y="6958"/>
                      <a:pt x="368" y="6988"/>
                      <a:pt x="533" y="7010"/>
                    </a:cubicBezTo>
                    <a:cubicBezTo>
                      <a:pt x="563" y="7010"/>
                      <a:pt x="593" y="6995"/>
                      <a:pt x="608" y="6958"/>
                    </a:cubicBezTo>
                    <a:cubicBezTo>
                      <a:pt x="1568" y="4759"/>
                      <a:pt x="2702" y="2643"/>
                      <a:pt x="4007" y="624"/>
                    </a:cubicBezTo>
                    <a:cubicBezTo>
                      <a:pt x="4022" y="602"/>
                      <a:pt x="4022" y="572"/>
                      <a:pt x="4015" y="549"/>
                    </a:cubicBezTo>
                    <a:cubicBezTo>
                      <a:pt x="3932" y="369"/>
                      <a:pt x="3850" y="189"/>
                      <a:pt x="3767" y="16"/>
                    </a:cubicBezTo>
                    <a:cubicBezTo>
                      <a:pt x="3761" y="5"/>
                      <a:pt x="3752" y="1"/>
                      <a:pt x="3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8" name="Google Shape;15198;p38"/>
              <p:cNvSpPr/>
              <p:nvPr/>
            </p:nvSpPr>
            <p:spPr>
              <a:xfrm rot="659139">
                <a:off x="949831" y="817628"/>
                <a:ext cx="252093" cy="333879"/>
              </a:xfrm>
              <a:custGeom>
                <a:avLst/>
                <a:gdLst/>
                <a:ahLst/>
                <a:cxnLst/>
                <a:rect l="l" t="t" r="r" b="b"/>
                <a:pathLst>
                  <a:path w="2142" h="2837" extrusionOk="0">
                    <a:moveTo>
                      <a:pt x="1914" y="117"/>
                    </a:moveTo>
                    <a:cubicBezTo>
                      <a:pt x="1953" y="117"/>
                      <a:pt x="1965" y="154"/>
                      <a:pt x="2023" y="217"/>
                    </a:cubicBezTo>
                    <a:lnTo>
                      <a:pt x="2023" y="217"/>
                    </a:lnTo>
                    <a:cubicBezTo>
                      <a:pt x="1723" y="690"/>
                      <a:pt x="1409" y="1156"/>
                      <a:pt x="1089" y="1608"/>
                    </a:cubicBezTo>
                    <a:cubicBezTo>
                      <a:pt x="878" y="1908"/>
                      <a:pt x="668" y="2201"/>
                      <a:pt x="451" y="2486"/>
                    </a:cubicBezTo>
                    <a:cubicBezTo>
                      <a:pt x="413" y="2531"/>
                      <a:pt x="331" y="2696"/>
                      <a:pt x="271" y="2719"/>
                    </a:cubicBezTo>
                    <a:cubicBezTo>
                      <a:pt x="271" y="2719"/>
                      <a:pt x="167" y="2671"/>
                      <a:pt x="117" y="2671"/>
                    </a:cubicBezTo>
                    <a:cubicBezTo>
                      <a:pt x="103" y="2671"/>
                      <a:pt x="93" y="2675"/>
                      <a:pt x="90" y="2684"/>
                    </a:cubicBezTo>
                    <a:lnTo>
                      <a:pt x="90" y="2684"/>
                    </a:lnTo>
                    <a:cubicBezTo>
                      <a:pt x="102" y="2580"/>
                      <a:pt x="408" y="2273"/>
                      <a:pt x="451" y="2209"/>
                    </a:cubicBezTo>
                    <a:cubicBezTo>
                      <a:pt x="683" y="1901"/>
                      <a:pt x="916" y="1578"/>
                      <a:pt x="1134" y="1256"/>
                    </a:cubicBezTo>
                    <a:cubicBezTo>
                      <a:pt x="1336" y="963"/>
                      <a:pt x="1539" y="663"/>
                      <a:pt x="1734" y="355"/>
                    </a:cubicBezTo>
                    <a:cubicBezTo>
                      <a:pt x="1771" y="303"/>
                      <a:pt x="1824" y="138"/>
                      <a:pt x="1884" y="123"/>
                    </a:cubicBezTo>
                    <a:cubicBezTo>
                      <a:pt x="1896" y="119"/>
                      <a:pt x="1905" y="117"/>
                      <a:pt x="1914" y="117"/>
                    </a:cubicBezTo>
                    <a:close/>
                    <a:moveTo>
                      <a:pt x="1903" y="0"/>
                    </a:moveTo>
                    <a:cubicBezTo>
                      <a:pt x="1874" y="0"/>
                      <a:pt x="1842" y="23"/>
                      <a:pt x="1786" y="70"/>
                    </a:cubicBezTo>
                    <a:cubicBezTo>
                      <a:pt x="1561" y="265"/>
                      <a:pt x="1396" y="693"/>
                      <a:pt x="1224" y="948"/>
                    </a:cubicBezTo>
                    <a:cubicBezTo>
                      <a:pt x="833" y="1526"/>
                      <a:pt x="436" y="2081"/>
                      <a:pt x="16" y="2629"/>
                    </a:cubicBezTo>
                    <a:cubicBezTo>
                      <a:pt x="1" y="2651"/>
                      <a:pt x="8" y="2681"/>
                      <a:pt x="31" y="2704"/>
                    </a:cubicBezTo>
                    <a:cubicBezTo>
                      <a:pt x="106" y="2741"/>
                      <a:pt x="181" y="2786"/>
                      <a:pt x="256" y="2831"/>
                    </a:cubicBezTo>
                    <a:cubicBezTo>
                      <a:pt x="265" y="2835"/>
                      <a:pt x="274" y="2836"/>
                      <a:pt x="283" y="2836"/>
                    </a:cubicBezTo>
                    <a:cubicBezTo>
                      <a:pt x="296" y="2836"/>
                      <a:pt x="307" y="2833"/>
                      <a:pt x="316" y="2824"/>
                    </a:cubicBezTo>
                    <a:cubicBezTo>
                      <a:pt x="954" y="2006"/>
                      <a:pt x="1554" y="1151"/>
                      <a:pt x="2124" y="258"/>
                    </a:cubicBezTo>
                    <a:cubicBezTo>
                      <a:pt x="2126" y="254"/>
                      <a:pt x="2128" y="250"/>
                      <a:pt x="2129" y="247"/>
                    </a:cubicBezTo>
                    <a:lnTo>
                      <a:pt x="2129" y="247"/>
                    </a:lnTo>
                    <a:cubicBezTo>
                      <a:pt x="2141" y="229"/>
                      <a:pt x="2141" y="204"/>
                      <a:pt x="2117" y="183"/>
                    </a:cubicBezTo>
                    <a:cubicBezTo>
                      <a:pt x="1989" y="65"/>
                      <a:pt x="1951" y="0"/>
                      <a:pt x="19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9" name="Google Shape;15199;p38"/>
              <p:cNvSpPr/>
              <p:nvPr/>
            </p:nvSpPr>
            <p:spPr>
              <a:xfrm rot="659139">
                <a:off x="997151" y="873706"/>
                <a:ext cx="235380" cy="316815"/>
              </a:xfrm>
              <a:custGeom>
                <a:avLst/>
                <a:gdLst/>
                <a:ahLst/>
                <a:cxnLst/>
                <a:rect l="l" t="t" r="r" b="b"/>
                <a:pathLst>
                  <a:path w="2000" h="2692" extrusionOk="0">
                    <a:moveTo>
                      <a:pt x="1799" y="141"/>
                    </a:moveTo>
                    <a:lnTo>
                      <a:pt x="1799" y="141"/>
                    </a:lnTo>
                    <a:cubicBezTo>
                      <a:pt x="1800" y="142"/>
                      <a:pt x="1800" y="143"/>
                      <a:pt x="1801" y="144"/>
                    </a:cubicBezTo>
                    <a:cubicBezTo>
                      <a:pt x="1839" y="208"/>
                      <a:pt x="1872" y="271"/>
                      <a:pt x="1899" y="339"/>
                    </a:cubicBezTo>
                    <a:lnTo>
                      <a:pt x="1899" y="339"/>
                    </a:lnTo>
                    <a:cubicBezTo>
                      <a:pt x="1596" y="804"/>
                      <a:pt x="1278" y="1262"/>
                      <a:pt x="946" y="1713"/>
                    </a:cubicBezTo>
                    <a:cubicBezTo>
                      <a:pt x="766" y="1968"/>
                      <a:pt x="578" y="2208"/>
                      <a:pt x="390" y="2456"/>
                    </a:cubicBezTo>
                    <a:cubicBezTo>
                      <a:pt x="375" y="2478"/>
                      <a:pt x="308" y="2591"/>
                      <a:pt x="278" y="2598"/>
                    </a:cubicBezTo>
                    <a:cubicBezTo>
                      <a:pt x="275" y="2599"/>
                      <a:pt x="273" y="2599"/>
                      <a:pt x="270" y="2599"/>
                    </a:cubicBezTo>
                    <a:cubicBezTo>
                      <a:pt x="226" y="2599"/>
                      <a:pt x="165" y="2512"/>
                      <a:pt x="127" y="2512"/>
                    </a:cubicBezTo>
                    <a:cubicBezTo>
                      <a:pt x="115" y="2512"/>
                      <a:pt x="106" y="2520"/>
                      <a:pt x="100" y="2544"/>
                    </a:cubicBezTo>
                    <a:lnTo>
                      <a:pt x="100" y="2544"/>
                    </a:lnTo>
                    <a:cubicBezTo>
                      <a:pt x="139" y="2385"/>
                      <a:pt x="422" y="2131"/>
                      <a:pt x="511" y="2020"/>
                    </a:cubicBezTo>
                    <a:cubicBezTo>
                      <a:pt x="728" y="1728"/>
                      <a:pt x="946" y="1427"/>
                      <a:pt x="1156" y="1127"/>
                    </a:cubicBezTo>
                    <a:cubicBezTo>
                      <a:pt x="1336" y="865"/>
                      <a:pt x="1516" y="602"/>
                      <a:pt x="1689" y="332"/>
                    </a:cubicBezTo>
                    <a:cubicBezTo>
                      <a:pt x="1707" y="301"/>
                      <a:pt x="1757" y="188"/>
                      <a:pt x="1799" y="141"/>
                    </a:cubicBezTo>
                    <a:close/>
                    <a:moveTo>
                      <a:pt x="1791" y="0"/>
                    </a:moveTo>
                    <a:cubicBezTo>
                      <a:pt x="1780" y="0"/>
                      <a:pt x="1769" y="5"/>
                      <a:pt x="1764" y="17"/>
                    </a:cubicBezTo>
                    <a:cubicBezTo>
                      <a:pt x="1216" y="880"/>
                      <a:pt x="638" y="1705"/>
                      <a:pt x="23" y="2501"/>
                    </a:cubicBezTo>
                    <a:cubicBezTo>
                      <a:pt x="0" y="2531"/>
                      <a:pt x="8" y="2568"/>
                      <a:pt x="45" y="2583"/>
                    </a:cubicBezTo>
                    <a:cubicBezTo>
                      <a:pt x="128" y="2613"/>
                      <a:pt x="210" y="2651"/>
                      <a:pt x="293" y="2688"/>
                    </a:cubicBezTo>
                    <a:cubicBezTo>
                      <a:pt x="297" y="2690"/>
                      <a:pt x="302" y="2691"/>
                      <a:pt x="307" y="2691"/>
                    </a:cubicBezTo>
                    <a:cubicBezTo>
                      <a:pt x="320" y="2691"/>
                      <a:pt x="333" y="2686"/>
                      <a:pt x="338" y="2681"/>
                    </a:cubicBezTo>
                    <a:cubicBezTo>
                      <a:pt x="914" y="1947"/>
                      <a:pt x="1468" y="1191"/>
                      <a:pt x="1985" y="398"/>
                    </a:cubicBezTo>
                    <a:lnTo>
                      <a:pt x="1985" y="398"/>
                    </a:lnTo>
                    <a:cubicBezTo>
                      <a:pt x="1994" y="390"/>
                      <a:pt x="1999" y="378"/>
                      <a:pt x="1999" y="364"/>
                    </a:cubicBezTo>
                    <a:lnTo>
                      <a:pt x="1999" y="364"/>
                    </a:lnTo>
                    <a:cubicBezTo>
                      <a:pt x="1999" y="351"/>
                      <a:pt x="1994" y="337"/>
                      <a:pt x="1986" y="326"/>
                    </a:cubicBezTo>
                    <a:lnTo>
                      <a:pt x="1986" y="326"/>
                    </a:lnTo>
                    <a:cubicBezTo>
                      <a:pt x="1942" y="223"/>
                      <a:pt x="1890" y="128"/>
                      <a:pt x="1839" y="32"/>
                    </a:cubicBezTo>
                    <a:cubicBezTo>
                      <a:pt x="1830" y="13"/>
                      <a:pt x="1809" y="0"/>
                      <a:pt x="17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0" name="Google Shape;15200;p38"/>
              <p:cNvSpPr/>
              <p:nvPr/>
            </p:nvSpPr>
            <p:spPr>
              <a:xfrm rot="659139">
                <a:off x="1043741" y="943397"/>
                <a:ext cx="210430" cy="279272"/>
              </a:xfrm>
              <a:custGeom>
                <a:avLst/>
                <a:gdLst/>
                <a:ahLst/>
                <a:cxnLst/>
                <a:rect l="l" t="t" r="r" b="b"/>
                <a:pathLst>
                  <a:path w="1788" h="2373" extrusionOk="0">
                    <a:moveTo>
                      <a:pt x="97" y="2239"/>
                    </a:moveTo>
                    <a:cubicBezTo>
                      <a:pt x="97" y="2240"/>
                      <a:pt x="98" y="2241"/>
                      <a:pt x="98" y="2242"/>
                    </a:cubicBezTo>
                    <a:cubicBezTo>
                      <a:pt x="98" y="2241"/>
                      <a:pt x="97" y="2240"/>
                      <a:pt x="97" y="2239"/>
                    </a:cubicBezTo>
                    <a:close/>
                    <a:moveTo>
                      <a:pt x="1601" y="141"/>
                    </a:moveTo>
                    <a:cubicBezTo>
                      <a:pt x="1634" y="193"/>
                      <a:pt x="1662" y="253"/>
                      <a:pt x="1683" y="318"/>
                    </a:cubicBezTo>
                    <a:lnTo>
                      <a:pt x="1683" y="318"/>
                    </a:lnTo>
                    <a:cubicBezTo>
                      <a:pt x="1417" y="724"/>
                      <a:pt x="1143" y="1115"/>
                      <a:pt x="863" y="1506"/>
                    </a:cubicBezTo>
                    <a:cubicBezTo>
                      <a:pt x="713" y="1716"/>
                      <a:pt x="563" y="1987"/>
                      <a:pt x="375" y="2159"/>
                    </a:cubicBezTo>
                    <a:cubicBezTo>
                      <a:pt x="345" y="2197"/>
                      <a:pt x="315" y="2234"/>
                      <a:pt x="285" y="2272"/>
                    </a:cubicBezTo>
                    <a:cubicBezTo>
                      <a:pt x="282" y="2272"/>
                      <a:pt x="280" y="2273"/>
                      <a:pt x="277" y="2273"/>
                    </a:cubicBezTo>
                    <a:cubicBezTo>
                      <a:pt x="227" y="2273"/>
                      <a:pt x="154" y="2191"/>
                      <a:pt x="118" y="2191"/>
                    </a:cubicBezTo>
                    <a:cubicBezTo>
                      <a:pt x="114" y="2191"/>
                      <a:pt x="111" y="2192"/>
                      <a:pt x="108" y="2194"/>
                    </a:cubicBezTo>
                    <a:lnTo>
                      <a:pt x="108" y="2194"/>
                    </a:lnTo>
                    <a:cubicBezTo>
                      <a:pt x="160" y="2074"/>
                      <a:pt x="382" y="1872"/>
                      <a:pt x="428" y="1806"/>
                    </a:cubicBezTo>
                    <a:cubicBezTo>
                      <a:pt x="623" y="1559"/>
                      <a:pt x="810" y="1304"/>
                      <a:pt x="991" y="1041"/>
                    </a:cubicBezTo>
                    <a:cubicBezTo>
                      <a:pt x="1163" y="801"/>
                      <a:pt x="1336" y="553"/>
                      <a:pt x="1501" y="306"/>
                    </a:cubicBezTo>
                    <a:cubicBezTo>
                      <a:pt x="1526" y="274"/>
                      <a:pt x="1563" y="182"/>
                      <a:pt x="1601" y="141"/>
                    </a:cubicBezTo>
                    <a:close/>
                    <a:moveTo>
                      <a:pt x="1595" y="0"/>
                    </a:moveTo>
                    <a:cubicBezTo>
                      <a:pt x="1584" y="0"/>
                      <a:pt x="1574" y="5"/>
                      <a:pt x="1568" y="13"/>
                    </a:cubicBezTo>
                    <a:cubicBezTo>
                      <a:pt x="1081" y="763"/>
                      <a:pt x="563" y="1484"/>
                      <a:pt x="23" y="2182"/>
                    </a:cubicBezTo>
                    <a:cubicBezTo>
                      <a:pt x="0" y="2212"/>
                      <a:pt x="8" y="2249"/>
                      <a:pt x="45" y="2264"/>
                    </a:cubicBezTo>
                    <a:cubicBezTo>
                      <a:pt x="128" y="2302"/>
                      <a:pt x="218" y="2332"/>
                      <a:pt x="300" y="2369"/>
                    </a:cubicBezTo>
                    <a:cubicBezTo>
                      <a:pt x="305" y="2371"/>
                      <a:pt x="309" y="2372"/>
                      <a:pt x="313" y="2372"/>
                    </a:cubicBezTo>
                    <a:cubicBezTo>
                      <a:pt x="324" y="2372"/>
                      <a:pt x="335" y="2367"/>
                      <a:pt x="345" y="2362"/>
                    </a:cubicBezTo>
                    <a:cubicBezTo>
                      <a:pt x="840" y="1724"/>
                      <a:pt x="1321" y="1064"/>
                      <a:pt x="1771" y="381"/>
                    </a:cubicBezTo>
                    <a:cubicBezTo>
                      <a:pt x="1787" y="361"/>
                      <a:pt x="1782" y="335"/>
                      <a:pt x="1769" y="315"/>
                    </a:cubicBezTo>
                    <a:lnTo>
                      <a:pt x="1769" y="315"/>
                    </a:lnTo>
                    <a:cubicBezTo>
                      <a:pt x="1732" y="219"/>
                      <a:pt x="1688" y="124"/>
                      <a:pt x="1643" y="35"/>
                    </a:cubicBezTo>
                    <a:cubicBezTo>
                      <a:pt x="1634" y="12"/>
                      <a:pt x="1613" y="0"/>
                      <a:pt x="15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1" name="Google Shape;15201;p38"/>
              <p:cNvSpPr/>
              <p:nvPr/>
            </p:nvSpPr>
            <p:spPr>
              <a:xfrm rot="659139">
                <a:off x="1095936" y="1025020"/>
                <a:ext cx="173005" cy="223135"/>
              </a:xfrm>
              <a:custGeom>
                <a:avLst/>
                <a:gdLst/>
                <a:ahLst/>
                <a:cxnLst/>
                <a:rect l="l" t="t" r="r" b="b"/>
                <a:pathLst>
                  <a:path w="1470" h="1896" extrusionOk="0">
                    <a:moveTo>
                      <a:pt x="1322" y="159"/>
                    </a:moveTo>
                    <a:cubicBezTo>
                      <a:pt x="1336" y="218"/>
                      <a:pt x="1355" y="266"/>
                      <a:pt x="1369" y="319"/>
                    </a:cubicBezTo>
                    <a:lnTo>
                      <a:pt x="1369" y="319"/>
                    </a:lnTo>
                    <a:cubicBezTo>
                      <a:pt x="1150" y="646"/>
                      <a:pt x="924" y="967"/>
                      <a:pt x="691" y="1281"/>
                    </a:cubicBezTo>
                    <a:cubicBezTo>
                      <a:pt x="593" y="1423"/>
                      <a:pt x="481" y="1671"/>
                      <a:pt x="338" y="1761"/>
                    </a:cubicBezTo>
                    <a:cubicBezTo>
                      <a:pt x="314" y="1776"/>
                      <a:pt x="306" y="1781"/>
                      <a:pt x="305" y="1781"/>
                    </a:cubicBezTo>
                    <a:cubicBezTo>
                      <a:pt x="302" y="1781"/>
                      <a:pt x="319" y="1764"/>
                      <a:pt x="283" y="1764"/>
                    </a:cubicBezTo>
                    <a:cubicBezTo>
                      <a:pt x="274" y="1764"/>
                      <a:pt x="260" y="1765"/>
                      <a:pt x="240" y="1768"/>
                    </a:cubicBezTo>
                    <a:cubicBezTo>
                      <a:pt x="203" y="1763"/>
                      <a:pt x="165" y="1754"/>
                      <a:pt x="130" y="1738"/>
                    </a:cubicBezTo>
                    <a:lnTo>
                      <a:pt x="130" y="1738"/>
                    </a:lnTo>
                    <a:cubicBezTo>
                      <a:pt x="194" y="1617"/>
                      <a:pt x="331" y="1503"/>
                      <a:pt x="406" y="1401"/>
                    </a:cubicBezTo>
                    <a:cubicBezTo>
                      <a:pt x="571" y="1198"/>
                      <a:pt x="728" y="988"/>
                      <a:pt x="886" y="778"/>
                    </a:cubicBezTo>
                    <a:cubicBezTo>
                      <a:pt x="1021" y="598"/>
                      <a:pt x="1148" y="418"/>
                      <a:pt x="1276" y="230"/>
                    </a:cubicBezTo>
                    <a:cubicBezTo>
                      <a:pt x="1289" y="204"/>
                      <a:pt x="1304" y="181"/>
                      <a:pt x="1322" y="159"/>
                    </a:cubicBezTo>
                    <a:close/>
                    <a:moveTo>
                      <a:pt x="1323" y="0"/>
                    </a:moveTo>
                    <a:cubicBezTo>
                      <a:pt x="1314" y="0"/>
                      <a:pt x="1305" y="4"/>
                      <a:pt x="1299" y="12"/>
                    </a:cubicBezTo>
                    <a:cubicBezTo>
                      <a:pt x="893" y="598"/>
                      <a:pt x="466" y="1168"/>
                      <a:pt x="23" y="1723"/>
                    </a:cubicBezTo>
                    <a:cubicBezTo>
                      <a:pt x="0" y="1746"/>
                      <a:pt x="15" y="1791"/>
                      <a:pt x="45" y="1806"/>
                    </a:cubicBezTo>
                    <a:cubicBezTo>
                      <a:pt x="143" y="1836"/>
                      <a:pt x="233" y="1866"/>
                      <a:pt x="323" y="1896"/>
                    </a:cubicBezTo>
                    <a:cubicBezTo>
                      <a:pt x="338" y="1896"/>
                      <a:pt x="361" y="1896"/>
                      <a:pt x="368" y="1888"/>
                    </a:cubicBezTo>
                    <a:cubicBezTo>
                      <a:pt x="743" y="1393"/>
                      <a:pt x="1103" y="890"/>
                      <a:pt x="1456" y="373"/>
                    </a:cubicBezTo>
                    <a:cubicBezTo>
                      <a:pt x="1458" y="370"/>
                      <a:pt x="1459" y="366"/>
                      <a:pt x="1460" y="363"/>
                    </a:cubicBezTo>
                    <a:lnTo>
                      <a:pt x="1460" y="363"/>
                    </a:lnTo>
                    <a:cubicBezTo>
                      <a:pt x="1467" y="353"/>
                      <a:pt x="1470" y="339"/>
                      <a:pt x="1464" y="320"/>
                    </a:cubicBezTo>
                    <a:cubicBezTo>
                      <a:pt x="1441" y="230"/>
                      <a:pt x="1411" y="140"/>
                      <a:pt x="1381" y="50"/>
                    </a:cubicBezTo>
                    <a:cubicBezTo>
                      <a:pt x="1376" y="23"/>
                      <a:pt x="1347" y="0"/>
                      <a:pt x="1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2" name="Google Shape;15202;p38"/>
              <p:cNvSpPr/>
              <p:nvPr/>
            </p:nvSpPr>
            <p:spPr>
              <a:xfrm rot="659139">
                <a:off x="1150110" y="1121605"/>
                <a:ext cx="131460" cy="153347"/>
              </a:xfrm>
              <a:custGeom>
                <a:avLst/>
                <a:gdLst/>
                <a:ahLst/>
                <a:cxnLst/>
                <a:rect l="l" t="t" r="r" b="b"/>
                <a:pathLst>
                  <a:path w="1117" h="1303" extrusionOk="0">
                    <a:moveTo>
                      <a:pt x="952" y="156"/>
                    </a:moveTo>
                    <a:lnTo>
                      <a:pt x="952" y="156"/>
                    </a:lnTo>
                    <a:cubicBezTo>
                      <a:pt x="972" y="224"/>
                      <a:pt x="994" y="289"/>
                      <a:pt x="1014" y="355"/>
                    </a:cubicBezTo>
                    <a:lnTo>
                      <a:pt x="1014" y="355"/>
                    </a:lnTo>
                    <a:cubicBezTo>
                      <a:pt x="861" y="544"/>
                      <a:pt x="708" y="732"/>
                      <a:pt x="556" y="914"/>
                    </a:cubicBezTo>
                    <a:cubicBezTo>
                      <a:pt x="489" y="1019"/>
                      <a:pt x="414" y="1108"/>
                      <a:pt x="324" y="1191"/>
                    </a:cubicBezTo>
                    <a:lnTo>
                      <a:pt x="324" y="1191"/>
                    </a:lnTo>
                    <a:cubicBezTo>
                      <a:pt x="307" y="1182"/>
                      <a:pt x="268" y="1176"/>
                      <a:pt x="263" y="1176"/>
                    </a:cubicBezTo>
                    <a:cubicBezTo>
                      <a:pt x="222" y="1163"/>
                      <a:pt x="183" y="1149"/>
                      <a:pt x="144" y="1137"/>
                    </a:cubicBezTo>
                    <a:lnTo>
                      <a:pt x="144" y="1137"/>
                    </a:lnTo>
                    <a:cubicBezTo>
                      <a:pt x="417" y="816"/>
                      <a:pt x="690" y="489"/>
                      <a:pt x="952" y="156"/>
                    </a:cubicBezTo>
                    <a:close/>
                    <a:moveTo>
                      <a:pt x="955" y="1"/>
                    </a:moveTo>
                    <a:cubicBezTo>
                      <a:pt x="946" y="1"/>
                      <a:pt x="938" y="5"/>
                      <a:pt x="931" y="13"/>
                    </a:cubicBezTo>
                    <a:cubicBezTo>
                      <a:pt x="638" y="388"/>
                      <a:pt x="331" y="756"/>
                      <a:pt x="23" y="1124"/>
                    </a:cubicBezTo>
                    <a:cubicBezTo>
                      <a:pt x="1" y="1146"/>
                      <a:pt x="8" y="1191"/>
                      <a:pt x="46" y="1206"/>
                    </a:cubicBezTo>
                    <a:cubicBezTo>
                      <a:pt x="117" y="1232"/>
                      <a:pt x="238" y="1302"/>
                      <a:pt x="323" y="1302"/>
                    </a:cubicBezTo>
                    <a:cubicBezTo>
                      <a:pt x="336" y="1302"/>
                      <a:pt x="349" y="1301"/>
                      <a:pt x="361" y="1296"/>
                    </a:cubicBezTo>
                    <a:cubicBezTo>
                      <a:pt x="428" y="1281"/>
                      <a:pt x="496" y="1146"/>
                      <a:pt x="541" y="1094"/>
                    </a:cubicBezTo>
                    <a:cubicBezTo>
                      <a:pt x="729" y="869"/>
                      <a:pt x="916" y="644"/>
                      <a:pt x="1096" y="418"/>
                    </a:cubicBezTo>
                    <a:cubicBezTo>
                      <a:pt x="1097" y="418"/>
                      <a:pt x="1097" y="417"/>
                      <a:pt x="1098" y="416"/>
                    </a:cubicBezTo>
                    <a:lnTo>
                      <a:pt x="1098" y="416"/>
                    </a:lnTo>
                    <a:cubicBezTo>
                      <a:pt x="1110" y="407"/>
                      <a:pt x="1116" y="389"/>
                      <a:pt x="1111" y="366"/>
                    </a:cubicBezTo>
                    <a:cubicBezTo>
                      <a:pt x="1074" y="261"/>
                      <a:pt x="1044" y="156"/>
                      <a:pt x="1014" y="51"/>
                    </a:cubicBezTo>
                    <a:cubicBezTo>
                      <a:pt x="1003" y="24"/>
                      <a:pt x="977" y="1"/>
                      <a:pt x="9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3" name="Google Shape;15203;p38"/>
              <p:cNvSpPr/>
              <p:nvPr/>
            </p:nvSpPr>
            <p:spPr>
              <a:xfrm rot="659139">
                <a:off x="1210695" y="1210952"/>
                <a:ext cx="76381" cy="86265"/>
              </a:xfrm>
              <a:custGeom>
                <a:avLst/>
                <a:gdLst/>
                <a:ahLst/>
                <a:cxnLst/>
                <a:rect l="l" t="t" r="r" b="b"/>
                <a:pathLst>
                  <a:path w="649" h="733" extrusionOk="0">
                    <a:moveTo>
                      <a:pt x="509" y="161"/>
                    </a:moveTo>
                    <a:cubicBezTo>
                      <a:pt x="523" y="233"/>
                      <a:pt x="538" y="304"/>
                      <a:pt x="552" y="375"/>
                    </a:cubicBezTo>
                    <a:lnTo>
                      <a:pt x="552" y="375"/>
                    </a:lnTo>
                    <a:cubicBezTo>
                      <a:pt x="485" y="457"/>
                      <a:pt x="417" y="544"/>
                      <a:pt x="343" y="625"/>
                    </a:cubicBezTo>
                    <a:lnTo>
                      <a:pt x="343" y="625"/>
                    </a:lnTo>
                    <a:cubicBezTo>
                      <a:pt x="342" y="624"/>
                      <a:pt x="340" y="623"/>
                      <a:pt x="339" y="622"/>
                    </a:cubicBezTo>
                    <a:cubicBezTo>
                      <a:pt x="301" y="614"/>
                      <a:pt x="271" y="607"/>
                      <a:pt x="234" y="599"/>
                    </a:cubicBezTo>
                    <a:cubicBezTo>
                      <a:pt x="207" y="592"/>
                      <a:pt x="179" y="584"/>
                      <a:pt x="150" y="577"/>
                    </a:cubicBezTo>
                    <a:lnTo>
                      <a:pt x="150" y="577"/>
                    </a:lnTo>
                    <a:cubicBezTo>
                      <a:pt x="270" y="440"/>
                      <a:pt x="389" y="303"/>
                      <a:pt x="509" y="161"/>
                    </a:cubicBezTo>
                    <a:close/>
                    <a:moveTo>
                      <a:pt x="525" y="0"/>
                    </a:moveTo>
                    <a:cubicBezTo>
                      <a:pt x="514" y="0"/>
                      <a:pt x="503" y="4"/>
                      <a:pt x="496" y="14"/>
                    </a:cubicBezTo>
                    <a:cubicBezTo>
                      <a:pt x="346" y="194"/>
                      <a:pt x="189" y="382"/>
                      <a:pt x="23" y="562"/>
                    </a:cubicBezTo>
                    <a:cubicBezTo>
                      <a:pt x="1" y="599"/>
                      <a:pt x="16" y="644"/>
                      <a:pt x="61" y="659"/>
                    </a:cubicBezTo>
                    <a:cubicBezTo>
                      <a:pt x="126" y="677"/>
                      <a:pt x="248" y="733"/>
                      <a:pt x="333" y="733"/>
                    </a:cubicBezTo>
                    <a:cubicBezTo>
                      <a:pt x="356" y="733"/>
                      <a:pt x="376" y="729"/>
                      <a:pt x="391" y="719"/>
                    </a:cubicBezTo>
                    <a:cubicBezTo>
                      <a:pt x="436" y="697"/>
                      <a:pt x="481" y="622"/>
                      <a:pt x="511" y="584"/>
                    </a:cubicBezTo>
                    <a:cubicBezTo>
                      <a:pt x="556" y="532"/>
                      <a:pt x="594" y="487"/>
                      <a:pt x="639" y="434"/>
                    </a:cubicBezTo>
                    <a:cubicBezTo>
                      <a:pt x="643" y="429"/>
                      <a:pt x="645" y="423"/>
                      <a:pt x="646" y="416"/>
                    </a:cubicBezTo>
                    <a:lnTo>
                      <a:pt x="646" y="416"/>
                    </a:lnTo>
                    <a:cubicBezTo>
                      <a:pt x="648" y="409"/>
                      <a:pt x="649" y="400"/>
                      <a:pt x="646" y="389"/>
                    </a:cubicBezTo>
                    <a:cubicBezTo>
                      <a:pt x="624" y="277"/>
                      <a:pt x="601" y="164"/>
                      <a:pt x="579" y="44"/>
                    </a:cubicBezTo>
                    <a:cubicBezTo>
                      <a:pt x="574" y="19"/>
                      <a:pt x="548" y="0"/>
                      <a:pt x="5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4" name="Google Shape;15204;p38"/>
              <p:cNvSpPr/>
              <p:nvPr/>
            </p:nvSpPr>
            <p:spPr>
              <a:xfrm rot="659139">
                <a:off x="993852" y="4600348"/>
                <a:ext cx="435101" cy="72143"/>
              </a:xfrm>
              <a:custGeom>
                <a:avLst/>
                <a:gdLst/>
                <a:ahLst/>
                <a:cxnLst/>
                <a:rect l="l" t="t" r="r" b="b"/>
                <a:pathLst>
                  <a:path w="3697" h="613" extrusionOk="0">
                    <a:moveTo>
                      <a:pt x="302" y="113"/>
                    </a:moveTo>
                    <a:cubicBezTo>
                      <a:pt x="374" y="113"/>
                      <a:pt x="471" y="138"/>
                      <a:pt x="503" y="143"/>
                    </a:cubicBezTo>
                    <a:cubicBezTo>
                      <a:pt x="886" y="158"/>
                      <a:pt x="1269" y="181"/>
                      <a:pt x="1651" y="188"/>
                    </a:cubicBezTo>
                    <a:cubicBezTo>
                      <a:pt x="1978" y="196"/>
                      <a:pt x="2304" y="199"/>
                      <a:pt x="2632" y="199"/>
                    </a:cubicBezTo>
                    <a:cubicBezTo>
                      <a:pt x="2946" y="199"/>
                      <a:pt x="3260" y="196"/>
                      <a:pt x="3577" y="189"/>
                    </a:cubicBezTo>
                    <a:lnTo>
                      <a:pt x="3577" y="189"/>
                    </a:lnTo>
                    <a:cubicBezTo>
                      <a:pt x="3545" y="348"/>
                      <a:pt x="3513" y="475"/>
                      <a:pt x="3536" y="475"/>
                    </a:cubicBezTo>
                    <a:cubicBezTo>
                      <a:pt x="3538" y="475"/>
                      <a:pt x="3540" y="475"/>
                      <a:pt x="3542" y="473"/>
                    </a:cubicBezTo>
                    <a:lnTo>
                      <a:pt x="3542" y="473"/>
                    </a:lnTo>
                    <a:cubicBezTo>
                      <a:pt x="3518" y="493"/>
                      <a:pt x="3476" y="499"/>
                      <a:pt x="3432" y="499"/>
                    </a:cubicBezTo>
                    <a:cubicBezTo>
                      <a:pt x="3355" y="499"/>
                      <a:pt x="3268" y="481"/>
                      <a:pt x="3235" y="481"/>
                    </a:cubicBezTo>
                    <a:cubicBezTo>
                      <a:pt x="2860" y="481"/>
                      <a:pt x="2492" y="481"/>
                      <a:pt x="2124" y="473"/>
                    </a:cubicBezTo>
                    <a:cubicBezTo>
                      <a:pt x="1674" y="466"/>
                      <a:pt x="1224" y="451"/>
                      <a:pt x="781" y="428"/>
                    </a:cubicBezTo>
                    <a:cubicBezTo>
                      <a:pt x="775" y="428"/>
                      <a:pt x="767" y="428"/>
                      <a:pt x="759" y="428"/>
                    </a:cubicBezTo>
                    <a:cubicBezTo>
                      <a:pt x="682" y="428"/>
                      <a:pt x="515" y="443"/>
                      <a:pt x="368" y="443"/>
                    </a:cubicBezTo>
                    <a:cubicBezTo>
                      <a:pt x="235" y="443"/>
                      <a:pt x="118" y="430"/>
                      <a:pt x="98" y="383"/>
                    </a:cubicBezTo>
                    <a:lnTo>
                      <a:pt x="98" y="383"/>
                    </a:lnTo>
                    <a:cubicBezTo>
                      <a:pt x="102" y="391"/>
                      <a:pt x="106" y="395"/>
                      <a:pt x="112" y="395"/>
                    </a:cubicBezTo>
                    <a:cubicBezTo>
                      <a:pt x="163" y="395"/>
                      <a:pt x="282" y="123"/>
                      <a:pt x="244" y="123"/>
                    </a:cubicBezTo>
                    <a:cubicBezTo>
                      <a:pt x="242" y="123"/>
                      <a:pt x="238" y="125"/>
                      <a:pt x="233" y="128"/>
                    </a:cubicBezTo>
                    <a:cubicBezTo>
                      <a:pt x="248" y="117"/>
                      <a:pt x="273" y="113"/>
                      <a:pt x="302" y="113"/>
                    </a:cubicBezTo>
                    <a:close/>
                    <a:moveTo>
                      <a:pt x="271" y="1"/>
                    </a:moveTo>
                    <a:cubicBezTo>
                      <a:pt x="233" y="1"/>
                      <a:pt x="211" y="23"/>
                      <a:pt x="196" y="53"/>
                    </a:cubicBezTo>
                    <a:cubicBezTo>
                      <a:pt x="136" y="181"/>
                      <a:pt x="76" y="308"/>
                      <a:pt x="15" y="436"/>
                    </a:cubicBezTo>
                    <a:cubicBezTo>
                      <a:pt x="0" y="466"/>
                      <a:pt x="8" y="503"/>
                      <a:pt x="30" y="503"/>
                    </a:cubicBezTo>
                    <a:cubicBezTo>
                      <a:pt x="992" y="579"/>
                      <a:pt x="1965" y="612"/>
                      <a:pt x="2948" y="612"/>
                    </a:cubicBezTo>
                    <a:cubicBezTo>
                      <a:pt x="3138" y="612"/>
                      <a:pt x="3329" y="611"/>
                      <a:pt x="3520" y="608"/>
                    </a:cubicBezTo>
                    <a:cubicBezTo>
                      <a:pt x="3565" y="601"/>
                      <a:pt x="3595" y="571"/>
                      <a:pt x="3602" y="533"/>
                    </a:cubicBezTo>
                    <a:cubicBezTo>
                      <a:pt x="3632" y="391"/>
                      <a:pt x="3662" y="248"/>
                      <a:pt x="3692" y="106"/>
                    </a:cubicBezTo>
                    <a:cubicBezTo>
                      <a:pt x="3693" y="102"/>
                      <a:pt x="3694" y="98"/>
                      <a:pt x="3694" y="95"/>
                    </a:cubicBezTo>
                    <a:lnTo>
                      <a:pt x="3694" y="95"/>
                    </a:lnTo>
                    <a:cubicBezTo>
                      <a:pt x="3696" y="72"/>
                      <a:pt x="3688" y="53"/>
                      <a:pt x="3662" y="53"/>
                    </a:cubicBezTo>
                    <a:cubicBezTo>
                      <a:pt x="3292" y="63"/>
                      <a:pt x="2923" y="68"/>
                      <a:pt x="2555" y="68"/>
                    </a:cubicBezTo>
                    <a:cubicBezTo>
                      <a:pt x="1788" y="68"/>
                      <a:pt x="1026" y="46"/>
                      <a:pt x="2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5" name="Google Shape;15205;p38"/>
              <p:cNvSpPr/>
              <p:nvPr/>
            </p:nvSpPr>
            <p:spPr>
              <a:xfrm rot="659139">
                <a:off x="1056854" y="4503968"/>
                <a:ext cx="410856" cy="68023"/>
              </a:xfrm>
              <a:custGeom>
                <a:avLst/>
                <a:gdLst/>
                <a:ahLst/>
                <a:cxnLst/>
                <a:rect l="l" t="t" r="r" b="b"/>
                <a:pathLst>
                  <a:path w="3491" h="578" extrusionOk="0">
                    <a:moveTo>
                      <a:pt x="304" y="132"/>
                    </a:moveTo>
                    <a:cubicBezTo>
                      <a:pt x="363" y="132"/>
                      <a:pt x="441" y="151"/>
                      <a:pt x="473" y="151"/>
                    </a:cubicBezTo>
                    <a:cubicBezTo>
                      <a:pt x="833" y="166"/>
                      <a:pt x="1201" y="174"/>
                      <a:pt x="1561" y="174"/>
                    </a:cubicBezTo>
                    <a:cubicBezTo>
                      <a:pt x="2164" y="174"/>
                      <a:pt x="2768" y="159"/>
                      <a:pt x="3378" y="138"/>
                    </a:cubicBezTo>
                    <a:lnTo>
                      <a:pt x="3378" y="138"/>
                    </a:lnTo>
                    <a:cubicBezTo>
                      <a:pt x="3358" y="299"/>
                      <a:pt x="3333" y="425"/>
                      <a:pt x="3360" y="425"/>
                    </a:cubicBezTo>
                    <a:cubicBezTo>
                      <a:pt x="3363" y="425"/>
                      <a:pt x="3366" y="424"/>
                      <a:pt x="3370" y="421"/>
                    </a:cubicBezTo>
                    <a:lnTo>
                      <a:pt x="3370" y="421"/>
                    </a:lnTo>
                    <a:cubicBezTo>
                      <a:pt x="3349" y="436"/>
                      <a:pt x="3314" y="440"/>
                      <a:pt x="3274" y="440"/>
                    </a:cubicBezTo>
                    <a:cubicBezTo>
                      <a:pt x="3211" y="440"/>
                      <a:pt x="3139" y="429"/>
                      <a:pt x="3107" y="429"/>
                    </a:cubicBezTo>
                    <a:cubicBezTo>
                      <a:pt x="2732" y="436"/>
                      <a:pt x="2364" y="444"/>
                      <a:pt x="1989" y="444"/>
                    </a:cubicBezTo>
                    <a:cubicBezTo>
                      <a:pt x="1876" y="446"/>
                      <a:pt x="1764" y="447"/>
                      <a:pt x="1652" y="447"/>
                    </a:cubicBezTo>
                    <a:cubicBezTo>
                      <a:pt x="1347" y="447"/>
                      <a:pt x="1043" y="440"/>
                      <a:pt x="736" y="429"/>
                    </a:cubicBezTo>
                    <a:cubicBezTo>
                      <a:pt x="686" y="429"/>
                      <a:pt x="480" y="453"/>
                      <a:pt x="315" y="453"/>
                    </a:cubicBezTo>
                    <a:cubicBezTo>
                      <a:pt x="210" y="453"/>
                      <a:pt x="121" y="443"/>
                      <a:pt x="100" y="411"/>
                    </a:cubicBezTo>
                    <a:lnTo>
                      <a:pt x="100" y="411"/>
                    </a:lnTo>
                    <a:cubicBezTo>
                      <a:pt x="103" y="415"/>
                      <a:pt x="106" y="416"/>
                      <a:pt x="109" y="416"/>
                    </a:cubicBezTo>
                    <a:cubicBezTo>
                      <a:pt x="156" y="416"/>
                      <a:pt x="291" y="140"/>
                      <a:pt x="257" y="140"/>
                    </a:cubicBezTo>
                    <a:cubicBezTo>
                      <a:pt x="255" y="140"/>
                      <a:pt x="252" y="141"/>
                      <a:pt x="249" y="143"/>
                    </a:cubicBezTo>
                    <a:lnTo>
                      <a:pt x="249" y="143"/>
                    </a:lnTo>
                    <a:cubicBezTo>
                      <a:pt x="262" y="135"/>
                      <a:pt x="282" y="132"/>
                      <a:pt x="304" y="132"/>
                    </a:cubicBezTo>
                    <a:close/>
                    <a:moveTo>
                      <a:pt x="3464" y="1"/>
                    </a:moveTo>
                    <a:cubicBezTo>
                      <a:pt x="3463" y="1"/>
                      <a:pt x="3461" y="1"/>
                      <a:pt x="3460" y="1"/>
                    </a:cubicBezTo>
                    <a:cubicBezTo>
                      <a:pt x="2834" y="32"/>
                      <a:pt x="2213" y="47"/>
                      <a:pt x="1595" y="47"/>
                    </a:cubicBezTo>
                    <a:cubicBezTo>
                      <a:pt x="1155" y="47"/>
                      <a:pt x="716" y="39"/>
                      <a:pt x="278" y="24"/>
                    </a:cubicBezTo>
                    <a:cubicBezTo>
                      <a:pt x="248" y="24"/>
                      <a:pt x="225" y="46"/>
                      <a:pt x="203" y="76"/>
                    </a:cubicBezTo>
                    <a:cubicBezTo>
                      <a:pt x="143" y="204"/>
                      <a:pt x="83" y="331"/>
                      <a:pt x="15" y="459"/>
                    </a:cubicBezTo>
                    <a:cubicBezTo>
                      <a:pt x="0" y="489"/>
                      <a:pt x="15" y="526"/>
                      <a:pt x="38" y="526"/>
                    </a:cubicBezTo>
                    <a:cubicBezTo>
                      <a:pt x="664" y="561"/>
                      <a:pt x="1292" y="578"/>
                      <a:pt x="1925" y="578"/>
                    </a:cubicBezTo>
                    <a:cubicBezTo>
                      <a:pt x="2399" y="578"/>
                      <a:pt x="2875" y="568"/>
                      <a:pt x="3355" y="549"/>
                    </a:cubicBezTo>
                    <a:cubicBezTo>
                      <a:pt x="3400" y="541"/>
                      <a:pt x="3430" y="511"/>
                      <a:pt x="3430" y="466"/>
                    </a:cubicBezTo>
                    <a:cubicBezTo>
                      <a:pt x="3452" y="331"/>
                      <a:pt x="3467" y="189"/>
                      <a:pt x="3490" y="54"/>
                    </a:cubicBezTo>
                    <a:cubicBezTo>
                      <a:pt x="3491" y="43"/>
                      <a:pt x="3490" y="35"/>
                      <a:pt x="3488" y="27"/>
                    </a:cubicBezTo>
                    <a:lnTo>
                      <a:pt x="3488" y="27"/>
                    </a:lnTo>
                    <a:cubicBezTo>
                      <a:pt x="3487" y="12"/>
                      <a:pt x="3480" y="1"/>
                      <a:pt x="3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6" name="Google Shape;15206;p38"/>
              <p:cNvSpPr/>
              <p:nvPr/>
            </p:nvSpPr>
            <p:spPr>
              <a:xfrm rot="659139">
                <a:off x="1121726" y="4406811"/>
                <a:ext cx="372843" cy="72024"/>
              </a:xfrm>
              <a:custGeom>
                <a:avLst/>
                <a:gdLst/>
                <a:ahLst/>
                <a:cxnLst/>
                <a:rect l="l" t="t" r="r" b="b"/>
                <a:pathLst>
                  <a:path w="3168" h="612" extrusionOk="0">
                    <a:moveTo>
                      <a:pt x="3115" y="421"/>
                    </a:moveTo>
                    <a:cubicBezTo>
                      <a:pt x="3114" y="422"/>
                      <a:pt x="3113" y="423"/>
                      <a:pt x="3112" y="424"/>
                    </a:cubicBezTo>
                    <a:lnTo>
                      <a:pt x="3112" y="424"/>
                    </a:lnTo>
                    <a:cubicBezTo>
                      <a:pt x="3113" y="423"/>
                      <a:pt x="3114" y="422"/>
                      <a:pt x="3115" y="421"/>
                    </a:cubicBezTo>
                    <a:close/>
                    <a:moveTo>
                      <a:pt x="3069" y="138"/>
                    </a:moveTo>
                    <a:lnTo>
                      <a:pt x="3069" y="138"/>
                    </a:lnTo>
                    <a:cubicBezTo>
                      <a:pt x="3064" y="258"/>
                      <a:pt x="3042" y="424"/>
                      <a:pt x="3081" y="436"/>
                    </a:cubicBezTo>
                    <a:lnTo>
                      <a:pt x="3081" y="436"/>
                    </a:lnTo>
                    <a:cubicBezTo>
                      <a:pt x="3066" y="439"/>
                      <a:pt x="3048" y="440"/>
                      <a:pt x="3028" y="440"/>
                    </a:cubicBezTo>
                    <a:cubicBezTo>
                      <a:pt x="2985" y="440"/>
                      <a:pt x="2937" y="435"/>
                      <a:pt x="2907" y="435"/>
                    </a:cubicBezTo>
                    <a:cubicBezTo>
                      <a:pt x="2900" y="435"/>
                      <a:pt x="2894" y="435"/>
                      <a:pt x="2889" y="436"/>
                    </a:cubicBezTo>
                    <a:cubicBezTo>
                      <a:pt x="2559" y="451"/>
                      <a:pt x="2229" y="466"/>
                      <a:pt x="1899" y="473"/>
                    </a:cubicBezTo>
                    <a:cubicBezTo>
                      <a:pt x="1531" y="481"/>
                      <a:pt x="1164" y="488"/>
                      <a:pt x="796" y="488"/>
                    </a:cubicBezTo>
                    <a:cubicBezTo>
                      <a:pt x="703" y="488"/>
                      <a:pt x="478" y="526"/>
                      <a:pt x="307" y="526"/>
                    </a:cubicBezTo>
                    <a:cubicBezTo>
                      <a:pt x="228" y="526"/>
                      <a:pt x="161" y="518"/>
                      <a:pt x="123" y="495"/>
                    </a:cubicBezTo>
                    <a:lnTo>
                      <a:pt x="123" y="495"/>
                    </a:lnTo>
                    <a:cubicBezTo>
                      <a:pt x="165" y="397"/>
                      <a:pt x="218" y="309"/>
                      <a:pt x="284" y="223"/>
                    </a:cubicBezTo>
                    <a:lnTo>
                      <a:pt x="284" y="223"/>
                    </a:lnTo>
                    <a:cubicBezTo>
                      <a:pt x="285" y="225"/>
                      <a:pt x="289" y="226"/>
                      <a:pt x="295" y="226"/>
                    </a:cubicBezTo>
                    <a:cubicBezTo>
                      <a:pt x="317" y="226"/>
                      <a:pt x="366" y="215"/>
                      <a:pt x="413" y="211"/>
                    </a:cubicBezTo>
                    <a:cubicBezTo>
                      <a:pt x="524" y="195"/>
                      <a:pt x="635" y="190"/>
                      <a:pt x="745" y="190"/>
                    </a:cubicBezTo>
                    <a:cubicBezTo>
                      <a:pt x="930" y="190"/>
                      <a:pt x="1113" y="204"/>
                      <a:pt x="1292" y="204"/>
                    </a:cubicBezTo>
                    <a:cubicBezTo>
                      <a:pt x="1317" y="204"/>
                      <a:pt x="1341" y="204"/>
                      <a:pt x="1366" y="203"/>
                    </a:cubicBezTo>
                    <a:cubicBezTo>
                      <a:pt x="1934" y="196"/>
                      <a:pt x="2494" y="174"/>
                      <a:pt x="3069" y="138"/>
                    </a:cubicBezTo>
                    <a:close/>
                    <a:moveTo>
                      <a:pt x="3143" y="0"/>
                    </a:moveTo>
                    <a:cubicBezTo>
                      <a:pt x="3141" y="0"/>
                      <a:pt x="3140" y="0"/>
                      <a:pt x="3139" y="1"/>
                    </a:cubicBezTo>
                    <a:lnTo>
                      <a:pt x="3139" y="1"/>
                    </a:lnTo>
                    <a:cubicBezTo>
                      <a:pt x="3138" y="1"/>
                      <a:pt x="3138" y="1"/>
                      <a:pt x="3137" y="1"/>
                    </a:cubicBezTo>
                    <a:cubicBezTo>
                      <a:pt x="2300" y="60"/>
                      <a:pt x="1468" y="85"/>
                      <a:pt x="642" y="85"/>
                    </a:cubicBezTo>
                    <a:cubicBezTo>
                      <a:pt x="528" y="85"/>
                      <a:pt x="414" y="84"/>
                      <a:pt x="301" y="83"/>
                    </a:cubicBezTo>
                    <a:cubicBezTo>
                      <a:pt x="271" y="91"/>
                      <a:pt x="248" y="106"/>
                      <a:pt x="241" y="128"/>
                    </a:cubicBezTo>
                    <a:cubicBezTo>
                      <a:pt x="165" y="256"/>
                      <a:pt x="90" y="383"/>
                      <a:pt x="15" y="518"/>
                    </a:cubicBezTo>
                    <a:cubicBezTo>
                      <a:pt x="0" y="548"/>
                      <a:pt x="0" y="601"/>
                      <a:pt x="30" y="601"/>
                    </a:cubicBezTo>
                    <a:cubicBezTo>
                      <a:pt x="334" y="608"/>
                      <a:pt x="639" y="611"/>
                      <a:pt x="944" y="611"/>
                    </a:cubicBezTo>
                    <a:cubicBezTo>
                      <a:pt x="1656" y="611"/>
                      <a:pt x="2372" y="593"/>
                      <a:pt x="3092" y="556"/>
                    </a:cubicBezTo>
                    <a:cubicBezTo>
                      <a:pt x="3130" y="548"/>
                      <a:pt x="3167" y="503"/>
                      <a:pt x="3167" y="458"/>
                    </a:cubicBezTo>
                    <a:cubicBezTo>
                      <a:pt x="3167" y="319"/>
                      <a:pt x="3167" y="179"/>
                      <a:pt x="3167" y="46"/>
                    </a:cubicBezTo>
                    <a:lnTo>
                      <a:pt x="3167" y="46"/>
                    </a:lnTo>
                    <a:cubicBezTo>
                      <a:pt x="3168" y="38"/>
                      <a:pt x="3168" y="30"/>
                      <a:pt x="3166" y="24"/>
                    </a:cubicBezTo>
                    <a:lnTo>
                      <a:pt x="3166" y="24"/>
                    </a:lnTo>
                    <a:cubicBezTo>
                      <a:pt x="3163" y="7"/>
                      <a:pt x="3154" y="0"/>
                      <a:pt x="31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7" name="Google Shape;15207;p38"/>
              <p:cNvSpPr/>
              <p:nvPr/>
            </p:nvSpPr>
            <p:spPr>
              <a:xfrm rot="659139">
                <a:off x="1185233" y="4322115"/>
                <a:ext cx="327767" cy="74378"/>
              </a:xfrm>
              <a:custGeom>
                <a:avLst/>
                <a:gdLst/>
                <a:ahLst/>
                <a:cxnLst/>
                <a:rect l="l" t="t" r="r" b="b"/>
                <a:pathLst>
                  <a:path w="2785" h="632" extrusionOk="0">
                    <a:moveTo>
                      <a:pt x="2658" y="138"/>
                    </a:moveTo>
                    <a:cubicBezTo>
                      <a:pt x="2659" y="245"/>
                      <a:pt x="2651" y="385"/>
                      <a:pt x="2685" y="418"/>
                    </a:cubicBezTo>
                    <a:lnTo>
                      <a:pt x="2685" y="418"/>
                    </a:lnTo>
                    <a:cubicBezTo>
                      <a:pt x="2678" y="418"/>
                      <a:pt x="2670" y="418"/>
                      <a:pt x="2663" y="418"/>
                    </a:cubicBezTo>
                    <a:cubicBezTo>
                      <a:pt x="2619" y="418"/>
                      <a:pt x="2572" y="413"/>
                      <a:pt x="2559" y="413"/>
                    </a:cubicBezTo>
                    <a:cubicBezTo>
                      <a:pt x="2526" y="412"/>
                      <a:pt x="2492" y="411"/>
                      <a:pt x="2458" y="411"/>
                    </a:cubicBezTo>
                    <a:cubicBezTo>
                      <a:pt x="2215" y="411"/>
                      <a:pt x="1955" y="453"/>
                      <a:pt x="1711" y="466"/>
                    </a:cubicBezTo>
                    <a:cubicBezTo>
                      <a:pt x="1373" y="481"/>
                      <a:pt x="1036" y="488"/>
                      <a:pt x="698" y="496"/>
                    </a:cubicBezTo>
                    <a:cubicBezTo>
                      <a:pt x="622" y="501"/>
                      <a:pt x="405" y="543"/>
                      <a:pt x="252" y="543"/>
                    </a:cubicBezTo>
                    <a:cubicBezTo>
                      <a:pt x="195" y="543"/>
                      <a:pt x="147" y="537"/>
                      <a:pt x="119" y="522"/>
                    </a:cubicBezTo>
                    <a:lnTo>
                      <a:pt x="119" y="522"/>
                    </a:lnTo>
                    <a:cubicBezTo>
                      <a:pt x="120" y="522"/>
                      <a:pt x="121" y="522"/>
                      <a:pt x="122" y="522"/>
                    </a:cubicBezTo>
                    <a:cubicBezTo>
                      <a:pt x="168" y="522"/>
                      <a:pt x="203" y="317"/>
                      <a:pt x="293" y="233"/>
                    </a:cubicBezTo>
                    <a:lnTo>
                      <a:pt x="293" y="233"/>
                    </a:lnTo>
                    <a:cubicBezTo>
                      <a:pt x="280" y="246"/>
                      <a:pt x="281" y="251"/>
                      <a:pt x="291" y="251"/>
                    </a:cubicBezTo>
                    <a:cubicBezTo>
                      <a:pt x="305" y="251"/>
                      <a:pt x="336" y="242"/>
                      <a:pt x="375" y="233"/>
                    </a:cubicBezTo>
                    <a:cubicBezTo>
                      <a:pt x="472" y="208"/>
                      <a:pt x="572" y="201"/>
                      <a:pt x="672" y="201"/>
                    </a:cubicBezTo>
                    <a:cubicBezTo>
                      <a:pt x="828" y="201"/>
                      <a:pt x="984" y="219"/>
                      <a:pt x="1131" y="219"/>
                    </a:cubicBezTo>
                    <a:cubicBezTo>
                      <a:pt x="1147" y="219"/>
                      <a:pt x="1163" y="219"/>
                      <a:pt x="1178" y="218"/>
                    </a:cubicBezTo>
                    <a:cubicBezTo>
                      <a:pt x="1671" y="196"/>
                      <a:pt x="2165" y="174"/>
                      <a:pt x="2658" y="138"/>
                    </a:cubicBezTo>
                    <a:close/>
                    <a:moveTo>
                      <a:pt x="2728" y="0"/>
                    </a:moveTo>
                    <a:cubicBezTo>
                      <a:pt x="2727" y="0"/>
                      <a:pt x="2725" y="1"/>
                      <a:pt x="2724" y="1"/>
                    </a:cubicBezTo>
                    <a:lnTo>
                      <a:pt x="2724" y="1"/>
                    </a:lnTo>
                    <a:cubicBezTo>
                      <a:pt x="1913" y="61"/>
                      <a:pt x="1103" y="98"/>
                      <a:pt x="293" y="113"/>
                    </a:cubicBezTo>
                    <a:cubicBezTo>
                      <a:pt x="270" y="113"/>
                      <a:pt x="248" y="128"/>
                      <a:pt x="240" y="151"/>
                    </a:cubicBezTo>
                    <a:cubicBezTo>
                      <a:pt x="165" y="286"/>
                      <a:pt x="90" y="413"/>
                      <a:pt x="23" y="549"/>
                    </a:cubicBezTo>
                    <a:cubicBezTo>
                      <a:pt x="0" y="586"/>
                      <a:pt x="8" y="631"/>
                      <a:pt x="38" y="631"/>
                    </a:cubicBezTo>
                    <a:cubicBezTo>
                      <a:pt x="923" y="631"/>
                      <a:pt x="1816" y="601"/>
                      <a:pt x="2709" y="534"/>
                    </a:cubicBezTo>
                    <a:cubicBezTo>
                      <a:pt x="2754" y="526"/>
                      <a:pt x="2784" y="481"/>
                      <a:pt x="2777" y="436"/>
                    </a:cubicBezTo>
                    <a:cubicBezTo>
                      <a:pt x="2777" y="302"/>
                      <a:pt x="2762" y="169"/>
                      <a:pt x="2754" y="43"/>
                    </a:cubicBezTo>
                    <a:lnTo>
                      <a:pt x="2754" y="43"/>
                    </a:lnTo>
                    <a:cubicBezTo>
                      <a:pt x="2755" y="35"/>
                      <a:pt x="2754" y="28"/>
                      <a:pt x="2752" y="22"/>
                    </a:cubicBezTo>
                    <a:lnTo>
                      <a:pt x="2752" y="22"/>
                    </a:lnTo>
                    <a:cubicBezTo>
                      <a:pt x="2749" y="7"/>
                      <a:pt x="2740" y="0"/>
                      <a:pt x="27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8" name="Google Shape;15208;p38"/>
              <p:cNvSpPr/>
              <p:nvPr/>
            </p:nvSpPr>
            <p:spPr>
              <a:xfrm rot="659139">
                <a:off x="1257059" y="4235266"/>
                <a:ext cx="262449" cy="76144"/>
              </a:xfrm>
              <a:custGeom>
                <a:avLst/>
                <a:gdLst/>
                <a:ahLst/>
                <a:cxnLst/>
                <a:rect l="l" t="t" r="r" b="b"/>
                <a:pathLst>
                  <a:path w="2230" h="647" extrusionOk="0">
                    <a:moveTo>
                      <a:pt x="2124" y="442"/>
                    </a:moveTo>
                    <a:cubicBezTo>
                      <a:pt x="2124" y="442"/>
                      <a:pt x="2124" y="443"/>
                      <a:pt x="2124" y="444"/>
                    </a:cubicBezTo>
                    <a:cubicBezTo>
                      <a:pt x="2124" y="443"/>
                      <a:pt x="2124" y="442"/>
                      <a:pt x="2124" y="442"/>
                    </a:cubicBezTo>
                    <a:close/>
                    <a:moveTo>
                      <a:pt x="2072" y="138"/>
                    </a:moveTo>
                    <a:cubicBezTo>
                      <a:pt x="2094" y="228"/>
                      <a:pt x="2107" y="318"/>
                      <a:pt x="2119" y="408"/>
                    </a:cubicBezTo>
                    <a:lnTo>
                      <a:pt x="2119" y="408"/>
                    </a:lnTo>
                    <a:cubicBezTo>
                      <a:pt x="2114" y="407"/>
                      <a:pt x="2108" y="407"/>
                      <a:pt x="2102" y="406"/>
                    </a:cubicBezTo>
                    <a:cubicBezTo>
                      <a:pt x="2069" y="402"/>
                      <a:pt x="2036" y="400"/>
                      <a:pt x="2002" y="400"/>
                    </a:cubicBezTo>
                    <a:cubicBezTo>
                      <a:pt x="1837" y="400"/>
                      <a:pt x="1654" y="439"/>
                      <a:pt x="1486" y="451"/>
                    </a:cubicBezTo>
                    <a:cubicBezTo>
                      <a:pt x="1216" y="474"/>
                      <a:pt x="946" y="489"/>
                      <a:pt x="676" y="504"/>
                    </a:cubicBezTo>
                    <a:cubicBezTo>
                      <a:pt x="549" y="509"/>
                      <a:pt x="391" y="543"/>
                      <a:pt x="253" y="543"/>
                    </a:cubicBezTo>
                    <a:cubicBezTo>
                      <a:pt x="217" y="543"/>
                      <a:pt x="181" y="540"/>
                      <a:pt x="149" y="534"/>
                    </a:cubicBezTo>
                    <a:lnTo>
                      <a:pt x="149" y="534"/>
                    </a:lnTo>
                    <a:cubicBezTo>
                      <a:pt x="165" y="503"/>
                      <a:pt x="182" y="465"/>
                      <a:pt x="195" y="451"/>
                    </a:cubicBezTo>
                    <a:cubicBezTo>
                      <a:pt x="248" y="391"/>
                      <a:pt x="286" y="323"/>
                      <a:pt x="308" y="248"/>
                    </a:cubicBezTo>
                    <a:cubicBezTo>
                      <a:pt x="367" y="219"/>
                      <a:pt x="442" y="210"/>
                      <a:pt x="519" y="210"/>
                    </a:cubicBezTo>
                    <a:cubicBezTo>
                      <a:pt x="625" y="210"/>
                      <a:pt x="737" y="227"/>
                      <a:pt x="821" y="227"/>
                    </a:cubicBezTo>
                    <a:cubicBezTo>
                      <a:pt x="830" y="227"/>
                      <a:pt x="840" y="226"/>
                      <a:pt x="848" y="226"/>
                    </a:cubicBezTo>
                    <a:cubicBezTo>
                      <a:pt x="1254" y="204"/>
                      <a:pt x="1659" y="174"/>
                      <a:pt x="2072" y="138"/>
                    </a:cubicBezTo>
                    <a:close/>
                    <a:moveTo>
                      <a:pt x="2132" y="1"/>
                    </a:moveTo>
                    <a:cubicBezTo>
                      <a:pt x="1524" y="61"/>
                      <a:pt x="923" y="98"/>
                      <a:pt x="323" y="121"/>
                    </a:cubicBezTo>
                    <a:cubicBezTo>
                      <a:pt x="293" y="128"/>
                      <a:pt x="271" y="143"/>
                      <a:pt x="263" y="166"/>
                    </a:cubicBezTo>
                    <a:cubicBezTo>
                      <a:pt x="180" y="301"/>
                      <a:pt x="105" y="436"/>
                      <a:pt x="23" y="564"/>
                    </a:cubicBezTo>
                    <a:cubicBezTo>
                      <a:pt x="0" y="601"/>
                      <a:pt x="15" y="646"/>
                      <a:pt x="45" y="646"/>
                    </a:cubicBezTo>
                    <a:cubicBezTo>
                      <a:pt x="743" y="631"/>
                      <a:pt x="1449" y="586"/>
                      <a:pt x="2162" y="526"/>
                    </a:cubicBezTo>
                    <a:cubicBezTo>
                      <a:pt x="2207" y="519"/>
                      <a:pt x="2229" y="474"/>
                      <a:pt x="2229" y="429"/>
                    </a:cubicBezTo>
                    <a:cubicBezTo>
                      <a:pt x="2207" y="302"/>
                      <a:pt x="2184" y="167"/>
                      <a:pt x="2162" y="40"/>
                    </a:cubicBezTo>
                    <a:lnTo>
                      <a:pt x="2162" y="40"/>
                    </a:lnTo>
                    <a:cubicBezTo>
                      <a:pt x="2163" y="18"/>
                      <a:pt x="2154" y="1"/>
                      <a:pt x="21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9" name="Google Shape;15209;p38"/>
              <p:cNvSpPr/>
              <p:nvPr/>
            </p:nvSpPr>
            <p:spPr>
              <a:xfrm rot="659139">
                <a:off x="1330515" y="4150760"/>
                <a:ext cx="189952" cy="74261"/>
              </a:xfrm>
              <a:custGeom>
                <a:avLst/>
                <a:gdLst/>
                <a:ahLst/>
                <a:cxnLst/>
                <a:rect l="l" t="t" r="r" b="b"/>
                <a:pathLst>
                  <a:path w="1614" h="631" extrusionOk="0">
                    <a:moveTo>
                      <a:pt x="1440" y="130"/>
                    </a:moveTo>
                    <a:cubicBezTo>
                      <a:pt x="1456" y="217"/>
                      <a:pt x="1475" y="304"/>
                      <a:pt x="1492" y="392"/>
                    </a:cubicBezTo>
                    <a:lnTo>
                      <a:pt x="1492" y="392"/>
                    </a:lnTo>
                    <a:cubicBezTo>
                      <a:pt x="1044" y="437"/>
                      <a:pt x="601" y="471"/>
                      <a:pt x="152" y="498"/>
                    </a:cubicBezTo>
                    <a:lnTo>
                      <a:pt x="152" y="498"/>
                    </a:lnTo>
                    <a:cubicBezTo>
                      <a:pt x="183" y="448"/>
                      <a:pt x="212" y="398"/>
                      <a:pt x="241" y="346"/>
                    </a:cubicBezTo>
                    <a:cubicBezTo>
                      <a:pt x="263" y="301"/>
                      <a:pt x="286" y="256"/>
                      <a:pt x="316" y="210"/>
                    </a:cubicBezTo>
                    <a:cubicBezTo>
                      <a:pt x="316" y="210"/>
                      <a:pt x="316" y="210"/>
                      <a:pt x="317" y="209"/>
                    </a:cubicBezTo>
                    <a:lnTo>
                      <a:pt x="317" y="209"/>
                    </a:lnTo>
                    <a:cubicBezTo>
                      <a:pt x="359" y="196"/>
                      <a:pt x="408" y="193"/>
                      <a:pt x="456" y="193"/>
                    </a:cubicBezTo>
                    <a:cubicBezTo>
                      <a:pt x="510" y="193"/>
                      <a:pt x="565" y="197"/>
                      <a:pt x="613" y="197"/>
                    </a:cubicBezTo>
                    <a:cubicBezTo>
                      <a:pt x="627" y="197"/>
                      <a:pt x="641" y="196"/>
                      <a:pt x="653" y="195"/>
                    </a:cubicBezTo>
                    <a:cubicBezTo>
                      <a:pt x="916" y="174"/>
                      <a:pt x="1178" y="152"/>
                      <a:pt x="1440" y="130"/>
                    </a:cubicBezTo>
                    <a:close/>
                    <a:moveTo>
                      <a:pt x="1499" y="0"/>
                    </a:moveTo>
                    <a:cubicBezTo>
                      <a:pt x="1497" y="0"/>
                      <a:pt x="1496" y="0"/>
                      <a:pt x="1494" y="0"/>
                    </a:cubicBezTo>
                    <a:cubicBezTo>
                      <a:pt x="1096" y="38"/>
                      <a:pt x="706" y="68"/>
                      <a:pt x="308" y="98"/>
                    </a:cubicBezTo>
                    <a:cubicBezTo>
                      <a:pt x="286" y="98"/>
                      <a:pt x="271" y="113"/>
                      <a:pt x="256" y="143"/>
                    </a:cubicBezTo>
                    <a:cubicBezTo>
                      <a:pt x="181" y="278"/>
                      <a:pt x="98" y="413"/>
                      <a:pt x="23" y="548"/>
                    </a:cubicBezTo>
                    <a:cubicBezTo>
                      <a:pt x="1" y="586"/>
                      <a:pt x="16" y="631"/>
                      <a:pt x="46" y="631"/>
                    </a:cubicBezTo>
                    <a:cubicBezTo>
                      <a:pt x="541" y="601"/>
                      <a:pt x="1044" y="563"/>
                      <a:pt x="1539" y="511"/>
                    </a:cubicBezTo>
                    <a:cubicBezTo>
                      <a:pt x="1584" y="503"/>
                      <a:pt x="1614" y="458"/>
                      <a:pt x="1607" y="413"/>
                    </a:cubicBezTo>
                    <a:cubicBezTo>
                      <a:pt x="1577" y="289"/>
                      <a:pt x="1555" y="165"/>
                      <a:pt x="1527" y="41"/>
                    </a:cubicBezTo>
                    <a:lnTo>
                      <a:pt x="1527" y="41"/>
                    </a:lnTo>
                    <a:cubicBezTo>
                      <a:pt x="1528" y="18"/>
                      <a:pt x="1520" y="0"/>
                      <a:pt x="1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0" name="Google Shape;15210;p38"/>
              <p:cNvSpPr/>
              <p:nvPr/>
            </p:nvSpPr>
            <p:spPr>
              <a:xfrm rot="659139">
                <a:off x="1409980" y="4064032"/>
                <a:ext cx="102626" cy="69082"/>
              </a:xfrm>
              <a:custGeom>
                <a:avLst/>
                <a:gdLst/>
                <a:ahLst/>
                <a:cxnLst/>
                <a:rect l="l" t="t" r="r" b="b"/>
                <a:pathLst>
                  <a:path w="872" h="587" extrusionOk="0">
                    <a:moveTo>
                      <a:pt x="333" y="152"/>
                    </a:moveTo>
                    <a:cubicBezTo>
                      <a:pt x="334" y="152"/>
                      <a:pt x="332" y="156"/>
                      <a:pt x="327" y="159"/>
                    </a:cubicBezTo>
                    <a:lnTo>
                      <a:pt x="327" y="159"/>
                    </a:lnTo>
                    <a:cubicBezTo>
                      <a:pt x="331" y="154"/>
                      <a:pt x="333" y="152"/>
                      <a:pt x="333" y="152"/>
                    </a:cubicBezTo>
                    <a:close/>
                    <a:moveTo>
                      <a:pt x="301" y="166"/>
                    </a:moveTo>
                    <a:lnTo>
                      <a:pt x="301" y="166"/>
                    </a:lnTo>
                    <a:cubicBezTo>
                      <a:pt x="304" y="166"/>
                      <a:pt x="307" y="166"/>
                      <a:pt x="311" y="167"/>
                    </a:cubicBezTo>
                    <a:lnTo>
                      <a:pt x="311" y="167"/>
                    </a:lnTo>
                    <a:cubicBezTo>
                      <a:pt x="310" y="167"/>
                      <a:pt x="309" y="167"/>
                      <a:pt x="308" y="167"/>
                    </a:cubicBezTo>
                    <a:cubicBezTo>
                      <a:pt x="306" y="167"/>
                      <a:pt x="303" y="166"/>
                      <a:pt x="301" y="166"/>
                    </a:cubicBezTo>
                    <a:close/>
                    <a:moveTo>
                      <a:pt x="661" y="140"/>
                    </a:moveTo>
                    <a:cubicBezTo>
                      <a:pt x="690" y="225"/>
                      <a:pt x="716" y="310"/>
                      <a:pt x="741" y="392"/>
                    </a:cubicBezTo>
                    <a:lnTo>
                      <a:pt x="741" y="392"/>
                    </a:lnTo>
                    <a:cubicBezTo>
                      <a:pt x="546" y="410"/>
                      <a:pt x="348" y="433"/>
                      <a:pt x="154" y="451"/>
                    </a:cubicBezTo>
                    <a:lnTo>
                      <a:pt x="154" y="451"/>
                    </a:lnTo>
                    <a:cubicBezTo>
                      <a:pt x="178" y="411"/>
                      <a:pt x="202" y="371"/>
                      <a:pt x="226" y="331"/>
                    </a:cubicBezTo>
                    <a:cubicBezTo>
                      <a:pt x="249" y="286"/>
                      <a:pt x="279" y="241"/>
                      <a:pt x="309" y="196"/>
                    </a:cubicBezTo>
                    <a:cubicBezTo>
                      <a:pt x="314" y="183"/>
                      <a:pt x="319" y="174"/>
                      <a:pt x="323" y="167"/>
                    </a:cubicBezTo>
                    <a:lnTo>
                      <a:pt x="323" y="167"/>
                    </a:lnTo>
                    <a:cubicBezTo>
                      <a:pt x="338" y="168"/>
                      <a:pt x="354" y="168"/>
                      <a:pt x="369" y="168"/>
                    </a:cubicBezTo>
                    <a:cubicBezTo>
                      <a:pt x="466" y="168"/>
                      <a:pt x="563" y="156"/>
                      <a:pt x="661" y="140"/>
                    </a:cubicBezTo>
                    <a:close/>
                    <a:moveTo>
                      <a:pt x="714" y="1"/>
                    </a:moveTo>
                    <a:cubicBezTo>
                      <a:pt x="639" y="8"/>
                      <a:pt x="571" y="16"/>
                      <a:pt x="504" y="23"/>
                    </a:cubicBezTo>
                    <a:cubicBezTo>
                      <a:pt x="495" y="25"/>
                      <a:pt x="486" y="25"/>
                      <a:pt x="476" y="25"/>
                    </a:cubicBezTo>
                    <a:cubicBezTo>
                      <a:pt x="450" y="25"/>
                      <a:pt x="421" y="22"/>
                      <a:pt x="392" y="22"/>
                    </a:cubicBezTo>
                    <a:cubicBezTo>
                      <a:pt x="361" y="22"/>
                      <a:pt x="331" y="25"/>
                      <a:pt x="309" y="38"/>
                    </a:cubicBezTo>
                    <a:cubicBezTo>
                      <a:pt x="256" y="68"/>
                      <a:pt x="219" y="174"/>
                      <a:pt x="181" y="234"/>
                    </a:cubicBezTo>
                    <a:cubicBezTo>
                      <a:pt x="128" y="316"/>
                      <a:pt x="76" y="406"/>
                      <a:pt x="23" y="489"/>
                    </a:cubicBezTo>
                    <a:cubicBezTo>
                      <a:pt x="1" y="526"/>
                      <a:pt x="8" y="586"/>
                      <a:pt x="46" y="586"/>
                    </a:cubicBezTo>
                    <a:cubicBezTo>
                      <a:pt x="294" y="564"/>
                      <a:pt x="549" y="534"/>
                      <a:pt x="804" y="511"/>
                    </a:cubicBezTo>
                    <a:cubicBezTo>
                      <a:pt x="841" y="496"/>
                      <a:pt x="871" y="459"/>
                      <a:pt x="864" y="414"/>
                    </a:cubicBezTo>
                    <a:cubicBezTo>
                      <a:pt x="827" y="289"/>
                      <a:pt x="783" y="164"/>
                      <a:pt x="746" y="47"/>
                    </a:cubicBezTo>
                    <a:lnTo>
                      <a:pt x="746" y="47"/>
                    </a:lnTo>
                    <a:cubicBezTo>
                      <a:pt x="748" y="22"/>
                      <a:pt x="738" y="1"/>
                      <a:pt x="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1" name="Google Shape;15211;p38"/>
              <p:cNvSpPr/>
              <p:nvPr/>
            </p:nvSpPr>
            <p:spPr>
              <a:xfrm rot="659139">
                <a:off x="1354733" y="1684254"/>
                <a:ext cx="328708" cy="284921"/>
              </a:xfrm>
              <a:custGeom>
                <a:avLst/>
                <a:gdLst/>
                <a:ahLst/>
                <a:cxnLst/>
                <a:rect l="l" t="t" r="r" b="b"/>
                <a:pathLst>
                  <a:path w="2793" h="2421" extrusionOk="0">
                    <a:moveTo>
                      <a:pt x="2556" y="137"/>
                    </a:moveTo>
                    <a:cubicBezTo>
                      <a:pt x="2588" y="184"/>
                      <a:pt x="2636" y="256"/>
                      <a:pt x="2672" y="278"/>
                    </a:cubicBezTo>
                    <a:lnTo>
                      <a:pt x="2672" y="278"/>
                    </a:lnTo>
                    <a:cubicBezTo>
                      <a:pt x="2672" y="278"/>
                      <a:pt x="2672" y="279"/>
                      <a:pt x="2672" y="279"/>
                    </a:cubicBezTo>
                    <a:cubicBezTo>
                      <a:pt x="2635" y="369"/>
                      <a:pt x="2484" y="444"/>
                      <a:pt x="2424" y="496"/>
                    </a:cubicBezTo>
                    <a:cubicBezTo>
                      <a:pt x="2147" y="736"/>
                      <a:pt x="1869" y="969"/>
                      <a:pt x="1591" y="1194"/>
                    </a:cubicBezTo>
                    <a:cubicBezTo>
                      <a:pt x="1284" y="1442"/>
                      <a:pt x="976" y="1689"/>
                      <a:pt x="661" y="1922"/>
                    </a:cubicBezTo>
                    <a:cubicBezTo>
                      <a:pt x="582" y="1980"/>
                      <a:pt x="260" y="2314"/>
                      <a:pt x="149" y="2314"/>
                    </a:cubicBezTo>
                    <a:cubicBezTo>
                      <a:pt x="144" y="2314"/>
                      <a:pt x="140" y="2313"/>
                      <a:pt x="136" y="2312"/>
                    </a:cubicBezTo>
                    <a:lnTo>
                      <a:pt x="136" y="2312"/>
                    </a:lnTo>
                    <a:cubicBezTo>
                      <a:pt x="137" y="2313"/>
                      <a:pt x="139" y="2313"/>
                      <a:pt x="141" y="2313"/>
                    </a:cubicBezTo>
                    <a:cubicBezTo>
                      <a:pt x="181" y="2313"/>
                      <a:pt x="113" y="2131"/>
                      <a:pt x="100" y="2131"/>
                    </a:cubicBezTo>
                    <a:cubicBezTo>
                      <a:pt x="99" y="2131"/>
                      <a:pt x="99" y="2131"/>
                      <a:pt x="98" y="2132"/>
                    </a:cubicBezTo>
                    <a:lnTo>
                      <a:pt x="98" y="2132"/>
                    </a:lnTo>
                    <a:cubicBezTo>
                      <a:pt x="121" y="2065"/>
                      <a:pt x="293" y="1982"/>
                      <a:pt x="338" y="1952"/>
                    </a:cubicBezTo>
                    <a:cubicBezTo>
                      <a:pt x="623" y="1734"/>
                      <a:pt x="909" y="1509"/>
                      <a:pt x="1194" y="1284"/>
                    </a:cubicBezTo>
                    <a:cubicBezTo>
                      <a:pt x="1658" y="916"/>
                      <a:pt x="2107" y="534"/>
                      <a:pt x="2556" y="137"/>
                    </a:cubicBezTo>
                    <a:close/>
                    <a:moveTo>
                      <a:pt x="2551" y="0"/>
                    </a:moveTo>
                    <a:cubicBezTo>
                      <a:pt x="2544" y="0"/>
                      <a:pt x="2537" y="3"/>
                      <a:pt x="2530" y="9"/>
                    </a:cubicBezTo>
                    <a:cubicBezTo>
                      <a:pt x="1719" y="736"/>
                      <a:pt x="886" y="1419"/>
                      <a:pt x="23" y="2057"/>
                    </a:cubicBezTo>
                    <a:cubicBezTo>
                      <a:pt x="8" y="2072"/>
                      <a:pt x="1" y="2102"/>
                      <a:pt x="8" y="2125"/>
                    </a:cubicBezTo>
                    <a:cubicBezTo>
                      <a:pt x="46" y="2215"/>
                      <a:pt x="76" y="2305"/>
                      <a:pt x="113" y="2387"/>
                    </a:cubicBezTo>
                    <a:cubicBezTo>
                      <a:pt x="119" y="2410"/>
                      <a:pt x="138" y="2420"/>
                      <a:pt x="156" y="2420"/>
                    </a:cubicBezTo>
                    <a:cubicBezTo>
                      <a:pt x="162" y="2420"/>
                      <a:pt x="168" y="2419"/>
                      <a:pt x="173" y="2417"/>
                    </a:cubicBezTo>
                    <a:cubicBezTo>
                      <a:pt x="1059" y="1772"/>
                      <a:pt x="1929" y="1082"/>
                      <a:pt x="2770" y="346"/>
                    </a:cubicBezTo>
                    <a:cubicBezTo>
                      <a:pt x="2792" y="316"/>
                      <a:pt x="2792" y="279"/>
                      <a:pt x="2770" y="256"/>
                    </a:cubicBezTo>
                    <a:cubicBezTo>
                      <a:pt x="2712" y="177"/>
                      <a:pt x="2655" y="106"/>
                      <a:pt x="2591" y="34"/>
                    </a:cubicBezTo>
                    <a:lnTo>
                      <a:pt x="2591" y="34"/>
                    </a:lnTo>
                    <a:cubicBezTo>
                      <a:pt x="2583" y="15"/>
                      <a:pt x="2567" y="0"/>
                      <a:pt x="2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2" name="Google Shape;15212;p38"/>
              <p:cNvSpPr/>
              <p:nvPr/>
            </p:nvSpPr>
            <p:spPr>
              <a:xfrm rot="659139">
                <a:off x="1365450" y="1746621"/>
                <a:ext cx="346362" cy="292336"/>
              </a:xfrm>
              <a:custGeom>
                <a:avLst/>
                <a:gdLst/>
                <a:ahLst/>
                <a:cxnLst/>
                <a:rect l="l" t="t" r="r" b="b"/>
                <a:pathLst>
                  <a:path w="2943" h="2484" extrusionOk="0">
                    <a:moveTo>
                      <a:pt x="2867" y="271"/>
                    </a:moveTo>
                    <a:cubicBezTo>
                      <a:pt x="2867" y="272"/>
                      <a:pt x="2867" y="272"/>
                      <a:pt x="2867" y="273"/>
                    </a:cubicBezTo>
                    <a:lnTo>
                      <a:pt x="2867" y="273"/>
                    </a:lnTo>
                    <a:cubicBezTo>
                      <a:pt x="2867" y="272"/>
                      <a:pt x="2867" y="272"/>
                      <a:pt x="2867" y="271"/>
                    </a:cubicBezTo>
                    <a:close/>
                    <a:moveTo>
                      <a:pt x="2725" y="138"/>
                    </a:moveTo>
                    <a:cubicBezTo>
                      <a:pt x="2754" y="191"/>
                      <a:pt x="2799" y="272"/>
                      <a:pt x="2830" y="298"/>
                    </a:cubicBezTo>
                    <a:lnTo>
                      <a:pt x="2830" y="298"/>
                    </a:lnTo>
                    <a:cubicBezTo>
                      <a:pt x="2830" y="299"/>
                      <a:pt x="2830" y="300"/>
                      <a:pt x="2830" y="301"/>
                    </a:cubicBezTo>
                    <a:cubicBezTo>
                      <a:pt x="2792" y="383"/>
                      <a:pt x="2650" y="451"/>
                      <a:pt x="2582" y="511"/>
                    </a:cubicBezTo>
                    <a:cubicBezTo>
                      <a:pt x="2282" y="759"/>
                      <a:pt x="1974" y="1006"/>
                      <a:pt x="1674" y="1246"/>
                    </a:cubicBezTo>
                    <a:cubicBezTo>
                      <a:pt x="1336" y="1509"/>
                      <a:pt x="999" y="1764"/>
                      <a:pt x="661" y="2012"/>
                    </a:cubicBezTo>
                    <a:cubicBezTo>
                      <a:pt x="590" y="2062"/>
                      <a:pt x="261" y="2382"/>
                      <a:pt x="151" y="2382"/>
                    </a:cubicBezTo>
                    <a:cubicBezTo>
                      <a:pt x="146" y="2382"/>
                      <a:pt x="140" y="2381"/>
                      <a:pt x="136" y="2380"/>
                    </a:cubicBezTo>
                    <a:cubicBezTo>
                      <a:pt x="136" y="2312"/>
                      <a:pt x="128" y="2245"/>
                      <a:pt x="121" y="2177"/>
                    </a:cubicBezTo>
                    <a:cubicBezTo>
                      <a:pt x="158" y="2102"/>
                      <a:pt x="316" y="2034"/>
                      <a:pt x="376" y="1989"/>
                    </a:cubicBezTo>
                    <a:cubicBezTo>
                      <a:pt x="699" y="1764"/>
                      <a:pt x="1006" y="1532"/>
                      <a:pt x="1321" y="1291"/>
                    </a:cubicBezTo>
                    <a:cubicBezTo>
                      <a:pt x="1799" y="917"/>
                      <a:pt x="2262" y="535"/>
                      <a:pt x="2725" y="138"/>
                    </a:cubicBezTo>
                    <a:close/>
                    <a:moveTo>
                      <a:pt x="2722" y="0"/>
                    </a:moveTo>
                    <a:cubicBezTo>
                      <a:pt x="2716" y="0"/>
                      <a:pt x="2709" y="3"/>
                      <a:pt x="2702" y="8"/>
                    </a:cubicBezTo>
                    <a:cubicBezTo>
                      <a:pt x="1839" y="759"/>
                      <a:pt x="946" y="1464"/>
                      <a:pt x="31" y="2117"/>
                    </a:cubicBezTo>
                    <a:cubicBezTo>
                      <a:pt x="8" y="2132"/>
                      <a:pt x="1" y="2162"/>
                      <a:pt x="16" y="2184"/>
                    </a:cubicBezTo>
                    <a:cubicBezTo>
                      <a:pt x="46" y="2275"/>
                      <a:pt x="83" y="2365"/>
                      <a:pt x="113" y="2455"/>
                    </a:cubicBezTo>
                    <a:cubicBezTo>
                      <a:pt x="119" y="2471"/>
                      <a:pt x="136" y="2483"/>
                      <a:pt x="153" y="2483"/>
                    </a:cubicBezTo>
                    <a:cubicBezTo>
                      <a:pt x="160" y="2483"/>
                      <a:pt x="167" y="2481"/>
                      <a:pt x="173" y="2477"/>
                    </a:cubicBezTo>
                    <a:cubicBezTo>
                      <a:pt x="1111" y="1832"/>
                      <a:pt x="2027" y="1126"/>
                      <a:pt x="2920" y="368"/>
                    </a:cubicBezTo>
                    <a:cubicBezTo>
                      <a:pt x="2942" y="346"/>
                      <a:pt x="2942" y="308"/>
                      <a:pt x="2927" y="278"/>
                    </a:cubicBezTo>
                    <a:cubicBezTo>
                      <a:pt x="2867" y="196"/>
                      <a:pt x="2815" y="106"/>
                      <a:pt x="2762" y="23"/>
                    </a:cubicBezTo>
                    <a:cubicBezTo>
                      <a:pt x="2751" y="9"/>
                      <a:pt x="2740" y="2"/>
                      <a:pt x="2730" y="1"/>
                    </a:cubicBezTo>
                    <a:lnTo>
                      <a:pt x="2730" y="1"/>
                    </a:lnTo>
                    <a:cubicBezTo>
                      <a:pt x="2727" y="1"/>
                      <a:pt x="2725" y="0"/>
                      <a:pt x="27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3" name="Google Shape;15213;p38"/>
              <p:cNvSpPr/>
              <p:nvPr/>
            </p:nvSpPr>
            <p:spPr>
              <a:xfrm rot="659139">
                <a:off x="1381880" y="1816788"/>
                <a:ext cx="357307" cy="290099"/>
              </a:xfrm>
              <a:custGeom>
                <a:avLst/>
                <a:gdLst/>
                <a:ahLst/>
                <a:cxnLst/>
                <a:rect l="l" t="t" r="r" b="b"/>
                <a:pathLst>
                  <a:path w="3036" h="2465" extrusionOk="0">
                    <a:moveTo>
                      <a:pt x="2840" y="135"/>
                    </a:moveTo>
                    <a:cubicBezTo>
                      <a:pt x="2844" y="178"/>
                      <a:pt x="2895" y="267"/>
                      <a:pt x="2926" y="322"/>
                    </a:cubicBezTo>
                    <a:lnTo>
                      <a:pt x="2926" y="322"/>
                    </a:lnTo>
                    <a:cubicBezTo>
                      <a:pt x="2458" y="702"/>
                      <a:pt x="1983" y="1074"/>
                      <a:pt x="1501" y="1424"/>
                    </a:cubicBezTo>
                    <a:cubicBezTo>
                      <a:pt x="1179" y="1664"/>
                      <a:pt x="856" y="1897"/>
                      <a:pt x="526" y="2122"/>
                    </a:cubicBezTo>
                    <a:cubicBezTo>
                      <a:pt x="443" y="2175"/>
                      <a:pt x="331" y="2295"/>
                      <a:pt x="233" y="2317"/>
                    </a:cubicBezTo>
                    <a:cubicBezTo>
                      <a:pt x="229" y="2318"/>
                      <a:pt x="225" y="2318"/>
                      <a:pt x="221" y="2318"/>
                    </a:cubicBezTo>
                    <a:cubicBezTo>
                      <a:pt x="164" y="2318"/>
                      <a:pt x="63" y="2273"/>
                      <a:pt x="90" y="2190"/>
                    </a:cubicBezTo>
                    <a:cubicBezTo>
                      <a:pt x="113" y="2137"/>
                      <a:pt x="481" y="1927"/>
                      <a:pt x="578" y="1860"/>
                    </a:cubicBezTo>
                    <a:cubicBezTo>
                      <a:pt x="923" y="1612"/>
                      <a:pt x="1269" y="1364"/>
                      <a:pt x="1606" y="1109"/>
                    </a:cubicBezTo>
                    <a:cubicBezTo>
                      <a:pt x="1921" y="869"/>
                      <a:pt x="2237" y="621"/>
                      <a:pt x="2552" y="374"/>
                    </a:cubicBezTo>
                    <a:cubicBezTo>
                      <a:pt x="2619" y="321"/>
                      <a:pt x="2739" y="164"/>
                      <a:pt x="2814" y="156"/>
                    </a:cubicBezTo>
                    <a:cubicBezTo>
                      <a:pt x="2822" y="156"/>
                      <a:pt x="2831" y="146"/>
                      <a:pt x="2840" y="135"/>
                    </a:cubicBezTo>
                    <a:close/>
                    <a:moveTo>
                      <a:pt x="2841" y="0"/>
                    </a:moveTo>
                    <a:cubicBezTo>
                      <a:pt x="2834" y="0"/>
                      <a:pt x="2828" y="2"/>
                      <a:pt x="2822" y="6"/>
                    </a:cubicBezTo>
                    <a:cubicBezTo>
                      <a:pt x="1914" y="756"/>
                      <a:pt x="983" y="1462"/>
                      <a:pt x="30" y="2107"/>
                    </a:cubicBezTo>
                    <a:cubicBezTo>
                      <a:pt x="8" y="2122"/>
                      <a:pt x="0" y="2152"/>
                      <a:pt x="15" y="2182"/>
                    </a:cubicBezTo>
                    <a:cubicBezTo>
                      <a:pt x="60" y="2265"/>
                      <a:pt x="98" y="2347"/>
                      <a:pt x="143" y="2430"/>
                    </a:cubicBezTo>
                    <a:cubicBezTo>
                      <a:pt x="155" y="2447"/>
                      <a:pt x="171" y="2465"/>
                      <a:pt x="188" y="2465"/>
                    </a:cubicBezTo>
                    <a:cubicBezTo>
                      <a:pt x="193" y="2465"/>
                      <a:pt x="198" y="2463"/>
                      <a:pt x="203" y="2460"/>
                    </a:cubicBezTo>
                    <a:cubicBezTo>
                      <a:pt x="1164" y="1830"/>
                      <a:pt x="2102" y="1139"/>
                      <a:pt x="3017" y="396"/>
                    </a:cubicBezTo>
                    <a:cubicBezTo>
                      <a:pt x="3023" y="391"/>
                      <a:pt x="3028" y="384"/>
                      <a:pt x="3031" y="377"/>
                    </a:cubicBezTo>
                    <a:lnTo>
                      <a:pt x="3031" y="377"/>
                    </a:lnTo>
                    <a:cubicBezTo>
                      <a:pt x="3035" y="368"/>
                      <a:pt x="3036" y="357"/>
                      <a:pt x="3034" y="345"/>
                    </a:cubicBezTo>
                    <a:lnTo>
                      <a:pt x="3034" y="345"/>
                    </a:lnTo>
                    <a:cubicBezTo>
                      <a:pt x="3031" y="329"/>
                      <a:pt x="3025" y="313"/>
                      <a:pt x="3015" y="301"/>
                    </a:cubicBezTo>
                    <a:lnTo>
                      <a:pt x="3015" y="301"/>
                    </a:lnTo>
                    <a:cubicBezTo>
                      <a:pt x="2973" y="210"/>
                      <a:pt x="2931" y="119"/>
                      <a:pt x="2882" y="29"/>
                    </a:cubicBezTo>
                    <a:cubicBezTo>
                      <a:pt x="2871" y="12"/>
                      <a:pt x="2856" y="0"/>
                      <a:pt x="28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4" name="Google Shape;15214;p38"/>
              <p:cNvSpPr/>
              <p:nvPr/>
            </p:nvSpPr>
            <p:spPr>
              <a:xfrm rot="659139">
                <a:off x="1340133" y="1619660"/>
                <a:ext cx="304818" cy="274447"/>
              </a:xfrm>
              <a:custGeom>
                <a:avLst/>
                <a:gdLst/>
                <a:ahLst/>
                <a:cxnLst/>
                <a:rect l="l" t="t" r="r" b="b"/>
                <a:pathLst>
                  <a:path w="2590" h="2332" extrusionOk="0">
                    <a:moveTo>
                      <a:pt x="2340" y="136"/>
                    </a:moveTo>
                    <a:cubicBezTo>
                      <a:pt x="2381" y="179"/>
                      <a:pt x="2444" y="245"/>
                      <a:pt x="2475" y="264"/>
                    </a:cubicBezTo>
                    <a:lnTo>
                      <a:pt x="2475" y="264"/>
                    </a:lnTo>
                    <a:cubicBezTo>
                      <a:pt x="2450" y="331"/>
                      <a:pt x="2303" y="415"/>
                      <a:pt x="2260" y="458"/>
                    </a:cubicBezTo>
                    <a:cubicBezTo>
                      <a:pt x="2012" y="676"/>
                      <a:pt x="1764" y="894"/>
                      <a:pt x="1517" y="1104"/>
                    </a:cubicBezTo>
                    <a:cubicBezTo>
                      <a:pt x="1217" y="1359"/>
                      <a:pt x="909" y="1614"/>
                      <a:pt x="601" y="1854"/>
                    </a:cubicBezTo>
                    <a:cubicBezTo>
                      <a:pt x="529" y="1912"/>
                      <a:pt x="238" y="2231"/>
                      <a:pt x="131" y="2231"/>
                    </a:cubicBezTo>
                    <a:cubicBezTo>
                      <a:pt x="128" y="2231"/>
                      <a:pt x="124" y="2230"/>
                      <a:pt x="121" y="2229"/>
                    </a:cubicBezTo>
                    <a:lnTo>
                      <a:pt x="121" y="2229"/>
                    </a:lnTo>
                    <a:cubicBezTo>
                      <a:pt x="124" y="2230"/>
                      <a:pt x="127" y="2230"/>
                      <a:pt x="129" y="2230"/>
                    </a:cubicBezTo>
                    <a:cubicBezTo>
                      <a:pt x="196" y="2230"/>
                      <a:pt x="99" y="2034"/>
                      <a:pt x="99" y="2034"/>
                    </a:cubicBezTo>
                    <a:cubicBezTo>
                      <a:pt x="121" y="1982"/>
                      <a:pt x="256" y="1907"/>
                      <a:pt x="294" y="1877"/>
                    </a:cubicBezTo>
                    <a:cubicBezTo>
                      <a:pt x="564" y="1667"/>
                      <a:pt x="826" y="1457"/>
                      <a:pt x="1089" y="1239"/>
                    </a:cubicBezTo>
                    <a:cubicBezTo>
                      <a:pt x="1508" y="878"/>
                      <a:pt x="1928" y="511"/>
                      <a:pt x="2340" y="136"/>
                    </a:cubicBezTo>
                    <a:close/>
                    <a:moveTo>
                      <a:pt x="2330" y="0"/>
                    </a:moveTo>
                    <a:cubicBezTo>
                      <a:pt x="2324" y="0"/>
                      <a:pt x="2318" y="3"/>
                      <a:pt x="2312" y="8"/>
                    </a:cubicBezTo>
                    <a:cubicBezTo>
                      <a:pt x="1569" y="699"/>
                      <a:pt x="811" y="1351"/>
                      <a:pt x="24" y="1959"/>
                    </a:cubicBezTo>
                    <a:cubicBezTo>
                      <a:pt x="8" y="1974"/>
                      <a:pt x="1" y="1997"/>
                      <a:pt x="8" y="2019"/>
                    </a:cubicBezTo>
                    <a:cubicBezTo>
                      <a:pt x="39" y="2109"/>
                      <a:pt x="69" y="2199"/>
                      <a:pt x="99" y="2289"/>
                    </a:cubicBezTo>
                    <a:cubicBezTo>
                      <a:pt x="104" y="2313"/>
                      <a:pt x="124" y="2332"/>
                      <a:pt x="147" y="2332"/>
                    </a:cubicBezTo>
                    <a:cubicBezTo>
                      <a:pt x="153" y="2332"/>
                      <a:pt x="160" y="2330"/>
                      <a:pt x="166" y="2327"/>
                    </a:cubicBezTo>
                    <a:cubicBezTo>
                      <a:pt x="984" y="1704"/>
                      <a:pt x="1787" y="1036"/>
                      <a:pt x="2567" y="331"/>
                    </a:cubicBezTo>
                    <a:cubicBezTo>
                      <a:pt x="2590" y="301"/>
                      <a:pt x="2590" y="263"/>
                      <a:pt x="2567" y="241"/>
                    </a:cubicBezTo>
                    <a:cubicBezTo>
                      <a:pt x="2500" y="166"/>
                      <a:pt x="2432" y="91"/>
                      <a:pt x="2365" y="23"/>
                    </a:cubicBezTo>
                    <a:cubicBezTo>
                      <a:pt x="2364" y="22"/>
                      <a:pt x="2363" y="21"/>
                      <a:pt x="2361" y="20"/>
                    </a:cubicBezTo>
                    <a:lnTo>
                      <a:pt x="2361" y="20"/>
                    </a:lnTo>
                    <a:cubicBezTo>
                      <a:pt x="2352" y="8"/>
                      <a:pt x="2341" y="0"/>
                      <a:pt x="23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5" name="Google Shape;15215;p38"/>
              <p:cNvSpPr/>
              <p:nvPr/>
            </p:nvSpPr>
            <p:spPr>
              <a:xfrm rot="659139">
                <a:off x="1331619" y="1565705"/>
                <a:ext cx="273041" cy="254558"/>
              </a:xfrm>
              <a:custGeom>
                <a:avLst/>
                <a:gdLst/>
                <a:ahLst/>
                <a:cxnLst/>
                <a:rect l="l" t="t" r="r" b="b"/>
                <a:pathLst>
                  <a:path w="2320" h="2163" extrusionOk="0">
                    <a:moveTo>
                      <a:pt x="2229" y="207"/>
                    </a:moveTo>
                    <a:lnTo>
                      <a:pt x="2229" y="207"/>
                    </a:lnTo>
                    <a:cubicBezTo>
                      <a:pt x="2229" y="210"/>
                      <a:pt x="2228" y="213"/>
                      <a:pt x="2227" y="215"/>
                    </a:cubicBezTo>
                    <a:lnTo>
                      <a:pt x="2227" y="215"/>
                    </a:lnTo>
                    <a:cubicBezTo>
                      <a:pt x="2228" y="213"/>
                      <a:pt x="2228" y="210"/>
                      <a:pt x="2229" y="207"/>
                    </a:cubicBezTo>
                    <a:close/>
                    <a:moveTo>
                      <a:pt x="2037" y="129"/>
                    </a:moveTo>
                    <a:cubicBezTo>
                      <a:pt x="2107" y="184"/>
                      <a:pt x="2163" y="242"/>
                      <a:pt x="2198" y="242"/>
                    </a:cubicBezTo>
                    <a:cubicBezTo>
                      <a:pt x="2204" y="242"/>
                      <a:pt x="2209" y="240"/>
                      <a:pt x="2213" y="237"/>
                    </a:cubicBezTo>
                    <a:lnTo>
                      <a:pt x="2213" y="237"/>
                    </a:lnTo>
                    <a:cubicBezTo>
                      <a:pt x="2179" y="278"/>
                      <a:pt x="2103" y="324"/>
                      <a:pt x="2079" y="342"/>
                    </a:cubicBezTo>
                    <a:cubicBezTo>
                      <a:pt x="1854" y="552"/>
                      <a:pt x="1629" y="762"/>
                      <a:pt x="1404" y="965"/>
                    </a:cubicBezTo>
                    <a:cubicBezTo>
                      <a:pt x="1134" y="1198"/>
                      <a:pt x="863" y="1430"/>
                      <a:pt x="586" y="1663"/>
                    </a:cubicBezTo>
                    <a:cubicBezTo>
                      <a:pt x="518" y="1717"/>
                      <a:pt x="269" y="2001"/>
                      <a:pt x="149" y="2047"/>
                    </a:cubicBezTo>
                    <a:lnTo>
                      <a:pt x="149" y="2047"/>
                    </a:lnTo>
                    <a:cubicBezTo>
                      <a:pt x="182" y="2016"/>
                      <a:pt x="78" y="1887"/>
                      <a:pt x="90" y="1843"/>
                    </a:cubicBezTo>
                    <a:lnTo>
                      <a:pt x="90" y="1843"/>
                    </a:lnTo>
                    <a:cubicBezTo>
                      <a:pt x="90" y="1844"/>
                      <a:pt x="91" y="1845"/>
                      <a:pt x="92" y="1845"/>
                    </a:cubicBezTo>
                    <a:cubicBezTo>
                      <a:pt x="105" y="1845"/>
                      <a:pt x="168" y="1788"/>
                      <a:pt x="196" y="1760"/>
                    </a:cubicBezTo>
                    <a:cubicBezTo>
                      <a:pt x="398" y="1535"/>
                      <a:pt x="676" y="1363"/>
                      <a:pt x="901" y="1168"/>
                    </a:cubicBezTo>
                    <a:cubicBezTo>
                      <a:pt x="1284" y="829"/>
                      <a:pt x="1668" y="482"/>
                      <a:pt x="2037" y="129"/>
                    </a:cubicBezTo>
                    <a:close/>
                    <a:moveTo>
                      <a:pt x="113" y="2053"/>
                    </a:moveTo>
                    <a:cubicBezTo>
                      <a:pt x="114" y="2053"/>
                      <a:pt x="114" y="2053"/>
                      <a:pt x="115" y="2053"/>
                    </a:cubicBezTo>
                    <a:lnTo>
                      <a:pt x="115" y="2053"/>
                    </a:lnTo>
                    <a:cubicBezTo>
                      <a:pt x="114" y="2053"/>
                      <a:pt x="114" y="2053"/>
                      <a:pt x="113" y="2053"/>
                    </a:cubicBezTo>
                    <a:close/>
                    <a:moveTo>
                      <a:pt x="2023" y="0"/>
                    </a:moveTo>
                    <a:cubicBezTo>
                      <a:pt x="2010" y="0"/>
                      <a:pt x="1999" y="9"/>
                      <a:pt x="1993" y="23"/>
                    </a:cubicBezTo>
                    <a:lnTo>
                      <a:pt x="1993" y="23"/>
                    </a:lnTo>
                    <a:cubicBezTo>
                      <a:pt x="1351" y="634"/>
                      <a:pt x="694" y="1216"/>
                      <a:pt x="23" y="1768"/>
                    </a:cubicBezTo>
                    <a:cubicBezTo>
                      <a:pt x="8" y="1783"/>
                      <a:pt x="0" y="1806"/>
                      <a:pt x="8" y="1821"/>
                    </a:cubicBezTo>
                    <a:cubicBezTo>
                      <a:pt x="30" y="1926"/>
                      <a:pt x="53" y="2023"/>
                      <a:pt x="75" y="2121"/>
                    </a:cubicBezTo>
                    <a:cubicBezTo>
                      <a:pt x="81" y="2144"/>
                      <a:pt x="105" y="2163"/>
                      <a:pt x="126" y="2163"/>
                    </a:cubicBezTo>
                    <a:cubicBezTo>
                      <a:pt x="132" y="2163"/>
                      <a:pt x="138" y="2161"/>
                      <a:pt x="143" y="2158"/>
                    </a:cubicBezTo>
                    <a:cubicBezTo>
                      <a:pt x="878" y="1565"/>
                      <a:pt x="1599" y="950"/>
                      <a:pt x="2297" y="290"/>
                    </a:cubicBezTo>
                    <a:cubicBezTo>
                      <a:pt x="2319" y="260"/>
                      <a:pt x="2319" y="215"/>
                      <a:pt x="2289" y="192"/>
                    </a:cubicBezTo>
                    <a:cubicBezTo>
                      <a:pt x="2207" y="132"/>
                      <a:pt x="2124" y="72"/>
                      <a:pt x="2049" y="12"/>
                    </a:cubicBezTo>
                    <a:cubicBezTo>
                      <a:pt x="2040" y="4"/>
                      <a:pt x="2031" y="0"/>
                      <a:pt x="20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6" name="Google Shape;15216;p38"/>
              <p:cNvSpPr/>
              <p:nvPr/>
            </p:nvSpPr>
            <p:spPr>
              <a:xfrm rot="659139">
                <a:off x="1327144" y="1523020"/>
                <a:ext cx="234203" cy="224194"/>
              </a:xfrm>
              <a:custGeom>
                <a:avLst/>
                <a:gdLst/>
                <a:ahLst/>
                <a:cxnLst/>
                <a:rect l="l" t="t" r="r" b="b"/>
                <a:pathLst>
                  <a:path w="1990" h="1905" extrusionOk="0">
                    <a:moveTo>
                      <a:pt x="1700" y="127"/>
                    </a:moveTo>
                    <a:cubicBezTo>
                      <a:pt x="1765" y="173"/>
                      <a:pt x="1824" y="231"/>
                      <a:pt x="1862" y="231"/>
                    </a:cubicBezTo>
                    <a:cubicBezTo>
                      <a:pt x="1862" y="231"/>
                      <a:pt x="1862" y="231"/>
                      <a:pt x="1863" y="231"/>
                    </a:cubicBezTo>
                    <a:lnTo>
                      <a:pt x="1863" y="231"/>
                    </a:lnTo>
                    <a:cubicBezTo>
                      <a:pt x="1833" y="259"/>
                      <a:pt x="1793" y="288"/>
                      <a:pt x="1779" y="297"/>
                    </a:cubicBezTo>
                    <a:cubicBezTo>
                      <a:pt x="1577" y="447"/>
                      <a:pt x="1397" y="657"/>
                      <a:pt x="1216" y="822"/>
                    </a:cubicBezTo>
                    <a:cubicBezTo>
                      <a:pt x="984" y="1032"/>
                      <a:pt x="759" y="1243"/>
                      <a:pt x="526" y="1438"/>
                    </a:cubicBezTo>
                    <a:cubicBezTo>
                      <a:pt x="459" y="1498"/>
                      <a:pt x="260" y="1739"/>
                      <a:pt x="148" y="1789"/>
                    </a:cubicBezTo>
                    <a:lnTo>
                      <a:pt x="148" y="1789"/>
                    </a:lnTo>
                    <a:cubicBezTo>
                      <a:pt x="175" y="1762"/>
                      <a:pt x="92" y="1678"/>
                      <a:pt x="97" y="1583"/>
                    </a:cubicBezTo>
                    <a:lnTo>
                      <a:pt x="97" y="1583"/>
                    </a:lnTo>
                    <a:cubicBezTo>
                      <a:pt x="98" y="1589"/>
                      <a:pt x="99" y="1591"/>
                      <a:pt x="102" y="1591"/>
                    </a:cubicBezTo>
                    <a:cubicBezTo>
                      <a:pt x="112" y="1591"/>
                      <a:pt x="137" y="1560"/>
                      <a:pt x="158" y="1528"/>
                    </a:cubicBezTo>
                    <a:cubicBezTo>
                      <a:pt x="308" y="1340"/>
                      <a:pt x="534" y="1197"/>
                      <a:pt x="706" y="1047"/>
                    </a:cubicBezTo>
                    <a:cubicBezTo>
                      <a:pt x="1045" y="746"/>
                      <a:pt x="1376" y="437"/>
                      <a:pt x="1700" y="127"/>
                    </a:cubicBezTo>
                    <a:close/>
                    <a:moveTo>
                      <a:pt x="1684" y="0"/>
                    </a:moveTo>
                    <a:cubicBezTo>
                      <a:pt x="1676" y="0"/>
                      <a:pt x="1667" y="4"/>
                      <a:pt x="1659" y="12"/>
                    </a:cubicBezTo>
                    <a:cubicBezTo>
                      <a:pt x="1126" y="530"/>
                      <a:pt x="586" y="1025"/>
                      <a:pt x="23" y="1505"/>
                    </a:cubicBezTo>
                    <a:cubicBezTo>
                      <a:pt x="8" y="1520"/>
                      <a:pt x="1" y="1543"/>
                      <a:pt x="8" y="1565"/>
                    </a:cubicBezTo>
                    <a:cubicBezTo>
                      <a:pt x="38" y="1663"/>
                      <a:pt x="61" y="1768"/>
                      <a:pt x="83" y="1865"/>
                    </a:cubicBezTo>
                    <a:cubicBezTo>
                      <a:pt x="89" y="1887"/>
                      <a:pt x="110" y="1905"/>
                      <a:pt x="129" y="1905"/>
                    </a:cubicBezTo>
                    <a:cubicBezTo>
                      <a:pt x="137" y="1905"/>
                      <a:pt x="145" y="1902"/>
                      <a:pt x="151" y="1895"/>
                    </a:cubicBezTo>
                    <a:cubicBezTo>
                      <a:pt x="766" y="1378"/>
                      <a:pt x="1374" y="837"/>
                      <a:pt x="1959" y="274"/>
                    </a:cubicBezTo>
                    <a:cubicBezTo>
                      <a:pt x="1989" y="244"/>
                      <a:pt x="1982" y="199"/>
                      <a:pt x="1952" y="177"/>
                    </a:cubicBezTo>
                    <a:cubicBezTo>
                      <a:pt x="1874" y="121"/>
                      <a:pt x="1797" y="71"/>
                      <a:pt x="1719" y="21"/>
                    </a:cubicBezTo>
                    <a:lnTo>
                      <a:pt x="1719" y="21"/>
                    </a:lnTo>
                    <a:cubicBezTo>
                      <a:pt x="1710" y="9"/>
                      <a:pt x="1697" y="0"/>
                      <a:pt x="1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7" name="Google Shape;15217;p38"/>
              <p:cNvSpPr/>
              <p:nvPr/>
            </p:nvSpPr>
            <p:spPr>
              <a:xfrm rot="659139">
                <a:off x="1325347" y="1483116"/>
                <a:ext cx="188304" cy="188417"/>
              </a:xfrm>
              <a:custGeom>
                <a:avLst/>
                <a:gdLst/>
                <a:ahLst/>
                <a:cxnLst/>
                <a:rect l="l" t="t" r="r" b="b"/>
                <a:pathLst>
                  <a:path w="1600" h="1601" extrusionOk="0">
                    <a:moveTo>
                      <a:pt x="1292" y="121"/>
                    </a:moveTo>
                    <a:cubicBezTo>
                      <a:pt x="1339" y="144"/>
                      <a:pt x="1421" y="180"/>
                      <a:pt x="1473" y="196"/>
                    </a:cubicBezTo>
                    <a:lnTo>
                      <a:pt x="1473" y="196"/>
                    </a:lnTo>
                    <a:cubicBezTo>
                      <a:pt x="1465" y="203"/>
                      <a:pt x="1455" y="211"/>
                      <a:pt x="1442" y="219"/>
                    </a:cubicBezTo>
                    <a:cubicBezTo>
                      <a:pt x="1291" y="309"/>
                      <a:pt x="1149" y="504"/>
                      <a:pt x="1014" y="632"/>
                    </a:cubicBezTo>
                    <a:cubicBezTo>
                      <a:pt x="739" y="900"/>
                      <a:pt x="449" y="1252"/>
                      <a:pt x="133" y="1458"/>
                    </a:cubicBezTo>
                    <a:lnTo>
                      <a:pt x="133" y="1458"/>
                    </a:lnTo>
                    <a:cubicBezTo>
                      <a:pt x="126" y="1430"/>
                      <a:pt x="116" y="1402"/>
                      <a:pt x="113" y="1390"/>
                    </a:cubicBezTo>
                    <a:cubicBezTo>
                      <a:pt x="106" y="1255"/>
                      <a:pt x="83" y="1285"/>
                      <a:pt x="98" y="1247"/>
                    </a:cubicBezTo>
                    <a:cubicBezTo>
                      <a:pt x="151" y="1112"/>
                      <a:pt x="391" y="985"/>
                      <a:pt x="489" y="895"/>
                    </a:cubicBezTo>
                    <a:cubicBezTo>
                      <a:pt x="761" y="637"/>
                      <a:pt x="1027" y="386"/>
                      <a:pt x="1292" y="121"/>
                    </a:cubicBezTo>
                    <a:close/>
                    <a:moveTo>
                      <a:pt x="1270" y="0"/>
                    </a:moveTo>
                    <a:cubicBezTo>
                      <a:pt x="1262" y="0"/>
                      <a:pt x="1254" y="3"/>
                      <a:pt x="1246" y="9"/>
                    </a:cubicBezTo>
                    <a:cubicBezTo>
                      <a:pt x="849" y="414"/>
                      <a:pt x="436" y="805"/>
                      <a:pt x="16" y="1180"/>
                    </a:cubicBezTo>
                    <a:cubicBezTo>
                      <a:pt x="1" y="1195"/>
                      <a:pt x="1" y="1210"/>
                      <a:pt x="1" y="1225"/>
                    </a:cubicBezTo>
                    <a:cubicBezTo>
                      <a:pt x="16" y="1330"/>
                      <a:pt x="38" y="1442"/>
                      <a:pt x="53" y="1548"/>
                    </a:cubicBezTo>
                    <a:cubicBezTo>
                      <a:pt x="59" y="1576"/>
                      <a:pt x="82" y="1600"/>
                      <a:pt x="106" y="1600"/>
                    </a:cubicBezTo>
                    <a:cubicBezTo>
                      <a:pt x="114" y="1600"/>
                      <a:pt x="121" y="1598"/>
                      <a:pt x="128" y="1593"/>
                    </a:cubicBezTo>
                    <a:cubicBezTo>
                      <a:pt x="616" y="1157"/>
                      <a:pt x="1104" y="707"/>
                      <a:pt x="1577" y="242"/>
                    </a:cubicBezTo>
                    <a:cubicBezTo>
                      <a:pt x="1599" y="212"/>
                      <a:pt x="1599" y="167"/>
                      <a:pt x="1562" y="144"/>
                    </a:cubicBezTo>
                    <a:cubicBezTo>
                      <a:pt x="1474" y="100"/>
                      <a:pt x="1386" y="56"/>
                      <a:pt x="1298" y="12"/>
                    </a:cubicBezTo>
                    <a:lnTo>
                      <a:pt x="1298" y="12"/>
                    </a:lnTo>
                    <a:cubicBezTo>
                      <a:pt x="1289" y="5"/>
                      <a:pt x="1280" y="0"/>
                      <a:pt x="1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8" name="Google Shape;15218;p38"/>
              <p:cNvSpPr/>
              <p:nvPr/>
            </p:nvSpPr>
            <p:spPr>
              <a:xfrm rot="659139">
                <a:off x="1320051" y="1446290"/>
                <a:ext cx="142287" cy="145462"/>
              </a:xfrm>
              <a:custGeom>
                <a:avLst/>
                <a:gdLst/>
                <a:ahLst/>
                <a:cxnLst/>
                <a:rect l="l" t="t" r="r" b="b"/>
                <a:pathLst>
                  <a:path w="1209" h="1236" extrusionOk="0">
                    <a:moveTo>
                      <a:pt x="895" y="116"/>
                    </a:moveTo>
                    <a:cubicBezTo>
                      <a:pt x="954" y="143"/>
                      <a:pt x="1010" y="168"/>
                      <a:pt x="1066" y="194"/>
                    </a:cubicBezTo>
                    <a:lnTo>
                      <a:pt x="1066" y="194"/>
                    </a:lnTo>
                    <a:cubicBezTo>
                      <a:pt x="765" y="499"/>
                      <a:pt x="459" y="792"/>
                      <a:pt x="153" y="1086"/>
                    </a:cubicBezTo>
                    <a:lnTo>
                      <a:pt x="153" y="1086"/>
                    </a:lnTo>
                    <a:cubicBezTo>
                      <a:pt x="145" y="1043"/>
                      <a:pt x="137" y="1000"/>
                      <a:pt x="128" y="958"/>
                    </a:cubicBezTo>
                    <a:cubicBezTo>
                      <a:pt x="128" y="947"/>
                      <a:pt x="121" y="890"/>
                      <a:pt x="113" y="875"/>
                    </a:cubicBezTo>
                    <a:lnTo>
                      <a:pt x="113" y="875"/>
                    </a:lnTo>
                    <a:cubicBezTo>
                      <a:pt x="166" y="785"/>
                      <a:pt x="301" y="702"/>
                      <a:pt x="376" y="635"/>
                    </a:cubicBezTo>
                    <a:cubicBezTo>
                      <a:pt x="551" y="460"/>
                      <a:pt x="727" y="291"/>
                      <a:pt x="895" y="116"/>
                    </a:cubicBezTo>
                    <a:close/>
                    <a:moveTo>
                      <a:pt x="874" y="0"/>
                    </a:moveTo>
                    <a:cubicBezTo>
                      <a:pt x="865" y="0"/>
                      <a:pt x="857" y="4"/>
                      <a:pt x="849" y="12"/>
                    </a:cubicBezTo>
                    <a:cubicBezTo>
                      <a:pt x="646" y="222"/>
                      <a:pt x="436" y="425"/>
                      <a:pt x="226" y="627"/>
                    </a:cubicBezTo>
                    <a:cubicBezTo>
                      <a:pt x="181" y="672"/>
                      <a:pt x="53" y="747"/>
                      <a:pt x="31" y="815"/>
                    </a:cubicBezTo>
                    <a:cubicBezTo>
                      <a:pt x="1" y="905"/>
                      <a:pt x="61" y="1085"/>
                      <a:pt x="76" y="1183"/>
                    </a:cubicBezTo>
                    <a:cubicBezTo>
                      <a:pt x="81" y="1211"/>
                      <a:pt x="109" y="1235"/>
                      <a:pt x="132" y="1235"/>
                    </a:cubicBezTo>
                    <a:cubicBezTo>
                      <a:pt x="139" y="1235"/>
                      <a:pt x="145" y="1233"/>
                      <a:pt x="151" y="1228"/>
                    </a:cubicBezTo>
                    <a:cubicBezTo>
                      <a:pt x="503" y="898"/>
                      <a:pt x="849" y="567"/>
                      <a:pt x="1186" y="222"/>
                    </a:cubicBezTo>
                    <a:cubicBezTo>
                      <a:pt x="1209" y="192"/>
                      <a:pt x="1201" y="147"/>
                      <a:pt x="1171" y="132"/>
                    </a:cubicBezTo>
                    <a:cubicBezTo>
                      <a:pt x="1081" y="87"/>
                      <a:pt x="984" y="50"/>
                      <a:pt x="894" y="5"/>
                    </a:cubicBezTo>
                    <a:cubicBezTo>
                      <a:pt x="889" y="3"/>
                      <a:pt x="885" y="2"/>
                      <a:pt x="882" y="1"/>
                    </a:cubicBezTo>
                    <a:lnTo>
                      <a:pt x="882" y="1"/>
                    </a:lnTo>
                    <a:cubicBezTo>
                      <a:pt x="879" y="1"/>
                      <a:pt x="876" y="0"/>
                      <a:pt x="8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9" name="Google Shape;15219;p38"/>
              <p:cNvSpPr/>
              <p:nvPr/>
            </p:nvSpPr>
            <p:spPr>
              <a:xfrm rot="659139">
                <a:off x="1323830" y="1421961"/>
                <a:ext cx="81324" cy="85088"/>
              </a:xfrm>
              <a:custGeom>
                <a:avLst/>
                <a:gdLst/>
                <a:ahLst/>
                <a:cxnLst/>
                <a:rect l="l" t="t" r="r" b="b"/>
                <a:pathLst>
                  <a:path w="691" h="723" extrusionOk="0">
                    <a:moveTo>
                      <a:pt x="355" y="112"/>
                    </a:moveTo>
                    <a:cubicBezTo>
                      <a:pt x="415" y="131"/>
                      <a:pt x="476" y="153"/>
                      <a:pt x="536" y="174"/>
                    </a:cubicBezTo>
                    <a:lnTo>
                      <a:pt x="536" y="174"/>
                    </a:lnTo>
                    <a:cubicBezTo>
                      <a:pt x="411" y="303"/>
                      <a:pt x="282" y="433"/>
                      <a:pt x="153" y="562"/>
                    </a:cubicBezTo>
                    <a:lnTo>
                      <a:pt x="153" y="562"/>
                    </a:lnTo>
                    <a:cubicBezTo>
                      <a:pt x="149" y="534"/>
                      <a:pt x="146" y="505"/>
                      <a:pt x="143" y="475"/>
                    </a:cubicBezTo>
                    <a:cubicBezTo>
                      <a:pt x="143" y="438"/>
                      <a:pt x="136" y="395"/>
                      <a:pt x="122" y="351"/>
                    </a:cubicBezTo>
                    <a:lnTo>
                      <a:pt x="122" y="351"/>
                    </a:lnTo>
                    <a:cubicBezTo>
                      <a:pt x="171" y="330"/>
                      <a:pt x="220" y="247"/>
                      <a:pt x="255" y="212"/>
                    </a:cubicBezTo>
                    <a:cubicBezTo>
                      <a:pt x="289" y="179"/>
                      <a:pt x="322" y="146"/>
                      <a:pt x="355" y="112"/>
                    </a:cubicBezTo>
                    <a:close/>
                    <a:moveTo>
                      <a:pt x="334" y="0"/>
                    </a:moveTo>
                    <a:cubicBezTo>
                      <a:pt x="334" y="0"/>
                      <a:pt x="333" y="1"/>
                      <a:pt x="332" y="1"/>
                    </a:cubicBezTo>
                    <a:lnTo>
                      <a:pt x="332" y="1"/>
                    </a:lnTo>
                    <a:cubicBezTo>
                      <a:pt x="332" y="1"/>
                      <a:pt x="332" y="0"/>
                      <a:pt x="331" y="0"/>
                    </a:cubicBezTo>
                    <a:cubicBezTo>
                      <a:pt x="323" y="0"/>
                      <a:pt x="315" y="3"/>
                      <a:pt x="308" y="9"/>
                    </a:cubicBezTo>
                    <a:cubicBezTo>
                      <a:pt x="263" y="54"/>
                      <a:pt x="218" y="100"/>
                      <a:pt x="180" y="145"/>
                    </a:cubicBezTo>
                    <a:cubicBezTo>
                      <a:pt x="135" y="182"/>
                      <a:pt x="68" y="227"/>
                      <a:pt x="45" y="280"/>
                    </a:cubicBezTo>
                    <a:cubicBezTo>
                      <a:pt x="0" y="362"/>
                      <a:pt x="60" y="565"/>
                      <a:pt x="75" y="670"/>
                    </a:cubicBezTo>
                    <a:cubicBezTo>
                      <a:pt x="81" y="698"/>
                      <a:pt x="108" y="723"/>
                      <a:pt x="131" y="723"/>
                    </a:cubicBezTo>
                    <a:cubicBezTo>
                      <a:pt x="138" y="723"/>
                      <a:pt x="145" y="720"/>
                      <a:pt x="150" y="715"/>
                    </a:cubicBezTo>
                    <a:cubicBezTo>
                      <a:pt x="323" y="542"/>
                      <a:pt x="495" y="370"/>
                      <a:pt x="668" y="197"/>
                    </a:cubicBezTo>
                    <a:cubicBezTo>
                      <a:pt x="691" y="167"/>
                      <a:pt x="676" y="115"/>
                      <a:pt x="638" y="100"/>
                    </a:cubicBezTo>
                    <a:cubicBezTo>
                      <a:pt x="540" y="69"/>
                      <a:pt x="443" y="32"/>
                      <a:pt x="345" y="2"/>
                    </a:cubicBezTo>
                    <a:cubicBezTo>
                      <a:pt x="341" y="1"/>
                      <a:pt x="338" y="0"/>
                      <a:pt x="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0" name="Google Shape;15220;p38"/>
              <p:cNvSpPr/>
              <p:nvPr/>
            </p:nvSpPr>
            <p:spPr>
              <a:xfrm rot="659139">
                <a:off x="1404581" y="1891852"/>
                <a:ext cx="350482" cy="275977"/>
              </a:xfrm>
              <a:custGeom>
                <a:avLst/>
                <a:gdLst/>
                <a:ahLst/>
                <a:cxnLst/>
                <a:rect l="l" t="t" r="r" b="b"/>
                <a:pathLst>
                  <a:path w="2978" h="2345" extrusionOk="0">
                    <a:moveTo>
                      <a:pt x="2812" y="150"/>
                    </a:moveTo>
                    <a:cubicBezTo>
                      <a:pt x="2815" y="199"/>
                      <a:pt x="2848" y="283"/>
                      <a:pt x="2870" y="338"/>
                    </a:cubicBezTo>
                    <a:lnTo>
                      <a:pt x="2870" y="338"/>
                    </a:lnTo>
                    <a:cubicBezTo>
                      <a:pt x="2393" y="711"/>
                      <a:pt x="1902" y="1077"/>
                      <a:pt x="1404" y="1421"/>
                    </a:cubicBezTo>
                    <a:cubicBezTo>
                      <a:pt x="1111" y="1631"/>
                      <a:pt x="811" y="1834"/>
                      <a:pt x="503" y="2037"/>
                    </a:cubicBezTo>
                    <a:cubicBezTo>
                      <a:pt x="443" y="2074"/>
                      <a:pt x="316" y="2209"/>
                      <a:pt x="233" y="2209"/>
                    </a:cubicBezTo>
                    <a:cubicBezTo>
                      <a:pt x="208" y="2209"/>
                      <a:pt x="117" y="2100"/>
                      <a:pt x="86" y="2100"/>
                    </a:cubicBezTo>
                    <a:cubicBezTo>
                      <a:pt x="82" y="2100"/>
                      <a:pt x="79" y="2102"/>
                      <a:pt x="78" y="2105"/>
                    </a:cubicBezTo>
                    <a:lnTo>
                      <a:pt x="78" y="2105"/>
                    </a:lnTo>
                    <a:cubicBezTo>
                      <a:pt x="117" y="2005"/>
                      <a:pt x="527" y="1810"/>
                      <a:pt x="593" y="1766"/>
                    </a:cubicBezTo>
                    <a:cubicBezTo>
                      <a:pt x="931" y="1541"/>
                      <a:pt x="1261" y="1309"/>
                      <a:pt x="1591" y="1068"/>
                    </a:cubicBezTo>
                    <a:cubicBezTo>
                      <a:pt x="1914" y="836"/>
                      <a:pt x="2229" y="596"/>
                      <a:pt x="2544" y="356"/>
                    </a:cubicBezTo>
                    <a:cubicBezTo>
                      <a:pt x="2612" y="303"/>
                      <a:pt x="2725" y="153"/>
                      <a:pt x="2807" y="153"/>
                    </a:cubicBezTo>
                    <a:cubicBezTo>
                      <a:pt x="2809" y="152"/>
                      <a:pt x="2810" y="151"/>
                      <a:pt x="2812" y="150"/>
                    </a:cubicBezTo>
                    <a:close/>
                    <a:moveTo>
                      <a:pt x="2812" y="1"/>
                    </a:moveTo>
                    <a:cubicBezTo>
                      <a:pt x="2808" y="1"/>
                      <a:pt x="2804" y="2"/>
                      <a:pt x="2800" y="3"/>
                    </a:cubicBezTo>
                    <a:cubicBezTo>
                      <a:pt x="1899" y="723"/>
                      <a:pt x="976" y="1399"/>
                      <a:pt x="31" y="2014"/>
                    </a:cubicBezTo>
                    <a:cubicBezTo>
                      <a:pt x="8" y="2037"/>
                      <a:pt x="1" y="2067"/>
                      <a:pt x="16" y="2097"/>
                    </a:cubicBezTo>
                    <a:cubicBezTo>
                      <a:pt x="68" y="2172"/>
                      <a:pt x="121" y="2247"/>
                      <a:pt x="173" y="2322"/>
                    </a:cubicBezTo>
                    <a:cubicBezTo>
                      <a:pt x="178" y="2336"/>
                      <a:pt x="189" y="2344"/>
                      <a:pt x="202" y="2344"/>
                    </a:cubicBezTo>
                    <a:cubicBezTo>
                      <a:pt x="210" y="2344"/>
                      <a:pt x="218" y="2342"/>
                      <a:pt x="226" y="2337"/>
                    </a:cubicBezTo>
                    <a:cubicBezTo>
                      <a:pt x="1153" y="1754"/>
                      <a:pt x="2057" y="1111"/>
                      <a:pt x="2940" y="423"/>
                    </a:cubicBezTo>
                    <a:lnTo>
                      <a:pt x="2940" y="423"/>
                    </a:lnTo>
                    <a:cubicBezTo>
                      <a:pt x="2953" y="420"/>
                      <a:pt x="2964" y="409"/>
                      <a:pt x="2969" y="393"/>
                    </a:cubicBezTo>
                    <a:lnTo>
                      <a:pt x="2969" y="393"/>
                    </a:lnTo>
                    <a:cubicBezTo>
                      <a:pt x="2977" y="372"/>
                      <a:pt x="2972" y="345"/>
                      <a:pt x="2960" y="326"/>
                    </a:cubicBezTo>
                    <a:lnTo>
                      <a:pt x="2960" y="326"/>
                    </a:lnTo>
                    <a:cubicBezTo>
                      <a:pt x="2931" y="226"/>
                      <a:pt x="2896" y="133"/>
                      <a:pt x="2867" y="33"/>
                    </a:cubicBezTo>
                    <a:cubicBezTo>
                      <a:pt x="2855" y="14"/>
                      <a:pt x="2832" y="1"/>
                      <a:pt x="28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1" name="Google Shape;15221;p38"/>
              <p:cNvSpPr/>
              <p:nvPr/>
            </p:nvSpPr>
            <p:spPr>
              <a:xfrm rot="659139">
                <a:off x="1428003" y="1970166"/>
                <a:ext cx="335417" cy="257029"/>
              </a:xfrm>
              <a:custGeom>
                <a:avLst/>
                <a:gdLst/>
                <a:ahLst/>
                <a:cxnLst/>
                <a:rect l="l" t="t" r="r" b="b"/>
                <a:pathLst>
                  <a:path w="2850" h="2184" extrusionOk="0">
                    <a:moveTo>
                      <a:pt x="2693" y="154"/>
                    </a:moveTo>
                    <a:lnTo>
                      <a:pt x="2693" y="154"/>
                    </a:lnTo>
                    <a:cubicBezTo>
                      <a:pt x="2694" y="207"/>
                      <a:pt x="2725" y="297"/>
                      <a:pt x="2743" y="352"/>
                    </a:cubicBezTo>
                    <a:lnTo>
                      <a:pt x="2743" y="352"/>
                    </a:lnTo>
                    <a:cubicBezTo>
                      <a:pt x="2281" y="695"/>
                      <a:pt x="1812" y="1025"/>
                      <a:pt x="1343" y="1347"/>
                    </a:cubicBezTo>
                    <a:cubicBezTo>
                      <a:pt x="1043" y="1550"/>
                      <a:pt x="743" y="1745"/>
                      <a:pt x="443" y="1933"/>
                    </a:cubicBezTo>
                    <a:cubicBezTo>
                      <a:pt x="390" y="1963"/>
                      <a:pt x="293" y="2068"/>
                      <a:pt x="233" y="2068"/>
                    </a:cubicBezTo>
                    <a:cubicBezTo>
                      <a:pt x="221" y="2062"/>
                      <a:pt x="145" y="1929"/>
                      <a:pt x="101" y="1929"/>
                    </a:cubicBezTo>
                    <a:cubicBezTo>
                      <a:pt x="90" y="1929"/>
                      <a:pt x="81" y="1936"/>
                      <a:pt x="75" y="1955"/>
                    </a:cubicBezTo>
                    <a:cubicBezTo>
                      <a:pt x="105" y="1843"/>
                      <a:pt x="510" y="1678"/>
                      <a:pt x="593" y="1625"/>
                    </a:cubicBezTo>
                    <a:cubicBezTo>
                      <a:pt x="923" y="1415"/>
                      <a:pt x="1253" y="1190"/>
                      <a:pt x="1576" y="965"/>
                    </a:cubicBezTo>
                    <a:cubicBezTo>
                      <a:pt x="1876" y="755"/>
                      <a:pt x="2176" y="545"/>
                      <a:pt x="2469" y="319"/>
                    </a:cubicBezTo>
                    <a:cubicBezTo>
                      <a:pt x="2529" y="275"/>
                      <a:pt x="2618" y="163"/>
                      <a:pt x="2693" y="154"/>
                    </a:cubicBezTo>
                    <a:close/>
                    <a:moveTo>
                      <a:pt x="2710" y="0"/>
                    </a:moveTo>
                    <a:cubicBezTo>
                      <a:pt x="2705" y="0"/>
                      <a:pt x="2700" y="2"/>
                      <a:pt x="2694" y="4"/>
                    </a:cubicBezTo>
                    <a:cubicBezTo>
                      <a:pt x="1831" y="672"/>
                      <a:pt x="938" y="1287"/>
                      <a:pt x="30" y="1858"/>
                    </a:cubicBezTo>
                    <a:cubicBezTo>
                      <a:pt x="8" y="1880"/>
                      <a:pt x="0" y="1910"/>
                      <a:pt x="15" y="1940"/>
                    </a:cubicBezTo>
                    <a:cubicBezTo>
                      <a:pt x="75" y="2015"/>
                      <a:pt x="128" y="2090"/>
                      <a:pt x="188" y="2165"/>
                    </a:cubicBezTo>
                    <a:cubicBezTo>
                      <a:pt x="193" y="2176"/>
                      <a:pt x="207" y="2183"/>
                      <a:pt x="223" y="2183"/>
                    </a:cubicBezTo>
                    <a:cubicBezTo>
                      <a:pt x="228" y="2183"/>
                      <a:pt x="234" y="2182"/>
                      <a:pt x="240" y="2180"/>
                    </a:cubicBezTo>
                    <a:cubicBezTo>
                      <a:pt x="1118" y="1648"/>
                      <a:pt x="1974" y="1062"/>
                      <a:pt x="2822" y="439"/>
                    </a:cubicBezTo>
                    <a:cubicBezTo>
                      <a:pt x="2827" y="435"/>
                      <a:pt x="2831" y="430"/>
                      <a:pt x="2834" y="425"/>
                    </a:cubicBezTo>
                    <a:lnTo>
                      <a:pt x="2834" y="425"/>
                    </a:lnTo>
                    <a:cubicBezTo>
                      <a:pt x="2844" y="414"/>
                      <a:pt x="2849" y="396"/>
                      <a:pt x="2844" y="372"/>
                    </a:cubicBezTo>
                    <a:cubicBezTo>
                      <a:pt x="2814" y="267"/>
                      <a:pt x="2792" y="162"/>
                      <a:pt x="2762" y="57"/>
                    </a:cubicBezTo>
                    <a:cubicBezTo>
                      <a:pt x="2756" y="26"/>
                      <a:pt x="2734" y="0"/>
                      <a:pt x="27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2" name="Google Shape;15222;p38"/>
              <p:cNvSpPr/>
              <p:nvPr/>
            </p:nvSpPr>
            <p:spPr>
              <a:xfrm rot="659139">
                <a:off x="1456195" y="2054596"/>
                <a:ext cx="304229" cy="229490"/>
              </a:xfrm>
              <a:custGeom>
                <a:avLst/>
                <a:gdLst/>
                <a:ahLst/>
                <a:cxnLst/>
                <a:rect l="l" t="t" r="r" b="b"/>
                <a:pathLst>
                  <a:path w="2585" h="1950" extrusionOk="0">
                    <a:moveTo>
                      <a:pt x="2492" y="130"/>
                    </a:moveTo>
                    <a:lnTo>
                      <a:pt x="2492" y="130"/>
                    </a:lnTo>
                    <a:cubicBezTo>
                      <a:pt x="2453" y="139"/>
                      <a:pt x="2474" y="223"/>
                      <a:pt x="2489" y="377"/>
                    </a:cubicBezTo>
                    <a:lnTo>
                      <a:pt x="2489" y="377"/>
                    </a:lnTo>
                    <a:cubicBezTo>
                      <a:pt x="2042" y="691"/>
                      <a:pt x="1596" y="991"/>
                      <a:pt x="1142" y="1277"/>
                    </a:cubicBezTo>
                    <a:cubicBezTo>
                      <a:pt x="894" y="1442"/>
                      <a:pt x="646" y="1637"/>
                      <a:pt x="384" y="1750"/>
                    </a:cubicBezTo>
                    <a:cubicBezTo>
                      <a:pt x="346" y="1772"/>
                      <a:pt x="249" y="1840"/>
                      <a:pt x="241" y="1840"/>
                    </a:cubicBezTo>
                    <a:cubicBezTo>
                      <a:pt x="158" y="1816"/>
                      <a:pt x="150" y="1689"/>
                      <a:pt x="121" y="1689"/>
                    </a:cubicBezTo>
                    <a:cubicBezTo>
                      <a:pt x="113" y="1689"/>
                      <a:pt x="103" y="1698"/>
                      <a:pt x="91" y="1720"/>
                    </a:cubicBezTo>
                    <a:cubicBezTo>
                      <a:pt x="166" y="1584"/>
                      <a:pt x="504" y="1472"/>
                      <a:pt x="616" y="1397"/>
                    </a:cubicBezTo>
                    <a:cubicBezTo>
                      <a:pt x="931" y="1202"/>
                      <a:pt x="1239" y="999"/>
                      <a:pt x="1539" y="797"/>
                    </a:cubicBezTo>
                    <a:cubicBezTo>
                      <a:pt x="1802" y="616"/>
                      <a:pt x="2065" y="436"/>
                      <a:pt x="2327" y="256"/>
                    </a:cubicBezTo>
                    <a:cubicBezTo>
                      <a:pt x="2363" y="228"/>
                      <a:pt x="2445" y="139"/>
                      <a:pt x="2492" y="130"/>
                    </a:cubicBezTo>
                    <a:close/>
                    <a:moveTo>
                      <a:pt x="2495" y="1"/>
                    </a:moveTo>
                    <a:cubicBezTo>
                      <a:pt x="2489" y="1"/>
                      <a:pt x="2483" y="3"/>
                      <a:pt x="2477" y="9"/>
                    </a:cubicBezTo>
                    <a:cubicBezTo>
                      <a:pt x="1674" y="586"/>
                      <a:pt x="864" y="1127"/>
                      <a:pt x="31" y="1637"/>
                    </a:cubicBezTo>
                    <a:cubicBezTo>
                      <a:pt x="1" y="1652"/>
                      <a:pt x="1" y="1697"/>
                      <a:pt x="23" y="1727"/>
                    </a:cubicBezTo>
                    <a:cubicBezTo>
                      <a:pt x="91" y="1795"/>
                      <a:pt x="158" y="1870"/>
                      <a:pt x="219" y="1937"/>
                    </a:cubicBezTo>
                    <a:cubicBezTo>
                      <a:pt x="227" y="1946"/>
                      <a:pt x="236" y="1950"/>
                      <a:pt x="245" y="1950"/>
                    </a:cubicBezTo>
                    <a:cubicBezTo>
                      <a:pt x="251" y="1950"/>
                      <a:pt x="257" y="1948"/>
                      <a:pt x="264" y="1945"/>
                    </a:cubicBezTo>
                    <a:cubicBezTo>
                      <a:pt x="1044" y="1487"/>
                      <a:pt x="1809" y="992"/>
                      <a:pt x="2560" y="459"/>
                    </a:cubicBezTo>
                    <a:cubicBezTo>
                      <a:pt x="2565" y="455"/>
                      <a:pt x="2570" y="450"/>
                      <a:pt x="2573" y="444"/>
                    </a:cubicBezTo>
                    <a:lnTo>
                      <a:pt x="2573" y="444"/>
                    </a:lnTo>
                    <a:cubicBezTo>
                      <a:pt x="2580" y="434"/>
                      <a:pt x="2584" y="418"/>
                      <a:pt x="2582" y="399"/>
                    </a:cubicBezTo>
                    <a:cubicBezTo>
                      <a:pt x="2567" y="286"/>
                      <a:pt x="2552" y="166"/>
                      <a:pt x="2537" y="54"/>
                    </a:cubicBezTo>
                    <a:cubicBezTo>
                      <a:pt x="2537" y="25"/>
                      <a:pt x="2516" y="1"/>
                      <a:pt x="2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3" name="Google Shape;15223;p38"/>
              <p:cNvSpPr/>
              <p:nvPr/>
            </p:nvSpPr>
            <p:spPr>
              <a:xfrm rot="659139">
                <a:off x="1489786" y="2137213"/>
                <a:ext cx="262567" cy="197127"/>
              </a:xfrm>
              <a:custGeom>
                <a:avLst/>
                <a:gdLst/>
                <a:ahLst/>
                <a:cxnLst/>
                <a:rect l="l" t="t" r="r" b="b"/>
                <a:pathLst>
                  <a:path w="2231" h="1675" extrusionOk="0">
                    <a:moveTo>
                      <a:pt x="91" y="1443"/>
                    </a:moveTo>
                    <a:cubicBezTo>
                      <a:pt x="91" y="1444"/>
                      <a:pt x="91" y="1445"/>
                      <a:pt x="90" y="1446"/>
                    </a:cubicBezTo>
                    <a:cubicBezTo>
                      <a:pt x="90" y="1445"/>
                      <a:pt x="91" y="1444"/>
                      <a:pt x="91" y="1443"/>
                    </a:cubicBezTo>
                    <a:close/>
                    <a:moveTo>
                      <a:pt x="2144" y="130"/>
                    </a:moveTo>
                    <a:cubicBezTo>
                      <a:pt x="2115" y="155"/>
                      <a:pt x="2129" y="254"/>
                      <a:pt x="2141" y="362"/>
                    </a:cubicBezTo>
                    <a:lnTo>
                      <a:pt x="2141" y="362"/>
                    </a:lnTo>
                    <a:cubicBezTo>
                      <a:pt x="1768" y="618"/>
                      <a:pt x="1394" y="859"/>
                      <a:pt x="1013" y="1094"/>
                    </a:cubicBezTo>
                    <a:cubicBezTo>
                      <a:pt x="803" y="1229"/>
                      <a:pt x="585" y="1416"/>
                      <a:pt x="353" y="1499"/>
                    </a:cubicBezTo>
                    <a:cubicBezTo>
                      <a:pt x="323" y="1514"/>
                      <a:pt x="285" y="1536"/>
                      <a:pt x="255" y="1559"/>
                    </a:cubicBezTo>
                    <a:cubicBezTo>
                      <a:pt x="197" y="1547"/>
                      <a:pt x="157" y="1404"/>
                      <a:pt x="121" y="1404"/>
                    </a:cubicBezTo>
                    <a:cubicBezTo>
                      <a:pt x="120" y="1404"/>
                      <a:pt x="120" y="1404"/>
                      <a:pt x="119" y="1404"/>
                    </a:cubicBezTo>
                    <a:lnTo>
                      <a:pt x="119" y="1404"/>
                    </a:lnTo>
                    <a:cubicBezTo>
                      <a:pt x="209" y="1317"/>
                      <a:pt x="468" y="1221"/>
                      <a:pt x="533" y="1176"/>
                    </a:cubicBezTo>
                    <a:cubicBezTo>
                      <a:pt x="803" y="1019"/>
                      <a:pt x="1066" y="853"/>
                      <a:pt x="1328" y="681"/>
                    </a:cubicBezTo>
                    <a:cubicBezTo>
                      <a:pt x="1561" y="531"/>
                      <a:pt x="1786" y="381"/>
                      <a:pt x="2011" y="231"/>
                    </a:cubicBezTo>
                    <a:cubicBezTo>
                      <a:pt x="2036" y="212"/>
                      <a:pt x="2100" y="149"/>
                      <a:pt x="2144" y="130"/>
                    </a:cubicBezTo>
                    <a:close/>
                    <a:moveTo>
                      <a:pt x="2162" y="1"/>
                    </a:moveTo>
                    <a:cubicBezTo>
                      <a:pt x="2157" y="1"/>
                      <a:pt x="2151" y="2"/>
                      <a:pt x="2146" y="5"/>
                    </a:cubicBezTo>
                    <a:cubicBezTo>
                      <a:pt x="1456" y="478"/>
                      <a:pt x="751" y="928"/>
                      <a:pt x="38" y="1349"/>
                    </a:cubicBezTo>
                    <a:cubicBezTo>
                      <a:pt x="8" y="1371"/>
                      <a:pt x="0" y="1416"/>
                      <a:pt x="30" y="1446"/>
                    </a:cubicBezTo>
                    <a:cubicBezTo>
                      <a:pt x="98" y="1514"/>
                      <a:pt x="165" y="1589"/>
                      <a:pt x="225" y="1664"/>
                    </a:cubicBezTo>
                    <a:cubicBezTo>
                      <a:pt x="236" y="1669"/>
                      <a:pt x="246" y="1675"/>
                      <a:pt x="257" y="1675"/>
                    </a:cubicBezTo>
                    <a:cubicBezTo>
                      <a:pt x="261" y="1675"/>
                      <a:pt x="266" y="1674"/>
                      <a:pt x="270" y="1671"/>
                    </a:cubicBezTo>
                    <a:cubicBezTo>
                      <a:pt x="923" y="1289"/>
                      <a:pt x="1568" y="883"/>
                      <a:pt x="2206" y="456"/>
                    </a:cubicBezTo>
                    <a:cubicBezTo>
                      <a:pt x="2214" y="451"/>
                      <a:pt x="2219" y="444"/>
                      <a:pt x="2222" y="435"/>
                    </a:cubicBezTo>
                    <a:lnTo>
                      <a:pt x="2222" y="435"/>
                    </a:lnTo>
                    <a:cubicBezTo>
                      <a:pt x="2228" y="425"/>
                      <a:pt x="2230" y="412"/>
                      <a:pt x="2229" y="396"/>
                    </a:cubicBezTo>
                    <a:cubicBezTo>
                      <a:pt x="2221" y="283"/>
                      <a:pt x="2214" y="171"/>
                      <a:pt x="2206" y="51"/>
                    </a:cubicBezTo>
                    <a:cubicBezTo>
                      <a:pt x="2206" y="21"/>
                      <a:pt x="2183" y="1"/>
                      <a:pt x="21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4" name="Google Shape;15224;p38"/>
              <p:cNvSpPr/>
              <p:nvPr/>
            </p:nvSpPr>
            <p:spPr>
              <a:xfrm rot="659139">
                <a:off x="1525139" y="2224723"/>
                <a:ext cx="217373" cy="162409"/>
              </a:xfrm>
              <a:custGeom>
                <a:avLst/>
                <a:gdLst/>
                <a:ahLst/>
                <a:cxnLst/>
                <a:rect l="l" t="t" r="r" b="b"/>
                <a:pathLst>
                  <a:path w="1847" h="1380" extrusionOk="0">
                    <a:moveTo>
                      <a:pt x="1758" y="148"/>
                    </a:moveTo>
                    <a:cubicBezTo>
                      <a:pt x="1758" y="167"/>
                      <a:pt x="1756" y="194"/>
                      <a:pt x="1749" y="232"/>
                    </a:cubicBezTo>
                    <a:cubicBezTo>
                      <a:pt x="1743" y="281"/>
                      <a:pt x="1742" y="331"/>
                      <a:pt x="1742" y="381"/>
                    </a:cubicBezTo>
                    <a:lnTo>
                      <a:pt x="1742" y="381"/>
                    </a:lnTo>
                    <a:cubicBezTo>
                      <a:pt x="1433" y="579"/>
                      <a:pt x="1111" y="776"/>
                      <a:pt x="796" y="967"/>
                    </a:cubicBezTo>
                    <a:cubicBezTo>
                      <a:pt x="654" y="1049"/>
                      <a:pt x="466" y="1230"/>
                      <a:pt x="309" y="1252"/>
                    </a:cubicBezTo>
                    <a:cubicBezTo>
                      <a:pt x="280" y="1258"/>
                      <a:pt x="275" y="1264"/>
                      <a:pt x="275" y="1266"/>
                    </a:cubicBezTo>
                    <a:lnTo>
                      <a:pt x="275" y="1266"/>
                    </a:lnTo>
                    <a:cubicBezTo>
                      <a:pt x="275" y="1263"/>
                      <a:pt x="271" y="1249"/>
                      <a:pt x="218" y="1207"/>
                    </a:cubicBezTo>
                    <a:cubicBezTo>
                      <a:pt x="186" y="1185"/>
                      <a:pt x="157" y="1160"/>
                      <a:pt x="130" y="1133"/>
                    </a:cubicBezTo>
                    <a:lnTo>
                      <a:pt x="130" y="1133"/>
                    </a:lnTo>
                    <a:cubicBezTo>
                      <a:pt x="423" y="873"/>
                      <a:pt x="853" y="720"/>
                      <a:pt x="1179" y="524"/>
                    </a:cubicBezTo>
                    <a:cubicBezTo>
                      <a:pt x="1344" y="419"/>
                      <a:pt x="1569" y="337"/>
                      <a:pt x="1712" y="179"/>
                    </a:cubicBezTo>
                    <a:cubicBezTo>
                      <a:pt x="1726" y="168"/>
                      <a:pt x="1741" y="158"/>
                      <a:pt x="1758" y="148"/>
                    </a:cubicBezTo>
                    <a:close/>
                    <a:moveTo>
                      <a:pt x="1799" y="0"/>
                    </a:moveTo>
                    <a:cubicBezTo>
                      <a:pt x="1793" y="0"/>
                      <a:pt x="1786" y="2"/>
                      <a:pt x="1779" y="6"/>
                    </a:cubicBezTo>
                    <a:cubicBezTo>
                      <a:pt x="1209" y="382"/>
                      <a:pt x="624" y="734"/>
                      <a:pt x="38" y="1072"/>
                    </a:cubicBezTo>
                    <a:cubicBezTo>
                      <a:pt x="8" y="1094"/>
                      <a:pt x="1" y="1140"/>
                      <a:pt x="23" y="1170"/>
                    </a:cubicBezTo>
                    <a:cubicBezTo>
                      <a:pt x="106" y="1237"/>
                      <a:pt x="203" y="1380"/>
                      <a:pt x="301" y="1380"/>
                    </a:cubicBezTo>
                    <a:cubicBezTo>
                      <a:pt x="303" y="1380"/>
                      <a:pt x="306" y="1380"/>
                      <a:pt x="308" y="1380"/>
                    </a:cubicBezTo>
                    <a:cubicBezTo>
                      <a:pt x="429" y="1380"/>
                      <a:pt x="641" y="1191"/>
                      <a:pt x="736" y="1132"/>
                    </a:cubicBezTo>
                    <a:cubicBezTo>
                      <a:pt x="1096" y="922"/>
                      <a:pt x="1449" y="704"/>
                      <a:pt x="1801" y="479"/>
                    </a:cubicBezTo>
                    <a:lnTo>
                      <a:pt x="1801" y="479"/>
                    </a:lnTo>
                    <a:cubicBezTo>
                      <a:pt x="1816" y="476"/>
                      <a:pt x="1829" y="462"/>
                      <a:pt x="1832" y="434"/>
                    </a:cubicBezTo>
                    <a:cubicBezTo>
                      <a:pt x="1832" y="314"/>
                      <a:pt x="1839" y="194"/>
                      <a:pt x="1847" y="66"/>
                    </a:cubicBezTo>
                    <a:cubicBezTo>
                      <a:pt x="1847" y="36"/>
                      <a:pt x="1827" y="0"/>
                      <a:pt x="1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5" name="Google Shape;15225;p38"/>
              <p:cNvSpPr/>
              <p:nvPr/>
            </p:nvSpPr>
            <p:spPr>
              <a:xfrm rot="659139">
                <a:off x="1568035" y="2313177"/>
                <a:ext cx="153821" cy="121689"/>
              </a:xfrm>
              <a:custGeom>
                <a:avLst/>
                <a:gdLst/>
                <a:ahLst/>
                <a:cxnLst/>
                <a:rect l="l" t="t" r="r" b="b"/>
                <a:pathLst>
                  <a:path w="1307" h="1034" extrusionOk="0">
                    <a:moveTo>
                      <a:pt x="1209" y="158"/>
                    </a:moveTo>
                    <a:cubicBezTo>
                      <a:pt x="1205" y="232"/>
                      <a:pt x="1200" y="306"/>
                      <a:pt x="1196" y="381"/>
                    </a:cubicBezTo>
                    <a:lnTo>
                      <a:pt x="1196" y="381"/>
                    </a:lnTo>
                    <a:cubicBezTo>
                      <a:pt x="987" y="503"/>
                      <a:pt x="779" y="632"/>
                      <a:pt x="571" y="754"/>
                    </a:cubicBezTo>
                    <a:cubicBezTo>
                      <a:pt x="481" y="799"/>
                      <a:pt x="376" y="897"/>
                      <a:pt x="278" y="912"/>
                    </a:cubicBezTo>
                    <a:cubicBezTo>
                      <a:pt x="278" y="912"/>
                      <a:pt x="277" y="912"/>
                      <a:pt x="277" y="912"/>
                    </a:cubicBezTo>
                    <a:lnTo>
                      <a:pt x="277" y="912"/>
                    </a:lnTo>
                    <a:cubicBezTo>
                      <a:pt x="258" y="899"/>
                      <a:pt x="244" y="883"/>
                      <a:pt x="233" y="867"/>
                    </a:cubicBezTo>
                    <a:cubicBezTo>
                      <a:pt x="206" y="835"/>
                      <a:pt x="176" y="806"/>
                      <a:pt x="146" y="779"/>
                    </a:cubicBezTo>
                    <a:lnTo>
                      <a:pt x="146" y="779"/>
                    </a:lnTo>
                    <a:cubicBezTo>
                      <a:pt x="502" y="580"/>
                      <a:pt x="859" y="374"/>
                      <a:pt x="1209" y="158"/>
                    </a:cubicBezTo>
                    <a:close/>
                    <a:moveTo>
                      <a:pt x="1258" y="1"/>
                    </a:moveTo>
                    <a:cubicBezTo>
                      <a:pt x="1254" y="1"/>
                      <a:pt x="1250" y="2"/>
                      <a:pt x="1246" y="4"/>
                    </a:cubicBezTo>
                    <a:cubicBezTo>
                      <a:pt x="849" y="251"/>
                      <a:pt x="443" y="484"/>
                      <a:pt x="38" y="717"/>
                    </a:cubicBezTo>
                    <a:cubicBezTo>
                      <a:pt x="8" y="739"/>
                      <a:pt x="1" y="784"/>
                      <a:pt x="31" y="814"/>
                    </a:cubicBezTo>
                    <a:cubicBezTo>
                      <a:pt x="91" y="867"/>
                      <a:pt x="196" y="1024"/>
                      <a:pt x="271" y="1032"/>
                    </a:cubicBezTo>
                    <a:cubicBezTo>
                      <a:pt x="276" y="1033"/>
                      <a:pt x="280" y="1033"/>
                      <a:pt x="286" y="1033"/>
                    </a:cubicBezTo>
                    <a:cubicBezTo>
                      <a:pt x="353" y="1033"/>
                      <a:pt x="447" y="947"/>
                      <a:pt x="496" y="919"/>
                    </a:cubicBezTo>
                    <a:cubicBezTo>
                      <a:pt x="751" y="777"/>
                      <a:pt x="1006" y="627"/>
                      <a:pt x="1253" y="477"/>
                    </a:cubicBezTo>
                    <a:lnTo>
                      <a:pt x="1253" y="477"/>
                    </a:lnTo>
                    <a:cubicBezTo>
                      <a:pt x="1268" y="473"/>
                      <a:pt x="1281" y="459"/>
                      <a:pt x="1284" y="432"/>
                    </a:cubicBezTo>
                    <a:cubicBezTo>
                      <a:pt x="1291" y="311"/>
                      <a:pt x="1299" y="191"/>
                      <a:pt x="1306" y="71"/>
                    </a:cubicBezTo>
                    <a:cubicBezTo>
                      <a:pt x="1306" y="39"/>
                      <a:pt x="1284" y="1"/>
                      <a:pt x="12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6" name="Google Shape;15226;p38"/>
              <p:cNvSpPr/>
              <p:nvPr/>
            </p:nvSpPr>
            <p:spPr>
              <a:xfrm rot="659139">
                <a:off x="1610438" y="2404516"/>
                <a:ext cx="90151" cy="80263"/>
              </a:xfrm>
              <a:custGeom>
                <a:avLst/>
                <a:gdLst/>
                <a:ahLst/>
                <a:cxnLst/>
                <a:rect l="l" t="t" r="r" b="b"/>
                <a:pathLst>
                  <a:path w="766" h="682" extrusionOk="0">
                    <a:moveTo>
                      <a:pt x="655" y="164"/>
                    </a:moveTo>
                    <a:cubicBezTo>
                      <a:pt x="641" y="242"/>
                      <a:pt x="627" y="319"/>
                      <a:pt x="613" y="393"/>
                    </a:cubicBezTo>
                    <a:lnTo>
                      <a:pt x="613" y="393"/>
                    </a:lnTo>
                    <a:cubicBezTo>
                      <a:pt x="510" y="443"/>
                      <a:pt x="413" y="499"/>
                      <a:pt x="316" y="561"/>
                    </a:cubicBezTo>
                    <a:cubicBezTo>
                      <a:pt x="315" y="562"/>
                      <a:pt x="315" y="562"/>
                      <a:pt x="314" y="562"/>
                    </a:cubicBezTo>
                    <a:lnTo>
                      <a:pt x="314" y="562"/>
                    </a:lnTo>
                    <a:cubicBezTo>
                      <a:pt x="289" y="542"/>
                      <a:pt x="268" y="522"/>
                      <a:pt x="240" y="509"/>
                    </a:cubicBezTo>
                    <a:cubicBezTo>
                      <a:pt x="214" y="486"/>
                      <a:pt x="185" y="463"/>
                      <a:pt x="157" y="441"/>
                    </a:cubicBezTo>
                    <a:lnTo>
                      <a:pt x="157" y="441"/>
                    </a:lnTo>
                    <a:cubicBezTo>
                      <a:pt x="322" y="350"/>
                      <a:pt x="490" y="255"/>
                      <a:pt x="655" y="164"/>
                    </a:cubicBezTo>
                    <a:close/>
                    <a:moveTo>
                      <a:pt x="722" y="0"/>
                    </a:moveTo>
                    <a:cubicBezTo>
                      <a:pt x="717" y="0"/>
                      <a:pt x="711" y="2"/>
                      <a:pt x="706" y="6"/>
                    </a:cubicBezTo>
                    <a:cubicBezTo>
                      <a:pt x="481" y="134"/>
                      <a:pt x="263" y="254"/>
                      <a:pt x="45" y="374"/>
                    </a:cubicBezTo>
                    <a:cubicBezTo>
                      <a:pt x="8" y="404"/>
                      <a:pt x="0" y="456"/>
                      <a:pt x="38" y="486"/>
                    </a:cubicBezTo>
                    <a:cubicBezTo>
                      <a:pt x="111" y="538"/>
                      <a:pt x="234" y="682"/>
                      <a:pt x="324" y="682"/>
                    </a:cubicBezTo>
                    <a:cubicBezTo>
                      <a:pt x="326" y="682"/>
                      <a:pt x="328" y="682"/>
                      <a:pt x="331" y="682"/>
                    </a:cubicBezTo>
                    <a:cubicBezTo>
                      <a:pt x="383" y="682"/>
                      <a:pt x="451" y="614"/>
                      <a:pt x="496" y="592"/>
                    </a:cubicBezTo>
                    <a:cubicBezTo>
                      <a:pt x="556" y="554"/>
                      <a:pt x="608" y="524"/>
                      <a:pt x="668" y="494"/>
                    </a:cubicBezTo>
                    <a:cubicBezTo>
                      <a:pt x="674" y="491"/>
                      <a:pt x="678" y="487"/>
                      <a:pt x="682" y="482"/>
                    </a:cubicBezTo>
                    <a:lnTo>
                      <a:pt x="682" y="482"/>
                    </a:lnTo>
                    <a:cubicBezTo>
                      <a:pt x="689" y="475"/>
                      <a:pt x="695" y="464"/>
                      <a:pt x="698" y="449"/>
                    </a:cubicBezTo>
                    <a:cubicBezTo>
                      <a:pt x="721" y="321"/>
                      <a:pt x="743" y="201"/>
                      <a:pt x="766" y="74"/>
                    </a:cubicBezTo>
                    <a:cubicBezTo>
                      <a:pt x="766" y="37"/>
                      <a:pt x="746" y="0"/>
                      <a:pt x="7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7" name="Google Shape;15227;p38"/>
              <p:cNvSpPr/>
              <p:nvPr/>
            </p:nvSpPr>
            <p:spPr>
              <a:xfrm rot="659139">
                <a:off x="1489051" y="3044578"/>
                <a:ext cx="388731" cy="180768"/>
              </a:xfrm>
              <a:custGeom>
                <a:avLst/>
                <a:gdLst/>
                <a:ahLst/>
                <a:cxnLst/>
                <a:rect l="l" t="t" r="r" b="b"/>
                <a:pathLst>
                  <a:path w="3303" h="1536" extrusionOk="0">
                    <a:moveTo>
                      <a:pt x="3235" y="318"/>
                    </a:moveTo>
                    <a:cubicBezTo>
                      <a:pt x="3235" y="321"/>
                      <a:pt x="3234" y="323"/>
                      <a:pt x="3233" y="324"/>
                    </a:cubicBezTo>
                    <a:lnTo>
                      <a:pt x="3233" y="324"/>
                    </a:lnTo>
                    <a:cubicBezTo>
                      <a:pt x="3233" y="322"/>
                      <a:pt x="3234" y="320"/>
                      <a:pt x="3235" y="318"/>
                    </a:cubicBezTo>
                    <a:close/>
                    <a:moveTo>
                      <a:pt x="3133" y="145"/>
                    </a:moveTo>
                    <a:cubicBezTo>
                      <a:pt x="3145" y="211"/>
                      <a:pt x="3164" y="310"/>
                      <a:pt x="3189" y="342"/>
                    </a:cubicBezTo>
                    <a:lnTo>
                      <a:pt x="3189" y="342"/>
                    </a:lnTo>
                    <a:cubicBezTo>
                      <a:pt x="3120" y="416"/>
                      <a:pt x="2949" y="431"/>
                      <a:pt x="2875" y="461"/>
                    </a:cubicBezTo>
                    <a:cubicBezTo>
                      <a:pt x="2530" y="596"/>
                      <a:pt x="2177" y="723"/>
                      <a:pt x="1832" y="844"/>
                    </a:cubicBezTo>
                    <a:cubicBezTo>
                      <a:pt x="1457" y="979"/>
                      <a:pt x="1074" y="1106"/>
                      <a:pt x="691" y="1226"/>
                    </a:cubicBezTo>
                    <a:cubicBezTo>
                      <a:pt x="606" y="1252"/>
                      <a:pt x="245" y="1434"/>
                      <a:pt x="101" y="1434"/>
                    </a:cubicBezTo>
                    <a:cubicBezTo>
                      <a:pt x="81" y="1434"/>
                      <a:pt x="65" y="1430"/>
                      <a:pt x="54" y="1422"/>
                    </a:cubicBezTo>
                    <a:lnTo>
                      <a:pt x="54" y="1422"/>
                    </a:lnTo>
                    <a:cubicBezTo>
                      <a:pt x="57" y="1424"/>
                      <a:pt x="60" y="1425"/>
                      <a:pt x="62" y="1425"/>
                    </a:cubicBezTo>
                    <a:cubicBezTo>
                      <a:pt x="98" y="1425"/>
                      <a:pt x="105" y="1211"/>
                      <a:pt x="92" y="1211"/>
                    </a:cubicBezTo>
                    <a:lnTo>
                      <a:pt x="92" y="1211"/>
                    </a:lnTo>
                    <a:cubicBezTo>
                      <a:pt x="92" y="1211"/>
                      <a:pt x="91" y="1211"/>
                      <a:pt x="91" y="1211"/>
                    </a:cubicBezTo>
                    <a:cubicBezTo>
                      <a:pt x="143" y="1159"/>
                      <a:pt x="331" y="1144"/>
                      <a:pt x="384" y="1121"/>
                    </a:cubicBezTo>
                    <a:cubicBezTo>
                      <a:pt x="736" y="1016"/>
                      <a:pt x="1081" y="904"/>
                      <a:pt x="1434" y="776"/>
                    </a:cubicBezTo>
                    <a:cubicBezTo>
                      <a:pt x="2000" y="585"/>
                      <a:pt x="2567" y="372"/>
                      <a:pt x="3133" y="145"/>
                    </a:cubicBezTo>
                    <a:close/>
                    <a:moveTo>
                      <a:pt x="3172" y="0"/>
                    </a:moveTo>
                    <a:cubicBezTo>
                      <a:pt x="3168" y="0"/>
                      <a:pt x="3164" y="1"/>
                      <a:pt x="3160" y="3"/>
                    </a:cubicBezTo>
                    <a:cubicBezTo>
                      <a:pt x="2132" y="423"/>
                      <a:pt x="1097" y="791"/>
                      <a:pt x="53" y="1106"/>
                    </a:cubicBezTo>
                    <a:cubicBezTo>
                      <a:pt x="31" y="1121"/>
                      <a:pt x="8" y="1144"/>
                      <a:pt x="16" y="1174"/>
                    </a:cubicBezTo>
                    <a:cubicBezTo>
                      <a:pt x="8" y="1279"/>
                      <a:pt x="8" y="1384"/>
                      <a:pt x="1" y="1489"/>
                    </a:cubicBezTo>
                    <a:cubicBezTo>
                      <a:pt x="1" y="1515"/>
                      <a:pt x="24" y="1535"/>
                      <a:pt x="44" y="1535"/>
                    </a:cubicBezTo>
                    <a:cubicBezTo>
                      <a:pt x="47" y="1535"/>
                      <a:pt x="50" y="1535"/>
                      <a:pt x="53" y="1534"/>
                    </a:cubicBezTo>
                    <a:cubicBezTo>
                      <a:pt x="1119" y="1226"/>
                      <a:pt x="2192" y="859"/>
                      <a:pt x="3250" y="446"/>
                    </a:cubicBezTo>
                    <a:cubicBezTo>
                      <a:pt x="3280" y="423"/>
                      <a:pt x="3303" y="386"/>
                      <a:pt x="3288" y="348"/>
                    </a:cubicBezTo>
                    <a:cubicBezTo>
                      <a:pt x="3258" y="243"/>
                      <a:pt x="3235" y="146"/>
                      <a:pt x="3205" y="41"/>
                    </a:cubicBezTo>
                    <a:cubicBezTo>
                      <a:pt x="3203" y="34"/>
                      <a:pt x="3201" y="29"/>
                      <a:pt x="3198" y="24"/>
                    </a:cubicBezTo>
                    <a:lnTo>
                      <a:pt x="3198" y="24"/>
                    </a:lnTo>
                    <a:cubicBezTo>
                      <a:pt x="3193" y="10"/>
                      <a:pt x="3184" y="0"/>
                      <a:pt x="3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8" name="Google Shape;15228;p38"/>
              <p:cNvSpPr/>
              <p:nvPr/>
            </p:nvSpPr>
            <p:spPr>
              <a:xfrm rot="659139">
                <a:off x="1470845" y="3120330"/>
                <a:ext cx="406384" cy="181474"/>
              </a:xfrm>
              <a:custGeom>
                <a:avLst/>
                <a:gdLst/>
                <a:ahLst/>
                <a:cxnLst/>
                <a:rect l="l" t="t" r="r" b="b"/>
                <a:pathLst>
                  <a:path w="3453" h="1542" extrusionOk="0">
                    <a:moveTo>
                      <a:pt x="3393" y="332"/>
                    </a:moveTo>
                    <a:cubicBezTo>
                      <a:pt x="3393" y="332"/>
                      <a:pt x="3393" y="332"/>
                      <a:pt x="3392" y="332"/>
                    </a:cubicBezTo>
                    <a:lnTo>
                      <a:pt x="3392" y="332"/>
                    </a:lnTo>
                    <a:cubicBezTo>
                      <a:pt x="3393" y="332"/>
                      <a:pt x="3393" y="332"/>
                      <a:pt x="3393" y="332"/>
                    </a:cubicBezTo>
                    <a:close/>
                    <a:moveTo>
                      <a:pt x="3311" y="153"/>
                    </a:moveTo>
                    <a:cubicBezTo>
                      <a:pt x="3319" y="217"/>
                      <a:pt x="3327" y="312"/>
                      <a:pt x="3347" y="348"/>
                    </a:cubicBezTo>
                    <a:lnTo>
                      <a:pt x="3347" y="348"/>
                    </a:lnTo>
                    <a:cubicBezTo>
                      <a:pt x="3271" y="422"/>
                      <a:pt x="3122" y="437"/>
                      <a:pt x="3040" y="467"/>
                    </a:cubicBezTo>
                    <a:cubicBezTo>
                      <a:pt x="2665" y="602"/>
                      <a:pt x="2290" y="737"/>
                      <a:pt x="1907" y="857"/>
                    </a:cubicBezTo>
                    <a:cubicBezTo>
                      <a:pt x="1502" y="999"/>
                      <a:pt x="1089" y="1127"/>
                      <a:pt x="676" y="1247"/>
                    </a:cubicBezTo>
                    <a:cubicBezTo>
                      <a:pt x="598" y="1273"/>
                      <a:pt x="238" y="1440"/>
                      <a:pt x="95" y="1440"/>
                    </a:cubicBezTo>
                    <a:cubicBezTo>
                      <a:pt x="73" y="1440"/>
                      <a:pt x="56" y="1436"/>
                      <a:pt x="46" y="1427"/>
                    </a:cubicBezTo>
                    <a:cubicBezTo>
                      <a:pt x="76" y="1352"/>
                      <a:pt x="98" y="1285"/>
                      <a:pt x="113" y="1210"/>
                    </a:cubicBezTo>
                    <a:cubicBezTo>
                      <a:pt x="181" y="1142"/>
                      <a:pt x="354" y="1142"/>
                      <a:pt x="429" y="1120"/>
                    </a:cubicBezTo>
                    <a:cubicBezTo>
                      <a:pt x="811" y="1007"/>
                      <a:pt x="1187" y="887"/>
                      <a:pt x="1569" y="767"/>
                    </a:cubicBezTo>
                    <a:cubicBezTo>
                      <a:pt x="2147" y="577"/>
                      <a:pt x="2733" y="372"/>
                      <a:pt x="3311" y="153"/>
                    </a:cubicBezTo>
                    <a:close/>
                    <a:moveTo>
                      <a:pt x="3356" y="0"/>
                    </a:moveTo>
                    <a:cubicBezTo>
                      <a:pt x="3353" y="0"/>
                      <a:pt x="3351" y="1"/>
                      <a:pt x="3348" y="1"/>
                    </a:cubicBezTo>
                    <a:cubicBezTo>
                      <a:pt x="2252" y="429"/>
                      <a:pt x="1157" y="797"/>
                      <a:pt x="53" y="1105"/>
                    </a:cubicBezTo>
                    <a:cubicBezTo>
                      <a:pt x="31" y="1112"/>
                      <a:pt x="8" y="1142"/>
                      <a:pt x="16" y="1172"/>
                    </a:cubicBezTo>
                    <a:cubicBezTo>
                      <a:pt x="8" y="1277"/>
                      <a:pt x="8" y="1382"/>
                      <a:pt x="1" y="1495"/>
                    </a:cubicBezTo>
                    <a:cubicBezTo>
                      <a:pt x="1" y="1521"/>
                      <a:pt x="18" y="1541"/>
                      <a:pt x="37" y="1541"/>
                    </a:cubicBezTo>
                    <a:cubicBezTo>
                      <a:pt x="40" y="1541"/>
                      <a:pt x="43" y="1541"/>
                      <a:pt x="46" y="1540"/>
                    </a:cubicBezTo>
                    <a:cubicBezTo>
                      <a:pt x="1172" y="1240"/>
                      <a:pt x="2290" y="879"/>
                      <a:pt x="3400" y="459"/>
                    </a:cubicBezTo>
                    <a:cubicBezTo>
                      <a:pt x="3438" y="437"/>
                      <a:pt x="3453" y="399"/>
                      <a:pt x="3445" y="369"/>
                    </a:cubicBezTo>
                    <a:cubicBezTo>
                      <a:pt x="3423" y="257"/>
                      <a:pt x="3408" y="152"/>
                      <a:pt x="3393" y="39"/>
                    </a:cubicBezTo>
                    <a:cubicBezTo>
                      <a:pt x="3389" y="19"/>
                      <a:pt x="3380" y="8"/>
                      <a:pt x="3370" y="5"/>
                    </a:cubicBezTo>
                    <a:lnTo>
                      <a:pt x="3370" y="5"/>
                    </a:lnTo>
                    <a:cubicBezTo>
                      <a:pt x="3366" y="2"/>
                      <a:pt x="3361" y="0"/>
                      <a:pt x="3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9" name="Google Shape;15229;p38"/>
              <p:cNvSpPr/>
              <p:nvPr/>
            </p:nvSpPr>
            <p:spPr>
              <a:xfrm rot="659139">
                <a:off x="1458125" y="3203095"/>
                <a:ext cx="414269" cy="176178"/>
              </a:xfrm>
              <a:custGeom>
                <a:avLst/>
                <a:gdLst/>
                <a:ahLst/>
                <a:cxnLst/>
                <a:rect l="l" t="t" r="r" b="b"/>
                <a:pathLst>
                  <a:path w="3520" h="1497" extrusionOk="0">
                    <a:moveTo>
                      <a:pt x="3417" y="142"/>
                    </a:moveTo>
                    <a:lnTo>
                      <a:pt x="3417" y="142"/>
                    </a:lnTo>
                    <a:cubicBezTo>
                      <a:pt x="3402" y="186"/>
                      <a:pt x="3413" y="294"/>
                      <a:pt x="3421" y="364"/>
                    </a:cubicBezTo>
                    <a:lnTo>
                      <a:pt x="3421" y="364"/>
                    </a:lnTo>
                    <a:cubicBezTo>
                      <a:pt x="2844" y="575"/>
                      <a:pt x="2266" y="764"/>
                      <a:pt x="1681" y="940"/>
                    </a:cubicBezTo>
                    <a:cubicBezTo>
                      <a:pt x="1284" y="1052"/>
                      <a:pt x="893" y="1165"/>
                      <a:pt x="503" y="1270"/>
                    </a:cubicBezTo>
                    <a:cubicBezTo>
                      <a:pt x="414" y="1291"/>
                      <a:pt x="274" y="1362"/>
                      <a:pt x="176" y="1362"/>
                    </a:cubicBezTo>
                    <a:cubicBezTo>
                      <a:pt x="167" y="1362"/>
                      <a:pt x="159" y="1361"/>
                      <a:pt x="150" y="1360"/>
                    </a:cubicBezTo>
                    <a:cubicBezTo>
                      <a:pt x="98" y="1353"/>
                      <a:pt x="15" y="1255"/>
                      <a:pt x="75" y="1172"/>
                    </a:cubicBezTo>
                    <a:cubicBezTo>
                      <a:pt x="113" y="1127"/>
                      <a:pt x="541" y="1052"/>
                      <a:pt x="653" y="1022"/>
                    </a:cubicBezTo>
                    <a:cubicBezTo>
                      <a:pt x="1066" y="902"/>
                      <a:pt x="1486" y="782"/>
                      <a:pt x="1899" y="655"/>
                    </a:cubicBezTo>
                    <a:cubicBezTo>
                      <a:pt x="2282" y="535"/>
                      <a:pt x="2672" y="407"/>
                      <a:pt x="3055" y="272"/>
                    </a:cubicBezTo>
                    <a:cubicBezTo>
                      <a:pt x="3130" y="245"/>
                      <a:pt x="3279" y="149"/>
                      <a:pt x="3362" y="149"/>
                    </a:cubicBezTo>
                    <a:cubicBezTo>
                      <a:pt x="3370" y="149"/>
                      <a:pt x="3378" y="150"/>
                      <a:pt x="3385" y="152"/>
                    </a:cubicBezTo>
                    <a:cubicBezTo>
                      <a:pt x="3386" y="153"/>
                      <a:pt x="3388" y="153"/>
                      <a:pt x="3389" y="153"/>
                    </a:cubicBezTo>
                    <a:cubicBezTo>
                      <a:pt x="3397" y="153"/>
                      <a:pt x="3407" y="147"/>
                      <a:pt x="3417" y="142"/>
                    </a:cubicBezTo>
                    <a:close/>
                    <a:moveTo>
                      <a:pt x="3456" y="0"/>
                    </a:moveTo>
                    <a:cubicBezTo>
                      <a:pt x="3452" y="0"/>
                      <a:pt x="3449" y="1"/>
                      <a:pt x="3445" y="2"/>
                    </a:cubicBezTo>
                    <a:cubicBezTo>
                      <a:pt x="2319" y="415"/>
                      <a:pt x="1186" y="767"/>
                      <a:pt x="45" y="1067"/>
                    </a:cubicBezTo>
                    <a:cubicBezTo>
                      <a:pt x="23" y="1075"/>
                      <a:pt x="0" y="1105"/>
                      <a:pt x="0" y="1127"/>
                    </a:cubicBezTo>
                    <a:cubicBezTo>
                      <a:pt x="15" y="1232"/>
                      <a:pt x="23" y="1338"/>
                      <a:pt x="23" y="1443"/>
                    </a:cubicBezTo>
                    <a:cubicBezTo>
                      <a:pt x="30" y="1469"/>
                      <a:pt x="42" y="1496"/>
                      <a:pt x="61" y="1496"/>
                    </a:cubicBezTo>
                    <a:cubicBezTo>
                      <a:pt x="63" y="1496"/>
                      <a:pt x="66" y="1496"/>
                      <a:pt x="68" y="1495"/>
                    </a:cubicBezTo>
                    <a:cubicBezTo>
                      <a:pt x="1209" y="1217"/>
                      <a:pt x="2342" y="880"/>
                      <a:pt x="3475" y="482"/>
                    </a:cubicBezTo>
                    <a:cubicBezTo>
                      <a:pt x="3481" y="479"/>
                      <a:pt x="3487" y="475"/>
                      <a:pt x="3492" y="470"/>
                    </a:cubicBezTo>
                    <a:lnTo>
                      <a:pt x="3492" y="470"/>
                    </a:lnTo>
                    <a:cubicBezTo>
                      <a:pt x="3507" y="459"/>
                      <a:pt x="3520" y="438"/>
                      <a:pt x="3520" y="407"/>
                    </a:cubicBezTo>
                    <a:cubicBezTo>
                      <a:pt x="3512" y="287"/>
                      <a:pt x="3505" y="167"/>
                      <a:pt x="3497" y="54"/>
                    </a:cubicBezTo>
                    <a:cubicBezTo>
                      <a:pt x="3491" y="22"/>
                      <a:pt x="3479" y="0"/>
                      <a:pt x="3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0" name="Google Shape;15230;p38"/>
              <p:cNvSpPr/>
              <p:nvPr/>
            </p:nvSpPr>
            <p:spPr>
              <a:xfrm rot="659139">
                <a:off x="1505673" y="2963420"/>
                <a:ext cx="363074" cy="179238"/>
              </a:xfrm>
              <a:custGeom>
                <a:avLst/>
                <a:gdLst/>
                <a:ahLst/>
                <a:cxnLst/>
                <a:rect l="l" t="t" r="r" b="b"/>
                <a:pathLst>
                  <a:path w="3085" h="1523" extrusionOk="0">
                    <a:moveTo>
                      <a:pt x="53" y="1399"/>
                    </a:moveTo>
                    <a:lnTo>
                      <a:pt x="53" y="1399"/>
                    </a:lnTo>
                    <a:cubicBezTo>
                      <a:pt x="54" y="1400"/>
                      <a:pt x="56" y="1401"/>
                      <a:pt x="57" y="1402"/>
                    </a:cubicBezTo>
                    <a:lnTo>
                      <a:pt x="57" y="1402"/>
                    </a:lnTo>
                    <a:cubicBezTo>
                      <a:pt x="55" y="1401"/>
                      <a:pt x="54" y="1400"/>
                      <a:pt x="53" y="1399"/>
                    </a:cubicBezTo>
                    <a:close/>
                    <a:moveTo>
                      <a:pt x="2900" y="145"/>
                    </a:moveTo>
                    <a:cubicBezTo>
                      <a:pt x="2922" y="203"/>
                      <a:pt x="2957" y="298"/>
                      <a:pt x="2977" y="329"/>
                    </a:cubicBezTo>
                    <a:lnTo>
                      <a:pt x="2977" y="329"/>
                    </a:lnTo>
                    <a:cubicBezTo>
                      <a:pt x="2936" y="387"/>
                      <a:pt x="2761" y="416"/>
                      <a:pt x="2702" y="438"/>
                    </a:cubicBezTo>
                    <a:cubicBezTo>
                      <a:pt x="2394" y="566"/>
                      <a:pt x="2079" y="686"/>
                      <a:pt x="1764" y="806"/>
                    </a:cubicBezTo>
                    <a:cubicBezTo>
                      <a:pt x="1389" y="949"/>
                      <a:pt x="1013" y="1084"/>
                      <a:pt x="638" y="1211"/>
                    </a:cubicBezTo>
                    <a:cubicBezTo>
                      <a:pt x="553" y="1238"/>
                      <a:pt x="229" y="1412"/>
                      <a:pt x="98" y="1412"/>
                    </a:cubicBezTo>
                    <a:cubicBezTo>
                      <a:pt x="81" y="1412"/>
                      <a:pt x="68" y="1409"/>
                      <a:pt x="58" y="1403"/>
                    </a:cubicBezTo>
                    <a:lnTo>
                      <a:pt x="58" y="1403"/>
                    </a:lnTo>
                    <a:cubicBezTo>
                      <a:pt x="61" y="1405"/>
                      <a:pt x="65" y="1406"/>
                      <a:pt x="68" y="1406"/>
                    </a:cubicBezTo>
                    <a:cubicBezTo>
                      <a:pt x="110" y="1406"/>
                      <a:pt x="98" y="1189"/>
                      <a:pt x="98" y="1189"/>
                    </a:cubicBezTo>
                    <a:cubicBezTo>
                      <a:pt x="143" y="1144"/>
                      <a:pt x="293" y="1129"/>
                      <a:pt x="346" y="1114"/>
                    </a:cubicBezTo>
                    <a:cubicBezTo>
                      <a:pt x="668" y="1001"/>
                      <a:pt x="998" y="889"/>
                      <a:pt x="1321" y="769"/>
                    </a:cubicBezTo>
                    <a:cubicBezTo>
                      <a:pt x="1850" y="570"/>
                      <a:pt x="2371" y="365"/>
                      <a:pt x="2900" y="145"/>
                    </a:cubicBezTo>
                    <a:close/>
                    <a:moveTo>
                      <a:pt x="2931" y="1"/>
                    </a:moveTo>
                    <a:cubicBezTo>
                      <a:pt x="2928" y="1"/>
                      <a:pt x="2924" y="1"/>
                      <a:pt x="2920" y="3"/>
                    </a:cubicBezTo>
                    <a:cubicBezTo>
                      <a:pt x="1974" y="408"/>
                      <a:pt x="1021" y="769"/>
                      <a:pt x="60" y="1091"/>
                    </a:cubicBezTo>
                    <a:cubicBezTo>
                      <a:pt x="38" y="1099"/>
                      <a:pt x="23" y="1114"/>
                      <a:pt x="23" y="1144"/>
                    </a:cubicBezTo>
                    <a:cubicBezTo>
                      <a:pt x="15" y="1249"/>
                      <a:pt x="8" y="1354"/>
                      <a:pt x="0" y="1459"/>
                    </a:cubicBezTo>
                    <a:cubicBezTo>
                      <a:pt x="0" y="1485"/>
                      <a:pt x="12" y="1522"/>
                      <a:pt x="34" y="1522"/>
                    </a:cubicBezTo>
                    <a:cubicBezTo>
                      <a:pt x="38" y="1522"/>
                      <a:pt x="41" y="1521"/>
                      <a:pt x="45" y="1519"/>
                    </a:cubicBezTo>
                    <a:cubicBezTo>
                      <a:pt x="1051" y="1204"/>
                      <a:pt x="2049" y="844"/>
                      <a:pt x="3040" y="431"/>
                    </a:cubicBezTo>
                    <a:cubicBezTo>
                      <a:pt x="3070" y="416"/>
                      <a:pt x="3085" y="378"/>
                      <a:pt x="3070" y="341"/>
                    </a:cubicBezTo>
                    <a:cubicBezTo>
                      <a:pt x="3040" y="244"/>
                      <a:pt x="3003" y="140"/>
                      <a:pt x="2965" y="43"/>
                    </a:cubicBezTo>
                    <a:lnTo>
                      <a:pt x="2965" y="43"/>
                    </a:lnTo>
                    <a:cubicBezTo>
                      <a:pt x="2961" y="19"/>
                      <a:pt x="2949" y="1"/>
                      <a:pt x="2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1" name="Google Shape;15231;p38"/>
              <p:cNvSpPr/>
              <p:nvPr/>
            </p:nvSpPr>
            <p:spPr>
              <a:xfrm rot="659139">
                <a:off x="1524867" y="2890996"/>
                <a:ext cx="330238" cy="171353"/>
              </a:xfrm>
              <a:custGeom>
                <a:avLst/>
                <a:gdLst/>
                <a:ahLst/>
                <a:cxnLst/>
                <a:rect l="l" t="t" r="r" b="b"/>
                <a:pathLst>
                  <a:path w="2806" h="1456" extrusionOk="0">
                    <a:moveTo>
                      <a:pt x="66" y="1332"/>
                    </a:moveTo>
                    <a:lnTo>
                      <a:pt x="66" y="1332"/>
                    </a:lnTo>
                    <a:cubicBezTo>
                      <a:pt x="67" y="1332"/>
                      <a:pt x="68" y="1333"/>
                      <a:pt x="68" y="1333"/>
                    </a:cubicBezTo>
                    <a:lnTo>
                      <a:pt x="68" y="1333"/>
                    </a:lnTo>
                    <a:cubicBezTo>
                      <a:pt x="68" y="1333"/>
                      <a:pt x="67" y="1332"/>
                      <a:pt x="66" y="1332"/>
                    </a:cubicBezTo>
                    <a:close/>
                    <a:moveTo>
                      <a:pt x="2583" y="143"/>
                    </a:moveTo>
                    <a:lnTo>
                      <a:pt x="2583" y="143"/>
                    </a:lnTo>
                    <a:cubicBezTo>
                      <a:pt x="2627" y="232"/>
                      <a:pt x="2662" y="318"/>
                      <a:pt x="2697" y="320"/>
                    </a:cubicBezTo>
                    <a:lnTo>
                      <a:pt x="2697" y="320"/>
                    </a:lnTo>
                    <a:cubicBezTo>
                      <a:pt x="2647" y="346"/>
                      <a:pt x="2564" y="367"/>
                      <a:pt x="2535" y="379"/>
                    </a:cubicBezTo>
                    <a:cubicBezTo>
                      <a:pt x="2250" y="499"/>
                      <a:pt x="1965" y="619"/>
                      <a:pt x="1672" y="731"/>
                    </a:cubicBezTo>
                    <a:cubicBezTo>
                      <a:pt x="1335" y="866"/>
                      <a:pt x="997" y="1001"/>
                      <a:pt x="659" y="1121"/>
                    </a:cubicBezTo>
                    <a:cubicBezTo>
                      <a:pt x="573" y="1155"/>
                      <a:pt x="238" y="1341"/>
                      <a:pt x="106" y="1341"/>
                    </a:cubicBezTo>
                    <a:cubicBezTo>
                      <a:pt x="105" y="1341"/>
                      <a:pt x="105" y="1341"/>
                      <a:pt x="104" y="1341"/>
                    </a:cubicBezTo>
                    <a:lnTo>
                      <a:pt x="104" y="1341"/>
                    </a:lnTo>
                    <a:cubicBezTo>
                      <a:pt x="143" y="1321"/>
                      <a:pt x="102" y="1150"/>
                      <a:pt x="126" y="1106"/>
                    </a:cubicBezTo>
                    <a:lnTo>
                      <a:pt x="126" y="1106"/>
                    </a:lnTo>
                    <a:cubicBezTo>
                      <a:pt x="125" y="1109"/>
                      <a:pt x="127" y="1110"/>
                      <a:pt x="130" y="1110"/>
                    </a:cubicBezTo>
                    <a:cubicBezTo>
                      <a:pt x="149" y="1110"/>
                      <a:pt x="223" y="1082"/>
                      <a:pt x="254" y="1069"/>
                    </a:cubicBezTo>
                    <a:cubicBezTo>
                      <a:pt x="524" y="911"/>
                      <a:pt x="847" y="851"/>
                      <a:pt x="1132" y="739"/>
                    </a:cubicBezTo>
                    <a:cubicBezTo>
                      <a:pt x="1618" y="547"/>
                      <a:pt x="2097" y="349"/>
                      <a:pt x="2583" y="143"/>
                    </a:cubicBezTo>
                    <a:close/>
                    <a:moveTo>
                      <a:pt x="2608" y="1"/>
                    </a:moveTo>
                    <a:cubicBezTo>
                      <a:pt x="2604" y="1"/>
                      <a:pt x="2600" y="1"/>
                      <a:pt x="2595" y="3"/>
                    </a:cubicBezTo>
                    <a:cubicBezTo>
                      <a:pt x="1762" y="371"/>
                      <a:pt x="929" y="701"/>
                      <a:pt x="96" y="1001"/>
                    </a:cubicBezTo>
                    <a:cubicBezTo>
                      <a:pt x="74" y="1016"/>
                      <a:pt x="59" y="1031"/>
                      <a:pt x="59" y="1061"/>
                    </a:cubicBezTo>
                    <a:cubicBezTo>
                      <a:pt x="44" y="1167"/>
                      <a:pt x="21" y="1279"/>
                      <a:pt x="6" y="1392"/>
                    </a:cubicBezTo>
                    <a:cubicBezTo>
                      <a:pt x="0" y="1423"/>
                      <a:pt x="21" y="1455"/>
                      <a:pt x="45" y="1455"/>
                    </a:cubicBezTo>
                    <a:cubicBezTo>
                      <a:pt x="50" y="1455"/>
                      <a:pt x="54" y="1454"/>
                      <a:pt x="59" y="1452"/>
                    </a:cubicBezTo>
                    <a:cubicBezTo>
                      <a:pt x="959" y="1144"/>
                      <a:pt x="1860" y="799"/>
                      <a:pt x="2760" y="409"/>
                    </a:cubicBezTo>
                    <a:cubicBezTo>
                      <a:pt x="2790" y="386"/>
                      <a:pt x="2805" y="341"/>
                      <a:pt x="2783" y="304"/>
                    </a:cubicBezTo>
                    <a:cubicBezTo>
                      <a:pt x="2740" y="218"/>
                      <a:pt x="2691" y="126"/>
                      <a:pt x="2641" y="40"/>
                    </a:cubicBezTo>
                    <a:lnTo>
                      <a:pt x="2641" y="40"/>
                    </a:lnTo>
                    <a:cubicBezTo>
                      <a:pt x="2637" y="18"/>
                      <a:pt x="2625" y="1"/>
                      <a:pt x="2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2" name="Google Shape;15232;p38"/>
              <p:cNvSpPr/>
              <p:nvPr/>
            </p:nvSpPr>
            <p:spPr>
              <a:xfrm rot="659139">
                <a:off x="1550225" y="2830018"/>
                <a:ext cx="282692" cy="155935"/>
              </a:xfrm>
              <a:custGeom>
                <a:avLst/>
                <a:gdLst/>
                <a:ahLst/>
                <a:cxnLst/>
                <a:rect l="l" t="t" r="r" b="b"/>
                <a:pathLst>
                  <a:path w="2402" h="1325" extrusionOk="0">
                    <a:moveTo>
                      <a:pt x="2167" y="141"/>
                    </a:moveTo>
                    <a:cubicBezTo>
                      <a:pt x="2209" y="215"/>
                      <a:pt x="2240" y="294"/>
                      <a:pt x="2274" y="306"/>
                    </a:cubicBezTo>
                    <a:lnTo>
                      <a:pt x="2274" y="306"/>
                    </a:lnTo>
                    <a:cubicBezTo>
                      <a:pt x="2236" y="323"/>
                      <a:pt x="2190" y="336"/>
                      <a:pt x="2176" y="341"/>
                    </a:cubicBezTo>
                    <a:cubicBezTo>
                      <a:pt x="1929" y="416"/>
                      <a:pt x="1688" y="558"/>
                      <a:pt x="1448" y="656"/>
                    </a:cubicBezTo>
                    <a:cubicBezTo>
                      <a:pt x="1163" y="776"/>
                      <a:pt x="870" y="896"/>
                      <a:pt x="578" y="1009"/>
                    </a:cubicBezTo>
                    <a:cubicBezTo>
                      <a:pt x="492" y="1042"/>
                      <a:pt x="223" y="1204"/>
                      <a:pt x="100" y="1210"/>
                    </a:cubicBezTo>
                    <a:lnTo>
                      <a:pt x="100" y="1210"/>
                    </a:lnTo>
                    <a:cubicBezTo>
                      <a:pt x="130" y="1188"/>
                      <a:pt x="87" y="1061"/>
                      <a:pt x="135" y="971"/>
                    </a:cubicBezTo>
                    <a:lnTo>
                      <a:pt x="135" y="971"/>
                    </a:lnTo>
                    <a:cubicBezTo>
                      <a:pt x="128" y="986"/>
                      <a:pt x="128" y="992"/>
                      <a:pt x="133" y="992"/>
                    </a:cubicBezTo>
                    <a:cubicBezTo>
                      <a:pt x="143" y="992"/>
                      <a:pt x="175" y="969"/>
                      <a:pt x="210" y="949"/>
                    </a:cubicBezTo>
                    <a:cubicBezTo>
                      <a:pt x="420" y="821"/>
                      <a:pt x="683" y="769"/>
                      <a:pt x="900" y="678"/>
                    </a:cubicBezTo>
                    <a:cubicBezTo>
                      <a:pt x="1320" y="509"/>
                      <a:pt x="1747" y="325"/>
                      <a:pt x="2167" y="141"/>
                    </a:cubicBezTo>
                    <a:close/>
                    <a:moveTo>
                      <a:pt x="2183" y="0"/>
                    </a:moveTo>
                    <a:cubicBezTo>
                      <a:pt x="2179" y="0"/>
                      <a:pt x="2174" y="1"/>
                      <a:pt x="2169" y="3"/>
                    </a:cubicBezTo>
                    <a:cubicBezTo>
                      <a:pt x="1486" y="318"/>
                      <a:pt x="788" y="603"/>
                      <a:pt x="90" y="874"/>
                    </a:cubicBezTo>
                    <a:cubicBezTo>
                      <a:pt x="68" y="881"/>
                      <a:pt x="53" y="904"/>
                      <a:pt x="53" y="926"/>
                    </a:cubicBezTo>
                    <a:cubicBezTo>
                      <a:pt x="38" y="1039"/>
                      <a:pt x="22" y="1151"/>
                      <a:pt x="7" y="1264"/>
                    </a:cubicBezTo>
                    <a:cubicBezTo>
                      <a:pt x="1" y="1297"/>
                      <a:pt x="24" y="1325"/>
                      <a:pt x="51" y="1325"/>
                    </a:cubicBezTo>
                    <a:cubicBezTo>
                      <a:pt x="54" y="1325"/>
                      <a:pt x="57" y="1325"/>
                      <a:pt x="60" y="1324"/>
                    </a:cubicBezTo>
                    <a:cubicBezTo>
                      <a:pt x="825" y="1039"/>
                      <a:pt x="1591" y="731"/>
                      <a:pt x="2349" y="393"/>
                    </a:cubicBezTo>
                    <a:cubicBezTo>
                      <a:pt x="2386" y="371"/>
                      <a:pt x="2401" y="326"/>
                      <a:pt x="2379" y="288"/>
                    </a:cubicBezTo>
                    <a:cubicBezTo>
                      <a:pt x="2328" y="201"/>
                      <a:pt x="2270" y="114"/>
                      <a:pt x="2219" y="34"/>
                    </a:cubicBezTo>
                    <a:lnTo>
                      <a:pt x="2219" y="34"/>
                    </a:lnTo>
                    <a:cubicBezTo>
                      <a:pt x="2213" y="15"/>
                      <a:pt x="2201" y="0"/>
                      <a:pt x="21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3" name="Google Shape;15233;p38"/>
              <p:cNvSpPr/>
              <p:nvPr/>
            </p:nvSpPr>
            <p:spPr>
              <a:xfrm rot="659139">
                <a:off x="1575785" y="2770161"/>
                <a:ext cx="230555" cy="136988"/>
              </a:xfrm>
              <a:custGeom>
                <a:avLst/>
                <a:gdLst/>
                <a:ahLst/>
                <a:cxnLst/>
                <a:rect l="l" t="t" r="r" b="b"/>
                <a:pathLst>
                  <a:path w="1959" h="1164" extrusionOk="0">
                    <a:moveTo>
                      <a:pt x="1699" y="134"/>
                    </a:moveTo>
                    <a:cubicBezTo>
                      <a:pt x="1735" y="176"/>
                      <a:pt x="1794" y="245"/>
                      <a:pt x="1834" y="280"/>
                    </a:cubicBezTo>
                    <a:lnTo>
                      <a:pt x="1834" y="280"/>
                    </a:lnTo>
                    <a:cubicBezTo>
                      <a:pt x="1825" y="284"/>
                      <a:pt x="1815" y="288"/>
                      <a:pt x="1801" y="290"/>
                    </a:cubicBezTo>
                    <a:cubicBezTo>
                      <a:pt x="1621" y="320"/>
                      <a:pt x="1418" y="463"/>
                      <a:pt x="1246" y="538"/>
                    </a:cubicBezTo>
                    <a:cubicBezTo>
                      <a:pt x="884" y="697"/>
                      <a:pt x="494" y="940"/>
                      <a:pt x="117" y="1024"/>
                    </a:cubicBezTo>
                    <a:lnTo>
                      <a:pt x="117" y="1024"/>
                    </a:lnTo>
                    <a:cubicBezTo>
                      <a:pt x="122" y="992"/>
                      <a:pt x="125" y="958"/>
                      <a:pt x="128" y="943"/>
                    </a:cubicBezTo>
                    <a:cubicBezTo>
                      <a:pt x="165" y="808"/>
                      <a:pt x="135" y="830"/>
                      <a:pt x="165" y="793"/>
                    </a:cubicBezTo>
                    <a:cubicBezTo>
                      <a:pt x="263" y="680"/>
                      <a:pt x="533" y="643"/>
                      <a:pt x="660" y="590"/>
                    </a:cubicBezTo>
                    <a:cubicBezTo>
                      <a:pt x="1007" y="443"/>
                      <a:pt x="1353" y="288"/>
                      <a:pt x="1699" y="134"/>
                    </a:cubicBezTo>
                    <a:close/>
                    <a:moveTo>
                      <a:pt x="1712" y="0"/>
                    </a:moveTo>
                    <a:cubicBezTo>
                      <a:pt x="1707" y="0"/>
                      <a:pt x="1702" y="2"/>
                      <a:pt x="1696" y="5"/>
                    </a:cubicBezTo>
                    <a:cubicBezTo>
                      <a:pt x="1171" y="245"/>
                      <a:pt x="645" y="478"/>
                      <a:pt x="113" y="695"/>
                    </a:cubicBezTo>
                    <a:cubicBezTo>
                      <a:pt x="98" y="703"/>
                      <a:pt x="83" y="718"/>
                      <a:pt x="83" y="733"/>
                    </a:cubicBezTo>
                    <a:cubicBezTo>
                      <a:pt x="60" y="853"/>
                      <a:pt x="38" y="965"/>
                      <a:pt x="8" y="1085"/>
                    </a:cubicBezTo>
                    <a:cubicBezTo>
                      <a:pt x="1" y="1118"/>
                      <a:pt x="18" y="1163"/>
                      <a:pt x="47" y="1163"/>
                    </a:cubicBezTo>
                    <a:cubicBezTo>
                      <a:pt x="51" y="1163"/>
                      <a:pt x="56" y="1162"/>
                      <a:pt x="60" y="1160"/>
                    </a:cubicBezTo>
                    <a:cubicBezTo>
                      <a:pt x="683" y="913"/>
                      <a:pt x="1298" y="650"/>
                      <a:pt x="1914" y="365"/>
                    </a:cubicBezTo>
                    <a:cubicBezTo>
                      <a:pt x="1951" y="343"/>
                      <a:pt x="1959" y="297"/>
                      <a:pt x="1936" y="260"/>
                    </a:cubicBezTo>
                    <a:cubicBezTo>
                      <a:pt x="1876" y="177"/>
                      <a:pt x="1809" y="102"/>
                      <a:pt x="1741" y="20"/>
                    </a:cubicBezTo>
                    <a:cubicBezTo>
                      <a:pt x="1739" y="18"/>
                      <a:pt x="1738" y="16"/>
                      <a:pt x="1736" y="14"/>
                    </a:cubicBezTo>
                    <a:lnTo>
                      <a:pt x="1736" y="14"/>
                    </a:lnTo>
                    <a:cubicBezTo>
                      <a:pt x="1730" y="6"/>
                      <a:pt x="1722" y="0"/>
                      <a:pt x="17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4" name="Google Shape;15234;p38"/>
              <p:cNvSpPr/>
              <p:nvPr/>
            </p:nvSpPr>
            <p:spPr>
              <a:xfrm rot="659139">
                <a:off x="1605015" y="2712029"/>
                <a:ext cx="169591" cy="112980"/>
              </a:xfrm>
              <a:custGeom>
                <a:avLst/>
                <a:gdLst/>
                <a:ahLst/>
                <a:cxnLst/>
                <a:rect l="l" t="t" r="r" b="b"/>
                <a:pathLst>
                  <a:path w="1441" h="960" extrusionOk="0">
                    <a:moveTo>
                      <a:pt x="1169" y="126"/>
                    </a:moveTo>
                    <a:cubicBezTo>
                      <a:pt x="1212" y="175"/>
                      <a:pt x="1254" y="225"/>
                      <a:pt x="1297" y="274"/>
                    </a:cubicBezTo>
                    <a:lnTo>
                      <a:pt x="1297" y="274"/>
                    </a:lnTo>
                    <a:cubicBezTo>
                      <a:pt x="903" y="460"/>
                      <a:pt x="510" y="640"/>
                      <a:pt x="117" y="808"/>
                    </a:cubicBezTo>
                    <a:lnTo>
                      <a:pt x="117" y="808"/>
                    </a:lnTo>
                    <a:cubicBezTo>
                      <a:pt x="126" y="764"/>
                      <a:pt x="134" y="719"/>
                      <a:pt x="143" y="673"/>
                    </a:cubicBezTo>
                    <a:cubicBezTo>
                      <a:pt x="143" y="663"/>
                      <a:pt x="156" y="606"/>
                      <a:pt x="158" y="583"/>
                    </a:cubicBezTo>
                    <a:lnTo>
                      <a:pt x="158" y="583"/>
                    </a:lnTo>
                    <a:cubicBezTo>
                      <a:pt x="241" y="508"/>
                      <a:pt x="391" y="486"/>
                      <a:pt x="488" y="441"/>
                    </a:cubicBezTo>
                    <a:cubicBezTo>
                      <a:pt x="715" y="338"/>
                      <a:pt x="942" y="236"/>
                      <a:pt x="1169" y="126"/>
                    </a:cubicBezTo>
                    <a:close/>
                    <a:moveTo>
                      <a:pt x="1181" y="1"/>
                    </a:moveTo>
                    <a:cubicBezTo>
                      <a:pt x="1176" y="1"/>
                      <a:pt x="1170" y="2"/>
                      <a:pt x="1163" y="6"/>
                    </a:cubicBezTo>
                    <a:cubicBezTo>
                      <a:pt x="901" y="133"/>
                      <a:pt x="630" y="253"/>
                      <a:pt x="360" y="373"/>
                    </a:cubicBezTo>
                    <a:cubicBezTo>
                      <a:pt x="293" y="403"/>
                      <a:pt x="150" y="426"/>
                      <a:pt x="98" y="486"/>
                    </a:cubicBezTo>
                    <a:cubicBezTo>
                      <a:pt x="38" y="568"/>
                      <a:pt x="30" y="771"/>
                      <a:pt x="8" y="884"/>
                    </a:cubicBezTo>
                    <a:cubicBezTo>
                      <a:pt x="1" y="918"/>
                      <a:pt x="19" y="959"/>
                      <a:pt x="52" y="959"/>
                    </a:cubicBezTo>
                    <a:cubicBezTo>
                      <a:pt x="55" y="959"/>
                      <a:pt x="57" y="959"/>
                      <a:pt x="60" y="959"/>
                    </a:cubicBezTo>
                    <a:cubicBezTo>
                      <a:pt x="510" y="763"/>
                      <a:pt x="953" y="568"/>
                      <a:pt x="1396" y="358"/>
                    </a:cubicBezTo>
                    <a:cubicBezTo>
                      <a:pt x="1426" y="336"/>
                      <a:pt x="1441" y="291"/>
                      <a:pt x="1418" y="253"/>
                    </a:cubicBezTo>
                    <a:cubicBezTo>
                      <a:pt x="1352" y="179"/>
                      <a:pt x="1278" y="98"/>
                      <a:pt x="1212" y="24"/>
                    </a:cubicBezTo>
                    <a:lnTo>
                      <a:pt x="1212" y="24"/>
                    </a:lnTo>
                    <a:cubicBezTo>
                      <a:pt x="1206" y="10"/>
                      <a:pt x="1195" y="1"/>
                      <a:pt x="1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5" name="Google Shape;15235;p38"/>
              <p:cNvSpPr/>
              <p:nvPr/>
            </p:nvSpPr>
            <p:spPr>
              <a:xfrm rot="659139">
                <a:off x="1641568" y="2663088"/>
                <a:ext cx="90974" cy="77439"/>
              </a:xfrm>
              <a:custGeom>
                <a:avLst/>
                <a:gdLst/>
                <a:ahLst/>
                <a:cxnLst/>
                <a:rect l="l" t="t" r="r" b="b"/>
                <a:pathLst>
                  <a:path w="773" h="658" extrusionOk="0">
                    <a:moveTo>
                      <a:pt x="475" y="130"/>
                    </a:moveTo>
                    <a:lnTo>
                      <a:pt x="475" y="130"/>
                    </a:lnTo>
                    <a:cubicBezTo>
                      <a:pt x="525" y="175"/>
                      <a:pt x="572" y="218"/>
                      <a:pt x="621" y="262"/>
                    </a:cubicBezTo>
                    <a:lnTo>
                      <a:pt x="621" y="262"/>
                    </a:lnTo>
                    <a:cubicBezTo>
                      <a:pt x="454" y="346"/>
                      <a:pt x="284" y="427"/>
                      <a:pt x="113" y="506"/>
                    </a:cubicBezTo>
                    <a:lnTo>
                      <a:pt x="113" y="506"/>
                    </a:lnTo>
                    <a:cubicBezTo>
                      <a:pt x="120" y="473"/>
                      <a:pt x="127" y="440"/>
                      <a:pt x="135" y="407"/>
                    </a:cubicBezTo>
                    <a:cubicBezTo>
                      <a:pt x="157" y="362"/>
                      <a:pt x="165" y="317"/>
                      <a:pt x="172" y="272"/>
                    </a:cubicBezTo>
                    <a:lnTo>
                      <a:pt x="172" y="272"/>
                    </a:lnTo>
                    <a:cubicBezTo>
                      <a:pt x="225" y="267"/>
                      <a:pt x="297" y="209"/>
                      <a:pt x="345" y="189"/>
                    </a:cubicBezTo>
                    <a:cubicBezTo>
                      <a:pt x="384" y="169"/>
                      <a:pt x="429" y="150"/>
                      <a:pt x="475" y="130"/>
                    </a:cubicBezTo>
                    <a:close/>
                    <a:moveTo>
                      <a:pt x="483" y="1"/>
                    </a:moveTo>
                    <a:cubicBezTo>
                      <a:pt x="473" y="1"/>
                      <a:pt x="465" y="6"/>
                      <a:pt x="458" y="15"/>
                    </a:cubicBezTo>
                    <a:lnTo>
                      <a:pt x="458" y="15"/>
                    </a:lnTo>
                    <a:cubicBezTo>
                      <a:pt x="403" y="36"/>
                      <a:pt x="348" y="63"/>
                      <a:pt x="300" y="84"/>
                    </a:cubicBezTo>
                    <a:cubicBezTo>
                      <a:pt x="232" y="106"/>
                      <a:pt x="180" y="129"/>
                      <a:pt x="127" y="166"/>
                    </a:cubicBezTo>
                    <a:cubicBezTo>
                      <a:pt x="52" y="234"/>
                      <a:pt x="37" y="467"/>
                      <a:pt x="7" y="579"/>
                    </a:cubicBezTo>
                    <a:cubicBezTo>
                      <a:pt x="1" y="618"/>
                      <a:pt x="22" y="657"/>
                      <a:pt x="48" y="657"/>
                    </a:cubicBezTo>
                    <a:cubicBezTo>
                      <a:pt x="52" y="657"/>
                      <a:pt x="56" y="656"/>
                      <a:pt x="60" y="654"/>
                    </a:cubicBezTo>
                    <a:cubicBezTo>
                      <a:pt x="285" y="549"/>
                      <a:pt x="510" y="444"/>
                      <a:pt x="728" y="339"/>
                    </a:cubicBezTo>
                    <a:cubicBezTo>
                      <a:pt x="765" y="317"/>
                      <a:pt x="773" y="264"/>
                      <a:pt x="743" y="226"/>
                    </a:cubicBezTo>
                    <a:cubicBezTo>
                      <a:pt x="663" y="161"/>
                      <a:pt x="591" y="89"/>
                      <a:pt x="512" y="17"/>
                    </a:cubicBezTo>
                    <a:lnTo>
                      <a:pt x="512" y="17"/>
                    </a:lnTo>
                    <a:cubicBezTo>
                      <a:pt x="508" y="13"/>
                      <a:pt x="504" y="9"/>
                      <a:pt x="500" y="7"/>
                    </a:cubicBezTo>
                    <a:lnTo>
                      <a:pt x="500" y="7"/>
                    </a:lnTo>
                    <a:cubicBezTo>
                      <a:pt x="494" y="3"/>
                      <a:pt x="488" y="1"/>
                      <a:pt x="4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6" name="Google Shape;15236;p38"/>
              <p:cNvSpPr/>
              <p:nvPr/>
            </p:nvSpPr>
            <p:spPr>
              <a:xfrm rot="659139">
                <a:off x="1451814" y="3287420"/>
                <a:ext cx="406266" cy="164409"/>
              </a:xfrm>
              <a:custGeom>
                <a:avLst/>
                <a:gdLst/>
                <a:ahLst/>
                <a:cxnLst/>
                <a:rect l="l" t="t" r="r" b="b"/>
                <a:pathLst>
                  <a:path w="3452" h="1397" extrusionOk="0">
                    <a:moveTo>
                      <a:pt x="3316" y="146"/>
                    </a:moveTo>
                    <a:cubicBezTo>
                      <a:pt x="3328" y="146"/>
                      <a:pt x="3338" y="148"/>
                      <a:pt x="3347" y="151"/>
                    </a:cubicBezTo>
                    <a:cubicBezTo>
                      <a:pt x="3350" y="151"/>
                      <a:pt x="3354" y="150"/>
                      <a:pt x="3358" y="148"/>
                    </a:cubicBezTo>
                    <a:lnTo>
                      <a:pt x="3358" y="148"/>
                    </a:lnTo>
                    <a:cubicBezTo>
                      <a:pt x="3342" y="198"/>
                      <a:pt x="3340" y="298"/>
                      <a:pt x="3340" y="366"/>
                    </a:cubicBezTo>
                    <a:lnTo>
                      <a:pt x="3340" y="366"/>
                    </a:lnTo>
                    <a:cubicBezTo>
                      <a:pt x="2751" y="557"/>
                      <a:pt x="2156" y="740"/>
                      <a:pt x="1554" y="909"/>
                    </a:cubicBezTo>
                    <a:cubicBezTo>
                      <a:pt x="1201" y="1007"/>
                      <a:pt x="841" y="1097"/>
                      <a:pt x="488" y="1187"/>
                    </a:cubicBezTo>
                    <a:cubicBezTo>
                      <a:pt x="418" y="1206"/>
                      <a:pt x="283" y="1268"/>
                      <a:pt x="198" y="1268"/>
                    </a:cubicBezTo>
                    <a:cubicBezTo>
                      <a:pt x="183" y="1268"/>
                      <a:pt x="169" y="1266"/>
                      <a:pt x="158" y="1262"/>
                    </a:cubicBezTo>
                    <a:cubicBezTo>
                      <a:pt x="138" y="1255"/>
                      <a:pt x="94" y="1088"/>
                      <a:pt x="64" y="1088"/>
                    </a:cubicBezTo>
                    <a:cubicBezTo>
                      <a:pt x="62" y="1088"/>
                      <a:pt x="60" y="1089"/>
                      <a:pt x="58" y="1091"/>
                    </a:cubicBezTo>
                    <a:lnTo>
                      <a:pt x="58" y="1091"/>
                    </a:lnTo>
                    <a:cubicBezTo>
                      <a:pt x="134" y="1005"/>
                      <a:pt x="588" y="969"/>
                      <a:pt x="668" y="947"/>
                    </a:cubicBezTo>
                    <a:cubicBezTo>
                      <a:pt x="1066" y="842"/>
                      <a:pt x="1471" y="729"/>
                      <a:pt x="1869" y="617"/>
                    </a:cubicBezTo>
                    <a:cubicBezTo>
                      <a:pt x="2259" y="504"/>
                      <a:pt x="2642" y="384"/>
                      <a:pt x="3032" y="256"/>
                    </a:cubicBezTo>
                    <a:cubicBezTo>
                      <a:pt x="3105" y="230"/>
                      <a:pt x="3235" y="146"/>
                      <a:pt x="3316" y="146"/>
                    </a:cubicBezTo>
                    <a:close/>
                    <a:moveTo>
                      <a:pt x="3407" y="0"/>
                    </a:moveTo>
                    <a:cubicBezTo>
                      <a:pt x="3405" y="0"/>
                      <a:pt x="3402" y="0"/>
                      <a:pt x="3400" y="1"/>
                    </a:cubicBezTo>
                    <a:cubicBezTo>
                      <a:pt x="2289" y="384"/>
                      <a:pt x="1171" y="707"/>
                      <a:pt x="53" y="984"/>
                    </a:cubicBezTo>
                    <a:cubicBezTo>
                      <a:pt x="23" y="992"/>
                      <a:pt x="0" y="1029"/>
                      <a:pt x="8" y="1059"/>
                    </a:cubicBezTo>
                    <a:cubicBezTo>
                      <a:pt x="23" y="1157"/>
                      <a:pt x="45" y="1262"/>
                      <a:pt x="60" y="1359"/>
                    </a:cubicBezTo>
                    <a:cubicBezTo>
                      <a:pt x="68" y="1382"/>
                      <a:pt x="83" y="1397"/>
                      <a:pt x="105" y="1397"/>
                    </a:cubicBezTo>
                    <a:cubicBezTo>
                      <a:pt x="1194" y="1142"/>
                      <a:pt x="2289" y="842"/>
                      <a:pt x="3385" y="481"/>
                    </a:cubicBezTo>
                    <a:cubicBezTo>
                      <a:pt x="3411" y="470"/>
                      <a:pt x="3425" y="432"/>
                      <a:pt x="3423" y="399"/>
                    </a:cubicBezTo>
                    <a:lnTo>
                      <a:pt x="3423" y="399"/>
                    </a:lnTo>
                    <a:cubicBezTo>
                      <a:pt x="3438" y="282"/>
                      <a:pt x="3445" y="171"/>
                      <a:pt x="3445" y="54"/>
                    </a:cubicBezTo>
                    <a:cubicBezTo>
                      <a:pt x="3452" y="27"/>
                      <a:pt x="3428" y="0"/>
                      <a:pt x="34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7" name="Google Shape;15237;p38"/>
              <p:cNvSpPr/>
              <p:nvPr/>
            </p:nvSpPr>
            <p:spPr>
              <a:xfrm rot="659139">
                <a:off x="1448198" y="3371128"/>
                <a:ext cx="387789" cy="152287"/>
              </a:xfrm>
              <a:custGeom>
                <a:avLst/>
                <a:gdLst/>
                <a:ahLst/>
                <a:cxnLst/>
                <a:rect l="l" t="t" r="r" b="b"/>
                <a:pathLst>
                  <a:path w="3295" h="1294" extrusionOk="0">
                    <a:moveTo>
                      <a:pt x="3165" y="150"/>
                    </a:moveTo>
                    <a:cubicBezTo>
                      <a:pt x="3171" y="150"/>
                      <a:pt x="3177" y="150"/>
                      <a:pt x="3183" y="152"/>
                    </a:cubicBezTo>
                    <a:cubicBezTo>
                      <a:pt x="3183" y="152"/>
                      <a:pt x="3184" y="153"/>
                      <a:pt x="3185" y="153"/>
                    </a:cubicBezTo>
                    <a:lnTo>
                      <a:pt x="3185" y="153"/>
                    </a:lnTo>
                    <a:cubicBezTo>
                      <a:pt x="3165" y="205"/>
                      <a:pt x="3160" y="308"/>
                      <a:pt x="3156" y="375"/>
                    </a:cubicBezTo>
                    <a:lnTo>
                      <a:pt x="3156" y="375"/>
                    </a:lnTo>
                    <a:cubicBezTo>
                      <a:pt x="2592" y="550"/>
                      <a:pt x="2028" y="710"/>
                      <a:pt x="1464" y="850"/>
                    </a:cubicBezTo>
                    <a:cubicBezTo>
                      <a:pt x="1112" y="947"/>
                      <a:pt x="759" y="1030"/>
                      <a:pt x="406" y="1112"/>
                    </a:cubicBezTo>
                    <a:cubicBezTo>
                      <a:pt x="351" y="1125"/>
                      <a:pt x="255" y="1172"/>
                      <a:pt x="189" y="1172"/>
                    </a:cubicBezTo>
                    <a:cubicBezTo>
                      <a:pt x="175" y="1172"/>
                      <a:pt x="162" y="1170"/>
                      <a:pt x="151" y="1165"/>
                    </a:cubicBezTo>
                    <a:cubicBezTo>
                      <a:pt x="145" y="1165"/>
                      <a:pt x="127" y="973"/>
                      <a:pt x="85" y="973"/>
                    </a:cubicBezTo>
                    <a:cubicBezTo>
                      <a:pt x="78" y="973"/>
                      <a:pt x="70" y="979"/>
                      <a:pt x="61" y="992"/>
                    </a:cubicBezTo>
                    <a:cubicBezTo>
                      <a:pt x="129" y="887"/>
                      <a:pt x="564" y="872"/>
                      <a:pt x="661" y="850"/>
                    </a:cubicBezTo>
                    <a:cubicBezTo>
                      <a:pt x="1052" y="760"/>
                      <a:pt x="1449" y="654"/>
                      <a:pt x="1840" y="549"/>
                    </a:cubicBezTo>
                    <a:cubicBezTo>
                      <a:pt x="2200" y="452"/>
                      <a:pt x="2552" y="347"/>
                      <a:pt x="2913" y="242"/>
                    </a:cubicBezTo>
                    <a:cubicBezTo>
                      <a:pt x="2981" y="221"/>
                      <a:pt x="3095" y="150"/>
                      <a:pt x="3165" y="150"/>
                    </a:cubicBezTo>
                    <a:close/>
                    <a:moveTo>
                      <a:pt x="3249" y="1"/>
                    </a:moveTo>
                    <a:cubicBezTo>
                      <a:pt x="3247" y="1"/>
                      <a:pt x="3245" y="1"/>
                      <a:pt x="3243" y="2"/>
                    </a:cubicBezTo>
                    <a:cubicBezTo>
                      <a:pt x="2185" y="347"/>
                      <a:pt x="1119" y="632"/>
                      <a:pt x="54" y="872"/>
                    </a:cubicBezTo>
                    <a:cubicBezTo>
                      <a:pt x="24" y="887"/>
                      <a:pt x="1" y="917"/>
                      <a:pt x="8" y="955"/>
                    </a:cubicBezTo>
                    <a:cubicBezTo>
                      <a:pt x="31" y="1052"/>
                      <a:pt x="54" y="1150"/>
                      <a:pt x="69" y="1255"/>
                    </a:cubicBezTo>
                    <a:cubicBezTo>
                      <a:pt x="75" y="1274"/>
                      <a:pt x="87" y="1294"/>
                      <a:pt x="105" y="1294"/>
                    </a:cubicBezTo>
                    <a:cubicBezTo>
                      <a:pt x="108" y="1294"/>
                      <a:pt x="111" y="1293"/>
                      <a:pt x="114" y="1292"/>
                    </a:cubicBezTo>
                    <a:cubicBezTo>
                      <a:pt x="1142" y="1075"/>
                      <a:pt x="2170" y="805"/>
                      <a:pt x="3190" y="497"/>
                    </a:cubicBezTo>
                    <a:cubicBezTo>
                      <a:pt x="3195" y="495"/>
                      <a:pt x="3200" y="493"/>
                      <a:pt x="3204" y="489"/>
                    </a:cubicBezTo>
                    <a:lnTo>
                      <a:pt x="3204" y="489"/>
                    </a:lnTo>
                    <a:cubicBezTo>
                      <a:pt x="3219" y="484"/>
                      <a:pt x="3232" y="468"/>
                      <a:pt x="3235" y="440"/>
                    </a:cubicBezTo>
                    <a:lnTo>
                      <a:pt x="3235" y="440"/>
                    </a:lnTo>
                    <a:cubicBezTo>
                      <a:pt x="3237" y="432"/>
                      <a:pt x="3238" y="425"/>
                      <a:pt x="3239" y="417"/>
                    </a:cubicBezTo>
                    <a:lnTo>
                      <a:pt x="3239" y="417"/>
                    </a:lnTo>
                    <a:cubicBezTo>
                      <a:pt x="3259" y="304"/>
                      <a:pt x="3274" y="190"/>
                      <a:pt x="3288" y="77"/>
                    </a:cubicBezTo>
                    <a:cubicBezTo>
                      <a:pt x="3295" y="42"/>
                      <a:pt x="3276" y="1"/>
                      <a:pt x="3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8" name="Google Shape;15238;p38"/>
              <p:cNvSpPr/>
              <p:nvPr/>
            </p:nvSpPr>
            <p:spPr>
              <a:xfrm rot="659139">
                <a:off x="1448825" y="3458789"/>
                <a:ext cx="355072" cy="135340"/>
              </a:xfrm>
              <a:custGeom>
                <a:avLst/>
                <a:gdLst/>
                <a:ahLst/>
                <a:cxnLst/>
                <a:rect l="l" t="t" r="r" b="b"/>
                <a:pathLst>
                  <a:path w="3017" h="1150" extrusionOk="0">
                    <a:moveTo>
                      <a:pt x="83" y="843"/>
                    </a:moveTo>
                    <a:lnTo>
                      <a:pt x="83" y="843"/>
                    </a:lnTo>
                    <a:cubicBezTo>
                      <a:pt x="80" y="845"/>
                      <a:pt x="78" y="847"/>
                      <a:pt x="75" y="849"/>
                    </a:cubicBezTo>
                    <a:cubicBezTo>
                      <a:pt x="78" y="847"/>
                      <a:pt x="80" y="845"/>
                      <a:pt x="83" y="843"/>
                    </a:cubicBezTo>
                    <a:close/>
                    <a:moveTo>
                      <a:pt x="2914" y="132"/>
                    </a:moveTo>
                    <a:cubicBezTo>
                      <a:pt x="2922" y="132"/>
                      <a:pt x="2929" y="133"/>
                      <a:pt x="2934" y="137"/>
                    </a:cubicBezTo>
                    <a:cubicBezTo>
                      <a:pt x="2930" y="135"/>
                      <a:pt x="2927" y="134"/>
                      <a:pt x="2923" y="134"/>
                    </a:cubicBezTo>
                    <a:cubicBezTo>
                      <a:pt x="2890" y="134"/>
                      <a:pt x="2873" y="224"/>
                      <a:pt x="2835" y="378"/>
                    </a:cubicBezTo>
                    <a:lnTo>
                      <a:pt x="2835" y="378"/>
                    </a:lnTo>
                    <a:cubicBezTo>
                      <a:pt x="2297" y="532"/>
                      <a:pt x="1760" y="672"/>
                      <a:pt x="1223" y="797"/>
                    </a:cubicBezTo>
                    <a:cubicBezTo>
                      <a:pt x="931" y="864"/>
                      <a:pt x="623" y="970"/>
                      <a:pt x="330" y="992"/>
                    </a:cubicBezTo>
                    <a:cubicBezTo>
                      <a:pt x="296" y="992"/>
                      <a:pt x="194" y="1023"/>
                      <a:pt x="175" y="1023"/>
                    </a:cubicBezTo>
                    <a:cubicBezTo>
                      <a:pt x="174" y="1023"/>
                      <a:pt x="173" y="1023"/>
                      <a:pt x="173" y="1022"/>
                    </a:cubicBezTo>
                    <a:cubicBezTo>
                      <a:pt x="99" y="967"/>
                      <a:pt x="146" y="826"/>
                      <a:pt x="112" y="826"/>
                    </a:cubicBezTo>
                    <a:cubicBezTo>
                      <a:pt x="107" y="826"/>
                      <a:pt x="101" y="829"/>
                      <a:pt x="93" y="835"/>
                    </a:cubicBezTo>
                    <a:lnTo>
                      <a:pt x="93" y="835"/>
                    </a:lnTo>
                    <a:cubicBezTo>
                      <a:pt x="233" y="731"/>
                      <a:pt x="569" y="743"/>
                      <a:pt x="698" y="714"/>
                    </a:cubicBezTo>
                    <a:cubicBezTo>
                      <a:pt x="1058" y="632"/>
                      <a:pt x="1426" y="542"/>
                      <a:pt x="1786" y="452"/>
                    </a:cubicBezTo>
                    <a:cubicBezTo>
                      <a:pt x="2101" y="369"/>
                      <a:pt x="2416" y="287"/>
                      <a:pt x="2724" y="197"/>
                    </a:cubicBezTo>
                    <a:cubicBezTo>
                      <a:pt x="2769" y="184"/>
                      <a:pt x="2864" y="132"/>
                      <a:pt x="2914" y="132"/>
                    </a:cubicBezTo>
                    <a:close/>
                    <a:moveTo>
                      <a:pt x="2972" y="1"/>
                    </a:moveTo>
                    <a:cubicBezTo>
                      <a:pt x="2969" y="1"/>
                      <a:pt x="2967" y="1"/>
                      <a:pt x="2964" y="2"/>
                    </a:cubicBezTo>
                    <a:cubicBezTo>
                      <a:pt x="1996" y="287"/>
                      <a:pt x="1028" y="527"/>
                      <a:pt x="60" y="729"/>
                    </a:cubicBezTo>
                    <a:cubicBezTo>
                      <a:pt x="23" y="744"/>
                      <a:pt x="0" y="789"/>
                      <a:pt x="15" y="827"/>
                    </a:cubicBezTo>
                    <a:cubicBezTo>
                      <a:pt x="45" y="925"/>
                      <a:pt x="83" y="1022"/>
                      <a:pt x="113" y="1120"/>
                    </a:cubicBezTo>
                    <a:cubicBezTo>
                      <a:pt x="113" y="1142"/>
                      <a:pt x="135" y="1150"/>
                      <a:pt x="150" y="1150"/>
                    </a:cubicBezTo>
                    <a:cubicBezTo>
                      <a:pt x="1051" y="970"/>
                      <a:pt x="1959" y="752"/>
                      <a:pt x="2859" y="504"/>
                    </a:cubicBezTo>
                    <a:cubicBezTo>
                      <a:pt x="2869" y="501"/>
                      <a:pt x="2877" y="494"/>
                      <a:pt x="2884" y="486"/>
                    </a:cubicBezTo>
                    <a:lnTo>
                      <a:pt x="2884" y="486"/>
                    </a:lnTo>
                    <a:cubicBezTo>
                      <a:pt x="2892" y="478"/>
                      <a:pt x="2899" y="467"/>
                      <a:pt x="2903" y="452"/>
                    </a:cubicBezTo>
                    <a:lnTo>
                      <a:pt x="2903" y="452"/>
                    </a:lnTo>
                    <a:cubicBezTo>
                      <a:pt x="2904" y="447"/>
                      <a:pt x="2905" y="443"/>
                      <a:pt x="2906" y="439"/>
                    </a:cubicBezTo>
                    <a:lnTo>
                      <a:pt x="2906" y="439"/>
                    </a:lnTo>
                    <a:cubicBezTo>
                      <a:pt x="2943" y="320"/>
                      <a:pt x="2972" y="195"/>
                      <a:pt x="3009" y="77"/>
                    </a:cubicBezTo>
                    <a:cubicBezTo>
                      <a:pt x="3016" y="35"/>
                      <a:pt x="2998" y="1"/>
                      <a:pt x="2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9" name="Google Shape;15239;p38"/>
              <p:cNvSpPr/>
              <p:nvPr/>
            </p:nvSpPr>
            <p:spPr>
              <a:xfrm rot="659139">
                <a:off x="1459319" y="3540418"/>
                <a:ext cx="304700" cy="118511"/>
              </a:xfrm>
              <a:custGeom>
                <a:avLst/>
                <a:gdLst/>
                <a:ahLst/>
                <a:cxnLst/>
                <a:rect l="l" t="t" r="r" b="b"/>
                <a:pathLst>
                  <a:path w="2589" h="1007" extrusionOk="0">
                    <a:moveTo>
                      <a:pt x="2512" y="134"/>
                    </a:moveTo>
                    <a:lnTo>
                      <a:pt x="2512" y="134"/>
                    </a:lnTo>
                    <a:cubicBezTo>
                      <a:pt x="2513" y="135"/>
                      <a:pt x="2514" y="135"/>
                      <a:pt x="2514" y="136"/>
                    </a:cubicBezTo>
                    <a:cubicBezTo>
                      <a:pt x="2513" y="135"/>
                      <a:pt x="2513" y="135"/>
                      <a:pt x="2512" y="134"/>
                    </a:cubicBezTo>
                    <a:close/>
                    <a:moveTo>
                      <a:pt x="2486" y="133"/>
                    </a:moveTo>
                    <a:cubicBezTo>
                      <a:pt x="2453" y="155"/>
                      <a:pt x="2428" y="265"/>
                      <a:pt x="2393" y="378"/>
                    </a:cubicBezTo>
                    <a:lnTo>
                      <a:pt x="2393" y="378"/>
                    </a:lnTo>
                    <a:cubicBezTo>
                      <a:pt x="1948" y="488"/>
                      <a:pt x="1503" y="596"/>
                      <a:pt x="1066" y="691"/>
                    </a:cubicBezTo>
                    <a:cubicBezTo>
                      <a:pt x="818" y="751"/>
                      <a:pt x="533" y="856"/>
                      <a:pt x="293" y="856"/>
                    </a:cubicBezTo>
                    <a:cubicBezTo>
                      <a:pt x="255" y="864"/>
                      <a:pt x="210" y="871"/>
                      <a:pt x="173" y="879"/>
                    </a:cubicBezTo>
                    <a:cubicBezTo>
                      <a:pt x="126" y="844"/>
                      <a:pt x="147" y="682"/>
                      <a:pt x="113" y="668"/>
                    </a:cubicBezTo>
                    <a:lnTo>
                      <a:pt x="113" y="668"/>
                    </a:lnTo>
                    <a:cubicBezTo>
                      <a:pt x="233" y="616"/>
                      <a:pt x="508" y="613"/>
                      <a:pt x="586" y="594"/>
                    </a:cubicBezTo>
                    <a:cubicBezTo>
                      <a:pt x="901" y="534"/>
                      <a:pt x="1208" y="459"/>
                      <a:pt x="1524" y="391"/>
                    </a:cubicBezTo>
                    <a:cubicBezTo>
                      <a:pt x="1794" y="324"/>
                      <a:pt x="2064" y="256"/>
                      <a:pt x="2334" y="189"/>
                    </a:cubicBezTo>
                    <a:cubicBezTo>
                      <a:pt x="2357" y="183"/>
                      <a:pt x="2440" y="141"/>
                      <a:pt x="2486" y="133"/>
                    </a:cubicBezTo>
                    <a:close/>
                    <a:moveTo>
                      <a:pt x="2549" y="0"/>
                    </a:moveTo>
                    <a:cubicBezTo>
                      <a:pt x="2547" y="0"/>
                      <a:pt x="2546" y="0"/>
                      <a:pt x="2544" y="1"/>
                    </a:cubicBezTo>
                    <a:cubicBezTo>
                      <a:pt x="1711" y="226"/>
                      <a:pt x="886" y="421"/>
                      <a:pt x="60" y="586"/>
                    </a:cubicBezTo>
                    <a:cubicBezTo>
                      <a:pt x="15" y="601"/>
                      <a:pt x="0" y="639"/>
                      <a:pt x="8" y="676"/>
                    </a:cubicBezTo>
                    <a:cubicBezTo>
                      <a:pt x="45" y="781"/>
                      <a:pt x="75" y="879"/>
                      <a:pt x="105" y="976"/>
                    </a:cubicBezTo>
                    <a:cubicBezTo>
                      <a:pt x="113" y="999"/>
                      <a:pt x="128" y="1006"/>
                      <a:pt x="143" y="1006"/>
                    </a:cubicBezTo>
                    <a:cubicBezTo>
                      <a:pt x="901" y="864"/>
                      <a:pt x="1659" y="691"/>
                      <a:pt x="2417" y="496"/>
                    </a:cubicBezTo>
                    <a:cubicBezTo>
                      <a:pt x="2425" y="494"/>
                      <a:pt x="2433" y="489"/>
                      <a:pt x="2439" y="483"/>
                    </a:cubicBezTo>
                    <a:lnTo>
                      <a:pt x="2439" y="483"/>
                    </a:lnTo>
                    <a:cubicBezTo>
                      <a:pt x="2451" y="475"/>
                      <a:pt x="2462" y="462"/>
                      <a:pt x="2469" y="444"/>
                    </a:cubicBezTo>
                    <a:cubicBezTo>
                      <a:pt x="2507" y="324"/>
                      <a:pt x="2544" y="204"/>
                      <a:pt x="2582" y="76"/>
                    </a:cubicBezTo>
                    <a:cubicBezTo>
                      <a:pt x="2589" y="41"/>
                      <a:pt x="2570" y="0"/>
                      <a:pt x="25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0" name="Google Shape;15240;p38"/>
              <p:cNvSpPr/>
              <p:nvPr/>
            </p:nvSpPr>
            <p:spPr>
              <a:xfrm rot="659139">
                <a:off x="1467697" y="3627547"/>
                <a:ext cx="253387" cy="102506"/>
              </a:xfrm>
              <a:custGeom>
                <a:avLst/>
                <a:gdLst/>
                <a:ahLst/>
                <a:cxnLst/>
                <a:rect l="l" t="t" r="r" b="b"/>
                <a:pathLst>
                  <a:path w="2153" h="871" extrusionOk="0">
                    <a:moveTo>
                      <a:pt x="2023" y="138"/>
                    </a:moveTo>
                    <a:cubicBezTo>
                      <a:pt x="2016" y="157"/>
                      <a:pt x="2004" y="184"/>
                      <a:pt x="1982" y="220"/>
                    </a:cubicBezTo>
                    <a:cubicBezTo>
                      <a:pt x="1956" y="273"/>
                      <a:pt x="1935" y="325"/>
                      <a:pt x="1916" y="377"/>
                    </a:cubicBezTo>
                    <a:lnTo>
                      <a:pt x="1916" y="377"/>
                    </a:lnTo>
                    <a:cubicBezTo>
                      <a:pt x="1550" y="457"/>
                      <a:pt x="1177" y="538"/>
                      <a:pt x="804" y="618"/>
                    </a:cubicBezTo>
                    <a:cubicBezTo>
                      <a:pt x="662" y="644"/>
                      <a:pt x="459" y="731"/>
                      <a:pt x="305" y="731"/>
                    </a:cubicBezTo>
                    <a:cubicBezTo>
                      <a:pt x="279" y="731"/>
                      <a:pt x="256" y="728"/>
                      <a:pt x="233" y="723"/>
                    </a:cubicBezTo>
                    <a:cubicBezTo>
                      <a:pt x="225" y="721"/>
                      <a:pt x="218" y="721"/>
                      <a:pt x="214" y="721"/>
                    </a:cubicBezTo>
                    <a:cubicBezTo>
                      <a:pt x="209" y="721"/>
                      <a:pt x="206" y="721"/>
                      <a:pt x="204" y="722"/>
                    </a:cubicBezTo>
                    <a:lnTo>
                      <a:pt x="204" y="722"/>
                    </a:lnTo>
                    <a:cubicBezTo>
                      <a:pt x="205" y="716"/>
                      <a:pt x="201" y="697"/>
                      <a:pt x="173" y="648"/>
                    </a:cubicBezTo>
                    <a:cubicBezTo>
                      <a:pt x="151" y="610"/>
                      <a:pt x="133" y="571"/>
                      <a:pt x="119" y="532"/>
                    </a:cubicBezTo>
                    <a:lnTo>
                      <a:pt x="119" y="532"/>
                    </a:lnTo>
                    <a:cubicBezTo>
                      <a:pt x="501" y="378"/>
                      <a:pt x="961" y="382"/>
                      <a:pt x="1337" y="303"/>
                    </a:cubicBezTo>
                    <a:cubicBezTo>
                      <a:pt x="1532" y="258"/>
                      <a:pt x="1779" y="258"/>
                      <a:pt x="1967" y="160"/>
                    </a:cubicBezTo>
                    <a:cubicBezTo>
                      <a:pt x="1985" y="150"/>
                      <a:pt x="2004" y="143"/>
                      <a:pt x="2023" y="138"/>
                    </a:cubicBezTo>
                    <a:close/>
                    <a:moveTo>
                      <a:pt x="2113" y="0"/>
                    </a:moveTo>
                    <a:cubicBezTo>
                      <a:pt x="2110" y="0"/>
                      <a:pt x="2106" y="1"/>
                      <a:pt x="2102" y="3"/>
                    </a:cubicBezTo>
                    <a:cubicBezTo>
                      <a:pt x="1427" y="168"/>
                      <a:pt x="744" y="310"/>
                      <a:pt x="61" y="438"/>
                    </a:cubicBezTo>
                    <a:cubicBezTo>
                      <a:pt x="23" y="453"/>
                      <a:pt x="1" y="491"/>
                      <a:pt x="8" y="536"/>
                    </a:cubicBezTo>
                    <a:cubicBezTo>
                      <a:pt x="53" y="633"/>
                      <a:pt x="91" y="821"/>
                      <a:pt x="181" y="858"/>
                    </a:cubicBezTo>
                    <a:cubicBezTo>
                      <a:pt x="199" y="867"/>
                      <a:pt x="221" y="871"/>
                      <a:pt x="247" y="871"/>
                    </a:cubicBezTo>
                    <a:cubicBezTo>
                      <a:pt x="375" y="871"/>
                      <a:pt x="584" y="779"/>
                      <a:pt x="684" y="761"/>
                    </a:cubicBezTo>
                    <a:cubicBezTo>
                      <a:pt x="1104" y="678"/>
                      <a:pt x="1517" y="596"/>
                      <a:pt x="1937" y="498"/>
                    </a:cubicBezTo>
                    <a:cubicBezTo>
                      <a:pt x="1940" y="497"/>
                      <a:pt x="1942" y="496"/>
                      <a:pt x="1945" y="495"/>
                    </a:cubicBezTo>
                    <a:lnTo>
                      <a:pt x="1945" y="495"/>
                    </a:lnTo>
                    <a:cubicBezTo>
                      <a:pt x="1956" y="491"/>
                      <a:pt x="1967" y="480"/>
                      <a:pt x="1974" y="461"/>
                    </a:cubicBezTo>
                    <a:cubicBezTo>
                      <a:pt x="2027" y="341"/>
                      <a:pt x="2087" y="213"/>
                      <a:pt x="2139" y="93"/>
                    </a:cubicBezTo>
                    <a:cubicBezTo>
                      <a:pt x="2153" y="53"/>
                      <a:pt x="2142" y="0"/>
                      <a:pt x="2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1" name="Google Shape;15241;p38"/>
              <p:cNvSpPr/>
              <p:nvPr/>
            </p:nvSpPr>
            <p:spPr>
              <a:xfrm rot="659139">
                <a:off x="1487880" y="3710474"/>
                <a:ext cx="177477" cy="83322"/>
              </a:xfrm>
              <a:custGeom>
                <a:avLst/>
                <a:gdLst/>
                <a:ahLst/>
                <a:cxnLst/>
                <a:rect l="l" t="t" r="r" b="b"/>
                <a:pathLst>
                  <a:path w="1508" h="708" extrusionOk="0">
                    <a:moveTo>
                      <a:pt x="1371" y="145"/>
                    </a:moveTo>
                    <a:cubicBezTo>
                      <a:pt x="1336" y="219"/>
                      <a:pt x="1301" y="294"/>
                      <a:pt x="1267" y="368"/>
                    </a:cubicBezTo>
                    <a:lnTo>
                      <a:pt x="1267" y="368"/>
                    </a:lnTo>
                    <a:cubicBezTo>
                      <a:pt x="1023" y="418"/>
                      <a:pt x="778" y="468"/>
                      <a:pt x="533" y="511"/>
                    </a:cubicBezTo>
                    <a:cubicBezTo>
                      <a:pt x="446" y="532"/>
                      <a:pt x="324" y="581"/>
                      <a:pt x="234" y="581"/>
                    </a:cubicBezTo>
                    <a:cubicBezTo>
                      <a:pt x="223" y="581"/>
                      <a:pt x="213" y="581"/>
                      <a:pt x="203" y="579"/>
                    </a:cubicBezTo>
                    <a:cubicBezTo>
                      <a:pt x="203" y="579"/>
                      <a:pt x="202" y="579"/>
                      <a:pt x="202" y="579"/>
                    </a:cubicBezTo>
                    <a:lnTo>
                      <a:pt x="202" y="579"/>
                    </a:lnTo>
                    <a:cubicBezTo>
                      <a:pt x="190" y="557"/>
                      <a:pt x="179" y="528"/>
                      <a:pt x="173" y="504"/>
                    </a:cubicBezTo>
                    <a:cubicBezTo>
                      <a:pt x="160" y="464"/>
                      <a:pt x="144" y="424"/>
                      <a:pt x="128" y="384"/>
                    </a:cubicBezTo>
                    <a:lnTo>
                      <a:pt x="128" y="384"/>
                    </a:lnTo>
                    <a:cubicBezTo>
                      <a:pt x="540" y="310"/>
                      <a:pt x="953" y="230"/>
                      <a:pt x="1371" y="145"/>
                    </a:cubicBezTo>
                    <a:close/>
                    <a:moveTo>
                      <a:pt x="1463" y="1"/>
                    </a:moveTo>
                    <a:cubicBezTo>
                      <a:pt x="1461" y="1"/>
                      <a:pt x="1458" y="1"/>
                      <a:pt x="1456" y="1"/>
                    </a:cubicBezTo>
                    <a:cubicBezTo>
                      <a:pt x="991" y="99"/>
                      <a:pt x="526" y="189"/>
                      <a:pt x="60" y="271"/>
                    </a:cubicBezTo>
                    <a:cubicBezTo>
                      <a:pt x="23" y="286"/>
                      <a:pt x="0" y="331"/>
                      <a:pt x="8" y="369"/>
                    </a:cubicBezTo>
                    <a:cubicBezTo>
                      <a:pt x="38" y="451"/>
                      <a:pt x="75" y="654"/>
                      <a:pt x="143" y="699"/>
                    </a:cubicBezTo>
                    <a:cubicBezTo>
                      <a:pt x="153" y="705"/>
                      <a:pt x="167" y="707"/>
                      <a:pt x="183" y="707"/>
                    </a:cubicBezTo>
                    <a:cubicBezTo>
                      <a:pt x="249" y="707"/>
                      <a:pt x="350" y="668"/>
                      <a:pt x="398" y="662"/>
                    </a:cubicBezTo>
                    <a:cubicBezTo>
                      <a:pt x="686" y="610"/>
                      <a:pt x="975" y="551"/>
                      <a:pt x="1270" y="492"/>
                    </a:cubicBezTo>
                    <a:lnTo>
                      <a:pt x="1270" y="492"/>
                    </a:lnTo>
                    <a:cubicBezTo>
                      <a:pt x="1273" y="493"/>
                      <a:pt x="1276" y="493"/>
                      <a:pt x="1280" y="493"/>
                    </a:cubicBezTo>
                    <a:cubicBezTo>
                      <a:pt x="1294" y="493"/>
                      <a:pt x="1309" y="483"/>
                      <a:pt x="1321" y="459"/>
                    </a:cubicBezTo>
                    <a:cubicBezTo>
                      <a:pt x="1381" y="339"/>
                      <a:pt x="1434" y="211"/>
                      <a:pt x="1486" y="91"/>
                    </a:cubicBezTo>
                    <a:cubicBezTo>
                      <a:pt x="1507" y="56"/>
                      <a:pt x="1495" y="1"/>
                      <a:pt x="1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2" name="Google Shape;15242;p38"/>
              <p:cNvSpPr/>
              <p:nvPr/>
            </p:nvSpPr>
            <p:spPr>
              <a:xfrm rot="659139">
                <a:off x="1503766" y="3795358"/>
                <a:ext cx="104038" cy="67670"/>
              </a:xfrm>
              <a:custGeom>
                <a:avLst/>
                <a:gdLst/>
                <a:ahLst/>
                <a:cxnLst/>
                <a:rect l="l" t="t" r="r" b="b"/>
                <a:pathLst>
                  <a:path w="884" h="575" extrusionOk="0">
                    <a:moveTo>
                      <a:pt x="725" y="147"/>
                    </a:moveTo>
                    <a:cubicBezTo>
                      <a:pt x="681" y="222"/>
                      <a:pt x="636" y="297"/>
                      <a:pt x="593" y="372"/>
                    </a:cubicBezTo>
                    <a:lnTo>
                      <a:pt x="593" y="372"/>
                    </a:lnTo>
                    <a:cubicBezTo>
                      <a:pt x="480" y="387"/>
                      <a:pt x="360" y="408"/>
                      <a:pt x="248" y="436"/>
                    </a:cubicBezTo>
                    <a:cubicBezTo>
                      <a:pt x="247" y="437"/>
                      <a:pt x="246" y="437"/>
                      <a:pt x="245" y="438"/>
                    </a:cubicBezTo>
                    <a:lnTo>
                      <a:pt x="245" y="438"/>
                    </a:lnTo>
                    <a:cubicBezTo>
                      <a:pt x="230" y="410"/>
                      <a:pt x="209" y="381"/>
                      <a:pt x="195" y="346"/>
                    </a:cubicBezTo>
                    <a:cubicBezTo>
                      <a:pt x="180" y="315"/>
                      <a:pt x="162" y="283"/>
                      <a:pt x="145" y="250"/>
                    </a:cubicBezTo>
                    <a:lnTo>
                      <a:pt x="145" y="250"/>
                    </a:lnTo>
                    <a:cubicBezTo>
                      <a:pt x="338" y="220"/>
                      <a:pt x="532" y="186"/>
                      <a:pt x="725" y="147"/>
                    </a:cubicBezTo>
                    <a:close/>
                    <a:moveTo>
                      <a:pt x="839" y="0"/>
                    </a:moveTo>
                    <a:cubicBezTo>
                      <a:pt x="837" y="0"/>
                      <a:pt x="835" y="1"/>
                      <a:pt x="833" y="1"/>
                    </a:cubicBezTo>
                    <a:cubicBezTo>
                      <a:pt x="578" y="54"/>
                      <a:pt x="323" y="99"/>
                      <a:pt x="68" y="136"/>
                    </a:cubicBezTo>
                    <a:cubicBezTo>
                      <a:pt x="23" y="151"/>
                      <a:pt x="0" y="204"/>
                      <a:pt x="23" y="249"/>
                    </a:cubicBezTo>
                    <a:cubicBezTo>
                      <a:pt x="68" y="339"/>
                      <a:pt x="120" y="541"/>
                      <a:pt x="210" y="571"/>
                    </a:cubicBezTo>
                    <a:cubicBezTo>
                      <a:pt x="217" y="574"/>
                      <a:pt x="224" y="574"/>
                      <a:pt x="232" y="574"/>
                    </a:cubicBezTo>
                    <a:cubicBezTo>
                      <a:pt x="282" y="574"/>
                      <a:pt x="360" y="540"/>
                      <a:pt x="405" y="534"/>
                    </a:cubicBezTo>
                    <a:cubicBezTo>
                      <a:pt x="465" y="519"/>
                      <a:pt x="533" y="511"/>
                      <a:pt x="600" y="496"/>
                    </a:cubicBezTo>
                    <a:cubicBezTo>
                      <a:pt x="607" y="495"/>
                      <a:pt x="613" y="492"/>
                      <a:pt x="619" y="488"/>
                    </a:cubicBezTo>
                    <a:lnTo>
                      <a:pt x="619" y="488"/>
                    </a:lnTo>
                    <a:cubicBezTo>
                      <a:pt x="628" y="482"/>
                      <a:pt x="637" y="473"/>
                      <a:pt x="645" y="459"/>
                    </a:cubicBezTo>
                    <a:cubicBezTo>
                      <a:pt x="720" y="339"/>
                      <a:pt x="788" y="219"/>
                      <a:pt x="856" y="99"/>
                    </a:cubicBezTo>
                    <a:cubicBezTo>
                      <a:pt x="884" y="56"/>
                      <a:pt x="872"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66" name="Google Shape;15266;p38"/>
          <p:cNvSpPr txBox="1"/>
          <p:nvPr/>
        </p:nvSpPr>
        <p:spPr>
          <a:xfrm>
            <a:off x="5119575" y="2861874"/>
            <a:ext cx="2039353"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RANDOM CODON:</a:t>
            </a:r>
            <a:endParaRPr sz="1800" dirty="0">
              <a:latin typeface="Fira Sans"/>
              <a:ea typeface="Fira Sans"/>
              <a:cs typeface="Fira Sans"/>
              <a:sym typeface="Fira Sans"/>
            </a:endParaRPr>
          </a:p>
        </p:txBody>
      </p:sp>
      <p:sp>
        <p:nvSpPr>
          <p:cNvPr id="15267" name="Google Shape;15267;p38"/>
          <p:cNvSpPr txBox="1"/>
          <p:nvPr/>
        </p:nvSpPr>
        <p:spPr>
          <a:xfrm>
            <a:off x="6443642" y="1014652"/>
            <a:ext cx="2125958" cy="676516"/>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000" b="1" dirty="0">
                <a:solidFill>
                  <a:schemeClr val="accent6"/>
                </a:solidFill>
                <a:latin typeface="Fira Sans"/>
                <a:ea typeface="Fira Sans"/>
                <a:cs typeface="Fira Sans"/>
                <a:sym typeface="Fira Sans"/>
              </a:rPr>
              <a:t>RANDOM MUTATION</a:t>
            </a:r>
            <a:endParaRPr sz="2000" b="1" dirty="0">
              <a:solidFill>
                <a:schemeClr val="accent6"/>
              </a:solidFill>
              <a:latin typeface="Fira Sans"/>
              <a:ea typeface="Fira Sans"/>
              <a:cs typeface="Fira Sans"/>
              <a:sym typeface="Fira Sans"/>
            </a:endParaRPr>
          </a:p>
        </p:txBody>
      </p:sp>
      <p:sp>
        <p:nvSpPr>
          <p:cNvPr id="15268" name="Google Shape;15268;p38"/>
          <p:cNvSpPr txBox="1">
            <a:spLocks noGrp="1"/>
          </p:cNvSpPr>
          <p:nvPr>
            <p:ph type="title"/>
          </p:nvPr>
        </p:nvSpPr>
        <p:spPr>
          <a:xfrm>
            <a:off x="503750" y="71195"/>
            <a:ext cx="8229600" cy="560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EXAMPLE</a:t>
            </a:r>
            <a:endParaRPr sz="2800" dirty="0"/>
          </a:p>
        </p:txBody>
      </p:sp>
      <p:sp>
        <p:nvSpPr>
          <p:cNvPr id="5" name="Google Shape;15266;p38">
            <a:extLst>
              <a:ext uri="{FF2B5EF4-FFF2-40B4-BE49-F238E27FC236}">
                <a16:creationId xmlns:a16="http://schemas.microsoft.com/office/drawing/2014/main" id="{AD51C4FC-7228-0532-144A-40090CC8735D}"/>
              </a:ext>
            </a:extLst>
          </p:cNvPr>
          <p:cNvSpPr txBox="1"/>
          <p:nvPr/>
        </p:nvSpPr>
        <p:spPr>
          <a:xfrm>
            <a:off x="5001159" y="2357552"/>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sp>
        <p:nvSpPr>
          <p:cNvPr id="6" name="Google Shape;15266;p38">
            <a:extLst>
              <a:ext uri="{FF2B5EF4-FFF2-40B4-BE49-F238E27FC236}">
                <a16:creationId xmlns:a16="http://schemas.microsoft.com/office/drawing/2014/main" id="{073467A1-DC87-85D2-2CB7-D4BCAF0BFA15}"/>
              </a:ext>
            </a:extLst>
          </p:cNvPr>
          <p:cNvSpPr txBox="1"/>
          <p:nvPr/>
        </p:nvSpPr>
        <p:spPr>
          <a:xfrm>
            <a:off x="5345711" y="2364955"/>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G </a:t>
            </a:r>
            <a:endParaRPr sz="1800" dirty="0">
              <a:latin typeface="Fira Sans"/>
              <a:ea typeface="Fira Sans"/>
              <a:cs typeface="Fira Sans"/>
              <a:sym typeface="Fira Sans"/>
            </a:endParaRPr>
          </a:p>
        </p:txBody>
      </p:sp>
      <p:sp>
        <p:nvSpPr>
          <p:cNvPr id="7" name="Google Shape;15266;p38">
            <a:extLst>
              <a:ext uri="{FF2B5EF4-FFF2-40B4-BE49-F238E27FC236}">
                <a16:creationId xmlns:a16="http://schemas.microsoft.com/office/drawing/2014/main" id="{D8367E25-A350-2EF4-267F-D5303B027E57}"/>
              </a:ext>
            </a:extLst>
          </p:cNvPr>
          <p:cNvSpPr txBox="1"/>
          <p:nvPr/>
        </p:nvSpPr>
        <p:spPr>
          <a:xfrm>
            <a:off x="5693404" y="2374021"/>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8" name="Google Shape;15266;p38">
            <a:extLst>
              <a:ext uri="{FF2B5EF4-FFF2-40B4-BE49-F238E27FC236}">
                <a16:creationId xmlns:a16="http://schemas.microsoft.com/office/drawing/2014/main" id="{27C0152E-D7E3-651D-6694-0676B687243C}"/>
              </a:ext>
            </a:extLst>
          </p:cNvPr>
          <p:cNvSpPr txBox="1"/>
          <p:nvPr/>
        </p:nvSpPr>
        <p:spPr>
          <a:xfrm>
            <a:off x="6003972" y="2370931"/>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9" name="Google Shape;15266;p38">
            <a:extLst>
              <a:ext uri="{FF2B5EF4-FFF2-40B4-BE49-F238E27FC236}">
                <a16:creationId xmlns:a16="http://schemas.microsoft.com/office/drawing/2014/main" id="{FBD39A8B-1D8E-239A-C345-CBFD4CC71649}"/>
              </a:ext>
            </a:extLst>
          </p:cNvPr>
          <p:cNvSpPr txBox="1"/>
          <p:nvPr/>
        </p:nvSpPr>
        <p:spPr>
          <a:xfrm>
            <a:off x="6348524" y="2378334"/>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10" name="Google Shape;15266;p38">
            <a:extLst>
              <a:ext uri="{FF2B5EF4-FFF2-40B4-BE49-F238E27FC236}">
                <a16:creationId xmlns:a16="http://schemas.microsoft.com/office/drawing/2014/main" id="{2A3A47E5-6B54-2DD2-2EF4-D5051445BA0D}"/>
              </a:ext>
            </a:extLst>
          </p:cNvPr>
          <p:cNvSpPr txBox="1"/>
          <p:nvPr/>
        </p:nvSpPr>
        <p:spPr>
          <a:xfrm>
            <a:off x="6696217" y="2387400"/>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sp>
        <p:nvSpPr>
          <p:cNvPr id="11" name="Google Shape;15266;p38">
            <a:extLst>
              <a:ext uri="{FF2B5EF4-FFF2-40B4-BE49-F238E27FC236}">
                <a16:creationId xmlns:a16="http://schemas.microsoft.com/office/drawing/2014/main" id="{73AD46C3-236F-8E0D-59A5-E73C6A7BCAA0}"/>
              </a:ext>
            </a:extLst>
          </p:cNvPr>
          <p:cNvSpPr txBox="1"/>
          <p:nvPr/>
        </p:nvSpPr>
        <p:spPr>
          <a:xfrm>
            <a:off x="7006785" y="2389887"/>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G </a:t>
            </a:r>
            <a:endParaRPr sz="1800" dirty="0">
              <a:latin typeface="Fira Sans"/>
              <a:ea typeface="Fira Sans"/>
              <a:cs typeface="Fira Sans"/>
              <a:sym typeface="Fira Sans"/>
            </a:endParaRPr>
          </a:p>
        </p:txBody>
      </p:sp>
      <p:sp>
        <p:nvSpPr>
          <p:cNvPr id="12" name="Google Shape;15266;p38">
            <a:extLst>
              <a:ext uri="{FF2B5EF4-FFF2-40B4-BE49-F238E27FC236}">
                <a16:creationId xmlns:a16="http://schemas.microsoft.com/office/drawing/2014/main" id="{D57386D9-33B3-1319-8A0F-8C28CD9DF5DF}"/>
              </a:ext>
            </a:extLst>
          </p:cNvPr>
          <p:cNvSpPr txBox="1"/>
          <p:nvPr/>
        </p:nvSpPr>
        <p:spPr>
          <a:xfrm>
            <a:off x="7351337" y="2397290"/>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T </a:t>
            </a:r>
            <a:endParaRPr sz="1800" dirty="0">
              <a:latin typeface="Fira Sans"/>
              <a:ea typeface="Fira Sans"/>
              <a:cs typeface="Fira Sans"/>
              <a:sym typeface="Fira Sans"/>
            </a:endParaRPr>
          </a:p>
        </p:txBody>
      </p:sp>
      <p:sp>
        <p:nvSpPr>
          <p:cNvPr id="13" name="Google Shape;15266;p38">
            <a:extLst>
              <a:ext uri="{FF2B5EF4-FFF2-40B4-BE49-F238E27FC236}">
                <a16:creationId xmlns:a16="http://schemas.microsoft.com/office/drawing/2014/main" id="{1CEC59BC-13F0-80F1-AF88-5F0F59B780DF}"/>
              </a:ext>
            </a:extLst>
          </p:cNvPr>
          <p:cNvSpPr txBox="1"/>
          <p:nvPr/>
        </p:nvSpPr>
        <p:spPr>
          <a:xfrm>
            <a:off x="7699030" y="2406356"/>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sp>
        <p:nvSpPr>
          <p:cNvPr id="14" name="Google Shape;15266;p38">
            <a:extLst>
              <a:ext uri="{FF2B5EF4-FFF2-40B4-BE49-F238E27FC236}">
                <a16:creationId xmlns:a16="http://schemas.microsoft.com/office/drawing/2014/main" id="{2614953D-5A68-D38A-F3E9-DD92088658D0}"/>
              </a:ext>
            </a:extLst>
          </p:cNvPr>
          <p:cNvSpPr txBox="1"/>
          <p:nvPr/>
        </p:nvSpPr>
        <p:spPr>
          <a:xfrm>
            <a:off x="5119575" y="1920500"/>
            <a:ext cx="2184616"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RANDOM NUMBER:</a:t>
            </a:r>
            <a:endParaRPr sz="1800" dirty="0">
              <a:latin typeface="Fira Sans"/>
              <a:ea typeface="Fira Sans"/>
              <a:cs typeface="Fira Sans"/>
              <a:sym typeface="Fira Sans"/>
            </a:endParaRPr>
          </a:p>
        </p:txBody>
      </p:sp>
      <p:sp>
        <p:nvSpPr>
          <p:cNvPr id="15" name="Google Shape;15266;p38">
            <a:extLst>
              <a:ext uri="{FF2B5EF4-FFF2-40B4-BE49-F238E27FC236}">
                <a16:creationId xmlns:a16="http://schemas.microsoft.com/office/drawing/2014/main" id="{CB611BF2-CD2D-E349-52BD-D5A60B4B8373}"/>
              </a:ext>
            </a:extLst>
          </p:cNvPr>
          <p:cNvSpPr txBox="1"/>
          <p:nvPr/>
        </p:nvSpPr>
        <p:spPr>
          <a:xfrm>
            <a:off x="5055839" y="3313079"/>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sp>
        <p:nvSpPr>
          <p:cNvPr id="16" name="Google Shape;15266;p38">
            <a:extLst>
              <a:ext uri="{FF2B5EF4-FFF2-40B4-BE49-F238E27FC236}">
                <a16:creationId xmlns:a16="http://schemas.microsoft.com/office/drawing/2014/main" id="{405DDD3D-858C-AC34-13A6-7165764712C6}"/>
              </a:ext>
            </a:extLst>
          </p:cNvPr>
          <p:cNvSpPr txBox="1"/>
          <p:nvPr/>
        </p:nvSpPr>
        <p:spPr>
          <a:xfrm>
            <a:off x="5400391" y="3320482"/>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G </a:t>
            </a:r>
            <a:endParaRPr sz="1800" dirty="0">
              <a:latin typeface="Fira Sans"/>
              <a:ea typeface="Fira Sans"/>
              <a:cs typeface="Fira Sans"/>
              <a:sym typeface="Fira Sans"/>
            </a:endParaRPr>
          </a:p>
        </p:txBody>
      </p:sp>
      <p:sp>
        <p:nvSpPr>
          <p:cNvPr id="17" name="Google Shape;15266;p38">
            <a:extLst>
              <a:ext uri="{FF2B5EF4-FFF2-40B4-BE49-F238E27FC236}">
                <a16:creationId xmlns:a16="http://schemas.microsoft.com/office/drawing/2014/main" id="{F7089ADC-FEEC-BDF5-3500-D200CD361902}"/>
              </a:ext>
            </a:extLst>
          </p:cNvPr>
          <p:cNvSpPr txBox="1"/>
          <p:nvPr/>
        </p:nvSpPr>
        <p:spPr>
          <a:xfrm>
            <a:off x="5748084" y="3329548"/>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18" name="Google Shape;15266;p38">
            <a:extLst>
              <a:ext uri="{FF2B5EF4-FFF2-40B4-BE49-F238E27FC236}">
                <a16:creationId xmlns:a16="http://schemas.microsoft.com/office/drawing/2014/main" id="{4D2BAEFE-2168-C675-BB6E-AE2E4BE64C1C}"/>
              </a:ext>
            </a:extLst>
          </p:cNvPr>
          <p:cNvSpPr txBox="1"/>
          <p:nvPr/>
        </p:nvSpPr>
        <p:spPr>
          <a:xfrm>
            <a:off x="6058652" y="3326458"/>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19" name="Google Shape;15266;p38">
            <a:extLst>
              <a:ext uri="{FF2B5EF4-FFF2-40B4-BE49-F238E27FC236}">
                <a16:creationId xmlns:a16="http://schemas.microsoft.com/office/drawing/2014/main" id="{8EB5F4D8-6DE5-2E31-C540-7ABFFD185019}"/>
              </a:ext>
            </a:extLst>
          </p:cNvPr>
          <p:cNvSpPr txBox="1"/>
          <p:nvPr/>
        </p:nvSpPr>
        <p:spPr>
          <a:xfrm>
            <a:off x="6403204" y="3333861"/>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20" name="Google Shape;15266;p38">
            <a:extLst>
              <a:ext uri="{FF2B5EF4-FFF2-40B4-BE49-F238E27FC236}">
                <a16:creationId xmlns:a16="http://schemas.microsoft.com/office/drawing/2014/main" id="{DFA5707D-4DA2-3F39-6B0B-5FB321B4FEA0}"/>
              </a:ext>
            </a:extLst>
          </p:cNvPr>
          <p:cNvSpPr txBox="1"/>
          <p:nvPr/>
        </p:nvSpPr>
        <p:spPr>
          <a:xfrm>
            <a:off x="6750897" y="3342927"/>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sp>
        <p:nvSpPr>
          <p:cNvPr id="21" name="Google Shape;15266;p38">
            <a:extLst>
              <a:ext uri="{FF2B5EF4-FFF2-40B4-BE49-F238E27FC236}">
                <a16:creationId xmlns:a16="http://schemas.microsoft.com/office/drawing/2014/main" id="{7A58E3FE-B3C7-D82E-D0BC-D00177587C65}"/>
              </a:ext>
            </a:extLst>
          </p:cNvPr>
          <p:cNvSpPr txBox="1"/>
          <p:nvPr/>
        </p:nvSpPr>
        <p:spPr>
          <a:xfrm>
            <a:off x="7061465" y="3345414"/>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G </a:t>
            </a:r>
            <a:endParaRPr sz="1800" dirty="0">
              <a:latin typeface="Fira Sans"/>
              <a:ea typeface="Fira Sans"/>
              <a:cs typeface="Fira Sans"/>
              <a:sym typeface="Fira Sans"/>
            </a:endParaRPr>
          </a:p>
        </p:txBody>
      </p:sp>
      <p:sp>
        <p:nvSpPr>
          <p:cNvPr id="22" name="Google Shape;15266;p38">
            <a:extLst>
              <a:ext uri="{FF2B5EF4-FFF2-40B4-BE49-F238E27FC236}">
                <a16:creationId xmlns:a16="http://schemas.microsoft.com/office/drawing/2014/main" id="{6373D410-AC48-67B7-3BB9-69993204E942}"/>
              </a:ext>
            </a:extLst>
          </p:cNvPr>
          <p:cNvSpPr txBox="1"/>
          <p:nvPr/>
        </p:nvSpPr>
        <p:spPr>
          <a:xfrm>
            <a:off x="7406017" y="3352817"/>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T </a:t>
            </a:r>
            <a:endParaRPr sz="1800" dirty="0">
              <a:latin typeface="Fira Sans"/>
              <a:ea typeface="Fira Sans"/>
              <a:cs typeface="Fira Sans"/>
              <a:sym typeface="Fira Sans"/>
            </a:endParaRPr>
          </a:p>
        </p:txBody>
      </p:sp>
      <p:sp>
        <p:nvSpPr>
          <p:cNvPr id="23" name="Google Shape;15266;p38">
            <a:extLst>
              <a:ext uri="{FF2B5EF4-FFF2-40B4-BE49-F238E27FC236}">
                <a16:creationId xmlns:a16="http://schemas.microsoft.com/office/drawing/2014/main" id="{A0D2D44D-DED3-7BC2-645C-CC41EBA4EC25}"/>
              </a:ext>
            </a:extLst>
          </p:cNvPr>
          <p:cNvSpPr txBox="1"/>
          <p:nvPr/>
        </p:nvSpPr>
        <p:spPr>
          <a:xfrm>
            <a:off x="7753710" y="3361883"/>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sp>
        <p:nvSpPr>
          <p:cNvPr id="24" name="Oval 23">
            <a:extLst>
              <a:ext uri="{FF2B5EF4-FFF2-40B4-BE49-F238E27FC236}">
                <a16:creationId xmlns:a16="http://schemas.microsoft.com/office/drawing/2014/main" id="{C5307F79-9359-8F07-0373-70B69BF9BA37}"/>
              </a:ext>
            </a:extLst>
          </p:cNvPr>
          <p:cNvSpPr/>
          <p:nvPr/>
        </p:nvSpPr>
        <p:spPr>
          <a:xfrm>
            <a:off x="6333251" y="3329548"/>
            <a:ext cx="456260" cy="4737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C4E25B24-B767-12B0-A87A-7F86265D89EF}"/>
              </a:ext>
            </a:extLst>
          </p:cNvPr>
          <p:cNvCxnSpPr>
            <a:cxnSpLocks/>
          </p:cNvCxnSpPr>
          <p:nvPr/>
        </p:nvCxnSpPr>
        <p:spPr>
          <a:xfrm>
            <a:off x="6549483" y="4054886"/>
            <a:ext cx="767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537811-74DC-8211-3999-C1D64E8F7956}"/>
              </a:ext>
            </a:extLst>
          </p:cNvPr>
          <p:cNvCxnSpPr>
            <a:cxnSpLocks/>
          </p:cNvCxnSpPr>
          <p:nvPr/>
        </p:nvCxnSpPr>
        <p:spPr>
          <a:xfrm flipV="1">
            <a:off x="6549483" y="3944162"/>
            <a:ext cx="0" cy="2288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582474-ED66-D7FE-9C84-D0CEFB470B1B}"/>
              </a:ext>
            </a:extLst>
          </p:cNvPr>
          <p:cNvCxnSpPr>
            <a:cxnSpLocks/>
          </p:cNvCxnSpPr>
          <p:nvPr/>
        </p:nvCxnSpPr>
        <p:spPr>
          <a:xfrm flipV="1">
            <a:off x="7304191" y="3944162"/>
            <a:ext cx="0" cy="2288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Google Shape;15266;p38">
            <a:extLst>
              <a:ext uri="{FF2B5EF4-FFF2-40B4-BE49-F238E27FC236}">
                <a16:creationId xmlns:a16="http://schemas.microsoft.com/office/drawing/2014/main" id="{6F47819F-EEFF-E157-9CDB-87AB2BF8A706}"/>
              </a:ext>
            </a:extLst>
          </p:cNvPr>
          <p:cNvSpPr txBox="1"/>
          <p:nvPr/>
        </p:nvSpPr>
        <p:spPr>
          <a:xfrm>
            <a:off x="7158928" y="1925861"/>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3200" dirty="0">
                <a:latin typeface="Fira Sans"/>
                <a:ea typeface="Fira Sans"/>
                <a:cs typeface="Fira Sans"/>
                <a:sym typeface="Fira Sans"/>
              </a:rPr>
              <a:t>4</a:t>
            </a:r>
            <a:r>
              <a:rPr lang="en-IN" sz="1800" dirty="0">
                <a:latin typeface="Fira Sans"/>
                <a:ea typeface="Fira Sans"/>
                <a:cs typeface="Fira Sans"/>
                <a:sym typeface="Fira Sans"/>
              </a:rPr>
              <a:t> </a:t>
            </a:r>
            <a:endParaRPr sz="1800" dirty="0">
              <a:latin typeface="Fira Sans"/>
              <a:ea typeface="Fira Sans"/>
              <a:cs typeface="Fira Sans"/>
              <a:sym typeface="Fira Sans"/>
            </a:endParaRPr>
          </a:p>
        </p:txBody>
      </p:sp>
      <p:sp>
        <p:nvSpPr>
          <p:cNvPr id="49" name="Google Shape;15266;p38">
            <a:extLst>
              <a:ext uri="{FF2B5EF4-FFF2-40B4-BE49-F238E27FC236}">
                <a16:creationId xmlns:a16="http://schemas.microsoft.com/office/drawing/2014/main" id="{62A08CA1-41B9-7FBE-1583-4908777BA114}"/>
              </a:ext>
            </a:extLst>
          </p:cNvPr>
          <p:cNvSpPr txBox="1"/>
          <p:nvPr/>
        </p:nvSpPr>
        <p:spPr>
          <a:xfrm>
            <a:off x="7094042" y="2861100"/>
            <a:ext cx="990529"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400" dirty="0">
                <a:latin typeface="Fira Sans"/>
                <a:ea typeface="Fira Sans"/>
                <a:cs typeface="Fira Sans"/>
                <a:sym typeface="Fira Sans"/>
              </a:rPr>
              <a:t>AGC</a:t>
            </a:r>
            <a:r>
              <a:rPr lang="en-IN" sz="1800" dirty="0">
                <a:latin typeface="Fira Sans"/>
                <a:ea typeface="Fira Sans"/>
                <a:cs typeface="Fira Sans"/>
                <a:sym typeface="Fira Sans"/>
              </a:rPr>
              <a:t> </a:t>
            </a:r>
            <a:endParaRPr sz="1800" dirty="0">
              <a:latin typeface="Fira Sans"/>
              <a:ea typeface="Fira Sans"/>
              <a:cs typeface="Fira Sans"/>
              <a:sym typeface="Fira Sans"/>
            </a:endParaRPr>
          </a:p>
        </p:txBody>
      </p:sp>
      <p:sp>
        <p:nvSpPr>
          <p:cNvPr id="50" name="Google Shape;15266;p38">
            <a:extLst>
              <a:ext uri="{FF2B5EF4-FFF2-40B4-BE49-F238E27FC236}">
                <a16:creationId xmlns:a16="http://schemas.microsoft.com/office/drawing/2014/main" id="{9B1EC32F-550A-0A17-2DDE-044DB0685CF6}"/>
              </a:ext>
            </a:extLst>
          </p:cNvPr>
          <p:cNvSpPr txBox="1"/>
          <p:nvPr/>
        </p:nvSpPr>
        <p:spPr>
          <a:xfrm>
            <a:off x="2523552" y="3558995"/>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sp>
        <p:nvSpPr>
          <p:cNvPr id="51" name="Google Shape;15266;p38">
            <a:extLst>
              <a:ext uri="{FF2B5EF4-FFF2-40B4-BE49-F238E27FC236}">
                <a16:creationId xmlns:a16="http://schemas.microsoft.com/office/drawing/2014/main" id="{DAA6DDB6-F870-19D9-CEC5-9B6785F068D8}"/>
              </a:ext>
            </a:extLst>
          </p:cNvPr>
          <p:cNvSpPr txBox="1"/>
          <p:nvPr/>
        </p:nvSpPr>
        <p:spPr>
          <a:xfrm>
            <a:off x="2868104" y="3566398"/>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G </a:t>
            </a:r>
            <a:endParaRPr sz="1800" dirty="0">
              <a:latin typeface="Fira Sans"/>
              <a:ea typeface="Fira Sans"/>
              <a:cs typeface="Fira Sans"/>
              <a:sym typeface="Fira Sans"/>
            </a:endParaRPr>
          </a:p>
        </p:txBody>
      </p:sp>
      <p:sp>
        <p:nvSpPr>
          <p:cNvPr id="52" name="Google Shape;15266;p38">
            <a:extLst>
              <a:ext uri="{FF2B5EF4-FFF2-40B4-BE49-F238E27FC236}">
                <a16:creationId xmlns:a16="http://schemas.microsoft.com/office/drawing/2014/main" id="{E88C84C5-CFB8-92EF-F624-8C895CF3DD5D}"/>
              </a:ext>
            </a:extLst>
          </p:cNvPr>
          <p:cNvSpPr txBox="1"/>
          <p:nvPr/>
        </p:nvSpPr>
        <p:spPr>
          <a:xfrm>
            <a:off x="3215797" y="3575464"/>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55" name="Google Shape;15188;p38">
            <a:extLst>
              <a:ext uri="{FF2B5EF4-FFF2-40B4-BE49-F238E27FC236}">
                <a16:creationId xmlns:a16="http://schemas.microsoft.com/office/drawing/2014/main" id="{9E8D9A47-B589-D660-ED19-515A21117248}"/>
              </a:ext>
            </a:extLst>
          </p:cNvPr>
          <p:cNvSpPr/>
          <p:nvPr/>
        </p:nvSpPr>
        <p:spPr>
          <a:xfrm rot="659139">
            <a:off x="2819831" y="1139896"/>
            <a:ext cx="1471480" cy="3575933"/>
          </a:xfrm>
          <a:custGeom>
            <a:avLst/>
            <a:gdLst/>
            <a:ahLst/>
            <a:cxnLst/>
            <a:rect l="l" t="t" r="r" b="b"/>
            <a:pathLst>
              <a:path w="12503" h="30385" extrusionOk="0">
                <a:moveTo>
                  <a:pt x="458" y="0"/>
                </a:moveTo>
                <a:cubicBezTo>
                  <a:pt x="308" y="113"/>
                  <a:pt x="150" y="225"/>
                  <a:pt x="0" y="338"/>
                </a:cubicBezTo>
                <a:cubicBezTo>
                  <a:pt x="1434" y="1306"/>
                  <a:pt x="2987" y="1771"/>
                  <a:pt x="4495" y="2154"/>
                </a:cubicBezTo>
                <a:cubicBezTo>
                  <a:pt x="6146" y="2589"/>
                  <a:pt x="7977" y="3197"/>
                  <a:pt x="9230" y="5621"/>
                </a:cubicBezTo>
                <a:cubicBezTo>
                  <a:pt x="10138" y="7414"/>
                  <a:pt x="9936" y="9395"/>
                  <a:pt x="9523" y="11331"/>
                </a:cubicBezTo>
                <a:cubicBezTo>
                  <a:pt x="9103" y="13305"/>
                  <a:pt x="8533" y="15474"/>
                  <a:pt x="8593" y="17635"/>
                </a:cubicBezTo>
                <a:cubicBezTo>
                  <a:pt x="8660" y="19376"/>
                  <a:pt x="9313" y="21394"/>
                  <a:pt x="10026" y="22745"/>
                </a:cubicBezTo>
                <a:cubicBezTo>
                  <a:pt x="10844" y="24336"/>
                  <a:pt x="11894" y="26310"/>
                  <a:pt x="10664" y="30384"/>
                </a:cubicBezTo>
                <a:cubicBezTo>
                  <a:pt x="10844" y="30369"/>
                  <a:pt x="11024" y="30362"/>
                  <a:pt x="11212" y="30347"/>
                </a:cubicBezTo>
                <a:cubicBezTo>
                  <a:pt x="12502" y="25964"/>
                  <a:pt x="11302" y="23818"/>
                  <a:pt x="10461" y="22250"/>
                </a:cubicBezTo>
                <a:cubicBezTo>
                  <a:pt x="9748" y="20959"/>
                  <a:pt x="9140" y="19068"/>
                  <a:pt x="9080" y="17545"/>
                </a:cubicBezTo>
                <a:cubicBezTo>
                  <a:pt x="9013" y="15541"/>
                  <a:pt x="9553" y="13508"/>
                  <a:pt x="9981" y="11519"/>
                </a:cubicBezTo>
                <a:cubicBezTo>
                  <a:pt x="10424" y="9553"/>
                  <a:pt x="10656" y="7324"/>
                  <a:pt x="9628" y="5313"/>
                </a:cubicBezTo>
                <a:cubicBezTo>
                  <a:pt x="8232" y="2642"/>
                  <a:pt x="6199" y="2004"/>
                  <a:pt x="4525" y="1591"/>
                </a:cubicBezTo>
                <a:cubicBezTo>
                  <a:pt x="3092" y="1253"/>
                  <a:pt x="1666" y="1133"/>
                  <a:pt x="458" y="0"/>
                </a:cubicBezTo>
                <a:close/>
              </a:path>
            </a:pathLst>
          </a:custGeom>
          <a:solidFill>
            <a:srgbClr val="ECB004"/>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5272" name="Straight Arrow Connector 15271">
            <a:extLst>
              <a:ext uri="{FF2B5EF4-FFF2-40B4-BE49-F238E27FC236}">
                <a16:creationId xmlns:a16="http://schemas.microsoft.com/office/drawing/2014/main" id="{7C581EE7-6DB3-2452-506F-018890764BEE}"/>
              </a:ext>
            </a:extLst>
          </p:cNvPr>
          <p:cNvCxnSpPr/>
          <p:nvPr/>
        </p:nvCxnSpPr>
        <p:spPr>
          <a:xfrm flipV="1">
            <a:off x="1419499" y="925905"/>
            <a:ext cx="831840" cy="157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73" name="Google Shape;15266;p38">
            <a:extLst>
              <a:ext uri="{FF2B5EF4-FFF2-40B4-BE49-F238E27FC236}">
                <a16:creationId xmlns:a16="http://schemas.microsoft.com/office/drawing/2014/main" id="{5DFB3246-74E3-3ED1-CA86-D9450BE8718B}"/>
              </a:ext>
            </a:extLst>
          </p:cNvPr>
          <p:cNvSpPr txBox="1"/>
          <p:nvPr/>
        </p:nvSpPr>
        <p:spPr>
          <a:xfrm>
            <a:off x="2266015" y="662545"/>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sp>
        <p:nvSpPr>
          <p:cNvPr id="15274" name="Google Shape;15266;p38">
            <a:extLst>
              <a:ext uri="{FF2B5EF4-FFF2-40B4-BE49-F238E27FC236}">
                <a16:creationId xmlns:a16="http://schemas.microsoft.com/office/drawing/2014/main" id="{ACF09AEE-8574-CFD3-65C0-9B297EB5E881}"/>
              </a:ext>
            </a:extLst>
          </p:cNvPr>
          <p:cNvSpPr txBox="1"/>
          <p:nvPr/>
        </p:nvSpPr>
        <p:spPr>
          <a:xfrm>
            <a:off x="2610567" y="669948"/>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G </a:t>
            </a:r>
            <a:endParaRPr sz="1800" dirty="0">
              <a:latin typeface="Fira Sans"/>
              <a:ea typeface="Fira Sans"/>
              <a:cs typeface="Fira Sans"/>
              <a:sym typeface="Fira Sans"/>
            </a:endParaRPr>
          </a:p>
        </p:txBody>
      </p:sp>
      <p:sp>
        <p:nvSpPr>
          <p:cNvPr id="15275" name="Google Shape;15266;p38">
            <a:extLst>
              <a:ext uri="{FF2B5EF4-FFF2-40B4-BE49-F238E27FC236}">
                <a16:creationId xmlns:a16="http://schemas.microsoft.com/office/drawing/2014/main" id="{797047B7-9697-45CA-DD4E-E6EEB5C65C0A}"/>
              </a:ext>
            </a:extLst>
          </p:cNvPr>
          <p:cNvSpPr txBox="1"/>
          <p:nvPr/>
        </p:nvSpPr>
        <p:spPr>
          <a:xfrm>
            <a:off x="2958260" y="679014"/>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15276" name="Google Shape;15266;p38">
            <a:extLst>
              <a:ext uri="{FF2B5EF4-FFF2-40B4-BE49-F238E27FC236}">
                <a16:creationId xmlns:a16="http://schemas.microsoft.com/office/drawing/2014/main" id="{05BAC804-33D6-AF4E-5997-213CB21DA4B3}"/>
              </a:ext>
            </a:extLst>
          </p:cNvPr>
          <p:cNvSpPr txBox="1"/>
          <p:nvPr/>
        </p:nvSpPr>
        <p:spPr>
          <a:xfrm>
            <a:off x="3268828" y="675924"/>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15277" name="Google Shape;15266;p38">
            <a:extLst>
              <a:ext uri="{FF2B5EF4-FFF2-40B4-BE49-F238E27FC236}">
                <a16:creationId xmlns:a16="http://schemas.microsoft.com/office/drawing/2014/main" id="{313C130D-0367-4360-BBD1-9CACA5987637}"/>
              </a:ext>
            </a:extLst>
          </p:cNvPr>
          <p:cNvSpPr txBox="1"/>
          <p:nvPr/>
        </p:nvSpPr>
        <p:spPr>
          <a:xfrm>
            <a:off x="3613380" y="675444"/>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 </a:t>
            </a:r>
            <a:endParaRPr sz="1800" dirty="0">
              <a:latin typeface="Fira Sans"/>
              <a:ea typeface="Fira Sans"/>
              <a:cs typeface="Fira Sans"/>
              <a:sym typeface="Fira Sans"/>
            </a:endParaRPr>
          </a:p>
        </p:txBody>
      </p:sp>
      <p:sp>
        <p:nvSpPr>
          <p:cNvPr id="15278" name="Google Shape;15266;p38">
            <a:extLst>
              <a:ext uri="{FF2B5EF4-FFF2-40B4-BE49-F238E27FC236}">
                <a16:creationId xmlns:a16="http://schemas.microsoft.com/office/drawing/2014/main" id="{CEBECDE2-AC15-7AC5-C587-C8F53BF3E2C8}"/>
              </a:ext>
            </a:extLst>
          </p:cNvPr>
          <p:cNvSpPr txBox="1"/>
          <p:nvPr/>
        </p:nvSpPr>
        <p:spPr>
          <a:xfrm>
            <a:off x="3961073" y="684510"/>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sp>
        <p:nvSpPr>
          <p:cNvPr id="15279" name="Google Shape;15266;p38">
            <a:extLst>
              <a:ext uri="{FF2B5EF4-FFF2-40B4-BE49-F238E27FC236}">
                <a16:creationId xmlns:a16="http://schemas.microsoft.com/office/drawing/2014/main" id="{4940BA22-B6C1-347F-DC78-78E84E671945}"/>
              </a:ext>
            </a:extLst>
          </p:cNvPr>
          <p:cNvSpPr txBox="1"/>
          <p:nvPr/>
        </p:nvSpPr>
        <p:spPr>
          <a:xfrm>
            <a:off x="4271641" y="694880"/>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G </a:t>
            </a:r>
            <a:endParaRPr sz="1800" dirty="0">
              <a:latin typeface="Fira Sans"/>
              <a:ea typeface="Fira Sans"/>
              <a:cs typeface="Fira Sans"/>
              <a:sym typeface="Fira Sans"/>
            </a:endParaRPr>
          </a:p>
        </p:txBody>
      </p:sp>
      <p:sp>
        <p:nvSpPr>
          <p:cNvPr id="15280" name="Google Shape;15266;p38">
            <a:extLst>
              <a:ext uri="{FF2B5EF4-FFF2-40B4-BE49-F238E27FC236}">
                <a16:creationId xmlns:a16="http://schemas.microsoft.com/office/drawing/2014/main" id="{1937E103-A664-426A-5A24-3102F6FBFF1A}"/>
              </a:ext>
            </a:extLst>
          </p:cNvPr>
          <p:cNvSpPr txBox="1"/>
          <p:nvPr/>
        </p:nvSpPr>
        <p:spPr>
          <a:xfrm>
            <a:off x="4616193" y="702283"/>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T </a:t>
            </a:r>
            <a:endParaRPr sz="1800" dirty="0">
              <a:latin typeface="Fira Sans"/>
              <a:ea typeface="Fira Sans"/>
              <a:cs typeface="Fira Sans"/>
              <a:sym typeface="Fira Sans"/>
            </a:endParaRPr>
          </a:p>
        </p:txBody>
      </p:sp>
      <p:sp>
        <p:nvSpPr>
          <p:cNvPr id="15281" name="Google Shape;15266;p38">
            <a:extLst>
              <a:ext uri="{FF2B5EF4-FFF2-40B4-BE49-F238E27FC236}">
                <a16:creationId xmlns:a16="http://schemas.microsoft.com/office/drawing/2014/main" id="{A0A3129B-771C-9C86-C23C-08F2176060D5}"/>
              </a:ext>
            </a:extLst>
          </p:cNvPr>
          <p:cNvSpPr txBox="1"/>
          <p:nvPr/>
        </p:nvSpPr>
        <p:spPr>
          <a:xfrm>
            <a:off x="4963886" y="711349"/>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A </a:t>
            </a:r>
            <a:endParaRPr sz="1800" dirty="0">
              <a:latin typeface="Fira Sans"/>
              <a:ea typeface="Fira Sans"/>
              <a:cs typeface="Fira Sans"/>
              <a:sym typeface="Fira Sans"/>
            </a:endParaRPr>
          </a:p>
        </p:txBody>
      </p:sp>
      <p:cxnSp>
        <p:nvCxnSpPr>
          <p:cNvPr id="15172" name="Straight Arrow Connector 15171">
            <a:extLst>
              <a:ext uri="{FF2B5EF4-FFF2-40B4-BE49-F238E27FC236}">
                <a16:creationId xmlns:a16="http://schemas.microsoft.com/office/drawing/2014/main" id="{5B8EFFA0-06A1-D526-A56C-3C526718665F}"/>
              </a:ext>
            </a:extLst>
          </p:cNvPr>
          <p:cNvCxnSpPr>
            <a:cxnSpLocks/>
          </p:cNvCxnSpPr>
          <p:nvPr/>
        </p:nvCxnSpPr>
        <p:spPr>
          <a:xfrm flipH="1">
            <a:off x="3036036" y="3369624"/>
            <a:ext cx="593601" cy="2338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8A2BE3E-DB5F-F212-7FAA-4612AC2F71D1}"/>
              </a:ext>
            </a:extLst>
          </p:cNvPr>
          <p:cNvSpPr/>
          <p:nvPr/>
        </p:nvSpPr>
        <p:spPr>
          <a:xfrm>
            <a:off x="1370496" y="730530"/>
            <a:ext cx="4285783" cy="43653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CD7D6227-926B-DF0C-9D6B-E5D9280AAE54}"/>
              </a:ext>
            </a:extLst>
          </p:cNvPr>
          <p:cNvSpPr/>
          <p:nvPr/>
        </p:nvSpPr>
        <p:spPr>
          <a:xfrm>
            <a:off x="2392499" y="3021268"/>
            <a:ext cx="1252593" cy="10280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Google Shape;15266;p38">
            <a:extLst>
              <a:ext uri="{FF2B5EF4-FFF2-40B4-BE49-F238E27FC236}">
                <a16:creationId xmlns:a16="http://schemas.microsoft.com/office/drawing/2014/main" id="{D7FC353F-460C-0A65-2E8B-7BE9EF5F47B5}"/>
              </a:ext>
            </a:extLst>
          </p:cNvPr>
          <p:cNvSpPr txBox="1"/>
          <p:nvPr/>
        </p:nvSpPr>
        <p:spPr>
          <a:xfrm flipH="1">
            <a:off x="1828827" y="2245643"/>
            <a:ext cx="2184616" cy="473700"/>
          </a:xfrm>
          <a:prstGeom prst="rect">
            <a:avLst/>
          </a:prstGeom>
          <a:noFill/>
          <a:ln>
            <a:noFill/>
          </a:ln>
        </p:spPr>
        <p:txBody>
          <a:bodyPr spcFirstLastPara="1" wrap="square" lIns="91425" tIns="91425" rIns="91425" bIns="91425" anchor="ctr" anchorCtr="0">
            <a:noAutofit/>
          </a:bodyPr>
          <a:lstStyle/>
          <a:p>
            <a:pPr lvl="0" algn="ctr">
              <a:buSzPts val="1100"/>
            </a:pPr>
            <a:r>
              <a:rPr lang="en-IN" sz="2400" b="1" dirty="0">
                <a:solidFill>
                  <a:schemeClr val="bg2"/>
                </a:solidFill>
                <a:latin typeface="Fira Sans"/>
                <a:ea typeface="Fira Sans"/>
                <a:cs typeface="Fira Sans"/>
                <a:sym typeface="Fira Sans"/>
              </a:rPr>
              <a:t>AGCCAGCTA</a:t>
            </a:r>
            <a:endParaRPr sz="2400" b="1" dirty="0">
              <a:solidFill>
                <a:schemeClr val="bg2"/>
              </a:solidFill>
              <a:latin typeface="Fira Sans"/>
              <a:ea typeface="Fira Sans"/>
              <a:cs typeface="Fira Sans"/>
              <a:sym typeface="Fira Sans"/>
            </a:endParaRPr>
          </a:p>
        </p:txBody>
      </p:sp>
      <p:sp>
        <p:nvSpPr>
          <p:cNvPr id="2" name="Google Shape;15266;p38">
            <a:extLst>
              <a:ext uri="{FF2B5EF4-FFF2-40B4-BE49-F238E27FC236}">
                <a16:creationId xmlns:a16="http://schemas.microsoft.com/office/drawing/2014/main" id="{78BBFD77-3001-22CA-EBE0-C1A22ECF8134}"/>
              </a:ext>
            </a:extLst>
          </p:cNvPr>
          <p:cNvSpPr txBox="1"/>
          <p:nvPr/>
        </p:nvSpPr>
        <p:spPr>
          <a:xfrm>
            <a:off x="5477289" y="4408794"/>
            <a:ext cx="2184616" cy="473700"/>
          </a:xfrm>
          <a:prstGeom prst="rect">
            <a:avLst/>
          </a:prstGeom>
          <a:noFill/>
          <a:ln>
            <a:noFill/>
          </a:ln>
        </p:spPr>
        <p:txBody>
          <a:bodyPr spcFirstLastPara="1" wrap="square" lIns="91425" tIns="91425" rIns="91425" bIns="91425" anchor="ctr" anchorCtr="0">
            <a:noAutofit/>
          </a:bodyPr>
          <a:lstStyle/>
          <a:p>
            <a:pPr lvl="0" algn="ctr">
              <a:buSzPts val="1100"/>
            </a:pPr>
            <a:r>
              <a:rPr lang="en-IN" sz="2400" b="1" dirty="0">
                <a:solidFill>
                  <a:schemeClr val="bg2"/>
                </a:solidFill>
                <a:latin typeface="Fira Sans"/>
                <a:ea typeface="Fira Sans"/>
                <a:cs typeface="Fira Sans"/>
                <a:sym typeface="Fira Sans"/>
              </a:rPr>
              <a:t>AGCCAGCTA</a:t>
            </a:r>
            <a:endParaRPr sz="2400" b="1" dirty="0">
              <a:solidFill>
                <a:schemeClr val="bg2"/>
              </a:solidFill>
              <a:latin typeface="Fira Sans"/>
              <a:ea typeface="Fira Sans"/>
              <a:cs typeface="Fira Sans"/>
              <a:sym typeface="Fir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266"/>
                                        </p:tgtEl>
                                        <p:attrNameLst>
                                          <p:attrName>style.visibility</p:attrName>
                                        </p:attrNameLst>
                                      </p:cBhvr>
                                      <p:to>
                                        <p:strVal val="visible"/>
                                      </p:to>
                                    </p:set>
                                    <p:animEffect transition="in" filter="fade">
                                      <p:cBhvr>
                                        <p:cTn id="46" dur="500"/>
                                        <p:tgtEl>
                                          <p:spTgt spid="1526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left)">
                                      <p:cBhvr>
                                        <p:cTn id="94" dur="500"/>
                                        <p:tgtEl>
                                          <p:spTgt spid="26"/>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
                                            <p:txEl>
                                              <p:pRg st="0" end="0"/>
                                            </p:txEl>
                                          </p:spTgt>
                                        </p:tgtEl>
                                        <p:attrNameLst>
                                          <p:attrName>style.visibility</p:attrName>
                                        </p:attrNameLst>
                                      </p:cBhvr>
                                      <p:to>
                                        <p:strVal val="visible"/>
                                      </p:to>
                                    </p:set>
                                    <p:animEffect transition="in" filter="fade">
                                      <p:cBhvr>
                                        <p:cTn id="103" dur="500"/>
                                        <p:tgtEl>
                                          <p:spTgt spid="2">
                                            <p:txEl>
                                              <p:pRg st="0" end="0"/>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5272"/>
                                        </p:tgtEl>
                                        <p:attrNameLst>
                                          <p:attrName>style.visibility</p:attrName>
                                        </p:attrNameLst>
                                      </p:cBhvr>
                                      <p:to>
                                        <p:strVal val="visible"/>
                                      </p:to>
                                    </p:set>
                                    <p:animEffect transition="in" filter="wipe(left)">
                                      <p:cBhvr>
                                        <p:cTn id="108" dur="500"/>
                                        <p:tgtEl>
                                          <p:spTgt spid="15272"/>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5273"/>
                                        </p:tgtEl>
                                        <p:attrNameLst>
                                          <p:attrName>style.visibility</p:attrName>
                                        </p:attrNameLst>
                                      </p:cBhvr>
                                      <p:to>
                                        <p:strVal val="visible"/>
                                      </p:to>
                                    </p:set>
                                    <p:animEffect transition="in" filter="fade">
                                      <p:cBhvr>
                                        <p:cTn id="113" dur="500"/>
                                        <p:tgtEl>
                                          <p:spTgt spid="1527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5274"/>
                                        </p:tgtEl>
                                        <p:attrNameLst>
                                          <p:attrName>style.visibility</p:attrName>
                                        </p:attrNameLst>
                                      </p:cBhvr>
                                      <p:to>
                                        <p:strVal val="visible"/>
                                      </p:to>
                                    </p:set>
                                    <p:animEffect transition="in" filter="fade">
                                      <p:cBhvr>
                                        <p:cTn id="116" dur="500"/>
                                        <p:tgtEl>
                                          <p:spTgt spid="1527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275"/>
                                        </p:tgtEl>
                                        <p:attrNameLst>
                                          <p:attrName>style.visibility</p:attrName>
                                        </p:attrNameLst>
                                      </p:cBhvr>
                                      <p:to>
                                        <p:strVal val="visible"/>
                                      </p:to>
                                    </p:set>
                                    <p:animEffect transition="in" filter="fade">
                                      <p:cBhvr>
                                        <p:cTn id="119" dur="500"/>
                                        <p:tgtEl>
                                          <p:spTgt spid="1527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5276"/>
                                        </p:tgtEl>
                                        <p:attrNameLst>
                                          <p:attrName>style.visibility</p:attrName>
                                        </p:attrNameLst>
                                      </p:cBhvr>
                                      <p:to>
                                        <p:strVal val="visible"/>
                                      </p:to>
                                    </p:set>
                                    <p:animEffect transition="in" filter="fade">
                                      <p:cBhvr>
                                        <p:cTn id="122" dur="500"/>
                                        <p:tgtEl>
                                          <p:spTgt spid="1527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280"/>
                                        </p:tgtEl>
                                        <p:attrNameLst>
                                          <p:attrName>style.visibility</p:attrName>
                                        </p:attrNameLst>
                                      </p:cBhvr>
                                      <p:to>
                                        <p:strVal val="visible"/>
                                      </p:to>
                                    </p:set>
                                    <p:animEffect transition="in" filter="fade">
                                      <p:cBhvr>
                                        <p:cTn id="125" dur="500"/>
                                        <p:tgtEl>
                                          <p:spTgt spid="1528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281"/>
                                        </p:tgtEl>
                                        <p:attrNameLst>
                                          <p:attrName>style.visibility</p:attrName>
                                        </p:attrNameLst>
                                      </p:cBhvr>
                                      <p:to>
                                        <p:strVal val="visible"/>
                                      </p:to>
                                    </p:set>
                                    <p:animEffect transition="in" filter="fade">
                                      <p:cBhvr>
                                        <p:cTn id="128" dur="500"/>
                                        <p:tgtEl>
                                          <p:spTgt spid="1528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277"/>
                                        </p:tgtEl>
                                        <p:attrNameLst>
                                          <p:attrName>style.visibility</p:attrName>
                                        </p:attrNameLst>
                                      </p:cBhvr>
                                      <p:to>
                                        <p:strVal val="visible"/>
                                      </p:to>
                                    </p:set>
                                    <p:animEffect transition="in" filter="fade">
                                      <p:cBhvr>
                                        <p:cTn id="131" dur="500"/>
                                        <p:tgtEl>
                                          <p:spTgt spid="1527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5278"/>
                                        </p:tgtEl>
                                        <p:attrNameLst>
                                          <p:attrName>style.visibility</p:attrName>
                                        </p:attrNameLst>
                                      </p:cBhvr>
                                      <p:to>
                                        <p:strVal val="visible"/>
                                      </p:to>
                                    </p:set>
                                    <p:animEffect transition="in" filter="fade">
                                      <p:cBhvr>
                                        <p:cTn id="134" dur="500"/>
                                        <p:tgtEl>
                                          <p:spTgt spid="1527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5279"/>
                                        </p:tgtEl>
                                        <p:attrNameLst>
                                          <p:attrName>style.visibility</p:attrName>
                                        </p:attrNameLst>
                                      </p:cBhvr>
                                      <p:to>
                                        <p:strVal val="visible"/>
                                      </p:to>
                                    </p:set>
                                    <p:animEffect transition="in" filter="fade">
                                      <p:cBhvr>
                                        <p:cTn id="137" dur="500"/>
                                        <p:tgtEl>
                                          <p:spTgt spid="15279"/>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nodeType="clickEffect">
                                  <p:stCondLst>
                                    <p:cond delay="0"/>
                                  </p:stCondLst>
                                  <p:childTnLst>
                                    <p:set>
                                      <p:cBhvr>
                                        <p:cTn id="141" dur="1" fill="hold">
                                          <p:stCondLst>
                                            <p:cond delay="0"/>
                                          </p:stCondLst>
                                        </p:cTn>
                                        <p:tgtEl>
                                          <p:spTgt spid="15172"/>
                                        </p:tgtEl>
                                        <p:attrNameLst>
                                          <p:attrName>style.visibility</p:attrName>
                                        </p:attrNameLst>
                                      </p:cBhvr>
                                      <p:to>
                                        <p:strVal val="visible"/>
                                      </p:to>
                                    </p:set>
                                    <p:animEffect transition="in" filter="wipe(right)">
                                      <p:cBhvr>
                                        <p:cTn id="142" dur="500"/>
                                        <p:tgtEl>
                                          <p:spTgt spid="1517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1"/>
                                        </p:tgtEl>
                                        <p:attrNameLst>
                                          <p:attrName>style.visibility</p:attrName>
                                        </p:attrNameLst>
                                      </p:cBhvr>
                                      <p:to>
                                        <p:strVal val="visible"/>
                                      </p:to>
                                    </p:set>
                                    <p:animEffect transition="in" filter="fade">
                                      <p:cBhvr>
                                        <p:cTn id="150" dur="500"/>
                                        <p:tgtEl>
                                          <p:spTgt spid="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childTnLst>
                          </p:cTn>
                        </p:par>
                      </p:childTnLst>
                    </p:cTn>
                  </p:par>
                  <p:par>
                    <p:cTn id="154" fill="hold">
                      <p:stCondLst>
                        <p:cond delay="indefinite"/>
                      </p:stCondLst>
                      <p:childTnLst>
                        <p:par>
                          <p:cTn id="155" fill="hold">
                            <p:stCondLst>
                              <p:cond delay="0"/>
                            </p:stCondLst>
                            <p:childTnLst>
                              <p:par>
                                <p:cTn id="156" presetID="35" presetClass="path" presetSubtype="0" accel="50000" decel="50000" fill="hold" grpId="0" nodeType="clickEffect">
                                  <p:stCondLst>
                                    <p:cond delay="0"/>
                                  </p:stCondLst>
                                  <p:childTnLst>
                                    <p:animMotion origin="layout" path="M 4.72222E-6 4.19753E-6 L -0.25955 4.19753E-6 " pathEditMode="relative" rAng="0" ptsTypes="AA">
                                      <p:cBhvr>
                                        <p:cTn id="157" dur="2000" fill="hold"/>
                                        <p:tgtEl>
                                          <p:spTgt spid="55"/>
                                        </p:tgtEl>
                                        <p:attrNameLst>
                                          <p:attrName>ppt_x</p:attrName>
                                          <p:attrName>ppt_y</p:attrName>
                                        </p:attrNameLst>
                                      </p:cBhvr>
                                      <p:rCtr x="-12986" y="0"/>
                                    </p:animMotion>
                                  </p:childTnLst>
                                </p:cTn>
                              </p:par>
                            </p:childTnLst>
                          </p:cTn>
                        </p:par>
                      </p:childTnLst>
                    </p:cTn>
                  </p:par>
                  <p:par>
                    <p:cTn id="158" fill="hold">
                      <p:stCondLst>
                        <p:cond delay="indefinite"/>
                      </p:stCondLst>
                      <p:childTnLst>
                        <p:par>
                          <p:cTn id="159" fill="hold">
                            <p:stCondLst>
                              <p:cond delay="0"/>
                            </p:stCondLst>
                            <p:childTnLst>
                              <p:par>
                                <p:cTn id="160" presetID="22" presetClass="entr" presetSubtype="2" fill="hold" grpId="0" nodeType="clickEffect">
                                  <p:stCondLst>
                                    <p:cond delay="0"/>
                                  </p:stCondLst>
                                  <p:childTnLst>
                                    <p:set>
                                      <p:cBhvr>
                                        <p:cTn id="161" dur="1" fill="hold">
                                          <p:stCondLst>
                                            <p:cond delay="0"/>
                                          </p:stCondLst>
                                        </p:cTn>
                                        <p:tgtEl>
                                          <p:spTgt spid="4"/>
                                        </p:tgtEl>
                                        <p:attrNameLst>
                                          <p:attrName>style.visibility</p:attrName>
                                        </p:attrNameLst>
                                      </p:cBhvr>
                                      <p:to>
                                        <p:strVal val="visible"/>
                                      </p:to>
                                    </p:set>
                                    <p:animEffect transition="in" filter="wipe(right)">
                                      <p:cBhvr>
                                        <p:cTn id="162" dur="500"/>
                                        <p:tgtEl>
                                          <p:spTgt spid="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2" fill="hold" grpId="0"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wipe(right)">
                                      <p:cBhvr>
                                        <p:cTn id="167" dur="500"/>
                                        <p:tgtEl>
                                          <p:spTgt spid="25"/>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27">
                                            <p:txEl>
                                              <p:pRg st="0" end="0"/>
                                            </p:txEl>
                                          </p:spTgt>
                                        </p:tgtEl>
                                        <p:attrNameLst>
                                          <p:attrName>style.visibility</p:attrName>
                                        </p:attrNameLst>
                                      </p:cBhvr>
                                      <p:to>
                                        <p:strVal val="visible"/>
                                      </p:to>
                                    </p:set>
                                    <p:animEffect transition="in" filter="fade">
                                      <p:cBhvr>
                                        <p:cTn id="17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6" grpId="0"/>
      <p:bldP spid="5" grpId="0"/>
      <p:bldP spid="6" grpId="0"/>
      <p:bldP spid="7" grpId="0"/>
      <p:bldP spid="8" grpId="0"/>
      <p:bldP spid="9" grpId="0"/>
      <p:bldP spid="10" grpId="0"/>
      <p:bldP spid="11" grpId="0"/>
      <p:bldP spid="12" grpId="0"/>
      <p:bldP spid="13" grpId="0"/>
      <p:bldP spid="15" grpId="0"/>
      <p:bldP spid="16" grpId="0"/>
      <p:bldP spid="17" grpId="0"/>
      <p:bldP spid="18" grpId="0"/>
      <p:bldP spid="19" grpId="0"/>
      <p:bldP spid="20" grpId="0"/>
      <p:bldP spid="21" grpId="0"/>
      <p:bldP spid="22" grpId="0"/>
      <p:bldP spid="23" grpId="0"/>
      <p:bldP spid="24" grpId="0" animBg="1"/>
      <p:bldP spid="47" grpId="0"/>
      <p:bldP spid="49" grpId="0"/>
      <p:bldP spid="50" grpId="0"/>
      <p:bldP spid="51" grpId="0"/>
      <p:bldP spid="52" grpId="0"/>
      <p:bldP spid="55" grpId="0" animBg="1"/>
      <p:bldP spid="15273" grpId="0"/>
      <p:bldP spid="15274" grpId="0"/>
      <p:bldP spid="15275" grpId="0"/>
      <p:bldP spid="15276" grpId="0"/>
      <p:bldP spid="15277" grpId="0"/>
      <p:bldP spid="15278" grpId="0"/>
      <p:bldP spid="15279" grpId="0"/>
      <p:bldP spid="15280" grpId="0"/>
      <p:bldP spid="15281" grpId="0"/>
      <p:bldP spid="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73"/>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4735AE91-E770-638E-BEC2-B090429C9C5B}"/>
              </a:ext>
            </a:extLst>
          </p:cNvPr>
          <p:cNvSpPr/>
          <p:nvPr/>
        </p:nvSpPr>
        <p:spPr>
          <a:xfrm>
            <a:off x="5544102" y="3783117"/>
            <a:ext cx="3337430" cy="852093"/>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B5F53157-2E87-8B2B-4805-B8680285648B}"/>
              </a:ext>
            </a:extLst>
          </p:cNvPr>
          <p:cNvSpPr/>
          <p:nvPr/>
        </p:nvSpPr>
        <p:spPr>
          <a:xfrm>
            <a:off x="5471531" y="2040715"/>
            <a:ext cx="3410001" cy="852093"/>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67" name="Google Shape;15267;p38"/>
          <p:cNvSpPr txBox="1"/>
          <p:nvPr/>
        </p:nvSpPr>
        <p:spPr>
          <a:xfrm>
            <a:off x="593583" y="808039"/>
            <a:ext cx="1784278" cy="661644"/>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 sz="2000" b="1" dirty="0">
                <a:solidFill>
                  <a:schemeClr val="accent6"/>
                </a:solidFill>
                <a:latin typeface="Fira Sans"/>
                <a:ea typeface="Fira Sans"/>
                <a:cs typeface="Fira Sans"/>
                <a:sym typeface="Fira Sans"/>
              </a:rPr>
              <a:t>CROSSOVER</a:t>
            </a:r>
          </a:p>
          <a:p>
            <a:pPr marL="0" marR="0" lvl="0" indent="0" rtl="0">
              <a:lnSpc>
                <a:spcPct val="100000"/>
              </a:lnSpc>
              <a:spcBef>
                <a:spcPts val="0"/>
              </a:spcBef>
              <a:spcAft>
                <a:spcPts val="0"/>
              </a:spcAft>
              <a:buNone/>
            </a:pPr>
            <a:r>
              <a:rPr lang="en" sz="2000" b="1" dirty="0">
                <a:solidFill>
                  <a:schemeClr val="accent6"/>
                </a:solidFill>
                <a:latin typeface="Fira Sans"/>
                <a:ea typeface="Fira Sans"/>
                <a:cs typeface="Fira Sans"/>
                <a:sym typeface="Fira Sans"/>
              </a:rPr>
              <a:t>MUTATION</a:t>
            </a:r>
            <a:endParaRPr sz="2000" b="1" dirty="0">
              <a:solidFill>
                <a:schemeClr val="accent6"/>
              </a:solidFill>
              <a:latin typeface="Fira Sans"/>
              <a:ea typeface="Fira Sans"/>
              <a:cs typeface="Fira Sans"/>
              <a:sym typeface="Fira Sans"/>
            </a:endParaRPr>
          </a:p>
        </p:txBody>
      </p:sp>
      <p:sp>
        <p:nvSpPr>
          <p:cNvPr id="15268" name="Google Shape;15268;p38"/>
          <p:cNvSpPr txBox="1">
            <a:spLocks noGrp="1"/>
          </p:cNvSpPr>
          <p:nvPr>
            <p:ph type="title"/>
          </p:nvPr>
        </p:nvSpPr>
        <p:spPr>
          <a:xfrm>
            <a:off x="503750" y="71195"/>
            <a:ext cx="8229600" cy="560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EXAMPLE</a:t>
            </a:r>
            <a:endParaRPr sz="2800" dirty="0"/>
          </a:p>
        </p:txBody>
      </p:sp>
      <p:sp>
        <p:nvSpPr>
          <p:cNvPr id="5" name="Google Shape;15266;p38">
            <a:extLst>
              <a:ext uri="{FF2B5EF4-FFF2-40B4-BE49-F238E27FC236}">
                <a16:creationId xmlns:a16="http://schemas.microsoft.com/office/drawing/2014/main" id="{AD51C4FC-7228-0532-144A-40090CC8735D}"/>
              </a:ext>
            </a:extLst>
          </p:cNvPr>
          <p:cNvSpPr txBox="1"/>
          <p:nvPr/>
        </p:nvSpPr>
        <p:spPr>
          <a:xfrm>
            <a:off x="830602" y="2892808"/>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tx2">
                    <a:lumMod val="75000"/>
                  </a:schemeClr>
                </a:solidFill>
                <a:latin typeface="Fira Sans"/>
                <a:ea typeface="Fira Sans"/>
                <a:cs typeface="Fira Sans"/>
                <a:sym typeface="Fira Sans"/>
              </a:rPr>
              <a:t>A </a:t>
            </a:r>
            <a:endParaRPr sz="2000" b="1" dirty="0">
              <a:solidFill>
                <a:schemeClr val="tx2">
                  <a:lumMod val="75000"/>
                </a:schemeClr>
              </a:solidFill>
              <a:latin typeface="Fira Sans"/>
              <a:ea typeface="Fira Sans"/>
              <a:cs typeface="Fira Sans"/>
              <a:sym typeface="Fira Sans"/>
            </a:endParaRPr>
          </a:p>
        </p:txBody>
      </p:sp>
      <p:sp>
        <p:nvSpPr>
          <p:cNvPr id="6" name="Google Shape;15266;p38">
            <a:extLst>
              <a:ext uri="{FF2B5EF4-FFF2-40B4-BE49-F238E27FC236}">
                <a16:creationId xmlns:a16="http://schemas.microsoft.com/office/drawing/2014/main" id="{073467A1-DC87-85D2-2CB7-D4BCAF0BFA15}"/>
              </a:ext>
            </a:extLst>
          </p:cNvPr>
          <p:cNvSpPr txBox="1"/>
          <p:nvPr/>
        </p:nvSpPr>
        <p:spPr>
          <a:xfrm>
            <a:off x="1175154" y="2900211"/>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tx2">
                    <a:lumMod val="75000"/>
                  </a:schemeClr>
                </a:solidFill>
                <a:latin typeface="Fira Sans"/>
                <a:ea typeface="Fira Sans"/>
                <a:cs typeface="Fira Sans"/>
                <a:sym typeface="Fira Sans"/>
              </a:rPr>
              <a:t>G </a:t>
            </a:r>
            <a:endParaRPr sz="2000" b="1" dirty="0">
              <a:solidFill>
                <a:schemeClr val="tx2">
                  <a:lumMod val="75000"/>
                </a:schemeClr>
              </a:solidFill>
              <a:latin typeface="Fira Sans"/>
              <a:ea typeface="Fira Sans"/>
              <a:cs typeface="Fira Sans"/>
              <a:sym typeface="Fira Sans"/>
            </a:endParaRPr>
          </a:p>
        </p:txBody>
      </p:sp>
      <p:sp>
        <p:nvSpPr>
          <p:cNvPr id="7" name="Google Shape;15266;p38">
            <a:extLst>
              <a:ext uri="{FF2B5EF4-FFF2-40B4-BE49-F238E27FC236}">
                <a16:creationId xmlns:a16="http://schemas.microsoft.com/office/drawing/2014/main" id="{D8367E25-A350-2EF4-267F-D5303B027E57}"/>
              </a:ext>
            </a:extLst>
          </p:cNvPr>
          <p:cNvSpPr txBox="1"/>
          <p:nvPr/>
        </p:nvSpPr>
        <p:spPr>
          <a:xfrm>
            <a:off x="1522847" y="2909277"/>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tx2">
                    <a:lumMod val="75000"/>
                  </a:schemeClr>
                </a:solidFill>
                <a:latin typeface="Fira Sans"/>
                <a:ea typeface="Fira Sans"/>
                <a:cs typeface="Fira Sans"/>
                <a:sym typeface="Fira Sans"/>
              </a:rPr>
              <a:t>C </a:t>
            </a:r>
            <a:endParaRPr sz="2000" b="1" dirty="0">
              <a:solidFill>
                <a:schemeClr val="tx2">
                  <a:lumMod val="75000"/>
                </a:schemeClr>
              </a:solidFill>
              <a:latin typeface="Fira Sans"/>
              <a:ea typeface="Fira Sans"/>
              <a:cs typeface="Fira Sans"/>
              <a:sym typeface="Fira Sans"/>
            </a:endParaRPr>
          </a:p>
        </p:txBody>
      </p:sp>
      <p:sp>
        <p:nvSpPr>
          <p:cNvPr id="8" name="Google Shape;15266;p38">
            <a:extLst>
              <a:ext uri="{FF2B5EF4-FFF2-40B4-BE49-F238E27FC236}">
                <a16:creationId xmlns:a16="http://schemas.microsoft.com/office/drawing/2014/main" id="{27C0152E-D7E3-651D-6694-0676B687243C}"/>
              </a:ext>
            </a:extLst>
          </p:cNvPr>
          <p:cNvSpPr txBox="1"/>
          <p:nvPr/>
        </p:nvSpPr>
        <p:spPr>
          <a:xfrm>
            <a:off x="1833415" y="2906187"/>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tx2">
                    <a:lumMod val="75000"/>
                  </a:schemeClr>
                </a:solidFill>
                <a:latin typeface="Fira Sans"/>
                <a:ea typeface="Fira Sans"/>
                <a:cs typeface="Fira Sans"/>
                <a:sym typeface="Fira Sans"/>
              </a:rPr>
              <a:t>C </a:t>
            </a:r>
            <a:endParaRPr sz="2000" b="1" dirty="0">
              <a:solidFill>
                <a:schemeClr val="tx2">
                  <a:lumMod val="75000"/>
                </a:schemeClr>
              </a:solidFill>
              <a:latin typeface="Fira Sans"/>
              <a:ea typeface="Fira Sans"/>
              <a:cs typeface="Fira Sans"/>
              <a:sym typeface="Fira Sans"/>
            </a:endParaRPr>
          </a:p>
        </p:txBody>
      </p:sp>
      <p:sp>
        <p:nvSpPr>
          <p:cNvPr id="9" name="Google Shape;15266;p38">
            <a:extLst>
              <a:ext uri="{FF2B5EF4-FFF2-40B4-BE49-F238E27FC236}">
                <a16:creationId xmlns:a16="http://schemas.microsoft.com/office/drawing/2014/main" id="{FBD39A8B-1D8E-239A-C345-CBFD4CC71649}"/>
              </a:ext>
            </a:extLst>
          </p:cNvPr>
          <p:cNvSpPr txBox="1"/>
          <p:nvPr/>
        </p:nvSpPr>
        <p:spPr>
          <a:xfrm>
            <a:off x="2177967" y="2913590"/>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tx2">
                    <a:lumMod val="75000"/>
                  </a:schemeClr>
                </a:solidFill>
                <a:latin typeface="Fira Sans"/>
                <a:ea typeface="Fira Sans"/>
                <a:cs typeface="Fira Sans"/>
                <a:sym typeface="Fira Sans"/>
              </a:rPr>
              <a:t>C </a:t>
            </a:r>
            <a:endParaRPr sz="2000" b="1" dirty="0">
              <a:solidFill>
                <a:schemeClr val="tx2">
                  <a:lumMod val="75000"/>
                </a:schemeClr>
              </a:solidFill>
              <a:latin typeface="Fira Sans"/>
              <a:ea typeface="Fira Sans"/>
              <a:cs typeface="Fira Sans"/>
              <a:sym typeface="Fira Sans"/>
            </a:endParaRPr>
          </a:p>
        </p:txBody>
      </p:sp>
      <p:sp>
        <p:nvSpPr>
          <p:cNvPr id="10" name="Google Shape;15266;p38">
            <a:extLst>
              <a:ext uri="{FF2B5EF4-FFF2-40B4-BE49-F238E27FC236}">
                <a16:creationId xmlns:a16="http://schemas.microsoft.com/office/drawing/2014/main" id="{2A3A47E5-6B54-2DD2-2EF4-D5051445BA0D}"/>
              </a:ext>
            </a:extLst>
          </p:cNvPr>
          <p:cNvSpPr txBox="1"/>
          <p:nvPr/>
        </p:nvSpPr>
        <p:spPr>
          <a:xfrm>
            <a:off x="2525660" y="2922656"/>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tx2">
                    <a:lumMod val="75000"/>
                  </a:schemeClr>
                </a:solidFill>
                <a:latin typeface="Fira Sans"/>
                <a:ea typeface="Fira Sans"/>
                <a:cs typeface="Fira Sans"/>
                <a:sym typeface="Fira Sans"/>
              </a:rPr>
              <a:t>A </a:t>
            </a:r>
            <a:endParaRPr sz="2000" b="1" dirty="0">
              <a:solidFill>
                <a:schemeClr val="tx2">
                  <a:lumMod val="75000"/>
                </a:schemeClr>
              </a:solidFill>
              <a:latin typeface="Fira Sans"/>
              <a:ea typeface="Fira Sans"/>
              <a:cs typeface="Fira Sans"/>
              <a:sym typeface="Fira Sans"/>
            </a:endParaRPr>
          </a:p>
        </p:txBody>
      </p:sp>
      <p:sp>
        <p:nvSpPr>
          <p:cNvPr id="11" name="Google Shape;15266;p38">
            <a:extLst>
              <a:ext uri="{FF2B5EF4-FFF2-40B4-BE49-F238E27FC236}">
                <a16:creationId xmlns:a16="http://schemas.microsoft.com/office/drawing/2014/main" id="{73AD46C3-236F-8E0D-59A5-E73C6A7BCAA0}"/>
              </a:ext>
            </a:extLst>
          </p:cNvPr>
          <p:cNvSpPr txBox="1"/>
          <p:nvPr/>
        </p:nvSpPr>
        <p:spPr>
          <a:xfrm>
            <a:off x="2836228" y="2925143"/>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tx2">
                    <a:lumMod val="75000"/>
                  </a:schemeClr>
                </a:solidFill>
                <a:latin typeface="Fira Sans"/>
                <a:ea typeface="Fira Sans"/>
                <a:cs typeface="Fira Sans"/>
                <a:sym typeface="Fira Sans"/>
              </a:rPr>
              <a:t>G </a:t>
            </a:r>
            <a:endParaRPr sz="2000" b="1" dirty="0">
              <a:solidFill>
                <a:schemeClr val="tx2">
                  <a:lumMod val="75000"/>
                </a:schemeClr>
              </a:solidFill>
              <a:latin typeface="Fira Sans"/>
              <a:ea typeface="Fira Sans"/>
              <a:cs typeface="Fira Sans"/>
              <a:sym typeface="Fira Sans"/>
            </a:endParaRPr>
          </a:p>
        </p:txBody>
      </p:sp>
      <p:sp>
        <p:nvSpPr>
          <p:cNvPr id="12" name="Google Shape;15266;p38">
            <a:extLst>
              <a:ext uri="{FF2B5EF4-FFF2-40B4-BE49-F238E27FC236}">
                <a16:creationId xmlns:a16="http://schemas.microsoft.com/office/drawing/2014/main" id="{D57386D9-33B3-1319-8A0F-8C28CD9DF5DF}"/>
              </a:ext>
            </a:extLst>
          </p:cNvPr>
          <p:cNvSpPr txBox="1"/>
          <p:nvPr/>
        </p:nvSpPr>
        <p:spPr>
          <a:xfrm>
            <a:off x="3180780" y="2932546"/>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tx2">
                    <a:lumMod val="75000"/>
                  </a:schemeClr>
                </a:solidFill>
                <a:latin typeface="Fira Sans"/>
                <a:ea typeface="Fira Sans"/>
                <a:cs typeface="Fira Sans"/>
                <a:sym typeface="Fira Sans"/>
              </a:rPr>
              <a:t>T </a:t>
            </a:r>
            <a:endParaRPr sz="2000" b="1" dirty="0">
              <a:solidFill>
                <a:schemeClr val="tx2">
                  <a:lumMod val="75000"/>
                </a:schemeClr>
              </a:solidFill>
              <a:latin typeface="Fira Sans"/>
              <a:ea typeface="Fira Sans"/>
              <a:cs typeface="Fira Sans"/>
              <a:sym typeface="Fira Sans"/>
            </a:endParaRPr>
          </a:p>
        </p:txBody>
      </p:sp>
      <p:sp>
        <p:nvSpPr>
          <p:cNvPr id="13" name="Google Shape;15266;p38">
            <a:extLst>
              <a:ext uri="{FF2B5EF4-FFF2-40B4-BE49-F238E27FC236}">
                <a16:creationId xmlns:a16="http://schemas.microsoft.com/office/drawing/2014/main" id="{1CEC59BC-13F0-80F1-AF88-5F0F59B780DF}"/>
              </a:ext>
            </a:extLst>
          </p:cNvPr>
          <p:cNvSpPr txBox="1"/>
          <p:nvPr/>
        </p:nvSpPr>
        <p:spPr>
          <a:xfrm>
            <a:off x="3528473" y="2941612"/>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tx2">
                    <a:lumMod val="75000"/>
                  </a:schemeClr>
                </a:solidFill>
                <a:latin typeface="Fira Sans"/>
                <a:ea typeface="Fira Sans"/>
                <a:cs typeface="Fira Sans"/>
                <a:sym typeface="Fira Sans"/>
              </a:rPr>
              <a:t>A </a:t>
            </a:r>
            <a:endParaRPr sz="2000" b="1" dirty="0">
              <a:solidFill>
                <a:schemeClr val="tx2">
                  <a:lumMod val="75000"/>
                </a:schemeClr>
              </a:solidFill>
              <a:latin typeface="Fira Sans"/>
              <a:ea typeface="Fira Sans"/>
              <a:cs typeface="Fira Sans"/>
              <a:sym typeface="Fira Sans"/>
            </a:endParaRPr>
          </a:p>
        </p:txBody>
      </p:sp>
      <p:sp>
        <p:nvSpPr>
          <p:cNvPr id="14" name="Google Shape;15266;p38">
            <a:extLst>
              <a:ext uri="{FF2B5EF4-FFF2-40B4-BE49-F238E27FC236}">
                <a16:creationId xmlns:a16="http://schemas.microsoft.com/office/drawing/2014/main" id="{2614953D-5A68-D38A-F3E9-DD92088658D0}"/>
              </a:ext>
            </a:extLst>
          </p:cNvPr>
          <p:cNvSpPr txBox="1"/>
          <p:nvPr/>
        </p:nvSpPr>
        <p:spPr>
          <a:xfrm>
            <a:off x="678210" y="2040715"/>
            <a:ext cx="2657699"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1800" dirty="0">
                <a:latin typeface="Fira Sans"/>
                <a:ea typeface="Fira Sans"/>
                <a:cs typeface="Fira Sans"/>
                <a:sym typeface="Fira Sans"/>
              </a:rPr>
              <a:t>CROSS OVER POINTS:</a:t>
            </a:r>
            <a:endParaRPr sz="1800" dirty="0">
              <a:latin typeface="Fira Sans"/>
              <a:ea typeface="Fira Sans"/>
              <a:cs typeface="Fira Sans"/>
              <a:sym typeface="Fira Sans"/>
            </a:endParaRPr>
          </a:p>
        </p:txBody>
      </p:sp>
      <p:sp>
        <p:nvSpPr>
          <p:cNvPr id="15" name="Google Shape;15266;p38">
            <a:extLst>
              <a:ext uri="{FF2B5EF4-FFF2-40B4-BE49-F238E27FC236}">
                <a16:creationId xmlns:a16="http://schemas.microsoft.com/office/drawing/2014/main" id="{CB611BF2-CD2D-E349-52BD-D5A60B4B8373}"/>
              </a:ext>
            </a:extLst>
          </p:cNvPr>
          <p:cNvSpPr txBox="1"/>
          <p:nvPr/>
        </p:nvSpPr>
        <p:spPr>
          <a:xfrm>
            <a:off x="793477" y="3695726"/>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accent2">
                    <a:lumMod val="75000"/>
                  </a:schemeClr>
                </a:solidFill>
                <a:latin typeface="Fira Sans"/>
                <a:ea typeface="Fira Sans"/>
                <a:cs typeface="Fira Sans"/>
                <a:sym typeface="Fira Sans"/>
              </a:rPr>
              <a:t>A </a:t>
            </a:r>
            <a:endParaRPr sz="2000" b="1" dirty="0">
              <a:solidFill>
                <a:schemeClr val="accent2">
                  <a:lumMod val="75000"/>
                </a:schemeClr>
              </a:solidFill>
              <a:latin typeface="Fira Sans"/>
              <a:ea typeface="Fira Sans"/>
              <a:cs typeface="Fira Sans"/>
              <a:sym typeface="Fira Sans"/>
            </a:endParaRPr>
          </a:p>
        </p:txBody>
      </p:sp>
      <p:sp>
        <p:nvSpPr>
          <p:cNvPr id="16" name="Google Shape;15266;p38">
            <a:extLst>
              <a:ext uri="{FF2B5EF4-FFF2-40B4-BE49-F238E27FC236}">
                <a16:creationId xmlns:a16="http://schemas.microsoft.com/office/drawing/2014/main" id="{405DDD3D-858C-AC34-13A6-7165764712C6}"/>
              </a:ext>
            </a:extLst>
          </p:cNvPr>
          <p:cNvSpPr txBox="1"/>
          <p:nvPr/>
        </p:nvSpPr>
        <p:spPr>
          <a:xfrm>
            <a:off x="1138029" y="3703129"/>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accent2">
                    <a:lumMod val="75000"/>
                  </a:schemeClr>
                </a:solidFill>
                <a:latin typeface="Fira Sans"/>
                <a:ea typeface="Fira Sans"/>
                <a:cs typeface="Fira Sans"/>
                <a:sym typeface="Fira Sans"/>
              </a:rPr>
              <a:t>G </a:t>
            </a:r>
            <a:endParaRPr sz="2000" b="1" dirty="0">
              <a:solidFill>
                <a:schemeClr val="accent2">
                  <a:lumMod val="75000"/>
                </a:schemeClr>
              </a:solidFill>
              <a:latin typeface="Fira Sans"/>
              <a:ea typeface="Fira Sans"/>
              <a:cs typeface="Fira Sans"/>
              <a:sym typeface="Fira Sans"/>
            </a:endParaRPr>
          </a:p>
        </p:txBody>
      </p:sp>
      <p:sp>
        <p:nvSpPr>
          <p:cNvPr id="17" name="Google Shape;15266;p38">
            <a:extLst>
              <a:ext uri="{FF2B5EF4-FFF2-40B4-BE49-F238E27FC236}">
                <a16:creationId xmlns:a16="http://schemas.microsoft.com/office/drawing/2014/main" id="{F7089ADC-FEEC-BDF5-3500-D200CD361902}"/>
              </a:ext>
            </a:extLst>
          </p:cNvPr>
          <p:cNvSpPr txBox="1"/>
          <p:nvPr/>
        </p:nvSpPr>
        <p:spPr>
          <a:xfrm>
            <a:off x="1485722" y="3712195"/>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accent2">
                    <a:lumMod val="75000"/>
                  </a:schemeClr>
                </a:solidFill>
                <a:latin typeface="Fira Sans"/>
                <a:ea typeface="Fira Sans"/>
                <a:cs typeface="Fira Sans"/>
                <a:sym typeface="Fira Sans"/>
              </a:rPr>
              <a:t>C </a:t>
            </a:r>
            <a:endParaRPr sz="2000" b="1" dirty="0">
              <a:solidFill>
                <a:schemeClr val="accent2">
                  <a:lumMod val="75000"/>
                </a:schemeClr>
              </a:solidFill>
              <a:latin typeface="Fira Sans"/>
              <a:ea typeface="Fira Sans"/>
              <a:cs typeface="Fira Sans"/>
              <a:sym typeface="Fira Sans"/>
            </a:endParaRPr>
          </a:p>
        </p:txBody>
      </p:sp>
      <p:sp>
        <p:nvSpPr>
          <p:cNvPr id="18" name="Google Shape;15266;p38">
            <a:extLst>
              <a:ext uri="{FF2B5EF4-FFF2-40B4-BE49-F238E27FC236}">
                <a16:creationId xmlns:a16="http://schemas.microsoft.com/office/drawing/2014/main" id="{4D2BAEFE-2168-C675-BB6E-AE2E4BE64C1C}"/>
              </a:ext>
            </a:extLst>
          </p:cNvPr>
          <p:cNvSpPr txBox="1"/>
          <p:nvPr/>
        </p:nvSpPr>
        <p:spPr>
          <a:xfrm>
            <a:off x="1796290" y="3709105"/>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accent2">
                    <a:lumMod val="75000"/>
                  </a:schemeClr>
                </a:solidFill>
                <a:latin typeface="Fira Sans"/>
                <a:ea typeface="Fira Sans"/>
                <a:cs typeface="Fira Sans"/>
                <a:sym typeface="Fira Sans"/>
              </a:rPr>
              <a:t>C </a:t>
            </a:r>
            <a:endParaRPr sz="2000" b="1" dirty="0">
              <a:solidFill>
                <a:schemeClr val="accent2">
                  <a:lumMod val="75000"/>
                </a:schemeClr>
              </a:solidFill>
              <a:latin typeface="Fira Sans"/>
              <a:ea typeface="Fira Sans"/>
              <a:cs typeface="Fira Sans"/>
              <a:sym typeface="Fira Sans"/>
            </a:endParaRPr>
          </a:p>
        </p:txBody>
      </p:sp>
      <p:sp>
        <p:nvSpPr>
          <p:cNvPr id="19" name="Google Shape;15266;p38">
            <a:extLst>
              <a:ext uri="{FF2B5EF4-FFF2-40B4-BE49-F238E27FC236}">
                <a16:creationId xmlns:a16="http://schemas.microsoft.com/office/drawing/2014/main" id="{8EB5F4D8-6DE5-2E31-C540-7ABFFD185019}"/>
              </a:ext>
            </a:extLst>
          </p:cNvPr>
          <p:cNvSpPr txBox="1"/>
          <p:nvPr/>
        </p:nvSpPr>
        <p:spPr>
          <a:xfrm>
            <a:off x="2140842" y="3716508"/>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accent2">
                    <a:lumMod val="75000"/>
                  </a:schemeClr>
                </a:solidFill>
                <a:latin typeface="Fira Sans"/>
                <a:ea typeface="Fira Sans"/>
                <a:cs typeface="Fira Sans"/>
                <a:sym typeface="Fira Sans"/>
              </a:rPr>
              <a:t>A </a:t>
            </a:r>
            <a:endParaRPr sz="2000" b="1" dirty="0">
              <a:solidFill>
                <a:schemeClr val="accent2">
                  <a:lumMod val="75000"/>
                </a:schemeClr>
              </a:solidFill>
              <a:latin typeface="Fira Sans"/>
              <a:ea typeface="Fira Sans"/>
              <a:cs typeface="Fira Sans"/>
              <a:sym typeface="Fira Sans"/>
            </a:endParaRPr>
          </a:p>
        </p:txBody>
      </p:sp>
      <p:sp>
        <p:nvSpPr>
          <p:cNvPr id="20" name="Google Shape;15266;p38">
            <a:extLst>
              <a:ext uri="{FF2B5EF4-FFF2-40B4-BE49-F238E27FC236}">
                <a16:creationId xmlns:a16="http://schemas.microsoft.com/office/drawing/2014/main" id="{DFA5707D-4DA2-3F39-6B0B-5FB321B4FEA0}"/>
              </a:ext>
            </a:extLst>
          </p:cNvPr>
          <p:cNvSpPr txBox="1"/>
          <p:nvPr/>
        </p:nvSpPr>
        <p:spPr>
          <a:xfrm>
            <a:off x="2488535" y="3725574"/>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accent2">
                    <a:lumMod val="75000"/>
                  </a:schemeClr>
                </a:solidFill>
                <a:latin typeface="Fira Sans"/>
                <a:ea typeface="Fira Sans"/>
                <a:cs typeface="Fira Sans"/>
                <a:sym typeface="Fira Sans"/>
              </a:rPr>
              <a:t>G </a:t>
            </a:r>
            <a:endParaRPr sz="2000" b="1" dirty="0">
              <a:solidFill>
                <a:schemeClr val="accent2">
                  <a:lumMod val="75000"/>
                </a:schemeClr>
              </a:solidFill>
              <a:latin typeface="Fira Sans"/>
              <a:ea typeface="Fira Sans"/>
              <a:cs typeface="Fira Sans"/>
              <a:sym typeface="Fira Sans"/>
            </a:endParaRPr>
          </a:p>
        </p:txBody>
      </p:sp>
      <p:sp>
        <p:nvSpPr>
          <p:cNvPr id="21" name="Google Shape;15266;p38">
            <a:extLst>
              <a:ext uri="{FF2B5EF4-FFF2-40B4-BE49-F238E27FC236}">
                <a16:creationId xmlns:a16="http://schemas.microsoft.com/office/drawing/2014/main" id="{7A58E3FE-B3C7-D82E-D0BC-D00177587C65}"/>
              </a:ext>
            </a:extLst>
          </p:cNvPr>
          <p:cNvSpPr txBox="1"/>
          <p:nvPr/>
        </p:nvSpPr>
        <p:spPr>
          <a:xfrm>
            <a:off x="2799103" y="3728061"/>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accent2">
                    <a:lumMod val="75000"/>
                  </a:schemeClr>
                </a:solidFill>
                <a:latin typeface="Fira Sans"/>
                <a:ea typeface="Fira Sans"/>
                <a:cs typeface="Fira Sans"/>
                <a:sym typeface="Fira Sans"/>
              </a:rPr>
              <a:t>C </a:t>
            </a:r>
            <a:endParaRPr sz="2000" b="1" dirty="0">
              <a:solidFill>
                <a:schemeClr val="accent2">
                  <a:lumMod val="75000"/>
                </a:schemeClr>
              </a:solidFill>
              <a:latin typeface="Fira Sans"/>
              <a:ea typeface="Fira Sans"/>
              <a:cs typeface="Fira Sans"/>
              <a:sym typeface="Fira Sans"/>
            </a:endParaRPr>
          </a:p>
        </p:txBody>
      </p:sp>
      <p:sp>
        <p:nvSpPr>
          <p:cNvPr id="22" name="Google Shape;15266;p38">
            <a:extLst>
              <a:ext uri="{FF2B5EF4-FFF2-40B4-BE49-F238E27FC236}">
                <a16:creationId xmlns:a16="http://schemas.microsoft.com/office/drawing/2014/main" id="{6373D410-AC48-67B7-3BB9-69993204E942}"/>
              </a:ext>
            </a:extLst>
          </p:cNvPr>
          <p:cNvSpPr txBox="1"/>
          <p:nvPr/>
        </p:nvSpPr>
        <p:spPr>
          <a:xfrm>
            <a:off x="3143655" y="3735464"/>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accent2">
                    <a:lumMod val="75000"/>
                  </a:schemeClr>
                </a:solidFill>
                <a:latin typeface="Fira Sans"/>
                <a:ea typeface="Fira Sans"/>
                <a:cs typeface="Fira Sans"/>
                <a:sym typeface="Fira Sans"/>
              </a:rPr>
              <a:t>T </a:t>
            </a:r>
            <a:endParaRPr sz="2000" b="1" dirty="0">
              <a:solidFill>
                <a:schemeClr val="accent2">
                  <a:lumMod val="75000"/>
                </a:schemeClr>
              </a:solidFill>
              <a:latin typeface="Fira Sans"/>
              <a:ea typeface="Fira Sans"/>
              <a:cs typeface="Fira Sans"/>
              <a:sym typeface="Fira Sans"/>
            </a:endParaRPr>
          </a:p>
        </p:txBody>
      </p:sp>
      <p:sp>
        <p:nvSpPr>
          <p:cNvPr id="23" name="Google Shape;15266;p38">
            <a:extLst>
              <a:ext uri="{FF2B5EF4-FFF2-40B4-BE49-F238E27FC236}">
                <a16:creationId xmlns:a16="http://schemas.microsoft.com/office/drawing/2014/main" id="{A0D2D44D-DED3-7BC2-645C-CC41EBA4EC25}"/>
              </a:ext>
            </a:extLst>
          </p:cNvPr>
          <p:cNvSpPr txBox="1"/>
          <p:nvPr/>
        </p:nvSpPr>
        <p:spPr>
          <a:xfrm>
            <a:off x="3491348" y="3744530"/>
            <a:ext cx="310568"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2000" b="1" dirty="0">
                <a:solidFill>
                  <a:schemeClr val="accent2">
                    <a:lumMod val="75000"/>
                  </a:schemeClr>
                </a:solidFill>
                <a:latin typeface="Fira Sans"/>
                <a:ea typeface="Fira Sans"/>
                <a:cs typeface="Fira Sans"/>
                <a:sym typeface="Fira Sans"/>
              </a:rPr>
              <a:t>A </a:t>
            </a:r>
            <a:endParaRPr sz="2000" b="1" dirty="0">
              <a:solidFill>
                <a:schemeClr val="accent2">
                  <a:lumMod val="75000"/>
                </a:schemeClr>
              </a:solidFill>
              <a:latin typeface="Fira Sans"/>
              <a:ea typeface="Fira Sans"/>
              <a:cs typeface="Fira Sans"/>
              <a:sym typeface="Fira Sans"/>
            </a:endParaRPr>
          </a:p>
        </p:txBody>
      </p:sp>
      <p:grpSp>
        <p:nvGrpSpPr>
          <p:cNvPr id="30" name="Group 29">
            <a:extLst>
              <a:ext uri="{FF2B5EF4-FFF2-40B4-BE49-F238E27FC236}">
                <a16:creationId xmlns:a16="http://schemas.microsoft.com/office/drawing/2014/main" id="{91FFBBA8-5913-2728-DC65-4427320BE0CC}"/>
              </a:ext>
            </a:extLst>
          </p:cNvPr>
          <p:cNvGrpSpPr/>
          <p:nvPr/>
        </p:nvGrpSpPr>
        <p:grpSpPr>
          <a:xfrm>
            <a:off x="929511" y="3371385"/>
            <a:ext cx="174534" cy="147902"/>
            <a:chOff x="2378926" y="4323304"/>
            <a:chExt cx="767870" cy="228860"/>
          </a:xfrm>
        </p:grpSpPr>
        <p:cxnSp>
          <p:nvCxnSpPr>
            <p:cNvPr id="26" name="Straight Connector 25">
              <a:extLst>
                <a:ext uri="{FF2B5EF4-FFF2-40B4-BE49-F238E27FC236}">
                  <a16:creationId xmlns:a16="http://schemas.microsoft.com/office/drawing/2014/main" id="{C4E25B24-B767-12B0-A87A-7F86265D89EF}"/>
                </a:ext>
              </a:extLst>
            </p:cNvPr>
            <p:cNvCxnSpPr>
              <a:cxnSpLocks/>
            </p:cNvCxnSpPr>
            <p:nvPr/>
          </p:nvCxnSpPr>
          <p:spPr>
            <a:xfrm>
              <a:off x="2378926" y="4434028"/>
              <a:ext cx="767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537811-74DC-8211-3999-C1D64E8F7956}"/>
                </a:ext>
              </a:extLst>
            </p:cNvPr>
            <p:cNvCxnSpPr>
              <a:cxnSpLocks/>
            </p:cNvCxnSpPr>
            <p:nvPr/>
          </p:nvCxnSpPr>
          <p:spPr>
            <a:xfrm flipV="1">
              <a:off x="2378926" y="4323304"/>
              <a:ext cx="0" cy="2288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582474-ED66-D7FE-9C84-D0CEFB470B1B}"/>
                </a:ext>
              </a:extLst>
            </p:cNvPr>
            <p:cNvCxnSpPr>
              <a:cxnSpLocks/>
            </p:cNvCxnSpPr>
            <p:nvPr/>
          </p:nvCxnSpPr>
          <p:spPr>
            <a:xfrm flipV="1">
              <a:off x="3133634" y="4323304"/>
              <a:ext cx="0" cy="2288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Google Shape;15266;p38">
            <a:extLst>
              <a:ext uri="{FF2B5EF4-FFF2-40B4-BE49-F238E27FC236}">
                <a16:creationId xmlns:a16="http://schemas.microsoft.com/office/drawing/2014/main" id="{6F47819F-EEFF-E157-9CDB-87AB2BF8A706}"/>
              </a:ext>
            </a:extLst>
          </p:cNvPr>
          <p:cNvSpPr txBox="1"/>
          <p:nvPr/>
        </p:nvSpPr>
        <p:spPr>
          <a:xfrm>
            <a:off x="2988370" y="2040901"/>
            <a:ext cx="925643" cy="47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IN" sz="3200" dirty="0">
                <a:latin typeface="Fira Sans"/>
                <a:ea typeface="Fira Sans"/>
                <a:cs typeface="Fira Sans"/>
                <a:sym typeface="Fira Sans"/>
              </a:rPr>
              <a:t>1 , 4</a:t>
            </a:r>
            <a:r>
              <a:rPr lang="en-IN" sz="1800" dirty="0">
                <a:latin typeface="Fira Sans"/>
                <a:ea typeface="Fira Sans"/>
                <a:cs typeface="Fira Sans"/>
                <a:sym typeface="Fira Sans"/>
              </a:rPr>
              <a:t> </a:t>
            </a:r>
            <a:endParaRPr sz="1800" dirty="0">
              <a:latin typeface="Fira Sans"/>
              <a:ea typeface="Fira Sans"/>
              <a:cs typeface="Fira Sans"/>
              <a:sym typeface="Fira Sans"/>
            </a:endParaRPr>
          </a:p>
        </p:txBody>
      </p:sp>
      <p:sp>
        <p:nvSpPr>
          <p:cNvPr id="28" name="Google Shape;15266;p38">
            <a:extLst>
              <a:ext uri="{FF2B5EF4-FFF2-40B4-BE49-F238E27FC236}">
                <a16:creationId xmlns:a16="http://schemas.microsoft.com/office/drawing/2014/main" id="{56958359-4B9A-D905-BB08-218E351030DC}"/>
              </a:ext>
            </a:extLst>
          </p:cNvPr>
          <p:cNvSpPr txBox="1"/>
          <p:nvPr/>
        </p:nvSpPr>
        <p:spPr>
          <a:xfrm>
            <a:off x="5847681" y="1492060"/>
            <a:ext cx="2657699" cy="4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000" b="1" dirty="0">
                <a:latin typeface="Fira Sans"/>
                <a:ea typeface="Fira Sans"/>
                <a:cs typeface="Fira Sans"/>
                <a:sym typeface="Fira Sans"/>
              </a:rPr>
              <a:t>CHILD 1</a:t>
            </a:r>
            <a:endParaRPr sz="2000" b="1" dirty="0">
              <a:latin typeface="Fira Sans"/>
              <a:ea typeface="Fira Sans"/>
              <a:cs typeface="Fira Sans"/>
              <a:sym typeface="Fira Sans"/>
            </a:endParaRPr>
          </a:p>
        </p:txBody>
      </p:sp>
      <p:sp>
        <p:nvSpPr>
          <p:cNvPr id="31" name="Google Shape;15266;p38">
            <a:extLst>
              <a:ext uri="{FF2B5EF4-FFF2-40B4-BE49-F238E27FC236}">
                <a16:creationId xmlns:a16="http://schemas.microsoft.com/office/drawing/2014/main" id="{EC5ACAA9-A0A2-1E73-C8C1-0C596F7AB79A}"/>
              </a:ext>
            </a:extLst>
          </p:cNvPr>
          <p:cNvSpPr txBox="1"/>
          <p:nvPr/>
        </p:nvSpPr>
        <p:spPr>
          <a:xfrm>
            <a:off x="5883967" y="3252420"/>
            <a:ext cx="2657699" cy="47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000" b="1" dirty="0">
                <a:latin typeface="Fira Sans"/>
                <a:ea typeface="Fira Sans"/>
                <a:cs typeface="Fira Sans"/>
                <a:sym typeface="Fira Sans"/>
              </a:rPr>
              <a:t>CHILD 2</a:t>
            </a:r>
            <a:endParaRPr sz="2000" b="1" dirty="0">
              <a:latin typeface="Fira Sans"/>
              <a:ea typeface="Fira Sans"/>
              <a:cs typeface="Fira Sans"/>
              <a:sym typeface="Fira Sans"/>
            </a:endParaRPr>
          </a:p>
        </p:txBody>
      </p:sp>
      <p:grpSp>
        <p:nvGrpSpPr>
          <p:cNvPr id="35" name="Group 34">
            <a:extLst>
              <a:ext uri="{FF2B5EF4-FFF2-40B4-BE49-F238E27FC236}">
                <a16:creationId xmlns:a16="http://schemas.microsoft.com/office/drawing/2014/main" id="{7B72D9E5-E053-F192-18CD-B30DEE8DE23C}"/>
              </a:ext>
            </a:extLst>
          </p:cNvPr>
          <p:cNvGrpSpPr/>
          <p:nvPr/>
        </p:nvGrpSpPr>
        <p:grpSpPr>
          <a:xfrm>
            <a:off x="1293313" y="4191119"/>
            <a:ext cx="737922" cy="125910"/>
            <a:chOff x="2378926" y="4323304"/>
            <a:chExt cx="767870" cy="228860"/>
          </a:xfrm>
        </p:grpSpPr>
        <p:cxnSp>
          <p:nvCxnSpPr>
            <p:cNvPr id="36" name="Straight Connector 35">
              <a:extLst>
                <a:ext uri="{FF2B5EF4-FFF2-40B4-BE49-F238E27FC236}">
                  <a16:creationId xmlns:a16="http://schemas.microsoft.com/office/drawing/2014/main" id="{B991E21A-1A43-BFCE-494B-D3EEA28BC45A}"/>
                </a:ext>
              </a:extLst>
            </p:cNvPr>
            <p:cNvCxnSpPr>
              <a:cxnSpLocks/>
            </p:cNvCxnSpPr>
            <p:nvPr/>
          </p:nvCxnSpPr>
          <p:spPr>
            <a:xfrm>
              <a:off x="2378926" y="4434028"/>
              <a:ext cx="767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F739F65-4766-9505-04E4-824B86D50D77}"/>
                </a:ext>
              </a:extLst>
            </p:cNvPr>
            <p:cNvCxnSpPr>
              <a:cxnSpLocks/>
            </p:cNvCxnSpPr>
            <p:nvPr/>
          </p:nvCxnSpPr>
          <p:spPr>
            <a:xfrm flipV="1">
              <a:off x="2378926" y="4323304"/>
              <a:ext cx="0" cy="2288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B3CF7D-250D-1EE0-6CDD-4EDFAE834C71}"/>
                </a:ext>
              </a:extLst>
            </p:cNvPr>
            <p:cNvCxnSpPr>
              <a:cxnSpLocks/>
            </p:cNvCxnSpPr>
            <p:nvPr/>
          </p:nvCxnSpPr>
          <p:spPr>
            <a:xfrm flipV="1">
              <a:off x="3133634" y="4323304"/>
              <a:ext cx="0" cy="2288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B035B70D-754C-6C0A-4144-D23A02A6ACB3}"/>
              </a:ext>
            </a:extLst>
          </p:cNvPr>
          <p:cNvGrpSpPr/>
          <p:nvPr/>
        </p:nvGrpSpPr>
        <p:grpSpPr>
          <a:xfrm>
            <a:off x="2333251" y="3366573"/>
            <a:ext cx="1380344" cy="147896"/>
            <a:chOff x="2378926" y="4323304"/>
            <a:chExt cx="767870" cy="228860"/>
          </a:xfrm>
        </p:grpSpPr>
        <p:cxnSp>
          <p:nvCxnSpPr>
            <p:cNvPr id="41" name="Straight Connector 40">
              <a:extLst>
                <a:ext uri="{FF2B5EF4-FFF2-40B4-BE49-F238E27FC236}">
                  <a16:creationId xmlns:a16="http://schemas.microsoft.com/office/drawing/2014/main" id="{F1AECABB-5707-4282-926C-56DCDE7DA198}"/>
                </a:ext>
              </a:extLst>
            </p:cNvPr>
            <p:cNvCxnSpPr>
              <a:cxnSpLocks/>
            </p:cNvCxnSpPr>
            <p:nvPr/>
          </p:nvCxnSpPr>
          <p:spPr>
            <a:xfrm>
              <a:off x="2378926" y="4434028"/>
              <a:ext cx="767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601949-EAED-CCF1-8B30-65A6A63C4B08}"/>
                </a:ext>
              </a:extLst>
            </p:cNvPr>
            <p:cNvCxnSpPr>
              <a:cxnSpLocks/>
            </p:cNvCxnSpPr>
            <p:nvPr/>
          </p:nvCxnSpPr>
          <p:spPr>
            <a:xfrm flipV="1">
              <a:off x="2378926" y="4323304"/>
              <a:ext cx="0" cy="2288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58FDC1F-52C0-700F-8311-C609C8D089EF}"/>
                </a:ext>
              </a:extLst>
            </p:cNvPr>
            <p:cNvCxnSpPr>
              <a:cxnSpLocks/>
            </p:cNvCxnSpPr>
            <p:nvPr/>
          </p:nvCxnSpPr>
          <p:spPr>
            <a:xfrm flipV="1">
              <a:off x="3141584" y="4323304"/>
              <a:ext cx="0" cy="2288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21802F5-5858-AC30-0A96-11EB3204AFC1}"/>
              </a:ext>
            </a:extLst>
          </p:cNvPr>
          <p:cNvGrpSpPr/>
          <p:nvPr/>
        </p:nvGrpSpPr>
        <p:grpSpPr>
          <a:xfrm>
            <a:off x="883465" y="4191334"/>
            <a:ext cx="198559" cy="125910"/>
            <a:chOff x="2378926" y="4323304"/>
            <a:chExt cx="767870" cy="228860"/>
          </a:xfrm>
        </p:grpSpPr>
        <p:cxnSp>
          <p:nvCxnSpPr>
            <p:cNvPr id="45" name="Straight Connector 44">
              <a:extLst>
                <a:ext uri="{FF2B5EF4-FFF2-40B4-BE49-F238E27FC236}">
                  <a16:creationId xmlns:a16="http://schemas.microsoft.com/office/drawing/2014/main" id="{9CBBB8AA-4614-9452-9DEF-1C3883B7E432}"/>
                </a:ext>
              </a:extLst>
            </p:cNvPr>
            <p:cNvCxnSpPr>
              <a:cxnSpLocks/>
            </p:cNvCxnSpPr>
            <p:nvPr/>
          </p:nvCxnSpPr>
          <p:spPr>
            <a:xfrm>
              <a:off x="2378926" y="4434028"/>
              <a:ext cx="76787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D7B5FC-45D8-F49E-6C98-A13CDD9B8878}"/>
                </a:ext>
              </a:extLst>
            </p:cNvPr>
            <p:cNvCxnSpPr>
              <a:cxnSpLocks/>
            </p:cNvCxnSpPr>
            <p:nvPr/>
          </p:nvCxnSpPr>
          <p:spPr>
            <a:xfrm flipV="1">
              <a:off x="2378926" y="4323304"/>
              <a:ext cx="0" cy="2288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7E8E93-75E4-C08A-BC69-CE9289323256}"/>
                </a:ext>
              </a:extLst>
            </p:cNvPr>
            <p:cNvCxnSpPr>
              <a:cxnSpLocks/>
            </p:cNvCxnSpPr>
            <p:nvPr/>
          </p:nvCxnSpPr>
          <p:spPr>
            <a:xfrm flipV="1">
              <a:off x="3133634" y="4323304"/>
              <a:ext cx="0" cy="2288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94224B4-621C-F76A-A0BB-8674DF53935D}"/>
              </a:ext>
            </a:extLst>
          </p:cNvPr>
          <p:cNvGrpSpPr/>
          <p:nvPr/>
        </p:nvGrpSpPr>
        <p:grpSpPr>
          <a:xfrm>
            <a:off x="1274337" y="2774929"/>
            <a:ext cx="815965" cy="175359"/>
            <a:chOff x="2378926" y="4323304"/>
            <a:chExt cx="767870" cy="228860"/>
          </a:xfrm>
        </p:grpSpPr>
        <p:cxnSp>
          <p:nvCxnSpPr>
            <p:cNvPr id="54" name="Straight Connector 53">
              <a:extLst>
                <a:ext uri="{FF2B5EF4-FFF2-40B4-BE49-F238E27FC236}">
                  <a16:creationId xmlns:a16="http://schemas.microsoft.com/office/drawing/2014/main" id="{1318C8F8-E087-B065-7C16-3F5CDD5EC540}"/>
                </a:ext>
              </a:extLst>
            </p:cNvPr>
            <p:cNvCxnSpPr>
              <a:cxnSpLocks/>
            </p:cNvCxnSpPr>
            <p:nvPr/>
          </p:nvCxnSpPr>
          <p:spPr>
            <a:xfrm>
              <a:off x="2378926" y="4434028"/>
              <a:ext cx="76787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E5DD0DD-5FD3-32E7-4B68-3577232D4892}"/>
                </a:ext>
              </a:extLst>
            </p:cNvPr>
            <p:cNvCxnSpPr>
              <a:cxnSpLocks/>
            </p:cNvCxnSpPr>
            <p:nvPr/>
          </p:nvCxnSpPr>
          <p:spPr>
            <a:xfrm flipV="1">
              <a:off x="2378926" y="4323304"/>
              <a:ext cx="0" cy="2288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2FA7A5-1639-6599-ED55-6481F3FE8BEE}"/>
                </a:ext>
              </a:extLst>
            </p:cNvPr>
            <p:cNvCxnSpPr>
              <a:cxnSpLocks/>
            </p:cNvCxnSpPr>
            <p:nvPr/>
          </p:nvCxnSpPr>
          <p:spPr>
            <a:xfrm flipV="1">
              <a:off x="3133634" y="4323304"/>
              <a:ext cx="0" cy="2288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8AEBA75-9704-6331-CD3A-D6C29D3220F5}"/>
              </a:ext>
            </a:extLst>
          </p:cNvPr>
          <p:cNvGrpSpPr/>
          <p:nvPr/>
        </p:nvGrpSpPr>
        <p:grpSpPr>
          <a:xfrm>
            <a:off x="2288028" y="4169426"/>
            <a:ext cx="1416196" cy="192216"/>
            <a:chOff x="2378926" y="4323304"/>
            <a:chExt cx="767870" cy="228860"/>
          </a:xfrm>
        </p:grpSpPr>
        <p:cxnSp>
          <p:nvCxnSpPr>
            <p:cNvPr id="61" name="Straight Connector 60">
              <a:extLst>
                <a:ext uri="{FF2B5EF4-FFF2-40B4-BE49-F238E27FC236}">
                  <a16:creationId xmlns:a16="http://schemas.microsoft.com/office/drawing/2014/main" id="{774D4885-0760-562A-DF18-3C76CC4AD5B9}"/>
                </a:ext>
              </a:extLst>
            </p:cNvPr>
            <p:cNvCxnSpPr>
              <a:cxnSpLocks/>
            </p:cNvCxnSpPr>
            <p:nvPr/>
          </p:nvCxnSpPr>
          <p:spPr>
            <a:xfrm>
              <a:off x="2378926" y="4434028"/>
              <a:ext cx="76787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658FDA8-67A9-B84C-85A2-CE2953FF2DB9}"/>
                </a:ext>
              </a:extLst>
            </p:cNvPr>
            <p:cNvCxnSpPr>
              <a:cxnSpLocks/>
            </p:cNvCxnSpPr>
            <p:nvPr/>
          </p:nvCxnSpPr>
          <p:spPr>
            <a:xfrm flipV="1">
              <a:off x="2378926" y="4323304"/>
              <a:ext cx="0" cy="2288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E340985-173B-6ED0-5E54-591346213096}"/>
                </a:ext>
              </a:extLst>
            </p:cNvPr>
            <p:cNvCxnSpPr>
              <a:cxnSpLocks/>
            </p:cNvCxnSpPr>
            <p:nvPr/>
          </p:nvCxnSpPr>
          <p:spPr>
            <a:xfrm flipV="1">
              <a:off x="3133634" y="4323304"/>
              <a:ext cx="0" cy="2288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809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500"/>
                                        <p:tgtEl>
                                          <p:spTgt spid="1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49" presetClass="path" presetSubtype="0" accel="50000" decel="50000" fill="hold" grpId="0" nodeType="clickEffect">
                                  <p:stCondLst>
                                    <p:cond delay="0"/>
                                  </p:stCondLst>
                                  <p:childTnLst>
                                    <p:animMotion origin="layout" path="M -2.5E-6 -3.33333E-6 L 0.54809 -0.11944 " pathEditMode="relative" rAng="0" ptsTypes="AA">
                                      <p:cBhvr>
                                        <p:cTn id="37" dur="2000" fill="hold"/>
                                        <p:tgtEl>
                                          <p:spTgt spid="5"/>
                                        </p:tgtEl>
                                        <p:attrNameLst>
                                          <p:attrName>ppt_x</p:attrName>
                                          <p:attrName>ppt_y</p:attrName>
                                        </p:attrNameLst>
                                      </p:cBhvr>
                                      <p:rCtr x="27396" y="-5988"/>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56" presetClass="path" presetSubtype="0" accel="50000" decel="50000" fill="hold" grpId="0" nodeType="clickEffect">
                                  <p:stCondLst>
                                    <p:cond delay="0"/>
                                  </p:stCondLst>
                                  <p:childTnLst>
                                    <p:animMotion origin="layout" path="M -3.05556E-6 6.17284E-7 L 0.5467 -0.27716 " pathEditMode="relative" rAng="0" ptsTypes="AA">
                                      <p:cBhvr>
                                        <p:cTn id="46" dur="2000" fill="hold"/>
                                        <p:tgtEl>
                                          <p:spTgt spid="16"/>
                                        </p:tgtEl>
                                        <p:attrNameLst>
                                          <p:attrName>ppt_x</p:attrName>
                                          <p:attrName>ppt_y</p:attrName>
                                        </p:attrNameLst>
                                      </p:cBhvr>
                                      <p:rCtr x="27326" y="-13858"/>
                                    </p:animMotion>
                                  </p:childTnLst>
                                </p:cTn>
                              </p:par>
                              <p:par>
                                <p:cTn id="47" presetID="56" presetClass="path" presetSubtype="0" accel="50000" decel="50000" fill="hold" grpId="0" nodeType="withEffect">
                                  <p:stCondLst>
                                    <p:cond delay="0"/>
                                  </p:stCondLst>
                                  <p:childTnLst>
                                    <p:animMotion origin="layout" path="M -3.88889E-6 -2.59259E-6 L 0.54271 -0.2787 " pathEditMode="relative" rAng="0" ptsTypes="AA">
                                      <p:cBhvr>
                                        <p:cTn id="48" dur="2000" fill="hold"/>
                                        <p:tgtEl>
                                          <p:spTgt spid="17"/>
                                        </p:tgtEl>
                                        <p:attrNameLst>
                                          <p:attrName>ppt_x</p:attrName>
                                          <p:attrName>ppt_y</p:attrName>
                                        </p:attrNameLst>
                                      </p:cBhvr>
                                      <p:rCtr x="27135" y="-13951"/>
                                    </p:animMotion>
                                  </p:childTnLst>
                                </p:cTn>
                              </p:par>
                              <p:par>
                                <p:cTn id="49" presetID="56" presetClass="path" presetSubtype="0" accel="50000" decel="50000" fill="hold" grpId="0" nodeType="withEffect">
                                  <p:stCondLst>
                                    <p:cond delay="0"/>
                                  </p:stCondLst>
                                  <p:childTnLst>
                                    <p:animMotion origin="layout" path="M 1.94444E-6 4.69136E-6 L 0.54288 -0.27809 " pathEditMode="relative" rAng="0" ptsTypes="AA">
                                      <p:cBhvr>
                                        <p:cTn id="50" dur="2000" fill="hold"/>
                                        <p:tgtEl>
                                          <p:spTgt spid="18"/>
                                        </p:tgtEl>
                                        <p:attrNameLst>
                                          <p:attrName>ppt_x</p:attrName>
                                          <p:attrName>ppt_y</p:attrName>
                                        </p:attrNameLst>
                                      </p:cBhvr>
                                      <p:rCtr x="27135" y="-13920"/>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56" presetClass="path" presetSubtype="0" accel="50000" decel="50000" fill="hold" grpId="0" nodeType="clickEffect">
                                  <p:stCondLst>
                                    <p:cond delay="0"/>
                                  </p:stCondLst>
                                  <p:childTnLst>
                                    <p:animMotion origin="layout" path="M 1.66667E-6 4.32099E-6 L 0.53646 -0.12346 " pathEditMode="relative" rAng="0" ptsTypes="AA">
                                      <p:cBhvr>
                                        <p:cTn id="59" dur="2000" fill="hold"/>
                                        <p:tgtEl>
                                          <p:spTgt spid="9"/>
                                        </p:tgtEl>
                                        <p:attrNameLst>
                                          <p:attrName>ppt_x</p:attrName>
                                          <p:attrName>ppt_y</p:attrName>
                                        </p:attrNameLst>
                                      </p:cBhvr>
                                      <p:rCtr x="26823" y="-6173"/>
                                    </p:animMotion>
                                  </p:childTnLst>
                                </p:cTn>
                              </p:par>
                              <p:par>
                                <p:cTn id="60" presetID="56" presetClass="path" presetSubtype="0" accel="50000" decel="50000" fill="hold" grpId="0" nodeType="withEffect">
                                  <p:stCondLst>
                                    <p:cond delay="0"/>
                                  </p:stCondLst>
                                  <p:childTnLst>
                                    <p:animMotion origin="layout" path="M 8.33333E-7 2.46914E-6 L 0.5309 -0.12531 " pathEditMode="relative" rAng="0" ptsTypes="AA">
                                      <p:cBhvr>
                                        <p:cTn id="61" dur="2000" fill="hold"/>
                                        <p:tgtEl>
                                          <p:spTgt spid="10"/>
                                        </p:tgtEl>
                                        <p:attrNameLst>
                                          <p:attrName>ppt_x</p:attrName>
                                          <p:attrName>ppt_y</p:attrName>
                                        </p:attrNameLst>
                                      </p:cBhvr>
                                      <p:rCtr x="26545" y="-6265"/>
                                    </p:animMotion>
                                  </p:childTnLst>
                                </p:cTn>
                              </p:par>
                              <p:par>
                                <p:cTn id="62" presetID="56" presetClass="path" presetSubtype="0" accel="50000" decel="50000" fill="hold" grpId="0" nodeType="withEffect">
                                  <p:stCondLst>
                                    <p:cond delay="0"/>
                                  </p:stCondLst>
                                  <p:childTnLst>
                                    <p:animMotion origin="layout" path="M -3.33333E-6 -4.81481E-6 L 0.52414 -0.12592 " pathEditMode="relative" rAng="0" ptsTypes="AA">
                                      <p:cBhvr>
                                        <p:cTn id="63" dur="2000" fill="hold"/>
                                        <p:tgtEl>
                                          <p:spTgt spid="11"/>
                                        </p:tgtEl>
                                        <p:attrNameLst>
                                          <p:attrName>ppt_x</p:attrName>
                                          <p:attrName>ppt_y</p:attrName>
                                        </p:attrNameLst>
                                      </p:cBhvr>
                                      <p:rCtr x="26198" y="-6296"/>
                                    </p:animMotion>
                                  </p:childTnLst>
                                </p:cTn>
                              </p:par>
                              <p:par>
                                <p:cTn id="64" presetID="56" presetClass="path" presetSubtype="0" accel="50000" decel="50000" fill="hold" grpId="0" nodeType="withEffect">
                                  <p:stCondLst>
                                    <p:cond delay="0"/>
                                  </p:stCondLst>
                                  <p:childTnLst>
                                    <p:animMotion origin="layout" path="M 3.05556E-6 6.17284E-7 L 0.51666 -0.12716 " pathEditMode="relative" rAng="0" ptsTypes="AA">
                                      <p:cBhvr>
                                        <p:cTn id="65" dur="2000" fill="hold"/>
                                        <p:tgtEl>
                                          <p:spTgt spid="12"/>
                                        </p:tgtEl>
                                        <p:attrNameLst>
                                          <p:attrName>ppt_x</p:attrName>
                                          <p:attrName>ppt_y</p:attrName>
                                        </p:attrNameLst>
                                      </p:cBhvr>
                                      <p:rCtr x="25833" y="-6358"/>
                                    </p:animMotion>
                                  </p:childTnLst>
                                </p:cTn>
                              </p:par>
                              <p:par>
                                <p:cTn id="66" presetID="56" presetClass="path" presetSubtype="0" accel="50000" decel="50000" fill="hold" grpId="0" nodeType="withEffect">
                                  <p:stCondLst>
                                    <p:cond delay="0"/>
                                  </p:stCondLst>
                                  <p:childTnLst>
                                    <p:animMotion origin="layout" path="M 2.22222E-6 -1.23457E-6 L 0.5092 -0.12901 " pathEditMode="relative" rAng="0" ptsTypes="AA">
                                      <p:cBhvr>
                                        <p:cTn id="67" dur="2000" fill="hold"/>
                                        <p:tgtEl>
                                          <p:spTgt spid="13"/>
                                        </p:tgtEl>
                                        <p:attrNameLst>
                                          <p:attrName>ppt_x</p:attrName>
                                          <p:attrName>ppt_y</p:attrName>
                                        </p:attrNameLst>
                                      </p:cBhvr>
                                      <p:rCtr x="25451" y="-6451"/>
                                    </p:animMotion>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0" nodeType="clickEffect">
                                  <p:stCondLst>
                                    <p:cond delay="0"/>
                                  </p:stCondLst>
                                  <p:childTnLst>
                                    <p:animMotion origin="layout" path="M 4.16667E-6 3.82716E-6 L 0.55017 0.05277 " pathEditMode="relative" rAng="0" ptsTypes="AA">
                                      <p:cBhvr>
                                        <p:cTn id="76" dur="2000" fill="hold"/>
                                        <p:tgtEl>
                                          <p:spTgt spid="15"/>
                                        </p:tgtEl>
                                        <p:attrNameLst>
                                          <p:attrName>ppt_x</p:attrName>
                                          <p:attrName>ppt_y</p:attrName>
                                        </p:attrNameLst>
                                      </p:cBhvr>
                                      <p:rCtr x="27500" y="2623"/>
                                    </p:animMotion>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wipe(left)">
                                      <p:cBhvr>
                                        <p:cTn id="81" dur="500"/>
                                        <p:tgtEl>
                                          <p:spTgt spid="53"/>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0" nodeType="clickEffect">
                                  <p:stCondLst>
                                    <p:cond delay="0"/>
                                  </p:stCondLst>
                                  <p:childTnLst>
                                    <p:animMotion origin="layout" path="M 3.88889E-6 3.45679E-6 L 0.54427 0.20833 " pathEditMode="relative" rAng="0" ptsTypes="AA">
                                      <p:cBhvr>
                                        <p:cTn id="85" dur="2000" fill="hold"/>
                                        <p:tgtEl>
                                          <p:spTgt spid="6"/>
                                        </p:tgtEl>
                                        <p:attrNameLst>
                                          <p:attrName>ppt_x</p:attrName>
                                          <p:attrName>ppt_y</p:attrName>
                                        </p:attrNameLst>
                                      </p:cBhvr>
                                      <p:rCtr x="27205" y="10401"/>
                                    </p:animMotion>
                                  </p:childTnLst>
                                </p:cTn>
                              </p:par>
                              <p:par>
                                <p:cTn id="86" presetID="42" presetClass="path" presetSubtype="0" accel="50000" decel="50000" fill="hold" grpId="0" nodeType="withEffect">
                                  <p:stCondLst>
                                    <p:cond delay="0"/>
                                  </p:stCondLst>
                                  <p:childTnLst>
                                    <p:animMotion origin="layout" path="M 3.05556E-6 1.60494E-6 L 0.53837 0.20617 " pathEditMode="relative" rAng="0" ptsTypes="AA">
                                      <p:cBhvr>
                                        <p:cTn id="87" dur="2000" fill="hold"/>
                                        <p:tgtEl>
                                          <p:spTgt spid="7"/>
                                        </p:tgtEl>
                                        <p:attrNameLst>
                                          <p:attrName>ppt_x</p:attrName>
                                          <p:attrName>ppt_y</p:attrName>
                                        </p:attrNameLst>
                                      </p:cBhvr>
                                      <p:rCtr x="26910" y="10309"/>
                                    </p:animMotion>
                                  </p:childTnLst>
                                </p:cTn>
                              </p:par>
                              <p:par>
                                <p:cTn id="88" presetID="42" presetClass="path" presetSubtype="0" accel="50000" decel="50000" fill="hold" grpId="0" nodeType="withEffect">
                                  <p:stCondLst>
                                    <p:cond delay="0"/>
                                  </p:stCondLst>
                                  <p:childTnLst>
                                    <p:animMotion origin="layout" path="M -4.72222E-6 -1.11111E-6 L 0.53455 0.2071 " pathEditMode="relative" rAng="0" ptsTypes="AA">
                                      <p:cBhvr>
                                        <p:cTn id="89" dur="2000" fill="hold"/>
                                        <p:tgtEl>
                                          <p:spTgt spid="8"/>
                                        </p:tgtEl>
                                        <p:attrNameLst>
                                          <p:attrName>ppt_x</p:attrName>
                                          <p:attrName>ppt_y</p:attrName>
                                        </p:attrNameLst>
                                      </p:cBhvr>
                                      <p:rCtr x="26719" y="10340"/>
                                    </p:animMotion>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0" nodeType="clickEffect">
                                  <p:stCondLst>
                                    <p:cond delay="0"/>
                                  </p:stCondLst>
                                  <p:childTnLst>
                                    <p:animMotion origin="layout" path="M -1.66667E-6 1.48148E-6 L 0.53559 0.04969 " pathEditMode="relative" rAng="0" ptsTypes="AA">
                                      <p:cBhvr>
                                        <p:cTn id="98" dur="2000" fill="hold"/>
                                        <p:tgtEl>
                                          <p:spTgt spid="19"/>
                                        </p:tgtEl>
                                        <p:attrNameLst>
                                          <p:attrName>ppt_x</p:attrName>
                                          <p:attrName>ppt_y</p:attrName>
                                        </p:attrNameLst>
                                      </p:cBhvr>
                                      <p:rCtr x="26771" y="2469"/>
                                    </p:animMotion>
                                  </p:childTnLst>
                                </p:cTn>
                              </p:par>
                              <p:par>
                                <p:cTn id="99" presetID="42" presetClass="path" presetSubtype="0" accel="50000" decel="50000" fill="hold" grpId="0" nodeType="withEffect">
                                  <p:stCondLst>
                                    <p:cond delay="0"/>
                                  </p:stCondLst>
                                  <p:childTnLst>
                                    <p:animMotion origin="layout" path="M -2.5E-6 -3.7037E-7 L 0.53264 0.04784 " pathEditMode="relative" rAng="0" ptsTypes="AA">
                                      <p:cBhvr>
                                        <p:cTn id="100" dur="2000" fill="hold"/>
                                        <p:tgtEl>
                                          <p:spTgt spid="20"/>
                                        </p:tgtEl>
                                        <p:attrNameLst>
                                          <p:attrName>ppt_x</p:attrName>
                                          <p:attrName>ppt_y</p:attrName>
                                        </p:attrNameLst>
                                      </p:cBhvr>
                                      <p:rCtr x="26632" y="2377"/>
                                    </p:animMotion>
                                  </p:childTnLst>
                                </p:cTn>
                              </p:par>
                              <p:par>
                                <p:cTn id="101" presetID="42" presetClass="path" presetSubtype="0" accel="50000" decel="50000" fill="hold" grpId="0" nodeType="withEffect">
                                  <p:stCondLst>
                                    <p:cond delay="0"/>
                                  </p:stCondLst>
                                  <p:childTnLst>
                                    <p:animMotion origin="layout" path="M -2.77778E-7 9.87654E-7 L 0.53142 0.04753 " pathEditMode="relative" rAng="0" ptsTypes="AA">
                                      <p:cBhvr>
                                        <p:cTn id="102" dur="2000" fill="hold"/>
                                        <p:tgtEl>
                                          <p:spTgt spid="21"/>
                                        </p:tgtEl>
                                        <p:attrNameLst>
                                          <p:attrName>ppt_x</p:attrName>
                                          <p:attrName>ppt_y</p:attrName>
                                        </p:attrNameLst>
                                      </p:cBhvr>
                                      <p:rCtr x="26563" y="2377"/>
                                    </p:animMotion>
                                  </p:childTnLst>
                                </p:cTn>
                              </p:par>
                              <p:par>
                                <p:cTn id="103" presetID="42" presetClass="path" presetSubtype="0" accel="50000" decel="50000" fill="hold" grpId="0" nodeType="withEffect">
                                  <p:stCondLst>
                                    <p:cond delay="0"/>
                                  </p:stCondLst>
                                  <p:childTnLst>
                                    <p:animMotion origin="layout" path="M -3.88889E-6 -2.22222E-6 L 0.52761 0.04599 " pathEditMode="relative" rAng="0" ptsTypes="AA">
                                      <p:cBhvr>
                                        <p:cTn id="104" dur="2000" fill="hold"/>
                                        <p:tgtEl>
                                          <p:spTgt spid="22"/>
                                        </p:tgtEl>
                                        <p:attrNameLst>
                                          <p:attrName>ppt_x</p:attrName>
                                          <p:attrName>ppt_y</p:attrName>
                                        </p:attrNameLst>
                                      </p:cBhvr>
                                      <p:rCtr x="26372" y="2284"/>
                                    </p:animMotion>
                                  </p:childTnLst>
                                </p:cTn>
                              </p:par>
                              <p:par>
                                <p:cTn id="105" presetID="42" presetClass="path" presetSubtype="0" accel="50000" decel="50000" fill="hold" grpId="0" nodeType="withEffect">
                                  <p:stCondLst>
                                    <p:cond delay="0"/>
                                  </p:stCondLst>
                                  <p:childTnLst>
                                    <p:animMotion origin="layout" path="M -4.72222E-6 -4.07407E-6 L 0.52396 0.04414 " pathEditMode="relative" rAng="0" ptsTypes="AA">
                                      <p:cBhvr>
                                        <p:cTn id="106" dur="2000" fill="hold"/>
                                        <p:tgtEl>
                                          <p:spTgt spid="23"/>
                                        </p:tgtEl>
                                        <p:attrNameLst>
                                          <p:attrName>ppt_x</p:attrName>
                                          <p:attrName>ppt_y</p:attrName>
                                        </p:attrNameLst>
                                      </p:cBhvr>
                                      <p:rCtr x="26198" y="21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5" grpId="0"/>
      <p:bldP spid="6" grpId="0"/>
      <p:bldP spid="7" grpId="0"/>
      <p:bldP spid="8" grpId="0"/>
      <p:bldP spid="9" grpId="0"/>
      <p:bldP spid="10" grpId="0"/>
      <p:bldP spid="11" grpId="0"/>
      <p:bldP spid="12" grpId="0"/>
      <p:bldP spid="13" grpId="0"/>
      <p:bldP spid="15" grpId="0"/>
      <p:bldP spid="16" grpId="0"/>
      <p:bldP spid="17" grpId="0"/>
      <p:bldP spid="18" grpId="0"/>
      <p:bldP spid="19" grpId="0"/>
      <p:bldP spid="20" grpId="0"/>
      <p:bldP spid="21" grpId="0"/>
      <p:bldP spid="22" grpId="0"/>
      <p:bldP spid="23"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38"/>
        <p:cNvGrpSpPr/>
        <p:nvPr/>
      </p:nvGrpSpPr>
      <p:grpSpPr>
        <a:xfrm>
          <a:off x="0" y="0"/>
          <a:ext cx="0" cy="0"/>
          <a:chOff x="0" y="0"/>
          <a:chExt cx="0" cy="0"/>
        </a:xfrm>
      </p:grpSpPr>
      <p:grpSp>
        <p:nvGrpSpPr>
          <p:cNvPr id="15341" name="Google Shape;15341;p40"/>
          <p:cNvGrpSpPr/>
          <p:nvPr/>
        </p:nvGrpSpPr>
        <p:grpSpPr>
          <a:xfrm rot="7155304">
            <a:off x="842063" y="1664684"/>
            <a:ext cx="1177579" cy="1525095"/>
            <a:chOff x="1302584" y="1143038"/>
            <a:chExt cx="1022169" cy="1323822"/>
          </a:xfrm>
        </p:grpSpPr>
        <p:sp>
          <p:nvSpPr>
            <p:cNvPr id="15342" name="Google Shape;15342;p40"/>
            <p:cNvSpPr/>
            <p:nvPr/>
          </p:nvSpPr>
          <p:spPr>
            <a:xfrm>
              <a:off x="1343785" y="1143038"/>
              <a:ext cx="956309" cy="1323822"/>
            </a:xfrm>
            <a:custGeom>
              <a:avLst/>
              <a:gdLst/>
              <a:ahLst/>
              <a:cxnLst/>
              <a:rect l="l" t="t" r="r" b="b"/>
              <a:pathLst>
                <a:path w="12023" h="16644" extrusionOk="0">
                  <a:moveTo>
                    <a:pt x="4488" y="5508"/>
                  </a:moveTo>
                  <a:lnTo>
                    <a:pt x="4563" y="5523"/>
                  </a:lnTo>
                  <a:cubicBezTo>
                    <a:pt x="4586" y="5523"/>
                    <a:pt x="4608" y="5531"/>
                    <a:pt x="4631" y="5531"/>
                  </a:cubicBezTo>
                  <a:cubicBezTo>
                    <a:pt x="4983" y="5628"/>
                    <a:pt x="5389" y="5733"/>
                    <a:pt x="5779" y="5868"/>
                  </a:cubicBezTo>
                  <a:cubicBezTo>
                    <a:pt x="6049" y="5959"/>
                    <a:pt x="6297" y="6049"/>
                    <a:pt x="6522" y="6154"/>
                  </a:cubicBezTo>
                  <a:cubicBezTo>
                    <a:pt x="6747" y="6244"/>
                    <a:pt x="6957" y="6364"/>
                    <a:pt x="7152" y="6506"/>
                  </a:cubicBezTo>
                  <a:cubicBezTo>
                    <a:pt x="7467" y="6724"/>
                    <a:pt x="7730" y="7024"/>
                    <a:pt x="7903" y="7369"/>
                  </a:cubicBezTo>
                  <a:cubicBezTo>
                    <a:pt x="7978" y="7527"/>
                    <a:pt x="8038" y="7692"/>
                    <a:pt x="8083" y="7857"/>
                  </a:cubicBezTo>
                  <a:cubicBezTo>
                    <a:pt x="8218" y="8292"/>
                    <a:pt x="8248" y="8750"/>
                    <a:pt x="8173" y="9193"/>
                  </a:cubicBezTo>
                  <a:cubicBezTo>
                    <a:pt x="8113" y="9576"/>
                    <a:pt x="8023" y="9951"/>
                    <a:pt x="7918" y="10326"/>
                  </a:cubicBezTo>
                  <a:cubicBezTo>
                    <a:pt x="7880" y="10446"/>
                    <a:pt x="7850" y="10566"/>
                    <a:pt x="7813" y="10686"/>
                  </a:cubicBezTo>
                  <a:cubicBezTo>
                    <a:pt x="7790" y="10769"/>
                    <a:pt x="7768" y="10859"/>
                    <a:pt x="7745" y="10949"/>
                  </a:cubicBezTo>
                  <a:cubicBezTo>
                    <a:pt x="7730" y="10986"/>
                    <a:pt x="7715" y="11031"/>
                    <a:pt x="7700" y="11069"/>
                  </a:cubicBezTo>
                  <a:lnTo>
                    <a:pt x="7670" y="11174"/>
                  </a:lnTo>
                  <a:lnTo>
                    <a:pt x="7610" y="11181"/>
                  </a:lnTo>
                  <a:cubicBezTo>
                    <a:pt x="7602" y="11189"/>
                    <a:pt x="7602" y="11189"/>
                    <a:pt x="7595" y="11189"/>
                  </a:cubicBezTo>
                  <a:cubicBezTo>
                    <a:pt x="7572" y="11196"/>
                    <a:pt x="7542" y="11196"/>
                    <a:pt x="7512" y="11196"/>
                  </a:cubicBezTo>
                  <a:cubicBezTo>
                    <a:pt x="7460" y="11181"/>
                    <a:pt x="7407" y="11166"/>
                    <a:pt x="7355" y="11151"/>
                  </a:cubicBezTo>
                  <a:lnTo>
                    <a:pt x="7190" y="11106"/>
                  </a:lnTo>
                  <a:cubicBezTo>
                    <a:pt x="7002" y="11054"/>
                    <a:pt x="6814" y="11001"/>
                    <a:pt x="6634" y="10949"/>
                  </a:cubicBezTo>
                  <a:cubicBezTo>
                    <a:pt x="6297" y="10851"/>
                    <a:pt x="5959" y="10739"/>
                    <a:pt x="5629" y="10604"/>
                  </a:cubicBezTo>
                  <a:cubicBezTo>
                    <a:pt x="5186" y="10416"/>
                    <a:pt x="4796" y="10131"/>
                    <a:pt x="4488" y="9763"/>
                  </a:cubicBezTo>
                  <a:cubicBezTo>
                    <a:pt x="4346" y="9606"/>
                    <a:pt x="4233" y="9433"/>
                    <a:pt x="4136" y="9245"/>
                  </a:cubicBezTo>
                  <a:cubicBezTo>
                    <a:pt x="3993" y="8975"/>
                    <a:pt x="3910" y="8683"/>
                    <a:pt x="3888" y="8382"/>
                  </a:cubicBezTo>
                  <a:cubicBezTo>
                    <a:pt x="3873" y="8150"/>
                    <a:pt x="3873" y="7910"/>
                    <a:pt x="3903" y="7677"/>
                  </a:cubicBezTo>
                  <a:cubicBezTo>
                    <a:pt x="3940" y="7414"/>
                    <a:pt x="3985" y="7152"/>
                    <a:pt x="4045" y="6897"/>
                  </a:cubicBezTo>
                  <a:cubicBezTo>
                    <a:pt x="4128" y="6499"/>
                    <a:pt x="4241" y="6116"/>
                    <a:pt x="4368" y="5696"/>
                  </a:cubicBezTo>
                  <a:cubicBezTo>
                    <a:pt x="4376" y="5636"/>
                    <a:pt x="4413" y="5583"/>
                    <a:pt x="4458" y="5538"/>
                  </a:cubicBezTo>
                  <a:lnTo>
                    <a:pt x="4488" y="5508"/>
                  </a:lnTo>
                  <a:close/>
                  <a:moveTo>
                    <a:pt x="3929" y="0"/>
                  </a:moveTo>
                  <a:cubicBezTo>
                    <a:pt x="3915" y="0"/>
                    <a:pt x="3901" y="3"/>
                    <a:pt x="3888" y="8"/>
                  </a:cubicBezTo>
                  <a:cubicBezTo>
                    <a:pt x="3865" y="30"/>
                    <a:pt x="3850" y="53"/>
                    <a:pt x="3843" y="83"/>
                  </a:cubicBezTo>
                  <a:cubicBezTo>
                    <a:pt x="3843" y="113"/>
                    <a:pt x="3850" y="143"/>
                    <a:pt x="3865" y="165"/>
                  </a:cubicBezTo>
                  <a:cubicBezTo>
                    <a:pt x="3873" y="188"/>
                    <a:pt x="3880" y="203"/>
                    <a:pt x="3888" y="218"/>
                  </a:cubicBezTo>
                  <a:cubicBezTo>
                    <a:pt x="3978" y="368"/>
                    <a:pt x="4053" y="526"/>
                    <a:pt x="4128" y="676"/>
                  </a:cubicBezTo>
                  <a:lnTo>
                    <a:pt x="4173" y="781"/>
                  </a:lnTo>
                  <a:cubicBezTo>
                    <a:pt x="4323" y="1088"/>
                    <a:pt x="4451" y="1404"/>
                    <a:pt x="4548" y="1726"/>
                  </a:cubicBezTo>
                  <a:cubicBezTo>
                    <a:pt x="4676" y="2086"/>
                    <a:pt x="4736" y="2469"/>
                    <a:pt x="4736" y="2844"/>
                  </a:cubicBezTo>
                  <a:cubicBezTo>
                    <a:pt x="4736" y="3099"/>
                    <a:pt x="4713" y="3355"/>
                    <a:pt x="4676" y="3602"/>
                  </a:cubicBezTo>
                  <a:cubicBezTo>
                    <a:pt x="4593" y="4082"/>
                    <a:pt x="4481" y="4548"/>
                    <a:pt x="4338" y="5013"/>
                  </a:cubicBezTo>
                  <a:cubicBezTo>
                    <a:pt x="4331" y="5036"/>
                    <a:pt x="4323" y="5058"/>
                    <a:pt x="4308" y="5088"/>
                  </a:cubicBezTo>
                  <a:lnTo>
                    <a:pt x="4286" y="5141"/>
                  </a:lnTo>
                  <a:lnTo>
                    <a:pt x="4256" y="5156"/>
                  </a:lnTo>
                  <a:cubicBezTo>
                    <a:pt x="4223" y="5168"/>
                    <a:pt x="4189" y="5174"/>
                    <a:pt x="4156" y="5174"/>
                  </a:cubicBezTo>
                  <a:cubicBezTo>
                    <a:pt x="4129" y="5174"/>
                    <a:pt x="4102" y="5170"/>
                    <a:pt x="4075" y="5163"/>
                  </a:cubicBezTo>
                  <a:cubicBezTo>
                    <a:pt x="3798" y="5088"/>
                    <a:pt x="3445" y="4983"/>
                    <a:pt x="3092" y="4863"/>
                  </a:cubicBezTo>
                  <a:cubicBezTo>
                    <a:pt x="2830" y="4765"/>
                    <a:pt x="2575" y="4660"/>
                    <a:pt x="2320" y="4533"/>
                  </a:cubicBezTo>
                  <a:cubicBezTo>
                    <a:pt x="1967" y="4360"/>
                    <a:pt x="1644" y="4128"/>
                    <a:pt x="1366" y="3850"/>
                  </a:cubicBezTo>
                  <a:cubicBezTo>
                    <a:pt x="1141" y="3610"/>
                    <a:pt x="931" y="3355"/>
                    <a:pt x="744" y="3092"/>
                  </a:cubicBezTo>
                  <a:cubicBezTo>
                    <a:pt x="564" y="2837"/>
                    <a:pt x="391" y="2574"/>
                    <a:pt x="241" y="2297"/>
                  </a:cubicBezTo>
                  <a:cubicBezTo>
                    <a:pt x="226" y="2274"/>
                    <a:pt x="211" y="2251"/>
                    <a:pt x="196" y="2221"/>
                  </a:cubicBezTo>
                  <a:cubicBezTo>
                    <a:pt x="152" y="2172"/>
                    <a:pt x="120" y="2155"/>
                    <a:pt x="86" y="2155"/>
                  </a:cubicBezTo>
                  <a:cubicBezTo>
                    <a:pt x="73" y="2155"/>
                    <a:pt x="60" y="2157"/>
                    <a:pt x="46" y="2161"/>
                  </a:cubicBezTo>
                  <a:cubicBezTo>
                    <a:pt x="16" y="2191"/>
                    <a:pt x="1" y="2229"/>
                    <a:pt x="1" y="2267"/>
                  </a:cubicBezTo>
                  <a:cubicBezTo>
                    <a:pt x="16" y="2319"/>
                    <a:pt x="46" y="2379"/>
                    <a:pt x="76" y="2432"/>
                  </a:cubicBezTo>
                  <a:lnTo>
                    <a:pt x="98" y="2462"/>
                  </a:lnTo>
                  <a:cubicBezTo>
                    <a:pt x="301" y="2822"/>
                    <a:pt x="534" y="3167"/>
                    <a:pt x="789" y="3490"/>
                  </a:cubicBezTo>
                  <a:cubicBezTo>
                    <a:pt x="916" y="3655"/>
                    <a:pt x="1051" y="3820"/>
                    <a:pt x="1201" y="3970"/>
                  </a:cubicBezTo>
                  <a:cubicBezTo>
                    <a:pt x="1517" y="4293"/>
                    <a:pt x="1877" y="4555"/>
                    <a:pt x="2282" y="4750"/>
                  </a:cubicBezTo>
                  <a:cubicBezTo>
                    <a:pt x="2597" y="4900"/>
                    <a:pt x="2912" y="5028"/>
                    <a:pt x="3243" y="5133"/>
                  </a:cubicBezTo>
                  <a:cubicBezTo>
                    <a:pt x="3400" y="5186"/>
                    <a:pt x="3558" y="5231"/>
                    <a:pt x="3715" y="5276"/>
                  </a:cubicBezTo>
                  <a:cubicBezTo>
                    <a:pt x="3798" y="5306"/>
                    <a:pt x="3888" y="5328"/>
                    <a:pt x="3978" y="5358"/>
                  </a:cubicBezTo>
                  <a:cubicBezTo>
                    <a:pt x="3985" y="5358"/>
                    <a:pt x="3993" y="5366"/>
                    <a:pt x="4000" y="5366"/>
                  </a:cubicBezTo>
                  <a:cubicBezTo>
                    <a:pt x="4060" y="5373"/>
                    <a:pt x="4113" y="5403"/>
                    <a:pt x="4151" y="5441"/>
                  </a:cubicBezTo>
                  <a:lnTo>
                    <a:pt x="4158" y="5463"/>
                  </a:lnTo>
                  <a:lnTo>
                    <a:pt x="4166" y="5478"/>
                  </a:lnTo>
                  <a:cubicBezTo>
                    <a:pt x="4181" y="5538"/>
                    <a:pt x="4173" y="5606"/>
                    <a:pt x="4151" y="5666"/>
                  </a:cubicBezTo>
                  <a:cubicBezTo>
                    <a:pt x="4143" y="5681"/>
                    <a:pt x="4143" y="5688"/>
                    <a:pt x="4136" y="5703"/>
                  </a:cubicBezTo>
                  <a:cubicBezTo>
                    <a:pt x="4105" y="5838"/>
                    <a:pt x="4068" y="5981"/>
                    <a:pt x="4030" y="6116"/>
                  </a:cubicBezTo>
                  <a:cubicBezTo>
                    <a:pt x="3978" y="6326"/>
                    <a:pt x="3918" y="6529"/>
                    <a:pt x="3865" y="6739"/>
                  </a:cubicBezTo>
                  <a:cubicBezTo>
                    <a:pt x="3798" y="7017"/>
                    <a:pt x="3745" y="7294"/>
                    <a:pt x="3708" y="7579"/>
                  </a:cubicBezTo>
                  <a:cubicBezTo>
                    <a:pt x="3670" y="7842"/>
                    <a:pt x="3663" y="8112"/>
                    <a:pt x="3685" y="8382"/>
                  </a:cubicBezTo>
                  <a:cubicBezTo>
                    <a:pt x="3708" y="8713"/>
                    <a:pt x="3798" y="9035"/>
                    <a:pt x="3948" y="9335"/>
                  </a:cubicBezTo>
                  <a:cubicBezTo>
                    <a:pt x="4083" y="9591"/>
                    <a:pt x="4248" y="9823"/>
                    <a:pt x="4451" y="10033"/>
                  </a:cubicBezTo>
                  <a:cubicBezTo>
                    <a:pt x="4743" y="10348"/>
                    <a:pt x="5096" y="10604"/>
                    <a:pt x="5494" y="10776"/>
                  </a:cubicBezTo>
                  <a:cubicBezTo>
                    <a:pt x="5606" y="10821"/>
                    <a:pt x="5726" y="10866"/>
                    <a:pt x="5846" y="10911"/>
                  </a:cubicBezTo>
                  <a:lnTo>
                    <a:pt x="5876" y="10919"/>
                  </a:lnTo>
                  <a:cubicBezTo>
                    <a:pt x="6139" y="11016"/>
                    <a:pt x="6417" y="11106"/>
                    <a:pt x="6687" y="11196"/>
                  </a:cubicBezTo>
                  <a:cubicBezTo>
                    <a:pt x="6837" y="11241"/>
                    <a:pt x="6995" y="11286"/>
                    <a:pt x="7145" y="11331"/>
                  </a:cubicBezTo>
                  <a:cubicBezTo>
                    <a:pt x="7220" y="11346"/>
                    <a:pt x="7287" y="11369"/>
                    <a:pt x="7362" y="11391"/>
                  </a:cubicBezTo>
                  <a:cubicBezTo>
                    <a:pt x="7392" y="11399"/>
                    <a:pt x="7415" y="11407"/>
                    <a:pt x="7437" y="11414"/>
                  </a:cubicBezTo>
                  <a:lnTo>
                    <a:pt x="7497" y="11429"/>
                  </a:lnTo>
                  <a:lnTo>
                    <a:pt x="7520" y="11459"/>
                  </a:lnTo>
                  <a:cubicBezTo>
                    <a:pt x="7557" y="11512"/>
                    <a:pt x="7572" y="11594"/>
                    <a:pt x="7542" y="11654"/>
                  </a:cubicBezTo>
                  <a:cubicBezTo>
                    <a:pt x="7437" y="11977"/>
                    <a:pt x="7355" y="12299"/>
                    <a:pt x="7295" y="12630"/>
                  </a:cubicBezTo>
                  <a:cubicBezTo>
                    <a:pt x="7242" y="12870"/>
                    <a:pt x="7205" y="13117"/>
                    <a:pt x="7182" y="13358"/>
                  </a:cubicBezTo>
                  <a:cubicBezTo>
                    <a:pt x="7145" y="13725"/>
                    <a:pt x="7160" y="14100"/>
                    <a:pt x="7227" y="14461"/>
                  </a:cubicBezTo>
                  <a:cubicBezTo>
                    <a:pt x="7272" y="14708"/>
                    <a:pt x="7340" y="14948"/>
                    <a:pt x="7430" y="15181"/>
                  </a:cubicBezTo>
                  <a:cubicBezTo>
                    <a:pt x="7512" y="15414"/>
                    <a:pt x="7602" y="15646"/>
                    <a:pt x="7722" y="15909"/>
                  </a:cubicBezTo>
                  <a:cubicBezTo>
                    <a:pt x="7805" y="16089"/>
                    <a:pt x="7903" y="16277"/>
                    <a:pt x="8023" y="16494"/>
                  </a:cubicBezTo>
                  <a:cubicBezTo>
                    <a:pt x="8038" y="16532"/>
                    <a:pt x="8060" y="16569"/>
                    <a:pt x="8090" y="16599"/>
                  </a:cubicBezTo>
                  <a:cubicBezTo>
                    <a:pt x="8111" y="16631"/>
                    <a:pt x="8143" y="16644"/>
                    <a:pt x="8176" y="16644"/>
                  </a:cubicBezTo>
                  <a:cubicBezTo>
                    <a:pt x="8190" y="16644"/>
                    <a:pt x="8204" y="16641"/>
                    <a:pt x="8218" y="16637"/>
                  </a:cubicBezTo>
                  <a:cubicBezTo>
                    <a:pt x="8255" y="16607"/>
                    <a:pt x="8270" y="16554"/>
                    <a:pt x="8255" y="16509"/>
                  </a:cubicBezTo>
                  <a:cubicBezTo>
                    <a:pt x="8255" y="16494"/>
                    <a:pt x="8248" y="16479"/>
                    <a:pt x="8240" y="16472"/>
                  </a:cubicBezTo>
                  <a:cubicBezTo>
                    <a:pt x="8233" y="16449"/>
                    <a:pt x="8218" y="16427"/>
                    <a:pt x="8203" y="16404"/>
                  </a:cubicBezTo>
                  <a:cubicBezTo>
                    <a:pt x="7970" y="15984"/>
                    <a:pt x="7768" y="15541"/>
                    <a:pt x="7610" y="15084"/>
                  </a:cubicBezTo>
                  <a:cubicBezTo>
                    <a:pt x="7415" y="14551"/>
                    <a:pt x="7340" y="13980"/>
                    <a:pt x="7385" y="13418"/>
                  </a:cubicBezTo>
                  <a:cubicBezTo>
                    <a:pt x="7452" y="12825"/>
                    <a:pt x="7580" y="12239"/>
                    <a:pt x="7760" y="11662"/>
                  </a:cubicBezTo>
                  <a:cubicBezTo>
                    <a:pt x="7775" y="11609"/>
                    <a:pt x="7820" y="11564"/>
                    <a:pt x="7880" y="11542"/>
                  </a:cubicBezTo>
                  <a:lnTo>
                    <a:pt x="7903" y="11534"/>
                  </a:lnTo>
                  <a:lnTo>
                    <a:pt x="7955" y="11542"/>
                  </a:lnTo>
                  <a:cubicBezTo>
                    <a:pt x="7985" y="11549"/>
                    <a:pt x="8015" y="11557"/>
                    <a:pt x="8045" y="11564"/>
                  </a:cubicBezTo>
                  <a:lnTo>
                    <a:pt x="8233" y="11617"/>
                  </a:lnTo>
                  <a:cubicBezTo>
                    <a:pt x="8420" y="11677"/>
                    <a:pt x="8623" y="11737"/>
                    <a:pt x="8818" y="11797"/>
                  </a:cubicBezTo>
                  <a:cubicBezTo>
                    <a:pt x="9096" y="11887"/>
                    <a:pt x="9366" y="11999"/>
                    <a:pt x="9636" y="12127"/>
                  </a:cubicBezTo>
                  <a:cubicBezTo>
                    <a:pt x="10049" y="12322"/>
                    <a:pt x="10416" y="12600"/>
                    <a:pt x="10732" y="12930"/>
                  </a:cubicBezTo>
                  <a:cubicBezTo>
                    <a:pt x="10994" y="13215"/>
                    <a:pt x="11234" y="13523"/>
                    <a:pt x="11445" y="13853"/>
                  </a:cubicBezTo>
                  <a:cubicBezTo>
                    <a:pt x="11527" y="13973"/>
                    <a:pt x="11602" y="14100"/>
                    <a:pt x="11677" y="14228"/>
                  </a:cubicBezTo>
                  <a:cubicBezTo>
                    <a:pt x="11722" y="14288"/>
                    <a:pt x="11760" y="14356"/>
                    <a:pt x="11797" y="14416"/>
                  </a:cubicBezTo>
                  <a:cubicBezTo>
                    <a:pt x="11812" y="14446"/>
                    <a:pt x="11835" y="14476"/>
                    <a:pt x="11857" y="14506"/>
                  </a:cubicBezTo>
                  <a:cubicBezTo>
                    <a:pt x="11879" y="14528"/>
                    <a:pt x="11909" y="14542"/>
                    <a:pt x="11938" y="14542"/>
                  </a:cubicBezTo>
                  <a:cubicBezTo>
                    <a:pt x="11949" y="14542"/>
                    <a:pt x="11960" y="14540"/>
                    <a:pt x="11970" y="14536"/>
                  </a:cubicBezTo>
                  <a:cubicBezTo>
                    <a:pt x="12000" y="14513"/>
                    <a:pt x="12022" y="14476"/>
                    <a:pt x="12015" y="14438"/>
                  </a:cubicBezTo>
                  <a:cubicBezTo>
                    <a:pt x="12007" y="14393"/>
                    <a:pt x="11992" y="14356"/>
                    <a:pt x="11977" y="14318"/>
                  </a:cubicBezTo>
                  <a:cubicBezTo>
                    <a:pt x="11955" y="14273"/>
                    <a:pt x="11925" y="14221"/>
                    <a:pt x="11895" y="14176"/>
                  </a:cubicBezTo>
                  <a:cubicBezTo>
                    <a:pt x="11850" y="14100"/>
                    <a:pt x="11805" y="14033"/>
                    <a:pt x="11760" y="13958"/>
                  </a:cubicBezTo>
                  <a:cubicBezTo>
                    <a:pt x="11647" y="13793"/>
                    <a:pt x="11542" y="13613"/>
                    <a:pt x="11422" y="13455"/>
                  </a:cubicBezTo>
                  <a:cubicBezTo>
                    <a:pt x="11249" y="13223"/>
                    <a:pt x="11069" y="13005"/>
                    <a:pt x="10882" y="12787"/>
                  </a:cubicBezTo>
                  <a:cubicBezTo>
                    <a:pt x="10537" y="12420"/>
                    <a:pt x="10131" y="12127"/>
                    <a:pt x="9674" y="11917"/>
                  </a:cubicBezTo>
                  <a:cubicBezTo>
                    <a:pt x="9396" y="11789"/>
                    <a:pt x="9111" y="11669"/>
                    <a:pt x="8826" y="11572"/>
                  </a:cubicBezTo>
                  <a:cubicBezTo>
                    <a:pt x="8593" y="11497"/>
                    <a:pt x="8345" y="11422"/>
                    <a:pt x="8098" y="11361"/>
                  </a:cubicBezTo>
                  <a:lnTo>
                    <a:pt x="8083" y="11354"/>
                  </a:lnTo>
                  <a:cubicBezTo>
                    <a:pt x="8023" y="11346"/>
                    <a:pt x="7963" y="11309"/>
                    <a:pt x="7933" y="11256"/>
                  </a:cubicBezTo>
                  <a:lnTo>
                    <a:pt x="7918" y="11241"/>
                  </a:lnTo>
                  <a:lnTo>
                    <a:pt x="7918" y="11219"/>
                  </a:lnTo>
                  <a:cubicBezTo>
                    <a:pt x="7918" y="11159"/>
                    <a:pt x="7925" y="11099"/>
                    <a:pt x="7948" y="11039"/>
                  </a:cubicBezTo>
                  <a:cubicBezTo>
                    <a:pt x="7955" y="11024"/>
                    <a:pt x="7963" y="11009"/>
                    <a:pt x="7963" y="10994"/>
                  </a:cubicBezTo>
                  <a:lnTo>
                    <a:pt x="8000" y="10859"/>
                  </a:lnTo>
                  <a:cubicBezTo>
                    <a:pt x="8090" y="10536"/>
                    <a:pt x="8188" y="10198"/>
                    <a:pt x="8248" y="9868"/>
                  </a:cubicBezTo>
                  <a:cubicBezTo>
                    <a:pt x="8270" y="9771"/>
                    <a:pt x="8293" y="9681"/>
                    <a:pt x="8315" y="9583"/>
                  </a:cubicBezTo>
                  <a:lnTo>
                    <a:pt x="8345" y="9448"/>
                  </a:lnTo>
                  <a:cubicBezTo>
                    <a:pt x="8420" y="9095"/>
                    <a:pt x="8443" y="8728"/>
                    <a:pt x="8398" y="8360"/>
                  </a:cubicBezTo>
                  <a:cubicBezTo>
                    <a:pt x="8360" y="8015"/>
                    <a:pt x="8263" y="7677"/>
                    <a:pt x="8128" y="7362"/>
                  </a:cubicBezTo>
                  <a:cubicBezTo>
                    <a:pt x="7940" y="6949"/>
                    <a:pt x="7647" y="6596"/>
                    <a:pt x="7272" y="6341"/>
                  </a:cubicBezTo>
                  <a:cubicBezTo>
                    <a:pt x="7077" y="6199"/>
                    <a:pt x="6867" y="6079"/>
                    <a:pt x="6642" y="5974"/>
                  </a:cubicBezTo>
                  <a:cubicBezTo>
                    <a:pt x="6402" y="5868"/>
                    <a:pt x="6154" y="5771"/>
                    <a:pt x="5899" y="5688"/>
                  </a:cubicBezTo>
                  <a:cubicBezTo>
                    <a:pt x="5651" y="5613"/>
                    <a:pt x="5396" y="5531"/>
                    <a:pt x="5149" y="5456"/>
                  </a:cubicBezTo>
                  <a:lnTo>
                    <a:pt x="4901" y="5381"/>
                  </a:lnTo>
                  <a:cubicBezTo>
                    <a:pt x="4863" y="5373"/>
                    <a:pt x="4833" y="5366"/>
                    <a:pt x="4803" y="5358"/>
                  </a:cubicBezTo>
                  <a:cubicBezTo>
                    <a:pt x="4758" y="5343"/>
                    <a:pt x="4706" y="5328"/>
                    <a:pt x="4661" y="5313"/>
                  </a:cubicBezTo>
                  <a:cubicBezTo>
                    <a:pt x="4638" y="5306"/>
                    <a:pt x="4616" y="5291"/>
                    <a:pt x="4593" y="5276"/>
                  </a:cubicBezTo>
                  <a:cubicBezTo>
                    <a:pt x="4586" y="5276"/>
                    <a:pt x="4578" y="5268"/>
                    <a:pt x="4571" y="5261"/>
                  </a:cubicBezTo>
                  <a:lnTo>
                    <a:pt x="4518" y="5231"/>
                  </a:lnTo>
                  <a:lnTo>
                    <a:pt x="4578" y="4960"/>
                  </a:lnTo>
                  <a:cubicBezTo>
                    <a:pt x="4601" y="4885"/>
                    <a:pt x="4623" y="4818"/>
                    <a:pt x="4638" y="4743"/>
                  </a:cubicBezTo>
                  <a:cubicBezTo>
                    <a:pt x="4683" y="4585"/>
                    <a:pt x="4721" y="4435"/>
                    <a:pt x="4758" y="4278"/>
                  </a:cubicBezTo>
                  <a:cubicBezTo>
                    <a:pt x="4833" y="3947"/>
                    <a:pt x="4893" y="3617"/>
                    <a:pt x="4923" y="3280"/>
                  </a:cubicBezTo>
                  <a:cubicBezTo>
                    <a:pt x="4968" y="2844"/>
                    <a:pt x="4938" y="2409"/>
                    <a:pt x="4841" y="1981"/>
                  </a:cubicBezTo>
                  <a:cubicBezTo>
                    <a:pt x="4766" y="1704"/>
                    <a:pt x="4676" y="1426"/>
                    <a:pt x="4563" y="1156"/>
                  </a:cubicBezTo>
                  <a:cubicBezTo>
                    <a:pt x="4488" y="961"/>
                    <a:pt x="4398" y="773"/>
                    <a:pt x="4316" y="593"/>
                  </a:cubicBezTo>
                  <a:lnTo>
                    <a:pt x="4256" y="458"/>
                  </a:lnTo>
                  <a:cubicBezTo>
                    <a:pt x="4188" y="330"/>
                    <a:pt x="4120" y="203"/>
                    <a:pt x="4045" y="83"/>
                  </a:cubicBezTo>
                  <a:cubicBezTo>
                    <a:pt x="4028" y="30"/>
                    <a:pt x="3979" y="0"/>
                    <a:pt x="3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3" name="Google Shape;15343;p40"/>
            <p:cNvSpPr/>
            <p:nvPr/>
          </p:nvSpPr>
          <p:spPr>
            <a:xfrm>
              <a:off x="1302584" y="1167376"/>
              <a:ext cx="451787" cy="257383"/>
            </a:xfrm>
            <a:custGeom>
              <a:avLst/>
              <a:gdLst/>
              <a:ahLst/>
              <a:cxnLst/>
              <a:rect l="l" t="t" r="r" b="b"/>
              <a:pathLst>
                <a:path w="5680" h="3236" extrusionOk="0">
                  <a:moveTo>
                    <a:pt x="5409" y="1"/>
                  </a:moveTo>
                  <a:cubicBezTo>
                    <a:pt x="5390" y="1"/>
                    <a:pt x="5371" y="4"/>
                    <a:pt x="5351" y="9"/>
                  </a:cubicBezTo>
                  <a:cubicBezTo>
                    <a:pt x="5306" y="24"/>
                    <a:pt x="5254" y="47"/>
                    <a:pt x="5216" y="69"/>
                  </a:cubicBezTo>
                  <a:cubicBezTo>
                    <a:pt x="4631" y="392"/>
                    <a:pt x="4053" y="707"/>
                    <a:pt x="3475" y="1022"/>
                  </a:cubicBezTo>
                  <a:cubicBezTo>
                    <a:pt x="2898" y="1345"/>
                    <a:pt x="2312" y="1668"/>
                    <a:pt x="1727" y="1983"/>
                  </a:cubicBezTo>
                  <a:cubicBezTo>
                    <a:pt x="1217" y="2268"/>
                    <a:pt x="699" y="2553"/>
                    <a:pt x="189" y="2831"/>
                  </a:cubicBezTo>
                  <a:cubicBezTo>
                    <a:pt x="151" y="2846"/>
                    <a:pt x="121" y="2868"/>
                    <a:pt x="98" y="2891"/>
                  </a:cubicBezTo>
                  <a:cubicBezTo>
                    <a:pt x="23" y="2951"/>
                    <a:pt x="1" y="3049"/>
                    <a:pt x="46" y="3131"/>
                  </a:cubicBezTo>
                  <a:cubicBezTo>
                    <a:pt x="76" y="3198"/>
                    <a:pt x="146" y="3235"/>
                    <a:pt x="219" y="3235"/>
                  </a:cubicBezTo>
                  <a:cubicBezTo>
                    <a:pt x="236" y="3235"/>
                    <a:pt x="254" y="3233"/>
                    <a:pt x="271" y="3229"/>
                  </a:cubicBezTo>
                  <a:cubicBezTo>
                    <a:pt x="316" y="3214"/>
                    <a:pt x="361" y="3191"/>
                    <a:pt x="406" y="3169"/>
                  </a:cubicBezTo>
                  <a:cubicBezTo>
                    <a:pt x="1247" y="2711"/>
                    <a:pt x="2080" y="2253"/>
                    <a:pt x="2920" y="1788"/>
                  </a:cubicBezTo>
                  <a:lnTo>
                    <a:pt x="2920" y="1795"/>
                  </a:lnTo>
                  <a:cubicBezTo>
                    <a:pt x="3033" y="1728"/>
                    <a:pt x="3153" y="1660"/>
                    <a:pt x="3265" y="1600"/>
                  </a:cubicBezTo>
                  <a:cubicBezTo>
                    <a:pt x="3978" y="1210"/>
                    <a:pt x="4684" y="820"/>
                    <a:pt x="5396" y="430"/>
                  </a:cubicBezTo>
                  <a:cubicBezTo>
                    <a:pt x="5441" y="407"/>
                    <a:pt x="5486" y="377"/>
                    <a:pt x="5524" y="347"/>
                  </a:cubicBezTo>
                  <a:cubicBezTo>
                    <a:pt x="5680" y="232"/>
                    <a:pt x="5579" y="1"/>
                    <a:pt x="5409"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4" name="Google Shape;15344;p40"/>
            <p:cNvSpPr/>
            <p:nvPr/>
          </p:nvSpPr>
          <p:spPr>
            <a:xfrm>
              <a:off x="1632118" y="1727718"/>
              <a:ext cx="443515" cy="257145"/>
            </a:xfrm>
            <a:custGeom>
              <a:avLst/>
              <a:gdLst/>
              <a:ahLst/>
              <a:cxnLst/>
              <a:rect l="l" t="t" r="r" b="b"/>
              <a:pathLst>
                <a:path w="5576" h="3233" extrusionOk="0">
                  <a:moveTo>
                    <a:pt x="5382" y="0"/>
                  </a:moveTo>
                  <a:cubicBezTo>
                    <a:pt x="5372" y="0"/>
                    <a:pt x="5361" y="1"/>
                    <a:pt x="5351" y="3"/>
                  </a:cubicBezTo>
                  <a:cubicBezTo>
                    <a:pt x="5313" y="11"/>
                    <a:pt x="5276" y="18"/>
                    <a:pt x="5238" y="41"/>
                  </a:cubicBezTo>
                  <a:cubicBezTo>
                    <a:pt x="5178" y="71"/>
                    <a:pt x="5118" y="101"/>
                    <a:pt x="5058" y="131"/>
                  </a:cubicBezTo>
                  <a:lnTo>
                    <a:pt x="2679" y="1444"/>
                  </a:lnTo>
                  <a:lnTo>
                    <a:pt x="2679" y="1437"/>
                  </a:lnTo>
                  <a:cubicBezTo>
                    <a:pt x="2402" y="1594"/>
                    <a:pt x="2124" y="1744"/>
                    <a:pt x="1854" y="1902"/>
                  </a:cubicBezTo>
                  <a:cubicBezTo>
                    <a:pt x="1291" y="2209"/>
                    <a:pt x="736" y="2517"/>
                    <a:pt x="173" y="2832"/>
                  </a:cubicBezTo>
                  <a:cubicBezTo>
                    <a:pt x="143" y="2847"/>
                    <a:pt x="113" y="2862"/>
                    <a:pt x="90" y="2885"/>
                  </a:cubicBezTo>
                  <a:cubicBezTo>
                    <a:pt x="23" y="2937"/>
                    <a:pt x="0" y="3027"/>
                    <a:pt x="23" y="3102"/>
                  </a:cubicBezTo>
                  <a:cubicBezTo>
                    <a:pt x="56" y="3182"/>
                    <a:pt x="130" y="3233"/>
                    <a:pt x="210" y="3233"/>
                  </a:cubicBezTo>
                  <a:cubicBezTo>
                    <a:pt x="220" y="3233"/>
                    <a:pt x="230" y="3232"/>
                    <a:pt x="240" y="3230"/>
                  </a:cubicBezTo>
                  <a:cubicBezTo>
                    <a:pt x="293" y="3215"/>
                    <a:pt x="345" y="3200"/>
                    <a:pt x="390" y="3170"/>
                  </a:cubicBezTo>
                  <a:cubicBezTo>
                    <a:pt x="1051" y="2802"/>
                    <a:pt x="1704" y="2442"/>
                    <a:pt x="2364" y="2082"/>
                  </a:cubicBezTo>
                  <a:cubicBezTo>
                    <a:pt x="3302" y="1564"/>
                    <a:pt x="4240" y="1046"/>
                    <a:pt x="5178" y="521"/>
                  </a:cubicBezTo>
                  <a:cubicBezTo>
                    <a:pt x="5253" y="484"/>
                    <a:pt x="5328" y="446"/>
                    <a:pt x="5396" y="401"/>
                  </a:cubicBezTo>
                  <a:cubicBezTo>
                    <a:pt x="5441" y="378"/>
                    <a:pt x="5478" y="348"/>
                    <a:pt x="5508" y="311"/>
                  </a:cubicBezTo>
                  <a:cubicBezTo>
                    <a:pt x="5561" y="258"/>
                    <a:pt x="5576" y="176"/>
                    <a:pt x="5546" y="108"/>
                  </a:cubicBezTo>
                  <a:cubicBezTo>
                    <a:pt x="5513" y="43"/>
                    <a:pt x="5452" y="0"/>
                    <a:pt x="5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5" name="Google Shape;15345;p40"/>
            <p:cNvSpPr/>
            <p:nvPr/>
          </p:nvSpPr>
          <p:spPr>
            <a:xfrm>
              <a:off x="1882748" y="2206215"/>
              <a:ext cx="442004" cy="255793"/>
            </a:xfrm>
            <a:custGeom>
              <a:avLst/>
              <a:gdLst/>
              <a:ahLst/>
              <a:cxnLst/>
              <a:rect l="l" t="t" r="r" b="b"/>
              <a:pathLst>
                <a:path w="5557" h="3216" extrusionOk="0">
                  <a:moveTo>
                    <a:pt x="5284" y="0"/>
                  </a:moveTo>
                  <a:cubicBezTo>
                    <a:pt x="5270" y="0"/>
                    <a:pt x="5255" y="2"/>
                    <a:pt x="5239" y="6"/>
                  </a:cubicBezTo>
                  <a:cubicBezTo>
                    <a:pt x="5209" y="13"/>
                    <a:pt x="5179" y="28"/>
                    <a:pt x="5156" y="36"/>
                  </a:cubicBezTo>
                  <a:cubicBezTo>
                    <a:pt x="5126" y="51"/>
                    <a:pt x="5104" y="66"/>
                    <a:pt x="5074" y="81"/>
                  </a:cubicBezTo>
                  <a:cubicBezTo>
                    <a:pt x="4646" y="321"/>
                    <a:pt x="4218" y="561"/>
                    <a:pt x="3791" y="801"/>
                  </a:cubicBezTo>
                  <a:cubicBezTo>
                    <a:pt x="2898" y="1296"/>
                    <a:pt x="2005" y="1792"/>
                    <a:pt x="1119" y="2287"/>
                  </a:cubicBezTo>
                  <a:cubicBezTo>
                    <a:pt x="811" y="2452"/>
                    <a:pt x="504" y="2625"/>
                    <a:pt x="204" y="2797"/>
                  </a:cubicBezTo>
                  <a:cubicBezTo>
                    <a:pt x="151" y="2820"/>
                    <a:pt x="114" y="2850"/>
                    <a:pt x="68" y="2887"/>
                  </a:cubicBezTo>
                  <a:cubicBezTo>
                    <a:pt x="1" y="2962"/>
                    <a:pt x="1" y="3075"/>
                    <a:pt x="68" y="3150"/>
                  </a:cubicBezTo>
                  <a:cubicBezTo>
                    <a:pt x="100" y="3192"/>
                    <a:pt x="154" y="3216"/>
                    <a:pt x="206" y="3216"/>
                  </a:cubicBezTo>
                  <a:cubicBezTo>
                    <a:pt x="229" y="3216"/>
                    <a:pt x="251" y="3211"/>
                    <a:pt x="271" y="3202"/>
                  </a:cubicBezTo>
                  <a:cubicBezTo>
                    <a:pt x="331" y="3180"/>
                    <a:pt x="384" y="3157"/>
                    <a:pt x="436" y="3127"/>
                  </a:cubicBezTo>
                  <a:cubicBezTo>
                    <a:pt x="1247" y="2677"/>
                    <a:pt x="2050" y="2227"/>
                    <a:pt x="2853" y="1784"/>
                  </a:cubicBezTo>
                  <a:cubicBezTo>
                    <a:pt x="3055" y="1671"/>
                    <a:pt x="3250" y="1559"/>
                    <a:pt x="3453" y="1446"/>
                  </a:cubicBezTo>
                  <a:cubicBezTo>
                    <a:pt x="4061" y="1109"/>
                    <a:pt x="4661" y="771"/>
                    <a:pt x="5269" y="433"/>
                  </a:cubicBezTo>
                  <a:cubicBezTo>
                    <a:pt x="5314" y="411"/>
                    <a:pt x="5359" y="381"/>
                    <a:pt x="5404" y="351"/>
                  </a:cubicBezTo>
                  <a:cubicBezTo>
                    <a:pt x="5556" y="233"/>
                    <a:pt x="5459" y="0"/>
                    <a:pt x="5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6" name="Google Shape;15346;p40"/>
            <p:cNvSpPr/>
            <p:nvPr/>
          </p:nvSpPr>
          <p:spPr>
            <a:xfrm>
              <a:off x="1585507" y="1639590"/>
              <a:ext cx="420289" cy="242271"/>
            </a:xfrm>
            <a:custGeom>
              <a:avLst/>
              <a:gdLst/>
              <a:ahLst/>
              <a:cxnLst/>
              <a:rect l="l" t="t" r="r" b="b"/>
              <a:pathLst>
                <a:path w="5284" h="3046" extrusionOk="0">
                  <a:moveTo>
                    <a:pt x="5059" y="1"/>
                  </a:moveTo>
                  <a:cubicBezTo>
                    <a:pt x="5014" y="1"/>
                    <a:pt x="4969" y="8"/>
                    <a:pt x="4931" y="31"/>
                  </a:cubicBezTo>
                  <a:cubicBezTo>
                    <a:pt x="4879" y="53"/>
                    <a:pt x="4834" y="76"/>
                    <a:pt x="4789" y="106"/>
                  </a:cubicBezTo>
                  <a:lnTo>
                    <a:pt x="2522" y="1344"/>
                  </a:lnTo>
                  <a:lnTo>
                    <a:pt x="2530" y="1351"/>
                  </a:lnTo>
                  <a:cubicBezTo>
                    <a:pt x="2282" y="1486"/>
                    <a:pt x="2035" y="1614"/>
                    <a:pt x="1794" y="1749"/>
                  </a:cubicBezTo>
                  <a:cubicBezTo>
                    <a:pt x="1254" y="2049"/>
                    <a:pt x="714" y="2349"/>
                    <a:pt x="173" y="2642"/>
                  </a:cubicBezTo>
                  <a:cubicBezTo>
                    <a:pt x="143" y="2657"/>
                    <a:pt x="113" y="2680"/>
                    <a:pt x="91" y="2702"/>
                  </a:cubicBezTo>
                  <a:cubicBezTo>
                    <a:pt x="23" y="2755"/>
                    <a:pt x="1" y="2852"/>
                    <a:pt x="38" y="2935"/>
                  </a:cubicBezTo>
                  <a:cubicBezTo>
                    <a:pt x="69" y="3003"/>
                    <a:pt x="131" y="3046"/>
                    <a:pt x="203" y="3046"/>
                  </a:cubicBezTo>
                  <a:cubicBezTo>
                    <a:pt x="218" y="3046"/>
                    <a:pt x="233" y="3044"/>
                    <a:pt x="249" y="3040"/>
                  </a:cubicBezTo>
                  <a:cubicBezTo>
                    <a:pt x="294" y="3025"/>
                    <a:pt x="346" y="3010"/>
                    <a:pt x="384" y="2980"/>
                  </a:cubicBezTo>
                  <a:cubicBezTo>
                    <a:pt x="1036" y="2627"/>
                    <a:pt x="1682" y="2267"/>
                    <a:pt x="2335" y="1914"/>
                  </a:cubicBezTo>
                  <a:cubicBezTo>
                    <a:pt x="3213" y="1426"/>
                    <a:pt x="4091" y="946"/>
                    <a:pt x="4969" y="466"/>
                  </a:cubicBezTo>
                  <a:cubicBezTo>
                    <a:pt x="5014" y="436"/>
                    <a:pt x="5059" y="413"/>
                    <a:pt x="5104" y="383"/>
                  </a:cubicBezTo>
                  <a:cubicBezTo>
                    <a:pt x="5149" y="353"/>
                    <a:pt x="5179" y="316"/>
                    <a:pt x="5209" y="278"/>
                  </a:cubicBezTo>
                  <a:cubicBezTo>
                    <a:pt x="5284" y="158"/>
                    <a:pt x="5201" y="1"/>
                    <a:pt x="50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7" name="Google Shape;15347;p40"/>
            <p:cNvSpPr/>
            <p:nvPr/>
          </p:nvSpPr>
          <p:spPr>
            <a:xfrm>
              <a:off x="1849978" y="2117611"/>
              <a:ext cx="410426" cy="242828"/>
            </a:xfrm>
            <a:custGeom>
              <a:avLst/>
              <a:gdLst/>
              <a:ahLst/>
              <a:cxnLst/>
              <a:rect l="l" t="t" r="r" b="b"/>
              <a:pathLst>
                <a:path w="5160" h="3053" extrusionOk="0">
                  <a:moveTo>
                    <a:pt x="4919" y="1"/>
                  </a:moveTo>
                  <a:cubicBezTo>
                    <a:pt x="4913" y="1"/>
                    <a:pt x="4907" y="1"/>
                    <a:pt x="4900" y="1"/>
                  </a:cubicBezTo>
                  <a:cubicBezTo>
                    <a:pt x="4855" y="9"/>
                    <a:pt x="4818" y="16"/>
                    <a:pt x="4780" y="39"/>
                  </a:cubicBezTo>
                  <a:cubicBezTo>
                    <a:pt x="4720" y="69"/>
                    <a:pt x="4653" y="107"/>
                    <a:pt x="4585" y="144"/>
                  </a:cubicBezTo>
                  <a:cubicBezTo>
                    <a:pt x="3497" y="767"/>
                    <a:pt x="2402" y="1390"/>
                    <a:pt x="1306" y="2005"/>
                  </a:cubicBezTo>
                  <a:cubicBezTo>
                    <a:pt x="938" y="2215"/>
                    <a:pt x="571" y="2425"/>
                    <a:pt x="195" y="2635"/>
                  </a:cubicBezTo>
                  <a:cubicBezTo>
                    <a:pt x="158" y="2658"/>
                    <a:pt x="120" y="2680"/>
                    <a:pt x="83" y="2718"/>
                  </a:cubicBezTo>
                  <a:cubicBezTo>
                    <a:pt x="15" y="2778"/>
                    <a:pt x="0" y="2883"/>
                    <a:pt x="53" y="2966"/>
                  </a:cubicBezTo>
                  <a:cubicBezTo>
                    <a:pt x="92" y="3021"/>
                    <a:pt x="155" y="3052"/>
                    <a:pt x="223" y="3052"/>
                  </a:cubicBezTo>
                  <a:cubicBezTo>
                    <a:pt x="246" y="3052"/>
                    <a:pt x="270" y="3048"/>
                    <a:pt x="293" y="3041"/>
                  </a:cubicBezTo>
                  <a:cubicBezTo>
                    <a:pt x="338" y="3018"/>
                    <a:pt x="375" y="2996"/>
                    <a:pt x="420" y="2973"/>
                  </a:cubicBezTo>
                  <a:cubicBezTo>
                    <a:pt x="1163" y="2553"/>
                    <a:pt x="1914" y="2125"/>
                    <a:pt x="2664" y="1697"/>
                  </a:cubicBezTo>
                  <a:lnTo>
                    <a:pt x="2664" y="1705"/>
                  </a:lnTo>
                  <a:lnTo>
                    <a:pt x="4863" y="444"/>
                  </a:lnTo>
                  <a:cubicBezTo>
                    <a:pt x="4908" y="422"/>
                    <a:pt x="4953" y="407"/>
                    <a:pt x="4990" y="377"/>
                  </a:cubicBezTo>
                  <a:cubicBezTo>
                    <a:pt x="5021" y="354"/>
                    <a:pt x="5043" y="332"/>
                    <a:pt x="5066" y="302"/>
                  </a:cubicBezTo>
                  <a:cubicBezTo>
                    <a:pt x="5159" y="172"/>
                    <a:pt x="5066" y="1"/>
                    <a:pt x="4919"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8" name="Google Shape;15348;p40"/>
            <p:cNvSpPr/>
            <p:nvPr/>
          </p:nvSpPr>
          <p:spPr>
            <a:xfrm>
              <a:off x="1386817" y="1264173"/>
              <a:ext cx="392291" cy="227398"/>
            </a:xfrm>
            <a:custGeom>
              <a:avLst/>
              <a:gdLst/>
              <a:ahLst/>
              <a:cxnLst/>
              <a:rect l="l" t="t" r="r" b="b"/>
              <a:pathLst>
                <a:path w="4932" h="2859" extrusionOk="0">
                  <a:moveTo>
                    <a:pt x="4667" y="1"/>
                  </a:moveTo>
                  <a:cubicBezTo>
                    <a:pt x="4643" y="1"/>
                    <a:pt x="4618" y="5"/>
                    <a:pt x="4593" y="16"/>
                  </a:cubicBezTo>
                  <a:cubicBezTo>
                    <a:pt x="4540" y="38"/>
                    <a:pt x="4487" y="61"/>
                    <a:pt x="4442" y="83"/>
                  </a:cubicBezTo>
                  <a:cubicBezTo>
                    <a:pt x="3850" y="413"/>
                    <a:pt x="3257" y="744"/>
                    <a:pt x="2664" y="1074"/>
                  </a:cubicBezTo>
                  <a:cubicBezTo>
                    <a:pt x="1846" y="1539"/>
                    <a:pt x="1021" y="1997"/>
                    <a:pt x="203" y="2462"/>
                  </a:cubicBezTo>
                  <a:cubicBezTo>
                    <a:pt x="158" y="2484"/>
                    <a:pt x="113" y="2514"/>
                    <a:pt x="75" y="2552"/>
                  </a:cubicBezTo>
                  <a:cubicBezTo>
                    <a:pt x="0" y="2620"/>
                    <a:pt x="0" y="2732"/>
                    <a:pt x="68" y="2800"/>
                  </a:cubicBezTo>
                  <a:cubicBezTo>
                    <a:pt x="104" y="2836"/>
                    <a:pt x="151" y="2858"/>
                    <a:pt x="199" y="2858"/>
                  </a:cubicBezTo>
                  <a:cubicBezTo>
                    <a:pt x="221" y="2858"/>
                    <a:pt x="242" y="2854"/>
                    <a:pt x="263" y="2845"/>
                  </a:cubicBezTo>
                  <a:cubicBezTo>
                    <a:pt x="300" y="2837"/>
                    <a:pt x="330" y="2822"/>
                    <a:pt x="360" y="2800"/>
                  </a:cubicBezTo>
                  <a:cubicBezTo>
                    <a:pt x="1081" y="2409"/>
                    <a:pt x="1801" y="2019"/>
                    <a:pt x="2521" y="1621"/>
                  </a:cubicBezTo>
                  <a:lnTo>
                    <a:pt x="2514" y="1621"/>
                  </a:lnTo>
                  <a:cubicBezTo>
                    <a:pt x="2664" y="1539"/>
                    <a:pt x="2807" y="1456"/>
                    <a:pt x="2957" y="1374"/>
                  </a:cubicBezTo>
                  <a:cubicBezTo>
                    <a:pt x="3519" y="1059"/>
                    <a:pt x="4090" y="744"/>
                    <a:pt x="4653" y="436"/>
                  </a:cubicBezTo>
                  <a:cubicBezTo>
                    <a:pt x="4698" y="406"/>
                    <a:pt x="4735" y="383"/>
                    <a:pt x="4780" y="353"/>
                  </a:cubicBezTo>
                  <a:cubicBezTo>
                    <a:pt x="4932" y="235"/>
                    <a:pt x="4835" y="1"/>
                    <a:pt x="4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9" name="Google Shape;15349;p40"/>
            <p:cNvSpPr/>
            <p:nvPr/>
          </p:nvSpPr>
          <p:spPr>
            <a:xfrm>
              <a:off x="1435097" y="1384036"/>
              <a:ext cx="346874" cy="198207"/>
            </a:xfrm>
            <a:custGeom>
              <a:avLst/>
              <a:gdLst/>
              <a:ahLst/>
              <a:cxnLst/>
              <a:rect l="l" t="t" r="r" b="b"/>
              <a:pathLst>
                <a:path w="4361" h="2492" extrusionOk="0">
                  <a:moveTo>
                    <a:pt x="4175" y="1"/>
                  </a:moveTo>
                  <a:cubicBezTo>
                    <a:pt x="4170" y="1"/>
                    <a:pt x="4164" y="1"/>
                    <a:pt x="4158" y="2"/>
                  </a:cubicBezTo>
                  <a:cubicBezTo>
                    <a:pt x="4121" y="2"/>
                    <a:pt x="4091" y="9"/>
                    <a:pt x="4061" y="24"/>
                  </a:cubicBezTo>
                  <a:cubicBezTo>
                    <a:pt x="4031" y="32"/>
                    <a:pt x="4008" y="39"/>
                    <a:pt x="3986" y="54"/>
                  </a:cubicBezTo>
                  <a:cubicBezTo>
                    <a:pt x="3828" y="137"/>
                    <a:pt x="3663" y="227"/>
                    <a:pt x="3505" y="310"/>
                  </a:cubicBezTo>
                  <a:lnTo>
                    <a:pt x="2080" y="1075"/>
                  </a:lnTo>
                  <a:cubicBezTo>
                    <a:pt x="1959" y="1135"/>
                    <a:pt x="1839" y="1203"/>
                    <a:pt x="1727" y="1263"/>
                  </a:cubicBezTo>
                  <a:cubicBezTo>
                    <a:pt x="1479" y="1390"/>
                    <a:pt x="1232" y="1525"/>
                    <a:pt x="984" y="1660"/>
                  </a:cubicBezTo>
                  <a:cubicBezTo>
                    <a:pt x="736" y="1788"/>
                    <a:pt x="489" y="1923"/>
                    <a:pt x="241" y="2058"/>
                  </a:cubicBezTo>
                  <a:cubicBezTo>
                    <a:pt x="188" y="2088"/>
                    <a:pt x="143" y="2118"/>
                    <a:pt x="98" y="2156"/>
                  </a:cubicBezTo>
                  <a:cubicBezTo>
                    <a:pt x="8" y="2223"/>
                    <a:pt x="1" y="2351"/>
                    <a:pt x="76" y="2433"/>
                  </a:cubicBezTo>
                  <a:cubicBezTo>
                    <a:pt x="107" y="2470"/>
                    <a:pt x="157" y="2492"/>
                    <a:pt x="209" y="2492"/>
                  </a:cubicBezTo>
                  <a:cubicBezTo>
                    <a:pt x="232" y="2492"/>
                    <a:pt x="256" y="2487"/>
                    <a:pt x="279" y="2478"/>
                  </a:cubicBezTo>
                  <a:cubicBezTo>
                    <a:pt x="339" y="2456"/>
                    <a:pt x="399" y="2433"/>
                    <a:pt x="451" y="2403"/>
                  </a:cubicBezTo>
                  <a:cubicBezTo>
                    <a:pt x="1014" y="2103"/>
                    <a:pt x="1577" y="1803"/>
                    <a:pt x="2140" y="1495"/>
                  </a:cubicBezTo>
                  <a:cubicBezTo>
                    <a:pt x="2725" y="1188"/>
                    <a:pt x="3310" y="872"/>
                    <a:pt x="3896" y="557"/>
                  </a:cubicBezTo>
                  <a:cubicBezTo>
                    <a:pt x="3993" y="505"/>
                    <a:pt x="4098" y="452"/>
                    <a:pt x="4196" y="400"/>
                  </a:cubicBezTo>
                  <a:cubicBezTo>
                    <a:pt x="4241" y="377"/>
                    <a:pt x="4278" y="340"/>
                    <a:pt x="4308" y="302"/>
                  </a:cubicBezTo>
                  <a:cubicBezTo>
                    <a:pt x="4353" y="242"/>
                    <a:pt x="4361" y="167"/>
                    <a:pt x="4331" y="99"/>
                  </a:cubicBezTo>
                  <a:cubicBezTo>
                    <a:pt x="4303" y="38"/>
                    <a:pt x="4238" y="1"/>
                    <a:pt x="4175"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0" name="Google Shape;15350;p40"/>
            <p:cNvSpPr/>
            <p:nvPr/>
          </p:nvSpPr>
          <p:spPr>
            <a:xfrm>
              <a:off x="1557828" y="1571983"/>
              <a:ext cx="347272" cy="198923"/>
            </a:xfrm>
            <a:custGeom>
              <a:avLst/>
              <a:gdLst/>
              <a:ahLst/>
              <a:cxnLst/>
              <a:rect l="l" t="t" r="r" b="b"/>
              <a:pathLst>
                <a:path w="4366" h="2501" extrusionOk="0">
                  <a:moveTo>
                    <a:pt x="4120" y="1"/>
                  </a:moveTo>
                  <a:cubicBezTo>
                    <a:pt x="4111" y="1"/>
                    <a:pt x="4102" y="2"/>
                    <a:pt x="4093" y="3"/>
                  </a:cubicBezTo>
                  <a:cubicBezTo>
                    <a:pt x="4056" y="10"/>
                    <a:pt x="4011" y="25"/>
                    <a:pt x="3973" y="40"/>
                  </a:cubicBezTo>
                  <a:cubicBezTo>
                    <a:pt x="3951" y="48"/>
                    <a:pt x="3928" y="63"/>
                    <a:pt x="3906" y="78"/>
                  </a:cubicBezTo>
                  <a:cubicBezTo>
                    <a:pt x="3336" y="385"/>
                    <a:pt x="2765" y="701"/>
                    <a:pt x="2195" y="1016"/>
                  </a:cubicBezTo>
                  <a:cubicBezTo>
                    <a:pt x="1677" y="1301"/>
                    <a:pt x="1159" y="1586"/>
                    <a:pt x="642" y="1871"/>
                  </a:cubicBezTo>
                  <a:cubicBezTo>
                    <a:pt x="506" y="1946"/>
                    <a:pt x="371" y="2014"/>
                    <a:pt x="244" y="2089"/>
                  </a:cubicBezTo>
                  <a:cubicBezTo>
                    <a:pt x="199" y="2111"/>
                    <a:pt x="161" y="2134"/>
                    <a:pt x="131" y="2171"/>
                  </a:cubicBezTo>
                  <a:cubicBezTo>
                    <a:pt x="0" y="2296"/>
                    <a:pt x="98" y="2500"/>
                    <a:pt x="255" y="2500"/>
                  </a:cubicBezTo>
                  <a:cubicBezTo>
                    <a:pt x="278" y="2500"/>
                    <a:pt x="302" y="2496"/>
                    <a:pt x="326" y="2487"/>
                  </a:cubicBezTo>
                  <a:cubicBezTo>
                    <a:pt x="379" y="2472"/>
                    <a:pt x="431" y="2449"/>
                    <a:pt x="476" y="2419"/>
                  </a:cubicBezTo>
                  <a:cubicBezTo>
                    <a:pt x="1077" y="2089"/>
                    <a:pt x="1685" y="1759"/>
                    <a:pt x="2285" y="1421"/>
                  </a:cubicBezTo>
                  <a:lnTo>
                    <a:pt x="2285" y="1428"/>
                  </a:lnTo>
                  <a:cubicBezTo>
                    <a:pt x="2870" y="1106"/>
                    <a:pt x="3456" y="783"/>
                    <a:pt x="4041" y="460"/>
                  </a:cubicBezTo>
                  <a:cubicBezTo>
                    <a:pt x="4086" y="430"/>
                    <a:pt x="4131" y="408"/>
                    <a:pt x="4176" y="378"/>
                  </a:cubicBezTo>
                  <a:cubicBezTo>
                    <a:pt x="4206" y="355"/>
                    <a:pt x="4236" y="333"/>
                    <a:pt x="4259" y="303"/>
                  </a:cubicBezTo>
                  <a:cubicBezTo>
                    <a:pt x="4365" y="182"/>
                    <a:pt x="4270" y="1"/>
                    <a:pt x="4120"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1" name="Google Shape;15351;p40"/>
            <p:cNvSpPr/>
            <p:nvPr/>
          </p:nvSpPr>
          <p:spPr>
            <a:xfrm>
              <a:off x="1734168" y="1863329"/>
              <a:ext cx="328739" cy="186197"/>
            </a:xfrm>
            <a:custGeom>
              <a:avLst/>
              <a:gdLst/>
              <a:ahLst/>
              <a:cxnLst/>
              <a:rect l="l" t="t" r="r" b="b"/>
              <a:pathLst>
                <a:path w="4133" h="2341" extrusionOk="0">
                  <a:moveTo>
                    <a:pt x="3855" y="0"/>
                  </a:moveTo>
                  <a:cubicBezTo>
                    <a:pt x="3830" y="0"/>
                    <a:pt x="3803" y="6"/>
                    <a:pt x="3775" y="17"/>
                  </a:cubicBezTo>
                  <a:cubicBezTo>
                    <a:pt x="3752" y="24"/>
                    <a:pt x="3730" y="32"/>
                    <a:pt x="3715" y="39"/>
                  </a:cubicBezTo>
                  <a:cubicBezTo>
                    <a:pt x="3677" y="62"/>
                    <a:pt x="3640" y="84"/>
                    <a:pt x="3610" y="99"/>
                  </a:cubicBezTo>
                  <a:lnTo>
                    <a:pt x="1959" y="992"/>
                  </a:lnTo>
                  <a:lnTo>
                    <a:pt x="1952" y="992"/>
                  </a:lnTo>
                  <a:cubicBezTo>
                    <a:pt x="1839" y="1052"/>
                    <a:pt x="1726" y="1120"/>
                    <a:pt x="1606" y="1180"/>
                  </a:cubicBezTo>
                  <a:cubicBezTo>
                    <a:pt x="1216" y="1397"/>
                    <a:pt x="818" y="1615"/>
                    <a:pt x="421" y="1825"/>
                  </a:cubicBezTo>
                  <a:cubicBezTo>
                    <a:pt x="346" y="1863"/>
                    <a:pt x="278" y="1900"/>
                    <a:pt x="211" y="1945"/>
                  </a:cubicBezTo>
                  <a:cubicBezTo>
                    <a:pt x="173" y="1968"/>
                    <a:pt x="136" y="1990"/>
                    <a:pt x="105" y="2028"/>
                  </a:cubicBezTo>
                  <a:cubicBezTo>
                    <a:pt x="1" y="2159"/>
                    <a:pt x="107" y="2341"/>
                    <a:pt x="255" y="2341"/>
                  </a:cubicBezTo>
                  <a:cubicBezTo>
                    <a:pt x="277" y="2341"/>
                    <a:pt x="300" y="2337"/>
                    <a:pt x="323" y="2328"/>
                  </a:cubicBezTo>
                  <a:cubicBezTo>
                    <a:pt x="368" y="2313"/>
                    <a:pt x="413" y="2290"/>
                    <a:pt x="451" y="2268"/>
                  </a:cubicBezTo>
                  <a:cubicBezTo>
                    <a:pt x="833" y="2065"/>
                    <a:pt x="1216" y="1855"/>
                    <a:pt x="1599" y="1645"/>
                  </a:cubicBezTo>
                  <a:cubicBezTo>
                    <a:pt x="2342" y="1240"/>
                    <a:pt x="3085" y="842"/>
                    <a:pt x="3835" y="437"/>
                  </a:cubicBezTo>
                  <a:cubicBezTo>
                    <a:pt x="3873" y="414"/>
                    <a:pt x="3918" y="392"/>
                    <a:pt x="3955" y="362"/>
                  </a:cubicBezTo>
                  <a:cubicBezTo>
                    <a:pt x="4133" y="250"/>
                    <a:pt x="4034" y="0"/>
                    <a:pt x="3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2" name="Google Shape;15352;p40"/>
            <p:cNvSpPr/>
            <p:nvPr/>
          </p:nvSpPr>
          <p:spPr>
            <a:xfrm>
              <a:off x="1845762" y="2053821"/>
              <a:ext cx="318717" cy="192163"/>
            </a:xfrm>
            <a:custGeom>
              <a:avLst/>
              <a:gdLst/>
              <a:ahLst/>
              <a:cxnLst/>
              <a:rect l="l" t="t" r="r" b="b"/>
              <a:pathLst>
                <a:path w="4007" h="2416" extrusionOk="0">
                  <a:moveTo>
                    <a:pt x="3770" y="0"/>
                  </a:moveTo>
                  <a:cubicBezTo>
                    <a:pt x="3767" y="0"/>
                    <a:pt x="3764" y="0"/>
                    <a:pt x="3760" y="1"/>
                  </a:cubicBezTo>
                  <a:cubicBezTo>
                    <a:pt x="3715" y="1"/>
                    <a:pt x="3678" y="16"/>
                    <a:pt x="3640" y="31"/>
                  </a:cubicBezTo>
                  <a:cubicBezTo>
                    <a:pt x="3603" y="46"/>
                    <a:pt x="3565" y="68"/>
                    <a:pt x="3528" y="91"/>
                  </a:cubicBezTo>
                  <a:cubicBezTo>
                    <a:pt x="3107" y="331"/>
                    <a:pt x="2687" y="571"/>
                    <a:pt x="2267" y="818"/>
                  </a:cubicBezTo>
                  <a:cubicBezTo>
                    <a:pt x="1577" y="1209"/>
                    <a:pt x="886" y="1606"/>
                    <a:pt x="203" y="1997"/>
                  </a:cubicBezTo>
                  <a:cubicBezTo>
                    <a:pt x="166" y="2019"/>
                    <a:pt x="128" y="2042"/>
                    <a:pt x="91" y="2072"/>
                  </a:cubicBezTo>
                  <a:cubicBezTo>
                    <a:pt x="16" y="2139"/>
                    <a:pt x="1" y="2244"/>
                    <a:pt x="61" y="2327"/>
                  </a:cubicBezTo>
                  <a:cubicBezTo>
                    <a:pt x="97" y="2383"/>
                    <a:pt x="154" y="2415"/>
                    <a:pt x="215" y="2415"/>
                  </a:cubicBezTo>
                  <a:cubicBezTo>
                    <a:pt x="243" y="2415"/>
                    <a:pt x="273" y="2409"/>
                    <a:pt x="301" y="2394"/>
                  </a:cubicBezTo>
                  <a:cubicBezTo>
                    <a:pt x="338" y="2379"/>
                    <a:pt x="383" y="2364"/>
                    <a:pt x="421" y="2334"/>
                  </a:cubicBezTo>
                  <a:cubicBezTo>
                    <a:pt x="976" y="2019"/>
                    <a:pt x="1532" y="1696"/>
                    <a:pt x="2087" y="1381"/>
                  </a:cubicBezTo>
                  <a:lnTo>
                    <a:pt x="3760" y="421"/>
                  </a:lnTo>
                  <a:cubicBezTo>
                    <a:pt x="3790" y="406"/>
                    <a:pt x="3820" y="383"/>
                    <a:pt x="3843" y="368"/>
                  </a:cubicBezTo>
                  <a:cubicBezTo>
                    <a:pt x="3873" y="346"/>
                    <a:pt x="3903" y="316"/>
                    <a:pt x="3925" y="286"/>
                  </a:cubicBezTo>
                  <a:cubicBezTo>
                    <a:pt x="4006" y="161"/>
                    <a:pt x="3915" y="0"/>
                    <a:pt x="3770"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54" name="Google Shape;15354;p40"/>
          <p:cNvSpPr/>
          <p:nvPr/>
        </p:nvSpPr>
        <p:spPr>
          <a:xfrm>
            <a:off x="2270312" y="2817244"/>
            <a:ext cx="773239" cy="90859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5" name="Google Shape;15355;p40"/>
          <p:cNvSpPr/>
          <p:nvPr/>
        </p:nvSpPr>
        <p:spPr>
          <a:xfrm>
            <a:off x="2270312" y="1910329"/>
            <a:ext cx="773239" cy="90859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6" name="Google Shape;15356;p40"/>
          <p:cNvSpPr/>
          <p:nvPr/>
        </p:nvSpPr>
        <p:spPr>
          <a:xfrm>
            <a:off x="2220089" y="2749105"/>
            <a:ext cx="187677" cy="13708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7" name="Google Shape;15357;p40"/>
          <p:cNvSpPr/>
          <p:nvPr/>
        </p:nvSpPr>
        <p:spPr>
          <a:xfrm>
            <a:off x="2978778" y="3660690"/>
            <a:ext cx="132311" cy="129273"/>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8" name="Google Shape;15358;p40"/>
          <p:cNvSpPr/>
          <p:nvPr/>
        </p:nvSpPr>
        <p:spPr>
          <a:xfrm>
            <a:off x="2978778" y="1845624"/>
            <a:ext cx="132311" cy="129745"/>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5" name="Google Shape;15375;p40"/>
          <p:cNvGrpSpPr/>
          <p:nvPr/>
        </p:nvGrpSpPr>
        <p:grpSpPr>
          <a:xfrm rot="7155304">
            <a:off x="842063" y="2445784"/>
            <a:ext cx="1177579" cy="1525095"/>
            <a:chOff x="1302584" y="1143038"/>
            <a:chExt cx="1022169" cy="1323822"/>
          </a:xfrm>
        </p:grpSpPr>
        <p:sp>
          <p:nvSpPr>
            <p:cNvPr id="15376" name="Google Shape;15376;p40"/>
            <p:cNvSpPr/>
            <p:nvPr/>
          </p:nvSpPr>
          <p:spPr>
            <a:xfrm>
              <a:off x="1343785" y="1143038"/>
              <a:ext cx="956309" cy="1323822"/>
            </a:xfrm>
            <a:custGeom>
              <a:avLst/>
              <a:gdLst/>
              <a:ahLst/>
              <a:cxnLst/>
              <a:rect l="l" t="t" r="r" b="b"/>
              <a:pathLst>
                <a:path w="12023" h="16644" extrusionOk="0">
                  <a:moveTo>
                    <a:pt x="4488" y="5508"/>
                  </a:moveTo>
                  <a:lnTo>
                    <a:pt x="4563" y="5523"/>
                  </a:lnTo>
                  <a:cubicBezTo>
                    <a:pt x="4586" y="5523"/>
                    <a:pt x="4608" y="5531"/>
                    <a:pt x="4631" y="5531"/>
                  </a:cubicBezTo>
                  <a:cubicBezTo>
                    <a:pt x="4983" y="5628"/>
                    <a:pt x="5389" y="5733"/>
                    <a:pt x="5779" y="5868"/>
                  </a:cubicBezTo>
                  <a:cubicBezTo>
                    <a:pt x="6049" y="5959"/>
                    <a:pt x="6297" y="6049"/>
                    <a:pt x="6522" y="6154"/>
                  </a:cubicBezTo>
                  <a:cubicBezTo>
                    <a:pt x="6747" y="6244"/>
                    <a:pt x="6957" y="6364"/>
                    <a:pt x="7152" y="6506"/>
                  </a:cubicBezTo>
                  <a:cubicBezTo>
                    <a:pt x="7467" y="6724"/>
                    <a:pt x="7730" y="7024"/>
                    <a:pt x="7903" y="7369"/>
                  </a:cubicBezTo>
                  <a:cubicBezTo>
                    <a:pt x="7978" y="7527"/>
                    <a:pt x="8038" y="7692"/>
                    <a:pt x="8083" y="7857"/>
                  </a:cubicBezTo>
                  <a:cubicBezTo>
                    <a:pt x="8218" y="8292"/>
                    <a:pt x="8248" y="8750"/>
                    <a:pt x="8173" y="9193"/>
                  </a:cubicBezTo>
                  <a:cubicBezTo>
                    <a:pt x="8113" y="9576"/>
                    <a:pt x="8023" y="9951"/>
                    <a:pt x="7918" y="10326"/>
                  </a:cubicBezTo>
                  <a:cubicBezTo>
                    <a:pt x="7880" y="10446"/>
                    <a:pt x="7850" y="10566"/>
                    <a:pt x="7813" y="10686"/>
                  </a:cubicBezTo>
                  <a:cubicBezTo>
                    <a:pt x="7790" y="10769"/>
                    <a:pt x="7768" y="10859"/>
                    <a:pt x="7745" y="10949"/>
                  </a:cubicBezTo>
                  <a:cubicBezTo>
                    <a:pt x="7730" y="10986"/>
                    <a:pt x="7715" y="11031"/>
                    <a:pt x="7700" y="11069"/>
                  </a:cubicBezTo>
                  <a:lnTo>
                    <a:pt x="7670" y="11174"/>
                  </a:lnTo>
                  <a:lnTo>
                    <a:pt x="7610" y="11181"/>
                  </a:lnTo>
                  <a:cubicBezTo>
                    <a:pt x="7602" y="11189"/>
                    <a:pt x="7602" y="11189"/>
                    <a:pt x="7595" y="11189"/>
                  </a:cubicBezTo>
                  <a:cubicBezTo>
                    <a:pt x="7572" y="11196"/>
                    <a:pt x="7542" y="11196"/>
                    <a:pt x="7512" y="11196"/>
                  </a:cubicBezTo>
                  <a:cubicBezTo>
                    <a:pt x="7460" y="11181"/>
                    <a:pt x="7407" y="11166"/>
                    <a:pt x="7355" y="11151"/>
                  </a:cubicBezTo>
                  <a:lnTo>
                    <a:pt x="7190" y="11106"/>
                  </a:lnTo>
                  <a:cubicBezTo>
                    <a:pt x="7002" y="11054"/>
                    <a:pt x="6814" y="11001"/>
                    <a:pt x="6634" y="10949"/>
                  </a:cubicBezTo>
                  <a:cubicBezTo>
                    <a:pt x="6297" y="10851"/>
                    <a:pt x="5959" y="10739"/>
                    <a:pt x="5629" y="10604"/>
                  </a:cubicBezTo>
                  <a:cubicBezTo>
                    <a:pt x="5186" y="10416"/>
                    <a:pt x="4796" y="10131"/>
                    <a:pt x="4488" y="9763"/>
                  </a:cubicBezTo>
                  <a:cubicBezTo>
                    <a:pt x="4346" y="9606"/>
                    <a:pt x="4233" y="9433"/>
                    <a:pt x="4136" y="9245"/>
                  </a:cubicBezTo>
                  <a:cubicBezTo>
                    <a:pt x="3993" y="8975"/>
                    <a:pt x="3910" y="8683"/>
                    <a:pt x="3888" y="8382"/>
                  </a:cubicBezTo>
                  <a:cubicBezTo>
                    <a:pt x="3873" y="8150"/>
                    <a:pt x="3873" y="7910"/>
                    <a:pt x="3903" y="7677"/>
                  </a:cubicBezTo>
                  <a:cubicBezTo>
                    <a:pt x="3940" y="7414"/>
                    <a:pt x="3985" y="7152"/>
                    <a:pt x="4045" y="6897"/>
                  </a:cubicBezTo>
                  <a:cubicBezTo>
                    <a:pt x="4128" y="6499"/>
                    <a:pt x="4241" y="6116"/>
                    <a:pt x="4368" y="5696"/>
                  </a:cubicBezTo>
                  <a:cubicBezTo>
                    <a:pt x="4376" y="5636"/>
                    <a:pt x="4413" y="5583"/>
                    <a:pt x="4458" y="5538"/>
                  </a:cubicBezTo>
                  <a:lnTo>
                    <a:pt x="4488" y="5508"/>
                  </a:lnTo>
                  <a:close/>
                  <a:moveTo>
                    <a:pt x="3929" y="0"/>
                  </a:moveTo>
                  <a:cubicBezTo>
                    <a:pt x="3915" y="0"/>
                    <a:pt x="3901" y="3"/>
                    <a:pt x="3888" y="8"/>
                  </a:cubicBezTo>
                  <a:cubicBezTo>
                    <a:pt x="3865" y="30"/>
                    <a:pt x="3850" y="53"/>
                    <a:pt x="3843" y="83"/>
                  </a:cubicBezTo>
                  <a:cubicBezTo>
                    <a:pt x="3843" y="113"/>
                    <a:pt x="3850" y="143"/>
                    <a:pt x="3865" y="165"/>
                  </a:cubicBezTo>
                  <a:cubicBezTo>
                    <a:pt x="3873" y="188"/>
                    <a:pt x="3880" y="203"/>
                    <a:pt x="3888" y="218"/>
                  </a:cubicBezTo>
                  <a:cubicBezTo>
                    <a:pt x="3978" y="368"/>
                    <a:pt x="4053" y="526"/>
                    <a:pt x="4128" y="676"/>
                  </a:cubicBezTo>
                  <a:lnTo>
                    <a:pt x="4173" y="781"/>
                  </a:lnTo>
                  <a:cubicBezTo>
                    <a:pt x="4323" y="1088"/>
                    <a:pt x="4451" y="1404"/>
                    <a:pt x="4548" y="1726"/>
                  </a:cubicBezTo>
                  <a:cubicBezTo>
                    <a:pt x="4676" y="2086"/>
                    <a:pt x="4736" y="2469"/>
                    <a:pt x="4736" y="2844"/>
                  </a:cubicBezTo>
                  <a:cubicBezTo>
                    <a:pt x="4736" y="3099"/>
                    <a:pt x="4713" y="3355"/>
                    <a:pt x="4676" y="3602"/>
                  </a:cubicBezTo>
                  <a:cubicBezTo>
                    <a:pt x="4593" y="4082"/>
                    <a:pt x="4481" y="4548"/>
                    <a:pt x="4338" y="5013"/>
                  </a:cubicBezTo>
                  <a:cubicBezTo>
                    <a:pt x="4331" y="5036"/>
                    <a:pt x="4323" y="5058"/>
                    <a:pt x="4308" y="5088"/>
                  </a:cubicBezTo>
                  <a:lnTo>
                    <a:pt x="4286" y="5141"/>
                  </a:lnTo>
                  <a:lnTo>
                    <a:pt x="4256" y="5156"/>
                  </a:lnTo>
                  <a:cubicBezTo>
                    <a:pt x="4223" y="5168"/>
                    <a:pt x="4189" y="5174"/>
                    <a:pt x="4156" y="5174"/>
                  </a:cubicBezTo>
                  <a:cubicBezTo>
                    <a:pt x="4129" y="5174"/>
                    <a:pt x="4102" y="5170"/>
                    <a:pt x="4075" y="5163"/>
                  </a:cubicBezTo>
                  <a:cubicBezTo>
                    <a:pt x="3798" y="5088"/>
                    <a:pt x="3445" y="4983"/>
                    <a:pt x="3092" y="4863"/>
                  </a:cubicBezTo>
                  <a:cubicBezTo>
                    <a:pt x="2830" y="4765"/>
                    <a:pt x="2575" y="4660"/>
                    <a:pt x="2320" y="4533"/>
                  </a:cubicBezTo>
                  <a:cubicBezTo>
                    <a:pt x="1967" y="4360"/>
                    <a:pt x="1644" y="4128"/>
                    <a:pt x="1366" y="3850"/>
                  </a:cubicBezTo>
                  <a:cubicBezTo>
                    <a:pt x="1141" y="3610"/>
                    <a:pt x="931" y="3355"/>
                    <a:pt x="744" y="3092"/>
                  </a:cubicBezTo>
                  <a:cubicBezTo>
                    <a:pt x="564" y="2837"/>
                    <a:pt x="391" y="2574"/>
                    <a:pt x="241" y="2297"/>
                  </a:cubicBezTo>
                  <a:cubicBezTo>
                    <a:pt x="226" y="2274"/>
                    <a:pt x="211" y="2251"/>
                    <a:pt x="196" y="2221"/>
                  </a:cubicBezTo>
                  <a:cubicBezTo>
                    <a:pt x="152" y="2172"/>
                    <a:pt x="120" y="2155"/>
                    <a:pt x="86" y="2155"/>
                  </a:cubicBezTo>
                  <a:cubicBezTo>
                    <a:pt x="73" y="2155"/>
                    <a:pt x="60" y="2157"/>
                    <a:pt x="46" y="2161"/>
                  </a:cubicBezTo>
                  <a:cubicBezTo>
                    <a:pt x="16" y="2191"/>
                    <a:pt x="1" y="2229"/>
                    <a:pt x="1" y="2267"/>
                  </a:cubicBezTo>
                  <a:cubicBezTo>
                    <a:pt x="16" y="2319"/>
                    <a:pt x="46" y="2379"/>
                    <a:pt x="76" y="2432"/>
                  </a:cubicBezTo>
                  <a:lnTo>
                    <a:pt x="98" y="2462"/>
                  </a:lnTo>
                  <a:cubicBezTo>
                    <a:pt x="301" y="2822"/>
                    <a:pt x="534" y="3167"/>
                    <a:pt x="789" y="3490"/>
                  </a:cubicBezTo>
                  <a:cubicBezTo>
                    <a:pt x="916" y="3655"/>
                    <a:pt x="1051" y="3820"/>
                    <a:pt x="1201" y="3970"/>
                  </a:cubicBezTo>
                  <a:cubicBezTo>
                    <a:pt x="1517" y="4293"/>
                    <a:pt x="1877" y="4555"/>
                    <a:pt x="2282" y="4750"/>
                  </a:cubicBezTo>
                  <a:cubicBezTo>
                    <a:pt x="2597" y="4900"/>
                    <a:pt x="2912" y="5028"/>
                    <a:pt x="3243" y="5133"/>
                  </a:cubicBezTo>
                  <a:cubicBezTo>
                    <a:pt x="3400" y="5186"/>
                    <a:pt x="3558" y="5231"/>
                    <a:pt x="3715" y="5276"/>
                  </a:cubicBezTo>
                  <a:cubicBezTo>
                    <a:pt x="3798" y="5306"/>
                    <a:pt x="3888" y="5328"/>
                    <a:pt x="3978" y="5358"/>
                  </a:cubicBezTo>
                  <a:cubicBezTo>
                    <a:pt x="3985" y="5358"/>
                    <a:pt x="3993" y="5366"/>
                    <a:pt x="4000" y="5366"/>
                  </a:cubicBezTo>
                  <a:cubicBezTo>
                    <a:pt x="4060" y="5373"/>
                    <a:pt x="4113" y="5403"/>
                    <a:pt x="4151" y="5441"/>
                  </a:cubicBezTo>
                  <a:lnTo>
                    <a:pt x="4158" y="5463"/>
                  </a:lnTo>
                  <a:lnTo>
                    <a:pt x="4166" y="5478"/>
                  </a:lnTo>
                  <a:cubicBezTo>
                    <a:pt x="4181" y="5538"/>
                    <a:pt x="4173" y="5606"/>
                    <a:pt x="4151" y="5666"/>
                  </a:cubicBezTo>
                  <a:cubicBezTo>
                    <a:pt x="4143" y="5681"/>
                    <a:pt x="4143" y="5688"/>
                    <a:pt x="4136" y="5703"/>
                  </a:cubicBezTo>
                  <a:cubicBezTo>
                    <a:pt x="4105" y="5838"/>
                    <a:pt x="4068" y="5981"/>
                    <a:pt x="4030" y="6116"/>
                  </a:cubicBezTo>
                  <a:cubicBezTo>
                    <a:pt x="3978" y="6326"/>
                    <a:pt x="3918" y="6529"/>
                    <a:pt x="3865" y="6739"/>
                  </a:cubicBezTo>
                  <a:cubicBezTo>
                    <a:pt x="3798" y="7017"/>
                    <a:pt x="3745" y="7294"/>
                    <a:pt x="3708" y="7579"/>
                  </a:cubicBezTo>
                  <a:cubicBezTo>
                    <a:pt x="3670" y="7842"/>
                    <a:pt x="3663" y="8112"/>
                    <a:pt x="3685" y="8382"/>
                  </a:cubicBezTo>
                  <a:cubicBezTo>
                    <a:pt x="3708" y="8713"/>
                    <a:pt x="3798" y="9035"/>
                    <a:pt x="3948" y="9335"/>
                  </a:cubicBezTo>
                  <a:cubicBezTo>
                    <a:pt x="4083" y="9591"/>
                    <a:pt x="4248" y="9823"/>
                    <a:pt x="4451" y="10033"/>
                  </a:cubicBezTo>
                  <a:cubicBezTo>
                    <a:pt x="4743" y="10348"/>
                    <a:pt x="5096" y="10604"/>
                    <a:pt x="5494" y="10776"/>
                  </a:cubicBezTo>
                  <a:cubicBezTo>
                    <a:pt x="5606" y="10821"/>
                    <a:pt x="5726" y="10866"/>
                    <a:pt x="5846" y="10911"/>
                  </a:cubicBezTo>
                  <a:lnTo>
                    <a:pt x="5876" y="10919"/>
                  </a:lnTo>
                  <a:cubicBezTo>
                    <a:pt x="6139" y="11016"/>
                    <a:pt x="6417" y="11106"/>
                    <a:pt x="6687" y="11196"/>
                  </a:cubicBezTo>
                  <a:cubicBezTo>
                    <a:pt x="6837" y="11241"/>
                    <a:pt x="6995" y="11286"/>
                    <a:pt x="7145" y="11331"/>
                  </a:cubicBezTo>
                  <a:cubicBezTo>
                    <a:pt x="7220" y="11346"/>
                    <a:pt x="7287" y="11369"/>
                    <a:pt x="7362" y="11391"/>
                  </a:cubicBezTo>
                  <a:cubicBezTo>
                    <a:pt x="7392" y="11399"/>
                    <a:pt x="7415" y="11407"/>
                    <a:pt x="7437" y="11414"/>
                  </a:cubicBezTo>
                  <a:lnTo>
                    <a:pt x="7497" y="11429"/>
                  </a:lnTo>
                  <a:lnTo>
                    <a:pt x="7520" y="11459"/>
                  </a:lnTo>
                  <a:cubicBezTo>
                    <a:pt x="7557" y="11512"/>
                    <a:pt x="7572" y="11594"/>
                    <a:pt x="7542" y="11654"/>
                  </a:cubicBezTo>
                  <a:cubicBezTo>
                    <a:pt x="7437" y="11977"/>
                    <a:pt x="7355" y="12299"/>
                    <a:pt x="7295" y="12630"/>
                  </a:cubicBezTo>
                  <a:cubicBezTo>
                    <a:pt x="7242" y="12870"/>
                    <a:pt x="7205" y="13117"/>
                    <a:pt x="7182" y="13358"/>
                  </a:cubicBezTo>
                  <a:cubicBezTo>
                    <a:pt x="7145" y="13725"/>
                    <a:pt x="7160" y="14100"/>
                    <a:pt x="7227" y="14461"/>
                  </a:cubicBezTo>
                  <a:cubicBezTo>
                    <a:pt x="7272" y="14708"/>
                    <a:pt x="7340" y="14948"/>
                    <a:pt x="7430" y="15181"/>
                  </a:cubicBezTo>
                  <a:cubicBezTo>
                    <a:pt x="7512" y="15414"/>
                    <a:pt x="7602" y="15646"/>
                    <a:pt x="7722" y="15909"/>
                  </a:cubicBezTo>
                  <a:cubicBezTo>
                    <a:pt x="7805" y="16089"/>
                    <a:pt x="7903" y="16277"/>
                    <a:pt x="8023" y="16494"/>
                  </a:cubicBezTo>
                  <a:cubicBezTo>
                    <a:pt x="8038" y="16532"/>
                    <a:pt x="8060" y="16569"/>
                    <a:pt x="8090" y="16599"/>
                  </a:cubicBezTo>
                  <a:cubicBezTo>
                    <a:pt x="8111" y="16631"/>
                    <a:pt x="8143" y="16644"/>
                    <a:pt x="8176" y="16644"/>
                  </a:cubicBezTo>
                  <a:cubicBezTo>
                    <a:pt x="8190" y="16644"/>
                    <a:pt x="8204" y="16641"/>
                    <a:pt x="8218" y="16637"/>
                  </a:cubicBezTo>
                  <a:cubicBezTo>
                    <a:pt x="8255" y="16607"/>
                    <a:pt x="8270" y="16554"/>
                    <a:pt x="8255" y="16509"/>
                  </a:cubicBezTo>
                  <a:cubicBezTo>
                    <a:pt x="8255" y="16494"/>
                    <a:pt x="8248" y="16479"/>
                    <a:pt x="8240" y="16472"/>
                  </a:cubicBezTo>
                  <a:cubicBezTo>
                    <a:pt x="8233" y="16449"/>
                    <a:pt x="8218" y="16427"/>
                    <a:pt x="8203" y="16404"/>
                  </a:cubicBezTo>
                  <a:cubicBezTo>
                    <a:pt x="7970" y="15984"/>
                    <a:pt x="7768" y="15541"/>
                    <a:pt x="7610" y="15084"/>
                  </a:cubicBezTo>
                  <a:cubicBezTo>
                    <a:pt x="7415" y="14551"/>
                    <a:pt x="7340" y="13980"/>
                    <a:pt x="7385" y="13418"/>
                  </a:cubicBezTo>
                  <a:cubicBezTo>
                    <a:pt x="7452" y="12825"/>
                    <a:pt x="7580" y="12239"/>
                    <a:pt x="7760" y="11662"/>
                  </a:cubicBezTo>
                  <a:cubicBezTo>
                    <a:pt x="7775" y="11609"/>
                    <a:pt x="7820" y="11564"/>
                    <a:pt x="7880" y="11542"/>
                  </a:cubicBezTo>
                  <a:lnTo>
                    <a:pt x="7903" y="11534"/>
                  </a:lnTo>
                  <a:lnTo>
                    <a:pt x="7955" y="11542"/>
                  </a:lnTo>
                  <a:cubicBezTo>
                    <a:pt x="7985" y="11549"/>
                    <a:pt x="8015" y="11557"/>
                    <a:pt x="8045" y="11564"/>
                  </a:cubicBezTo>
                  <a:lnTo>
                    <a:pt x="8233" y="11617"/>
                  </a:lnTo>
                  <a:cubicBezTo>
                    <a:pt x="8420" y="11677"/>
                    <a:pt x="8623" y="11737"/>
                    <a:pt x="8818" y="11797"/>
                  </a:cubicBezTo>
                  <a:cubicBezTo>
                    <a:pt x="9096" y="11887"/>
                    <a:pt x="9366" y="11999"/>
                    <a:pt x="9636" y="12127"/>
                  </a:cubicBezTo>
                  <a:cubicBezTo>
                    <a:pt x="10049" y="12322"/>
                    <a:pt x="10416" y="12600"/>
                    <a:pt x="10732" y="12930"/>
                  </a:cubicBezTo>
                  <a:cubicBezTo>
                    <a:pt x="10994" y="13215"/>
                    <a:pt x="11234" y="13523"/>
                    <a:pt x="11445" y="13853"/>
                  </a:cubicBezTo>
                  <a:cubicBezTo>
                    <a:pt x="11527" y="13973"/>
                    <a:pt x="11602" y="14100"/>
                    <a:pt x="11677" y="14228"/>
                  </a:cubicBezTo>
                  <a:cubicBezTo>
                    <a:pt x="11722" y="14288"/>
                    <a:pt x="11760" y="14356"/>
                    <a:pt x="11797" y="14416"/>
                  </a:cubicBezTo>
                  <a:cubicBezTo>
                    <a:pt x="11812" y="14446"/>
                    <a:pt x="11835" y="14476"/>
                    <a:pt x="11857" y="14506"/>
                  </a:cubicBezTo>
                  <a:cubicBezTo>
                    <a:pt x="11879" y="14528"/>
                    <a:pt x="11909" y="14542"/>
                    <a:pt x="11938" y="14542"/>
                  </a:cubicBezTo>
                  <a:cubicBezTo>
                    <a:pt x="11949" y="14542"/>
                    <a:pt x="11960" y="14540"/>
                    <a:pt x="11970" y="14536"/>
                  </a:cubicBezTo>
                  <a:cubicBezTo>
                    <a:pt x="12000" y="14513"/>
                    <a:pt x="12022" y="14476"/>
                    <a:pt x="12015" y="14438"/>
                  </a:cubicBezTo>
                  <a:cubicBezTo>
                    <a:pt x="12007" y="14393"/>
                    <a:pt x="11992" y="14356"/>
                    <a:pt x="11977" y="14318"/>
                  </a:cubicBezTo>
                  <a:cubicBezTo>
                    <a:pt x="11955" y="14273"/>
                    <a:pt x="11925" y="14221"/>
                    <a:pt x="11895" y="14176"/>
                  </a:cubicBezTo>
                  <a:cubicBezTo>
                    <a:pt x="11850" y="14100"/>
                    <a:pt x="11805" y="14033"/>
                    <a:pt x="11760" y="13958"/>
                  </a:cubicBezTo>
                  <a:cubicBezTo>
                    <a:pt x="11647" y="13793"/>
                    <a:pt x="11542" y="13613"/>
                    <a:pt x="11422" y="13455"/>
                  </a:cubicBezTo>
                  <a:cubicBezTo>
                    <a:pt x="11249" y="13223"/>
                    <a:pt x="11069" y="13005"/>
                    <a:pt x="10882" y="12787"/>
                  </a:cubicBezTo>
                  <a:cubicBezTo>
                    <a:pt x="10537" y="12420"/>
                    <a:pt x="10131" y="12127"/>
                    <a:pt x="9674" y="11917"/>
                  </a:cubicBezTo>
                  <a:cubicBezTo>
                    <a:pt x="9396" y="11789"/>
                    <a:pt x="9111" y="11669"/>
                    <a:pt x="8826" y="11572"/>
                  </a:cubicBezTo>
                  <a:cubicBezTo>
                    <a:pt x="8593" y="11497"/>
                    <a:pt x="8345" y="11422"/>
                    <a:pt x="8098" y="11361"/>
                  </a:cubicBezTo>
                  <a:lnTo>
                    <a:pt x="8083" y="11354"/>
                  </a:lnTo>
                  <a:cubicBezTo>
                    <a:pt x="8023" y="11346"/>
                    <a:pt x="7963" y="11309"/>
                    <a:pt x="7933" y="11256"/>
                  </a:cubicBezTo>
                  <a:lnTo>
                    <a:pt x="7918" y="11241"/>
                  </a:lnTo>
                  <a:lnTo>
                    <a:pt x="7918" y="11219"/>
                  </a:lnTo>
                  <a:cubicBezTo>
                    <a:pt x="7918" y="11159"/>
                    <a:pt x="7925" y="11099"/>
                    <a:pt x="7948" y="11039"/>
                  </a:cubicBezTo>
                  <a:cubicBezTo>
                    <a:pt x="7955" y="11024"/>
                    <a:pt x="7963" y="11009"/>
                    <a:pt x="7963" y="10994"/>
                  </a:cubicBezTo>
                  <a:lnTo>
                    <a:pt x="8000" y="10859"/>
                  </a:lnTo>
                  <a:cubicBezTo>
                    <a:pt x="8090" y="10536"/>
                    <a:pt x="8188" y="10198"/>
                    <a:pt x="8248" y="9868"/>
                  </a:cubicBezTo>
                  <a:cubicBezTo>
                    <a:pt x="8270" y="9771"/>
                    <a:pt x="8293" y="9681"/>
                    <a:pt x="8315" y="9583"/>
                  </a:cubicBezTo>
                  <a:lnTo>
                    <a:pt x="8345" y="9448"/>
                  </a:lnTo>
                  <a:cubicBezTo>
                    <a:pt x="8420" y="9095"/>
                    <a:pt x="8443" y="8728"/>
                    <a:pt x="8398" y="8360"/>
                  </a:cubicBezTo>
                  <a:cubicBezTo>
                    <a:pt x="8360" y="8015"/>
                    <a:pt x="8263" y="7677"/>
                    <a:pt x="8128" y="7362"/>
                  </a:cubicBezTo>
                  <a:cubicBezTo>
                    <a:pt x="7940" y="6949"/>
                    <a:pt x="7647" y="6596"/>
                    <a:pt x="7272" y="6341"/>
                  </a:cubicBezTo>
                  <a:cubicBezTo>
                    <a:pt x="7077" y="6199"/>
                    <a:pt x="6867" y="6079"/>
                    <a:pt x="6642" y="5974"/>
                  </a:cubicBezTo>
                  <a:cubicBezTo>
                    <a:pt x="6402" y="5868"/>
                    <a:pt x="6154" y="5771"/>
                    <a:pt x="5899" y="5688"/>
                  </a:cubicBezTo>
                  <a:cubicBezTo>
                    <a:pt x="5651" y="5613"/>
                    <a:pt x="5396" y="5531"/>
                    <a:pt x="5149" y="5456"/>
                  </a:cubicBezTo>
                  <a:lnTo>
                    <a:pt x="4901" y="5381"/>
                  </a:lnTo>
                  <a:cubicBezTo>
                    <a:pt x="4863" y="5373"/>
                    <a:pt x="4833" y="5366"/>
                    <a:pt x="4803" y="5358"/>
                  </a:cubicBezTo>
                  <a:cubicBezTo>
                    <a:pt x="4758" y="5343"/>
                    <a:pt x="4706" y="5328"/>
                    <a:pt x="4661" y="5313"/>
                  </a:cubicBezTo>
                  <a:cubicBezTo>
                    <a:pt x="4638" y="5306"/>
                    <a:pt x="4616" y="5291"/>
                    <a:pt x="4593" y="5276"/>
                  </a:cubicBezTo>
                  <a:cubicBezTo>
                    <a:pt x="4586" y="5276"/>
                    <a:pt x="4578" y="5268"/>
                    <a:pt x="4571" y="5261"/>
                  </a:cubicBezTo>
                  <a:lnTo>
                    <a:pt x="4518" y="5231"/>
                  </a:lnTo>
                  <a:lnTo>
                    <a:pt x="4578" y="4960"/>
                  </a:lnTo>
                  <a:cubicBezTo>
                    <a:pt x="4601" y="4885"/>
                    <a:pt x="4623" y="4818"/>
                    <a:pt x="4638" y="4743"/>
                  </a:cubicBezTo>
                  <a:cubicBezTo>
                    <a:pt x="4683" y="4585"/>
                    <a:pt x="4721" y="4435"/>
                    <a:pt x="4758" y="4278"/>
                  </a:cubicBezTo>
                  <a:cubicBezTo>
                    <a:pt x="4833" y="3947"/>
                    <a:pt x="4893" y="3617"/>
                    <a:pt x="4923" y="3280"/>
                  </a:cubicBezTo>
                  <a:cubicBezTo>
                    <a:pt x="4968" y="2844"/>
                    <a:pt x="4938" y="2409"/>
                    <a:pt x="4841" y="1981"/>
                  </a:cubicBezTo>
                  <a:cubicBezTo>
                    <a:pt x="4766" y="1704"/>
                    <a:pt x="4676" y="1426"/>
                    <a:pt x="4563" y="1156"/>
                  </a:cubicBezTo>
                  <a:cubicBezTo>
                    <a:pt x="4488" y="961"/>
                    <a:pt x="4398" y="773"/>
                    <a:pt x="4316" y="593"/>
                  </a:cubicBezTo>
                  <a:lnTo>
                    <a:pt x="4256" y="458"/>
                  </a:lnTo>
                  <a:cubicBezTo>
                    <a:pt x="4188" y="330"/>
                    <a:pt x="4120" y="203"/>
                    <a:pt x="4045" y="83"/>
                  </a:cubicBezTo>
                  <a:cubicBezTo>
                    <a:pt x="4028" y="30"/>
                    <a:pt x="3979" y="0"/>
                    <a:pt x="3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7" name="Google Shape;15377;p40"/>
            <p:cNvSpPr/>
            <p:nvPr/>
          </p:nvSpPr>
          <p:spPr>
            <a:xfrm>
              <a:off x="1302584" y="1167376"/>
              <a:ext cx="451787" cy="257383"/>
            </a:xfrm>
            <a:custGeom>
              <a:avLst/>
              <a:gdLst/>
              <a:ahLst/>
              <a:cxnLst/>
              <a:rect l="l" t="t" r="r" b="b"/>
              <a:pathLst>
                <a:path w="5680" h="3236" extrusionOk="0">
                  <a:moveTo>
                    <a:pt x="5409" y="1"/>
                  </a:moveTo>
                  <a:cubicBezTo>
                    <a:pt x="5390" y="1"/>
                    <a:pt x="5371" y="4"/>
                    <a:pt x="5351" y="9"/>
                  </a:cubicBezTo>
                  <a:cubicBezTo>
                    <a:pt x="5306" y="24"/>
                    <a:pt x="5254" y="47"/>
                    <a:pt x="5216" y="69"/>
                  </a:cubicBezTo>
                  <a:cubicBezTo>
                    <a:pt x="4631" y="392"/>
                    <a:pt x="4053" y="707"/>
                    <a:pt x="3475" y="1022"/>
                  </a:cubicBezTo>
                  <a:cubicBezTo>
                    <a:pt x="2898" y="1345"/>
                    <a:pt x="2312" y="1668"/>
                    <a:pt x="1727" y="1983"/>
                  </a:cubicBezTo>
                  <a:cubicBezTo>
                    <a:pt x="1217" y="2268"/>
                    <a:pt x="699" y="2553"/>
                    <a:pt x="189" y="2831"/>
                  </a:cubicBezTo>
                  <a:cubicBezTo>
                    <a:pt x="151" y="2846"/>
                    <a:pt x="121" y="2868"/>
                    <a:pt x="98" y="2891"/>
                  </a:cubicBezTo>
                  <a:cubicBezTo>
                    <a:pt x="23" y="2951"/>
                    <a:pt x="1" y="3049"/>
                    <a:pt x="46" y="3131"/>
                  </a:cubicBezTo>
                  <a:cubicBezTo>
                    <a:pt x="76" y="3198"/>
                    <a:pt x="146" y="3235"/>
                    <a:pt x="219" y="3235"/>
                  </a:cubicBezTo>
                  <a:cubicBezTo>
                    <a:pt x="236" y="3235"/>
                    <a:pt x="254" y="3233"/>
                    <a:pt x="271" y="3229"/>
                  </a:cubicBezTo>
                  <a:cubicBezTo>
                    <a:pt x="316" y="3214"/>
                    <a:pt x="361" y="3191"/>
                    <a:pt x="406" y="3169"/>
                  </a:cubicBezTo>
                  <a:cubicBezTo>
                    <a:pt x="1247" y="2711"/>
                    <a:pt x="2080" y="2253"/>
                    <a:pt x="2920" y="1788"/>
                  </a:cubicBezTo>
                  <a:lnTo>
                    <a:pt x="2920" y="1795"/>
                  </a:lnTo>
                  <a:cubicBezTo>
                    <a:pt x="3033" y="1728"/>
                    <a:pt x="3153" y="1660"/>
                    <a:pt x="3265" y="1600"/>
                  </a:cubicBezTo>
                  <a:cubicBezTo>
                    <a:pt x="3978" y="1210"/>
                    <a:pt x="4684" y="820"/>
                    <a:pt x="5396" y="430"/>
                  </a:cubicBezTo>
                  <a:cubicBezTo>
                    <a:pt x="5441" y="407"/>
                    <a:pt x="5486" y="377"/>
                    <a:pt x="5524" y="347"/>
                  </a:cubicBezTo>
                  <a:cubicBezTo>
                    <a:pt x="5680" y="232"/>
                    <a:pt x="5579" y="1"/>
                    <a:pt x="5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8" name="Google Shape;15378;p40"/>
            <p:cNvSpPr/>
            <p:nvPr/>
          </p:nvSpPr>
          <p:spPr>
            <a:xfrm>
              <a:off x="1632118" y="1727718"/>
              <a:ext cx="443515" cy="257145"/>
            </a:xfrm>
            <a:custGeom>
              <a:avLst/>
              <a:gdLst/>
              <a:ahLst/>
              <a:cxnLst/>
              <a:rect l="l" t="t" r="r" b="b"/>
              <a:pathLst>
                <a:path w="5576" h="3233" extrusionOk="0">
                  <a:moveTo>
                    <a:pt x="5382" y="0"/>
                  </a:moveTo>
                  <a:cubicBezTo>
                    <a:pt x="5372" y="0"/>
                    <a:pt x="5361" y="1"/>
                    <a:pt x="5351" y="3"/>
                  </a:cubicBezTo>
                  <a:cubicBezTo>
                    <a:pt x="5313" y="11"/>
                    <a:pt x="5276" y="18"/>
                    <a:pt x="5238" y="41"/>
                  </a:cubicBezTo>
                  <a:cubicBezTo>
                    <a:pt x="5178" y="71"/>
                    <a:pt x="5118" y="101"/>
                    <a:pt x="5058" y="131"/>
                  </a:cubicBezTo>
                  <a:lnTo>
                    <a:pt x="2679" y="1444"/>
                  </a:lnTo>
                  <a:lnTo>
                    <a:pt x="2679" y="1437"/>
                  </a:lnTo>
                  <a:cubicBezTo>
                    <a:pt x="2402" y="1594"/>
                    <a:pt x="2124" y="1744"/>
                    <a:pt x="1854" y="1902"/>
                  </a:cubicBezTo>
                  <a:cubicBezTo>
                    <a:pt x="1291" y="2209"/>
                    <a:pt x="736" y="2517"/>
                    <a:pt x="173" y="2832"/>
                  </a:cubicBezTo>
                  <a:cubicBezTo>
                    <a:pt x="143" y="2847"/>
                    <a:pt x="113" y="2862"/>
                    <a:pt x="90" y="2885"/>
                  </a:cubicBezTo>
                  <a:cubicBezTo>
                    <a:pt x="23" y="2937"/>
                    <a:pt x="0" y="3027"/>
                    <a:pt x="23" y="3102"/>
                  </a:cubicBezTo>
                  <a:cubicBezTo>
                    <a:pt x="56" y="3182"/>
                    <a:pt x="130" y="3233"/>
                    <a:pt x="210" y="3233"/>
                  </a:cubicBezTo>
                  <a:cubicBezTo>
                    <a:pt x="220" y="3233"/>
                    <a:pt x="230" y="3232"/>
                    <a:pt x="240" y="3230"/>
                  </a:cubicBezTo>
                  <a:cubicBezTo>
                    <a:pt x="293" y="3215"/>
                    <a:pt x="345" y="3200"/>
                    <a:pt x="390" y="3170"/>
                  </a:cubicBezTo>
                  <a:cubicBezTo>
                    <a:pt x="1051" y="2802"/>
                    <a:pt x="1704" y="2442"/>
                    <a:pt x="2364" y="2082"/>
                  </a:cubicBezTo>
                  <a:cubicBezTo>
                    <a:pt x="3302" y="1564"/>
                    <a:pt x="4240" y="1046"/>
                    <a:pt x="5178" y="521"/>
                  </a:cubicBezTo>
                  <a:cubicBezTo>
                    <a:pt x="5253" y="484"/>
                    <a:pt x="5328" y="446"/>
                    <a:pt x="5396" y="401"/>
                  </a:cubicBezTo>
                  <a:cubicBezTo>
                    <a:pt x="5441" y="378"/>
                    <a:pt x="5478" y="348"/>
                    <a:pt x="5508" y="311"/>
                  </a:cubicBezTo>
                  <a:cubicBezTo>
                    <a:pt x="5561" y="258"/>
                    <a:pt x="5576" y="176"/>
                    <a:pt x="5546" y="108"/>
                  </a:cubicBezTo>
                  <a:cubicBezTo>
                    <a:pt x="5513" y="43"/>
                    <a:pt x="5452" y="0"/>
                    <a:pt x="5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9" name="Google Shape;15379;p40"/>
            <p:cNvSpPr/>
            <p:nvPr/>
          </p:nvSpPr>
          <p:spPr>
            <a:xfrm>
              <a:off x="1882748" y="2206215"/>
              <a:ext cx="442004" cy="255793"/>
            </a:xfrm>
            <a:custGeom>
              <a:avLst/>
              <a:gdLst/>
              <a:ahLst/>
              <a:cxnLst/>
              <a:rect l="l" t="t" r="r" b="b"/>
              <a:pathLst>
                <a:path w="5557" h="3216" extrusionOk="0">
                  <a:moveTo>
                    <a:pt x="5284" y="0"/>
                  </a:moveTo>
                  <a:cubicBezTo>
                    <a:pt x="5270" y="0"/>
                    <a:pt x="5255" y="2"/>
                    <a:pt x="5239" y="6"/>
                  </a:cubicBezTo>
                  <a:cubicBezTo>
                    <a:pt x="5209" y="13"/>
                    <a:pt x="5179" y="28"/>
                    <a:pt x="5156" y="36"/>
                  </a:cubicBezTo>
                  <a:cubicBezTo>
                    <a:pt x="5126" y="51"/>
                    <a:pt x="5104" y="66"/>
                    <a:pt x="5074" y="81"/>
                  </a:cubicBezTo>
                  <a:cubicBezTo>
                    <a:pt x="4646" y="321"/>
                    <a:pt x="4218" y="561"/>
                    <a:pt x="3791" y="801"/>
                  </a:cubicBezTo>
                  <a:cubicBezTo>
                    <a:pt x="2898" y="1296"/>
                    <a:pt x="2005" y="1792"/>
                    <a:pt x="1119" y="2287"/>
                  </a:cubicBezTo>
                  <a:cubicBezTo>
                    <a:pt x="811" y="2452"/>
                    <a:pt x="504" y="2625"/>
                    <a:pt x="204" y="2797"/>
                  </a:cubicBezTo>
                  <a:cubicBezTo>
                    <a:pt x="151" y="2820"/>
                    <a:pt x="114" y="2850"/>
                    <a:pt x="68" y="2887"/>
                  </a:cubicBezTo>
                  <a:cubicBezTo>
                    <a:pt x="1" y="2962"/>
                    <a:pt x="1" y="3075"/>
                    <a:pt x="68" y="3150"/>
                  </a:cubicBezTo>
                  <a:cubicBezTo>
                    <a:pt x="100" y="3192"/>
                    <a:pt x="154" y="3216"/>
                    <a:pt x="206" y="3216"/>
                  </a:cubicBezTo>
                  <a:cubicBezTo>
                    <a:pt x="229" y="3216"/>
                    <a:pt x="251" y="3211"/>
                    <a:pt x="271" y="3202"/>
                  </a:cubicBezTo>
                  <a:cubicBezTo>
                    <a:pt x="331" y="3180"/>
                    <a:pt x="384" y="3157"/>
                    <a:pt x="436" y="3127"/>
                  </a:cubicBezTo>
                  <a:cubicBezTo>
                    <a:pt x="1247" y="2677"/>
                    <a:pt x="2050" y="2227"/>
                    <a:pt x="2853" y="1784"/>
                  </a:cubicBezTo>
                  <a:cubicBezTo>
                    <a:pt x="3055" y="1671"/>
                    <a:pt x="3250" y="1559"/>
                    <a:pt x="3453" y="1446"/>
                  </a:cubicBezTo>
                  <a:cubicBezTo>
                    <a:pt x="4061" y="1109"/>
                    <a:pt x="4661" y="771"/>
                    <a:pt x="5269" y="433"/>
                  </a:cubicBezTo>
                  <a:cubicBezTo>
                    <a:pt x="5314" y="411"/>
                    <a:pt x="5359" y="381"/>
                    <a:pt x="5404" y="351"/>
                  </a:cubicBezTo>
                  <a:cubicBezTo>
                    <a:pt x="5556" y="233"/>
                    <a:pt x="5459" y="0"/>
                    <a:pt x="52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0" name="Google Shape;15380;p40"/>
            <p:cNvSpPr/>
            <p:nvPr/>
          </p:nvSpPr>
          <p:spPr>
            <a:xfrm>
              <a:off x="1585507" y="1639590"/>
              <a:ext cx="420289" cy="242271"/>
            </a:xfrm>
            <a:custGeom>
              <a:avLst/>
              <a:gdLst/>
              <a:ahLst/>
              <a:cxnLst/>
              <a:rect l="l" t="t" r="r" b="b"/>
              <a:pathLst>
                <a:path w="5284" h="3046" extrusionOk="0">
                  <a:moveTo>
                    <a:pt x="5059" y="1"/>
                  </a:moveTo>
                  <a:cubicBezTo>
                    <a:pt x="5014" y="1"/>
                    <a:pt x="4969" y="8"/>
                    <a:pt x="4931" y="31"/>
                  </a:cubicBezTo>
                  <a:cubicBezTo>
                    <a:pt x="4879" y="53"/>
                    <a:pt x="4834" y="76"/>
                    <a:pt x="4789" y="106"/>
                  </a:cubicBezTo>
                  <a:lnTo>
                    <a:pt x="2522" y="1344"/>
                  </a:lnTo>
                  <a:lnTo>
                    <a:pt x="2530" y="1351"/>
                  </a:lnTo>
                  <a:cubicBezTo>
                    <a:pt x="2282" y="1486"/>
                    <a:pt x="2035" y="1614"/>
                    <a:pt x="1794" y="1749"/>
                  </a:cubicBezTo>
                  <a:cubicBezTo>
                    <a:pt x="1254" y="2049"/>
                    <a:pt x="714" y="2349"/>
                    <a:pt x="173" y="2642"/>
                  </a:cubicBezTo>
                  <a:cubicBezTo>
                    <a:pt x="143" y="2657"/>
                    <a:pt x="113" y="2680"/>
                    <a:pt x="91" y="2702"/>
                  </a:cubicBezTo>
                  <a:cubicBezTo>
                    <a:pt x="23" y="2755"/>
                    <a:pt x="1" y="2852"/>
                    <a:pt x="38" y="2935"/>
                  </a:cubicBezTo>
                  <a:cubicBezTo>
                    <a:pt x="69" y="3003"/>
                    <a:pt x="131" y="3046"/>
                    <a:pt x="203" y="3046"/>
                  </a:cubicBezTo>
                  <a:cubicBezTo>
                    <a:pt x="218" y="3046"/>
                    <a:pt x="233" y="3044"/>
                    <a:pt x="249" y="3040"/>
                  </a:cubicBezTo>
                  <a:cubicBezTo>
                    <a:pt x="294" y="3025"/>
                    <a:pt x="346" y="3010"/>
                    <a:pt x="384" y="2980"/>
                  </a:cubicBezTo>
                  <a:cubicBezTo>
                    <a:pt x="1036" y="2627"/>
                    <a:pt x="1682" y="2267"/>
                    <a:pt x="2335" y="1914"/>
                  </a:cubicBezTo>
                  <a:cubicBezTo>
                    <a:pt x="3213" y="1426"/>
                    <a:pt x="4091" y="946"/>
                    <a:pt x="4969" y="466"/>
                  </a:cubicBezTo>
                  <a:cubicBezTo>
                    <a:pt x="5014" y="436"/>
                    <a:pt x="5059" y="413"/>
                    <a:pt x="5104" y="383"/>
                  </a:cubicBezTo>
                  <a:cubicBezTo>
                    <a:pt x="5149" y="353"/>
                    <a:pt x="5179" y="316"/>
                    <a:pt x="5209" y="278"/>
                  </a:cubicBezTo>
                  <a:cubicBezTo>
                    <a:pt x="5284" y="158"/>
                    <a:pt x="5201" y="1"/>
                    <a:pt x="5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1" name="Google Shape;15381;p40"/>
            <p:cNvSpPr/>
            <p:nvPr/>
          </p:nvSpPr>
          <p:spPr>
            <a:xfrm>
              <a:off x="1849978" y="2117611"/>
              <a:ext cx="410426" cy="242828"/>
            </a:xfrm>
            <a:custGeom>
              <a:avLst/>
              <a:gdLst/>
              <a:ahLst/>
              <a:cxnLst/>
              <a:rect l="l" t="t" r="r" b="b"/>
              <a:pathLst>
                <a:path w="5160" h="3053" extrusionOk="0">
                  <a:moveTo>
                    <a:pt x="4919" y="1"/>
                  </a:moveTo>
                  <a:cubicBezTo>
                    <a:pt x="4913" y="1"/>
                    <a:pt x="4907" y="1"/>
                    <a:pt x="4900" y="1"/>
                  </a:cubicBezTo>
                  <a:cubicBezTo>
                    <a:pt x="4855" y="9"/>
                    <a:pt x="4818" y="16"/>
                    <a:pt x="4780" y="39"/>
                  </a:cubicBezTo>
                  <a:cubicBezTo>
                    <a:pt x="4720" y="69"/>
                    <a:pt x="4653" y="107"/>
                    <a:pt x="4585" y="144"/>
                  </a:cubicBezTo>
                  <a:cubicBezTo>
                    <a:pt x="3497" y="767"/>
                    <a:pt x="2402" y="1390"/>
                    <a:pt x="1306" y="2005"/>
                  </a:cubicBezTo>
                  <a:cubicBezTo>
                    <a:pt x="938" y="2215"/>
                    <a:pt x="571" y="2425"/>
                    <a:pt x="195" y="2635"/>
                  </a:cubicBezTo>
                  <a:cubicBezTo>
                    <a:pt x="158" y="2658"/>
                    <a:pt x="120" y="2680"/>
                    <a:pt x="83" y="2718"/>
                  </a:cubicBezTo>
                  <a:cubicBezTo>
                    <a:pt x="15" y="2778"/>
                    <a:pt x="0" y="2883"/>
                    <a:pt x="53" y="2966"/>
                  </a:cubicBezTo>
                  <a:cubicBezTo>
                    <a:pt x="92" y="3021"/>
                    <a:pt x="155" y="3052"/>
                    <a:pt x="223" y="3052"/>
                  </a:cubicBezTo>
                  <a:cubicBezTo>
                    <a:pt x="246" y="3052"/>
                    <a:pt x="270" y="3048"/>
                    <a:pt x="293" y="3041"/>
                  </a:cubicBezTo>
                  <a:cubicBezTo>
                    <a:pt x="338" y="3018"/>
                    <a:pt x="375" y="2996"/>
                    <a:pt x="420" y="2973"/>
                  </a:cubicBezTo>
                  <a:cubicBezTo>
                    <a:pt x="1163" y="2553"/>
                    <a:pt x="1914" y="2125"/>
                    <a:pt x="2664" y="1697"/>
                  </a:cubicBezTo>
                  <a:lnTo>
                    <a:pt x="2664" y="1705"/>
                  </a:lnTo>
                  <a:lnTo>
                    <a:pt x="4863" y="444"/>
                  </a:lnTo>
                  <a:cubicBezTo>
                    <a:pt x="4908" y="422"/>
                    <a:pt x="4953" y="407"/>
                    <a:pt x="4990" y="377"/>
                  </a:cubicBezTo>
                  <a:cubicBezTo>
                    <a:pt x="5021" y="354"/>
                    <a:pt x="5043" y="332"/>
                    <a:pt x="5066" y="302"/>
                  </a:cubicBezTo>
                  <a:cubicBezTo>
                    <a:pt x="5159" y="172"/>
                    <a:pt x="5066" y="1"/>
                    <a:pt x="4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2" name="Google Shape;15382;p40"/>
            <p:cNvSpPr/>
            <p:nvPr/>
          </p:nvSpPr>
          <p:spPr>
            <a:xfrm>
              <a:off x="1386817" y="1264173"/>
              <a:ext cx="392291" cy="227398"/>
            </a:xfrm>
            <a:custGeom>
              <a:avLst/>
              <a:gdLst/>
              <a:ahLst/>
              <a:cxnLst/>
              <a:rect l="l" t="t" r="r" b="b"/>
              <a:pathLst>
                <a:path w="4932" h="2859" extrusionOk="0">
                  <a:moveTo>
                    <a:pt x="4667" y="1"/>
                  </a:moveTo>
                  <a:cubicBezTo>
                    <a:pt x="4643" y="1"/>
                    <a:pt x="4618" y="5"/>
                    <a:pt x="4593" y="16"/>
                  </a:cubicBezTo>
                  <a:cubicBezTo>
                    <a:pt x="4540" y="38"/>
                    <a:pt x="4487" y="61"/>
                    <a:pt x="4442" y="83"/>
                  </a:cubicBezTo>
                  <a:cubicBezTo>
                    <a:pt x="3850" y="413"/>
                    <a:pt x="3257" y="744"/>
                    <a:pt x="2664" y="1074"/>
                  </a:cubicBezTo>
                  <a:cubicBezTo>
                    <a:pt x="1846" y="1539"/>
                    <a:pt x="1021" y="1997"/>
                    <a:pt x="203" y="2462"/>
                  </a:cubicBezTo>
                  <a:cubicBezTo>
                    <a:pt x="158" y="2484"/>
                    <a:pt x="113" y="2514"/>
                    <a:pt x="75" y="2552"/>
                  </a:cubicBezTo>
                  <a:cubicBezTo>
                    <a:pt x="0" y="2620"/>
                    <a:pt x="0" y="2732"/>
                    <a:pt x="68" y="2800"/>
                  </a:cubicBezTo>
                  <a:cubicBezTo>
                    <a:pt x="104" y="2836"/>
                    <a:pt x="151" y="2858"/>
                    <a:pt x="199" y="2858"/>
                  </a:cubicBezTo>
                  <a:cubicBezTo>
                    <a:pt x="221" y="2858"/>
                    <a:pt x="242" y="2854"/>
                    <a:pt x="263" y="2845"/>
                  </a:cubicBezTo>
                  <a:cubicBezTo>
                    <a:pt x="300" y="2837"/>
                    <a:pt x="330" y="2822"/>
                    <a:pt x="360" y="2800"/>
                  </a:cubicBezTo>
                  <a:cubicBezTo>
                    <a:pt x="1081" y="2409"/>
                    <a:pt x="1801" y="2019"/>
                    <a:pt x="2521" y="1621"/>
                  </a:cubicBezTo>
                  <a:lnTo>
                    <a:pt x="2514" y="1621"/>
                  </a:lnTo>
                  <a:cubicBezTo>
                    <a:pt x="2664" y="1539"/>
                    <a:pt x="2807" y="1456"/>
                    <a:pt x="2957" y="1374"/>
                  </a:cubicBezTo>
                  <a:cubicBezTo>
                    <a:pt x="3519" y="1059"/>
                    <a:pt x="4090" y="744"/>
                    <a:pt x="4653" y="436"/>
                  </a:cubicBezTo>
                  <a:cubicBezTo>
                    <a:pt x="4698" y="406"/>
                    <a:pt x="4735" y="383"/>
                    <a:pt x="4780" y="353"/>
                  </a:cubicBezTo>
                  <a:cubicBezTo>
                    <a:pt x="4932" y="235"/>
                    <a:pt x="4835" y="1"/>
                    <a:pt x="4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3" name="Google Shape;15383;p40"/>
            <p:cNvSpPr/>
            <p:nvPr/>
          </p:nvSpPr>
          <p:spPr>
            <a:xfrm>
              <a:off x="1435097" y="1384036"/>
              <a:ext cx="346874" cy="198207"/>
            </a:xfrm>
            <a:custGeom>
              <a:avLst/>
              <a:gdLst/>
              <a:ahLst/>
              <a:cxnLst/>
              <a:rect l="l" t="t" r="r" b="b"/>
              <a:pathLst>
                <a:path w="4361" h="2492" extrusionOk="0">
                  <a:moveTo>
                    <a:pt x="4175" y="1"/>
                  </a:moveTo>
                  <a:cubicBezTo>
                    <a:pt x="4170" y="1"/>
                    <a:pt x="4164" y="1"/>
                    <a:pt x="4158" y="2"/>
                  </a:cubicBezTo>
                  <a:cubicBezTo>
                    <a:pt x="4121" y="2"/>
                    <a:pt x="4091" y="9"/>
                    <a:pt x="4061" y="24"/>
                  </a:cubicBezTo>
                  <a:cubicBezTo>
                    <a:pt x="4031" y="32"/>
                    <a:pt x="4008" y="39"/>
                    <a:pt x="3986" y="54"/>
                  </a:cubicBezTo>
                  <a:cubicBezTo>
                    <a:pt x="3828" y="137"/>
                    <a:pt x="3663" y="227"/>
                    <a:pt x="3505" y="310"/>
                  </a:cubicBezTo>
                  <a:lnTo>
                    <a:pt x="2080" y="1075"/>
                  </a:lnTo>
                  <a:cubicBezTo>
                    <a:pt x="1959" y="1135"/>
                    <a:pt x="1839" y="1203"/>
                    <a:pt x="1727" y="1263"/>
                  </a:cubicBezTo>
                  <a:cubicBezTo>
                    <a:pt x="1479" y="1390"/>
                    <a:pt x="1232" y="1525"/>
                    <a:pt x="984" y="1660"/>
                  </a:cubicBezTo>
                  <a:cubicBezTo>
                    <a:pt x="736" y="1788"/>
                    <a:pt x="489" y="1923"/>
                    <a:pt x="241" y="2058"/>
                  </a:cubicBezTo>
                  <a:cubicBezTo>
                    <a:pt x="188" y="2088"/>
                    <a:pt x="143" y="2118"/>
                    <a:pt x="98" y="2156"/>
                  </a:cubicBezTo>
                  <a:cubicBezTo>
                    <a:pt x="8" y="2223"/>
                    <a:pt x="1" y="2351"/>
                    <a:pt x="76" y="2433"/>
                  </a:cubicBezTo>
                  <a:cubicBezTo>
                    <a:pt x="107" y="2470"/>
                    <a:pt x="157" y="2492"/>
                    <a:pt x="209" y="2492"/>
                  </a:cubicBezTo>
                  <a:cubicBezTo>
                    <a:pt x="232" y="2492"/>
                    <a:pt x="256" y="2487"/>
                    <a:pt x="279" y="2478"/>
                  </a:cubicBezTo>
                  <a:cubicBezTo>
                    <a:pt x="339" y="2456"/>
                    <a:pt x="399" y="2433"/>
                    <a:pt x="451" y="2403"/>
                  </a:cubicBezTo>
                  <a:cubicBezTo>
                    <a:pt x="1014" y="2103"/>
                    <a:pt x="1577" y="1803"/>
                    <a:pt x="2140" y="1495"/>
                  </a:cubicBezTo>
                  <a:cubicBezTo>
                    <a:pt x="2725" y="1188"/>
                    <a:pt x="3310" y="872"/>
                    <a:pt x="3896" y="557"/>
                  </a:cubicBezTo>
                  <a:cubicBezTo>
                    <a:pt x="3993" y="505"/>
                    <a:pt x="4098" y="452"/>
                    <a:pt x="4196" y="400"/>
                  </a:cubicBezTo>
                  <a:cubicBezTo>
                    <a:pt x="4241" y="377"/>
                    <a:pt x="4278" y="340"/>
                    <a:pt x="4308" y="302"/>
                  </a:cubicBezTo>
                  <a:cubicBezTo>
                    <a:pt x="4353" y="242"/>
                    <a:pt x="4361" y="167"/>
                    <a:pt x="4331" y="99"/>
                  </a:cubicBezTo>
                  <a:cubicBezTo>
                    <a:pt x="4303" y="38"/>
                    <a:pt x="4238" y="1"/>
                    <a:pt x="4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4" name="Google Shape;15384;p40"/>
            <p:cNvSpPr/>
            <p:nvPr/>
          </p:nvSpPr>
          <p:spPr>
            <a:xfrm>
              <a:off x="1557828" y="1571983"/>
              <a:ext cx="347272" cy="198923"/>
            </a:xfrm>
            <a:custGeom>
              <a:avLst/>
              <a:gdLst/>
              <a:ahLst/>
              <a:cxnLst/>
              <a:rect l="l" t="t" r="r" b="b"/>
              <a:pathLst>
                <a:path w="4366" h="2501" extrusionOk="0">
                  <a:moveTo>
                    <a:pt x="4120" y="1"/>
                  </a:moveTo>
                  <a:cubicBezTo>
                    <a:pt x="4111" y="1"/>
                    <a:pt x="4102" y="2"/>
                    <a:pt x="4093" y="3"/>
                  </a:cubicBezTo>
                  <a:cubicBezTo>
                    <a:pt x="4056" y="10"/>
                    <a:pt x="4011" y="25"/>
                    <a:pt x="3973" y="40"/>
                  </a:cubicBezTo>
                  <a:cubicBezTo>
                    <a:pt x="3951" y="48"/>
                    <a:pt x="3928" y="63"/>
                    <a:pt x="3906" y="78"/>
                  </a:cubicBezTo>
                  <a:cubicBezTo>
                    <a:pt x="3336" y="385"/>
                    <a:pt x="2765" y="701"/>
                    <a:pt x="2195" y="1016"/>
                  </a:cubicBezTo>
                  <a:cubicBezTo>
                    <a:pt x="1677" y="1301"/>
                    <a:pt x="1159" y="1586"/>
                    <a:pt x="642" y="1871"/>
                  </a:cubicBezTo>
                  <a:cubicBezTo>
                    <a:pt x="506" y="1946"/>
                    <a:pt x="371" y="2014"/>
                    <a:pt x="244" y="2089"/>
                  </a:cubicBezTo>
                  <a:cubicBezTo>
                    <a:pt x="199" y="2111"/>
                    <a:pt x="161" y="2134"/>
                    <a:pt x="131" y="2171"/>
                  </a:cubicBezTo>
                  <a:cubicBezTo>
                    <a:pt x="0" y="2296"/>
                    <a:pt x="98" y="2500"/>
                    <a:pt x="255" y="2500"/>
                  </a:cubicBezTo>
                  <a:cubicBezTo>
                    <a:pt x="278" y="2500"/>
                    <a:pt x="302" y="2496"/>
                    <a:pt x="326" y="2487"/>
                  </a:cubicBezTo>
                  <a:cubicBezTo>
                    <a:pt x="379" y="2472"/>
                    <a:pt x="431" y="2449"/>
                    <a:pt x="476" y="2419"/>
                  </a:cubicBezTo>
                  <a:cubicBezTo>
                    <a:pt x="1077" y="2089"/>
                    <a:pt x="1685" y="1759"/>
                    <a:pt x="2285" y="1421"/>
                  </a:cubicBezTo>
                  <a:lnTo>
                    <a:pt x="2285" y="1428"/>
                  </a:lnTo>
                  <a:cubicBezTo>
                    <a:pt x="2870" y="1106"/>
                    <a:pt x="3456" y="783"/>
                    <a:pt x="4041" y="460"/>
                  </a:cubicBezTo>
                  <a:cubicBezTo>
                    <a:pt x="4086" y="430"/>
                    <a:pt x="4131" y="408"/>
                    <a:pt x="4176" y="378"/>
                  </a:cubicBezTo>
                  <a:cubicBezTo>
                    <a:pt x="4206" y="355"/>
                    <a:pt x="4236" y="333"/>
                    <a:pt x="4259" y="303"/>
                  </a:cubicBezTo>
                  <a:cubicBezTo>
                    <a:pt x="4365" y="182"/>
                    <a:pt x="4270" y="1"/>
                    <a:pt x="41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5" name="Google Shape;15385;p40"/>
            <p:cNvSpPr/>
            <p:nvPr/>
          </p:nvSpPr>
          <p:spPr>
            <a:xfrm>
              <a:off x="1734168" y="1863329"/>
              <a:ext cx="328739" cy="186197"/>
            </a:xfrm>
            <a:custGeom>
              <a:avLst/>
              <a:gdLst/>
              <a:ahLst/>
              <a:cxnLst/>
              <a:rect l="l" t="t" r="r" b="b"/>
              <a:pathLst>
                <a:path w="4133" h="2341" extrusionOk="0">
                  <a:moveTo>
                    <a:pt x="3855" y="0"/>
                  </a:moveTo>
                  <a:cubicBezTo>
                    <a:pt x="3830" y="0"/>
                    <a:pt x="3803" y="6"/>
                    <a:pt x="3775" y="17"/>
                  </a:cubicBezTo>
                  <a:cubicBezTo>
                    <a:pt x="3752" y="24"/>
                    <a:pt x="3730" y="32"/>
                    <a:pt x="3715" y="39"/>
                  </a:cubicBezTo>
                  <a:cubicBezTo>
                    <a:pt x="3677" y="62"/>
                    <a:pt x="3640" y="84"/>
                    <a:pt x="3610" y="99"/>
                  </a:cubicBezTo>
                  <a:lnTo>
                    <a:pt x="1959" y="992"/>
                  </a:lnTo>
                  <a:lnTo>
                    <a:pt x="1952" y="992"/>
                  </a:lnTo>
                  <a:cubicBezTo>
                    <a:pt x="1839" y="1052"/>
                    <a:pt x="1726" y="1120"/>
                    <a:pt x="1606" y="1180"/>
                  </a:cubicBezTo>
                  <a:cubicBezTo>
                    <a:pt x="1216" y="1397"/>
                    <a:pt x="818" y="1615"/>
                    <a:pt x="421" y="1825"/>
                  </a:cubicBezTo>
                  <a:cubicBezTo>
                    <a:pt x="346" y="1863"/>
                    <a:pt x="278" y="1900"/>
                    <a:pt x="211" y="1945"/>
                  </a:cubicBezTo>
                  <a:cubicBezTo>
                    <a:pt x="173" y="1968"/>
                    <a:pt x="136" y="1990"/>
                    <a:pt x="105" y="2028"/>
                  </a:cubicBezTo>
                  <a:cubicBezTo>
                    <a:pt x="1" y="2159"/>
                    <a:pt x="107" y="2341"/>
                    <a:pt x="255" y="2341"/>
                  </a:cubicBezTo>
                  <a:cubicBezTo>
                    <a:pt x="277" y="2341"/>
                    <a:pt x="300" y="2337"/>
                    <a:pt x="323" y="2328"/>
                  </a:cubicBezTo>
                  <a:cubicBezTo>
                    <a:pt x="368" y="2313"/>
                    <a:pt x="413" y="2290"/>
                    <a:pt x="451" y="2268"/>
                  </a:cubicBezTo>
                  <a:cubicBezTo>
                    <a:pt x="833" y="2065"/>
                    <a:pt x="1216" y="1855"/>
                    <a:pt x="1599" y="1645"/>
                  </a:cubicBezTo>
                  <a:cubicBezTo>
                    <a:pt x="2342" y="1240"/>
                    <a:pt x="3085" y="842"/>
                    <a:pt x="3835" y="437"/>
                  </a:cubicBezTo>
                  <a:cubicBezTo>
                    <a:pt x="3873" y="414"/>
                    <a:pt x="3918" y="392"/>
                    <a:pt x="3955" y="362"/>
                  </a:cubicBezTo>
                  <a:cubicBezTo>
                    <a:pt x="4133" y="250"/>
                    <a:pt x="4034" y="0"/>
                    <a:pt x="38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6" name="Google Shape;15386;p40"/>
            <p:cNvSpPr/>
            <p:nvPr/>
          </p:nvSpPr>
          <p:spPr>
            <a:xfrm>
              <a:off x="1845762" y="2053821"/>
              <a:ext cx="318717" cy="192163"/>
            </a:xfrm>
            <a:custGeom>
              <a:avLst/>
              <a:gdLst/>
              <a:ahLst/>
              <a:cxnLst/>
              <a:rect l="l" t="t" r="r" b="b"/>
              <a:pathLst>
                <a:path w="4007" h="2416" extrusionOk="0">
                  <a:moveTo>
                    <a:pt x="3770" y="0"/>
                  </a:moveTo>
                  <a:cubicBezTo>
                    <a:pt x="3767" y="0"/>
                    <a:pt x="3764" y="0"/>
                    <a:pt x="3760" y="1"/>
                  </a:cubicBezTo>
                  <a:cubicBezTo>
                    <a:pt x="3715" y="1"/>
                    <a:pt x="3678" y="16"/>
                    <a:pt x="3640" y="31"/>
                  </a:cubicBezTo>
                  <a:cubicBezTo>
                    <a:pt x="3603" y="46"/>
                    <a:pt x="3565" y="68"/>
                    <a:pt x="3528" y="91"/>
                  </a:cubicBezTo>
                  <a:cubicBezTo>
                    <a:pt x="3107" y="331"/>
                    <a:pt x="2687" y="571"/>
                    <a:pt x="2267" y="818"/>
                  </a:cubicBezTo>
                  <a:cubicBezTo>
                    <a:pt x="1577" y="1209"/>
                    <a:pt x="886" y="1606"/>
                    <a:pt x="203" y="1997"/>
                  </a:cubicBezTo>
                  <a:cubicBezTo>
                    <a:pt x="166" y="2019"/>
                    <a:pt x="128" y="2042"/>
                    <a:pt x="91" y="2072"/>
                  </a:cubicBezTo>
                  <a:cubicBezTo>
                    <a:pt x="16" y="2139"/>
                    <a:pt x="1" y="2244"/>
                    <a:pt x="61" y="2327"/>
                  </a:cubicBezTo>
                  <a:cubicBezTo>
                    <a:pt x="97" y="2383"/>
                    <a:pt x="154" y="2415"/>
                    <a:pt x="215" y="2415"/>
                  </a:cubicBezTo>
                  <a:cubicBezTo>
                    <a:pt x="243" y="2415"/>
                    <a:pt x="273" y="2409"/>
                    <a:pt x="301" y="2394"/>
                  </a:cubicBezTo>
                  <a:cubicBezTo>
                    <a:pt x="338" y="2379"/>
                    <a:pt x="383" y="2364"/>
                    <a:pt x="421" y="2334"/>
                  </a:cubicBezTo>
                  <a:cubicBezTo>
                    <a:pt x="976" y="2019"/>
                    <a:pt x="1532" y="1696"/>
                    <a:pt x="2087" y="1381"/>
                  </a:cubicBezTo>
                  <a:lnTo>
                    <a:pt x="3760" y="421"/>
                  </a:lnTo>
                  <a:cubicBezTo>
                    <a:pt x="3790" y="406"/>
                    <a:pt x="3820" y="383"/>
                    <a:pt x="3843" y="368"/>
                  </a:cubicBezTo>
                  <a:cubicBezTo>
                    <a:pt x="3873" y="346"/>
                    <a:pt x="3903" y="316"/>
                    <a:pt x="3925" y="286"/>
                  </a:cubicBezTo>
                  <a:cubicBezTo>
                    <a:pt x="4006" y="161"/>
                    <a:pt x="3915"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00" name="Google Shape;15400;p40"/>
          <p:cNvSpPr/>
          <p:nvPr/>
        </p:nvSpPr>
        <p:spPr>
          <a:xfrm rot="14444717" flipH="1">
            <a:off x="3583398" y="717014"/>
            <a:ext cx="1570521" cy="2225486"/>
          </a:xfrm>
          <a:custGeom>
            <a:avLst/>
            <a:gdLst/>
            <a:ahLst/>
            <a:cxnLst/>
            <a:rect l="l" t="t" r="r" b="b"/>
            <a:pathLst>
              <a:path w="12023" h="16644" extrusionOk="0">
                <a:moveTo>
                  <a:pt x="4488" y="5508"/>
                </a:moveTo>
                <a:lnTo>
                  <a:pt x="4563" y="5523"/>
                </a:lnTo>
                <a:cubicBezTo>
                  <a:pt x="4586" y="5523"/>
                  <a:pt x="4608" y="5531"/>
                  <a:pt x="4631" y="5531"/>
                </a:cubicBezTo>
                <a:cubicBezTo>
                  <a:pt x="4983" y="5628"/>
                  <a:pt x="5389" y="5733"/>
                  <a:pt x="5779" y="5868"/>
                </a:cubicBezTo>
                <a:cubicBezTo>
                  <a:pt x="6049" y="5959"/>
                  <a:pt x="6297" y="6049"/>
                  <a:pt x="6522" y="6154"/>
                </a:cubicBezTo>
                <a:cubicBezTo>
                  <a:pt x="6747" y="6244"/>
                  <a:pt x="6957" y="6364"/>
                  <a:pt x="7152" y="6506"/>
                </a:cubicBezTo>
                <a:cubicBezTo>
                  <a:pt x="7467" y="6724"/>
                  <a:pt x="7730" y="7024"/>
                  <a:pt x="7903" y="7369"/>
                </a:cubicBezTo>
                <a:cubicBezTo>
                  <a:pt x="7978" y="7527"/>
                  <a:pt x="8038" y="7692"/>
                  <a:pt x="8083" y="7857"/>
                </a:cubicBezTo>
                <a:cubicBezTo>
                  <a:pt x="8218" y="8292"/>
                  <a:pt x="8248" y="8750"/>
                  <a:pt x="8173" y="9193"/>
                </a:cubicBezTo>
                <a:cubicBezTo>
                  <a:pt x="8113" y="9576"/>
                  <a:pt x="8023" y="9951"/>
                  <a:pt x="7918" y="10326"/>
                </a:cubicBezTo>
                <a:cubicBezTo>
                  <a:pt x="7880" y="10446"/>
                  <a:pt x="7850" y="10566"/>
                  <a:pt x="7813" y="10686"/>
                </a:cubicBezTo>
                <a:cubicBezTo>
                  <a:pt x="7790" y="10769"/>
                  <a:pt x="7768" y="10859"/>
                  <a:pt x="7745" y="10949"/>
                </a:cubicBezTo>
                <a:cubicBezTo>
                  <a:pt x="7730" y="10986"/>
                  <a:pt x="7715" y="11031"/>
                  <a:pt x="7700" y="11069"/>
                </a:cubicBezTo>
                <a:lnTo>
                  <a:pt x="7670" y="11174"/>
                </a:lnTo>
                <a:lnTo>
                  <a:pt x="7610" y="11181"/>
                </a:lnTo>
                <a:cubicBezTo>
                  <a:pt x="7602" y="11189"/>
                  <a:pt x="7602" y="11189"/>
                  <a:pt x="7595" y="11189"/>
                </a:cubicBezTo>
                <a:cubicBezTo>
                  <a:pt x="7572" y="11196"/>
                  <a:pt x="7542" y="11196"/>
                  <a:pt x="7512" y="11196"/>
                </a:cubicBezTo>
                <a:cubicBezTo>
                  <a:pt x="7460" y="11181"/>
                  <a:pt x="7407" y="11166"/>
                  <a:pt x="7355" y="11151"/>
                </a:cubicBezTo>
                <a:lnTo>
                  <a:pt x="7190" y="11106"/>
                </a:lnTo>
                <a:cubicBezTo>
                  <a:pt x="7002" y="11054"/>
                  <a:pt x="6814" y="11001"/>
                  <a:pt x="6634" y="10949"/>
                </a:cubicBezTo>
                <a:cubicBezTo>
                  <a:pt x="6297" y="10851"/>
                  <a:pt x="5959" y="10739"/>
                  <a:pt x="5629" y="10604"/>
                </a:cubicBezTo>
                <a:cubicBezTo>
                  <a:pt x="5186" y="10416"/>
                  <a:pt x="4796" y="10131"/>
                  <a:pt x="4488" y="9763"/>
                </a:cubicBezTo>
                <a:cubicBezTo>
                  <a:pt x="4346" y="9606"/>
                  <a:pt x="4233" y="9433"/>
                  <a:pt x="4136" y="9245"/>
                </a:cubicBezTo>
                <a:cubicBezTo>
                  <a:pt x="3993" y="8975"/>
                  <a:pt x="3910" y="8683"/>
                  <a:pt x="3888" y="8382"/>
                </a:cubicBezTo>
                <a:cubicBezTo>
                  <a:pt x="3873" y="8150"/>
                  <a:pt x="3873" y="7910"/>
                  <a:pt x="3903" y="7677"/>
                </a:cubicBezTo>
                <a:cubicBezTo>
                  <a:pt x="3940" y="7414"/>
                  <a:pt x="3985" y="7152"/>
                  <a:pt x="4045" y="6897"/>
                </a:cubicBezTo>
                <a:cubicBezTo>
                  <a:pt x="4128" y="6499"/>
                  <a:pt x="4241" y="6116"/>
                  <a:pt x="4368" y="5696"/>
                </a:cubicBezTo>
                <a:cubicBezTo>
                  <a:pt x="4376" y="5636"/>
                  <a:pt x="4413" y="5583"/>
                  <a:pt x="4458" y="5538"/>
                </a:cubicBezTo>
                <a:lnTo>
                  <a:pt x="4488" y="5508"/>
                </a:lnTo>
                <a:close/>
                <a:moveTo>
                  <a:pt x="3929" y="0"/>
                </a:moveTo>
                <a:cubicBezTo>
                  <a:pt x="3915" y="0"/>
                  <a:pt x="3901" y="3"/>
                  <a:pt x="3888" y="8"/>
                </a:cubicBezTo>
                <a:cubicBezTo>
                  <a:pt x="3865" y="30"/>
                  <a:pt x="3850" y="53"/>
                  <a:pt x="3843" y="83"/>
                </a:cubicBezTo>
                <a:cubicBezTo>
                  <a:pt x="3843" y="113"/>
                  <a:pt x="3850" y="143"/>
                  <a:pt x="3865" y="165"/>
                </a:cubicBezTo>
                <a:cubicBezTo>
                  <a:pt x="3873" y="188"/>
                  <a:pt x="3880" y="203"/>
                  <a:pt x="3888" y="218"/>
                </a:cubicBezTo>
                <a:cubicBezTo>
                  <a:pt x="3978" y="368"/>
                  <a:pt x="4053" y="526"/>
                  <a:pt x="4128" y="676"/>
                </a:cubicBezTo>
                <a:lnTo>
                  <a:pt x="4173" y="781"/>
                </a:lnTo>
                <a:cubicBezTo>
                  <a:pt x="4323" y="1088"/>
                  <a:pt x="4451" y="1404"/>
                  <a:pt x="4548" y="1726"/>
                </a:cubicBezTo>
                <a:cubicBezTo>
                  <a:pt x="4676" y="2086"/>
                  <a:pt x="4736" y="2469"/>
                  <a:pt x="4736" y="2844"/>
                </a:cubicBezTo>
                <a:cubicBezTo>
                  <a:pt x="4736" y="3099"/>
                  <a:pt x="4713" y="3355"/>
                  <a:pt x="4676" y="3602"/>
                </a:cubicBezTo>
                <a:cubicBezTo>
                  <a:pt x="4593" y="4082"/>
                  <a:pt x="4481" y="4548"/>
                  <a:pt x="4338" y="5013"/>
                </a:cubicBezTo>
                <a:cubicBezTo>
                  <a:pt x="4331" y="5036"/>
                  <a:pt x="4323" y="5058"/>
                  <a:pt x="4308" y="5088"/>
                </a:cubicBezTo>
                <a:lnTo>
                  <a:pt x="4286" y="5141"/>
                </a:lnTo>
                <a:lnTo>
                  <a:pt x="4256" y="5156"/>
                </a:lnTo>
                <a:cubicBezTo>
                  <a:pt x="4223" y="5168"/>
                  <a:pt x="4189" y="5174"/>
                  <a:pt x="4156" y="5174"/>
                </a:cubicBezTo>
                <a:cubicBezTo>
                  <a:pt x="4129" y="5174"/>
                  <a:pt x="4102" y="5170"/>
                  <a:pt x="4075" y="5163"/>
                </a:cubicBezTo>
                <a:cubicBezTo>
                  <a:pt x="3798" y="5088"/>
                  <a:pt x="3445" y="4983"/>
                  <a:pt x="3092" y="4863"/>
                </a:cubicBezTo>
                <a:cubicBezTo>
                  <a:pt x="2830" y="4765"/>
                  <a:pt x="2575" y="4660"/>
                  <a:pt x="2320" y="4533"/>
                </a:cubicBezTo>
                <a:cubicBezTo>
                  <a:pt x="1967" y="4360"/>
                  <a:pt x="1644" y="4128"/>
                  <a:pt x="1366" y="3850"/>
                </a:cubicBezTo>
                <a:cubicBezTo>
                  <a:pt x="1141" y="3610"/>
                  <a:pt x="931" y="3355"/>
                  <a:pt x="744" y="3092"/>
                </a:cubicBezTo>
                <a:cubicBezTo>
                  <a:pt x="564" y="2837"/>
                  <a:pt x="391" y="2574"/>
                  <a:pt x="241" y="2297"/>
                </a:cubicBezTo>
                <a:cubicBezTo>
                  <a:pt x="226" y="2274"/>
                  <a:pt x="211" y="2251"/>
                  <a:pt x="196" y="2221"/>
                </a:cubicBezTo>
                <a:cubicBezTo>
                  <a:pt x="152" y="2172"/>
                  <a:pt x="120" y="2155"/>
                  <a:pt x="86" y="2155"/>
                </a:cubicBezTo>
                <a:cubicBezTo>
                  <a:pt x="73" y="2155"/>
                  <a:pt x="60" y="2157"/>
                  <a:pt x="46" y="2161"/>
                </a:cubicBezTo>
                <a:cubicBezTo>
                  <a:pt x="16" y="2191"/>
                  <a:pt x="1" y="2229"/>
                  <a:pt x="1" y="2267"/>
                </a:cubicBezTo>
                <a:cubicBezTo>
                  <a:pt x="16" y="2319"/>
                  <a:pt x="46" y="2379"/>
                  <a:pt x="76" y="2432"/>
                </a:cubicBezTo>
                <a:lnTo>
                  <a:pt x="98" y="2462"/>
                </a:lnTo>
                <a:cubicBezTo>
                  <a:pt x="301" y="2822"/>
                  <a:pt x="534" y="3167"/>
                  <a:pt x="789" y="3490"/>
                </a:cubicBezTo>
                <a:cubicBezTo>
                  <a:pt x="916" y="3655"/>
                  <a:pt x="1051" y="3820"/>
                  <a:pt x="1201" y="3970"/>
                </a:cubicBezTo>
                <a:cubicBezTo>
                  <a:pt x="1517" y="4293"/>
                  <a:pt x="1877" y="4555"/>
                  <a:pt x="2282" y="4750"/>
                </a:cubicBezTo>
                <a:cubicBezTo>
                  <a:pt x="2597" y="4900"/>
                  <a:pt x="2912" y="5028"/>
                  <a:pt x="3243" y="5133"/>
                </a:cubicBezTo>
                <a:cubicBezTo>
                  <a:pt x="3400" y="5186"/>
                  <a:pt x="3558" y="5231"/>
                  <a:pt x="3715" y="5276"/>
                </a:cubicBezTo>
                <a:cubicBezTo>
                  <a:pt x="3798" y="5306"/>
                  <a:pt x="3888" y="5328"/>
                  <a:pt x="3978" y="5358"/>
                </a:cubicBezTo>
                <a:cubicBezTo>
                  <a:pt x="3985" y="5358"/>
                  <a:pt x="3993" y="5366"/>
                  <a:pt x="4000" y="5366"/>
                </a:cubicBezTo>
                <a:cubicBezTo>
                  <a:pt x="4060" y="5373"/>
                  <a:pt x="4113" y="5403"/>
                  <a:pt x="4151" y="5441"/>
                </a:cubicBezTo>
                <a:lnTo>
                  <a:pt x="4158" y="5463"/>
                </a:lnTo>
                <a:lnTo>
                  <a:pt x="4166" y="5478"/>
                </a:lnTo>
                <a:cubicBezTo>
                  <a:pt x="4181" y="5538"/>
                  <a:pt x="4173" y="5606"/>
                  <a:pt x="4151" y="5666"/>
                </a:cubicBezTo>
                <a:cubicBezTo>
                  <a:pt x="4143" y="5681"/>
                  <a:pt x="4143" y="5688"/>
                  <a:pt x="4136" y="5703"/>
                </a:cubicBezTo>
                <a:cubicBezTo>
                  <a:pt x="4105" y="5838"/>
                  <a:pt x="4068" y="5981"/>
                  <a:pt x="4030" y="6116"/>
                </a:cubicBezTo>
                <a:cubicBezTo>
                  <a:pt x="3978" y="6326"/>
                  <a:pt x="3918" y="6529"/>
                  <a:pt x="3865" y="6739"/>
                </a:cubicBezTo>
                <a:cubicBezTo>
                  <a:pt x="3798" y="7017"/>
                  <a:pt x="3745" y="7294"/>
                  <a:pt x="3708" y="7579"/>
                </a:cubicBezTo>
                <a:cubicBezTo>
                  <a:pt x="3670" y="7842"/>
                  <a:pt x="3663" y="8112"/>
                  <a:pt x="3685" y="8382"/>
                </a:cubicBezTo>
                <a:cubicBezTo>
                  <a:pt x="3708" y="8713"/>
                  <a:pt x="3798" y="9035"/>
                  <a:pt x="3948" y="9335"/>
                </a:cubicBezTo>
                <a:cubicBezTo>
                  <a:pt x="4083" y="9591"/>
                  <a:pt x="4248" y="9823"/>
                  <a:pt x="4451" y="10033"/>
                </a:cubicBezTo>
                <a:cubicBezTo>
                  <a:pt x="4743" y="10348"/>
                  <a:pt x="5096" y="10604"/>
                  <a:pt x="5494" y="10776"/>
                </a:cubicBezTo>
                <a:cubicBezTo>
                  <a:pt x="5606" y="10821"/>
                  <a:pt x="5726" y="10866"/>
                  <a:pt x="5846" y="10911"/>
                </a:cubicBezTo>
                <a:lnTo>
                  <a:pt x="5876" y="10919"/>
                </a:lnTo>
                <a:cubicBezTo>
                  <a:pt x="6139" y="11016"/>
                  <a:pt x="6417" y="11106"/>
                  <a:pt x="6687" y="11196"/>
                </a:cubicBezTo>
                <a:cubicBezTo>
                  <a:pt x="6837" y="11241"/>
                  <a:pt x="6995" y="11286"/>
                  <a:pt x="7145" y="11331"/>
                </a:cubicBezTo>
                <a:cubicBezTo>
                  <a:pt x="7220" y="11346"/>
                  <a:pt x="7287" y="11369"/>
                  <a:pt x="7362" y="11391"/>
                </a:cubicBezTo>
                <a:cubicBezTo>
                  <a:pt x="7392" y="11399"/>
                  <a:pt x="7415" y="11407"/>
                  <a:pt x="7437" y="11414"/>
                </a:cubicBezTo>
                <a:lnTo>
                  <a:pt x="7497" y="11429"/>
                </a:lnTo>
                <a:lnTo>
                  <a:pt x="7520" y="11459"/>
                </a:lnTo>
                <a:cubicBezTo>
                  <a:pt x="7557" y="11512"/>
                  <a:pt x="7572" y="11594"/>
                  <a:pt x="7542" y="11654"/>
                </a:cubicBezTo>
                <a:cubicBezTo>
                  <a:pt x="7437" y="11977"/>
                  <a:pt x="7355" y="12299"/>
                  <a:pt x="7295" y="12630"/>
                </a:cubicBezTo>
                <a:cubicBezTo>
                  <a:pt x="7242" y="12870"/>
                  <a:pt x="7205" y="13117"/>
                  <a:pt x="7182" y="13358"/>
                </a:cubicBezTo>
                <a:cubicBezTo>
                  <a:pt x="7145" y="13725"/>
                  <a:pt x="7160" y="14100"/>
                  <a:pt x="7227" y="14461"/>
                </a:cubicBezTo>
                <a:cubicBezTo>
                  <a:pt x="7272" y="14708"/>
                  <a:pt x="7340" y="14948"/>
                  <a:pt x="7430" y="15181"/>
                </a:cubicBezTo>
                <a:cubicBezTo>
                  <a:pt x="7512" y="15414"/>
                  <a:pt x="7602" y="15646"/>
                  <a:pt x="7722" y="15909"/>
                </a:cubicBezTo>
                <a:cubicBezTo>
                  <a:pt x="7805" y="16089"/>
                  <a:pt x="7903" y="16277"/>
                  <a:pt x="8023" y="16494"/>
                </a:cubicBezTo>
                <a:cubicBezTo>
                  <a:pt x="8038" y="16532"/>
                  <a:pt x="8060" y="16569"/>
                  <a:pt x="8090" y="16599"/>
                </a:cubicBezTo>
                <a:cubicBezTo>
                  <a:pt x="8111" y="16631"/>
                  <a:pt x="8143" y="16644"/>
                  <a:pt x="8176" y="16644"/>
                </a:cubicBezTo>
                <a:cubicBezTo>
                  <a:pt x="8190" y="16644"/>
                  <a:pt x="8204" y="16641"/>
                  <a:pt x="8218" y="16637"/>
                </a:cubicBezTo>
                <a:cubicBezTo>
                  <a:pt x="8255" y="16607"/>
                  <a:pt x="8270" y="16554"/>
                  <a:pt x="8255" y="16509"/>
                </a:cubicBezTo>
                <a:cubicBezTo>
                  <a:pt x="8255" y="16494"/>
                  <a:pt x="8248" y="16479"/>
                  <a:pt x="8240" y="16472"/>
                </a:cubicBezTo>
                <a:cubicBezTo>
                  <a:pt x="8233" y="16449"/>
                  <a:pt x="8218" y="16427"/>
                  <a:pt x="8203" y="16404"/>
                </a:cubicBezTo>
                <a:cubicBezTo>
                  <a:pt x="7970" y="15984"/>
                  <a:pt x="7768" y="15541"/>
                  <a:pt x="7610" y="15084"/>
                </a:cubicBezTo>
                <a:cubicBezTo>
                  <a:pt x="7415" y="14551"/>
                  <a:pt x="7340" y="13980"/>
                  <a:pt x="7385" y="13418"/>
                </a:cubicBezTo>
                <a:cubicBezTo>
                  <a:pt x="7452" y="12825"/>
                  <a:pt x="7580" y="12239"/>
                  <a:pt x="7760" y="11662"/>
                </a:cubicBezTo>
                <a:cubicBezTo>
                  <a:pt x="7775" y="11609"/>
                  <a:pt x="7820" y="11564"/>
                  <a:pt x="7880" y="11542"/>
                </a:cubicBezTo>
                <a:lnTo>
                  <a:pt x="7903" y="11534"/>
                </a:lnTo>
                <a:lnTo>
                  <a:pt x="7955" y="11542"/>
                </a:lnTo>
                <a:cubicBezTo>
                  <a:pt x="7985" y="11549"/>
                  <a:pt x="8015" y="11557"/>
                  <a:pt x="8045" y="11564"/>
                </a:cubicBezTo>
                <a:lnTo>
                  <a:pt x="8233" y="11617"/>
                </a:lnTo>
                <a:cubicBezTo>
                  <a:pt x="8420" y="11677"/>
                  <a:pt x="8623" y="11737"/>
                  <a:pt x="8818" y="11797"/>
                </a:cubicBezTo>
                <a:cubicBezTo>
                  <a:pt x="9096" y="11887"/>
                  <a:pt x="9366" y="11999"/>
                  <a:pt x="9636" y="12127"/>
                </a:cubicBezTo>
                <a:cubicBezTo>
                  <a:pt x="10049" y="12322"/>
                  <a:pt x="10416" y="12600"/>
                  <a:pt x="10732" y="12930"/>
                </a:cubicBezTo>
                <a:cubicBezTo>
                  <a:pt x="10994" y="13215"/>
                  <a:pt x="11234" y="13523"/>
                  <a:pt x="11445" y="13853"/>
                </a:cubicBezTo>
                <a:cubicBezTo>
                  <a:pt x="11527" y="13973"/>
                  <a:pt x="11602" y="14100"/>
                  <a:pt x="11677" y="14228"/>
                </a:cubicBezTo>
                <a:cubicBezTo>
                  <a:pt x="11722" y="14288"/>
                  <a:pt x="11760" y="14356"/>
                  <a:pt x="11797" y="14416"/>
                </a:cubicBezTo>
                <a:cubicBezTo>
                  <a:pt x="11812" y="14446"/>
                  <a:pt x="11835" y="14476"/>
                  <a:pt x="11857" y="14506"/>
                </a:cubicBezTo>
                <a:cubicBezTo>
                  <a:pt x="11879" y="14528"/>
                  <a:pt x="11909" y="14542"/>
                  <a:pt x="11938" y="14542"/>
                </a:cubicBezTo>
                <a:cubicBezTo>
                  <a:pt x="11949" y="14542"/>
                  <a:pt x="11960" y="14540"/>
                  <a:pt x="11970" y="14536"/>
                </a:cubicBezTo>
                <a:cubicBezTo>
                  <a:pt x="12000" y="14513"/>
                  <a:pt x="12022" y="14476"/>
                  <a:pt x="12015" y="14438"/>
                </a:cubicBezTo>
                <a:cubicBezTo>
                  <a:pt x="12007" y="14393"/>
                  <a:pt x="11992" y="14356"/>
                  <a:pt x="11977" y="14318"/>
                </a:cubicBezTo>
                <a:cubicBezTo>
                  <a:pt x="11955" y="14273"/>
                  <a:pt x="11925" y="14221"/>
                  <a:pt x="11895" y="14176"/>
                </a:cubicBezTo>
                <a:cubicBezTo>
                  <a:pt x="11850" y="14100"/>
                  <a:pt x="11805" y="14033"/>
                  <a:pt x="11760" y="13958"/>
                </a:cubicBezTo>
                <a:cubicBezTo>
                  <a:pt x="11647" y="13793"/>
                  <a:pt x="11542" y="13613"/>
                  <a:pt x="11422" y="13455"/>
                </a:cubicBezTo>
                <a:cubicBezTo>
                  <a:pt x="11249" y="13223"/>
                  <a:pt x="11069" y="13005"/>
                  <a:pt x="10882" y="12787"/>
                </a:cubicBezTo>
                <a:cubicBezTo>
                  <a:pt x="10537" y="12420"/>
                  <a:pt x="10131" y="12127"/>
                  <a:pt x="9674" y="11917"/>
                </a:cubicBezTo>
                <a:cubicBezTo>
                  <a:pt x="9396" y="11789"/>
                  <a:pt x="9111" y="11669"/>
                  <a:pt x="8826" y="11572"/>
                </a:cubicBezTo>
                <a:cubicBezTo>
                  <a:pt x="8593" y="11497"/>
                  <a:pt x="8345" y="11422"/>
                  <a:pt x="8098" y="11361"/>
                </a:cubicBezTo>
                <a:lnTo>
                  <a:pt x="8083" y="11354"/>
                </a:lnTo>
                <a:cubicBezTo>
                  <a:pt x="8023" y="11346"/>
                  <a:pt x="7963" y="11309"/>
                  <a:pt x="7933" y="11256"/>
                </a:cubicBezTo>
                <a:lnTo>
                  <a:pt x="7918" y="11241"/>
                </a:lnTo>
                <a:lnTo>
                  <a:pt x="7918" y="11219"/>
                </a:lnTo>
                <a:cubicBezTo>
                  <a:pt x="7918" y="11159"/>
                  <a:pt x="7925" y="11099"/>
                  <a:pt x="7948" y="11039"/>
                </a:cubicBezTo>
                <a:cubicBezTo>
                  <a:pt x="7955" y="11024"/>
                  <a:pt x="7963" y="11009"/>
                  <a:pt x="7963" y="10994"/>
                </a:cubicBezTo>
                <a:lnTo>
                  <a:pt x="8000" y="10859"/>
                </a:lnTo>
                <a:cubicBezTo>
                  <a:pt x="8090" y="10536"/>
                  <a:pt x="8188" y="10198"/>
                  <a:pt x="8248" y="9868"/>
                </a:cubicBezTo>
                <a:cubicBezTo>
                  <a:pt x="8270" y="9771"/>
                  <a:pt x="8293" y="9681"/>
                  <a:pt x="8315" y="9583"/>
                </a:cubicBezTo>
                <a:lnTo>
                  <a:pt x="8345" y="9448"/>
                </a:lnTo>
                <a:cubicBezTo>
                  <a:pt x="8420" y="9095"/>
                  <a:pt x="8443" y="8728"/>
                  <a:pt x="8398" y="8360"/>
                </a:cubicBezTo>
                <a:cubicBezTo>
                  <a:pt x="8360" y="8015"/>
                  <a:pt x="8263" y="7677"/>
                  <a:pt x="8128" y="7362"/>
                </a:cubicBezTo>
                <a:cubicBezTo>
                  <a:pt x="7940" y="6949"/>
                  <a:pt x="7647" y="6596"/>
                  <a:pt x="7272" y="6341"/>
                </a:cubicBezTo>
                <a:cubicBezTo>
                  <a:pt x="7077" y="6199"/>
                  <a:pt x="6867" y="6079"/>
                  <a:pt x="6642" y="5974"/>
                </a:cubicBezTo>
                <a:cubicBezTo>
                  <a:pt x="6402" y="5868"/>
                  <a:pt x="6154" y="5771"/>
                  <a:pt x="5899" y="5688"/>
                </a:cubicBezTo>
                <a:cubicBezTo>
                  <a:pt x="5651" y="5613"/>
                  <a:pt x="5396" y="5531"/>
                  <a:pt x="5149" y="5456"/>
                </a:cubicBezTo>
                <a:lnTo>
                  <a:pt x="4901" y="5381"/>
                </a:lnTo>
                <a:cubicBezTo>
                  <a:pt x="4863" y="5373"/>
                  <a:pt x="4833" y="5366"/>
                  <a:pt x="4803" y="5358"/>
                </a:cubicBezTo>
                <a:cubicBezTo>
                  <a:pt x="4758" y="5343"/>
                  <a:pt x="4706" y="5328"/>
                  <a:pt x="4661" y="5313"/>
                </a:cubicBezTo>
                <a:cubicBezTo>
                  <a:pt x="4638" y="5306"/>
                  <a:pt x="4616" y="5291"/>
                  <a:pt x="4593" y="5276"/>
                </a:cubicBezTo>
                <a:cubicBezTo>
                  <a:pt x="4586" y="5276"/>
                  <a:pt x="4578" y="5268"/>
                  <a:pt x="4571" y="5261"/>
                </a:cubicBezTo>
                <a:lnTo>
                  <a:pt x="4518" y="5231"/>
                </a:lnTo>
                <a:lnTo>
                  <a:pt x="4578" y="4960"/>
                </a:lnTo>
                <a:cubicBezTo>
                  <a:pt x="4601" y="4885"/>
                  <a:pt x="4623" y="4818"/>
                  <a:pt x="4638" y="4743"/>
                </a:cubicBezTo>
                <a:cubicBezTo>
                  <a:pt x="4683" y="4585"/>
                  <a:pt x="4721" y="4435"/>
                  <a:pt x="4758" y="4278"/>
                </a:cubicBezTo>
                <a:cubicBezTo>
                  <a:pt x="4833" y="3947"/>
                  <a:pt x="4893" y="3617"/>
                  <a:pt x="4923" y="3280"/>
                </a:cubicBezTo>
                <a:cubicBezTo>
                  <a:pt x="4968" y="2844"/>
                  <a:pt x="4938" y="2409"/>
                  <a:pt x="4841" y="1981"/>
                </a:cubicBezTo>
                <a:cubicBezTo>
                  <a:pt x="4766" y="1704"/>
                  <a:pt x="4676" y="1426"/>
                  <a:pt x="4563" y="1156"/>
                </a:cubicBezTo>
                <a:cubicBezTo>
                  <a:pt x="4488" y="961"/>
                  <a:pt x="4398" y="773"/>
                  <a:pt x="4316" y="593"/>
                </a:cubicBezTo>
                <a:lnTo>
                  <a:pt x="4256" y="458"/>
                </a:lnTo>
                <a:cubicBezTo>
                  <a:pt x="4188" y="330"/>
                  <a:pt x="4120" y="203"/>
                  <a:pt x="4045" y="83"/>
                </a:cubicBezTo>
                <a:cubicBezTo>
                  <a:pt x="4028" y="30"/>
                  <a:pt x="3979" y="0"/>
                  <a:pt x="3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1" name="Google Shape;15401;p40"/>
          <p:cNvSpPr/>
          <p:nvPr/>
        </p:nvSpPr>
        <p:spPr>
          <a:xfrm rot="14444717" flipH="1">
            <a:off x="3010222" y="1601359"/>
            <a:ext cx="741958" cy="432690"/>
          </a:xfrm>
          <a:custGeom>
            <a:avLst/>
            <a:gdLst/>
            <a:ahLst/>
            <a:cxnLst/>
            <a:rect l="l" t="t" r="r" b="b"/>
            <a:pathLst>
              <a:path w="5680" h="3236" extrusionOk="0">
                <a:moveTo>
                  <a:pt x="5409" y="1"/>
                </a:moveTo>
                <a:cubicBezTo>
                  <a:pt x="5390" y="1"/>
                  <a:pt x="5371" y="4"/>
                  <a:pt x="5351" y="9"/>
                </a:cubicBezTo>
                <a:cubicBezTo>
                  <a:pt x="5306" y="24"/>
                  <a:pt x="5254" y="47"/>
                  <a:pt x="5216" y="69"/>
                </a:cubicBezTo>
                <a:cubicBezTo>
                  <a:pt x="4631" y="392"/>
                  <a:pt x="4053" y="707"/>
                  <a:pt x="3475" y="1022"/>
                </a:cubicBezTo>
                <a:cubicBezTo>
                  <a:pt x="2898" y="1345"/>
                  <a:pt x="2312" y="1668"/>
                  <a:pt x="1727" y="1983"/>
                </a:cubicBezTo>
                <a:cubicBezTo>
                  <a:pt x="1217" y="2268"/>
                  <a:pt x="699" y="2553"/>
                  <a:pt x="189" y="2831"/>
                </a:cubicBezTo>
                <a:cubicBezTo>
                  <a:pt x="151" y="2846"/>
                  <a:pt x="121" y="2868"/>
                  <a:pt x="98" y="2891"/>
                </a:cubicBezTo>
                <a:cubicBezTo>
                  <a:pt x="23" y="2951"/>
                  <a:pt x="1" y="3049"/>
                  <a:pt x="46" y="3131"/>
                </a:cubicBezTo>
                <a:cubicBezTo>
                  <a:pt x="76" y="3198"/>
                  <a:pt x="146" y="3235"/>
                  <a:pt x="219" y="3235"/>
                </a:cubicBezTo>
                <a:cubicBezTo>
                  <a:pt x="236" y="3235"/>
                  <a:pt x="254" y="3233"/>
                  <a:pt x="271" y="3229"/>
                </a:cubicBezTo>
                <a:cubicBezTo>
                  <a:pt x="316" y="3214"/>
                  <a:pt x="361" y="3191"/>
                  <a:pt x="406" y="3169"/>
                </a:cubicBezTo>
                <a:cubicBezTo>
                  <a:pt x="1247" y="2711"/>
                  <a:pt x="2080" y="2253"/>
                  <a:pt x="2920" y="1788"/>
                </a:cubicBezTo>
                <a:lnTo>
                  <a:pt x="2920" y="1795"/>
                </a:lnTo>
                <a:cubicBezTo>
                  <a:pt x="3033" y="1728"/>
                  <a:pt x="3153" y="1660"/>
                  <a:pt x="3265" y="1600"/>
                </a:cubicBezTo>
                <a:cubicBezTo>
                  <a:pt x="3978" y="1210"/>
                  <a:pt x="4684" y="820"/>
                  <a:pt x="5396" y="430"/>
                </a:cubicBezTo>
                <a:cubicBezTo>
                  <a:pt x="5441" y="407"/>
                  <a:pt x="5486" y="377"/>
                  <a:pt x="5524" y="347"/>
                </a:cubicBezTo>
                <a:cubicBezTo>
                  <a:pt x="5680" y="232"/>
                  <a:pt x="5579" y="1"/>
                  <a:pt x="5409"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2" name="Google Shape;15402;p40"/>
          <p:cNvSpPr/>
          <p:nvPr/>
        </p:nvSpPr>
        <p:spPr>
          <a:xfrm rot="14444717" flipH="1">
            <a:off x="4106022" y="1618171"/>
            <a:ext cx="728373" cy="432288"/>
          </a:xfrm>
          <a:custGeom>
            <a:avLst/>
            <a:gdLst/>
            <a:ahLst/>
            <a:cxnLst/>
            <a:rect l="l" t="t" r="r" b="b"/>
            <a:pathLst>
              <a:path w="5576" h="3233" extrusionOk="0">
                <a:moveTo>
                  <a:pt x="5382" y="0"/>
                </a:moveTo>
                <a:cubicBezTo>
                  <a:pt x="5372" y="0"/>
                  <a:pt x="5361" y="1"/>
                  <a:pt x="5351" y="3"/>
                </a:cubicBezTo>
                <a:cubicBezTo>
                  <a:pt x="5313" y="11"/>
                  <a:pt x="5276" y="18"/>
                  <a:pt x="5238" y="41"/>
                </a:cubicBezTo>
                <a:cubicBezTo>
                  <a:pt x="5178" y="71"/>
                  <a:pt x="5118" y="101"/>
                  <a:pt x="5058" y="131"/>
                </a:cubicBezTo>
                <a:lnTo>
                  <a:pt x="2679" y="1444"/>
                </a:lnTo>
                <a:lnTo>
                  <a:pt x="2679" y="1437"/>
                </a:lnTo>
                <a:cubicBezTo>
                  <a:pt x="2402" y="1594"/>
                  <a:pt x="2124" y="1744"/>
                  <a:pt x="1854" y="1902"/>
                </a:cubicBezTo>
                <a:cubicBezTo>
                  <a:pt x="1291" y="2209"/>
                  <a:pt x="736" y="2517"/>
                  <a:pt x="173" y="2832"/>
                </a:cubicBezTo>
                <a:cubicBezTo>
                  <a:pt x="143" y="2847"/>
                  <a:pt x="113" y="2862"/>
                  <a:pt x="90" y="2885"/>
                </a:cubicBezTo>
                <a:cubicBezTo>
                  <a:pt x="23" y="2937"/>
                  <a:pt x="0" y="3027"/>
                  <a:pt x="23" y="3102"/>
                </a:cubicBezTo>
                <a:cubicBezTo>
                  <a:pt x="56" y="3182"/>
                  <a:pt x="130" y="3233"/>
                  <a:pt x="210" y="3233"/>
                </a:cubicBezTo>
                <a:cubicBezTo>
                  <a:pt x="220" y="3233"/>
                  <a:pt x="230" y="3232"/>
                  <a:pt x="240" y="3230"/>
                </a:cubicBezTo>
                <a:cubicBezTo>
                  <a:pt x="293" y="3215"/>
                  <a:pt x="345" y="3200"/>
                  <a:pt x="390" y="3170"/>
                </a:cubicBezTo>
                <a:cubicBezTo>
                  <a:pt x="1051" y="2802"/>
                  <a:pt x="1704" y="2442"/>
                  <a:pt x="2364" y="2082"/>
                </a:cubicBezTo>
                <a:cubicBezTo>
                  <a:pt x="3302" y="1564"/>
                  <a:pt x="4240" y="1046"/>
                  <a:pt x="5178" y="521"/>
                </a:cubicBezTo>
                <a:cubicBezTo>
                  <a:pt x="5253" y="484"/>
                  <a:pt x="5328" y="446"/>
                  <a:pt x="5396" y="401"/>
                </a:cubicBezTo>
                <a:cubicBezTo>
                  <a:pt x="5441" y="378"/>
                  <a:pt x="5478" y="348"/>
                  <a:pt x="5508" y="311"/>
                </a:cubicBezTo>
                <a:cubicBezTo>
                  <a:pt x="5561" y="258"/>
                  <a:pt x="5576" y="176"/>
                  <a:pt x="5546" y="108"/>
                </a:cubicBezTo>
                <a:cubicBezTo>
                  <a:pt x="5513" y="43"/>
                  <a:pt x="5452" y="0"/>
                  <a:pt x="5382"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3" name="Google Shape;15403;p40"/>
          <p:cNvSpPr/>
          <p:nvPr/>
        </p:nvSpPr>
        <p:spPr>
          <a:xfrm rot="14444717" flipH="1">
            <a:off x="5013366" y="1593842"/>
            <a:ext cx="725891" cy="430015"/>
          </a:xfrm>
          <a:custGeom>
            <a:avLst/>
            <a:gdLst/>
            <a:ahLst/>
            <a:cxnLst/>
            <a:rect l="l" t="t" r="r" b="b"/>
            <a:pathLst>
              <a:path w="5557" h="3216" extrusionOk="0">
                <a:moveTo>
                  <a:pt x="5284" y="0"/>
                </a:moveTo>
                <a:cubicBezTo>
                  <a:pt x="5270" y="0"/>
                  <a:pt x="5255" y="2"/>
                  <a:pt x="5239" y="6"/>
                </a:cubicBezTo>
                <a:cubicBezTo>
                  <a:pt x="5209" y="13"/>
                  <a:pt x="5179" y="28"/>
                  <a:pt x="5156" y="36"/>
                </a:cubicBezTo>
                <a:cubicBezTo>
                  <a:pt x="5126" y="51"/>
                  <a:pt x="5104" y="66"/>
                  <a:pt x="5074" y="81"/>
                </a:cubicBezTo>
                <a:cubicBezTo>
                  <a:pt x="4646" y="321"/>
                  <a:pt x="4218" y="561"/>
                  <a:pt x="3791" y="801"/>
                </a:cubicBezTo>
                <a:cubicBezTo>
                  <a:pt x="2898" y="1296"/>
                  <a:pt x="2005" y="1792"/>
                  <a:pt x="1119" y="2287"/>
                </a:cubicBezTo>
                <a:cubicBezTo>
                  <a:pt x="811" y="2452"/>
                  <a:pt x="504" y="2625"/>
                  <a:pt x="204" y="2797"/>
                </a:cubicBezTo>
                <a:cubicBezTo>
                  <a:pt x="151" y="2820"/>
                  <a:pt x="114" y="2850"/>
                  <a:pt x="68" y="2887"/>
                </a:cubicBezTo>
                <a:cubicBezTo>
                  <a:pt x="1" y="2962"/>
                  <a:pt x="1" y="3075"/>
                  <a:pt x="68" y="3150"/>
                </a:cubicBezTo>
                <a:cubicBezTo>
                  <a:pt x="100" y="3192"/>
                  <a:pt x="154" y="3216"/>
                  <a:pt x="206" y="3216"/>
                </a:cubicBezTo>
                <a:cubicBezTo>
                  <a:pt x="229" y="3216"/>
                  <a:pt x="251" y="3211"/>
                  <a:pt x="271" y="3202"/>
                </a:cubicBezTo>
                <a:cubicBezTo>
                  <a:pt x="331" y="3180"/>
                  <a:pt x="384" y="3157"/>
                  <a:pt x="436" y="3127"/>
                </a:cubicBezTo>
                <a:cubicBezTo>
                  <a:pt x="1247" y="2677"/>
                  <a:pt x="2050" y="2227"/>
                  <a:pt x="2853" y="1784"/>
                </a:cubicBezTo>
                <a:cubicBezTo>
                  <a:pt x="3055" y="1671"/>
                  <a:pt x="3250" y="1559"/>
                  <a:pt x="3453" y="1446"/>
                </a:cubicBezTo>
                <a:cubicBezTo>
                  <a:pt x="4061" y="1109"/>
                  <a:pt x="4661" y="771"/>
                  <a:pt x="5269" y="433"/>
                </a:cubicBezTo>
                <a:cubicBezTo>
                  <a:pt x="5314" y="411"/>
                  <a:pt x="5359" y="381"/>
                  <a:pt x="5404" y="351"/>
                </a:cubicBezTo>
                <a:cubicBezTo>
                  <a:pt x="5556" y="233"/>
                  <a:pt x="5459" y="0"/>
                  <a:pt x="5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4" name="Google Shape;15404;p40"/>
          <p:cNvSpPr/>
          <p:nvPr/>
        </p:nvSpPr>
        <p:spPr>
          <a:xfrm rot="14444717" flipH="1">
            <a:off x="3937097" y="1623948"/>
            <a:ext cx="690229" cy="407284"/>
          </a:xfrm>
          <a:custGeom>
            <a:avLst/>
            <a:gdLst/>
            <a:ahLst/>
            <a:cxnLst/>
            <a:rect l="l" t="t" r="r" b="b"/>
            <a:pathLst>
              <a:path w="5284" h="3046" extrusionOk="0">
                <a:moveTo>
                  <a:pt x="5059" y="1"/>
                </a:moveTo>
                <a:cubicBezTo>
                  <a:pt x="5014" y="1"/>
                  <a:pt x="4969" y="8"/>
                  <a:pt x="4931" y="31"/>
                </a:cubicBezTo>
                <a:cubicBezTo>
                  <a:pt x="4879" y="53"/>
                  <a:pt x="4834" y="76"/>
                  <a:pt x="4789" y="106"/>
                </a:cubicBezTo>
                <a:lnTo>
                  <a:pt x="2522" y="1344"/>
                </a:lnTo>
                <a:lnTo>
                  <a:pt x="2530" y="1351"/>
                </a:lnTo>
                <a:cubicBezTo>
                  <a:pt x="2282" y="1486"/>
                  <a:pt x="2035" y="1614"/>
                  <a:pt x="1794" y="1749"/>
                </a:cubicBezTo>
                <a:cubicBezTo>
                  <a:pt x="1254" y="2049"/>
                  <a:pt x="714" y="2349"/>
                  <a:pt x="173" y="2642"/>
                </a:cubicBezTo>
                <a:cubicBezTo>
                  <a:pt x="143" y="2657"/>
                  <a:pt x="113" y="2680"/>
                  <a:pt x="91" y="2702"/>
                </a:cubicBezTo>
                <a:cubicBezTo>
                  <a:pt x="23" y="2755"/>
                  <a:pt x="1" y="2852"/>
                  <a:pt x="38" y="2935"/>
                </a:cubicBezTo>
                <a:cubicBezTo>
                  <a:pt x="69" y="3003"/>
                  <a:pt x="131" y="3046"/>
                  <a:pt x="203" y="3046"/>
                </a:cubicBezTo>
                <a:cubicBezTo>
                  <a:pt x="218" y="3046"/>
                  <a:pt x="233" y="3044"/>
                  <a:pt x="249" y="3040"/>
                </a:cubicBezTo>
                <a:cubicBezTo>
                  <a:pt x="294" y="3025"/>
                  <a:pt x="346" y="3010"/>
                  <a:pt x="384" y="2980"/>
                </a:cubicBezTo>
                <a:cubicBezTo>
                  <a:pt x="1036" y="2627"/>
                  <a:pt x="1682" y="2267"/>
                  <a:pt x="2335" y="1914"/>
                </a:cubicBezTo>
                <a:cubicBezTo>
                  <a:pt x="3213" y="1426"/>
                  <a:pt x="4091" y="946"/>
                  <a:pt x="4969" y="466"/>
                </a:cubicBezTo>
                <a:cubicBezTo>
                  <a:pt x="5014" y="436"/>
                  <a:pt x="5059" y="413"/>
                  <a:pt x="5104" y="383"/>
                </a:cubicBezTo>
                <a:cubicBezTo>
                  <a:pt x="5149" y="353"/>
                  <a:pt x="5179" y="316"/>
                  <a:pt x="5209" y="278"/>
                </a:cubicBezTo>
                <a:cubicBezTo>
                  <a:pt x="5284" y="158"/>
                  <a:pt x="5201" y="1"/>
                  <a:pt x="5059"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5" name="Google Shape;15405;p40"/>
          <p:cNvSpPr/>
          <p:nvPr/>
        </p:nvSpPr>
        <p:spPr>
          <a:xfrm rot="14444717" flipH="1">
            <a:off x="4859939" y="1611478"/>
            <a:ext cx="674032" cy="408219"/>
          </a:xfrm>
          <a:custGeom>
            <a:avLst/>
            <a:gdLst/>
            <a:ahLst/>
            <a:cxnLst/>
            <a:rect l="l" t="t" r="r" b="b"/>
            <a:pathLst>
              <a:path w="5160" h="3053" extrusionOk="0">
                <a:moveTo>
                  <a:pt x="4919" y="1"/>
                </a:moveTo>
                <a:cubicBezTo>
                  <a:pt x="4913" y="1"/>
                  <a:pt x="4907" y="1"/>
                  <a:pt x="4900" y="1"/>
                </a:cubicBezTo>
                <a:cubicBezTo>
                  <a:pt x="4855" y="9"/>
                  <a:pt x="4818" y="16"/>
                  <a:pt x="4780" y="39"/>
                </a:cubicBezTo>
                <a:cubicBezTo>
                  <a:pt x="4720" y="69"/>
                  <a:pt x="4653" y="107"/>
                  <a:pt x="4585" y="144"/>
                </a:cubicBezTo>
                <a:cubicBezTo>
                  <a:pt x="3497" y="767"/>
                  <a:pt x="2402" y="1390"/>
                  <a:pt x="1306" y="2005"/>
                </a:cubicBezTo>
                <a:cubicBezTo>
                  <a:pt x="938" y="2215"/>
                  <a:pt x="571" y="2425"/>
                  <a:pt x="195" y="2635"/>
                </a:cubicBezTo>
                <a:cubicBezTo>
                  <a:pt x="158" y="2658"/>
                  <a:pt x="120" y="2680"/>
                  <a:pt x="83" y="2718"/>
                </a:cubicBezTo>
                <a:cubicBezTo>
                  <a:pt x="15" y="2778"/>
                  <a:pt x="0" y="2883"/>
                  <a:pt x="53" y="2966"/>
                </a:cubicBezTo>
                <a:cubicBezTo>
                  <a:pt x="92" y="3021"/>
                  <a:pt x="155" y="3052"/>
                  <a:pt x="223" y="3052"/>
                </a:cubicBezTo>
                <a:cubicBezTo>
                  <a:pt x="246" y="3052"/>
                  <a:pt x="270" y="3048"/>
                  <a:pt x="293" y="3041"/>
                </a:cubicBezTo>
                <a:cubicBezTo>
                  <a:pt x="338" y="3018"/>
                  <a:pt x="375" y="2996"/>
                  <a:pt x="420" y="2973"/>
                </a:cubicBezTo>
                <a:cubicBezTo>
                  <a:pt x="1163" y="2553"/>
                  <a:pt x="1914" y="2125"/>
                  <a:pt x="2664" y="1697"/>
                </a:cubicBezTo>
                <a:lnTo>
                  <a:pt x="2664" y="1705"/>
                </a:lnTo>
                <a:lnTo>
                  <a:pt x="4863" y="444"/>
                </a:lnTo>
                <a:cubicBezTo>
                  <a:pt x="4908" y="422"/>
                  <a:pt x="4953" y="407"/>
                  <a:pt x="4990" y="377"/>
                </a:cubicBezTo>
                <a:cubicBezTo>
                  <a:pt x="5021" y="354"/>
                  <a:pt x="5043" y="332"/>
                  <a:pt x="5066" y="302"/>
                </a:cubicBezTo>
                <a:cubicBezTo>
                  <a:pt x="5159" y="172"/>
                  <a:pt x="5066" y="1"/>
                  <a:pt x="4919"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6" name="Google Shape;15406;p40"/>
          <p:cNvSpPr/>
          <p:nvPr/>
        </p:nvSpPr>
        <p:spPr>
          <a:xfrm rot="14444717" flipH="1">
            <a:off x="3223820" y="1638977"/>
            <a:ext cx="644250" cy="382280"/>
          </a:xfrm>
          <a:custGeom>
            <a:avLst/>
            <a:gdLst/>
            <a:ahLst/>
            <a:cxnLst/>
            <a:rect l="l" t="t" r="r" b="b"/>
            <a:pathLst>
              <a:path w="4932" h="2859" extrusionOk="0">
                <a:moveTo>
                  <a:pt x="4667" y="1"/>
                </a:moveTo>
                <a:cubicBezTo>
                  <a:pt x="4643" y="1"/>
                  <a:pt x="4618" y="5"/>
                  <a:pt x="4593" y="16"/>
                </a:cubicBezTo>
                <a:cubicBezTo>
                  <a:pt x="4540" y="38"/>
                  <a:pt x="4487" y="61"/>
                  <a:pt x="4442" y="83"/>
                </a:cubicBezTo>
                <a:cubicBezTo>
                  <a:pt x="3850" y="413"/>
                  <a:pt x="3257" y="744"/>
                  <a:pt x="2664" y="1074"/>
                </a:cubicBezTo>
                <a:cubicBezTo>
                  <a:pt x="1846" y="1539"/>
                  <a:pt x="1021" y="1997"/>
                  <a:pt x="203" y="2462"/>
                </a:cubicBezTo>
                <a:cubicBezTo>
                  <a:pt x="158" y="2484"/>
                  <a:pt x="113" y="2514"/>
                  <a:pt x="75" y="2552"/>
                </a:cubicBezTo>
                <a:cubicBezTo>
                  <a:pt x="0" y="2620"/>
                  <a:pt x="0" y="2732"/>
                  <a:pt x="68" y="2800"/>
                </a:cubicBezTo>
                <a:cubicBezTo>
                  <a:pt x="104" y="2836"/>
                  <a:pt x="151" y="2858"/>
                  <a:pt x="199" y="2858"/>
                </a:cubicBezTo>
                <a:cubicBezTo>
                  <a:pt x="221" y="2858"/>
                  <a:pt x="242" y="2854"/>
                  <a:pt x="263" y="2845"/>
                </a:cubicBezTo>
                <a:cubicBezTo>
                  <a:pt x="300" y="2837"/>
                  <a:pt x="330" y="2822"/>
                  <a:pt x="360" y="2800"/>
                </a:cubicBezTo>
                <a:cubicBezTo>
                  <a:pt x="1081" y="2409"/>
                  <a:pt x="1801" y="2019"/>
                  <a:pt x="2521" y="1621"/>
                </a:cubicBezTo>
                <a:lnTo>
                  <a:pt x="2514" y="1621"/>
                </a:lnTo>
                <a:cubicBezTo>
                  <a:pt x="2664" y="1539"/>
                  <a:pt x="2807" y="1456"/>
                  <a:pt x="2957" y="1374"/>
                </a:cubicBezTo>
                <a:cubicBezTo>
                  <a:pt x="3519" y="1059"/>
                  <a:pt x="4090" y="744"/>
                  <a:pt x="4653" y="436"/>
                </a:cubicBezTo>
                <a:cubicBezTo>
                  <a:pt x="4698" y="406"/>
                  <a:pt x="4735" y="383"/>
                  <a:pt x="4780" y="353"/>
                </a:cubicBezTo>
                <a:cubicBezTo>
                  <a:pt x="4932" y="235"/>
                  <a:pt x="4835" y="1"/>
                  <a:pt x="4667"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7" name="Google Shape;15407;p40"/>
          <p:cNvSpPr/>
          <p:nvPr/>
        </p:nvSpPr>
        <p:spPr>
          <a:xfrm rot="14444717" flipH="1">
            <a:off x="3436520" y="1615667"/>
            <a:ext cx="569662" cy="333208"/>
          </a:xfrm>
          <a:custGeom>
            <a:avLst/>
            <a:gdLst/>
            <a:ahLst/>
            <a:cxnLst/>
            <a:rect l="l" t="t" r="r" b="b"/>
            <a:pathLst>
              <a:path w="4361" h="2492" extrusionOk="0">
                <a:moveTo>
                  <a:pt x="4175" y="1"/>
                </a:moveTo>
                <a:cubicBezTo>
                  <a:pt x="4170" y="1"/>
                  <a:pt x="4164" y="1"/>
                  <a:pt x="4158" y="2"/>
                </a:cubicBezTo>
                <a:cubicBezTo>
                  <a:pt x="4121" y="2"/>
                  <a:pt x="4091" y="9"/>
                  <a:pt x="4061" y="24"/>
                </a:cubicBezTo>
                <a:cubicBezTo>
                  <a:pt x="4031" y="32"/>
                  <a:pt x="4008" y="39"/>
                  <a:pt x="3986" y="54"/>
                </a:cubicBezTo>
                <a:cubicBezTo>
                  <a:pt x="3828" y="137"/>
                  <a:pt x="3663" y="227"/>
                  <a:pt x="3505" y="310"/>
                </a:cubicBezTo>
                <a:lnTo>
                  <a:pt x="2080" y="1075"/>
                </a:lnTo>
                <a:cubicBezTo>
                  <a:pt x="1959" y="1135"/>
                  <a:pt x="1839" y="1203"/>
                  <a:pt x="1727" y="1263"/>
                </a:cubicBezTo>
                <a:cubicBezTo>
                  <a:pt x="1479" y="1390"/>
                  <a:pt x="1232" y="1525"/>
                  <a:pt x="984" y="1660"/>
                </a:cubicBezTo>
                <a:cubicBezTo>
                  <a:pt x="736" y="1788"/>
                  <a:pt x="489" y="1923"/>
                  <a:pt x="241" y="2058"/>
                </a:cubicBezTo>
                <a:cubicBezTo>
                  <a:pt x="188" y="2088"/>
                  <a:pt x="143" y="2118"/>
                  <a:pt x="98" y="2156"/>
                </a:cubicBezTo>
                <a:cubicBezTo>
                  <a:pt x="8" y="2223"/>
                  <a:pt x="1" y="2351"/>
                  <a:pt x="76" y="2433"/>
                </a:cubicBezTo>
                <a:cubicBezTo>
                  <a:pt x="107" y="2470"/>
                  <a:pt x="157" y="2492"/>
                  <a:pt x="209" y="2492"/>
                </a:cubicBezTo>
                <a:cubicBezTo>
                  <a:pt x="232" y="2492"/>
                  <a:pt x="256" y="2487"/>
                  <a:pt x="279" y="2478"/>
                </a:cubicBezTo>
                <a:cubicBezTo>
                  <a:pt x="339" y="2456"/>
                  <a:pt x="399" y="2433"/>
                  <a:pt x="451" y="2403"/>
                </a:cubicBezTo>
                <a:cubicBezTo>
                  <a:pt x="1014" y="2103"/>
                  <a:pt x="1577" y="1803"/>
                  <a:pt x="2140" y="1495"/>
                </a:cubicBezTo>
                <a:cubicBezTo>
                  <a:pt x="2725" y="1188"/>
                  <a:pt x="3310" y="872"/>
                  <a:pt x="3896" y="557"/>
                </a:cubicBezTo>
                <a:cubicBezTo>
                  <a:pt x="3993" y="505"/>
                  <a:pt x="4098" y="452"/>
                  <a:pt x="4196" y="400"/>
                </a:cubicBezTo>
                <a:cubicBezTo>
                  <a:pt x="4241" y="377"/>
                  <a:pt x="4278" y="340"/>
                  <a:pt x="4308" y="302"/>
                </a:cubicBezTo>
                <a:cubicBezTo>
                  <a:pt x="4353" y="242"/>
                  <a:pt x="4361" y="167"/>
                  <a:pt x="4331" y="99"/>
                </a:cubicBezTo>
                <a:cubicBezTo>
                  <a:pt x="4303" y="38"/>
                  <a:pt x="4238" y="1"/>
                  <a:pt x="4175"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8" name="Google Shape;15408;p40"/>
          <p:cNvSpPr/>
          <p:nvPr/>
        </p:nvSpPr>
        <p:spPr>
          <a:xfrm rot="14444717" flipH="1">
            <a:off x="3813372" y="1640070"/>
            <a:ext cx="570315" cy="334412"/>
          </a:xfrm>
          <a:custGeom>
            <a:avLst/>
            <a:gdLst/>
            <a:ahLst/>
            <a:cxnLst/>
            <a:rect l="l" t="t" r="r" b="b"/>
            <a:pathLst>
              <a:path w="4366" h="2501" extrusionOk="0">
                <a:moveTo>
                  <a:pt x="4120" y="1"/>
                </a:moveTo>
                <a:cubicBezTo>
                  <a:pt x="4111" y="1"/>
                  <a:pt x="4102" y="2"/>
                  <a:pt x="4093" y="3"/>
                </a:cubicBezTo>
                <a:cubicBezTo>
                  <a:pt x="4056" y="10"/>
                  <a:pt x="4011" y="25"/>
                  <a:pt x="3973" y="40"/>
                </a:cubicBezTo>
                <a:cubicBezTo>
                  <a:pt x="3951" y="48"/>
                  <a:pt x="3928" y="63"/>
                  <a:pt x="3906" y="78"/>
                </a:cubicBezTo>
                <a:cubicBezTo>
                  <a:pt x="3336" y="385"/>
                  <a:pt x="2765" y="701"/>
                  <a:pt x="2195" y="1016"/>
                </a:cubicBezTo>
                <a:cubicBezTo>
                  <a:pt x="1677" y="1301"/>
                  <a:pt x="1159" y="1586"/>
                  <a:pt x="642" y="1871"/>
                </a:cubicBezTo>
                <a:cubicBezTo>
                  <a:pt x="506" y="1946"/>
                  <a:pt x="371" y="2014"/>
                  <a:pt x="244" y="2089"/>
                </a:cubicBezTo>
                <a:cubicBezTo>
                  <a:pt x="199" y="2111"/>
                  <a:pt x="161" y="2134"/>
                  <a:pt x="131" y="2171"/>
                </a:cubicBezTo>
                <a:cubicBezTo>
                  <a:pt x="0" y="2296"/>
                  <a:pt x="98" y="2500"/>
                  <a:pt x="255" y="2500"/>
                </a:cubicBezTo>
                <a:cubicBezTo>
                  <a:pt x="278" y="2500"/>
                  <a:pt x="302" y="2496"/>
                  <a:pt x="326" y="2487"/>
                </a:cubicBezTo>
                <a:cubicBezTo>
                  <a:pt x="379" y="2472"/>
                  <a:pt x="431" y="2449"/>
                  <a:pt x="476" y="2419"/>
                </a:cubicBezTo>
                <a:cubicBezTo>
                  <a:pt x="1077" y="2089"/>
                  <a:pt x="1685" y="1759"/>
                  <a:pt x="2285" y="1421"/>
                </a:cubicBezTo>
                <a:lnTo>
                  <a:pt x="2285" y="1428"/>
                </a:lnTo>
                <a:cubicBezTo>
                  <a:pt x="2870" y="1106"/>
                  <a:pt x="3456" y="783"/>
                  <a:pt x="4041" y="460"/>
                </a:cubicBezTo>
                <a:cubicBezTo>
                  <a:pt x="4086" y="430"/>
                  <a:pt x="4131" y="408"/>
                  <a:pt x="4176" y="378"/>
                </a:cubicBezTo>
                <a:cubicBezTo>
                  <a:pt x="4206" y="355"/>
                  <a:pt x="4236" y="333"/>
                  <a:pt x="4259" y="303"/>
                </a:cubicBezTo>
                <a:cubicBezTo>
                  <a:pt x="4365" y="182"/>
                  <a:pt x="4270" y="1"/>
                  <a:pt x="4120"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9" name="Google Shape;15409;p40"/>
          <p:cNvSpPr/>
          <p:nvPr/>
        </p:nvSpPr>
        <p:spPr>
          <a:xfrm rot="14444717" flipH="1">
            <a:off x="4383833" y="1661431"/>
            <a:ext cx="539879" cy="313018"/>
          </a:xfrm>
          <a:custGeom>
            <a:avLst/>
            <a:gdLst/>
            <a:ahLst/>
            <a:cxnLst/>
            <a:rect l="l" t="t" r="r" b="b"/>
            <a:pathLst>
              <a:path w="4133" h="2341" extrusionOk="0">
                <a:moveTo>
                  <a:pt x="3855" y="0"/>
                </a:moveTo>
                <a:cubicBezTo>
                  <a:pt x="3830" y="0"/>
                  <a:pt x="3803" y="6"/>
                  <a:pt x="3775" y="17"/>
                </a:cubicBezTo>
                <a:cubicBezTo>
                  <a:pt x="3752" y="24"/>
                  <a:pt x="3730" y="32"/>
                  <a:pt x="3715" y="39"/>
                </a:cubicBezTo>
                <a:cubicBezTo>
                  <a:pt x="3677" y="62"/>
                  <a:pt x="3640" y="84"/>
                  <a:pt x="3610" y="99"/>
                </a:cubicBezTo>
                <a:lnTo>
                  <a:pt x="1959" y="992"/>
                </a:lnTo>
                <a:lnTo>
                  <a:pt x="1952" y="992"/>
                </a:lnTo>
                <a:cubicBezTo>
                  <a:pt x="1839" y="1052"/>
                  <a:pt x="1726" y="1120"/>
                  <a:pt x="1606" y="1180"/>
                </a:cubicBezTo>
                <a:cubicBezTo>
                  <a:pt x="1216" y="1397"/>
                  <a:pt x="818" y="1615"/>
                  <a:pt x="421" y="1825"/>
                </a:cubicBezTo>
                <a:cubicBezTo>
                  <a:pt x="346" y="1863"/>
                  <a:pt x="278" y="1900"/>
                  <a:pt x="211" y="1945"/>
                </a:cubicBezTo>
                <a:cubicBezTo>
                  <a:pt x="173" y="1968"/>
                  <a:pt x="136" y="1990"/>
                  <a:pt x="105" y="2028"/>
                </a:cubicBezTo>
                <a:cubicBezTo>
                  <a:pt x="1" y="2159"/>
                  <a:pt x="107" y="2341"/>
                  <a:pt x="255" y="2341"/>
                </a:cubicBezTo>
                <a:cubicBezTo>
                  <a:pt x="277" y="2341"/>
                  <a:pt x="300" y="2337"/>
                  <a:pt x="323" y="2328"/>
                </a:cubicBezTo>
                <a:cubicBezTo>
                  <a:pt x="368" y="2313"/>
                  <a:pt x="413" y="2290"/>
                  <a:pt x="451" y="2268"/>
                </a:cubicBezTo>
                <a:cubicBezTo>
                  <a:pt x="833" y="2065"/>
                  <a:pt x="1216" y="1855"/>
                  <a:pt x="1599" y="1645"/>
                </a:cubicBezTo>
                <a:cubicBezTo>
                  <a:pt x="2342" y="1240"/>
                  <a:pt x="3085" y="842"/>
                  <a:pt x="3835" y="437"/>
                </a:cubicBezTo>
                <a:cubicBezTo>
                  <a:pt x="3873" y="414"/>
                  <a:pt x="3918" y="392"/>
                  <a:pt x="3955" y="362"/>
                </a:cubicBezTo>
                <a:cubicBezTo>
                  <a:pt x="4133" y="250"/>
                  <a:pt x="4034" y="0"/>
                  <a:pt x="3855"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0" name="Google Shape;15410;p40"/>
          <p:cNvSpPr/>
          <p:nvPr/>
        </p:nvSpPr>
        <p:spPr>
          <a:xfrm rot="14444717" flipH="1">
            <a:off x="4763395" y="1653851"/>
            <a:ext cx="523420" cy="323046"/>
          </a:xfrm>
          <a:custGeom>
            <a:avLst/>
            <a:gdLst/>
            <a:ahLst/>
            <a:cxnLst/>
            <a:rect l="l" t="t" r="r" b="b"/>
            <a:pathLst>
              <a:path w="4007" h="2416" extrusionOk="0">
                <a:moveTo>
                  <a:pt x="3770" y="0"/>
                </a:moveTo>
                <a:cubicBezTo>
                  <a:pt x="3767" y="0"/>
                  <a:pt x="3764" y="0"/>
                  <a:pt x="3760" y="1"/>
                </a:cubicBezTo>
                <a:cubicBezTo>
                  <a:pt x="3715" y="1"/>
                  <a:pt x="3678" y="16"/>
                  <a:pt x="3640" y="31"/>
                </a:cubicBezTo>
                <a:cubicBezTo>
                  <a:pt x="3603" y="46"/>
                  <a:pt x="3565" y="68"/>
                  <a:pt x="3528" y="91"/>
                </a:cubicBezTo>
                <a:cubicBezTo>
                  <a:pt x="3107" y="331"/>
                  <a:pt x="2687" y="571"/>
                  <a:pt x="2267" y="818"/>
                </a:cubicBezTo>
                <a:cubicBezTo>
                  <a:pt x="1577" y="1209"/>
                  <a:pt x="886" y="1606"/>
                  <a:pt x="203" y="1997"/>
                </a:cubicBezTo>
                <a:cubicBezTo>
                  <a:pt x="166" y="2019"/>
                  <a:pt x="128" y="2042"/>
                  <a:pt x="91" y="2072"/>
                </a:cubicBezTo>
                <a:cubicBezTo>
                  <a:pt x="16" y="2139"/>
                  <a:pt x="1" y="2244"/>
                  <a:pt x="61" y="2327"/>
                </a:cubicBezTo>
                <a:cubicBezTo>
                  <a:pt x="97" y="2383"/>
                  <a:pt x="154" y="2415"/>
                  <a:pt x="215" y="2415"/>
                </a:cubicBezTo>
                <a:cubicBezTo>
                  <a:pt x="243" y="2415"/>
                  <a:pt x="273" y="2409"/>
                  <a:pt x="301" y="2394"/>
                </a:cubicBezTo>
                <a:cubicBezTo>
                  <a:pt x="338" y="2379"/>
                  <a:pt x="383" y="2364"/>
                  <a:pt x="421" y="2334"/>
                </a:cubicBezTo>
                <a:cubicBezTo>
                  <a:pt x="976" y="2019"/>
                  <a:pt x="1532" y="1696"/>
                  <a:pt x="2087" y="1381"/>
                </a:cubicBezTo>
                <a:lnTo>
                  <a:pt x="3760" y="421"/>
                </a:lnTo>
                <a:cubicBezTo>
                  <a:pt x="3790" y="406"/>
                  <a:pt x="3820" y="383"/>
                  <a:pt x="3843" y="368"/>
                </a:cubicBezTo>
                <a:cubicBezTo>
                  <a:pt x="3873" y="346"/>
                  <a:pt x="3903" y="316"/>
                  <a:pt x="3925" y="286"/>
                </a:cubicBezTo>
                <a:cubicBezTo>
                  <a:pt x="4006" y="161"/>
                  <a:pt x="3915" y="0"/>
                  <a:pt x="3770"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05B512EA-07B2-9288-DB4A-0F77E4F40589}"/>
              </a:ext>
            </a:extLst>
          </p:cNvPr>
          <p:cNvGrpSpPr/>
          <p:nvPr/>
        </p:nvGrpSpPr>
        <p:grpSpPr>
          <a:xfrm>
            <a:off x="6483951" y="1574223"/>
            <a:ext cx="2432700" cy="2104179"/>
            <a:chOff x="6254025" y="2632345"/>
            <a:chExt cx="2432700" cy="2104179"/>
          </a:xfrm>
        </p:grpSpPr>
        <p:sp>
          <p:nvSpPr>
            <p:cNvPr id="15339" name="Google Shape;15339;p40"/>
            <p:cNvSpPr/>
            <p:nvPr/>
          </p:nvSpPr>
          <p:spPr>
            <a:xfrm>
              <a:off x="6254025" y="2632345"/>
              <a:ext cx="2432700" cy="2104179"/>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3" name="Google Shape;15483;p40"/>
            <p:cNvGrpSpPr/>
            <p:nvPr/>
          </p:nvGrpSpPr>
          <p:grpSpPr>
            <a:xfrm>
              <a:off x="6507815" y="3011746"/>
              <a:ext cx="381672" cy="383960"/>
              <a:chOff x="6737640" y="2464703"/>
              <a:chExt cx="381672" cy="383960"/>
            </a:xfrm>
          </p:grpSpPr>
          <p:sp>
            <p:nvSpPr>
              <p:cNvPr id="15484" name="Google Shape;15484;p40"/>
              <p:cNvSpPr/>
              <p:nvPr/>
            </p:nvSpPr>
            <p:spPr>
              <a:xfrm rot="-5400000" flipH="1">
                <a:off x="6761712" y="2491063"/>
                <a:ext cx="357600" cy="357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5" name="Google Shape;15485;p40"/>
              <p:cNvSpPr/>
              <p:nvPr/>
            </p:nvSpPr>
            <p:spPr>
              <a:xfrm rot="10800000" flipH="1">
                <a:off x="6737640" y="2464703"/>
                <a:ext cx="357158" cy="35774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6" name="Google Shape;15486;p40"/>
            <p:cNvGrpSpPr/>
            <p:nvPr/>
          </p:nvGrpSpPr>
          <p:grpSpPr>
            <a:xfrm>
              <a:off x="6507815" y="3946570"/>
              <a:ext cx="381660" cy="386880"/>
              <a:chOff x="6737640" y="2980495"/>
              <a:chExt cx="381660" cy="386880"/>
            </a:xfrm>
          </p:grpSpPr>
          <p:sp>
            <p:nvSpPr>
              <p:cNvPr id="15487" name="Google Shape;15487;p40"/>
              <p:cNvSpPr/>
              <p:nvPr/>
            </p:nvSpPr>
            <p:spPr>
              <a:xfrm rot="-5400000" flipH="1">
                <a:off x="6761700" y="3009775"/>
                <a:ext cx="357600" cy="357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8" name="Google Shape;15488;p40"/>
              <p:cNvSpPr/>
              <p:nvPr/>
            </p:nvSpPr>
            <p:spPr>
              <a:xfrm rot="10800000" flipH="1">
                <a:off x="6737640" y="2980495"/>
                <a:ext cx="357158" cy="35774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96" name="Google Shape;15496;p40"/>
            <p:cNvSpPr txBox="1"/>
            <p:nvPr/>
          </p:nvSpPr>
          <p:spPr>
            <a:xfrm>
              <a:off x="6985975" y="3096750"/>
              <a:ext cx="1621800" cy="466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dirty="0">
                  <a:solidFill>
                    <a:schemeClr val="dk1"/>
                  </a:solidFill>
                  <a:latin typeface="Fira Sans"/>
                  <a:ea typeface="Fira Sans"/>
                  <a:cs typeface="Fira Sans"/>
                  <a:sym typeface="Fira Sans"/>
                </a:rPr>
                <a:t>Original DNA Sequence</a:t>
              </a:r>
              <a:endParaRPr sz="1200" dirty="0">
                <a:solidFill>
                  <a:schemeClr val="dk1"/>
                </a:solidFill>
                <a:latin typeface="Fira Sans"/>
                <a:ea typeface="Fira Sans"/>
                <a:cs typeface="Fira Sans"/>
                <a:sym typeface="Fira Sans"/>
              </a:endParaRPr>
            </a:p>
          </p:txBody>
        </p:sp>
        <p:sp>
          <p:nvSpPr>
            <p:cNvPr id="15497" name="Google Shape;15497;p40"/>
            <p:cNvSpPr txBox="1"/>
            <p:nvPr/>
          </p:nvSpPr>
          <p:spPr>
            <a:xfrm>
              <a:off x="6985975" y="4033587"/>
              <a:ext cx="1621800" cy="466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dirty="0">
                  <a:solidFill>
                    <a:schemeClr val="dk1"/>
                  </a:solidFill>
                  <a:latin typeface="Fira Sans"/>
                  <a:ea typeface="Fira Sans"/>
                  <a:cs typeface="Fira Sans"/>
                  <a:sym typeface="Fira Sans"/>
                </a:rPr>
                <a:t>Mutated DNA Sequence</a:t>
              </a:r>
              <a:endParaRPr sz="1200" dirty="0">
                <a:solidFill>
                  <a:schemeClr val="dk1"/>
                </a:solidFill>
                <a:latin typeface="Fira Sans"/>
                <a:ea typeface="Fira Sans"/>
                <a:cs typeface="Fira Sans"/>
                <a:sym typeface="Fira Sans"/>
              </a:endParaRPr>
            </a:p>
          </p:txBody>
        </p:sp>
        <p:sp>
          <p:nvSpPr>
            <p:cNvPr id="15499" name="Google Shape;15499;p40"/>
            <p:cNvSpPr txBox="1"/>
            <p:nvPr/>
          </p:nvSpPr>
          <p:spPr>
            <a:xfrm>
              <a:off x="6985961" y="2854454"/>
              <a:ext cx="1436405" cy="25764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700" b="1" dirty="0">
                  <a:solidFill>
                    <a:schemeClr val="dk1"/>
                  </a:solidFill>
                  <a:latin typeface="Fira Sans"/>
                  <a:ea typeface="Fira Sans"/>
                  <a:cs typeface="Fira Sans"/>
                  <a:sym typeface="Fira Sans"/>
                </a:rPr>
                <a:t>PARENT 1</a:t>
              </a:r>
              <a:endParaRPr sz="1700" b="1" dirty="0">
                <a:solidFill>
                  <a:schemeClr val="dk1"/>
                </a:solidFill>
                <a:latin typeface="Fira Sans"/>
                <a:ea typeface="Fira Sans"/>
                <a:cs typeface="Fira Sans"/>
                <a:sym typeface="Fira Sans"/>
              </a:endParaRPr>
            </a:p>
          </p:txBody>
        </p:sp>
        <p:sp>
          <p:nvSpPr>
            <p:cNvPr id="15500" name="Google Shape;15500;p40"/>
            <p:cNvSpPr txBox="1"/>
            <p:nvPr/>
          </p:nvSpPr>
          <p:spPr>
            <a:xfrm>
              <a:off x="6985961" y="3780226"/>
              <a:ext cx="1307095" cy="26862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700" b="1" dirty="0">
                  <a:solidFill>
                    <a:schemeClr val="dk1"/>
                  </a:solidFill>
                  <a:latin typeface="Fira Sans"/>
                  <a:ea typeface="Fira Sans"/>
                  <a:cs typeface="Fira Sans"/>
                  <a:sym typeface="Fira Sans"/>
                </a:rPr>
                <a:t>PARENT 2</a:t>
              </a:r>
              <a:endParaRPr sz="1700" b="1" dirty="0">
                <a:solidFill>
                  <a:schemeClr val="dk1"/>
                </a:solidFill>
                <a:latin typeface="Fira Sans"/>
                <a:ea typeface="Fira Sans"/>
                <a:cs typeface="Fira Sans"/>
                <a:sym typeface="Fira Sans"/>
              </a:endParaRPr>
            </a:p>
          </p:txBody>
        </p:sp>
      </p:grpSp>
      <p:grpSp>
        <p:nvGrpSpPr>
          <p:cNvPr id="3" name="Google Shape;15399;p40">
            <a:extLst>
              <a:ext uri="{FF2B5EF4-FFF2-40B4-BE49-F238E27FC236}">
                <a16:creationId xmlns:a16="http://schemas.microsoft.com/office/drawing/2014/main" id="{53AFCC3B-F552-08BD-0BE5-3F3FBF9CF93E}"/>
              </a:ext>
            </a:extLst>
          </p:cNvPr>
          <p:cNvGrpSpPr/>
          <p:nvPr/>
        </p:nvGrpSpPr>
        <p:grpSpPr>
          <a:xfrm flipH="1">
            <a:off x="3140155" y="2477749"/>
            <a:ext cx="2740434" cy="2432700"/>
            <a:chOff x="6485985" y="910941"/>
            <a:chExt cx="1877974" cy="1706497"/>
          </a:xfrm>
        </p:grpSpPr>
        <p:sp>
          <p:nvSpPr>
            <p:cNvPr id="4" name="Google Shape;15400;p40">
              <a:extLst>
                <a:ext uri="{FF2B5EF4-FFF2-40B4-BE49-F238E27FC236}">
                  <a16:creationId xmlns:a16="http://schemas.microsoft.com/office/drawing/2014/main" id="{CDCE7B19-0143-7463-C5A4-775BA7014E29}"/>
                </a:ext>
              </a:extLst>
            </p:cNvPr>
            <p:cNvSpPr/>
            <p:nvPr/>
          </p:nvSpPr>
          <p:spPr>
            <a:xfrm rot="7155283">
              <a:off x="6878636" y="1001645"/>
              <a:ext cx="1101693" cy="1525089"/>
            </a:xfrm>
            <a:custGeom>
              <a:avLst/>
              <a:gdLst/>
              <a:ahLst/>
              <a:cxnLst/>
              <a:rect l="l" t="t" r="r" b="b"/>
              <a:pathLst>
                <a:path w="12023" h="16644" extrusionOk="0">
                  <a:moveTo>
                    <a:pt x="4488" y="5508"/>
                  </a:moveTo>
                  <a:lnTo>
                    <a:pt x="4563" y="5523"/>
                  </a:lnTo>
                  <a:cubicBezTo>
                    <a:pt x="4586" y="5523"/>
                    <a:pt x="4608" y="5531"/>
                    <a:pt x="4631" y="5531"/>
                  </a:cubicBezTo>
                  <a:cubicBezTo>
                    <a:pt x="4983" y="5628"/>
                    <a:pt x="5389" y="5733"/>
                    <a:pt x="5779" y="5868"/>
                  </a:cubicBezTo>
                  <a:cubicBezTo>
                    <a:pt x="6049" y="5959"/>
                    <a:pt x="6297" y="6049"/>
                    <a:pt x="6522" y="6154"/>
                  </a:cubicBezTo>
                  <a:cubicBezTo>
                    <a:pt x="6747" y="6244"/>
                    <a:pt x="6957" y="6364"/>
                    <a:pt x="7152" y="6506"/>
                  </a:cubicBezTo>
                  <a:cubicBezTo>
                    <a:pt x="7467" y="6724"/>
                    <a:pt x="7730" y="7024"/>
                    <a:pt x="7903" y="7369"/>
                  </a:cubicBezTo>
                  <a:cubicBezTo>
                    <a:pt x="7978" y="7527"/>
                    <a:pt x="8038" y="7692"/>
                    <a:pt x="8083" y="7857"/>
                  </a:cubicBezTo>
                  <a:cubicBezTo>
                    <a:pt x="8218" y="8292"/>
                    <a:pt x="8248" y="8750"/>
                    <a:pt x="8173" y="9193"/>
                  </a:cubicBezTo>
                  <a:cubicBezTo>
                    <a:pt x="8113" y="9576"/>
                    <a:pt x="8023" y="9951"/>
                    <a:pt x="7918" y="10326"/>
                  </a:cubicBezTo>
                  <a:cubicBezTo>
                    <a:pt x="7880" y="10446"/>
                    <a:pt x="7850" y="10566"/>
                    <a:pt x="7813" y="10686"/>
                  </a:cubicBezTo>
                  <a:cubicBezTo>
                    <a:pt x="7790" y="10769"/>
                    <a:pt x="7768" y="10859"/>
                    <a:pt x="7745" y="10949"/>
                  </a:cubicBezTo>
                  <a:cubicBezTo>
                    <a:pt x="7730" y="10986"/>
                    <a:pt x="7715" y="11031"/>
                    <a:pt x="7700" y="11069"/>
                  </a:cubicBezTo>
                  <a:lnTo>
                    <a:pt x="7670" y="11174"/>
                  </a:lnTo>
                  <a:lnTo>
                    <a:pt x="7610" y="11181"/>
                  </a:lnTo>
                  <a:cubicBezTo>
                    <a:pt x="7602" y="11189"/>
                    <a:pt x="7602" y="11189"/>
                    <a:pt x="7595" y="11189"/>
                  </a:cubicBezTo>
                  <a:cubicBezTo>
                    <a:pt x="7572" y="11196"/>
                    <a:pt x="7542" y="11196"/>
                    <a:pt x="7512" y="11196"/>
                  </a:cubicBezTo>
                  <a:cubicBezTo>
                    <a:pt x="7460" y="11181"/>
                    <a:pt x="7407" y="11166"/>
                    <a:pt x="7355" y="11151"/>
                  </a:cubicBezTo>
                  <a:lnTo>
                    <a:pt x="7190" y="11106"/>
                  </a:lnTo>
                  <a:cubicBezTo>
                    <a:pt x="7002" y="11054"/>
                    <a:pt x="6814" y="11001"/>
                    <a:pt x="6634" y="10949"/>
                  </a:cubicBezTo>
                  <a:cubicBezTo>
                    <a:pt x="6297" y="10851"/>
                    <a:pt x="5959" y="10739"/>
                    <a:pt x="5629" y="10604"/>
                  </a:cubicBezTo>
                  <a:cubicBezTo>
                    <a:pt x="5186" y="10416"/>
                    <a:pt x="4796" y="10131"/>
                    <a:pt x="4488" y="9763"/>
                  </a:cubicBezTo>
                  <a:cubicBezTo>
                    <a:pt x="4346" y="9606"/>
                    <a:pt x="4233" y="9433"/>
                    <a:pt x="4136" y="9245"/>
                  </a:cubicBezTo>
                  <a:cubicBezTo>
                    <a:pt x="3993" y="8975"/>
                    <a:pt x="3910" y="8683"/>
                    <a:pt x="3888" y="8382"/>
                  </a:cubicBezTo>
                  <a:cubicBezTo>
                    <a:pt x="3873" y="8150"/>
                    <a:pt x="3873" y="7910"/>
                    <a:pt x="3903" y="7677"/>
                  </a:cubicBezTo>
                  <a:cubicBezTo>
                    <a:pt x="3940" y="7414"/>
                    <a:pt x="3985" y="7152"/>
                    <a:pt x="4045" y="6897"/>
                  </a:cubicBezTo>
                  <a:cubicBezTo>
                    <a:pt x="4128" y="6499"/>
                    <a:pt x="4241" y="6116"/>
                    <a:pt x="4368" y="5696"/>
                  </a:cubicBezTo>
                  <a:cubicBezTo>
                    <a:pt x="4376" y="5636"/>
                    <a:pt x="4413" y="5583"/>
                    <a:pt x="4458" y="5538"/>
                  </a:cubicBezTo>
                  <a:lnTo>
                    <a:pt x="4488" y="5508"/>
                  </a:lnTo>
                  <a:close/>
                  <a:moveTo>
                    <a:pt x="3929" y="0"/>
                  </a:moveTo>
                  <a:cubicBezTo>
                    <a:pt x="3915" y="0"/>
                    <a:pt x="3901" y="3"/>
                    <a:pt x="3888" y="8"/>
                  </a:cubicBezTo>
                  <a:cubicBezTo>
                    <a:pt x="3865" y="30"/>
                    <a:pt x="3850" y="53"/>
                    <a:pt x="3843" y="83"/>
                  </a:cubicBezTo>
                  <a:cubicBezTo>
                    <a:pt x="3843" y="113"/>
                    <a:pt x="3850" y="143"/>
                    <a:pt x="3865" y="165"/>
                  </a:cubicBezTo>
                  <a:cubicBezTo>
                    <a:pt x="3873" y="188"/>
                    <a:pt x="3880" y="203"/>
                    <a:pt x="3888" y="218"/>
                  </a:cubicBezTo>
                  <a:cubicBezTo>
                    <a:pt x="3978" y="368"/>
                    <a:pt x="4053" y="526"/>
                    <a:pt x="4128" y="676"/>
                  </a:cubicBezTo>
                  <a:lnTo>
                    <a:pt x="4173" y="781"/>
                  </a:lnTo>
                  <a:cubicBezTo>
                    <a:pt x="4323" y="1088"/>
                    <a:pt x="4451" y="1404"/>
                    <a:pt x="4548" y="1726"/>
                  </a:cubicBezTo>
                  <a:cubicBezTo>
                    <a:pt x="4676" y="2086"/>
                    <a:pt x="4736" y="2469"/>
                    <a:pt x="4736" y="2844"/>
                  </a:cubicBezTo>
                  <a:cubicBezTo>
                    <a:pt x="4736" y="3099"/>
                    <a:pt x="4713" y="3355"/>
                    <a:pt x="4676" y="3602"/>
                  </a:cubicBezTo>
                  <a:cubicBezTo>
                    <a:pt x="4593" y="4082"/>
                    <a:pt x="4481" y="4548"/>
                    <a:pt x="4338" y="5013"/>
                  </a:cubicBezTo>
                  <a:cubicBezTo>
                    <a:pt x="4331" y="5036"/>
                    <a:pt x="4323" y="5058"/>
                    <a:pt x="4308" y="5088"/>
                  </a:cubicBezTo>
                  <a:lnTo>
                    <a:pt x="4286" y="5141"/>
                  </a:lnTo>
                  <a:lnTo>
                    <a:pt x="4256" y="5156"/>
                  </a:lnTo>
                  <a:cubicBezTo>
                    <a:pt x="4223" y="5168"/>
                    <a:pt x="4189" y="5174"/>
                    <a:pt x="4156" y="5174"/>
                  </a:cubicBezTo>
                  <a:cubicBezTo>
                    <a:pt x="4129" y="5174"/>
                    <a:pt x="4102" y="5170"/>
                    <a:pt x="4075" y="5163"/>
                  </a:cubicBezTo>
                  <a:cubicBezTo>
                    <a:pt x="3798" y="5088"/>
                    <a:pt x="3445" y="4983"/>
                    <a:pt x="3092" y="4863"/>
                  </a:cubicBezTo>
                  <a:cubicBezTo>
                    <a:pt x="2830" y="4765"/>
                    <a:pt x="2575" y="4660"/>
                    <a:pt x="2320" y="4533"/>
                  </a:cubicBezTo>
                  <a:cubicBezTo>
                    <a:pt x="1967" y="4360"/>
                    <a:pt x="1644" y="4128"/>
                    <a:pt x="1366" y="3850"/>
                  </a:cubicBezTo>
                  <a:cubicBezTo>
                    <a:pt x="1141" y="3610"/>
                    <a:pt x="931" y="3355"/>
                    <a:pt x="744" y="3092"/>
                  </a:cubicBezTo>
                  <a:cubicBezTo>
                    <a:pt x="564" y="2837"/>
                    <a:pt x="391" y="2574"/>
                    <a:pt x="241" y="2297"/>
                  </a:cubicBezTo>
                  <a:cubicBezTo>
                    <a:pt x="226" y="2274"/>
                    <a:pt x="211" y="2251"/>
                    <a:pt x="196" y="2221"/>
                  </a:cubicBezTo>
                  <a:cubicBezTo>
                    <a:pt x="152" y="2172"/>
                    <a:pt x="120" y="2155"/>
                    <a:pt x="86" y="2155"/>
                  </a:cubicBezTo>
                  <a:cubicBezTo>
                    <a:pt x="73" y="2155"/>
                    <a:pt x="60" y="2157"/>
                    <a:pt x="46" y="2161"/>
                  </a:cubicBezTo>
                  <a:cubicBezTo>
                    <a:pt x="16" y="2191"/>
                    <a:pt x="1" y="2229"/>
                    <a:pt x="1" y="2267"/>
                  </a:cubicBezTo>
                  <a:cubicBezTo>
                    <a:pt x="16" y="2319"/>
                    <a:pt x="46" y="2379"/>
                    <a:pt x="76" y="2432"/>
                  </a:cubicBezTo>
                  <a:lnTo>
                    <a:pt x="98" y="2462"/>
                  </a:lnTo>
                  <a:cubicBezTo>
                    <a:pt x="301" y="2822"/>
                    <a:pt x="534" y="3167"/>
                    <a:pt x="789" y="3490"/>
                  </a:cubicBezTo>
                  <a:cubicBezTo>
                    <a:pt x="916" y="3655"/>
                    <a:pt x="1051" y="3820"/>
                    <a:pt x="1201" y="3970"/>
                  </a:cubicBezTo>
                  <a:cubicBezTo>
                    <a:pt x="1517" y="4293"/>
                    <a:pt x="1877" y="4555"/>
                    <a:pt x="2282" y="4750"/>
                  </a:cubicBezTo>
                  <a:cubicBezTo>
                    <a:pt x="2597" y="4900"/>
                    <a:pt x="2912" y="5028"/>
                    <a:pt x="3243" y="5133"/>
                  </a:cubicBezTo>
                  <a:cubicBezTo>
                    <a:pt x="3400" y="5186"/>
                    <a:pt x="3558" y="5231"/>
                    <a:pt x="3715" y="5276"/>
                  </a:cubicBezTo>
                  <a:cubicBezTo>
                    <a:pt x="3798" y="5306"/>
                    <a:pt x="3888" y="5328"/>
                    <a:pt x="3978" y="5358"/>
                  </a:cubicBezTo>
                  <a:cubicBezTo>
                    <a:pt x="3985" y="5358"/>
                    <a:pt x="3993" y="5366"/>
                    <a:pt x="4000" y="5366"/>
                  </a:cubicBezTo>
                  <a:cubicBezTo>
                    <a:pt x="4060" y="5373"/>
                    <a:pt x="4113" y="5403"/>
                    <a:pt x="4151" y="5441"/>
                  </a:cubicBezTo>
                  <a:lnTo>
                    <a:pt x="4158" y="5463"/>
                  </a:lnTo>
                  <a:lnTo>
                    <a:pt x="4166" y="5478"/>
                  </a:lnTo>
                  <a:cubicBezTo>
                    <a:pt x="4181" y="5538"/>
                    <a:pt x="4173" y="5606"/>
                    <a:pt x="4151" y="5666"/>
                  </a:cubicBezTo>
                  <a:cubicBezTo>
                    <a:pt x="4143" y="5681"/>
                    <a:pt x="4143" y="5688"/>
                    <a:pt x="4136" y="5703"/>
                  </a:cubicBezTo>
                  <a:cubicBezTo>
                    <a:pt x="4105" y="5838"/>
                    <a:pt x="4068" y="5981"/>
                    <a:pt x="4030" y="6116"/>
                  </a:cubicBezTo>
                  <a:cubicBezTo>
                    <a:pt x="3978" y="6326"/>
                    <a:pt x="3918" y="6529"/>
                    <a:pt x="3865" y="6739"/>
                  </a:cubicBezTo>
                  <a:cubicBezTo>
                    <a:pt x="3798" y="7017"/>
                    <a:pt x="3745" y="7294"/>
                    <a:pt x="3708" y="7579"/>
                  </a:cubicBezTo>
                  <a:cubicBezTo>
                    <a:pt x="3670" y="7842"/>
                    <a:pt x="3663" y="8112"/>
                    <a:pt x="3685" y="8382"/>
                  </a:cubicBezTo>
                  <a:cubicBezTo>
                    <a:pt x="3708" y="8713"/>
                    <a:pt x="3798" y="9035"/>
                    <a:pt x="3948" y="9335"/>
                  </a:cubicBezTo>
                  <a:cubicBezTo>
                    <a:pt x="4083" y="9591"/>
                    <a:pt x="4248" y="9823"/>
                    <a:pt x="4451" y="10033"/>
                  </a:cubicBezTo>
                  <a:cubicBezTo>
                    <a:pt x="4743" y="10348"/>
                    <a:pt x="5096" y="10604"/>
                    <a:pt x="5494" y="10776"/>
                  </a:cubicBezTo>
                  <a:cubicBezTo>
                    <a:pt x="5606" y="10821"/>
                    <a:pt x="5726" y="10866"/>
                    <a:pt x="5846" y="10911"/>
                  </a:cubicBezTo>
                  <a:lnTo>
                    <a:pt x="5876" y="10919"/>
                  </a:lnTo>
                  <a:cubicBezTo>
                    <a:pt x="6139" y="11016"/>
                    <a:pt x="6417" y="11106"/>
                    <a:pt x="6687" y="11196"/>
                  </a:cubicBezTo>
                  <a:cubicBezTo>
                    <a:pt x="6837" y="11241"/>
                    <a:pt x="6995" y="11286"/>
                    <a:pt x="7145" y="11331"/>
                  </a:cubicBezTo>
                  <a:cubicBezTo>
                    <a:pt x="7220" y="11346"/>
                    <a:pt x="7287" y="11369"/>
                    <a:pt x="7362" y="11391"/>
                  </a:cubicBezTo>
                  <a:cubicBezTo>
                    <a:pt x="7392" y="11399"/>
                    <a:pt x="7415" y="11407"/>
                    <a:pt x="7437" y="11414"/>
                  </a:cubicBezTo>
                  <a:lnTo>
                    <a:pt x="7497" y="11429"/>
                  </a:lnTo>
                  <a:lnTo>
                    <a:pt x="7520" y="11459"/>
                  </a:lnTo>
                  <a:cubicBezTo>
                    <a:pt x="7557" y="11512"/>
                    <a:pt x="7572" y="11594"/>
                    <a:pt x="7542" y="11654"/>
                  </a:cubicBezTo>
                  <a:cubicBezTo>
                    <a:pt x="7437" y="11977"/>
                    <a:pt x="7355" y="12299"/>
                    <a:pt x="7295" y="12630"/>
                  </a:cubicBezTo>
                  <a:cubicBezTo>
                    <a:pt x="7242" y="12870"/>
                    <a:pt x="7205" y="13117"/>
                    <a:pt x="7182" y="13358"/>
                  </a:cubicBezTo>
                  <a:cubicBezTo>
                    <a:pt x="7145" y="13725"/>
                    <a:pt x="7160" y="14100"/>
                    <a:pt x="7227" y="14461"/>
                  </a:cubicBezTo>
                  <a:cubicBezTo>
                    <a:pt x="7272" y="14708"/>
                    <a:pt x="7340" y="14948"/>
                    <a:pt x="7430" y="15181"/>
                  </a:cubicBezTo>
                  <a:cubicBezTo>
                    <a:pt x="7512" y="15414"/>
                    <a:pt x="7602" y="15646"/>
                    <a:pt x="7722" y="15909"/>
                  </a:cubicBezTo>
                  <a:cubicBezTo>
                    <a:pt x="7805" y="16089"/>
                    <a:pt x="7903" y="16277"/>
                    <a:pt x="8023" y="16494"/>
                  </a:cubicBezTo>
                  <a:cubicBezTo>
                    <a:pt x="8038" y="16532"/>
                    <a:pt x="8060" y="16569"/>
                    <a:pt x="8090" y="16599"/>
                  </a:cubicBezTo>
                  <a:cubicBezTo>
                    <a:pt x="8111" y="16631"/>
                    <a:pt x="8143" y="16644"/>
                    <a:pt x="8176" y="16644"/>
                  </a:cubicBezTo>
                  <a:cubicBezTo>
                    <a:pt x="8190" y="16644"/>
                    <a:pt x="8204" y="16641"/>
                    <a:pt x="8218" y="16637"/>
                  </a:cubicBezTo>
                  <a:cubicBezTo>
                    <a:pt x="8255" y="16607"/>
                    <a:pt x="8270" y="16554"/>
                    <a:pt x="8255" y="16509"/>
                  </a:cubicBezTo>
                  <a:cubicBezTo>
                    <a:pt x="8255" y="16494"/>
                    <a:pt x="8248" y="16479"/>
                    <a:pt x="8240" y="16472"/>
                  </a:cubicBezTo>
                  <a:cubicBezTo>
                    <a:pt x="8233" y="16449"/>
                    <a:pt x="8218" y="16427"/>
                    <a:pt x="8203" y="16404"/>
                  </a:cubicBezTo>
                  <a:cubicBezTo>
                    <a:pt x="7970" y="15984"/>
                    <a:pt x="7768" y="15541"/>
                    <a:pt x="7610" y="15084"/>
                  </a:cubicBezTo>
                  <a:cubicBezTo>
                    <a:pt x="7415" y="14551"/>
                    <a:pt x="7340" y="13980"/>
                    <a:pt x="7385" y="13418"/>
                  </a:cubicBezTo>
                  <a:cubicBezTo>
                    <a:pt x="7452" y="12825"/>
                    <a:pt x="7580" y="12239"/>
                    <a:pt x="7760" y="11662"/>
                  </a:cubicBezTo>
                  <a:cubicBezTo>
                    <a:pt x="7775" y="11609"/>
                    <a:pt x="7820" y="11564"/>
                    <a:pt x="7880" y="11542"/>
                  </a:cubicBezTo>
                  <a:lnTo>
                    <a:pt x="7903" y="11534"/>
                  </a:lnTo>
                  <a:lnTo>
                    <a:pt x="7955" y="11542"/>
                  </a:lnTo>
                  <a:cubicBezTo>
                    <a:pt x="7985" y="11549"/>
                    <a:pt x="8015" y="11557"/>
                    <a:pt x="8045" y="11564"/>
                  </a:cubicBezTo>
                  <a:lnTo>
                    <a:pt x="8233" y="11617"/>
                  </a:lnTo>
                  <a:cubicBezTo>
                    <a:pt x="8420" y="11677"/>
                    <a:pt x="8623" y="11737"/>
                    <a:pt x="8818" y="11797"/>
                  </a:cubicBezTo>
                  <a:cubicBezTo>
                    <a:pt x="9096" y="11887"/>
                    <a:pt x="9366" y="11999"/>
                    <a:pt x="9636" y="12127"/>
                  </a:cubicBezTo>
                  <a:cubicBezTo>
                    <a:pt x="10049" y="12322"/>
                    <a:pt x="10416" y="12600"/>
                    <a:pt x="10732" y="12930"/>
                  </a:cubicBezTo>
                  <a:cubicBezTo>
                    <a:pt x="10994" y="13215"/>
                    <a:pt x="11234" y="13523"/>
                    <a:pt x="11445" y="13853"/>
                  </a:cubicBezTo>
                  <a:cubicBezTo>
                    <a:pt x="11527" y="13973"/>
                    <a:pt x="11602" y="14100"/>
                    <a:pt x="11677" y="14228"/>
                  </a:cubicBezTo>
                  <a:cubicBezTo>
                    <a:pt x="11722" y="14288"/>
                    <a:pt x="11760" y="14356"/>
                    <a:pt x="11797" y="14416"/>
                  </a:cubicBezTo>
                  <a:cubicBezTo>
                    <a:pt x="11812" y="14446"/>
                    <a:pt x="11835" y="14476"/>
                    <a:pt x="11857" y="14506"/>
                  </a:cubicBezTo>
                  <a:cubicBezTo>
                    <a:pt x="11879" y="14528"/>
                    <a:pt x="11909" y="14542"/>
                    <a:pt x="11938" y="14542"/>
                  </a:cubicBezTo>
                  <a:cubicBezTo>
                    <a:pt x="11949" y="14542"/>
                    <a:pt x="11960" y="14540"/>
                    <a:pt x="11970" y="14536"/>
                  </a:cubicBezTo>
                  <a:cubicBezTo>
                    <a:pt x="12000" y="14513"/>
                    <a:pt x="12022" y="14476"/>
                    <a:pt x="12015" y="14438"/>
                  </a:cubicBezTo>
                  <a:cubicBezTo>
                    <a:pt x="12007" y="14393"/>
                    <a:pt x="11992" y="14356"/>
                    <a:pt x="11977" y="14318"/>
                  </a:cubicBezTo>
                  <a:cubicBezTo>
                    <a:pt x="11955" y="14273"/>
                    <a:pt x="11925" y="14221"/>
                    <a:pt x="11895" y="14176"/>
                  </a:cubicBezTo>
                  <a:cubicBezTo>
                    <a:pt x="11850" y="14100"/>
                    <a:pt x="11805" y="14033"/>
                    <a:pt x="11760" y="13958"/>
                  </a:cubicBezTo>
                  <a:cubicBezTo>
                    <a:pt x="11647" y="13793"/>
                    <a:pt x="11542" y="13613"/>
                    <a:pt x="11422" y="13455"/>
                  </a:cubicBezTo>
                  <a:cubicBezTo>
                    <a:pt x="11249" y="13223"/>
                    <a:pt x="11069" y="13005"/>
                    <a:pt x="10882" y="12787"/>
                  </a:cubicBezTo>
                  <a:cubicBezTo>
                    <a:pt x="10537" y="12420"/>
                    <a:pt x="10131" y="12127"/>
                    <a:pt x="9674" y="11917"/>
                  </a:cubicBezTo>
                  <a:cubicBezTo>
                    <a:pt x="9396" y="11789"/>
                    <a:pt x="9111" y="11669"/>
                    <a:pt x="8826" y="11572"/>
                  </a:cubicBezTo>
                  <a:cubicBezTo>
                    <a:pt x="8593" y="11497"/>
                    <a:pt x="8345" y="11422"/>
                    <a:pt x="8098" y="11361"/>
                  </a:cubicBezTo>
                  <a:lnTo>
                    <a:pt x="8083" y="11354"/>
                  </a:lnTo>
                  <a:cubicBezTo>
                    <a:pt x="8023" y="11346"/>
                    <a:pt x="7963" y="11309"/>
                    <a:pt x="7933" y="11256"/>
                  </a:cubicBezTo>
                  <a:lnTo>
                    <a:pt x="7918" y="11241"/>
                  </a:lnTo>
                  <a:lnTo>
                    <a:pt x="7918" y="11219"/>
                  </a:lnTo>
                  <a:cubicBezTo>
                    <a:pt x="7918" y="11159"/>
                    <a:pt x="7925" y="11099"/>
                    <a:pt x="7948" y="11039"/>
                  </a:cubicBezTo>
                  <a:cubicBezTo>
                    <a:pt x="7955" y="11024"/>
                    <a:pt x="7963" y="11009"/>
                    <a:pt x="7963" y="10994"/>
                  </a:cubicBezTo>
                  <a:lnTo>
                    <a:pt x="8000" y="10859"/>
                  </a:lnTo>
                  <a:cubicBezTo>
                    <a:pt x="8090" y="10536"/>
                    <a:pt x="8188" y="10198"/>
                    <a:pt x="8248" y="9868"/>
                  </a:cubicBezTo>
                  <a:cubicBezTo>
                    <a:pt x="8270" y="9771"/>
                    <a:pt x="8293" y="9681"/>
                    <a:pt x="8315" y="9583"/>
                  </a:cubicBezTo>
                  <a:lnTo>
                    <a:pt x="8345" y="9448"/>
                  </a:lnTo>
                  <a:cubicBezTo>
                    <a:pt x="8420" y="9095"/>
                    <a:pt x="8443" y="8728"/>
                    <a:pt x="8398" y="8360"/>
                  </a:cubicBezTo>
                  <a:cubicBezTo>
                    <a:pt x="8360" y="8015"/>
                    <a:pt x="8263" y="7677"/>
                    <a:pt x="8128" y="7362"/>
                  </a:cubicBezTo>
                  <a:cubicBezTo>
                    <a:pt x="7940" y="6949"/>
                    <a:pt x="7647" y="6596"/>
                    <a:pt x="7272" y="6341"/>
                  </a:cubicBezTo>
                  <a:cubicBezTo>
                    <a:pt x="7077" y="6199"/>
                    <a:pt x="6867" y="6079"/>
                    <a:pt x="6642" y="5974"/>
                  </a:cubicBezTo>
                  <a:cubicBezTo>
                    <a:pt x="6402" y="5868"/>
                    <a:pt x="6154" y="5771"/>
                    <a:pt x="5899" y="5688"/>
                  </a:cubicBezTo>
                  <a:cubicBezTo>
                    <a:pt x="5651" y="5613"/>
                    <a:pt x="5396" y="5531"/>
                    <a:pt x="5149" y="5456"/>
                  </a:cubicBezTo>
                  <a:lnTo>
                    <a:pt x="4901" y="5381"/>
                  </a:lnTo>
                  <a:cubicBezTo>
                    <a:pt x="4863" y="5373"/>
                    <a:pt x="4833" y="5366"/>
                    <a:pt x="4803" y="5358"/>
                  </a:cubicBezTo>
                  <a:cubicBezTo>
                    <a:pt x="4758" y="5343"/>
                    <a:pt x="4706" y="5328"/>
                    <a:pt x="4661" y="5313"/>
                  </a:cubicBezTo>
                  <a:cubicBezTo>
                    <a:pt x="4638" y="5306"/>
                    <a:pt x="4616" y="5291"/>
                    <a:pt x="4593" y="5276"/>
                  </a:cubicBezTo>
                  <a:cubicBezTo>
                    <a:pt x="4586" y="5276"/>
                    <a:pt x="4578" y="5268"/>
                    <a:pt x="4571" y="5261"/>
                  </a:cubicBezTo>
                  <a:lnTo>
                    <a:pt x="4518" y="5231"/>
                  </a:lnTo>
                  <a:lnTo>
                    <a:pt x="4578" y="4960"/>
                  </a:lnTo>
                  <a:cubicBezTo>
                    <a:pt x="4601" y="4885"/>
                    <a:pt x="4623" y="4818"/>
                    <a:pt x="4638" y="4743"/>
                  </a:cubicBezTo>
                  <a:cubicBezTo>
                    <a:pt x="4683" y="4585"/>
                    <a:pt x="4721" y="4435"/>
                    <a:pt x="4758" y="4278"/>
                  </a:cubicBezTo>
                  <a:cubicBezTo>
                    <a:pt x="4833" y="3947"/>
                    <a:pt x="4893" y="3617"/>
                    <a:pt x="4923" y="3280"/>
                  </a:cubicBezTo>
                  <a:cubicBezTo>
                    <a:pt x="4968" y="2844"/>
                    <a:pt x="4938" y="2409"/>
                    <a:pt x="4841" y="1981"/>
                  </a:cubicBezTo>
                  <a:cubicBezTo>
                    <a:pt x="4766" y="1704"/>
                    <a:pt x="4676" y="1426"/>
                    <a:pt x="4563" y="1156"/>
                  </a:cubicBezTo>
                  <a:cubicBezTo>
                    <a:pt x="4488" y="961"/>
                    <a:pt x="4398" y="773"/>
                    <a:pt x="4316" y="593"/>
                  </a:cubicBezTo>
                  <a:lnTo>
                    <a:pt x="4256" y="458"/>
                  </a:lnTo>
                  <a:cubicBezTo>
                    <a:pt x="4188" y="330"/>
                    <a:pt x="4120" y="203"/>
                    <a:pt x="4045" y="83"/>
                  </a:cubicBezTo>
                  <a:cubicBezTo>
                    <a:pt x="4028" y="30"/>
                    <a:pt x="3979" y="0"/>
                    <a:pt x="3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401;p40">
              <a:extLst>
                <a:ext uri="{FF2B5EF4-FFF2-40B4-BE49-F238E27FC236}">
                  <a16:creationId xmlns:a16="http://schemas.microsoft.com/office/drawing/2014/main" id="{37E38F93-D739-98A2-A0E6-3BFD5661DE20}"/>
                </a:ext>
              </a:extLst>
            </p:cNvPr>
            <p:cNvSpPr/>
            <p:nvPr/>
          </p:nvSpPr>
          <p:spPr>
            <a:xfrm rot="7155283">
              <a:off x="7845935" y="1607477"/>
              <a:ext cx="520471" cy="296515"/>
            </a:xfrm>
            <a:custGeom>
              <a:avLst/>
              <a:gdLst/>
              <a:ahLst/>
              <a:cxnLst/>
              <a:rect l="l" t="t" r="r" b="b"/>
              <a:pathLst>
                <a:path w="5680" h="3236" extrusionOk="0">
                  <a:moveTo>
                    <a:pt x="5409" y="1"/>
                  </a:moveTo>
                  <a:cubicBezTo>
                    <a:pt x="5390" y="1"/>
                    <a:pt x="5371" y="4"/>
                    <a:pt x="5351" y="9"/>
                  </a:cubicBezTo>
                  <a:cubicBezTo>
                    <a:pt x="5306" y="24"/>
                    <a:pt x="5254" y="47"/>
                    <a:pt x="5216" y="69"/>
                  </a:cubicBezTo>
                  <a:cubicBezTo>
                    <a:pt x="4631" y="392"/>
                    <a:pt x="4053" y="707"/>
                    <a:pt x="3475" y="1022"/>
                  </a:cubicBezTo>
                  <a:cubicBezTo>
                    <a:pt x="2898" y="1345"/>
                    <a:pt x="2312" y="1668"/>
                    <a:pt x="1727" y="1983"/>
                  </a:cubicBezTo>
                  <a:cubicBezTo>
                    <a:pt x="1217" y="2268"/>
                    <a:pt x="699" y="2553"/>
                    <a:pt x="189" y="2831"/>
                  </a:cubicBezTo>
                  <a:cubicBezTo>
                    <a:pt x="151" y="2846"/>
                    <a:pt x="121" y="2868"/>
                    <a:pt x="98" y="2891"/>
                  </a:cubicBezTo>
                  <a:cubicBezTo>
                    <a:pt x="23" y="2951"/>
                    <a:pt x="1" y="3049"/>
                    <a:pt x="46" y="3131"/>
                  </a:cubicBezTo>
                  <a:cubicBezTo>
                    <a:pt x="76" y="3198"/>
                    <a:pt x="146" y="3235"/>
                    <a:pt x="219" y="3235"/>
                  </a:cubicBezTo>
                  <a:cubicBezTo>
                    <a:pt x="236" y="3235"/>
                    <a:pt x="254" y="3233"/>
                    <a:pt x="271" y="3229"/>
                  </a:cubicBezTo>
                  <a:cubicBezTo>
                    <a:pt x="316" y="3214"/>
                    <a:pt x="361" y="3191"/>
                    <a:pt x="406" y="3169"/>
                  </a:cubicBezTo>
                  <a:cubicBezTo>
                    <a:pt x="1247" y="2711"/>
                    <a:pt x="2080" y="2253"/>
                    <a:pt x="2920" y="1788"/>
                  </a:cubicBezTo>
                  <a:lnTo>
                    <a:pt x="2920" y="1795"/>
                  </a:lnTo>
                  <a:cubicBezTo>
                    <a:pt x="3033" y="1728"/>
                    <a:pt x="3153" y="1660"/>
                    <a:pt x="3265" y="1600"/>
                  </a:cubicBezTo>
                  <a:cubicBezTo>
                    <a:pt x="3978" y="1210"/>
                    <a:pt x="4684" y="820"/>
                    <a:pt x="5396" y="430"/>
                  </a:cubicBezTo>
                  <a:cubicBezTo>
                    <a:pt x="5441" y="407"/>
                    <a:pt x="5486" y="377"/>
                    <a:pt x="5524" y="347"/>
                  </a:cubicBezTo>
                  <a:cubicBezTo>
                    <a:pt x="5680" y="232"/>
                    <a:pt x="5579" y="1"/>
                    <a:pt x="5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5402;p40">
              <a:extLst>
                <a:ext uri="{FF2B5EF4-FFF2-40B4-BE49-F238E27FC236}">
                  <a16:creationId xmlns:a16="http://schemas.microsoft.com/office/drawing/2014/main" id="{84AD3928-7C8C-9F54-C22D-3730FFA807F1}"/>
                </a:ext>
              </a:extLst>
            </p:cNvPr>
            <p:cNvSpPr/>
            <p:nvPr/>
          </p:nvSpPr>
          <p:spPr>
            <a:xfrm rot="7155283">
              <a:off x="7104421" y="1619267"/>
              <a:ext cx="510941" cy="296240"/>
            </a:xfrm>
            <a:custGeom>
              <a:avLst/>
              <a:gdLst/>
              <a:ahLst/>
              <a:cxnLst/>
              <a:rect l="l" t="t" r="r" b="b"/>
              <a:pathLst>
                <a:path w="5576" h="3233" extrusionOk="0">
                  <a:moveTo>
                    <a:pt x="5382" y="0"/>
                  </a:moveTo>
                  <a:cubicBezTo>
                    <a:pt x="5372" y="0"/>
                    <a:pt x="5361" y="1"/>
                    <a:pt x="5351" y="3"/>
                  </a:cubicBezTo>
                  <a:cubicBezTo>
                    <a:pt x="5313" y="11"/>
                    <a:pt x="5276" y="18"/>
                    <a:pt x="5238" y="41"/>
                  </a:cubicBezTo>
                  <a:cubicBezTo>
                    <a:pt x="5178" y="71"/>
                    <a:pt x="5118" y="101"/>
                    <a:pt x="5058" y="131"/>
                  </a:cubicBezTo>
                  <a:lnTo>
                    <a:pt x="2679" y="1444"/>
                  </a:lnTo>
                  <a:lnTo>
                    <a:pt x="2679" y="1437"/>
                  </a:lnTo>
                  <a:cubicBezTo>
                    <a:pt x="2402" y="1594"/>
                    <a:pt x="2124" y="1744"/>
                    <a:pt x="1854" y="1902"/>
                  </a:cubicBezTo>
                  <a:cubicBezTo>
                    <a:pt x="1291" y="2209"/>
                    <a:pt x="736" y="2517"/>
                    <a:pt x="173" y="2832"/>
                  </a:cubicBezTo>
                  <a:cubicBezTo>
                    <a:pt x="143" y="2847"/>
                    <a:pt x="113" y="2862"/>
                    <a:pt x="90" y="2885"/>
                  </a:cubicBezTo>
                  <a:cubicBezTo>
                    <a:pt x="23" y="2937"/>
                    <a:pt x="0" y="3027"/>
                    <a:pt x="23" y="3102"/>
                  </a:cubicBezTo>
                  <a:cubicBezTo>
                    <a:pt x="56" y="3182"/>
                    <a:pt x="130" y="3233"/>
                    <a:pt x="210" y="3233"/>
                  </a:cubicBezTo>
                  <a:cubicBezTo>
                    <a:pt x="220" y="3233"/>
                    <a:pt x="230" y="3232"/>
                    <a:pt x="240" y="3230"/>
                  </a:cubicBezTo>
                  <a:cubicBezTo>
                    <a:pt x="293" y="3215"/>
                    <a:pt x="345" y="3200"/>
                    <a:pt x="390" y="3170"/>
                  </a:cubicBezTo>
                  <a:cubicBezTo>
                    <a:pt x="1051" y="2802"/>
                    <a:pt x="1704" y="2442"/>
                    <a:pt x="2364" y="2082"/>
                  </a:cubicBezTo>
                  <a:cubicBezTo>
                    <a:pt x="3302" y="1564"/>
                    <a:pt x="4240" y="1046"/>
                    <a:pt x="5178" y="521"/>
                  </a:cubicBezTo>
                  <a:cubicBezTo>
                    <a:pt x="5253" y="484"/>
                    <a:pt x="5328" y="446"/>
                    <a:pt x="5396" y="401"/>
                  </a:cubicBezTo>
                  <a:cubicBezTo>
                    <a:pt x="5441" y="378"/>
                    <a:pt x="5478" y="348"/>
                    <a:pt x="5508" y="311"/>
                  </a:cubicBezTo>
                  <a:cubicBezTo>
                    <a:pt x="5561" y="258"/>
                    <a:pt x="5576" y="176"/>
                    <a:pt x="5546" y="108"/>
                  </a:cubicBezTo>
                  <a:cubicBezTo>
                    <a:pt x="5513" y="43"/>
                    <a:pt x="5452" y="0"/>
                    <a:pt x="5382"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403;p40">
              <a:extLst>
                <a:ext uri="{FF2B5EF4-FFF2-40B4-BE49-F238E27FC236}">
                  <a16:creationId xmlns:a16="http://schemas.microsoft.com/office/drawing/2014/main" id="{BB3BDEDE-759B-9AB1-828F-6B11922E5A6D}"/>
                </a:ext>
              </a:extLst>
            </p:cNvPr>
            <p:cNvSpPr/>
            <p:nvPr/>
          </p:nvSpPr>
          <p:spPr>
            <a:xfrm rot="7155283">
              <a:off x="6484354" y="1602182"/>
              <a:ext cx="509200" cy="294682"/>
            </a:xfrm>
            <a:custGeom>
              <a:avLst/>
              <a:gdLst/>
              <a:ahLst/>
              <a:cxnLst/>
              <a:rect l="l" t="t" r="r" b="b"/>
              <a:pathLst>
                <a:path w="5557" h="3216" extrusionOk="0">
                  <a:moveTo>
                    <a:pt x="5284" y="0"/>
                  </a:moveTo>
                  <a:cubicBezTo>
                    <a:pt x="5270" y="0"/>
                    <a:pt x="5255" y="2"/>
                    <a:pt x="5239" y="6"/>
                  </a:cubicBezTo>
                  <a:cubicBezTo>
                    <a:pt x="5209" y="13"/>
                    <a:pt x="5179" y="28"/>
                    <a:pt x="5156" y="36"/>
                  </a:cubicBezTo>
                  <a:cubicBezTo>
                    <a:pt x="5126" y="51"/>
                    <a:pt x="5104" y="66"/>
                    <a:pt x="5074" y="81"/>
                  </a:cubicBezTo>
                  <a:cubicBezTo>
                    <a:pt x="4646" y="321"/>
                    <a:pt x="4218" y="561"/>
                    <a:pt x="3791" y="801"/>
                  </a:cubicBezTo>
                  <a:cubicBezTo>
                    <a:pt x="2898" y="1296"/>
                    <a:pt x="2005" y="1792"/>
                    <a:pt x="1119" y="2287"/>
                  </a:cubicBezTo>
                  <a:cubicBezTo>
                    <a:pt x="811" y="2452"/>
                    <a:pt x="504" y="2625"/>
                    <a:pt x="204" y="2797"/>
                  </a:cubicBezTo>
                  <a:cubicBezTo>
                    <a:pt x="151" y="2820"/>
                    <a:pt x="114" y="2850"/>
                    <a:pt x="68" y="2887"/>
                  </a:cubicBezTo>
                  <a:cubicBezTo>
                    <a:pt x="1" y="2962"/>
                    <a:pt x="1" y="3075"/>
                    <a:pt x="68" y="3150"/>
                  </a:cubicBezTo>
                  <a:cubicBezTo>
                    <a:pt x="100" y="3192"/>
                    <a:pt x="154" y="3216"/>
                    <a:pt x="206" y="3216"/>
                  </a:cubicBezTo>
                  <a:cubicBezTo>
                    <a:pt x="229" y="3216"/>
                    <a:pt x="251" y="3211"/>
                    <a:pt x="271" y="3202"/>
                  </a:cubicBezTo>
                  <a:cubicBezTo>
                    <a:pt x="331" y="3180"/>
                    <a:pt x="384" y="3157"/>
                    <a:pt x="436" y="3127"/>
                  </a:cubicBezTo>
                  <a:cubicBezTo>
                    <a:pt x="1247" y="2677"/>
                    <a:pt x="2050" y="2227"/>
                    <a:pt x="2853" y="1784"/>
                  </a:cubicBezTo>
                  <a:cubicBezTo>
                    <a:pt x="3055" y="1671"/>
                    <a:pt x="3250" y="1559"/>
                    <a:pt x="3453" y="1446"/>
                  </a:cubicBezTo>
                  <a:cubicBezTo>
                    <a:pt x="4061" y="1109"/>
                    <a:pt x="4661" y="771"/>
                    <a:pt x="5269" y="433"/>
                  </a:cubicBezTo>
                  <a:cubicBezTo>
                    <a:pt x="5314" y="411"/>
                    <a:pt x="5359" y="381"/>
                    <a:pt x="5404" y="351"/>
                  </a:cubicBezTo>
                  <a:cubicBezTo>
                    <a:pt x="5556" y="233"/>
                    <a:pt x="5459" y="0"/>
                    <a:pt x="5284"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404;p40">
              <a:extLst>
                <a:ext uri="{FF2B5EF4-FFF2-40B4-BE49-F238E27FC236}">
                  <a16:creationId xmlns:a16="http://schemas.microsoft.com/office/drawing/2014/main" id="{5D7D6769-4DD7-AB93-531F-83EDB2DE18BC}"/>
                </a:ext>
              </a:extLst>
            </p:cNvPr>
            <p:cNvSpPr/>
            <p:nvPr/>
          </p:nvSpPr>
          <p:spPr>
            <a:xfrm rot="7155283">
              <a:off x="7246631" y="1623117"/>
              <a:ext cx="484184" cy="279105"/>
            </a:xfrm>
            <a:custGeom>
              <a:avLst/>
              <a:gdLst/>
              <a:ahLst/>
              <a:cxnLst/>
              <a:rect l="l" t="t" r="r" b="b"/>
              <a:pathLst>
                <a:path w="5284" h="3046" extrusionOk="0">
                  <a:moveTo>
                    <a:pt x="5059" y="1"/>
                  </a:moveTo>
                  <a:cubicBezTo>
                    <a:pt x="5014" y="1"/>
                    <a:pt x="4969" y="8"/>
                    <a:pt x="4931" y="31"/>
                  </a:cubicBezTo>
                  <a:cubicBezTo>
                    <a:pt x="4879" y="53"/>
                    <a:pt x="4834" y="76"/>
                    <a:pt x="4789" y="106"/>
                  </a:cubicBezTo>
                  <a:lnTo>
                    <a:pt x="2522" y="1344"/>
                  </a:lnTo>
                  <a:lnTo>
                    <a:pt x="2530" y="1351"/>
                  </a:lnTo>
                  <a:cubicBezTo>
                    <a:pt x="2282" y="1486"/>
                    <a:pt x="2035" y="1614"/>
                    <a:pt x="1794" y="1749"/>
                  </a:cubicBezTo>
                  <a:cubicBezTo>
                    <a:pt x="1254" y="2049"/>
                    <a:pt x="714" y="2349"/>
                    <a:pt x="173" y="2642"/>
                  </a:cubicBezTo>
                  <a:cubicBezTo>
                    <a:pt x="143" y="2657"/>
                    <a:pt x="113" y="2680"/>
                    <a:pt x="91" y="2702"/>
                  </a:cubicBezTo>
                  <a:cubicBezTo>
                    <a:pt x="23" y="2755"/>
                    <a:pt x="1" y="2852"/>
                    <a:pt x="38" y="2935"/>
                  </a:cubicBezTo>
                  <a:cubicBezTo>
                    <a:pt x="69" y="3003"/>
                    <a:pt x="131" y="3046"/>
                    <a:pt x="203" y="3046"/>
                  </a:cubicBezTo>
                  <a:cubicBezTo>
                    <a:pt x="218" y="3046"/>
                    <a:pt x="233" y="3044"/>
                    <a:pt x="249" y="3040"/>
                  </a:cubicBezTo>
                  <a:cubicBezTo>
                    <a:pt x="294" y="3025"/>
                    <a:pt x="346" y="3010"/>
                    <a:pt x="384" y="2980"/>
                  </a:cubicBezTo>
                  <a:cubicBezTo>
                    <a:pt x="1036" y="2627"/>
                    <a:pt x="1682" y="2267"/>
                    <a:pt x="2335" y="1914"/>
                  </a:cubicBezTo>
                  <a:cubicBezTo>
                    <a:pt x="3213" y="1426"/>
                    <a:pt x="4091" y="946"/>
                    <a:pt x="4969" y="466"/>
                  </a:cubicBezTo>
                  <a:cubicBezTo>
                    <a:pt x="5014" y="436"/>
                    <a:pt x="5059" y="413"/>
                    <a:pt x="5104" y="383"/>
                  </a:cubicBezTo>
                  <a:cubicBezTo>
                    <a:pt x="5149" y="353"/>
                    <a:pt x="5179" y="316"/>
                    <a:pt x="5209" y="278"/>
                  </a:cubicBezTo>
                  <a:cubicBezTo>
                    <a:pt x="5284" y="158"/>
                    <a:pt x="5201" y="1"/>
                    <a:pt x="5059"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5405;p40">
              <a:extLst>
                <a:ext uri="{FF2B5EF4-FFF2-40B4-BE49-F238E27FC236}">
                  <a16:creationId xmlns:a16="http://schemas.microsoft.com/office/drawing/2014/main" id="{F2F279EB-F81B-A701-CA4D-1DE3B2C46AD6}"/>
                </a:ext>
              </a:extLst>
            </p:cNvPr>
            <p:cNvSpPr/>
            <p:nvPr/>
          </p:nvSpPr>
          <p:spPr>
            <a:xfrm rot="7155283">
              <a:off x="6625453" y="1614377"/>
              <a:ext cx="472822" cy="279746"/>
            </a:xfrm>
            <a:custGeom>
              <a:avLst/>
              <a:gdLst/>
              <a:ahLst/>
              <a:cxnLst/>
              <a:rect l="l" t="t" r="r" b="b"/>
              <a:pathLst>
                <a:path w="5160" h="3053" extrusionOk="0">
                  <a:moveTo>
                    <a:pt x="4919" y="1"/>
                  </a:moveTo>
                  <a:cubicBezTo>
                    <a:pt x="4913" y="1"/>
                    <a:pt x="4907" y="1"/>
                    <a:pt x="4900" y="1"/>
                  </a:cubicBezTo>
                  <a:cubicBezTo>
                    <a:pt x="4855" y="9"/>
                    <a:pt x="4818" y="16"/>
                    <a:pt x="4780" y="39"/>
                  </a:cubicBezTo>
                  <a:cubicBezTo>
                    <a:pt x="4720" y="69"/>
                    <a:pt x="4653" y="107"/>
                    <a:pt x="4585" y="144"/>
                  </a:cubicBezTo>
                  <a:cubicBezTo>
                    <a:pt x="3497" y="767"/>
                    <a:pt x="2402" y="1390"/>
                    <a:pt x="1306" y="2005"/>
                  </a:cubicBezTo>
                  <a:cubicBezTo>
                    <a:pt x="938" y="2215"/>
                    <a:pt x="571" y="2425"/>
                    <a:pt x="195" y="2635"/>
                  </a:cubicBezTo>
                  <a:cubicBezTo>
                    <a:pt x="158" y="2658"/>
                    <a:pt x="120" y="2680"/>
                    <a:pt x="83" y="2718"/>
                  </a:cubicBezTo>
                  <a:cubicBezTo>
                    <a:pt x="15" y="2778"/>
                    <a:pt x="0" y="2883"/>
                    <a:pt x="53" y="2966"/>
                  </a:cubicBezTo>
                  <a:cubicBezTo>
                    <a:pt x="92" y="3021"/>
                    <a:pt x="155" y="3052"/>
                    <a:pt x="223" y="3052"/>
                  </a:cubicBezTo>
                  <a:cubicBezTo>
                    <a:pt x="246" y="3052"/>
                    <a:pt x="270" y="3048"/>
                    <a:pt x="293" y="3041"/>
                  </a:cubicBezTo>
                  <a:cubicBezTo>
                    <a:pt x="338" y="3018"/>
                    <a:pt x="375" y="2996"/>
                    <a:pt x="420" y="2973"/>
                  </a:cubicBezTo>
                  <a:cubicBezTo>
                    <a:pt x="1163" y="2553"/>
                    <a:pt x="1914" y="2125"/>
                    <a:pt x="2664" y="1697"/>
                  </a:cubicBezTo>
                  <a:lnTo>
                    <a:pt x="2664" y="1705"/>
                  </a:lnTo>
                  <a:lnTo>
                    <a:pt x="4863" y="444"/>
                  </a:lnTo>
                  <a:cubicBezTo>
                    <a:pt x="4908" y="422"/>
                    <a:pt x="4953" y="407"/>
                    <a:pt x="4990" y="377"/>
                  </a:cubicBezTo>
                  <a:cubicBezTo>
                    <a:pt x="5021" y="354"/>
                    <a:pt x="5043" y="332"/>
                    <a:pt x="5066" y="302"/>
                  </a:cubicBezTo>
                  <a:cubicBezTo>
                    <a:pt x="5159" y="172"/>
                    <a:pt x="5066" y="1"/>
                    <a:pt x="4919"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5406;p40">
              <a:extLst>
                <a:ext uri="{FF2B5EF4-FFF2-40B4-BE49-F238E27FC236}">
                  <a16:creationId xmlns:a16="http://schemas.microsoft.com/office/drawing/2014/main" id="{ED061380-AA95-B644-371E-AC7FCA096372}"/>
                </a:ext>
              </a:extLst>
            </p:cNvPr>
            <p:cNvSpPr/>
            <p:nvPr/>
          </p:nvSpPr>
          <p:spPr>
            <a:xfrm rot="7155283">
              <a:off x="7767309" y="1633457"/>
              <a:ext cx="451930" cy="261970"/>
            </a:xfrm>
            <a:custGeom>
              <a:avLst/>
              <a:gdLst/>
              <a:ahLst/>
              <a:cxnLst/>
              <a:rect l="l" t="t" r="r" b="b"/>
              <a:pathLst>
                <a:path w="4932" h="2859" extrusionOk="0">
                  <a:moveTo>
                    <a:pt x="4667" y="1"/>
                  </a:moveTo>
                  <a:cubicBezTo>
                    <a:pt x="4643" y="1"/>
                    <a:pt x="4618" y="5"/>
                    <a:pt x="4593" y="16"/>
                  </a:cubicBezTo>
                  <a:cubicBezTo>
                    <a:pt x="4540" y="38"/>
                    <a:pt x="4487" y="61"/>
                    <a:pt x="4442" y="83"/>
                  </a:cubicBezTo>
                  <a:cubicBezTo>
                    <a:pt x="3850" y="413"/>
                    <a:pt x="3257" y="744"/>
                    <a:pt x="2664" y="1074"/>
                  </a:cubicBezTo>
                  <a:cubicBezTo>
                    <a:pt x="1846" y="1539"/>
                    <a:pt x="1021" y="1997"/>
                    <a:pt x="203" y="2462"/>
                  </a:cubicBezTo>
                  <a:cubicBezTo>
                    <a:pt x="158" y="2484"/>
                    <a:pt x="113" y="2514"/>
                    <a:pt x="75" y="2552"/>
                  </a:cubicBezTo>
                  <a:cubicBezTo>
                    <a:pt x="0" y="2620"/>
                    <a:pt x="0" y="2732"/>
                    <a:pt x="68" y="2800"/>
                  </a:cubicBezTo>
                  <a:cubicBezTo>
                    <a:pt x="104" y="2836"/>
                    <a:pt x="151" y="2858"/>
                    <a:pt x="199" y="2858"/>
                  </a:cubicBezTo>
                  <a:cubicBezTo>
                    <a:pt x="221" y="2858"/>
                    <a:pt x="242" y="2854"/>
                    <a:pt x="263" y="2845"/>
                  </a:cubicBezTo>
                  <a:cubicBezTo>
                    <a:pt x="300" y="2837"/>
                    <a:pt x="330" y="2822"/>
                    <a:pt x="360" y="2800"/>
                  </a:cubicBezTo>
                  <a:cubicBezTo>
                    <a:pt x="1081" y="2409"/>
                    <a:pt x="1801" y="2019"/>
                    <a:pt x="2521" y="1621"/>
                  </a:cubicBezTo>
                  <a:lnTo>
                    <a:pt x="2514" y="1621"/>
                  </a:lnTo>
                  <a:cubicBezTo>
                    <a:pt x="2664" y="1539"/>
                    <a:pt x="2807" y="1456"/>
                    <a:pt x="2957" y="1374"/>
                  </a:cubicBezTo>
                  <a:cubicBezTo>
                    <a:pt x="3519" y="1059"/>
                    <a:pt x="4090" y="744"/>
                    <a:pt x="4653" y="436"/>
                  </a:cubicBezTo>
                  <a:cubicBezTo>
                    <a:pt x="4698" y="406"/>
                    <a:pt x="4735" y="383"/>
                    <a:pt x="4780" y="353"/>
                  </a:cubicBezTo>
                  <a:cubicBezTo>
                    <a:pt x="4932" y="235"/>
                    <a:pt x="4835" y="1"/>
                    <a:pt x="46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407;p40">
              <a:extLst>
                <a:ext uri="{FF2B5EF4-FFF2-40B4-BE49-F238E27FC236}">
                  <a16:creationId xmlns:a16="http://schemas.microsoft.com/office/drawing/2014/main" id="{4521122B-A66E-C751-268F-EA94927B18F6}"/>
                </a:ext>
              </a:extLst>
            </p:cNvPr>
            <p:cNvSpPr/>
            <p:nvPr/>
          </p:nvSpPr>
          <p:spPr>
            <a:xfrm rot="7155283">
              <a:off x="7673267" y="1616708"/>
              <a:ext cx="399608" cy="228342"/>
            </a:xfrm>
            <a:custGeom>
              <a:avLst/>
              <a:gdLst/>
              <a:ahLst/>
              <a:cxnLst/>
              <a:rect l="l" t="t" r="r" b="b"/>
              <a:pathLst>
                <a:path w="4361" h="2492" extrusionOk="0">
                  <a:moveTo>
                    <a:pt x="4175" y="1"/>
                  </a:moveTo>
                  <a:cubicBezTo>
                    <a:pt x="4170" y="1"/>
                    <a:pt x="4164" y="1"/>
                    <a:pt x="4158" y="2"/>
                  </a:cubicBezTo>
                  <a:cubicBezTo>
                    <a:pt x="4121" y="2"/>
                    <a:pt x="4091" y="9"/>
                    <a:pt x="4061" y="24"/>
                  </a:cubicBezTo>
                  <a:cubicBezTo>
                    <a:pt x="4031" y="32"/>
                    <a:pt x="4008" y="39"/>
                    <a:pt x="3986" y="54"/>
                  </a:cubicBezTo>
                  <a:cubicBezTo>
                    <a:pt x="3828" y="137"/>
                    <a:pt x="3663" y="227"/>
                    <a:pt x="3505" y="310"/>
                  </a:cubicBezTo>
                  <a:lnTo>
                    <a:pt x="2080" y="1075"/>
                  </a:lnTo>
                  <a:cubicBezTo>
                    <a:pt x="1959" y="1135"/>
                    <a:pt x="1839" y="1203"/>
                    <a:pt x="1727" y="1263"/>
                  </a:cubicBezTo>
                  <a:cubicBezTo>
                    <a:pt x="1479" y="1390"/>
                    <a:pt x="1232" y="1525"/>
                    <a:pt x="984" y="1660"/>
                  </a:cubicBezTo>
                  <a:cubicBezTo>
                    <a:pt x="736" y="1788"/>
                    <a:pt x="489" y="1923"/>
                    <a:pt x="241" y="2058"/>
                  </a:cubicBezTo>
                  <a:cubicBezTo>
                    <a:pt x="188" y="2088"/>
                    <a:pt x="143" y="2118"/>
                    <a:pt x="98" y="2156"/>
                  </a:cubicBezTo>
                  <a:cubicBezTo>
                    <a:pt x="8" y="2223"/>
                    <a:pt x="1" y="2351"/>
                    <a:pt x="76" y="2433"/>
                  </a:cubicBezTo>
                  <a:cubicBezTo>
                    <a:pt x="107" y="2470"/>
                    <a:pt x="157" y="2492"/>
                    <a:pt x="209" y="2492"/>
                  </a:cubicBezTo>
                  <a:cubicBezTo>
                    <a:pt x="232" y="2492"/>
                    <a:pt x="256" y="2487"/>
                    <a:pt x="279" y="2478"/>
                  </a:cubicBezTo>
                  <a:cubicBezTo>
                    <a:pt x="339" y="2456"/>
                    <a:pt x="399" y="2433"/>
                    <a:pt x="451" y="2403"/>
                  </a:cubicBezTo>
                  <a:cubicBezTo>
                    <a:pt x="1014" y="2103"/>
                    <a:pt x="1577" y="1803"/>
                    <a:pt x="2140" y="1495"/>
                  </a:cubicBezTo>
                  <a:cubicBezTo>
                    <a:pt x="2725" y="1188"/>
                    <a:pt x="3310" y="872"/>
                    <a:pt x="3896" y="557"/>
                  </a:cubicBezTo>
                  <a:cubicBezTo>
                    <a:pt x="3993" y="505"/>
                    <a:pt x="4098" y="452"/>
                    <a:pt x="4196" y="400"/>
                  </a:cubicBezTo>
                  <a:cubicBezTo>
                    <a:pt x="4241" y="377"/>
                    <a:pt x="4278" y="340"/>
                    <a:pt x="4308" y="302"/>
                  </a:cubicBezTo>
                  <a:cubicBezTo>
                    <a:pt x="4353" y="242"/>
                    <a:pt x="4361" y="167"/>
                    <a:pt x="4331" y="99"/>
                  </a:cubicBezTo>
                  <a:cubicBezTo>
                    <a:pt x="4303" y="38"/>
                    <a:pt x="4238" y="1"/>
                    <a:pt x="4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08;p40">
              <a:extLst>
                <a:ext uri="{FF2B5EF4-FFF2-40B4-BE49-F238E27FC236}">
                  <a16:creationId xmlns:a16="http://schemas.microsoft.com/office/drawing/2014/main" id="{29A558F9-807A-3E9E-E899-819E35776477}"/>
                </a:ext>
              </a:extLst>
            </p:cNvPr>
            <p:cNvSpPr/>
            <p:nvPr/>
          </p:nvSpPr>
          <p:spPr>
            <a:xfrm rot="7155283">
              <a:off x="7414564" y="1633836"/>
              <a:ext cx="400066" cy="229167"/>
            </a:xfrm>
            <a:custGeom>
              <a:avLst/>
              <a:gdLst/>
              <a:ahLst/>
              <a:cxnLst/>
              <a:rect l="l" t="t" r="r" b="b"/>
              <a:pathLst>
                <a:path w="4366" h="2501" extrusionOk="0">
                  <a:moveTo>
                    <a:pt x="4120" y="1"/>
                  </a:moveTo>
                  <a:cubicBezTo>
                    <a:pt x="4111" y="1"/>
                    <a:pt x="4102" y="2"/>
                    <a:pt x="4093" y="3"/>
                  </a:cubicBezTo>
                  <a:cubicBezTo>
                    <a:pt x="4056" y="10"/>
                    <a:pt x="4011" y="25"/>
                    <a:pt x="3973" y="40"/>
                  </a:cubicBezTo>
                  <a:cubicBezTo>
                    <a:pt x="3951" y="48"/>
                    <a:pt x="3928" y="63"/>
                    <a:pt x="3906" y="78"/>
                  </a:cubicBezTo>
                  <a:cubicBezTo>
                    <a:pt x="3336" y="385"/>
                    <a:pt x="2765" y="701"/>
                    <a:pt x="2195" y="1016"/>
                  </a:cubicBezTo>
                  <a:cubicBezTo>
                    <a:pt x="1677" y="1301"/>
                    <a:pt x="1159" y="1586"/>
                    <a:pt x="642" y="1871"/>
                  </a:cubicBezTo>
                  <a:cubicBezTo>
                    <a:pt x="506" y="1946"/>
                    <a:pt x="371" y="2014"/>
                    <a:pt x="244" y="2089"/>
                  </a:cubicBezTo>
                  <a:cubicBezTo>
                    <a:pt x="199" y="2111"/>
                    <a:pt x="161" y="2134"/>
                    <a:pt x="131" y="2171"/>
                  </a:cubicBezTo>
                  <a:cubicBezTo>
                    <a:pt x="0" y="2296"/>
                    <a:pt x="98" y="2500"/>
                    <a:pt x="255" y="2500"/>
                  </a:cubicBezTo>
                  <a:cubicBezTo>
                    <a:pt x="278" y="2500"/>
                    <a:pt x="302" y="2496"/>
                    <a:pt x="326" y="2487"/>
                  </a:cubicBezTo>
                  <a:cubicBezTo>
                    <a:pt x="379" y="2472"/>
                    <a:pt x="431" y="2449"/>
                    <a:pt x="476" y="2419"/>
                  </a:cubicBezTo>
                  <a:cubicBezTo>
                    <a:pt x="1077" y="2089"/>
                    <a:pt x="1685" y="1759"/>
                    <a:pt x="2285" y="1421"/>
                  </a:cubicBezTo>
                  <a:lnTo>
                    <a:pt x="2285" y="1428"/>
                  </a:lnTo>
                  <a:cubicBezTo>
                    <a:pt x="2870" y="1106"/>
                    <a:pt x="3456" y="783"/>
                    <a:pt x="4041" y="460"/>
                  </a:cubicBezTo>
                  <a:cubicBezTo>
                    <a:pt x="4086" y="430"/>
                    <a:pt x="4131" y="408"/>
                    <a:pt x="4176" y="378"/>
                  </a:cubicBezTo>
                  <a:cubicBezTo>
                    <a:pt x="4206" y="355"/>
                    <a:pt x="4236" y="333"/>
                    <a:pt x="4259" y="303"/>
                  </a:cubicBezTo>
                  <a:cubicBezTo>
                    <a:pt x="4365" y="182"/>
                    <a:pt x="4270" y="1"/>
                    <a:pt x="4120"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409;p40">
              <a:extLst>
                <a:ext uri="{FF2B5EF4-FFF2-40B4-BE49-F238E27FC236}">
                  <a16:creationId xmlns:a16="http://schemas.microsoft.com/office/drawing/2014/main" id="{C0BE71B8-D373-B028-ACF1-A07A348842DF}"/>
                </a:ext>
              </a:extLst>
            </p:cNvPr>
            <p:cNvSpPr/>
            <p:nvPr/>
          </p:nvSpPr>
          <p:spPr>
            <a:xfrm rot="7155283">
              <a:off x="7044740" y="1648647"/>
              <a:ext cx="378716" cy="214506"/>
            </a:xfrm>
            <a:custGeom>
              <a:avLst/>
              <a:gdLst/>
              <a:ahLst/>
              <a:cxnLst/>
              <a:rect l="l" t="t" r="r" b="b"/>
              <a:pathLst>
                <a:path w="4133" h="2341" extrusionOk="0">
                  <a:moveTo>
                    <a:pt x="3855" y="0"/>
                  </a:moveTo>
                  <a:cubicBezTo>
                    <a:pt x="3830" y="0"/>
                    <a:pt x="3803" y="6"/>
                    <a:pt x="3775" y="17"/>
                  </a:cubicBezTo>
                  <a:cubicBezTo>
                    <a:pt x="3752" y="24"/>
                    <a:pt x="3730" y="32"/>
                    <a:pt x="3715" y="39"/>
                  </a:cubicBezTo>
                  <a:cubicBezTo>
                    <a:pt x="3677" y="62"/>
                    <a:pt x="3640" y="84"/>
                    <a:pt x="3610" y="99"/>
                  </a:cubicBezTo>
                  <a:lnTo>
                    <a:pt x="1959" y="992"/>
                  </a:lnTo>
                  <a:lnTo>
                    <a:pt x="1952" y="992"/>
                  </a:lnTo>
                  <a:cubicBezTo>
                    <a:pt x="1839" y="1052"/>
                    <a:pt x="1726" y="1120"/>
                    <a:pt x="1606" y="1180"/>
                  </a:cubicBezTo>
                  <a:cubicBezTo>
                    <a:pt x="1216" y="1397"/>
                    <a:pt x="818" y="1615"/>
                    <a:pt x="421" y="1825"/>
                  </a:cubicBezTo>
                  <a:cubicBezTo>
                    <a:pt x="346" y="1863"/>
                    <a:pt x="278" y="1900"/>
                    <a:pt x="211" y="1945"/>
                  </a:cubicBezTo>
                  <a:cubicBezTo>
                    <a:pt x="173" y="1968"/>
                    <a:pt x="136" y="1990"/>
                    <a:pt x="105" y="2028"/>
                  </a:cubicBezTo>
                  <a:cubicBezTo>
                    <a:pt x="1" y="2159"/>
                    <a:pt x="107" y="2341"/>
                    <a:pt x="255" y="2341"/>
                  </a:cubicBezTo>
                  <a:cubicBezTo>
                    <a:pt x="277" y="2341"/>
                    <a:pt x="300" y="2337"/>
                    <a:pt x="323" y="2328"/>
                  </a:cubicBezTo>
                  <a:cubicBezTo>
                    <a:pt x="368" y="2313"/>
                    <a:pt x="413" y="2290"/>
                    <a:pt x="451" y="2268"/>
                  </a:cubicBezTo>
                  <a:cubicBezTo>
                    <a:pt x="833" y="2065"/>
                    <a:pt x="1216" y="1855"/>
                    <a:pt x="1599" y="1645"/>
                  </a:cubicBezTo>
                  <a:cubicBezTo>
                    <a:pt x="2342" y="1240"/>
                    <a:pt x="3085" y="842"/>
                    <a:pt x="3835" y="437"/>
                  </a:cubicBezTo>
                  <a:cubicBezTo>
                    <a:pt x="3873" y="414"/>
                    <a:pt x="3918" y="392"/>
                    <a:pt x="3955" y="362"/>
                  </a:cubicBezTo>
                  <a:cubicBezTo>
                    <a:pt x="4133" y="250"/>
                    <a:pt x="4034" y="0"/>
                    <a:pt x="3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410;p40">
              <a:extLst>
                <a:ext uri="{FF2B5EF4-FFF2-40B4-BE49-F238E27FC236}">
                  <a16:creationId xmlns:a16="http://schemas.microsoft.com/office/drawing/2014/main" id="{9A4D1FBF-5C79-8081-9A87-03F70B27AA29}"/>
                </a:ext>
              </a:extLst>
            </p:cNvPr>
            <p:cNvSpPr/>
            <p:nvPr/>
          </p:nvSpPr>
          <p:spPr>
            <a:xfrm rot="7155283">
              <a:off x="6796045" y="1643411"/>
              <a:ext cx="367170" cy="221378"/>
            </a:xfrm>
            <a:custGeom>
              <a:avLst/>
              <a:gdLst/>
              <a:ahLst/>
              <a:cxnLst/>
              <a:rect l="l" t="t" r="r" b="b"/>
              <a:pathLst>
                <a:path w="4007" h="2416" extrusionOk="0">
                  <a:moveTo>
                    <a:pt x="3770" y="0"/>
                  </a:moveTo>
                  <a:cubicBezTo>
                    <a:pt x="3767" y="0"/>
                    <a:pt x="3764" y="0"/>
                    <a:pt x="3760" y="1"/>
                  </a:cubicBezTo>
                  <a:cubicBezTo>
                    <a:pt x="3715" y="1"/>
                    <a:pt x="3678" y="16"/>
                    <a:pt x="3640" y="31"/>
                  </a:cubicBezTo>
                  <a:cubicBezTo>
                    <a:pt x="3603" y="46"/>
                    <a:pt x="3565" y="68"/>
                    <a:pt x="3528" y="91"/>
                  </a:cubicBezTo>
                  <a:cubicBezTo>
                    <a:pt x="3107" y="331"/>
                    <a:pt x="2687" y="571"/>
                    <a:pt x="2267" y="818"/>
                  </a:cubicBezTo>
                  <a:cubicBezTo>
                    <a:pt x="1577" y="1209"/>
                    <a:pt x="886" y="1606"/>
                    <a:pt x="203" y="1997"/>
                  </a:cubicBezTo>
                  <a:cubicBezTo>
                    <a:pt x="166" y="2019"/>
                    <a:pt x="128" y="2042"/>
                    <a:pt x="91" y="2072"/>
                  </a:cubicBezTo>
                  <a:cubicBezTo>
                    <a:pt x="16" y="2139"/>
                    <a:pt x="1" y="2244"/>
                    <a:pt x="61" y="2327"/>
                  </a:cubicBezTo>
                  <a:cubicBezTo>
                    <a:pt x="97" y="2383"/>
                    <a:pt x="154" y="2415"/>
                    <a:pt x="215" y="2415"/>
                  </a:cubicBezTo>
                  <a:cubicBezTo>
                    <a:pt x="243" y="2415"/>
                    <a:pt x="273" y="2409"/>
                    <a:pt x="301" y="2394"/>
                  </a:cubicBezTo>
                  <a:cubicBezTo>
                    <a:pt x="338" y="2379"/>
                    <a:pt x="383" y="2364"/>
                    <a:pt x="421" y="2334"/>
                  </a:cubicBezTo>
                  <a:cubicBezTo>
                    <a:pt x="976" y="2019"/>
                    <a:pt x="1532" y="1696"/>
                    <a:pt x="2087" y="1381"/>
                  </a:cubicBezTo>
                  <a:lnTo>
                    <a:pt x="3760" y="421"/>
                  </a:lnTo>
                  <a:cubicBezTo>
                    <a:pt x="3790" y="406"/>
                    <a:pt x="3820" y="383"/>
                    <a:pt x="3843" y="368"/>
                  </a:cubicBezTo>
                  <a:cubicBezTo>
                    <a:pt x="3873" y="346"/>
                    <a:pt x="3903" y="316"/>
                    <a:pt x="3925" y="286"/>
                  </a:cubicBezTo>
                  <a:cubicBezTo>
                    <a:pt x="4006" y="161"/>
                    <a:pt x="3915" y="0"/>
                    <a:pt x="377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5268;p38">
            <a:extLst>
              <a:ext uri="{FF2B5EF4-FFF2-40B4-BE49-F238E27FC236}">
                <a16:creationId xmlns:a16="http://schemas.microsoft.com/office/drawing/2014/main" id="{567C3603-78F2-C4C0-3757-199E80EE9D6D}"/>
              </a:ext>
            </a:extLst>
          </p:cNvPr>
          <p:cNvSpPr txBox="1">
            <a:spLocks noGrp="1"/>
          </p:cNvSpPr>
          <p:nvPr>
            <p:ph type="title"/>
          </p:nvPr>
        </p:nvSpPr>
        <p:spPr>
          <a:xfrm>
            <a:off x="503750" y="71195"/>
            <a:ext cx="8229600" cy="560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DIAGRAM</a:t>
            </a:r>
            <a:endParaRPr sz="2800" dirty="0"/>
          </a:p>
        </p:txBody>
      </p:sp>
      <p:sp>
        <p:nvSpPr>
          <p:cNvPr id="18" name="Google Shape;15266;p38">
            <a:extLst>
              <a:ext uri="{FF2B5EF4-FFF2-40B4-BE49-F238E27FC236}">
                <a16:creationId xmlns:a16="http://schemas.microsoft.com/office/drawing/2014/main" id="{06B60E1E-41F0-B1C3-6BBB-4C37B6064A27}"/>
              </a:ext>
            </a:extLst>
          </p:cNvPr>
          <p:cNvSpPr txBox="1"/>
          <p:nvPr/>
        </p:nvSpPr>
        <p:spPr>
          <a:xfrm flipH="1">
            <a:off x="897687" y="755463"/>
            <a:ext cx="2184616" cy="473700"/>
          </a:xfrm>
          <a:prstGeom prst="rect">
            <a:avLst/>
          </a:prstGeom>
          <a:noFill/>
          <a:ln>
            <a:noFill/>
          </a:ln>
        </p:spPr>
        <p:txBody>
          <a:bodyPr spcFirstLastPara="1" wrap="square" lIns="91425" tIns="91425" rIns="91425" bIns="91425" anchor="ctr" anchorCtr="0">
            <a:noAutofit/>
          </a:bodyPr>
          <a:lstStyle/>
          <a:p>
            <a:pPr lvl="0" algn="ctr">
              <a:buSzPts val="1100"/>
            </a:pPr>
            <a:r>
              <a:rPr lang="en-IN" sz="2400" b="1" dirty="0">
                <a:solidFill>
                  <a:schemeClr val="bg2"/>
                </a:solidFill>
                <a:latin typeface="Fira Sans"/>
                <a:ea typeface="Fira Sans"/>
                <a:cs typeface="Fira Sans"/>
                <a:sym typeface="Fira Sans"/>
              </a:rPr>
              <a:t>AGCCCAGTA</a:t>
            </a:r>
            <a:endParaRPr sz="2400" b="1" dirty="0">
              <a:solidFill>
                <a:schemeClr val="bg2"/>
              </a:solidFill>
              <a:latin typeface="Fira Sans"/>
              <a:ea typeface="Fira Sans"/>
              <a:cs typeface="Fira Sans"/>
              <a:sym typeface="Fira Sans"/>
            </a:endParaRPr>
          </a:p>
        </p:txBody>
      </p:sp>
      <p:sp>
        <p:nvSpPr>
          <p:cNvPr id="19" name="Google Shape;15266;p38">
            <a:extLst>
              <a:ext uri="{FF2B5EF4-FFF2-40B4-BE49-F238E27FC236}">
                <a16:creationId xmlns:a16="http://schemas.microsoft.com/office/drawing/2014/main" id="{85AB7E80-11B8-048D-9C47-383F6A8CDB5E}"/>
              </a:ext>
            </a:extLst>
          </p:cNvPr>
          <p:cNvSpPr txBox="1"/>
          <p:nvPr/>
        </p:nvSpPr>
        <p:spPr>
          <a:xfrm flipH="1">
            <a:off x="6320281" y="4255481"/>
            <a:ext cx="2184616" cy="473700"/>
          </a:xfrm>
          <a:prstGeom prst="rect">
            <a:avLst/>
          </a:prstGeom>
          <a:noFill/>
          <a:ln>
            <a:noFill/>
          </a:ln>
        </p:spPr>
        <p:txBody>
          <a:bodyPr spcFirstLastPara="1" wrap="square" lIns="91425" tIns="91425" rIns="91425" bIns="91425" anchor="ctr" anchorCtr="0">
            <a:noAutofit/>
          </a:bodyPr>
          <a:lstStyle/>
          <a:p>
            <a:pPr lvl="0" algn="ctr">
              <a:buSzPts val="1100"/>
            </a:pPr>
            <a:r>
              <a:rPr lang="en-IN" sz="2400" b="1" dirty="0">
                <a:solidFill>
                  <a:schemeClr val="bg2"/>
                </a:solidFill>
                <a:latin typeface="Fira Sans"/>
                <a:ea typeface="Fira Sans"/>
                <a:cs typeface="Fira Sans"/>
                <a:sym typeface="Fira Sans"/>
              </a:rPr>
              <a:t>AGCCAGCTA</a:t>
            </a:r>
            <a:endParaRPr sz="2400" b="1" dirty="0">
              <a:solidFill>
                <a:schemeClr val="bg2"/>
              </a:solidFill>
              <a:latin typeface="Fira Sans"/>
              <a:ea typeface="Fira Sans"/>
              <a:cs typeface="Fira Sans"/>
              <a:sym typeface="Fira Sans"/>
            </a:endParaRPr>
          </a:p>
        </p:txBody>
      </p:sp>
      <p:cxnSp>
        <p:nvCxnSpPr>
          <p:cNvPr id="25" name="Straight Arrow Connector 24">
            <a:extLst>
              <a:ext uri="{FF2B5EF4-FFF2-40B4-BE49-F238E27FC236}">
                <a16:creationId xmlns:a16="http://schemas.microsoft.com/office/drawing/2014/main" id="{F54B76E0-6524-D6ED-E29E-7D02EF9641B5}"/>
              </a:ext>
            </a:extLst>
          </p:cNvPr>
          <p:cNvCxnSpPr>
            <a:endCxn id="18" idx="2"/>
          </p:cNvCxnSpPr>
          <p:nvPr/>
        </p:nvCxnSpPr>
        <p:spPr>
          <a:xfrm flipH="1" flipV="1">
            <a:off x="1989995" y="1229163"/>
            <a:ext cx="1053556" cy="4387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D24F63A-C9F8-6EC3-15D3-B78EA1BAAB94}"/>
              </a:ext>
            </a:extLst>
          </p:cNvPr>
          <p:cNvCxnSpPr>
            <a:cxnSpLocks/>
            <a:endCxn id="19" idx="3"/>
          </p:cNvCxnSpPr>
          <p:nvPr/>
        </p:nvCxnSpPr>
        <p:spPr>
          <a:xfrm>
            <a:off x="4756287" y="4185424"/>
            <a:ext cx="1563994" cy="3069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41"/>
                                        </p:tgtEl>
                                        <p:attrNameLst>
                                          <p:attrName>style.visibility</p:attrName>
                                        </p:attrNameLst>
                                      </p:cBhvr>
                                      <p:to>
                                        <p:strVal val="visible"/>
                                      </p:to>
                                    </p:set>
                                    <p:animEffect transition="in" filter="fade">
                                      <p:cBhvr>
                                        <p:cTn id="7" dur="500"/>
                                        <p:tgtEl>
                                          <p:spTgt spid="15341"/>
                                        </p:tgtEl>
                                      </p:cBhvr>
                                    </p:animEffect>
                                  </p:childTnLst>
                                </p:cTn>
                              </p:par>
                              <p:par>
                                <p:cTn id="8" presetID="10" presetClass="entr" presetSubtype="0" fill="hold" nodeType="withEffect">
                                  <p:stCondLst>
                                    <p:cond delay="0"/>
                                  </p:stCondLst>
                                  <p:childTnLst>
                                    <p:set>
                                      <p:cBhvr>
                                        <p:cTn id="9" dur="1" fill="hold">
                                          <p:stCondLst>
                                            <p:cond delay="0"/>
                                          </p:stCondLst>
                                        </p:cTn>
                                        <p:tgtEl>
                                          <p:spTgt spid="15375"/>
                                        </p:tgtEl>
                                        <p:attrNameLst>
                                          <p:attrName>style.visibility</p:attrName>
                                        </p:attrNameLst>
                                      </p:cBhvr>
                                      <p:to>
                                        <p:strVal val="visible"/>
                                      </p:to>
                                    </p:set>
                                    <p:animEffect transition="in" filter="fade">
                                      <p:cBhvr>
                                        <p:cTn id="10" dur="500"/>
                                        <p:tgtEl>
                                          <p:spTgt spid="153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356"/>
                                        </p:tgtEl>
                                        <p:attrNameLst>
                                          <p:attrName>style.visibility</p:attrName>
                                        </p:attrNameLst>
                                      </p:cBhvr>
                                      <p:to>
                                        <p:strVal val="visible"/>
                                      </p:to>
                                    </p:set>
                                    <p:animEffect transition="in" filter="fade">
                                      <p:cBhvr>
                                        <p:cTn id="15" dur="500"/>
                                        <p:tgtEl>
                                          <p:spTgt spid="15356"/>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5355"/>
                                        </p:tgtEl>
                                        <p:attrNameLst>
                                          <p:attrName>style.visibility</p:attrName>
                                        </p:attrNameLst>
                                      </p:cBhvr>
                                      <p:to>
                                        <p:strVal val="visible"/>
                                      </p:to>
                                    </p:set>
                                    <p:animEffect transition="in" filter="wipe(left)">
                                      <p:cBhvr>
                                        <p:cTn id="19" dur="500"/>
                                        <p:tgtEl>
                                          <p:spTgt spid="1535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5358"/>
                                        </p:tgtEl>
                                        <p:attrNameLst>
                                          <p:attrName>style.visibility</p:attrName>
                                        </p:attrNameLst>
                                      </p:cBhvr>
                                      <p:to>
                                        <p:strVal val="visible"/>
                                      </p:to>
                                    </p:set>
                                    <p:animEffect transition="in" filter="wipe(left)">
                                      <p:cBhvr>
                                        <p:cTn id="23" dur="500"/>
                                        <p:tgtEl>
                                          <p:spTgt spid="1535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400"/>
                                        </p:tgtEl>
                                        <p:attrNameLst>
                                          <p:attrName>style.visibility</p:attrName>
                                        </p:attrNameLst>
                                      </p:cBhvr>
                                      <p:to>
                                        <p:strVal val="visible"/>
                                      </p:to>
                                    </p:set>
                                    <p:animEffect transition="in" filter="wipe(left)">
                                      <p:cBhvr>
                                        <p:cTn id="28" dur="500"/>
                                        <p:tgtEl>
                                          <p:spTgt spid="154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401"/>
                                        </p:tgtEl>
                                        <p:attrNameLst>
                                          <p:attrName>style.visibility</p:attrName>
                                        </p:attrNameLst>
                                      </p:cBhvr>
                                      <p:to>
                                        <p:strVal val="visible"/>
                                      </p:to>
                                    </p:set>
                                    <p:animEffect transition="in" filter="fade">
                                      <p:cBhvr>
                                        <p:cTn id="33" dur="500"/>
                                        <p:tgtEl>
                                          <p:spTgt spid="1540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407"/>
                                        </p:tgtEl>
                                        <p:attrNameLst>
                                          <p:attrName>style.visibility</p:attrName>
                                        </p:attrNameLst>
                                      </p:cBhvr>
                                      <p:to>
                                        <p:strVal val="visible"/>
                                      </p:to>
                                    </p:set>
                                    <p:animEffect transition="in" filter="fade">
                                      <p:cBhvr>
                                        <p:cTn id="36" dur="500"/>
                                        <p:tgtEl>
                                          <p:spTgt spid="1540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406"/>
                                        </p:tgtEl>
                                        <p:attrNameLst>
                                          <p:attrName>style.visibility</p:attrName>
                                        </p:attrNameLst>
                                      </p:cBhvr>
                                      <p:to>
                                        <p:strVal val="visible"/>
                                      </p:to>
                                    </p:set>
                                    <p:animEffect transition="in" filter="fade">
                                      <p:cBhvr>
                                        <p:cTn id="39" dur="500"/>
                                        <p:tgtEl>
                                          <p:spTgt spid="1540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408"/>
                                        </p:tgtEl>
                                        <p:attrNameLst>
                                          <p:attrName>style.visibility</p:attrName>
                                        </p:attrNameLst>
                                      </p:cBhvr>
                                      <p:to>
                                        <p:strVal val="visible"/>
                                      </p:to>
                                    </p:set>
                                    <p:animEffect transition="in" filter="fade">
                                      <p:cBhvr>
                                        <p:cTn id="44" dur="500"/>
                                        <p:tgtEl>
                                          <p:spTgt spid="1540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404"/>
                                        </p:tgtEl>
                                        <p:attrNameLst>
                                          <p:attrName>style.visibility</p:attrName>
                                        </p:attrNameLst>
                                      </p:cBhvr>
                                      <p:to>
                                        <p:strVal val="visible"/>
                                      </p:to>
                                    </p:set>
                                    <p:animEffect transition="in" filter="fade">
                                      <p:cBhvr>
                                        <p:cTn id="47" dur="500"/>
                                        <p:tgtEl>
                                          <p:spTgt spid="154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402"/>
                                        </p:tgtEl>
                                        <p:attrNameLst>
                                          <p:attrName>style.visibility</p:attrName>
                                        </p:attrNameLst>
                                      </p:cBhvr>
                                      <p:to>
                                        <p:strVal val="visible"/>
                                      </p:to>
                                    </p:set>
                                    <p:animEffect transition="in" filter="fade">
                                      <p:cBhvr>
                                        <p:cTn id="50" dur="500"/>
                                        <p:tgtEl>
                                          <p:spTgt spid="1540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409"/>
                                        </p:tgtEl>
                                        <p:attrNameLst>
                                          <p:attrName>style.visibility</p:attrName>
                                        </p:attrNameLst>
                                      </p:cBhvr>
                                      <p:to>
                                        <p:strVal val="visible"/>
                                      </p:to>
                                    </p:set>
                                    <p:animEffect transition="in" filter="fade">
                                      <p:cBhvr>
                                        <p:cTn id="53" dur="500"/>
                                        <p:tgtEl>
                                          <p:spTgt spid="1540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410"/>
                                        </p:tgtEl>
                                        <p:attrNameLst>
                                          <p:attrName>style.visibility</p:attrName>
                                        </p:attrNameLst>
                                      </p:cBhvr>
                                      <p:to>
                                        <p:strVal val="visible"/>
                                      </p:to>
                                    </p:set>
                                    <p:animEffect transition="in" filter="fade">
                                      <p:cBhvr>
                                        <p:cTn id="58" dur="500"/>
                                        <p:tgtEl>
                                          <p:spTgt spid="154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405"/>
                                        </p:tgtEl>
                                        <p:attrNameLst>
                                          <p:attrName>style.visibility</p:attrName>
                                        </p:attrNameLst>
                                      </p:cBhvr>
                                      <p:to>
                                        <p:strVal val="visible"/>
                                      </p:to>
                                    </p:set>
                                    <p:animEffect transition="in" filter="fade">
                                      <p:cBhvr>
                                        <p:cTn id="61" dur="500"/>
                                        <p:tgtEl>
                                          <p:spTgt spid="1540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403"/>
                                        </p:tgtEl>
                                        <p:attrNameLst>
                                          <p:attrName>style.visibility</p:attrName>
                                        </p:attrNameLst>
                                      </p:cBhvr>
                                      <p:to>
                                        <p:strVal val="visible"/>
                                      </p:to>
                                    </p:set>
                                    <p:animEffect transition="in" filter="fade">
                                      <p:cBhvr>
                                        <p:cTn id="64" dur="500"/>
                                        <p:tgtEl>
                                          <p:spTgt spid="1540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5354"/>
                                        </p:tgtEl>
                                        <p:attrNameLst>
                                          <p:attrName>style.visibility</p:attrName>
                                        </p:attrNameLst>
                                      </p:cBhvr>
                                      <p:to>
                                        <p:strVal val="visible"/>
                                      </p:to>
                                    </p:set>
                                    <p:animEffect transition="in" filter="wipe(left)">
                                      <p:cBhvr>
                                        <p:cTn id="69" dur="500"/>
                                        <p:tgtEl>
                                          <p:spTgt spid="15354"/>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15357"/>
                                        </p:tgtEl>
                                        <p:attrNameLst>
                                          <p:attrName>style.visibility</p:attrName>
                                        </p:attrNameLst>
                                      </p:cBhvr>
                                      <p:to>
                                        <p:strVal val="visible"/>
                                      </p:to>
                                    </p:set>
                                    <p:animEffect transition="in" filter="wipe(left)">
                                      <p:cBhvr>
                                        <p:cTn id="73" dur="500"/>
                                        <p:tgtEl>
                                          <p:spTgt spid="15357"/>
                                        </p:tgtEl>
                                      </p:cBhvr>
                                    </p:animEffec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right)">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8">
                                            <p:txEl>
                                              <p:pRg st="0" end="0"/>
                                            </p:txEl>
                                          </p:spTgt>
                                        </p:tgtEl>
                                        <p:attrNameLst>
                                          <p:attrName>style.visibility</p:attrName>
                                        </p:attrNameLst>
                                      </p:cBhvr>
                                      <p:to>
                                        <p:strVal val="visible"/>
                                      </p:to>
                                    </p:set>
                                    <p:animEffect transition="in" filter="fade">
                                      <p:cBhvr>
                                        <p:cTn id="87" dur="500"/>
                                        <p:tgtEl>
                                          <p:spTgt spid="18">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9">
                                            <p:txEl>
                                              <p:pRg st="0" end="0"/>
                                            </p:txEl>
                                          </p:spTgt>
                                        </p:tgtEl>
                                        <p:attrNameLst>
                                          <p:attrName>style.visibility</p:attrName>
                                        </p:attrNameLst>
                                      </p:cBhvr>
                                      <p:to>
                                        <p:strVal val="visible"/>
                                      </p:to>
                                    </p:set>
                                    <p:animEffect transition="in" filter="fade">
                                      <p:cBhvr>
                                        <p:cTn id="9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54" grpId="0" animBg="1"/>
      <p:bldP spid="15355" grpId="0" animBg="1"/>
      <p:bldP spid="15356" grpId="0" animBg="1"/>
      <p:bldP spid="15357" grpId="0" animBg="1"/>
      <p:bldP spid="15358" grpId="0" animBg="1"/>
      <p:bldP spid="15400" grpId="0" animBg="1"/>
      <p:bldP spid="15401" grpId="0" animBg="1"/>
      <p:bldP spid="15402" grpId="0" animBg="1"/>
      <p:bldP spid="15403" grpId="0" animBg="1"/>
      <p:bldP spid="15404" grpId="0" animBg="1"/>
      <p:bldP spid="15405" grpId="0" animBg="1"/>
      <p:bldP spid="15406" grpId="0" animBg="1"/>
      <p:bldP spid="15407" grpId="0" animBg="1"/>
      <p:bldP spid="15408" grpId="0" animBg="1"/>
      <p:bldP spid="15409" grpId="0" animBg="1"/>
      <p:bldP spid="154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73"/>
        <p:cNvGrpSpPr/>
        <p:nvPr/>
      </p:nvGrpSpPr>
      <p:grpSpPr>
        <a:xfrm>
          <a:off x="0" y="0"/>
          <a:ext cx="0" cy="0"/>
          <a:chOff x="0" y="0"/>
          <a:chExt cx="0" cy="0"/>
        </a:xfrm>
      </p:grpSpPr>
      <p:sp>
        <p:nvSpPr>
          <p:cNvPr id="15268" name="Google Shape;15268;p38"/>
          <p:cNvSpPr txBox="1">
            <a:spLocks noGrp="1"/>
          </p:cNvSpPr>
          <p:nvPr>
            <p:ph type="title"/>
          </p:nvPr>
        </p:nvSpPr>
        <p:spPr>
          <a:xfrm>
            <a:off x="503750" y="71195"/>
            <a:ext cx="8229600" cy="560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EXAMPLE</a:t>
            </a:r>
            <a:endParaRPr sz="2800" dirty="0"/>
          </a:p>
        </p:txBody>
      </p:sp>
      <p:sp>
        <p:nvSpPr>
          <p:cNvPr id="3" name="Google Shape;15266;p38">
            <a:extLst>
              <a:ext uri="{FF2B5EF4-FFF2-40B4-BE49-F238E27FC236}">
                <a16:creationId xmlns:a16="http://schemas.microsoft.com/office/drawing/2014/main" id="{5E22FF9B-4C62-485B-3B82-ED5A9E3214C7}"/>
              </a:ext>
            </a:extLst>
          </p:cNvPr>
          <p:cNvSpPr txBox="1"/>
          <p:nvPr/>
        </p:nvSpPr>
        <p:spPr>
          <a:xfrm>
            <a:off x="937991" y="1667293"/>
            <a:ext cx="1697197" cy="560404"/>
          </a:xfrm>
          <a:prstGeom prst="roundRect">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AGCCCAGTA  </a:t>
            </a:r>
            <a:endParaRPr sz="1800" dirty="0">
              <a:solidFill>
                <a:schemeClr val="tx1"/>
              </a:solidFill>
              <a:latin typeface="Fira Sans"/>
              <a:ea typeface="Fira Sans"/>
              <a:cs typeface="Fira Sans"/>
              <a:sym typeface="Fira Sans"/>
            </a:endParaRPr>
          </a:p>
        </p:txBody>
      </p:sp>
      <p:sp>
        <p:nvSpPr>
          <p:cNvPr id="28" name="Google Shape;15266;p38">
            <a:extLst>
              <a:ext uri="{FF2B5EF4-FFF2-40B4-BE49-F238E27FC236}">
                <a16:creationId xmlns:a16="http://schemas.microsoft.com/office/drawing/2014/main" id="{42EB9391-4FAE-67CC-5ED7-106660E92212}"/>
              </a:ext>
            </a:extLst>
          </p:cNvPr>
          <p:cNvSpPr txBox="1"/>
          <p:nvPr/>
        </p:nvSpPr>
        <p:spPr>
          <a:xfrm>
            <a:off x="1424825" y="2826152"/>
            <a:ext cx="723531" cy="393187"/>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CCA</a:t>
            </a:r>
            <a:endParaRPr sz="1800" dirty="0">
              <a:solidFill>
                <a:schemeClr val="tx1"/>
              </a:solidFill>
              <a:latin typeface="Fira Sans"/>
              <a:ea typeface="Fira Sans"/>
              <a:cs typeface="Fira Sans"/>
              <a:sym typeface="Fira Sans"/>
            </a:endParaRPr>
          </a:p>
        </p:txBody>
      </p:sp>
      <p:sp>
        <p:nvSpPr>
          <p:cNvPr id="30" name="Google Shape;15266;p38">
            <a:extLst>
              <a:ext uri="{FF2B5EF4-FFF2-40B4-BE49-F238E27FC236}">
                <a16:creationId xmlns:a16="http://schemas.microsoft.com/office/drawing/2014/main" id="{0472DD42-38E3-AF63-8C3D-0B53E78F98C2}"/>
              </a:ext>
            </a:extLst>
          </p:cNvPr>
          <p:cNvSpPr txBox="1"/>
          <p:nvPr/>
        </p:nvSpPr>
        <p:spPr>
          <a:xfrm>
            <a:off x="219877" y="3036504"/>
            <a:ext cx="723530" cy="365670"/>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AGC</a:t>
            </a:r>
            <a:endParaRPr sz="1800" dirty="0">
              <a:solidFill>
                <a:schemeClr val="tx1"/>
              </a:solidFill>
              <a:latin typeface="Fira Sans"/>
              <a:ea typeface="Fira Sans"/>
              <a:cs typeface="Fira Sans"/>
              <a:sym typeface="Fira Sans"/>
            </a:endParaRPr>
          </a:p>
        </p:txBody>
      </p:sp>
      <p:sp>
        <p:nvSpPr>
          <p:cNvPr id="32" name="Google Shape;15266;p38">
            <a:extLst>
              <a:ext uri="{FF2B5EF4-FFF2-40B4-BE49-F238E27FC236}">
                <a16:creationId xmlns:a16="http://schemas.microsoft.com/office/drawing/2014/main" id="{764CF151-A759-69A9-6E31-01C0FCEE50FC}"/>
              </a:ext>
            </a:extLst>
          </p:cNvPr>
          <p:cNvSpPr txBox="1"/>
          <p:nvPr/>
        </p:nvSpPr>
        <p:spPr>
          <a:xfrm>
            <a:off x="2599771" y="2905270"/>
            <a:ext cx="723531" cy="393187"/>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GTA</a:t>
            </a:r>
            <a:endParaRPr sz="1800" dirty="0">
              <a:solidFill>
                <a:schemeClr val="tx1"/>
              </a:solidFill>
              <a:latin typeface="Fira Sans"/>
              <a:ea typeface="Fira Sans"/>
              <a:cs typeface="Fira Sans"/>
              <a:sym typeface="Fira Sans"/>
            </a:endParaRPr>
          </a:p>
        </p:txBody>
      </p:sp>
      <p:cxnSp>
        <p:nvCxnSpPr>
          <p:cNvPr id="35" name="Straight Connector 34">
            <a:extLst>
              <a:ext uri="{FF2B5EF4-FFF2-40B4-BE49-F238E27FC236}">
                <a16:creationId xmlns:a16="http://schemas.microsoft.com/office/drawing/2014/main" id="{5B8D87CA-DAF1-2D97-0032-6C28F4C10B76}"/>
              </a:ext>
            </a:extLst>
          </p:cNvPr>
          <p:cNvCxnSpPr>
            <a:stCxn id="3" idx="2"/>
            <a:endCxn id="30" idx="0"/>
          </p:cNvCxnSpPr>
          <p:nvPr/>
        </p:nvCxnSpPr>
        <p:spPr>
          <a:xfrm flipH="1">
            <a:off x="581642" y="2227697"/>
            <a:ext cx="1204948" cy="808807"/>
          </a:xfrm>
          <a:prstGeom prst="line">
            <a:avLst/>
          </a:prstGeom>
          <a:ln w="28575">
            <a:solidFill>
              <a:srgbClr val="FEAD6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5CA7287-7886-452A-A523-057643B66348}"/>
              </a:ext>
            </a:extLst>
          </p:cNvPr>
          <p:cNvCxnSpPr>
            <a:cxnSpLocks/>
            <a:stCxn id="3" idx="2"/>
            <a:endCxn id="28" idx="0"/>
          </p:cNvCxnSpPr>
          <p:nvPr/>
        </p:nvCxnSpPr>
        <p:spPr>
          <a:xfrm>
            <a:off x="1786590" y="2227697"/>
            <a:ext cx="1" cy="598455"/>
          </a:xfrm>
          <a:prstGeom prst="line">
            <a:avLst/>
          </a:prstGeom>
          <a:ln w="28575">
            <a:solidFill>
              <a:srgbClr val="FEAD6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B88724F-2411-C6DB-33E8-B6CCB04ACF23}"/>
              </a:ext>
            </a:extLst>
          </p:cNvPr>
          <p:cNvCxnSpPr>
            <a:cxnSpLocks/>
            <a:stCxn id="3" idx="2"/>
            <a:endCxn id="32" idx="0"/>
          </p:cNvCxnSpPr>
          <p:nvPr/>
        </p:nvCxnSpPr>
        <p:spPr>
          <a:xfrm>
            <a:off x="1786590" y="2227697"/>
            <a:ext cx="1174947" cy="677573"/>
          </a:xfrm>
          <a:prstGeom prst="line">
            <a:avLst/>
          </a:prstGeom>
          <a:ln w="28575">
            <a:solidFill>
              <a:srgbClr val="FEAD67"/>
            </a:solidFill>
          </a:ln>
        </p:spPr>
        <p:style>
          <a:lnRef idx="1">
            <a:schemeClr val="accent1"/>
          </a:lnRef>
          <a:fillRef idx="0">
            <a:schemeClr val="accent1"/>
          </a:fillRef>
          <a:effectRef idx="0">
            <a:schemeClr val="accent1"/>
          </a:effectRef>
          <a:fontRef idx="minor">
            <a:schemeClr val="tx1"/>
          </a:fontRef>
        </p:style>
      </p:cxnSp>
      <p:sp>
        <p:nvSpPr>
          <p:cNvPr id="53" name="Google Shape;15266;p38">
            <a:extLst>
              <a:ext uri="{FF2B5EF4-FFF2-40B4-BE49-F238E27FC236}">
                <a16:creationId xmlns:a16="http://schemas.microsoft.com/office/drawing/2014/main" id="{9FB63CC5-CD9F-B6B6-3DCD-2500F6FCA9C4}"/>
              </a:ext>
            </a:extLst>
          </p:cNvPr>
          <p:cNvSpPr txBox="1"/>
          <p:nvPr/>
        </p:nvSpPr>
        <p:spPr>
          <a:xfrm>
            <a:off x="214461" y="3335134"/>
            <a:ext cx="723530" cy="365670"/>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b="1" dirty="0">
                <a:solidFill>
                  <a:schemeClr val="tx1"/>
                </a:solidFill>
                <a:latin typeface="Fira Sans"/>
                <a:ea typeface="Fira Sans"/>
                <a:cs typeface="Fira Sans"/>
                <a:sym typeface="Fira Sans"/>
              </a:rPr>
              <a:t>1</a:t>
            </a:r>
            <a:endParaRPr sz="2400" b="1" dirty="0">
              <a:solidFill>
                <a:schemeClr val="tx1"/>
              </a:solidFill>
              <a:latin typeface="Fira Sans"/>
              <a:ea typeface="Fira Sans"/>
              <a:cs typeface="Fira Sans"/>
              <a:sym typeface="Fira Sans"/>
            </a:endParaRPr>
          </a:p>
        </p:txBody>
      </p:sp>
      <p:sp>
        <p:nvSpPr>
          <p:cNvPr id="59" name="Google Shape;15266;p38">
            <a:extLst>
              <a:ext uri="{FF2B5EF4-FFF2-40B4-BE49-F238E27FC236}">
                <a16:creationId xmlns:a16="http://schemas.microsoft.com/office/drawing/2014/main" id="{A6DC8A99-90FE-1F21-F3FD-3CE660BD201F}"/>
              </a:ext>
            </a:extLst>
          </p:cNvPr>
          <p:cNvSpPr txBox="1"/>
          <p:nvPr/>
        </p:nvSpPr>
        <p:spPr>
          <a:xfrm>
            <a:off x="1434250" y="3106933"/>
            <a:ext cx="723530" cy="365670"/>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b="1" dirty="0">
                <a:solidFill>
                  <a:schemeClr val="tx1"/>
                </a:solidFill>
                <a:latin typeface="Fira Sans"/>
                <a:ea typeface="Fira Sans"/>
                <a:cs typeface="Fira Sans"/>
                <a:sym typeface="Fira Sans"/>
              </a:rPr>
              <a:t>1</a:t>
            </a:r>
            <a:endParaRPr sz="2400" b="1" dirty="0">
              <a:solidFill>
                <a:schemeClr val="tx1"/>
              </a:solidFill>
              <a:latin typeface="Fira Sans"/>
              <a:ea typeface="Fira Sans"/>
              <a:cs typeface="Fira Sans"/>
              <a:sym typeface="Fira Sans"/>
            </a:endParaRPr>
          </a:p>
        </p:txBody>
      </p:sp>
      <p:sp>
        <p:nvSpPr>
          <p:cNvPr id="60" name="Google Shape;15266;p38">
            <a:extLst>
              <a:ext uri="{FF2B5EF4-FFF2-40B4-BE49-F238E27FC236}">
                <a16:creationId xmlns:a16="http://schemas.microsoft.com/office/drawing/2014/main" id="{0A67AF2D-B455-B551-1E03-B47E86258315}"/>
              </a:ext>
            </a:extLst>
          </p:cNvPr>
          <p:cNvSpPr txBox="1"/>
          <p:nvPr/>
        </p:nvSpPr>
        <p:spPr>
          <a:xfrm>
            <a:off x="2609195" y="3218024"/>
            <a:ext cx="723530" cy="365670"/>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b="1" dirty="0">
                <a:solidFill>
                  <a:schemeClr val="tx1"/>
                </a:solidFill>
                <a:latin typeface="Fira Sans"/>
                <a:ea typeface="Fira Sans"/>
                <a:cs typeface="Fira Sans"/>
                <a:sym typeface="Fira Sans"/>
              </a:rPr>
              <a:t>1</a:t>
            </a:r>
            <a:endParaRPr sz="2400" b="1" dirty="0">
              <a:solidFill>
                <a:schemeClr val="tx1"/>
              </a:solidFill>
              <a:latin typeface="Fira Sans"/>
              <a:ea typeface="Fira Sans"/>
              <a:cs typeface="Fira Sans"/>
              <a:sym typeface="Fira Sans"/>
            </a:endParaRPr>
          </a:p>
        </p:txBody>
      </p:sp>
      <p:sp>
        <p:nvSpPr>
          <p:cNvPr id="61" name="Google Shape;15266;p38">
            <a:extLst>
              <a:ext uri="{FF2B5EF4-FFF2-40B4-BE49-F238E27FC236}">
                <a16:creationId xmlns:a16="http://schemas.microsoft.com/office/drawing/2014/main" id="{A1B7CE9A-B32E-09C1-2F6D-287A7BF14317}"/>
              </a:ext>
            </a:extLst>
          </p:cNvPr>
          <p:cNvSpPr txBox="1"/>
          <p:nvPr/>
        </p:nvSpPr>
        <p:spPr>
          <a:xfrm>
            <a:off x="733604" y="3999434"/>
            <a:ext cx="2227933" cy="535078"/>
          </a:xfrm>
          <a:prstGeom prst="roundRect">
            <a:avLst/>
          </a:pr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TOTAL CODONS: 3  </a:t>
            </a:r>
            <a:endParaRPr sz="1800" dirty="0">
              <a:solidFill>
                <a:schemeClr val="tx1"/>
              </a:solidFill>
              <a:latin typeface="Fira Sans"/>
              <a:ea typeface="Fira Sans"/>
              <a:cs typeface="Fira Sans"/>
              <a:sym typeface="Fira Sans"/>
            </a:endParaRPr>
          </a:p>
        </p:txBody>
      </p:sp>
      <p:sp>
        <p:nvSpPr>
          <p:cNvPr id="15245" name="Google Shape;15266;p38">
            <a:extLst>
              <a:ext uri="{FF2B5EF4-FFF2-40B4-BE49-F238E27FC236}">
                <a16:creationId xmlns:a16="http://schemas.microsoft.com/office/drawing/2014/main" id="{F85A4336-7F38-7176-4441-C79F0143CDD2}"/>
              </a:ext>
            </a:extLst>
          </p:cNvPr>
          <p:cNvSpPr txBox="1"/>
          <p:nvPr/>
        </p:nvSpPr>
        <p:spPr>
          <a:xfrm>
            <a:off x="3650375" y="1662674"/>
            <a:ext cx="2227933" cy="535078"/>
          </a:xfrm>
          <a:prstGeom prst="roundRect">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1.4 </a:t>
            </a:r>
            <a:r>
              <a:rPr lang="en-IN" sz="1800" baseline="30000" dirty="0">
                <a:solidFill>
                  <a:schemeClr val="tx1"/>
                </a:solidFill>
                <a:latin typeface="Fira Sans"/>
                <a:ea typeface="Fira Sans"/>
                <a:cs typeface="Fira Sans"/>
                <a:sym typeface="Fira Sans"/>
              </a:rPr>
              <a:t>1</a:t>
            </a:r>
            <a:endParaRPr sz="1800" baseline="30000" dirty="0">
              <a:solidFill>
                <a:schemeClr val="tx1"/>
              </a:solidFill>
              <a:latin typeface="Fira Sans"/>
              <a:ea typeface="Fira Sans"/>
              <a:cs typeface="Fira Sans"/>
              <a:sym typeface="Fira Sans"/>
            </a:endParaRPr>
          </a:p>
        </p:txBody>
      </p:sp>
      <p:sp>
        <p:nvSpPr>
          <p:cNvPr id="15246" name="Google Shape;15266;p38">
            <a:extLst>
              <a:ext uri="{FF2B5EF4-FFF2-40B4-BE49-F238E27FC236}">
                <a16:creationId xmlns:a16="http://schemas.microsoft.com/office/drawing/2014/main" id="{7ED2FCA3-F3FF-72B0-B05C-7E737731A7E9}"/>
              </a:ext>
            </a:extLst>
          </p:cNvPr>
          <p:cNvSpPr txBox="1"/>
          <p:nvPr/>
        </p:nvSpPr>
        <p:spPr>
          <a:xfrm>
            <a:off x="3650375" y="2553022"/>
            <a:ext cx="2227933" cy="535078"/>
          </a:xfrm>
          <a:prstGeom prst="roundRect">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1.0 </a:t>
            </a:r>
            <a:r>
              <a:rPr lang="en-IN" sz="1800" baseline="30000" dirty="0">
                <a:solidFill>
                  <a:schemeClr val="tx1"/>
                </a:solidFill>
                <a:latin typeface="Fira Sans"/>
                <a:ea typeface="Fira Sans"/>
                <a:cs typeface="Fira Sans"/>
                <a:sym typeface="Fira Sans"/>
              </a:rPr>
              <a:t>1</a:t>
            </a:r>
            <a:endParaRPr sz="1800" baseline="30000" dirty="0">
              <a:solidFill>
                <a:schemeClr val="tx1"/>
              </a:solidFill>
              <a:latin typeface="Fira Sans"/>
              <a:ea typeface="Fira Sans"/>
              <a:cs typeface="Fira Sans"/>
              <a:sym typeface="Fira Sans"/>
            </a:endParaRPr>
          </a:p>
        </p:txBody>
      </p:sp>
      <p:sp>
        <p:nvSpPr>
          <p:cNvPr id="15247" name="Google Shape;15266;p38">
            <a:extLst>
              <a:ext uri="{FF2B5EF4-FFF2-40B4-BE49-F238E27FC236}">
                <a16:creationId xmlns:a16="http://schemas.microsoft.com/office/drawing/2014/main" id="{0A172770-ECA8-D3FF-D4EF-2EE9F950BFC0}"/>
              </a:ext>
            </a:extLst>
          </p:cNvPr>
          <p:cNvSpPr txBox="1"/>
          <p:nvPr/>
        </p:nvSpPr>
        <p:spPr>
          <a:xfrm>
            <a:off x="3662106" y="3438513"/>
            <a:ext cx="2227933" cy="535078"/>
          </a:xfrm>
          <a:prstGeom prst="roundRect">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0.8 </a:t>
            </a:r>
            <a:r>
              <a:rPr lang="en-IN" sz="1800" baseline="30000" dirty="0">
                <a:solidFill>
                  <a:schemeClr val="tx1"/>
                </a:solidFill>
                <a:latin typeface="Fira Sans"/>
                <a:ea typeface="Fira Sans"/>
                <a:cs typeface="Fira Sans"/>
                <a:sym typeface="Fira Sans"/>
              </a:rPr>
              <a:t>1</a:t>
            </a:r>
            <a:endParaRPr sz="1800" baseline="30000" dirty="0">
              <a:solidFill>
                <a:schemeClr val="tx1"/>
              </a:solidFill>
              <a:latin typeface="Fira Sans"/>
              <a:ea typeface="Fira Sans"/>
              <a:cs typeface="Fira Sans"/>
              <a:sym typeface="Fira Sans"/>
            </a:endParaRPr>
          </a:p>
        </p:txBody>
      </p:sp>
      <p:cxnSp>
        <p:nvCxnSpPr>
          <p:cNvPr id="15248" name="Straight Connector 15247">
            <a:extLst>
              <a:ext uri="{FF2B5EF4-FFF2-40B4-BE49-F238E27FC236}">
                <a16:creationId xmlns:a16="http://schemas.microsoft.com/office/drawing/2014/main" id="{A670BFAD-9871-F45E-127E-6638B0A484BE}"/>
              </a:ext>
            </a:extLst>
          </p:cNvPr>
          <p:cNvCxnSpPr>
            <a:cxnSpLocks/>
          </p:cNvCxnSpPr>
          <p:nvPr/>
        </p:nvCxnSpPr>
        <p:spPr>
          <a:xfrm>
            <a:off x="6194482" y="1551717"/>
            <a:ext cx="0" cy="33326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249" name="Google Shape;15266;p38">
            <a:extLst>
              <a:ext uri="{FF2B5EF4-FFF2-40B4-BE49-F238E27FC236}">
                <a16:creationId xmlns:a16="http://schemas.microsoft.com/office/drawing/2014/main" id="{74BBD85A-D023-E89C-9C87-A55510D247BA}"/>
              </a:ext>
            </a:extLst>
          </p:cNvPr>
          <p:cNvSpPr txBox="1"/>
          <p:nvPr/>
        </p:nvSpPr>
        <p:spPr>
          <a:xfrm>
            <a:off x="4391966" y="2191798"/>
            <a:ext cx="723530" cy="365670"/>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b="1" dirty="0">
                <a:solidFill>
                  <a:schemeClr val="tx1"/>
                </a:solidFill>
                <a:latin typeface="Fira Sans"/>
                <a:ea typeface="Fira Sans"/>
                <a:cs typeface="Fira Sans"/>
                <a:sym typeface="Fira Sans"/>
              </a:rPr>
              <a:t>+</a:t>
            </a:r>
            <a:endParaRPr sz="2400" b="1" dirty="0">
              <a:solidFill>
                <a:schemeClr val="tx1"/>
              </a:solidFill>
              <a:latin typeface="Fira Sans"/>
              <a:ea typeface="Fira Sans"/>
              <a:cs typeface="Fira Sans"/>
              <a:sym typeface="Fira Sans"/>
            </a:endParaRPr>
          </a:p>
        </p:txBody>
      </p:sp>
      <p:sp>
        <p:nvSpPr>
          <p:cNvPr id="15250" name="Google Shape;15266;p38">
            <a:extLst>
              <a:ext uri="{FF2B5EF4-FFF2-40B4-BE49-F238E27FC236}">
                <a16:creationId xmlns:a16="http://schemas.microsoft.com/office/drawing/2014/main" id="{47A64F7E-C830-7413-7A60-6F44C059D095}"/>
              </a:ext>
            </a:extLst>
          </p:cNvPr>
          <p:cNvSpPr txBox="1"/>
          <p:nvPr/>
        </p:nvSpPr>
        <p:spPr>
          <a:xfrm>
            <a:off x="4404871" y="3080599"/>
            <a:ext cx="723530" cy="365670"/>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b="1" dirty="0">
                <a:solidFill>
                  <a:schemeClr val="tx1"/>
                </a:solidFill>
                <a:latin typeface="Fira Sans"/>
                <a:ea typeface="Fira Sans"/>
                <a:cs typeface="Fira Sans"/>
                <a:sym typeface="Fira Sans"/>
              </a:rPr>
              <a:t>+</a:t>
            </a:r>
            <a:endParaRPr sz="2400" b="1" dirty="0">
              <a:solidFill>
                <a:schemeClr val="tx1"/>
              </a:solidFill>
              <a:latin typeface="Fira Sans"/>
              <a:ea typeface="Fira Sans"/>
              <a:cs typeface="Fira Sans"/>
              <a:sym typeface="Fira Sans"/>
            </a:endParaRPr>
          </a:p>
        </p:txBody>
      </p:sp>
      <p:sp>
        <p:nvSpPr>
          <p:cNvPr id="15251" name="Google Shape;15266;p38">
            <a:extLst>
              <a:ext uri="{FF2B5EF4-FFF2-40B4-BE49-F238E27FC236}">
                <a16:creationId xmlns:a16="http://schemas.microsoft.com/office/drawing/2014/main" id="{368E5B2E-18D4-68A1-9903-8FF78E1BBB79}"/>
              </a:ext>
            </a:extLst>
          </p:cNvPr>
          <p:cNvSpPr txBox="1"/>
          <p:nvPr/>
        </p:nvSpPr>
        <p:spPr>
          <a:xfrm>
            <a:off x="4414307" y="3982534"/>
            <a:ext cx="723530" cy="365670"/>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b="1" dirty="0">
                <a:solidFill>
                  <a:schemeClr val="tx1"/>
                </a:solidFill>
                <a:latin typeface="Fira Sans"/>
                <a:ea typeface="Fira Sans"/>
                <a:cs typeface="Fira Sans"/>
                <a:sym typeface="Fira Sans"/>
              </a:rPr>
              <a:t>=</a:t>
            </a:r>
            <a:endParaRPr sz="2400" b="1" dirty="0">
              <a:solidFill>
                <a:schemeClr val="tx1"/>
              </a:solidFill>
              <a:latin typeface="Fira Sans"/>
              <a:ea typeface="Fira Sans"/>
              <a:cs typeface="Fira Sans"/>
              <a:sym typeface="Fira Sans"/>
            </a:endParaRPr>
          </a:p>
        </p:txBody>
      </p:sp>
      <p:sp>
        <p:nvSpPr>
          <p:cNvPr id="15252" name="Google Shape;15266;p38">
            <a:extLst>
              <a:ext uri="{FF2B5EF4-FFF2-40B4-BE49-F238E27FC236}">
                <a16:creationId xmlns:a16="http://schemas.microsoft.com/office/drawing/2014/main" id="{6595495A-E3E5-2243-3933-80A2837EE22A}"/>
              </a:ext>
            </a:extLst>
          </p:cNvPr>
          <p:cNvSpPr txBox="1"/>
          <p:nvPr/>
        </p:nvSpPr>
        <p:spPr>
          <a:xfrm>
            <a:off x="3640952" y="4296135"/>
            <a:ext cx="2227933" cy="535078"/>
          </a:xfrm>
          <a:prstGeom prst="roundRect">
            <a:avLst/>
          </a:pr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3.2</a:t>
            </a:r>
            <a:endParaRPr lang="en-IN" sz="1800" baseline="30000" dirty="0">
              <a:solidFill>
                <a:schemeClr val="tx1"/>
              </a:solidFill>
              <a:latin typeface="Fira Sans"/>
              <a:ea typeface="Fira Sans"/>
              <a:cs typeface="Fira Sans"/>
              <a:sym typeface="Fira Sans"/>
            </a:endParaRPr>
          </a:p>
        </p:txBody>
      </p:sp>
      <p:sp>
        <p:nvSpPr>
          <p:cNvPr id="15254" name="Google Shape;15266;p38">
            <a:extLst>
              <a:ext uri="{FF2B5EF4-FFF2-40B4-BE49-F238E27FC236}">
                <a16:creationId xmlns:a16="http://schemas.microsoft.com/office/drawing/2014/main" id="{3E1E0159-B4E6-1202-036F-9E47724C45E8}"/>
              </a:ext>
            </a:extLst>
          </p:cNvPr>
          <p:cNvSpPr txBox="1"/>
          <p:nvPr/>
        </p:nvSpPr>
        <p:spPr>
          <a:xfrm>
            <a:off x="6505418" y="1787606"/>
            <a:ext cx="2227933" cy="671850"/>
          </a:xfrm>
          <a:prstGeom prst="roundRect">
            <a:avLst/>
          </a:pr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3.2 </a:t>
            </a:r>
            <a:r>
              <a:rPr lang="en-IN" sz="1800" baseline="30000" dirty="0">
                <a:solidFill>
                  <a:schemeClr val="tx1"/>
                </a:solidFill>
                <a:latin typeface="Fira Sans"/>
                <a:ea typeface="Fira Sans"/>
                <a:cs typeface="Fira Sans"/>
                <a:sym typeface="Fira Sans"/>
              </a:rPr>
              <a:t>1/3</a:t>
            </a:r>
          </a:p>
        </p:txBody>
      </p:sp>
      <p:sp>
        <p:nvSpPr>
          <p:cNvPr id="15255" name="Google Shape;15266;p38">
            <a:extLst>
              <a:ext uri="{FF2B5EF4-FFF2-40B4-BE49-F238E27FC236}">
                <a16:creationId xmlns:a16="http://schemas.microsoft.com/office/drawing/2014/main" id="{8DC5DEBC-9569-E8B7-EB26-18923D1B78A3}"/>
              </a:ext>
            </a:extLst>
          </p:cNvPr>
          <p:cNvSpPr txBox="1"/>
          <p:nvPr/>
        </p:nvSpPr>
        <p:spPr>
          <a:xfrm>
            <a:off x="7257619" y="2600359"/>
            <a:ext cx="723530" cy="365670"/>
          </a:xfrm>
          <a:prstGeom prst="round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b="1" dirty="0">
                <a:solidFill>
                  <a:schemeClr val="tx1"/>
                </a:solidFill>
                <a:latin typeface="Fira Sans"/>
                <a:ea typeface="Fira Sans"/>
                <a:cs typeface="Fira Sans"/>
                <a:sym typeface="Fira Sans"/>
              </a:rPr>
              <a:t>=</a:t>
            </a:r>
            <a:endParaRPr sz="2400" b="1" dirty="0">
              <a:solidFill>
                <a:schemeClr val="tx1"/>
              </a:solidFill>
              <a:latin typeface="Fira Sans"/>
              <a:ea typeface="Fira Sans"/>
              <a:cs typeface="Fira Sans"/>
              <a:sym typeface="Fira Sans"/>
            </a:endParaRPr>
          </a:p>
        </p:txBody>
      </p:sp>
      <p:sp>
        <p:nvSpPr>
          <p:cNvPr id="15256" name="Google Shape;15266;p38">
            <a:extLst>
              <a:ext uri="{FF2B5EF4-FFF2-40B4-BE49-F238E27FC236}">
                <a16:creationId xmlns:a16="http://schemas.microsoft.com/office/drawing/2014/main" id="{487CE4A1-D975-F8B5-C892-234A4617D389}"/>
              </a:ext>
            </a:extLst>
          </p:cNvPr>
          <p:cNvSpPr txBox="1"/>
          <p:nvPr/>
        </p:nvSpPr>
        <p:spPr>
          <a:xfrm>
            <a:off x="6505417" y="3101862"/>
            <a:ext cx="2227933" cy="1313393"/>
          </a:xfrm>
          <a:prstGeom prst="roundRect">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1.47</a:t>
            </a:r>
            <a:endParaRPr lang="en-IN" sz="1800" baseline="30000" dirty="0">
              <a:solidFill>
                <a:schemeClr val="tx1"/>
              </a:solidFill>
              <a:latin typeface="Fira Sans"/>
              <a:ea typeface="Fira Sans"/>
              <a:cs typeface="Fira Sans"/>
              <a:sym typeface="Fira Sans"/>
            </a:endParaRPr>
          </a:p>
        </p:txBody>
      </p:sp>
      <p:cxnSp>
        <p:nvCxnSpPr>
          <p:cNvPr id="15258" name="Straight Connector 15257">
            <a:extLst>
              <a:ext uri="{FF2B5EF4-FFF2-40B4-BE49-F238E27FC236}">
                <a16:creationId xmlns:a16="http://schemas.microsoft.com/office/drawing/2014/main" id="{094400E3-CD1E-F2DF-AD98-0011CBBE669E}"/>
              </a:ext>
            </a:extLst>
          </p:cNvPr>
          <p:cNvCxnSpPr>
            <a:cxnSpLocks/>
          </p:cNvCxnSpPr>
          <p:nvPr/>
        </p:nvCxnSpPr>
        <p:spPr>
          <a:xfrm>
            <a:off x="3349669" y="1543250"/>
            <a:ext cx="0" cy="33326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259" name="Google Shape;15267;p38">
            <a:extLst>
              <a:ext uri="{FF2B5EF4-FFF2-40B4-BE49-F238E27FC236}">
                <a16:creationId xmlns:a16="http://schemas.microsoft.com/office/drawing/2014/main" id="{E64D76AF-FD33-5C7A-DCDF-32BA1C2FA9B8}"/>
              </a:ext>
            </a:extLst>
          </p:cNvPr>
          <p:cNvSpPr txBox="1"/>
          <p:nvPr/>
        </p:nvSpPr>
        <p:spPr>
          <a:xfrm>
            <a:off x="6607392" y="728245"/>
            <a:ext cx="2125958" cy="676516"/>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2000" b="1" dirty="0">
                <a:solidFill>
                  <a:schemeClr val="accent6"/>
                </a:solidFill>
                <a:latin typeface="Fira Sans"/>
                <a:ea typeface="Fira Sans"/>
                <a:cs typeface="Fira Sans"/>
                <a:sym typeface="Fira Sans"/>
              </a:rPr>
              <a:t>CAI </a:t>
            </a:r>
          </a:p>
          <a:p>
            <a:pPr marL="0" marR="0" lvl="0" indent="0" algn="r" rtl="0">
              <a:lnSpc>
                <a:spcPct val="100000"/>
              </a:lnSpc>
              <a:spcBef>
                <a:spcPts val="0"/>
              </a:spcBef>
              <a:spcAft>
                <a:spcPts val="0"/>
              </a:spcAft>
              <a:buNone/>
            </a:pPr>
            <a:r>
              <a:rPr lang="en" sz="2000" b="1" dirty="0">
                <a:solidFill>
                  <a:schemeClr val="accent6"/>
                </a:solidFill>
                <a:latin typeface="Fira Sans"/>
                <a:ea typeface="Fira Sans"/>
                <a:cs typeface="Fira Sans"/>
                <a:sym typeface="Fira Sans"/>
              </a:rPr>
              <a:t>CALCULATION</a:t>
            </a:r>
            <a:endParaRPr sz="2000" b="1" dirty="0">
              <a:solidFill>
                <a:schemeClr val="accent6"/>
              </a:solidFill>
              <a:latin typeface="Fira Sans"/>
              <a:ea typeface="Fira Sans"/>
              <a:cs typeface="Fira Sans"/>
              <a:sym typeface="Fira Sans"/>
            </a:endParaRPr>
          </a:p>
        </p:txBody>
      </p:sp>
    </p:spTree>
    <p:extLst>
      <p:ext uri="{BB962C8B-B14F-4D97-AF65-F5344CB8AC3E}">
        <p14:creationId xmlns:p14="http://schemas.microsoft.com/office/powerpoint/2010/main" val="56133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500"/>
                                        <p:tgtEl>
                                          <p:spTgt spid="35"/>
                                        </p:tgtEl>
                                      </p:cBhvr>
                                    </p:animEffect>
                                  </p:childTnLst>
                                </p:cTn>
                              </p:par>
                              <p:par>
                                <p:cTn id="13" presetID="22" presetClass="entr" presetSubtype="1"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par>
                                <p:cTn id="16" presetID="22" presetClass="entr" presetSubtype="1"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up)">
                                      <p:cBhvr>
                                        <p:cTn id="18" dur="500"/>
                                        <p:tgtEl>
                                          <p:spTgt spid="3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245"/>
                                        </p:tgtEl>
                                        <p:attrNameLst>
                                          <p:attrName>style.visibility</p:attrName>
                                        </p:attrNameLst>
                                      </p:cBhvr>
                                      <p:to>
                                        <p:strVal val="visible"/>
                                      </p:to>
                                    </p:set>
                                    <p:animEffect transition="in" filter="fade">
                                      <p:cBhvr>
                                        <p:cTn id="49" dur="500"/>
                                        <p:tgtEl>
                                          <p:spTgt spid="152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246"/>
                                        </p:tgtEl>
                                        <p:attrNameLst>
                                          <p:attrName>style.visibility</p:attrName>
                                        </p:attrNameLst>
                                      </p:cBhvr>
                                      <p:to>
                                        <p:strVal val="visible"/>
                                      </p:to>
                                    </p:set>
                                    <p:animEffect transition="in" filter="fade">
                                      <p:cBhvr>
                                        <p:cTn id="52" dur="500"/>
                                        <p:tgtEl>
                                          <p:spTgt spid="152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247"/>
                                        </p:tgtEl>
                                        <p:attrNameLst>
                                          <p:attrName>style.visibility</p:attrName>
                                        </p:attrNameLst>
                                      </p:cBhvr>
                                      <p:to>
                                        <p:strVal val="visible"/>
                                      </p:to>
                                    </p:set>
                                    <p:animEffect transition="in" filter="fade">
                                      <p:cBhvr>
                                        <p:cTn id="55" dur="500"/>
                                        <p:tgtEl>
                                          <p:spTgt spid="1524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249"/>
                                        </p:tgtEl>
                                        <p:attrNameLst>
                                          <p:attrName>style.visibility</p:attrName>
                                        </p:attrNameLst>
                                      </p:cBhvr>
                                      <p:to>
                                        <p:strVal val="visible"/>
                                      </p:to>
                                    </p:set>
                                    <p:animEffect transition="in" filter="fade">
                                      <p:cBhvr>
                                        <p:cTn id="59" dur="500"/>
                                        <p:tgtEl>
                                          <p:spTgt spid="152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250"/>
                                        </p:tgtEl>
                                        <p:attrNameLst>
                                          <p:attrName>style.visibility</p:attrName>
                                        </p:attrNameLst>
                                      </p:cBhvr>
                                      <p:to>
                                        <p:strVal val="visible"/>
                                      </p:to>
                                    </p:set>
                                    <p:animEffect transition="in" filter="fade">
                                      <p:cBhvr>
                                        <p:cTn id="62" dur="500"/>
                                        <p:tgtEl>
                                          <p:spTgt spid="1525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251"/>
                                        </p:tgtEl>
                                        <p:attrNameLst>
                                          <p:attrName>style.visibility</p:attrName>
                                        </p:attrNameLst>
                                      </p:cBhvr>
                                      <p:to>
                                        <p:strVal val="visible"/>
                                      </p:to>
                                    </p:set>
                                    <p:animEffect transition="in" filter="fade">
                                      <p:cBhvr>
                                        <p:cTn id="67" dur="500"/>
                                        <p:tgtEl>
                                          <p:spTgt spid="152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252"/>
                                        </p:tgtEl>
                                        <p:attrNameLst>
                                          <p:attrName>style.visibility</p:attrName>
                                        </p:attrNameLst>
                                      </p:cBhvr>
                                      <p:to>
                                        <p:strVal val="visible"/>
                                      </p:to>
                                    </p:set>
                                    <p:animEffect transition="in" filter="fade">
                                      <p:cBhvr>
                                        <p:cTn id="70" dur="500"/>
                                        <p:tgtEl>
                                          <p:spTgt spid="1525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5254"/>
                                        </p:tgtEl>
                                        <p:attrNameLst>
                                          <p:attrName>style.visibility</p:attrName>
                                        </p:attrNameLst>
                                      </p:cBhvr>
                                      <p:to>
                                        <p:strVal val="visible"/>
                                      </p:to>
                                    </p:set>
                                    <p:animEffect transition="in" filter="fade">
                                      <p:cBhvr>
                                        <p:cTn id="75" dur="500"/>
                                        <p:tgtEl>
                                          <p:spTgt spid="15254"/>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15255"/>
                                        </p:tgtEl>
                                        <p:attrNameLst>
                                          <p:attrName>style.visibility</p:attrName>
                                        </p:attrNameLst>
                                      </p:cBhvr>
                                      <p:to>
                                        <p:strVal val="visible"/>
                                      </p:to>
                                    </p:set>
                                    <p:animEffect transition="in" filter="fade">
                                      <p:cBhvr>
                                        <p:cTn id="79" dur="500"/>
                                        <p:tgtEl>
                                          <p:spTgt spid="1525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256"/>
                                        </p:tgtEl>
                                        <p:attrNameLst>
                                          <p:attrName>style.visibility</p:attrName>
                                        </p:attrNameLst>
                                      </p:cBhvr>
                                      <p:to>
                                        <p:strVal val="visible"/>
                                      </p:to>
                                    </p:set>
                                    <p:animEffect transition="in" filter="fade">
                                      <p:cBhvr>
                                        <p:cTn id="82" dur="500"/>
                                        <p:tgtEl>
                                          <p:spTgt spid="15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p:bldP spid="30" grpId="0"/>
      <p:bldP spid="32" grpId="0"/>
      <p:bldP spid="53" grpId="0"/>
      <p:bldP spid="59" grpId="0"/>
      <p:bldP spid="60" grpId="0"/>
      <p:bldP spid="61" grpId="0" animBg="1"/>
      <p:bldP spid="15245" grpId="0" animBg="1"/>
      <p:bldP spid="15246" grpId="0" animBg="1"/>
      <p:bldP spid="15247" grpId="0" animBg="1"/>
      <p:bldP spid="15249" grpId="0"/>
      <p:bldP spid="15250" grpId="0"/>
      <p:bldP spid="15251" grpId="0"/>
      <p:bldP spid="15252" grpId="0" animBg="1"/>
      <p:bldP spid="15254" grpId="0" animBg="1"/>
      <p:bldP spid="15255" grpId="0"/>
      <p:bldP spid="152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38"/>
        <p:cNvGrpSpPr/>
        <p:nvPr/>
      </p:nvGrpSpPr>
      <p:grpSpPr>
        <a:xfrm>
          <a:off x="0" y="0"/>
          <a:ext cx="0" cy="0"/>
          <a:chOff x="0" y="0"/>
          <a:chExt cx="0" cy="0"/>
        </a:xfrm>
      </p:grpSpPr>
      <p:sp>
        <p:nvSpPr>
          <p:cNvPr id="28" name="Google Shape;15266;p38">
            <a:extLst>
              <a:ext uri="{FF2B5EF4-FFF2-40B4-BE49-F238E27FC236}">
                <a16:creationId xmlns:a16="http://schemas.microsoft.com/office/drawing/2014/main" id="{7430805C-CF44-DFB9-4351-A501BF0E881D}"/>
              </a:ext>
            </a:extLst>
          </p:cNvPr>
          <p:cNvSpPr txBox="1"/>
          <p:nvPr/>
        </p:nvSpPr>
        <p:spPr>
          <a:xfrm>
            <a:off x="3314682" y="2904123"/>
            <a:ext cx="2805226" cy="1584364"/>
          </a:xfrm>
          <a:prstGeom prst="roundRect">
            <a:avLst>
              <a:gd name="adj" fmla="val 40144"/>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000" dirty="0">
                <a:solidFill>
                  <a:schemeClr val="tx1"/>
                </a:solidFill>
                <a:latin typeface="Fira Sans"/>
                <a:ea typeface="Fira Sans"/>
                <a:cs typeface="Fira Sans"/>
                <a:sym typeface="Fira Sans"/>
              </a:rPr>
              <a:t>BEST SEQUENCE</a:t>
            </a:r>
          </a:p>
          <a:p>
            <a:pPr marL="0" lvl="0" indent="0" algn="ctr" rtl="0">
              <a:spcBef>
                <a:spcPts val="0"/>
              </a:spcBef>
              <a:spcAft>
                <a:spcPts val="0"/>
              </a:spcAft>
              <a:buSzPts val="1100"/>
              <a:buNone/>
            </a:pPr>
            <a:endParaRPr sz="2000" dirty="0">
              <a:solidFill>
                <a:schemeClr val="tx1"/>
              </a:solidFill>
              <a:latin typeface="Fira Sans"/>
              <a:ea typeface="Fira Sans"/>
              <a:cs typeface="Fira Sans"/>
              <a:sym typeface="Fira Sans"/>
            </a:endParaRPr>
          </a:p>
        </p:txBody>
      </p:sp>
      <p:sp>
        <p:nvSpPr>
          <p:cNvPr id="17" name="Google Shape;15268;p38">
            <a:extLst>
              <a:ext uri="{FF2B5EF4-FFF2-40B4-BE49-F238E27FC236}">
                <a16:creationId xmlns:a16="http://schemas.microsoft.com/office/drawing/2014/main" id="{567C3603-78F2-C4C0-3757-199E80EE9D6D}"/>
              </a:ext>
            </a:extLst>
          </p:cNvPr>
          <p:cNvSpPr txBox="1">
            <a:spLocks noGrp="1"/>
          </p:cNvSpPr>
          <p:nvPr>
            <p:ph type="title"/>
          </p:nvPr>
        </p:nvSpPr>
        <p:spPr>
          <a:xfrm>
            <a:off x="503750" y="71195"/>
            <a:ext cx="8229600" cy="560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EXAMPLE</a:t>
            </a:r>
            <a:endParaRPr sz="2800" dirty="0"/>
          </a:p>
        </p:txBody>
      </p:sp>
      <p:sp>
        <p:nvSpPr>
          <p:cNvPr id="15" name="Google Shape;15267;p38">
            <a:extLst>
              <a:ext uri="{FF2B5EF4-FFF2-40B4-BE49-F238E27FC236}">
                <a16:creationId xmlns:a16="http://schemas.microsoft.com/office/drawing/2014/main" id="{ED8ED8F5-5027-DDE7-4F6C-444A8EB0ACE1}"/>
              </a:ext>
            </a:extLst>
          </p:cNvPr>
          <p:cNvSpPr txBox="1"/>
          <p:nvPr/>
        </p:nvSpPr>
        <p:spPr>
          <a:xfrm>
            <a:off x="703650" y="968906"/>
            <a:ext cx="1784278" cy="661644"/>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 sz="2000" b="1" dirty="0">
                <a:solidFill>
                  <a:schemeClr val="accent6"/>
                </a:solidFill>
                <a:latin typeface="Fira Sans"/>
                <a:ea typeface="Fira Sans"/>
                <a:cs typeface="Fira Sans"/>
                <a:sym typeface="Fira Sans"/>
              </a:rPr>
              <a:t>FIND THE BEST</a:t>
            </a:r>
            <a:endParaRPr sz="2000" b="1" dirty="0">
              <a:solidFill>
                <a:schemeClr val="accent6"/>
              </a:solidFill>
              <a:latin typeface="Fira Sans"/>
              <a:ea typeface="Fira Sans"/>
              <a:cs typeface="Fira Sans"/>
              <a:sym typeface="Fira Sans"/>
            </a:endParaRPr>
          </a:p>
        </p:txBody>
      </p:sp>
      <p:sp>
        <p:nvSpPr>
          <p:cNvPr id="21" name="Google Shape;15266;p38">
            <a:extLst>
              <a:ext uri="{FF2B5EF4-FFF2-40B4-BE49-F238E27FC236}">
                <a16:creationId xmlns:a16="http://schemas.microsoft.com/office/drawing/2014/main" id="{07DD5426-24C0-88A6-1738-05C787663306}"/>
              </a:ext>
            </a:extLst>
          </p:cNvPr>
          <p:cNvSpPr txBox="1"/>
          <p:nvPr/>
        </p:nvSpPr>
        <p:spPr>
          <a:xfrm>
            <a:off x="267070" y="1910752"/>
            <a:ext cx="1697197" cy="560404"/>
          </a:xfrm>
          <a:prstGeom prst="roundRect">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800" dirty="0">
                <a:solidFill>
                  <a:schemeClr val="tx1"/>
                </a:solidFill>
                <a:latin typeface="Fira Sans"/>
                <a:ea typeface="Fira Sans"/>
                <a:cs typeface="Fira Sans"/>
                <a:sym typeface="Fira Sans"/>
              </a:rPr>
              <a:t>AGCCCAGTA  </a:t>
            </a:r>
            <a:endParaRPr sz="1800" dirty="0">
              <a:solidFill>
                <a:schemeClr val="tx1"/>
              </a:solidFill>
              <a:latin typeface="Fira Sans"/>
              <a:ea typeface="Fira Sans"/>
              <a:cs typeface="Fira Sans"/>
              <a:sym typeface="Fira Sans"/>
            </a:endParaRPr>
          </a:p>
        </p:txBody>
      </p:sp>
      <p:sp>
        <p:nvSpPr>
          <p:cNvPr id="22" name="Google Shape;15266;p38">
            <a:extLst>
              <a:ext uri="{FF2B5EF4-FFF2-40B4-BE49-F238E27FC236}">
                <a16:creationId xmlns:a16="http://schemas.microsoft.com/office/drawing/2014/main" id="{EA6B26D8-78B3-8BC6-75B7-AC6471E106F7}"/>
              </a:ext>
            </a:extLst>
          </p:cNvPr>
          <p:cNvSpPr txBox="1"/>
          <p:nvPr/>
        </p:nvSpPr>
        <p:spPr>
          <a:xfrm>
            <a:off x="1911986" y="1924004"/>
            <a:ext cx="826754" cy="5604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dirty="0">
                <a:latin typeface="Fira Sans"/>
                <a:ea typeface="Fira Sans"/>
                <a:cs typeface="Fira Sans"/>
                <a:sym typeface="Fira Sans"/>
              </a:rPr>
              <a:t>1.5</a:t>
            </a:r>
            <a:endParaRPr sz="2400" dirty="0">
              <a:latin typeface="Fira Sans"/>
              <a:ea typeface="Fira Sans"/>
              <a:cs typeface="Fira Sans"/>
              <a:sym typeface="Fira Sans"/>
            </a:endParaRPr>
          </a:p>
        </p:txBody>
      </p:sp>
      <p:sp>
        <p:nvSpPr>
          <p:cNvPr id="23" name="Google Shape;15266;p38">
            <a:extLst>
              <a:ext uri="{FF2B5EF4-FFF2-40B4-BE49-F238E27FC236}">
                <a16:creationId xmlns:a16="http://schemas.microsoft.com/office/drawing/2014/main" id="{8EE1EEF1-780C-DB9D-9F9B-6CA1417CD190}"/>
              </a:ext>
            </a:extLst>
          </p:cNvPr>
          <p:cNvSpPr txBox="1"/>
          <p:nvPr/>
        </p:nvSpPr>
        <p:spPr>
          <a:xfrm>
            <a:off x="1911986" y="2651579"/>
            <a:ext cx="826754" cy="5604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dirty="0">
                <a:latin typeface="Fira Sans"/>
                <a:ea typeface="Fira Sans"/>
                <a:cs typeface="Fira Sans"/>
                <a:sym typeface="Fira Sans"/>
              </a:rPr>
              <a:t>2.8</a:t>
            </a:r>
            <a:endParaRPr sz="2400" dirty="0">
              <a:latin typeface="Fira Sans"/>
              <a:ea typeface="Fira Sans"/>
              <a:cs typeface="Fira Sans"/>
              <a:sym typeface="Fira Sans"/>
            </a:endParaRPr>
          </a:p>
        </p:txBody>
      </p:sp>
      <p:sp>
        <p:nvSpPr>
          <p:cNvPr id="24" name="Google Shape;15266;p38">
            <a:extLst>
              <a:ext uri="{FF2B5EF4-FFF2-40B4-BE49-F238E27FC236}">
                <a16:creationId xmlns:a16="http://schemas.microsoft.com/office/drawing/2014/main" id="{0336F102-13C4-7B17-5FDA-EA3B8459720B}"/>
              </a:ext>
            </a:extLst>
          </p:cNvPr>
          <p:cNvSpPr txBox="1"/>
          <p:nvPr/>
        </p:nvSpPr>
        <p:spPr>
          <a:xfrm>
            <a:off x="1911986" y="3386731"/>
            <a:ext cx="826754" cy="5604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dirty="0">
                <a:latin typeface="Fira Sans"/>
                <a:ea typeface="Fira Sans"/>
                <a:cs typeface="Fira Sans"/>
                <a:sym typeface="Fira Sans"/>
              </a:rPr>
              <a:t>1.5</a:t>
            </a:r>
            <a:endParaRPr sz="2400" dirty="0">
              <a:latin typeface="Fira Sans"/>
              <a:ea typeface="Fira Sans"/>
              <a:cs typeface="Fira Sans"/>
              <a:sym typeface="Fira Sans"/>
            </a:endParaRPr>
          </a:p>
        </p:txBody>
      </p:sp>
      <p:sp>
        <p:nvSpPr>
          <p:cNvPr id="25" name="Google Shape;15266;p38">
            <a:extLst>
              <a:ext uri="{FF2B5EF4-FFF2-40B4-BE49-F238E27FC236}">
                <a16:creationId xmlns:a16="http://schemas.microsoft.com/office/drawing/2014/main" id="{790F5A64-D616-6E5E-EA4E-5F8A23684263}"/>
              </a:ext>
            </a:extLst>
          </p:cNvPr>
          <p:cNvSpPr txBox="1"/>
          <p:nvPr/>
        </p:nvSpPr>
        <p:spPr>
          <a:xfrm>
            <a:off x="1944581" y="4148340"/>
            <a:ext cx="826754" cy="5604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dirty="0">
                <a:latin typeface="Fira Sans"/>
                <a:ea typeface="Fira Sans"/>
                <a:cs typeface="Fira Sans"/>
                <a:sym typeface="Fira Sans"/>
              </a:rPr>
              <a:t>2.8</a:t>
            </a:r>
            <a:endParaRPr sz="2400" dirty="0">
              <a:latin typeface="Fira Sans"/>
              <a:ea typeface="Fira Sans"/>
              <a:cs typeface="Fira Sans"/>
              <a:sym typeface="Fira Sans"/>
            </a:endParaRPr>
          </a:p>
        </p:txBody>
      </p:sp>
      <p:sp>
        <p:nvSpPr>
          <p:cNvPr id="30" name="Google Shape;15266;p38">
            <a:extLst>
              <a:ext uri="{FF2B5EF4-FFF2-40B4-BE49-F238E27FC236}">
                <a16:creationId xmlns:a16="http://schemas.microsoft.com/office/drawing/2014/main" id="{207E9A01-58C3-55DE-A47E-3D7C95BD0B52}"/>
              </a:ext>
            </a:extLst>
          </p:cNvPr>
          <p:cNvSpPr txBox="1"/>
          <p:nvPr/>
        </p:nvSpPr>
        <p:spPr>
          <a:xfrm>
            <a:off x="267070" y="2656737"/>
            <a:ext cx="1697197" cy="560404"/>
          </a:xfrm>
          <a:prstGeom prst="roundRect">
            <a:avLst/>
          </a:prstGeom>
          <a:solidFill>
            <a:schemeClr val="accent1">
              <a:lumMod val="60000"/>
              <a:lumOff val="40000"/>
            </a:schemeClr>
          </a:solidFill>
          <a:ln>
            <a:noFill/>
          </a:ln>
        </p:spPr>
        <p:txBody>
          <a:bodyPr spcFirstLastPara="1" wrap="square" lIns="91425" tIns="91425" rIns="91425" bIns="91425" anchor="ctr" anchorCtr="0">
            <a:noAutofit/>
          </a:bodyPr>
          <a:lstStyle/>
          <a:p>
            <a:pPr algn="ctr">
              <a:buSzPts val="1100"/>
            </a:pPr>
            <a:r>
              <a:rPr lang="en-IN" sz="1800" dirty="0">
                <a:solidFill>
                  <a:schemeClr val="tx1"/>
                </a:solidFill>
                <a:latin typeface="Fira Sans"/>
                <a:ea typeface="Fira Sans"/>
                <a:cs typeface="Fira Sans"/>
                <a:sym typeface="Fira Sans"/>
              </a:rPr>
              <a:t>AGCCAGCTA</a:t>
            </a:r>
            <a:endParaRPr lang="en-IN" sz="1800" dirty="0">
              <a:latin typeface="Fira Sans"/>
              <a:ea typeface="Fira Sans"/>
              <a:cs typeface="Fira Sans"/>
              <a:sym typeface="Fira Sans"/>
            </a:endParaRPr>
          </a:p>
        </p:txBody>
      </p:sp>
      <p:sp>
        <p:nvSpPr>
          <p:cNvPr id="31" name="Google Shape;15266;p38">
            <a:extLst>
              <a:ext uri="{FF2B5EF4-FFF2-40B4-BE49-F238E27FC236}">
                <a16:creationId xmlns:a16="http://schemas.microsoft.com/office/drawing/2014/main" id="{19800A24-CCE2-3750-2E9C-4854C21FEFE7}"/>
              </a:ext>
            </a:extLst>
          </p:cNvPr>
          <p:cNvSpPr txBox="1"/>
          <p:nvPr/>
        </p:nvSpPr>
        <p:spPr>
          <a:xfrm>
            <a:off x="300212" y="3365902"/>
            <a:ext cx="1664056" cy="560404"/>
          </a:xfrm>
          <a:prstGeom prst="roundRect">
            <a:avLst/>
          </a:prstGeom>
          <a:solidFill>
            <a:schemeClr val="accent4">
              <a:lumMod val="60000"/>
              <a:lumOff val="40000"/>
            </a:schemeClr>
          </a:solidFill>
          <a:ln>
            <a:noFill/>
          </a:ln>
        </p:spPr>
        <p:txBody>
          <a:bodyPr spcFirstLastPara="1" wrap="square" lIns="91425" tIns="91425" rIns="91425" bIns="91425" anchor="ctr" anchorCtr="0">
            <a:noAutofit/>
          </a:bodyPr>
          <a:lstStyle/>
          <a:p>
            <a:pPr algn="ctr">
              <a:buSzPts val="1100"/>
            </a:pPr>
            <a:r>
              <a:rPr lang="en-IN" sz="1800" dirty="0">
                <a:solidFill>
                  <a:schemeClr val="tx1"/>
                </a:solidFill>
                <a:latin typeface="Fira Sans"/>
                <a:ea typeface="Fira Sans"/>
                <a:cs typeface="Fira Sans"/>
                <a:sym typeface="Fira Sans"/>
              </a:rPr>
              <a:t>AGCCCAGTA</a:t>
            </a:r>
          </a:p>
        </p:txBody>
      </p:sp>
      <p:sp>
        <p:nvSpPr>
          <p:cNvPr id="32" name="Google Shape;15266;p38">
            <a:extLst>
              <a:ext uri="{FF2B5EF4-FFF2-40B4-BE49-F238E27FC236}">
                <a16:creationId xmlns:a16="http://schemas.microsoft.com/office/drawing/2014/main" id="{13A45787-9F73-FF66-3B38-02E7FAF2548D}"/>
              </a:ext>
            </a:extLst>
          </p:cNvPr>
          <p:cNvSpPr txBox="1"/>
          <p:nvPr/>
        </p:nvSpPr>
        <p:spPr>
          <a:xfrm>
            <a:off x="267070" y="4111887"/>
            <a:ext cx="1697197" cy="560404"/>
          </a:xfrm>
          <a:prstGeom prst="roundRect">
            <a:avLst/>
          </a:prstGeom>
          <a:solidFill>
            <a:schemeClr val="accent5">
              <a:lumMod val="60000"/>
              <a:lumOff val="40000"/>
            </a:schemeClr>
          </a:solidFill>
          <a:ln>
            <a:noFill/>
          </a:ln>
        </p:spPr>
        <p:txBody>
          <a:bodyPr spcFirstLastPara="1" wrap="square" lIns="91425" tIns="91425" rIns="91425" bIns="91425" anchor="ctr" anchorCtr="0">
            <a:noAutofit/>
          </a:bodyPr>
          <a:lstStyle/>
          <a:p>
            <a:pPr algn="ctr">
              <a:buSzPts val="1100"/>
            </a:pPr>
            <a:r>
              <a:rPr lang="en-IN" sz="1800" dirty="0">
                <a:solidFill>
                  <a:schemeClr val="tx1"/>
                </a:solidFill>
                <a:latin typeface="Fira Sans"/>
                <a:ea typeface="Fira Sans"/>
                <a:cs typeface="Fira Sans"/>
                <a:sym typeface="Fira Sans"/>
              </a:rPr>
              <a:t>AGCCAGCTA</a:t>
            </a:r>
          </a:p>
        </p:txBody>
      </p:sp>
      <p:cxnSp>
        <p:nvCxnSpPr>
          <p:cNvPr id="34" name="Straight Connector 33">
            <a:extLst>
              <a:ext uri="{FF2B5EF4-FFF2-40B4-BE49-F238E27FC236}">
                <a16:creationId xmlns:a16="http://schemas.microsoft.com/office/drawing/2014/main" id="{F1FDBEC6-01F6-F7CD-361E-05344D3D7340}"/>
              </a:ext>
            </a:extLst>
          </p:cNvPr>
          <p:cNvCxnSpPr>
            <a:cxnSpLocks/>
            <a:stCxn id="22" idx="3"/>
            <a:endCxn id="40" idx="1"/>
          </p:cNvCxnSpPr>
          <p:nvPr/>
        </p:nvCxnSpPr>
        <p:spPr>
          <a:xfrm>
            <a:off x="2738740" y="2204206"/>
            <a:ext cx="1528506" cy="352925"/>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8826E1F-675E-D3D1-0833-27CCBEDDEB56}"/>
              </a:ext>
            </a:extLst>
          </p:cNvPr>
          <p:cNvCxnSpPr>
            <a:cxnSpLocks/>
            <a:stCxn id="24" idx="3"/>
            <a:endCxn id="40" idx="1"/>
          </p:cNvCxnSpPr>
          <p:nvPr/>
        </p:nvCxnSpPr>
        <p:spPr>
          <a:xfrm flipV="1">
            <a:off x="2738740" y="2557131"/>
            <a:ext cx="1528506" cy="1109802"/>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40" name="Google Shape;15266;p38">
            <a:extLst>
              <a:ext uri="{FF2B5EF4-FFF2-40B4-BE49-F238E27FC236}">
                <a16:creationId xmlns:a16="http://schemas.microsoft.com/office/drawing/2014/main" id="{75FB1FEC-DDE4-F90C-7620-5ACEF6C25124}"/>
              </a:ext>
            </a:extLst>
          </p:cNvPr>
          <p:cNvSpPr txBox="1"/>
          <p:nvPr/>
        </p:nvSpPr>
        <p:spPr>
          <a:xfrm>
            <a:off x="4267246" y="2276929"/>
            <a:ext cx="826754" cy="5604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3600" dirty="0">
                <a:solidFill>
                  <a:srgbClr val="FF0000"/>
                </a:solidFill>
                <a:latin typeface="Fira Sans"/>
                <a:ea typeface="Fira Sans"/>
                <a:cs typeface="Fira Sans"/>
                <a:sym typeface="Fira Sans"/>
              </a:rPr>
              <a:t>1.5</a:t>
            </a:r>
            <a:endParaRPr sz="3600" dirty="0">
              <a:solidFill>
                <a:srgbClr val="FF0000"/>
              </a:solidFill>
              <a:latin typeface="Fira Sans"/>
              <a:ea typeface="Fira Sans"/>
              <a:cs typeface="Fira Sans"/>
              <a:sym typeface="Fira Sans"/>
            </a:endParaRPr>
          </a:p>
        </p:txBody>
      </p:sp>
      <p:sp>
        <p:nvSpPr>
          <p:cNvPr id="50" name="Google Shape;15266;p38">
            <a:extLst>
              <a:ext uri="{FF2B5EF4-FFF2-40B4-BE49-F238E27FC236}">
                <a16:creationId xmlns:a16="http://schemas.microsoft.com/office/drawing/2014/main" id="{F7739743-7EEA-58C8-7D56-E6176BB7E050}"/>
              </a:ext>
            </a:extLst>
          </p:cNvPr>
          <p:cNvSpPr txBox="1"/>
          <p:nvPr/>
        </p:nvSpPr>
        <p:spPr>
          <a:xfrm>
            <a:off x="6442619" y="1630550"/>
            <a:ext cx="2314152" cy="5604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b="1" dirty="0">
                <a:latin typeface="Fira Sans"/>
                <a:ea typeface="Fira Sans"/>
                <a:cs typeface="Fira Sans"/>
                <a:sym typeface="Fira Sans"/>
              </a:rPr>
              <a:t>CONVERGENCE</a:t>
            </a:r>
          </a:p>
        </p:txBody>
      </p:sp>
      <p:cxnSp>
        <p:nvCxnSpPr>
          <p:cNvPr id="51" name="Straight Connector 50">
            <a:extLst>
              <a:ext uri="{FF2B5EF4-FFF2-40B4-BE49-F238E27FC236}">
                <a16:creationId xmlns:a16="http://schemas.microsoft.com/office/drawing/2014/main" id="{0E2892C9-8DA7-0002-34AA-0353B40CBB76}"/>
              </a:ext>
            </a:extLst>
          </p:cNvPr>
          <p:cNvCxnSpPr>
            <a:cxnSpLocks/>
          </p:cNvCxnSpPr>
          <p:nvPr/>
        </p:nvCxnSpPr>
        <p:spPr>
          <a:xfrm>
            <a:off x="6046563" y="1422400"/>
            <a:ext cx="0" cy="3462867"/>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55" name="Google Shape;15266;p38">
            <a:extLst>
              <a:ext uri="{FF2B5EF4-FFF2-40B4-BE49-F238E27FC236}">
                <a16:creationId xmlns:a16="http://schemas.microsoft.com/office/drawing/2014/main" id="{80403564-8716-53EE-08C7-71D416A18029}"/>
              </a:ext>
            </a:extLst>
          </p:cNvPr>
          <p:cNvSpPr txBox="1"/>
          <p:nvPr/>
        </p:nvSpPr>
        <p:spPr>
          <a:xfrm>
            <a:off x="7653951" y="2453181"/>
            <a:ext cx="826754" cy="5604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dirty="0">
                <a:latin typeface="Fira Sans"/>
                <a:ea typeface="Fira Sans"/>
                <a:cs typeface="Fira Sans"/>
                <a:sym typeface="Fira Sans"/>
              </a:rPr>
              <a:t>1.0</a:t>
            </a:r>
            <a:endParaRPr sz="2400" dirty="0">
              <a:latin typeface="Fira Sans"/>
              <a:ea typeface="Fira Sans"/>
              <a:cs typeface="Fira Sans"/>
              <a:sym typeface="Fira Sans"/>
            </a:endParaRPr>
          </a:p>
        </p:txBody>
      </p:sp>
      <p:sp>
        <p:nvSpPr>
          <p:cNvPr id="56" name="Google Shape;15266;p38">
            <a:extLst>
              <a:ext uri="{FF2B5EF4-FFF2-40B4-BE49-F238E27FC236}">
                <a16:creationId xmlns:a16="http://schemas.microsoft.com/office/drawing/2014/main" id="{4FC2E828-A686-F3F2-4A4D-775830865965}"/>
              </a:ext>
            </a:extLst>
          </p:cNvPr>
          <p:cNvSpPr txBox="1"/>
          <p:nvPr/>
        </p:nvSpPr>
        <p:spPr>
          <a:xfrm>
            <a:off x="6643569" y="2453181"/>
            <a:ext cx="826754" cy="5604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dirty="0">
                <a:latin typeface="Fira Sans"/>
                <a:ea typeface="Fira Sans"/>
                <a:cs typeface="Fira Sans"/>
                <a:sym typeface="Fira Sans"/>
              </a:rPr>
              <a:t>1.5</a:t>
            </a:r>
            <a:endParaRPr sz="2400" dirty="0">
              <a:latin typeface="Fira Sans"/>
              <a:ea typeface="Fira Sans"/>
              <a:cs typeface="Fira Sans"/>
              <a:sym typeface="Fira Sans"/>
            </a:endParaRPr>
          </a:p>
        </p:txBody>
      </p:sp>
      <p:sp>
        <p:nvSpPr>
          <p:cNvPr id="57" name="Google Shape;15266;p38">
            <a:extLst>
              <a:ext uri="{FF2B5EF4-FFF2-40B4-BE49-F238E27FC236}">
                <a16:creationId xmlns:a16="http://schemas.microsoft.com/office/drawing/2014/main" id="{E49532F1-BFD7-F7E5-8E25-91E528E7296F}"/>
              </a:ext>
            </a:extLst>
          </p:cNvPr>
          <p:cNvSpPr txBox="1"/>
          <p:nvPr/>
        </p:nvSpPr>
        <p:spPr>
          <a:xfrm>
            <a:off x="7175602" y="2463967"/>
            <a:ext cx="826754" cy="5604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3600" dirty="0">
                <a:latin typeface="Fira Sans"/>
                <a:ea typeface="Fira Sans"/>
                <a:cs typeface="Fira Sans"/>
                <a:sym typeface="Fira Sans"/>
              </a:rPr>
              <a:t>-</a:t>
            </a:r>
            <a:endParaRPr sz="2400" dirty="0">
              <a:latin typeface="Fira Sans"/>
              <a:ea typeface="Fira Sans"/>
              <a:cs typeface="Fira Sans"/>
              <a:sym typeface="Fira Sans"/>
            </a:endParaRPr>
          </a:p>
        </p:txBody>
      </p:sp>
      <p:sp>
        <p:nvSpPr>
          <p:cNvPr id="63" name="Google Shape;15266;p38">
            <a:extLst>
              <a:ext uri="{FF2B5EF4-FFF2-40B4-BE49-F238E27FC236}">
                <a16:creationId xmlns:a16="http://schemas.microsoft.com/office/drawing/2014/main" id="{5C5200D6-C965-0D86-15F2-96A1A2839B63}"/>
              </a:ext>
            </a:extLst>
          </p:cNvPr>
          <p:cNvSpPr txBox="1"/>
          <p:nvPr/>
        </p:nvSpPr>
        <p:spPr>
          <a:xfrm>
            <a:off x="7470323" y="4392089"/>
            <a:ext cx="1340704" cy="461717"/>
          </a:xfrm>
          <a:prstGeom prst="roundRect">
            <a:avLst>
              <a:gd name="adj" fmla="val 42339"/>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1600" dirty="0">
                <a:latin typeface="Fira Sans"/>
                <a:ea typeface="Fira Sans"/>
                <a:cs typeface="Fira Sans"/>
                <a:sym typeface="Fira Sans"/>
              </a:rPr>
              <a:t>TARGET CAI</a:t>
            </a:r>
          </a:p>
        </p:txBody>
      </p:sp>
      <p:sp>
        <p:nvSpPr>
          <p:cNvPr id="15298" name="Google Shape;15266;p38">
            <a:extLst>
              <a:ext uri="{FF2B5EF4-FFF2-40B4-BE49-F238E27FC236}">
                <a16:creationId xmlns:a16="http://schemas.microsoft.com/office/drawing/2014/main" id="{65790153-175B-6A6C-1FC1-AFE8993BCEA5}"/>
              </a:ext>
            </a:extLst>
          </p:cNvPr>
          <p:cNvSpPr txBox="1"/>
          <p:nvPr/>
        </p:nvSpPr>
        <p:spPr>
          <a:xfrm>
            <a:off x="6665705" y="3208365"/>
            <a:ext cx="2023287" cy="511061"/>
          </a:xfrm>
          <a:prstGeom prst="roundRect">
            <a:avLst>
              <a:gd name="adj" fmla="val 42339"/>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IN" sz="2400" b="1" dirty="0">
                <a:latin typeface="Fira Sans"/>
                <a:ea typeface="Fira Sans"/>
                <a:cs typeface="Fira Sans"/>
                <a:sym typeface="Fira Sans"/>
              </a:rPr>
              <a:t>0.001</a:t>
            </a:r>
          </a:p>
        </p:txBody>
      </p:sp>
      <p:sp>
        <p:nvSpPr>
          <p:cNvPr id="15299" name="Right Brace 15298">
            <a:extLst>
              <a:ext uri="{FF2B5EF4-FFF2-40B4-BE49-F238E27FC236}">
                <a16:creationId xmlns:a16="http://schemas.microsoft.com/office/drawing/2014/main" id="{B3EC7937-3CE9-D511-1376-98DC87E105FC}"/>
              </a:ext>
            </a:extLst>
          </p:cNvPr>
          <p:cNvSpPr/>
          <p:nvPr/>
        </p:nvSpPr>
        <p:spPr>
          <a:xfrm rot="5400000">
            <a:off x="7473484" y="2537353"/>
            <a:ext cx="251359" cy="1097901"/>
          </a:xfrm>
          <a:prstGeom prst="rightBrace">
            <a:avLst>
              <a:gd name="adj1" fmla="val 8333"/>
              <a:gd name="adj2" fmla="val 47687"/>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311" name="Freeform: Shape 15310">
            <a:extLst>
              <a:ext uri="{FF2B5EF4-FFF2-40B4-BE49-F238E27FC236}">
                <a16:creationId xmlns:a16="http://schemas.microsoft.com/office/drawing/2014/main" id="{202509E4-1B60-07B3-4982-2CB558DFCBA6}"/>
              </a:ext>
            </a:extLst>
          </p:cNvPr>
          <p:cNvSpPr/>
          <p:nvPr/>
        </p:nvSpPr>
        <p:spPr>
          <a:xfrm>
            <a:off x="8270150" y="2919315"/>
            <a:ext cx="418842" cy="1472774"/>
          </a:xfrm>
          <a:custGeom>
            <a:avLst/>
            <a:gdLst>
              <a:gd name="connsiteX0" fmla="*/ 0 w 381216"/>
              <a:gd name="connsiteY0" fmla="*/ 0 h 1397000"/>
              <a:gd name="connsiteX1" fmla="*/ 381000 w 381216"/>
              <a:gd name="connsiteY1" fmla="*/ 465666 h 1397000"/>
              <a:gd name="connsiteX2" fmla="*/ 59267 w 381216"/>
              <a:gd name="connsiteY2" fmla="*/ 1397000 h 1397000"/>
              <a:gd name="connsiteX3" fmla="*/ 59267 w 381216"/>
              <a:gd name="connsiteY3" fmla="*/ 1397000 h 1397000"/>
            </a:gdLst>
            <a:ahLst/>
            <a:cxnLst>
              <a:cxn ang="0">
                <a:pos x="connsiteX0" y="connsiteY0"/>
              </a:cxn>
              <a:cxn ang="0">
                <a:pos x="connsiteX1" y="connsiteY1"/>
              </a:cxn>
              <a:cxn ang="0">
                <a:pos x="connsiteX2" y="connsiteY2"/>
              </a:cxn>
              <a:cxn ang="0">
                <a:pos x="connsiteX3" y="connsiteY3"/>
              </a:cxn>
            </a:cxnLst>
            <a:rect l="l" t="t" r="r" b="b"/>
            <a:pathLst>
              <a:path w="381216" h="1397000">
                <a:moveTo>
                  <a:pt x="0" y="0"/>
                </a:moveTo>
                <a:cubicBezTo>
                  <a:pt x="185561" y="116416"/>
                  <a:pt x="371122" y="232833"/>
                  <a:pt x="381000" y="465666"/>
                </a:cubicBezTo>
                <a:cubicBezTo>
                  <a:pt x="390878" y="698499"/>
                  <a:pt x="59267" y="1397000"/>
                  <a:pt x="59267" y="1397000"/>
                </a:cubicBezTo>
                <a:lnTo>
                  <a:pt x="59267" y="1397000"/>
                </a:lnTo>
              </a:path>
            </a:pathLst>
          </a:custGeom>
          <a:noFill/>
          <a:ln>
            <a:solidFill>
              <a:srgbClr val="FDE2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70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par>
                                <p:cTn id="22" presetID="22" presetClass="entr" presetSubtype="8"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grpId="0" nodeType="clickEffect">
                                  <p:stCondLst>
                                    <p:cond delay="0"/>
                                  </p:stCondLst>
                                  <p:childTnLst>
                                    <p:animMotion origin="layout" path="M -4.72222E-6 0.01451 L 0.39375 0.09136 " pathEditMode="relative" rAng="0" ptsTypes="AA">
                                      <p:cBhvr>
                                        <p:cTn id="32" dur="2000" fill="hold"/>
                                        <p:tgtEl>
                                          <p:spTgt spid="31"/>
                                        </p:tgtEl>
                                        <p:attrNameLst>
                                          <p:attrName>ppt_x</p:attrName>
                                          <p:attrName>ppt_y</p:attrName>
                                        </p:attrNameLst>
                                      </p:cBhvr>
                                      <p:rCtr x="19688" y="3827"/>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311"/>
                                        </p:tgtEl>
                                        <p:attrNameLst>
                                          <p:attrName>style.visibility</p:attrName>
                                        </p:attrNameLst>
                                      </p:cBhvr>
                                      <p:to>
                                        <p:strVal val="visible"/>
                                      </p:to>
                                    </p:set>
                                    <p:animEffect transition="in" filter="wipe(up)">
                                      <p:cBhvr>
                                        <p:cTn id="52" dur="500"/>
                                        <p:tgtEl>
                                          <p:spTgt spid="15311"/>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5299"/>
                                        </p:tgtEl>
                                        <p:attrNameLst>
                                          <p:attrName>style.visibility</p:attrName>
                                        </p:attrNameLst>
                                      </p:cBhvr>
                                      <p:to>
                                        <p:strVal val="visible"/>
                                      </p:to>
                                    </p:set>
                                    <p:animEffect transition="in" filter="wipe(left)">
                                      <p:cBhvr>
                                        <p:cTn id="66" dur="500"/>
                                        <p:tgtEl>
                                          <p:spTgt spid="1529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298"/>
                                        </p:tgtEl>
                                        <p:attrNameLst>
                                          <p:attrName>style.visibility</p:attrName>
                                        </p:attrNameLst>
                                      </p:cBhvr>
                                      <p:to>
                                        <p:strVal val="visible"/>
                                      </p:to>
                                    </p:set>
                                    <p:animEffect transition="in" filter="fade">
                                      <p:cBhvr>
                                        <p:cTn id="71" dur="500"/>
                                        <p:tgtEl>
                                          <p:spTgt spid="15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31" grpId="0" animBg="1"/>
      <p:bldP spid="40" grpId="0"/>
      <p:bldP spid="50" grpId="0"/>
      <p:bldP spid="55" grpId="0"/>
      <p:bldP spid="56" grpId="0"/>
      <p:bldP spid="57" grpId="0"/>
      <p:bldP spid="63" grpId="0" animBg="1"/>
      <p:bldP spid="15298" grpId="0"/>
      <p:bldP spid="15299" grpId="0" animBg="1"/>
      <p:bldP spid="153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135319"/>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COMPARATIVE STUDY</a:t>
            </a:r>
            <a:endParaRPr sz="2800" dirty="0"/>
          </a:p>
        </p:txBody>
      </p:sp>
      <p:pic>
        <p:nvPicPr>
          <p:cNvPr id="3" name="Picture 2">
            <a:extLst>
              <a:ext uri="{FF2B5EF4-FFF2-40B4-BE49-F238E27FC236}">
                <a16:creationId xmlns:a16="http://schemas.microsoft.com/office/drawing/2014/main" id="{7C23AB4D-E082-49DB-CB57-83E19C304731}"/>
              </a:ext>
            </a:extLst>
          </p:cNvPr>
          <p:cNvPicPr>
            <a:picLocks noChangeAspect="1"/>
          </p:cNvPicPr>
          <p:nvPr/>
        </p:nvPicPr>
        <p:blipFill>
          <a:blip r:embed="rId3"/>
          <a:stretch>
            <a:fillRect/>
          </a:stretch>
        </p:blipFill>
        <p:spPr>
          <a:xfrm>
            <a:off x="4830463" y="2651354"/>
            <a:ext cx="3905725" cy="2415040"/>
          </a:xfrm>
          <a:prstGeom prst="rect">
            <a:avLst/>
          </a:prstGeom>
          <a:ln>
            <a:solidFill>
              <a:schemeClr val="accent3"/>
            </a:solidFill>
          </a:ln>
        </p:spPr>
      </p:pic>
      <p:graphicFrame>
        <p:nvGraphicFramePr>
          <p:cNvPr id="6" name="Table 5">
            <a:extLst>
              <a:ext uri="{FF2B5EF4-FFF2-40B4-BE49-F238E27FC236}">
                <a16:creationId xmlns:a16="http://schemas.microsoft.com/office/drawing/2014/main" id="{6B454E87-BA4C-7A88-A51A-7E9CF5BE7C98}"/>
              </a:ext>
            </a:extLst>
          </p:cNvPr>
          <p:cNvGraphicFramePr>
            <a:graphicFrameLocks noGrp="1"/>
          </p:cNvGraphicFramePr>
          <p:nvPr>
            <p:extLst>
              <p:ext uri="{D42A27DB-BD31-4B8C-83A1-F6EECF244321}">
                <p14:modId xmlns:p14="http://schemas.microsoft.com/office/powerpoint/2010/main" val="2772698396"/>
              </p:ext>
            </p:extLst>
          </p:nvPr>
        </p:nvGraphicFramePr>
        <p:xfrm>
          <a:off x="81776" y="795552"/>
          <a:ext cx="6437683" cy="1849475"/>
        </p:xfrm>
        <a:graphic>
          <a:graphicData uri="http://schemas.openxmlformats.org/drawingml/2006/table">
            <a:tbl>
              <a:tblPr/>
              <a:tblGrid>
                <a:gridCol w="720018">
                  <a:extLst>
                    <a:ext uri="{9D8B030D-6E8A-4147-A177-3AD203B41FA5}">
                      <a16:colId xmlns:a16="http://schemas.microsoft.com/office/drawing/2014/main" val="949931650"/>
                    </a:ext>
                  </a:extLst>
                </a:gridCol>
                <a:gridCol w="603247">
                  <a:extLst>
                    <a:ext uri="{9D8B030D-6E8A-4147-A177-3AD203B41FA5}">
                      <a16:colId xmlns:a16="http://schemas.microsoft.com/office/drawing/2014/main" val="1195995267"/>
                    </a:ext>
                  </a:extLst>
                </a:gridCol>
                <a:gridCol w="661632">
                  <a:extLst>
                    <a:ext uri="{9D8B030D-6E8A-4147-A177-3AD203B41FA5}">
                      <a16:colId xmlns:a16="http://schemas.microsoft.com/office/drawing/2014/main" val="148139121"/>
                    </a:ext>
                  </a:extLst>
                </a:gridCol>
                <a:gridCol w="919670">
                  <a:extLst>
                    <a:ext uri="{9D8B030D-6E8A-4147-A177-3AD203B41FA5}">
                      <a16:colId xmlns:a16="http://schemas.microsoft.com/office/drawing/2014/main" val="3272536735"/>
                    </a:ext>
                  </a:extLst>
                </a:gridCol>
                <a:gridCol w="661632">
                  <a:extLst>
                    <a:ext uri="{9D8B030D-6E8A-4147-A177-3AD203B41FA5}">
                      <a16:colId xmlns:a16="http://schemas.microsoft.com/office/drawing/2014/main" val="911728484"/>
                    </a:ext>
                  </a:extLst>
                </a:gridCol>
                <a:gridCol w="661632">
                  <a:extLst>
                    <a:ext uri="{9D8B030D-6E8A-4147-A177-3AD203B41FA5}">
                      <a16:colId xmlns:a16="http://schemas.microsoft.com/office/drawing/2014/main" val="3052870488"/>
                    </a:ext>
                  </a:extLst>
                </a:gridCol>
                <a:gridCol w="661632">
                  <a:extLst>
                    <a:ext uri="{9D8B030D-6E8A-4147-A177-3AD203B41FA5}">
                      <a16:colId xmlns:a16="http://schemas.microsoft.com/office/drawing/2014/main" val="394202022"/>
                    </a:ext>
                  </a:extLst>
                </a:gridCol>
                <a:gridCol w="886588">
                  <a:extLst>
                    <a:ext uri="{9D8B030D-6E8A-4147-A177-3AD203B41FA5}">
                      <a16:colId xmlns:a16="http://schemas.microsoft.com/office/drawing/2014/main" val="3033813600"/>
                    </a:ext>
                  </a:extLst>
                </a:gridCol>
                <a:gridCol w="661632">
                  <a:extLst>
                    <a:ext uri="{9D8B030D-6E8A-4147-A177-3AD203B41FA5}">
                      <a16:colId xmlns:a16="http://schemas.microsoft.com/office/drawing/2014/main" val="2698236669"/>
                    </a:ext>
                  </a:extLst>
                </a:gridCol>
              </a:tblGrid>
              <a:tr h="221197">
                <a:tc>
                  <a:txBody>
                    <a:bodyPr/>
                    <a:lstStyle/>
                    <a:p>
                      <a:pPr rtl="0" fontAlgn="b"/>
                      <a:endParaRPr lang="en-IN" sz="1100" dirty="0">
                        <a:effectLst/>
                      </a:endParaRPr>
                    </a:p>
                  </a:txBody>
                  <a:tcPr marL="19050" marR="19050"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gridSpan="7">
                  <a:txBody>
                    <a:bodyPr/>
                    <a:lstStyle/>
                    <a:p>
                      <a:pPr algn="ctr" rtl="0" fontAlgn="b"/>
                      <a:r>
                        <a:rPr lang="en-IN" sz="1100" b="0" dirty="0">
                          <a:effectLst/>
                          <a:latin typeface="Lexend"/>
                        </a:rPr>
                        <a:t>ALGORITHM</a:t>
                      </a:r>
                    </a:p>
                  </a:txBody>
                  <a:tcPr marL="19050" marR="19050"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rtl="0" fontAlgn="ctr"/>
                      <a:endParaRPr lang="en-IN" sz="1100" dirty="0">
                        <a:effectLst/>
                      </a:endParaRP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139985132"/>
                  </a:ext>
                </a:extLst>
              </a:tr>
              <a:tr h="413290">
                <a:tc rowSpan="6">
                  <a:txBody>
                    <a:bodyPr/>
                    <a:lstStyle/>
                    <a:p>
                      <a:pPr algn="ctr" rtl="0" fontAlgn="ctr"/>
                      <a:r>
                        <a:rPr lang="en-IN" sz="1100" b="0" dirty="0">
                          <a:effectLst/>
                          <a:latin typeface="Lexend"/>
                        </a:rPr>
                        <a:t>ORGANISM</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rtl="0" fontAlgn="ctr"/>
                      <a:endParaRPr lang="en-IN" sz="1100" dirty="0">
                        <a:effectLst/>
                      </a:endParaRP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One to One</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Frequency</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CAI</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Genetic</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Sequence</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Custom</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u="sng" dirty="0">
                          <a:solidFill>
                            <a:srgbClr val="1155CC"/>
                          </a:solidFill>
                          <a:effectLst/>
                          <a:latin typeface="Lexend"/>
                          <a:hlinkClick r:id="rId4"/>
                        </a:rPr>
                        <a:t>Target CAI Range</a:t>
                      </a:r>
                      <a:endParaRPr lang="en-IN" sz="1100" b="0" u="sng" dirty="0">
                        <a:solidFill>
                          <a:srgbClr val="1155CC"/>
                        </a:solidFill>
                        <a:effectLst/>
                        <a:latin typeface="Lexend"/>
                      </a:endParaRP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71437769"/>
                  </a:ext>
                </a:extLst>
              </a:tr>
              <a:tr h="221197">
                <a:tc vMerge="1">
                  <a:txBody>
                    <a:bodyPr/>
                    <a:lstStyle/>
                    <a:p>
                      <a:endParaRPr lang="en-IN"/>
                    </a:p>
                  </a:txBody>
                  <a:tcPr/>
                </a:tc>
                <a:tc>
                  <a:txBody>
                    <a:bodyPr/>
                    <a:lstStyle/>
                    <a:p>
                      <a:pPr algn="ctr" rtl="0" fontAlgn="ctr"/>
                      <a:r>
                        <a:rPr lang="en-IN" sz="1000" b="0" dirty="0">
                          <a:effectLst/>
                          <a:latin typeface="Lexend"/>
                        </a:rPr>
                        <a:t>Human</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1.00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5.61</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0.89</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5.64</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1.35</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0.80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0.8 - 1.0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313458104"/>
                  </a:ext>
                </a:extLst>
              </a:tr>
              <a:tr h="221197">
                <a:tc vMerge="1">
                  <a:txBody>
                    <a:bodyPr/>
                    <a:lstStyle/>
                    <a:p>
                      <a:endParaRPr lang="en-IN"/>
                    </a:p>
                  </a:txBody>
                  <a:tcPr/>
                </a:tc>
                <a:tc>
                  <a:txBody>
                    <a:bodyPr/>
                    <a:lstStyle/>
                    <a:p>
                      <a:pPr algn="ctr" rtl="0" fontAlgn="ctr"/>
                      <a:r>
                        <a:rPr lang="en-IN" sz="1000" b="0" dirty="0">
                          <a:effectLst/>
                          <a:latin typeface="Lexend"/>
                        </a:rPr>
                        <a:t>Wolf</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1.00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3.70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0.86</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4.59</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1.76</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0.40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0.4 - 0.6</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155308914"/>
                  </a:ext>
                </a:extLst>
              </a:tr>
              <a:tr h="221197">
                <a:tc vMerge="1">
                  <a:txBody>
                    <a:bodyPr/>
                    <a:lstStyle/>
                    <a:p>
                      <a:endParaRPr lang="en-IN"/>
                    </a:p>
                  </a:txBody>
                  <a:tcPr/>
                </a:tc>
                <a:tc>
                  <a:txBody>
                    <a:bodyPr/>
                    <a:lstStyle/>
                    <a:p>
                      <a:pPr algn="ctr" rtl="0" fontAlgn="ctr"/>
                      <a:r>
                        <a:rPr lang="en-IN" sz="1000" b="0" dirty="0">
                          <a:effectLst/>
                          <a:latin typeface="Lexend"/>
                        </a:rPr>
                        <a:t>Cow</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1.00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3.96</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0.90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4.65</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1.50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0.60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0.6 - 0.8</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134760896"/>
                  </a:ext>
                </a:extLst>
              </a:tr>
              <a:tr h="221197">
                <a:tc vMerge="1">
                  <a:txBody>
                    <a:bodyPr/>
                    <a:lstStyle/>
                    <a:p>
                      <a:endParaRPr lang="en-IN"/>
                    </a:p>
                  </a:txBody>
                  <a:tcPr/>
                </a:tc>
                <a:tc>
                  <a:txBody>
                    <a:bodyPr/>
                    <a:lstStyle/>
                    <a:p>
                      <a:pPr algn="ctr" rtl="0" fontAlgn="ctr"/>
                      <a:r>
                        <a:rPr lang="en-IN" sz="1000" b="0" dirty="0">
                          <a:effectLst/>
                          <a:latin typeface="Lexend"/>
                        </a:rPr>
                        <a:t>Mushroom</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1.00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3.70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0.93</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4.21</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1.35</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0.80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0.8 - 1.0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74400060"/>
                  </a:ext>
                </a:extLst>
              </a:tr>
              <a:tr h="221197">
                <a:tc vMerge="1">
                  <a:txBody>
                    <a:bodyPr/>
                    <a:lstStyle/>
                    <a:p>
                      <a:endParaRPr lang="en-IN"/>
                    </a:p>
                  </a:txBody>
                  <a:tcPr/>
                </a:tc>
                <a:tc>
                  <a:txBody>
                    <a:bodyPr/>
                    <a:lstStyle/>
                    <a:p>
                      <a:pPr algn="ctr" rtl="0" fontAlgn="ctr"/>
                      <a:r>
                        <a:rPr lang="en-IN" sz="1000" b="0" dirty="0">
                          <a:effectLst/>
                          <a:latin typeface="Lexend"/>
                        </a:rPr>
                        <a:t>Gorilla</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1.00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a:effectLst/>
                          <a:latin typeface="Lexend"/>
                        </a:rPr>
                        <a:t>4.05</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0.91</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3.71</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1.33</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ctr"/>
                      <a:r>
                        <a:rPr lang="en-IN" sz="1100" b="0" dirty="0">
                          <a:effectLst/>
                          <a:latin typeface="Lexend"/>
                        </a:rPr>
                        <a:t>0.70</a:t>
                      </a:r>
                    </a:p>
                  </a:txBody>
                  <a:tcPr marL="19050" marR="19050" marT="12700" marB="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rtl="0" fontAlgn="b"/>
                      <a:r>
                        <a:rPr lang="en-IN" sz="1100" b="0" dirty="0">
                          <a:effectLst/>
                          <a:latin typeface="Lexend"/>
                        </a:rPr>
                        <a:t>0.7 - 0.9</a:t>
                      </a:r>
                    </a:p>
                  </a:txBody>
                  <a:tcPr marL="19050" marR="19050" marT="12700" marB="127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29521462"/>
                  </a:ext>
                </a:extLst>
              </a:tr>
            </a:tbl>
          </a:graphicData>
        </a:graphic>
      </p:graphicFrame>
      <p:sp>
        <p:nvSpPr>
          <p:cNvPr id="7" name="Google Shape;15524;p41">
            <a:extLst>
              <a:ext uri="{FF2B5EF4-FFF2-40B4-BE49-F238E27FC236}">
                <a16:creationId xmlns:a16="http://schemas.microsoft.com/office/drawing/2014/main" id="{312B7507-E3AE-9DB3-A056-7194302F376D}"/>
              </a:ext>
            </a:extLst>
          </p:cNvPr>
          <p:cNvSpPr/>
          <p:nvPr/>
        </p:nvSpPr>
        <p:spPr>
          <a:xfrm>
            <a:off x="6450690" y="1392488"/>
            <a:ext cx="2410200" cy="546600"/>
          </a:xfrm>
          <a:prstGeom prst="rect">
            <a:avLst/>
          </a:prstGeom>
          <a:noFill/>
          <a:ln>
            <a:noFill/>
          </a:ln>
        </p:spPr>
        <p:txBody>
          <a:bodyPr spcFirstLastPara="1" wrap="square" lIns="182875" tIns="91425" rIns="137150" bIns="91425" anchor="ctr" anchorCtr="0">
            <a:noAutofit/>
          </a:bodyPr>
          <a:lstStyle/>
          <a:p>
            <a:pPr marL="0" lvl="0" indent="0" algn="l" rtl="0">
              <a:spcBef>
                <a:spcPts val="0"/>
              </a:spcBef>
              <a:spcAft>
                <a:spcPts val="0"/>
              </a:spcAft>
              <a:buClr>
                <a:srgbClr val="000000"/>
              </a:buClr>
              <a:buSzPts val="1100"/>
              <a:buFont typeface="Arial"/>
              <a:buNone/>
            </a:pPr>
            <a:r>
              <a:rPr lang="en" sz="1200" dirty="0">
                <a:latin typeface="Fira Sans"/>
                <a:ea typeface="Fira Sans"/>
                <a:cs typeface="Fira Sans"/>
                <a:sym typeface="Fira Sans"/>
              </a:rPr>
              <a:t>This is a comparative study of our proposed algorithm against some already existing algorithms.</a:t>
            </a:r>
            <a:endParaRPr sz="1200" dirty="0">
              <a:solidFill>
                <a:srgbClr val="000000"/>
              </a:solidFill>
              <a:latin typeface="Fira Sans"/>
              <a:ea typeface="Fira Sans"/>
              <a:cs typeface="Fira Sans"/>
              <a:sym typeface="Fira Sans"/>
            </a:endParaRPr>
          </a:p>
        </p:txBody>
      </p:sp>
      <p:sp>
        <p:nvSpPr>
          <p:cNvPr id="8" name="Google Shape;15524;p41">
            <a:extLst>
              <a:ext uri="{FF2B5EF4-FFF2-40B4-BE49-F238E27FC236}">
                <a16:creationId xmlns:a16="http://schemas.microsoft.com/office/drawing/2014/main" id="{58E1EA82-E881-8C13-71EB-DDD9CADFC1EC}"/>
              </a:ext>
            </a:extLst>
          </p:cNvPr>
          <p:cNvSpPr/>
          <p:nvPr/>
        </p:nvSpPr>
        <p:spPr>
          <a:xfrm>
            <a:off x="457199" y="3006744"/>
            <a:ext cx="4114801" cy="1034763"/>
          </a:xfrm>
          <a:prstGeom prst="rect">
            <a:avLst/>
          </a:prstGeom>
          <a:noFill/>
          <a:ln>
            <a:noFill/>
          </a:ln>
        </p:spPr>
        <p:txBody>
          <a:bodyPr spcFirstLastPara="1" wrap="square" lIns="182875" tIns="91425" rIns="137150" bIns="91425" anchor="ctr" anchorCtr="0">
            <a:noAutofit/>
          </a:bodyPr>
          <a:lstStyle/>
          <a:p>
            <a:pPr marL="0" lvl="0" indent="0" algn="l" rtl="0">
              <a:spcBef>
                <a:spcPts val="0"/>
              </a:spcBef>
              <a:spcAft>
                <a:spcPts val="0"/>
              </a:spcAft>
              <a:buClr>
                <a:srgbClr val="000000"/>
              </a:buClr>
              <a:buSzPts val="1100"/>
              <a:buFont typeface="Arial"/>
              <a:buNone/>
            </a:pPr>
            <a:r>
              <a:rPr lang="en" sz="1200" dirty="0">
                <a:latin typeface="Fira Sans"/>
                <a:ea typeface="Fira Sans"/>
                <a:cs typeface="Fira Sans"/>
                <a:sym typeface="Fira Sans"/>
              </a:rPr>
              <a:t>As we can see, our Custom algorithm maintains the CAI value of each organism within the Target CAI Range. On the other hand, the other algorithms often deviate from the expected CAI range and hence give less optimized results.</a:t>
            </a:r>
            <a:endParaRPr sz="1200" dirty="0">
              <a:solidFill>
                <a:srgbClr val="000000"/>
              </a:solidFill>
              <a:latin typeface="Fira Sans"/>
              <a:ea typeface="Fira Sans"/>
              <a:cs typeface="Fira Sans"/>
              <a:sym typeface="Fira Sans"/>
            </a:endParaRPr>
          </a:p>
        </p:txBody>
      </p:sp>
      <p:grpSp>
        <p:nvGrpSpPr>
          <p:cNvPr id="33" name="Google Shape;2201;p29">
            <a:extLst>
              <a:ext uri="{FF2B5EF4-FFF2-40B4-BE49-F238E27FC236}">
                <a16:creationId xmlns:a16="http://schemas.microsoft.com/office/drawing/2014/main" id="{4195F512-E538-CF0B-2DC1-2CB53AAD8338}"/>
              </a:ext>
            </a:extLst>
          </p:cNvPr>
          <p:cNvGrpSpPr/>
          <p:nvPr/>
        </p:nvGrpSpPr>
        <p:grpSpPr>
          <a:xfrm rot="21076257">
            <a:off x="6974007" y="-758475"/>
            <a:ext cx="2713889" cy="1898360"/>
            <a:chOff x="4626663" y="2221212"/>
            <a:chExt cx="766689" cy="536251"/>
          </a:xfrm>
        </p:grpSpPr>
        <p:sp>
          <p:nvSpPr>
            <p:cNvPr id="34" name="Google Shape;2202;p29">
              <a:extLst>
                <a:ext uri="{FF2B5EF4-FFF2-40B4-BE49-F238E27FC236}">
                  <a16:creationId xmlns:a16="http://schemas.microsoft.com/office/drawing/2014/main" id="{D291D566-DD72-664D-7190-882030AD718C}"/>
                </a:ext>
              </a:extLst>
            </p:cNvPr>
            <p:cNvSpPr/>
            <p:nvPr/>
          </p:nvSpPr>
          <p:spPr>
            <a:xfrm>
              <a:off x="4626663" y="2221212"/>
              <a:ext cx="766689" cy="536251"/>
            </a:xfrm>
            <a:custGeom>
              <a:avLst/>
              <a:gdLst/>
              <a:ahLst/>
              <a:cxnLst/>
              <a:rect l="l" t="t" r="r" b="b"/>
              <a:pathLst>
                <a:path w="8168" h="5713" extrusionOk="0">
                  <a:moveTo>
                    <a:pt x="7920" y="1902"/>
                  </a:moveTo>
                  <a:cubicBezTo>
                    <a:pt x="7269" y="2366"/>
                    <a:pt x="6573" y="2134"/>
                    <a:pt x="5899" y="1887"/>
                  </a:cubicBezTo>
                  <a:cubicBezTo>
                    <a:pt x="5996" y="1475"/>
                    <a:pt x="6191" y="1094"/>
                    <a:pt x="6460" y="772"/>
                  </a:cubicBezTo>
                  <a:cubicBezTo>
                    <a:pt x="6655" y="570"/>
                    <a:pt x="6872" y="397"/>
                    <a:pt x="7104" y="248"/>
                  </a:cubicBezTo>
                  <a:cubicBezTo>
                    <a:pt x="7142" y="195"/>
                    <a:pt x="7142" y="120"/>
                    <a:pt x="7104" y="68"/>
                  </a:cubicBezTo>
                  <a:cubicBezTo>
                    <a:pt x="7082" y="23"/>
                    <a:pt x="7022" y="1"/>
                    <a:pt x="6970" y="16"/>
                  </a:cubicBezTo>
                  <a:cubicBezTo>
                    <a:pt x="6318" y="218"/>
                    <a:pt x="5914" y="996"/>
                    <a:pt x="5727" y="1610"/>
                  </a:cubicBezTo>
                  <a:cubicBezTo>
                    <a:pt x="5704" y="1677"/>
                    <a:pt x="5689" y="1737"/>
                    <a:pt x="5667" y="1797"/>
                  </a:cubicBezTo>
                  <a:cubicBezTo>
                    <a:pt x="4956" y="1543"/>
                    <a:pt x="4282" y="1453"/>
                    <a:pt x="3586" y="1812"/>
                  </a:cubicBezTo>
                  <a:cubicBezTo>
                    <a:pt x="2965" y="2134"/>
                    <a:pt x="2560" y="2770"/>
                    <a:pt x="2358" y="3422"/>
                  </a:cubicBezTo>
                  <a:cubicBezTo>
                    <a:pt x="2336" y="3511"/>
                    <a:pt x="2313" y="3601"/>
                    <a:pt x="2291" y="3691"/>
                  </a:cubicBezTo>
                  <a:cubicBezTo>
                    <a:pt x="2149" y="3631"/>
                    <a:pt x="2014" y="3586"/>
                    <a:pt x="1864" y="3541"/>
                  </a:cubicBezTo>
                  <a:cubicBezTo>
                    <a:pt x="1408" y="3437"/>
                    <a:pt x="929" y="3459"/>
                    <a:pt x="487" y="3609"/>
                  </a:cubicBezTo>
                  <a:cubicBezTo>
                    <a:pt x="322" y="3676"/>
                    <a:pt x="0" y="3766"/>
                    <a:pt x="135" y="3998"/>
                  </a:cubicBezTo>
                  <a:cubicBezTo>
                    <a:pt x="210" y="4125"/>
                    <a:pt x="487" y="3848"/>
                    <a:pt x="726" y="3773"/>
                  </a:cubicBezTo>
                  <a:cubicBezTo>
                    <a:pt x="1018" y="3706"/>
                    <a:pt x="1318" y="3691"/>
                    <a:pt x="1610" y="3729"/>
                  </a:cubicBezTo>
                  <a:cubicBezTo>
                    <a:pt x="1827" y="3766"/>
                    <a:pt x="2036" y="3826"/>
                    <a:pt x="2239" y="3916"/>
                  </a:cubicBezTo>
                  <a:cubicBezTo>
                    <a:pt x="2194" y="4178"/>
                    <a:pt x="2096" y="4432"/>
                    <a:pt x="1954" y="4664"/>
                  </a:cubicBezTo>
                  <a:cubicBezTo>
                    <a:pt x="1700" y="5053"/>
                    <a:pt x="1235" y="5241"/>
                    <a:pt x="861" y="5495"/>
                  </a:cubicBezTo>
                  <a:cubicBezTo>
                    <a:pt x="816" y="5525"/>
                    <a:pt x="794" y="5577"/>
                    <a:pt x="809" y="5630"/>
                  </a:cubicBezTo>
                  <a:cubicBezTo>
                    <a:pt x="846" y="5697"/>
                    <a:pt x="884" y="5712"/>
                    <a:pt x="1011" y="5660"/>
                  </a:cubicBezTo>
                  <a:cubicBezTo>
                    <a:pt x="1325" y="5503"/>
                    <a:pt x="1625" y="5308"/>
                    <a:pt x="1902" y="5083"/>
                  </a:cubicBezTo>
                  <a:cubicBezTo>
                    <a:pt x="2201" y="4829"/>
                    <a:pt x="2351" y="4470"/>
                    <a:pt x="2448" y="4095"/>
                  </a:cubicBezTo>
                  <a:cubicBezTo>
                    <a:pt x="2456" y="4065"/>
                    <a:pt x="2463" y="4035"/>
                    <a:pt x="2471" y="4005"/>
                  </a:cubicBezTo>
                  <a:cubicBezTo>
                    <a:pt x="2590" y="4050"/>
                    <a:pt x="2703" y="4103"/>
                    <a:pt x="2822" y="4148"/>
                  </a:cubicBezTo>
                  <a:cubicBezTo>
                    <a:pt x="3549" y="4410"/>
                    <a:pt x="4342" y="4170"/>
                    <a:pt x="4956" y="3736"/>
                  </a:cubicBezTo>
                  <a:cubicBezTo>
                    <a:pt x="5487" y="3354"/>
                    <a:pt x="5719" y="2733"/>
                    <a:pt x="5847" y="2112"/>
                  </a:cubicBezTo>
                  <a:cubicBezTo>
                    <a:pt x="6588" y="2374"/>
                    <a:pt x="7321" y="2621"/>
                    <a:pt x="8040" y="2104"/>
                  </a:cubicBezTo>
                  <a:cubicBezTo>
                    <a:pt x="8167" y="2014"/>
                    <a:pt x="8047" y="1805"/>
                    <a:pt x="7920" y="1902"/>
                  </a:cubicBezTo>
                  <a:close/>
                  <a:moveTo>
                    <a:pt x="4619" y="3669"/>
                  </a:moveTo>
                  <a:lnTo>
                    <a:pt x="4619" y="3669"/>
                  </a:lnTo>
                  <a:cubicBezTo>
                    <a:pt x="4185" y="3923"/>
                    <a:pt x="3691" y="4080"/>
                    <a:pt x="3182" y="3998"/>
                  </a:cubicBezTo>
                  <a:cubicBezTo>
                    <a:pt x="2950" y="3953"/>
                    <a:pt x="2733" y="3886"/>
                    <a:pt x="2523" y="3788"/>
                  </a:cubicBezTo>
                  <a:cubicBezTo>
                    <a:pt x="2590" y="3481"/>
                    <a:pt x="2695" y="3175"/>
                    <a:pt x="2837" y="2898"/>
                  </a:cubicBezTo>
                  <a:cubicBezTo>
                    <a:pt x="3040" y="2523"/>
                    <a:pt x="3339" y="2224"/>
                    <a:pt x="3706" y="2014"/>
                  </a:cubicBezTo>
                  <a:cubicBezTo>
                    <a:pt x="4335" y="1655"/>
                    <a:pt x="4971" y="1820"/>
                    <a:pt x="5607" y="2037"/>
                  </a:cubicBezTo>
                  <a:cubicBezTo>
                    <a:pt x="5435" y="2681"/>
                    <a:pt x="5278" y="3279"/>
                    <a:pt x="4619" y="3669"/>
                  </a:cubicBezTo>
                  <a:close/>
                </a:path>
              </a:pathLst>
            </a:cu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03;p29">
              <a:extLst>
                <a:ext uri="{FF2B5EF4-FFF2-40B4-BE49-F238E27FC236}">
                  <a16:creationId xmlns:a16="http://schemas.microsoft.com/office/drawing/2014/main" id="{3005D75A-4A4C-51F6-153D-659AEED21990}"/>
                </a:ext>
              </a:extLst>
            </p:cNvPr>
            <p:cNvSpPr/>
            <p:nvPr/>
          </p:nvSpPr>
          <p:spPr>
            <a:xfrm>
              <a:off x="4907696" y="2473522"/>
              <a:ext cx="71056" cy="119490"/>
            </a:xfrm>
            <a:custGeom>
              <a:avLst/>
              <a:gdLst/>
              <a:ahLst/>
              <a:cxnLst/>
              <a:rect l="l" t="t" r="r" b="b"/>
              <a:pathLst>
                <a:path w="757" h="1273" extrusionOk="0">
                  <a:moveTo>
                    <a:pt x="263" y="150"/>
                  </a:moveTo>
                  <a:cubicBezTo>
                    <a:pt x="225" y="0"/>
                    <a:pt x="1" y="67"/>
                    <a:pt x="31" y="217"/>
                  </a:cubicBezTo>
                  <a:cubicBezTo>
                    <a:pt x="105" y="561"/>
                    <a:pt x="308" y="846"/>
                    <a:pt x="480" y="1138"/>
                  </a:cubicBezTo>
                  <a:cubicBezTo>
                    <a:pt x="562" y="1273"/>
                    <a:pt x="757" y="1153"/>
                    <a:pt x="682" y="1018"/>
                  </a:cubicBezTo>
                  <a:cubicBezTo>
                    <a:pt x="525" y="741"/>
                    <a:pt x="330" y="472"/>
                    <a:pt x="263" y="15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04;p29">
              <a:extLst>
                <a:ext uri="{FF2B5EF4-FFF2-40B4-BE49-F238E27FC236}">
                  <a16:creationId xmlns:a16="http://schemas.microsoft.com/office/drawing/2014/main" id="{E3C1C72B-C177-ED90-7B98-899999FF7B8D}"/>
                </a:ext>
              </a:extLst>
            </p:cNvPr>
            <p:cNvSpPr/>
            <p:nvPr/>
          </p:nvSpPr>
          <p:spPr>
            <a:xfrm>
              <a:off x="4958290" y="2448178"/>
              <a:ext cx="69648" cy="109728"/>
            </a:xfrm>
            <a:custGeom>
              <a:avLst/>
              <a:gdLst/>
              <a:ahLst/>
              <a:cxnLst/>
              <a:rect l="l" t="t" r="r" b="b"/>
              <a:pathLst>
                <a:path w="742" h="1169" extrusionOk="0">
                  <a:moveTo>
                    <a:pt x="68" y="263"/>
                  </a:moveTo>
                  <a:cubicBezTo>
                    <a:pt x="195" y="517"/>
                    <a:pt x="390" y="742"/>
                    <a:pt x="472" y="1026"/>
                  </a:cubicBezTo>
                  <a:cubicBezTo>
                    <a:pt x="525" y="1168"/>
                    <a:pt x="742" y="1108"/>
                    <a:pt x="704" y="966"/>
                  </a:cubicBezTo>
                  <a:cubicBezTo>
                    <a:pt x="614" y="659"/>
                    <a:pt x="412" y="420"/>
                    <a:pt x="278" y="143"/>
                  </a:cubicBezTo>
                  <a:cubicBezTo>
                    <a:pt x="210" y="1"/>
                    <a:pt x="1" y="120"/>
                    <a:pt x="68" y="263"/>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05;p29">
              <a:extLst>
                <a:ext uri="{FF2B5EF4-FFF2-40B4-BE49-F238E27FC236}">
                  <a16:creationId xmlns:a16="http://schemas.microsoft.com/office/drawing/2014/main" id="{808D8F56-7F37-37A3-25EE-86C083388FBC}"/>
                </a:ext>
              </a:extLst>
            </p:cNvPr>
            <p:cNvSpPr/>
            <p:nvPr/>
          </p:nvSpPr>
          <p:spPr>
            <a:xfrm>
              <a:off x="5009634" y="2415889"/>
              <a:ext cx="65424" cy="110385"/>
            </a:xfrm>
            <a:custGeom>
              <a:avLst/>
              <a:gdLst/>
              <a:ahLst/>
              <a:cxnLst/>
              <a:rect l="l" t="t" r="r" b="b"/>
              <a:pathLst>
                <a:path w="697" h="1176" extrusionOk="0">
                  <a:moveTo>
                    <a:pt x="30" y="217"/>
                  </a:moveTo>
                  <a:cubicBezTo>
                    <a:pt x="82" y="517"/>
                    <a:pt x="299" y="749"/>
                    <a:pt x="404" y="1033"/>
                  </a:cubicBezTo>
                  <a:cubicBezTo>
                    <a:pt x="464" y="1175"/>
                    <a:pt x="696" y="1116"/>
                    <a:pt x="636" y="973"/>
                  </a:cubicBezTo>
                  <a:cubicBezTo>
                    <a:pt x="532" y="689"/>
                    <a:pt x="314" y="449"/>
                    <a:pt x="262" y="157"/>
                  </a:cubicBezTo>
                  <a:cubicBezTo>
                    <a:pt x="232" y="0"/>
                    <a:pt x="0" y="68"/>
                    <a:pt x="30" y="217"/>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06;p29">
              <a:extLst>
                <a:ext uri="{FF2B5EF4-FFF2-40B4-BE49-F238E27FC236}">
                  <a16:creationId xmlns:a16="http://schemas.microsoft.com/office/drawing/2014/main" id="{870B0573-200A-6CA2-82D8-BACCC4603E5C}"/>
                </a:ext>
              </a:extLst>
            </p:cNvPr>
            <p:cNvSpPr/>
            <p:nvPr/>
          </p:nvSpPr>
          <p:spPr>
            <a:xfrm>
              <a:off x="5063701" y="2401809"/>
              <a:ext cx="61200" cy="93583"/>
            </a:xfrm>
            <a:custGeom>
              <a:avLst/>
              <a:gdLst/>
              <a:ahLst/>
              <a:cxnLst/>
              <a:rect l="l" t="t" r="r" b="b"/>
              <a:pathLst>
                <a:path w="652" h="997" extrusionOk="0">
                  <a:moveTo>
                    <a:pt x="45" y="240"/>
                  </a:moveTo>
                  <a:cubicBezTo>
                    <a:pt x="105" y="397"/>
                    <a:pt x="307" y="689"/>
                    <a:pt x="382" y="854"/>
                  </a:cubicBezTo>
                  <a:cubicBezTo>
                    <a:pt x="442" y="996"/>
                    <a:pt x="652" y="869"/>
                    <a:pt x="584" y="734"/>
                  </a:cubicBezTo>
                  <a:cubicBezTo>
                    <a:pt x="539" y="629"/>
                    <a:pt x="330" y="240"/>
                    <a:pt x="292" y="158"/>
                  </a:cubicBezTo>
                  <a:cubicBezTo>
                    <a:pt x="232" y="0"/>
                    <a:pt x="0" y="135"/>
                    <a:pt x="45" y="24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07;p29">
              <a:extLst>
                <a:ext uri="{FF2B5EF4-FFF2-40B4-BE49-F238E27FC236}">
                  <a16:creationId xmlns:a16="http://schemas.microsoft.com/office/drawing/2014/main" id="{A82D62E8-45C4-5A9A-0F08-6D4C522C8381}"/>
                </a:ext>
              </a:extLst>
            </p:cNvPr>
            <p:cNvSpPr/>
            <p:nvPr/>
          </p:nvSpPr>
          <p:spPr>
            <a:xfrm>
              <a:off x="4742587" y="2581655"/>
              <a:ext cx="54160" cy="86544"/>
            </a:xfrm>
            <a:custGeom>
              <a:avLst/>
              <a:gdLst/>
              <a:ahLst/>
              <a:cxnLst/>
              <a:rect l="l" t="t" r="r" b="b"/>
              <a:pathLst>
                <a:path w="577" h="922" extrusionOk="0">
                  <a:moveTo>
                    <a:pt x="517" y="712"/>
                  </a:moveTo>
                  <a:cubicBezTo>
                    <a:pt x="457" y="555"/>
                    <a:pt x="315" y="315"/>
                    <a:pt x="270" y="151"/>
                  </a:cubicBezTo>
                  <a:cubicBezTo>
                    <a:pt x="225" y="1"/>
                    <a:pt x="0" y="61"/>
                    <a:pt x="38" y="210"/>
                  </a:cubicBezTo>
                  <a:cubicBezTo>
                    <a:pt x="83" y="383"/>
                    <a:pt x="225" y="615"/>
                    <a:pt x="292" y="779"/>
                  </a:cubicBezTo>
                  <a:cubicBezTo>
                    <a:pt x="345" y="922"/>
                    <a:pt x="577" y="862"/>
                    <a:pt x="517" y="712"/>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08;p29">
              <a:extLst>
                <a:ext uri="{FF2B5EF4-FFF2-40B4-BE49-F238E27FC236}">
                  <a16:creationId xmlns:a16="http://schemas.microsoft.com/office/drawing/2014/main" id="{2CAA887C-5084-7E47-21F0-ED2ABF370090}"/>
                </a:ext>
              </a:extLst>
            </p:cNvPr>
            <p:cNvSpPr/>
            <p:nvPr/>
          </p:nvSpPr>
          <p:spPr>
            <a:xfrm>
              <a:off x="4688520" y="2587286"/>
              <a:ext cx="72464" cy="122400"/>
            </a:xfrm>
            <a:custGeom>
              <a:avLst/>
              <a:gdLst/>
              <a:ahLst/>
              <a:cxnLst/>
              <a:rect l="l" t="t" r="r" b="b"/>
              <a:pathLst>
                <a:path w="772" h="1304" extrusionOk="0">
                  <a:moveTo>
                    <a:pt x="502" y="682"/>
                  </a:moveTo>
                  <a:cubicBezTo>
                    <a:pt x="397" y="510"/>
                    <a:pt x="322" y="338"/>
                    <a:pt x="255" y="150"/>
                  </a:cubicBezTo>
                  <a:cubicBezTo>
                    <a:pt x="225" y="1"/>
                    <a:pt x="0" y="61"/>
                    <a:pt x="30" y="210"/>
                  </a:cubicBezTo>
                  <a:cubicBezTo>
                    <a:pt x="82" y="487"/>
                    <a:pt x="382" y="914"/>
                    <a:pt x="502" y="1161"/>
                  </a:cubicBezTo>
                  <a:cubicBezTo>
                    <a:pt x="569" y="1303"/>
                    <a:pt x="771" y="1183"/>
                    <a:pt x="704" y="1041"/>
                  </a:cubicBezTo>
                  <a:cubicBezTo>
                    <a:pt x="644" y="921"/>
                    <a:pt x="576" y="802"/>
                    <a:pt x="502" y="682"/>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09;p29">
              <a:extLst>
                <a:ext uri="{FF2B5EF4-FFF2-40B4-BE49-F238E27FC236}">
                  <a16:creationId xmlns:a16="http://schemas.microsoft.com/office/drawing/2014/main" id="{6F22615C-10C9-492E-56AB-8607C5BE23F7}"/>
                </a:ext>
              </a:extLst>
            </p:cNvPr>
            <p:cNvSpPr/>
            <p:nvPr/>
          </p:nvSpPr>
          <p:spPr>
            <a:xfrm>
              <a:off x="5207691" y="2342768"/>
              <a:ext cx="50687" cy="73215"/>
            </a:xfrm>
            <a:custGeom>
              <a:avLst/>
              <a:gdLst/>
              <a:ahLst/>
              <a:cxnLst/>
              <a:rect l="l" t="t" r="r" b="b"/>
              <a:pathLst>
                <a:path w="540" h="780" extrusionOk="0">
                  <a:moveTo>
                    <a:pt x="16" y="150"/>
                  </a:moveTo>
                  <a:cubicBezTo>
                    <a:pt x="91" y="323"/>
                    <a:pt x="173" y="487"/>
                    <a:pt x="263" y="644"/>
                  </a:cubicBezTo>
                  <a:cubicBezTo>
                    <a:pt x="323" y="779"/>
                    <a:pt x="540" y="674"/>
                    <a:pt x="473" y="532"/>
                  </a:cubicBezTo>
                  <a:cubicBezTo>
                    <a:pt x="390" y="397"/>
                    <a:pt x="315" y="255"/>
                    <a:pt x="248" y="105"/>
                  </a:cubicBezTo>
                  <a:cubicBezTo>
                    <a:pt x="233" y="46"/>
                    <a:pt x="173" y="1"/>
                    <a:pt x="113" y="16"/>
                  </a:cubicBezTo>
                  <a:cubicBezTo>
                    <a:pt x="46" y="23"/>
                    <a:pt x="1" y="91"/>
                    <a:pt x="16" y="15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10;p29">
              <a:extLst>
                <a:ext uri="{FF2B5EF4-FFF2-40B4-BE49-F238E27FC236}">
                  <a16:creationId xmlns:a16="http://schemas.microsoft.com/office/drawing/2014/main" id="{0A5DE302-BC00-A495-9C5E-A4E13AFFF8ED}"/>
                </a:ext>
              </a:extLst>
            </p:cNvPr>
            <p:cNvSpPr/>
            <p:nvPr/>
          </p:nvSpPr>
          <p:spPr>
            <a:xfrm>
              <a:off x="5247115" y="2307662"/>
              <a:ext cx="66832" cy="82320"/>
            </a:xfrm>
            <a:custGeom>
              <a:avLst/>
              <a:gdLst/>
              <a:ahLst/>
              <a:cxnLst/>
              <a:rect l="l" t="t" r="r" b="b"/>
              <a:pathLst>
                <a:path w="712" h="877" extrusionOk="0">
                  <a:moveTo>
                    <a:pt x="45" y="210"/>
                  </a:moveTo>
                  <a:cubicBezTo>
                    <a:pt x="120" y="427"/>
                    <a:pt x="292" y="569"/>
                    <a:pt x="419" y="749"/>
                  </a:cubicBezTo>
                  <a:cubicBezTo>
                    <a:pt x="502" y="876"/>
                    <a:pt x="711" y="756"/>
                    <a:pt x="622" y="629"/>
                  </a:cubicBezTo>
                  <a:cubicBezTo>
                    <a:pt x="509" y="472"/>
                    <a:pt x="337" y="330"/>
                    <a:pt x="277" y="143"/>
                  </a:cubicBezTo>
                  <a:cubicBezTo>
                    <a:pt x="225" y="0"/>
                    <a:pt x="0" y="60"/>
                    <a:pt x="45" y="21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1;p29">
              <a:extLst>
                <a:ext uri="{FF2B5EF4-FFF2-40B4-BE49-F238E27FC236}">
                  <a16:creationId xmlns:a16="http://schemas.microsoft.com/office/drawing/2014/main" id="{B84EF468-0A8D-4B51-C686-D19800D66A13}"/>
                </a:ext>
              </a:extLst>
            </p:cNvPr>
            <p:cNvSpPr/>
            <p:nvPr/>
          </p:nvSpPr>
          <p:spPr>
            <a:xfrm>
              <a:off x="5282877" y="2274621"/>
              <a:ext cx="73215" cy="97807"/>
            </a:xfrm>
            <a:custGeom>
              <a:avLst/>
              <a:gdLst/>
              <a:ahLst/>
              <a:cxnLst/>
              <a:rect l="l" t="t" r="r" b="b"/>
              <a:pathLst>
                <a:path w="780" h="1042" extrusionOk="0">
                  <a:moveTo>
                    <a:pt x="53" y="248"/>
                  </a:moveTo>
                  <a:cubicBezTo>
                    <a:pt x="136" y="510"/>
                    <a:pt x="323" y="674"/>
                    <a:pt x="465" y="891"/>
                  </a:cubicBezTo>
                  <a:cubicBezTo>
                    <a:pt x="562" y="1041"/>
                    <a:pt x="779" y="899"/>
                    <a:pt x="690" y="749"/>
                  </a:cubicBezTo>
                  <a:cubicBezTo>
                    <a:pt x="570" y="562"/>
                    <a:pt x="383" y="397"/>
                    <a:pt x="308" y="173"/>
                  </a:cubicBezTo>
                  <a:cubicBezTo>
                    <a:pt x="263" y="1"/>
                    <a:pt x="1" y="75"/>
                    <a:pt x="53" y="248"/>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5511;p41">
            <a:extLst>
              <a:ext uri="{FF2B5EF4-FFF2-40B4-BE49-F238E27FC236}">
                <a16:creationId xmlns:a16="http://schemas.microsoft.com/office/drawing/2014/main" id="{D209D095-B930-2F07-079D-16FCCB1C108E}"/>
              </a:ext>
            </a:extLst>
          </p:cNvPr>
          <p:cNvGrpSpPr/>
          <p:nvPr/>
        </p:nvGrpSpPr>
        <p:grpSpPr>
          <a:xfrm rot="20940571" flipH="1">
            <a:off x="-649851" y="4242547"/>
            <a:ext cx="3730839" cy="1146506"/>
            <a:chOff x="3073119" y="3311467"/>
            <a:chExt cx="2869876" cy="881927"/>
          </a:xfrm>
        </p:grpSpPr>
        <p:sp>
          <p:nvSpPr>
            <p:cNvPr id="45" name="Google Shape;15512;p41">
              <a:extLst>
                <a:ext uri="{FF2B5EF4-FFF2-40B4-BE49-F238E27FC236}">
                  <a16:creationId xmlns:a16="http://schemas.microsoft.com/office/drawing/2014/main" id="{EBDAE9CB-943E-7484-D141-BB35046F268A}"/>
                </a:ext>
              </a:extLst>
            </p:cNvPr>
            <p:cNvSpPr/>
            <p:nvPr/>
          </p:nvSpPr>
          <p:spPr>
            <a:xfrm>
              <a:off x="3073119" y="3311467"/>
              <a:ext cx="2869876" cy="881927"/>
            </a:xfrm>
            <a:custGeom>
              <a:avLst/>
              <a:gdLst/>
              <a:ahLst/>
              <a:cxnLst/>
              <a:rect l="l" t="t" r="r" b="b"/>
              <a:pathLst>
                <a:path w="10162" h="3123" extrusionOk="0">
                  <a:moveTo>
                    <a:pt x="5081" y="1"/>
                  </a:moveTo>
                  <a:cubicBezTo>
                    <a:pt x="3790" y="1"/>
                    <a:pt x="3145" y="744"/>
                    <a:pt x="2522" y="1464"/>
                  </a:cubicBezTo>
                  <a:cubicBezTo>
                    <a:pt x="1922" y="2162"/>
                    <a:pt x="1344" y="2830"/>
                    <a:pt x="188" y="2830"/>
                  </a:cubicBezTo>
                  <a:cubicBezTo>
                    <a:pt x="1" y="2830"/>
                    <a:pt x="1" y="3115"/>
                    <a:pt x="188" y="3123"/>
                  </a:cubicBezTo>
                  <a:cubicBezTo>
                    <a:pt x="1479" y="3123"/>
                    <a:pt x="2124" y="2372"/>
                    <a:pt x="2747" y="1652"/>
                  </a:cubicBezTo>
                  <a:cubicBezTo>
                    <a:pt x="3355" y="954"/>
                    <a:pt x="3925" y="294"/>
                    <a:pt x="5081" y="294"/>
                  </a:cubicBezTo>
                  <a:cubicBezTo>
                    <a:pt x="6237" y="294"/>
                    <a:pt x="6807" y="954"/>
                    <a:pt x="7415" y="1652"/>
                  </a:cubicBezTo>
                  <a:cubicBezTo>
                    <a:pt x="8038" y="2372"/>
                    <a:pt x="8683" y="3123"/>
                    <a:pt x="9974" y="3123"/>
                  </a:cubicBezTo>
                  <a:cubicBezTo>
                    <a:pt x="10161" y="3115"/>
                    <a:pt x="10161" y="2830"/>
                    <a:pt x="9974" y="2830"/>
                  </a:cubicBezTo>
                  <a:cubicBezTo>
                    <a:pt x="8818" y="2830"/>
                    <a:pt x="8240" y="2162"/>
                    <a:pt x="7640" y="1464"/>
                  </a:cubicBezTo>
                  <a:cubicBezTo>
                    <a:pt x="7017" y="744"/>
                    <a:pt x="6372" y="1"/>
                    <a:pt x="508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513;p41">
              <a:extLst>
                <a:ext uri="{FF2B5EF4-FFF2-40B4-BE49-F238E27FC236}">
                  <a16:creationId xmlns:a16="http://schemas.microsoft.com/office/drawing/2014/main" id="{BD3E5B38-B63D-F689-199B-9CAAA1D554F5}"/>
                </a:ext>
              </a:extLst>
            </p:cNvPr>
            <p:cNvSpPr/>
            <p:nvPr/>
          </p:nvSpPr>
          <p:spPr>
            <a:xfrm>
              <a:off x="3073119" y="3311467"/>
              <a:ext cx="2869876" cy="881927"/>
            </a:xfrm>
            <a:custGeom>
              <a:avLst/>
              <a:gdLst/>
              <a:ahLst/>
              <a:cxnLst/>
              <a:rect l="l" t="t" r="r" b="b"/>
              <a:pathLst>
                <a:path w="10162" h="3123" extrusionOk="0">
                  <a:moveTo>
                    <a:pt x="188" y="1"/>
                  </a:moveTo>
                  <a:cubicBezTo>
                    <a:pt x="1" y="1"/>
                    <a:pt x="1" y="286"/>
                    <a:pt x="188" y="294"/>
                  </a:cubicBezTo>
                  <a:cubicBezTo>
                    <a:pt x="1344" y="294"/>
                    <a:pt x="1922" y="954"/>
                    <a:pt x="2522" y="1652"/>
                  </a:cubicBezTo>
                  <a:cubicBezTo>
                    <a:pt x="3145" y="2372"/>
                    <a:pt x="3790" y="3123"/>
                    <a:pt x="5081" y="3123"/>
                  </a:cubicBezTo>
                  <a:cubicBezTo>
                    <a:pt x="6372" y="3123"/>
                    <a:pt x="7017" y="2372"/>
                    <a:pt x="7640" y="1652"/>
                  </a:cubicBezTo>
                  <a:cubicBezTo>
                    <a:pt x="8240" y="954"/>
                    <a:pt x="8818" y="294"/>
                    <a:pt x="9974" y="294"/>
                  </a:cubicBezTo>
                  <a:cubicBezTo>
                    <a:pt x="10161" y="286"/>
                    <a:pt x="10161" y="1"/>
                    <a:pt x="9974" y="1"/>
                  </a:cubicBezTo>
                  <a:cubicBezTo>
                    <a:pt x="8683" y="1"/>
                    <a:pt x="8038" y="744"/>
                    <a:pt x="7415" y="1464"/>
                  </a:cubicBezTo>
                  <a:cubicBezTo>
                    <a:pt x="6807" y="2162"/>
                    <a:pt x="6237" y="2830"/>
                    <a:pt x="5081" y="2830"/>
                  </a:cubicBezTo>
                  <a:cubicBezTo>
                    <a:pt x="3925" y="2830"/>
                    <a:pt x="3355" y="2162"/>
                    <a:pt x="2747" y="1464"/>
                  </a:cubicBezTo>
                  <a:cubicBezTo>
                    <a:pt x="2124" y="744"/>
                    <a:pt x="1479" y="1"/>
                    <a:pt x="188" y="1"/>
                  </a:cubicBez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514;p41">
              <a:extLst>
                <a:ext uri="{FF2B5EF4-FFF2-40B4-BE49-F238E27FC236}">
                  <a16:creationId xmlns:a16="http://schemas.microsoft.com/office/drawing/2014/main" id="{8F8DB2E2-E134-33DD-4496-EABC6EECB05E}"/>
                </a:ext>
              </a:extLst>
            </p:cNvPr>
            <p:cNvSpPr/>
            <p:nvPr/>
          </p:nvSpPr>
          <p:spPr>
            <a:xfrm>
              <a:off x="3199357" y="3343943"/>
              <a:ext cx="28806" cy="811328"/>
            </a:xfrm>
            <a:custGeom>
              <a:avLst/>
              <a:gdLst/>
              <a:ahLst/>
              <a:cxnLst/>
              <a:rect l="l" t="t" r="r" b="b"/>
              <a:pathLst>
                <a:path w="102" h="2873" extrusionOk="0">
                  <a:moveTo>
                    <a:pt x="50" y="0"/>
                  </a:moveTo>
                  <a:cubicBezTo>
                    <a:pt x="24" y="0"/>
                    <a:pt x="0" y="17"/>
                    <a:pt x="4" y="51"/>
                  </a:cubicBezTo>
                  <a:lnTo>
                    <a:pt x="4" y="2820"/>
                  </a:lnTo>
                  <a:cubicBezTo>
                    <a:pt x="4" y="2850"/>
                    <a:pt x="26" y="2873"/>
                    <a:pt x="49" y="2873"/>
                  </a:cubicBezTo>
                  <a:cubicBezTo>
                    <a:pt x="79" y="2873"/>
                    <a:pt x="101" y="2850"/>
                    <a:pt x="101" y="2820"/>
                  </a:cubicBezTo>
                  <a:lnTo>
                    <a:pt x="101" y="51"/>
                  </a:lnTo>
                  <a:cubicBezTo>
                    <a:pt x="101" y="17"/>
                    <a:pt x="75"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515;p41">
              <a:extLst>
                <a:ext uri="{FF2B5EF4-FFF2-40B4-BE49-F238E27FC236}">
                  <a16:creationId xmlns:a16="http://schemas.microsoft.com/office/drawing/2014/main" id="{9B620F86-803F-3F86-30E5-45B369478357}"/>
                </a:ext>
              </a:extLst>
            </p:cNvPr>
            <p:cNvSpPr/>
            <p:nvPr/>
          </p:nvSpPr>
          <p:spPr>
            <a:xfrm>
              <a:off x="3488549" y="3445606"/>
              <a:ext cx="27676" cy="616474"/>
            </a:xfrm>
            <a:custGeom>
              <a:avLst/>
              <a:gdLst/>
              <a:ahLst/>
              <a:cxnLst/>
              <a:rect l="l" t="t" r="r" b="b"/>
              <a:pathLst>
                <a:path w="98" h="2183" extrusionOk="0">
                  <a:moveTo>
                    <a:pt x="49" y="1"/>
                  </a:moveTo>
                  <a:cubicBezTo>
                    <a:pt x="25" y="1"/>
                    <a:pt x="0" y="17"/>
                    <a:pt x="0" y="51"/>
                  </a:cubicBezTo>
                  <a:lnTo>
                    <a:pt x="0" y="2130"/>
                  </a:lnTo>
                  <a:cubicBezTo>
                    <a:pt x="0" y="2160"/>
                    <a:pt x="23" y="2182"/>
                    <a:pt x="53" y="2182"/>
                  </a:cubicBezTo>
                  <a:cubicBezTo>
                    <a:pt x="75" y="2182"/>
                    <a:pt x="98" y="2160"/>
                    <a:pt x="98" y="2130"/>
                  </a:cubicBezTo>
                  <a:lnTo>
                    <a:pt x="98" y="51"/>
                  </a:lnTo>
                  <a:cubicBezTo>
                    <a:pt x="98" y="17"/>
                    <a:pt x="74" y="1"/>
                    <a:pt x="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516;p41">
              <a:extLst>
                <a:ext uri="{FF2B5EF4-FFF2-40B4-BE49-F238E27FC236}">
                  <a16:creationId xmlns:a16="http://schemas.microsoft.com/office/drawing/2014/main" id="{57A0FF9E-5617-095D-0A82-A3E5476C9EFB}"/>
                </a:ext>
              </a:extLst>
            </p:cNvPr>
            <p:cNvSpPr/>
            <p:nvPr/>
          </p:nvSpPr>
          <p:spPr>
            <a:xfrm>
              <a:off x="4066085" y="3479493"/>
              <a:ext cx="28806" cy="544462"/>
            </a:xfrm>
            <a:custGeom>
              <a:avLst/>
              <a:gdLst/>
              <a:ahLst/>
              <a:cxnLst/>
              <a:rect l="l" t="t" r="r" b="b"/>
              <a:pathLst>
                <a:path w="102" h="1928" extrusionOk="0">
                  <a:moveTo>
                    <a:pt x="50" y="1"/>
                  </a:moveTo>
                  <a:cubicBezTo>
                    <a:pt x="25" y="1"/>
                    <a:pt x="0" y="17"/>
                    <a:pt x="4" y="51"/>
                  </a:cubicBezTo>
                  <a:lnTo>
                    <a:pt x="4" y="1875"/>
                  </a:lnTo>
                  <a:cubicBezTo>
                    <a:pt x="4" y="1905"/>
                    <a:pt x="27" y="1927"/>
                    <a:pt x="49" y="1927"/>
                  </a:cubicBezTo>
                  <a:cubicBezTo>
                    <a:pt x="79" y="1927"/>
                    <a:pt x="102" y="1905"/>
                    <a:pt x="102" y="1875"/>
                  </a:cubicBezTo>
                  <a:lnTo>
                    <a:pt x="102" y="51"/>
                  </a:lnTo>
                  <a:cubicBezTo>
                    <a:pt x="102" y="17"/>
                    <a:pt x="75" y="1"/>
                    <a:pt x="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517;p41">
              <a:extLst>
                <a:ext uri="{FF2B5EF4-FFF2-40B4-BE49-F238E27FC236}">
                  <a16:creationId xmlns:a16="http://schemas.microsoft.com/office/drawing/2014/main" id="{BF67B9A4-65FA-BE50-AB4A-6494A31C40D4}"/>
                </a:ext>
              </a:extLst>
            </p:cNvPr>
            <p:cNvSpPr/>
            <p:nvPr/>
          </p:nvSpPr>
          <p:spPr>
            <a:xfrm>
              <a:off x="4355276" y="3354392"/>
              <a:ext cx="28806" cy="790148"/>
            </a:xfrm>
            <a:custGeom>
              <a:avLst/>
              <a:gdLst/>
              <a:ahLst/>
              <a:cxnLst/>
              <a:rect l="l" t="t" r="r" b="b"/>
              <a:pathLst>
                <a:path w="102" h="2798" extrusionOk="0">
                  <a:moveTo>
                    <a:pt x="52" y="1"/>
                  </a:moveTo>
                  <a:cubicBezTo>
                    <a:pt x="27" y="1"/>
                    <a:pt x="1" y="18"/>
                    <a:pt x="1" y="52"/>
                  </a:cubicBezTo>
                  <a:lnTo>
                    <a:pt x="1" y="2745"/>
                  </a:lnTo>
                  <a:cubicBezTo>
                    <a:pt x="1" y="2775"/>
                    <a:pt x="23" y="2798"/>
                    <a:pt x="53" y="2798"/>
                  </a:cubicBezTo>
                  <a:cubicBezTo>
                    <a:pt x="76" y="2798"/>
                    <a:pt x="98" y="2775"/>
                    <a:pt x="98" y="2745"/>
                  </a:cubicBezTo>
                  <a:lnTo>
                    <a:pt x="98" y="52"/>
                  </a:lnTo>
                  <a:cubicBezTo>
                    <a:pt x="102" y="18"/>
                    <a:pt x="78"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518;p41">
              <a:extLst>
                <a:ext uri="{FF2B5EF4-FFF2-40B4-BE49-F238E27FC236}">
                  <a16:creationId xmlns:a16="http://schemas.microsoft.com/office/drawing/2014/main" id="{3BBBC6B0-E13A-B386-E8AA-AE63A8ABB300}"/>
                </a:ext>
              </a:extLst>
            </p:cNvPr>
            <p:cNvSpPr/>
            <p:nvPr/>
          </p:nvSpPr>
          <p:spPr>
            <a:xfrm>
              <a:off x="4644468" y="3358627"/>
              <a:ext cx="29088" cy="785912"/>
            </a:xfrm>
            <a:custGeom>
              <a:avLst/>
              <a:gdLst/>
              <a:ahLst/>
              <a:cxnLst/>
              <a:rect l="l" t="t" r="r" b="b"/>
              <a:pathLst>
                <a:path w="103" h="2783" extrusionOk="0">
                  <a:moveTo>
                    <a:pt x="51" y="1"/>
                  </a:moveTo>
                  <a:cubicBezTo>
                    <a:pt x="25" y="1"/>
                    <a:pt x="1" y="18"/>
                    <a:pt x="5" y="52"/>
                  </a:cubicBezTo>
                  <a:lnTo>
                    <a:pt x="5" y="2730"/>
                  </a:lnTo>
                  <a:cubicBezTo>
                    <a:pt x="5" y="2760"/>
                    <a:pt x="27" y="2783"/>
                    <a:pt x="50" y="2783"/>
                  </a:cubicBezTo>
                  <a:cubicBezTo>
                    <a:pt x="80" y="2783"/>
                    <a:pt x="102" y="2760"/>
                    <a:pt x="102" y="2730"/>
                  </a:cubicBezTo>
                  <a:lnTo>
                    <a:pt x="102" y="52"/>
                  </a:lnTo>
                  <a:cubicBezTo>
                    <a:pt x="102" y="18"/>
                    <a:pt x="76" y="1"/>
                    <a:pt x="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519;p41">
              <a:extLst>
                <a:ext uri="{FF2B5EF4-FFF2-40B4-BE49-F238E27FC236}">
                  <a16:creationId xmlns:a16="http://schemas.microsoft.com/office/drawing/2014/main" id="{16565F8A-ADF4-FDA8-2CFC-FD3250D7606F}"/>
                </a:ext>
              </a:extLst>
            </p:cNvPr>
            <p:cNvSpPr/>
            <p:nvPr/>
          </p:nvSpPr>
          <p:spPr>
            <a:xfrm>
              <a:off x="4933942" y="3485988"/>
              <a:ext cx="27676" cy="527236"/>
            </a:xfrm>
            <a:custGeom>
              <a:avLst/>
              <a:gdLst/>
              <a:ahLst/>
              <a:cxnLst/>
              <a:rect l="l" t="t" r="r" b="b"/>
              <a:pathLst>
                <a:path w="98" h="1867" extrusionOk="0">
                  <a:moveTo>
                    <a:pt x="49" y="0"/>
                  </a:moveTo>
                  <a:cubicBezTo>
                    <a:pt x="25" y="0"/>
                    <a:pt x="0" y="17"/>
                    <a:pt x="0" y="51"/>
                  </a:cubicBezTo>
                  <a:lnTo>
                    <a:pt x="0" y="1822"/>
                  </a:lnTo>
                  <a:cubicBezTo>
                    <a:pt x="0" y="1844"/>
                    <a:pt x="23" y="1867"/>
                    <a:pt x="53" y="1867"/>
                  </a:cubicBezTo>
                  <a:cubicBezTo>
                    <a:pt x="75" y="1867"/>
                    <a:pt x="98" y="1852"/>
                    <a:pt x="98" y="1822"/>
                  </a:cubicBezTo>
                  <a:lnTo>
                    <a:pt x="98" y="51"/>
                  </a:lnTo>
                  <a:cubicBezTo>
                    <a:pt x="98" y="17"/>
                    <a:pt x="73" y="0"/>
                    <a:pt x="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520;p41">
              <a:extLst>
                <a:ext uri="{FF2B5EF4-FFF2-40B4-BE49-F238E27FC236}">
                  <a16:creationId xmlns:a16="http://schemas.microsoft.com/office/drawing/2014/main" id="{493D6641-BE90-7F83-DBAF-2B7363D4A7B4}"/>
                </a:ext>
              </a:extLst>
            </p:cNvPr>
            <p:cNvSpPr/>
            <p:nvPr/>
          </p:nvSpPr>
          <p:spPr>
            <a:xfrm>
              <a:off x="5511478" y="3435157"/>
              <a:ext cx="28806" cy="628899"/>
            </a:xfrm>
            <a:custGeom>
              <a:avLst/>
              <a:gdLst/>
              <a:ahLst/>
              <a:cxnLst/>
              <a:rect l="l" t="t" r="r" b="b"/>
              <a:pathLst>
                <a:path w="102" h="2227" extrusionOk="0">
                  <a:moveTo>
                    <a:pt x="50" y="0"/>
                  </a:moveTo>
                  <a:cubicBezTo>
                    <a:pt x="24" y="0"/>
                    <a:pt x="0" y="17"/>
                    <a:pt x="4" y="51"/>
                  </a:cubicBezTo>
                  <a:lnTo>
                    <a:pt x="4" y="2174"/>
                  </a:lnTo>
                  <a:cubicBezTo>
                    <a:pt x="4" y="2204"/>
                    <a:pt x="26" y="2227"/>
                    <a:pt x="49" y="2227"/>
                  </a:cubicBezTo>
                  <a:cubicBezTo>
                    <a:pt x="79" y="2227"/>
                    <a:pt x="101" y="2204"/>
                    <a:pt x="101" y="2174"/>
                  </a:cubicBezTo>
                  <a:lnTo>
                    <a:pt x="101" y="51"/>
                  </a:lnTo>
                  <a:cubicBezTo>
                    <a:pt x="101" y="17"/>
                    <a:pt x="75" y="0"/>
                    <a:pt x="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521;p41">
              <a:extLst>
                <a:ext uri="{FF2B5EF4-FFF2-40B4-BE49-F238E27FC236}">
                  <a16:creationId xmlns:a16="http://schemas.microsoft.com/office/drawing/2014/main" id="{CE63EE3C-8D54-A912-2F8B-3F7197349757}"/>
                </a:ext>
              </a:extLst>
            </p:cNvPr>
            <p:cNvSpPr/>
            <p:nvPr/>
          </p:nvSpPr>
          <p:spPr>
            <a:xfrm>
              <a:off x="5800669" y="3343943"/>
              <a:ext cx="28806" cy="811328"/>
            </a:xfrm>
            <a:custGeom>
              <a:avLst/>
              <a:gdLst/>
              <a:ahLst/>
              <a:cxnLst/>
              <a:rect l="l" t="t" r="r" b="b"/>
              <a:pathLst>
                <a:path w="102" h="2873" extrusionOk="0">
                  <a:moveTo>
                    <a:pt x="52" y="0"/>
                  </a:moveTo>
                  <a:cubicBezTo>
                    <a:pt x="27" y="0"/>
                    <a:pt x="0" y="17"/>
                    <a:pt x="0" y="51"/>
                  </a:cubicBezTo>
                  <a:lnTo>
                    <a:pt x="0" y="2820"/>
                  </a:lnTo>
                  <a:cubicBezTo>
                    <a:pt x="0" y="2850"/>
                    <a:pt x="23" y="2873"/>
                    <a:pt x="53" y="2873"/>
                  </a:cubicBezTo>
                  <a:cubicBezTo>
                    <a:pt x="75" y="2873"/>
                    <a:pt x="98" y="2850"/>
                    <a:pt x="98" y="2820"/>
                  </a:cubicBezTo>
                  <a:lnTo>
                    <a:pt x="98" y="51"/>
                  </a:lnTo>
                  <a:cubicBezTo>
                    <a:pt x="102" y="17"/>
                    <a:pt x="77" y="0"/>
                    <a:pt x="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20"/>
          <p:cNvGrpSpPr/>
          <p:nvPr/>
        </p:nvGrpSpPr>
        <p:grpSpPr>
          <a:xfrm>
            <a:off x="3908113" y="944733"/>
            <a:ext cx="1298706" cy="3082438"/>
            <a:chOff x="3839269" y="895200"/>
            <a:chExt cx="1478106" cy="3841398"/>
          </a:xfrm>
        </p:grpSpPr>
        <p:sp>
          <p:nvSpPr>
            <p:cNvPr id="308" name="Google Shape;308;p20"/>
            <p:cNvSpPr/>
            <p:nvPr/>
          </p:nvSpPr>
          <p:spPr>
            <a:xfrm>
              <a:off x="4115176" y="1118529"/>
              <a:ext cx="928998" cy="63398"/>
            </a:xfrm>
            <a:custGeom>
              <a:avLst/>
              <a:gdLst/>
              <a:ahLst/>
              <a:cxnLst/>
              <a:rect l="l" t="t" r="r" b="b"/>
              <a:pathLst>
                <a:path w="5495" h="375" extrusionOk="0">
                  <a:moveTo>
                    <a:pt x="187" y="0"/>
                  </a:moveTo>
                  <a:cubicBezTo>
                    <a:pt x="82" y="0"/>
                    <a:pt x="0" y="83"/>
                    <a:pt x="0" y="188"/>
                  </a:cubicBezTo>
                  <a:cubicBezTo>
                    <a:pt x="0" y="292"/>
                    <a:pt x="82" y="375"/>
                    <a:pt x="187" y="375"/>
                  </a:cubicBezTo>
                  <a:lnTo>
                    <a:pt x="5307" y="375"/>
                  </a:lnTo>
                  <a:cubicBezTo>
                    <a:pt x="5412" y="375"/>
                    <a:pt x="5495" y="292"/>
                    <a:pt x="5495" y="188"/>
                  </a:cubicBezTo>
                  <a:cubicBezTo>
                    <a:pt x="5495" y="83"/>
                    <a:pt x="5412" y="0"/>
                    <a:pt x="5307" y="0"/>
                  </a:cubicBezTo>
                  <a:close/>
                </a:path>
              </a:pathLst>
            </a:custGeom>
            <a:solidFill>
              <a:srgbClr val="F2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4115176" y="1118529"/>
              <a:ext cx="464584" cy="63398"/>
            </a:xfrm>
            <a:custGeom>
              <a:avLst/>
              <a:gdLst/>
              <a:ahLst/>
              <a:cxnLst/>
              <a:rect l="l" t="t" r="r" b="b"/>
              <a:pathLst>
                <a:path w="2748" h="375" extrusionOk="0">
                  <a:moveTo>
                    <a:pt x="187" y="0"/>
                  </a:moveTo>
                  <a:cubicBezTo>
                    <a:pt x="82" y="0"/>
                    <a:pt x="0" y="83"/>
                    <a:pt x="0" y="188"/>
                  </a:cubicBezTo>
                  <a:cubicBezTo>
                    <a:pt x="0" y="292"/>
                    <a:pt x="82" y="375"/>
                    <a:pt x="187" y="375"/>
                  </a:cubicBezTo>
                  <a:lnTo>
                    <a:pt x="2747" y="375"/>
                  </a:lnTo>
                  <a:lnTo>
                    <a:pt x="2747" y="0"/>
                  </a:lnTo>
                  <a:close/>
                </a:path>
              </a:pathLst>
            </a:custGeom>
            <a:solidFill>
              <a:srgbClr val="7ED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4115176" y="4450719"/>
              <a:ext cx="928998" cy="62045"/>
            </a:xfrm>
            <a:custGeom>
              <a:avLst/>
              <a:gdLst/>
              <a:ahLst/>
              <a:cxnLst/>
              <a:rect l="l" t="t" r="r" b="b"/>
              <a:pathLst>
                <a:path w="5495" h="367" extrusionOk="0">
                  <a:moveTo>
                    <a:pt x="187" y="0"/>
                  </a:moveTo>
                  <a:cubicBezTo>
                    <a:pt x="82" y="0"/>
                    <a:pt x="0" y="82"/>
                    <a:pt x="0" y="180"/>
                  </a:cubicBezTo>
                  <a:cubicBezTo>
                    <a:pt x="0" y="285"/>
                    <a:pt x="82" y="367"/>
                    <a:pt x="187" y="367"/>
                  </a:cubicBezTo>
                  <a:lnTo>
                    <a:pt x="5307" y="367"/>
                  </a:lnTo>
                  <a:cubicBezTo>
                    <a:pt x="5412" y="367"/>
                    <a:pt x="5495" y="285"/>
                    <a:pt x="5495" y="180"/>
                  </a:cubicBezTo>
                  <a:cubicBezTo>
                    <a:pt x="5495" y="82"/>
                    <a:pt x="5412" y="0"/>
                    <a:pt x="5307" y="0"/>
                  </a:cubicBezTo>
                  <a:close/>
                </a:path>
              </a:pathLst>
            </a:custGeom>
            <a:solidFill>
              <a:srgbClr val="F2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4115176" y="4450719"/>
              <a:ext cx="464584" cy="62045"/>
            </a:xfrm>
            <a:custGeom>
              <a:avLst/>
              <a:gdLst/>
              <a:ahLst/>
              <a:cxnLst/>
              <a:rect l="l" t="t" r="r" b="b"/>
              <a:pathLst>
                <a:path w="2748" h="367" extrusionOk="0">
                  <a:moveTo>
                    <a:pt x="187" y="0"/>
                  </a:moveTo>
                  <a:cubicBezTo>
                    <a:pt x="82" y="0"/>
                    <a:pt x="0" y="82"/>
                    <a:pt x="0" y="180"/>
                  </a:cubicBezTo>
                  <a:cubicBezTo>
                    <a:pt x="0" y="285"/>
                    <a:pt x="82" y="367"/>
                    <a:pt x="187" y="367"/>
                  </a:cubicBezTo>
                  <a:lnTo>
                    <a:pt x="2747" y="367"/>
                  </a:lnTo>
                  <a:lnTo>
                    <a:pt x="2747" y="0"/>
                  </a:lnTo>
                  <a:close/>
                </a:path>
              </a:pathLst>
            </a:custGeom>
            <a:solidFill>
              <a:srgbClr val="7ED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4579585" y="4034322"/>
              <a:ext cx="737620" cy="700754"/>
            </a:xfrm>
            <a:custGeom>
              <a:avLst/>
              <a:gdLst/>
              <a:ahLst/>
              <a:cxnLst/>
              <a:rect l="l" t="t" r="r" b="b"/>
              <a:pathLst>
                <a:path w="4363" h="4145" extrusionOk="0">
                  <a:moveTo>
                    <a:pt x="756" y="0"/>
                  </a:moveTo>
                  <a:lnTo>
                    <a:pt x="375" y="382"/>
                  </a:lnTo>
                  <a:lnTo>
                    <a:pt x="0" y="756"/>
                  </a:lnTo>
                  <a:lnTo>
                    <a:pt x="3227" y="3983"/>
                  </a:lnTo>
                  <a:cubicBezTo>
                    <a:pt x="3342" y="4097"/>
                    <a:pt x="3471" y="4145"/>
                    <a:pt x="3595" y="4145"/>
                  </a:cubicBezTo>
                  <a:cubicBezTo>
                    <a:pt x="4007" y="4145"/>
                    <a:pt x="4363" y="3613"/>
                    <a:pt x="3983" y="3227"/>
                  </a:cubicBezTo>
                  <a:lnTo>
                    <a:pt x="756" y="0"/>
                  </a:ln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4070882" y="2161297"/>
              <a:ext cx="1017587" cy="63397"/>
            </a:xfrm>
            <a:custGeom>
              <a:avLst/>
              <a:gdLst/>
              <a:ahLst/>
              <a:cxnLst/>
              <a:rect l="l" t="t" r="r" b="b"/>
              <a:pathLst>
                <a:path w="6019" h="375" extrusionOk="0">
                  <a:moveTo>
                    <a:pt x="180" y="1"/>
                  </a:moveTo>
                  <a:cubicBezTo>
                    <a:pt x="82" y="1"/>
                    <a:pt x="0" y="83"/>
                    <a:pt x="0" y="188"/>
                  </a:cubicBezTo>
                  <a:cubicBezTo>
                    <a:pt x="0" y="285"/>
                    <a:pt x="82" y="375"/>
                    <a:pt x="180" y="375"/>
                  </a:cubicBezTo>
                  <a:lnTo>
                    <a:pt x="5839" y="375"/>
                  </a:lnTo>
                  <a:cubicBezTo>
                    <a:pt x="5936" y="375"/>
                    <a:pt x="6019" y="285"/>
                    <a:pt x="6019" y="188"/>
                  </a:cubicBezTo>
                  <a:cubicBezTo>
                    <a:pt x="6019" y="83"/>
                    <a:pt x="5936" y="1"/>
                    <a:pt x="5839" y="1"/>
                  </a:cubicBezTo>
                  <a:close/>
                </a:path>
              </a:pathLst>
            </a:custGeom>
            <a:solidFill>
              <a:srgbClr val="F2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4070882" y="2161297"/>
              <a:ext cx="508878" cy="63397"/>
            </a:xfrm>
            <a:custGeom>
              <a:avLst/>
              <a:gdLst/>
              <a:ahLst/>
              <a:cxnLst/>
              <a:rect l="l" t="t" r="r" b="b"/>
              <a:pathLst>
                <a:path w="3010" h="375" extrusionOk="0">
                  <a:moveTo>
                    <a:pt x="180" y="1"/>
                  </a:moveTo>
                  <a:cubicBezTo>
                    <a:pt x="82" y="1"/>
                    <a:pt x="0" y="83"/>
                    <a:pt x="0" y="188"/>
                  </a:cubicBezTo>
                  <a:cubicBezTo>
                    <a:pt x="0" y="285"/>
                    <a:pt x="82" y="375"/>
                    <a:pt x="180" y="375"/>
                  </a:cubicBezTo>
                  <a:lnTo>
                    <a:pt x="3009" y="375"/>
                  </a:lnTo>
                  <a:lnTo>
                    <a:pt x="3009" y="1"/>
                  </a:lnTo>
                  <a:close/>
                </a:path>
              </a:pathLst>
            </a:custGeom>
            <a:solidFill>
              <a:srgbClr val="7ED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4191084" y="1913285"/>
              <a:ext cx="777180" cy="62214"/>
            </a:xfrm>
            <a:custGeom>
              <a:avLst/>
              <a:gdLst/>
              <a:ahLst/>
              <a:cxnLst/>
              <a:rect l="l" t="t" r="r" b="b"/>
              <a:pathLst>
                <a:path w="4597" h="368" extrusionOk="0">
                  <a:moveTo>
                    <a:pt x="180" y="0"/>
                  </a:moveTo>
                  <a:cubicBezTo>
                    <a:pt x="83" y="0"/>
                    <a:pt x="0" y="83"/>
                    <a:pt x="0" y="180"/>
                  </a:cubicBezTo>
                  <a:cubicBezTo>
                    <a:pt x="0" y="285"/>
                    <a:pt x="83" y="367"/>
                    <a:pt x="180" y="367"/>
                  </a:cubicBezTo>
                  <a:lnTo>
                    <a:pt x="4409" y="367"/>
                  </a:lnTo>
                  <a:cubicBezTo>
                    <a:pt x="4514" y="367"/>
                    <a:pt x="4596" y="285"/>
                    <a:pt x="4596" y="180"/>
                  </a:cubicBezTo>
                  <a:cubicBezTo>
                    <a:pt x="4596" y="83"/>
                    <a:pt x="4514" y="0"/>
                    <a:pt x="4409" y="0"/>
                  </a:cubicBezTo>
                  <a:close/>
                </a:path>
              </a:pathLst>
            </a:custGeom>
            <a:solidFill>
              <a:srgbClr val="F2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4579585" y="1913285"/>
              <a:ext cx="388675" cy="62214"/>
            </a:xfrm>
            <a:custGeom>
              <a:avLst/>
              <a:gdLst/>
              <a:ahLst/>
              <a:cxnLst/>
              <a:rect l="l" t="t" r="r" b="b"/>
              <a:pathLst>
                <a:path w="2299" h="368" extrusionOk="0">
                  <a:moveTo>
                    <a:pt x="0" y="0"/>
                  </a:moveTo>
                  <a:lnTo>
                    <a:pt x="0" y="367"/>
                  </a:lnTo>
                  <a:lnTo>
                    <a:pt x="2111" y="367"/>
                  </a:lnTo>
                  <a:cubicBezTo>
                    <a:pt x="2216" y="367"/>
                    <a:pt x="2298" y="285"/>
                    <a:pt x="2298" y="180"/>
                  </a:cubicBezTo>
                  <a:cubicBezTo>
                    <a:pt x="2298" y="83"/>
                    <a:pt x="2216" y="0"/>
                    <a:pt x="2111" y="0"/>
                  </a:cubicBezTo>
                  <a:close/>
                </a:path>
              </a:pathLst>
            </a:custGeom>
            <a:solidFill>
              <a:srgbClr val="7ED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4191084" y="2409309"/>
              <a:ext cx="777180" cy="63567"/>
            </a:xfrm>
            <a:custGeom>
              <a:avLst/>
              <a:gdLst/>
              <a:ahLst/>
              <a:cxnLst/>
              <a:rect l="l" t="t" r="r" b="b"/>
              <a:pathLst>
                <a:path w="4597" h="376" extrusionOk="0">
                  <a:moveTo>
                    <a:pt x="180" y="1"/>
                  </a:moveTo>
                  <a:cubicBezTo>
                    <a:pt x="83" y="1"/>
                    <a:pt x="0" y="83"/>
                    <a:pt x="0" y="188"/>
                  </a:cubicBezTo>
                  <a:cubicBezTo>
                    <a:pt x="0" y="293"/>
                    <a:pt x="83" y="375"/>
                    <a:pt x="180" y="375"/>
                  </a:cubicBezTo>
                  <a:lnTo>
                    <a:pt x="4409" y="375"/>
                  </a:lnTo>
                  <a:cubicBezTo>
                    <a:pt x="4514" y="375"/>
                    <a:pt x="4596" y="293"/>
                    <a:pt x="4596" y="188"/>
                  </a:cubicBezTo>
                  <a:cubicBezTo>
                    <a:pt x="4596" y="83"/>
                    <a:pt x="4514" y="1"/>
                    <a:pt x="4409" y="1"/>
                  </a:cubicBezTo>
                  <a:close/>
                </a:path>
              </a:pathLst>
            </a:custGeom>
            <a:solidFill>
              <a:srgbClr val="F2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4579585" y="2409309"/>
              <a:ext cx="388675" cy="63567"/>
            </a:xfrm>
            <a:custGeom>
              <a:avLst/>
              <a:gdLst/>
              <a:ahLst/>
              <a:cxnLst/>
              <a:rect l="l" t="t" r="r" b="b"/>
              <a:pathLst>
                <a:path w="2299" h="376" extrusionOk="0">
                  <a:moveTo>
                    <a:pt x="0" y="1"/>
                  </a:moveTo>
                  <a:lnTo>
                    <a:pt x="0" y="375"/>
                  </a:lnTo>
                  <a:lnTo>
                    <a:pt x="2111" y="375"/>
                  </a:lnTo>
                  <a:cubicBezTo>
                    <a:pt x="2216" y="375"/>
                    <a:pt x="2298" y="293"/>
                    <a:pt x="2298" y="188"/>
                  </a:cubicBezTo>
                  <a:cubicBezTo>
                    <a:pt x="2298" y="83"/>
                    <a:pt x="2216" y="1"/>
                    <a:pt x="2111" y="1"/>
                  </a:cubicBezTo>
                  <a:close/>
                </a:path>
              </a:pathLst>
            </a:custGeom>
            <a:solidFill>
              <a:srgbClr val="7ED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4069529" y="3393920"/>
              <a:ext cx="1018940" cy="62214"/>
            </a:xfrm>
            <a:custGeom>
              <a:avLst/>
              <a:gdLst/>
              <a:ahLst/>
              <a:cxnLst/>
              <a:rect l="l" t="t" r="r" b="b"/>
              <a:pathLst>
                <a:path w="6027" h="368" extrusionOk="0">
                  <a:moveTo>
                    <a:pt x="188" y="1"/>
                  </a:moveTo>
                  <a:cubicBezTo>
                    <a:pt x="90" y="1"/>
                    <a:pt x="1" y="83"/>
                    <a:pt x="8" y="188"/>
                  </a:cubicBezTo>
                  <a:cubicBezTo>
                    <a:pt x="8" y="285"/>
                    <a:pt x="90" y="367"/>
                    <a:pt x="188" y="367"/>
                  </a:cubicBezTo>
                  <a:lnTo>
                    <a:pt x="5847" y="367"/>
                  </a:lnTo>
                  <a:cubicBezTo>
                    <a:pt x="5944" y="367"/>
                    <a:pt x="6027" y="285"/>
                    <a:pt x="6027" y="188"/>
                  </a:cubicBezTo>
                  <a:cubicBezTo>
                    <a:pt x="6027" y="83"/>
                    <a:pt x="5944" y="1"/>
                    <a:pt x="5847" y="1"/>
                  </a:cubicBezTo>
                  <a:close/>
                </a:path>
              </a:pathLst>
            </a:custGeom>
            <a:solidFill>
              <a:srgbClr val="F2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069529" y="3393920"/>
              <a:ext cx="510231" cy="62214"/>
            </a:xfrm>
            <a:custGeom>
              <a:avLst/>
              <a:gdLst/>
              <a:ahLst/>
              <a:cxnLst/>
              <a:rect l="l" t="t" r="r" b="b"/>
              <a:pathLst>
                <a:path w="3018" h="368" extrusionOk="0">
                  <a:moveTo>
                    <a:pt x="188" y="1"/>
                  </a:moveTo>
                  <a:cubicBezTo>
                    <a:pt x="90" y="1"/>
                    <a:pt x="1" y="83"/>
                    <a:pt x="8" y="188"/>
                  </a:cubicBezTo>
                  <a:cubicBezTo>
                    <a:pt x="8" y="285"/>
                    <a:pt x="90" y="367"/>
                    <a:pt x="188" y="367"/>
                  </a:cubicBezTo>
                  <a:lnTo>
                    <a:pt x="3017" y="367"/>
                  </a:lnTo>
                  <a:lnTo>
                    <a:pt x="3017" y="1"/>
                  </a:lnTo>
                  <a:close/>
                </a:path>
              </a:pathLst>
            </a:custGeom>
            <a:solidFill>
              <a:srgbClr val="7ED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191084" y="3145907"/>
              <a:ext cx="777180" cy="62214"/>
            </a:xfrm>
            <a:custGeom>
              <a:avLst/>
              <a:gdLst/>
              <a:ahLst/>
              <a:cxnLst/>
              <a:rect l="l" t="t" r="r" b="b"/>
              <a:pathLst>
                <a:path w="4597" h="368" extrusionOk="0">
                  <a:moveTo>
                    <a:pt x="180" y="0"/>
                  </a:moveTo>
                  <a:cubicBezTo>
                    <a:pt x="83" y="0"/>
                    <a:pt x="0" y="83"/>
                    <a:pt x="0" y="180"/>
                  </a:cubicBezTo>
                  <a:cubicBezTo>
                    <a:pt x="0" y="285"/>
                    <a:pt x="83" y="367"/>
                    <a:pt x="180" y="367"/>
                  </a:cubicBezTo>
                  <a:lnTo>
                    <a:pt x="4409" y="367"/>
                  </a:lnTo>
                  <a:cubicBezTo>
                    <a:pt x="4514" y="367"/>
                    <a:pt x="4596" y="285"/>
                    <a:pt x="4596" y="180"/>
                  </a:cubicBezTo>
                  <a:cubicBezTo>
                    <a:pt x="4596" y="83"/>
                    <a:pt x="4514" y="0"/>
                    <a:pt x="4409" y="0"/>
                  </a:cubicBezTo>
                  <a:close/>
                </a:path>
              </a:pathLst>
            </a:custGeom>
            <a:solidFill>
              <a:srgbClr val="F2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4579585" y="3145907"/>
              <a:ext cx="388675" cy="62214"/>
            </a:xfrm>
            <a:custGeom>
              <a:avLst/>
              <a:gdLst/>
              <a:ahLst/>
              <a:cxnLst/>
              <a:rect l="l" t="t" r="r" b="b"/>
              <a:pathLst>
                <a:path w="2299" h="368" extrusionOk="0">
                  <a:moveTo>
                    <a:pt x="0" y="0"/>
                  </a:moveTo>
                  <a:lnTo>
                    <a:pt x="0" y="367"/>
                  </a:lnTo>
                  <a:lnTo>
                    <a:pt x="2111" y="367"/>
                  </a:lnTo>
                  <a:cubicBezTo>
                    <a:pt x="2216" y="367"/>
                    <a:pt x="2298" y="285"/>
                    <a:pt x="2298" y="180"/>
                  </a:cubicBezTo>
                  <a:cubicBezTo>
                    <a:pt x="2298" y="83"/>
                    <a:pt x="2216" y="0"/>
                    <a:pt x="2111" y="0"/>
                  </a:cubicBezTo>
                  <a:close/>
                </a:path>
              </a:pathLst>
            </a:custGeom>
            <a:solidFill>
              <a:srgbClr val="7ED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4191084" y="3641932"/>
              <a:ext cx="777180" cy="63567"/>
            </a:xfrm>
            <a:custGeom>
              <a:avLst/>
              <a:gdLst/>
              <a:ahLst/>
              <a:cxnLst/>
              <a:rect l="l" t="t" r="r" b="b"/>
              <a:pathLst>
                <a:path w="4597" h="376" extrusionOk="0">
                  <a:moveTo>
                    <a:pt x="180" y="1"/>
                  </a:moveTo>
                  <a:cubicBezTo>
                    <a:pt x="83" y="1"/>
                    <a:pt x="0" y="83"/>
                    <a:pt x="0" y="188"/>
                  </a:cubicBezTo>
                  <a:cubicBezTo>
                    <a:pt x="0" y="293"/>
                    <a:pt x="83" y="375"/>
                    <a:pt x="180" y="375"/>
                  </a:cubicBezTo>
                  <a:lnTo>
                    <a:pt x="4409" y="375"/>
                  </a:lnTo>
                  <a:cubicBezTo>
                    <a:pt x="4514" y="375"/>
                    <a:pt x="4596" y="293"/>
                    <a:pt x="4596" y="188"/>
                  </a:cubicBezTo>
                  <a:cubicBezTo>
                    <a:pt x="4596" y="83"/>
                    <a:pt x="4514" y="1"/>
                    <a:pt x="4409" y="1"/>
                  </a:cubicBezTo>
                  <a:close/>
                </a:path>
              </a:pathLst>
            </a:custGeom>
            <a:solidFill>
              <a:srgbClr val="F2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4579585" y="3641932"/>
              <a:ext cx="388675" cy="63567"/>
            </a:xfrm>
            <a:custGeom>
              <a:avLst/>
              <a:gdLst/>
              <a:ahLst/>
              <a:cxnLst/>
              <a:rect l="l" t="t" r="r" b="b"/>
              <a:pathLst>
                <a:path w="2299" h="376" extrusionOk="0">
                  <a:moveTo>
                    <a:pt x="0" y="1"/>
                  </a:moveTo>
                  <a:lnTo>
                    <a:pt x="0" y="375"/>
                  </a:lnTo>
                  <a:lnTo>
                    <a:pt x="2111" y="375"/>
                  </a:lnTo>
                  <a:cubicBezTo>
                    <a:pt x="2216" y="375"/>
                    <a:pt x="2298" y="293"/>
                    <a:pt x="2298" y="188"/>
                  </a:cubicBezTo>
                  <a:cubicBezTo>
                    <a:pt x="2298" y="83"/>
                    <a:pt x="2216" y="1"/>
                    <a:pt x="2111" y="1"/>
                  </a:cubicBezTo>
                  <a:close/>
                </a:path>
              </a:pathLst>
            </a:custGeom>
            <a:solidFill>
              <a:srgbClr val="7ED8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4579585" y="1596972"/>
              <a:ext cx="625362" cy="1218754"/>
            </a:xfrm>
            <a:custGeom>
              <a:avLst/>
              <a:gdLst/>
              <a:ahLst/>
              <a:cxnLst/>
              <a:rect l="l" t="t" r="r" b="b"/>
              <a:pathLst>
                <a:path w="3699" h="7209" extrusionOk="0">
                  <a:moveTo>
                    <a:pt x="756" y="0"/>
                  </a:moveTo>
                  <a:lnTo>
                    <a:pt x="0" y="756"/>
                  </a:lnTo>
                  <a:lnTo>
                    <a:pt x="2134" y="2889"/>
                  </a:lnTo>
                  <a:cubicBezTo>
                    <a:pt x="2531" y="3286"/>
                    <a:pt x="2531" y="3930"/>
                    <a:pt x="2134" y="4319"/>
                  </a:cubicBezTo>
                  <a:lnTo>
                    <a:pt x="0" y="6453"/>
                  </a:lnTo>
                  <a:lnTo>
                    <a:pt x="756" y="7209"/>
                  </a:lnTo>
                  <a:lnTo>
                    <a:pt x="2890" y="5075"/>
                  </a:lnTo>
                  <a:cubicBezTo>
                    <a:pt x="3698" y="4267"/>
                    <a:pt x="3698" y="2949"/>
                    <a:pt x="2890" y="2133"/>
                  </a:cubicBezTo>
                  <a:lnTo>
                    <a:pt x="756" y="0"/>
                  </a:ln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3953046" y="2815563"/>
              <a:ext cx="626715" cy="1218923"/>
            </a:xfrm>
            <a:custGeom>
              <a:avLst/>
              <a:gdLst/>
              <a:ahLst/>
              <a:cxnLst/>
              <a:rect l="l" t="t" r="r" b="b"/>
              <a:pathLst>
                <a:path w="3707" h="7210" extrusionOk="0">
                  <a:moveTo>
                    <a:pt x="2950" y="1"/>
                  </a:moveTo>
                  <a:lnTo>
                    <a:pt x="817" y="2134"/>
                  </a:lnTo>
                  <a:cubicBezTo>
                    <a:pt x="1" y="2950"/>
                    <a:pt x="1" y="4268"/>
                    <a:pt x="817" y="5076"/>
                  </a:cubicBezTo>
                  <a:lnTo>
                    <a:pt x="2950" y="7209"/>
                  </a:lnTo>
                  <a:lnTo>
                    <a:pt x="3325" y="6835"/>
                  </a:lnTo>
                  <a:lnTo>
                    <a:pt x="3706" y="6453"/>
                  </a:lnTo>
                  <a:lnTo>
                    <a:pt x="1573" y="4320"/>
                  </a:lnTo>
                  <a:cubicBezTo>
                    <a:pt x="1176" y="3923"/>
                    <a:pt x="1176" y="3287"/>
                    <a:pt x="1573" y="2890"/>
                  </a:cubicBezTo>
                  <a:lnTo>
                    <a:pt x="3706" y="757"/>
                  </a:lnTo>
                  <a:lnTo>
                    <a:pt x="2950" y="1"/>
                  </a:ln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3839269" y="895200"/>
              <a:ext cx="740494" cy="701768"/>
            </a:xfrm>
            <a:custGeom>
              <a:avLst/>
              <a:gdLst/>
              <a:ahLst/>
              <a:cxnLst/>
              <a:rect l="l" t="t" r="r" b="b"/>
              <a:pathLst>
                <a:path w="4380" h="4151" extrusionOk="0">
                  <a:moveTo>
                    <a:pt x="779" y="1"/>
                  </a:moveTo>
                  <a:cubicBezTo>
                    <a:pt x="362" y="1"/>
                    <a:pt x="1" y="540"/>
                    <a:pt x="397" y="925"/>
                  </a:cubicBezTo>
                  <a:lnTo>
                    <a:pt x="3623" y="4151"/>
                  </a:lnTo>
                  <a:lnTo>
                    <a:pt x="4379" y="3395"/>
                  </a:lnTo>
                  <a:lnTo>
                    <a:pt x="1153" y="169"/>
                  </a:lnTo>
                  <a:cubicBezTo>
                    <a:pt x="1036" y="50"/>
                    <a:pt x="905" y="1"/>
                    <a:pt x="779"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20"/>
            <p:cNvGrpSpPr/>
            <p:nvPr/>
          </p:nvGrpSpPr>
          <p:grpSpPr>
            <a:xfrm>
              <a:off x="3839438" y="896722"/>
              <a:ext cx="1477936" cy="3839876"/>
              <a:chOff x="3831763" y="896722"/>
              <a:chExt cx="1477936" cy="3839876"/>
            </a:xfrm>
          </p:grpSpPr>
          <p:sp>
            <p:nvSpPr>
              <p:cNvPr id="329" name="Google Shape;329;p20"/>
              <p:cNvSpPr/>
              <p:nvPr/>
            </p:nvSpPr>
            <p:spPr>
              <a:xfrm>
                <a:off x="3831763" y="4034322"/>
                <a:ext cx="740325" cy="702275"/>
              </a:xfrm>
              <a:custGeom>
                <a:avLst/>
                <a:gdLst/>
                <a:ahLst/>
                <a:cxnLst/>
                <a:rect l="l" t="t" r="r" b="b"/>
                <a:pathLst>
                  <a:path w="4379" h="4154" extrusionOk="0">
                    <a:moveTo>
                      <a:pt x="3622" y="0"/>
                    </a:moveTo>
                    <a:lnTo>
                      <a:pt x="396" y="3227"/>
                    </a:lnTo>
                    <a:cubicBezTo>
                      <a:pt x="0" y="3611"/>
                      <a:pt x="361" y="4154"/>
                      <a:pt x="776" y="4154"/>
                    </a:cubicBezTo>
                    <a:cubicBezTo>
                      <a:pt x="903" y="4154"/>
                      <a:pt x="1035" y="4103"/>
                      <a:pt x="1152" y="3983"/>
                    </a:cubicBezTo>
                    <a:lnTo>
                      <a:pt x="4378" y="756"/>
                    </a:lnTo>
                    <a:lnTo>
                      <a:pt x="3997" y="382"/>
                    </a:lnTo>
                    <a:lnTo>
                      <a:pt x="3622" y="0"/>
                    </a:ln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4571910" y="896722"/>
                <a:ext cx="737789" cy="700247"/>
              </a:xfrm>
              <a:custGeom>
                <a:avLst/>
                <a:gdLst/>
                <a:ahLst/>
                <a:cxnLst/>
                <a:rect l="l" t="t" r="r" b="b"/>
                <a:pathLst>
                  <a:path w="4364" h="4142" extrusionOk="0">
                    <a:moveTo>
                      <a:pt x="3593" y="1"/>
                    </a:moveTo>
                    <a:cubicBezTo>
                      <a:pt x="3470" y="1"/>
                      <a:pt x="3342" y="48"/>
                      <a:pt x="3227" y="160"/>
                    </a:cubicBezTo>
                    <a:lnTo>
                      <a:pt x="0" y="3386"/>
                    </a:lnTo>
                    <a:lnTo>
                      <a:pt x="756" y="4142"/>
                    </a:lnTo>
                    <a:lnTo>
                      <a:pt x="3983" y="916"/>
                    </a:lnTo>
                    <a:cubicBezTo>
                      <a:pt x="4363" y="529"/>
                      <a:pt x="4007" y="1"/>
                      <a:pt x="3593"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4571910" y="2815563"/>
                <a:ext cx="625362" cy="1218923"/>
              </a:xfrm>
              <a:custGeom>
                <a:avLst/>
                <a:gdLst/>
                <a:ahLst/>
                <a:cxnLst/>
                <a:rect l="l" t="t" r="r" b="b"/>
                <a:pathLst>
                  <a:path w="3699" h="7210" extrusionOk="0">
                    <a:moveTo>
                      <a:pt x="756" y="1"/>
                    </a:moveTo>
                    <a:lnTo>
                      <a:pt x="0" y="757"/>
                    </a:lnTo>
                    <a:lnTo>
                      <a:pt x="2134" y="2890"/>
                    </a:lnTo>
                    <a:cubicBezTo>
                      <a:pt x="2531" y="3287"/>
                      <a:pt x="2531" y="3923"/>
                      <a:pt x="2134" y="4320"/>
                    </a:cubicBezTo>
                    <a:lnTo>
                      <a:pt x="0" y="6453"/>
                    </a:lnTo>
                    <a:lnTo>
                      <a:pt x="375" y="6835"/>
                    </a:lnTo>
                    <a:lnTo>
                      <a:pt x="756" y="7209"/>
                    </a:lnTo>
                    <a:lnTo>
                      <a:pt x="2890" y="5076"/>
                    </a:lnTo>
                    <a:cubicBezTo>
                      <a:pt x="3698" y="4268"/>
                      <a:pt x="3698" y="2950"/>
                      <a:pt x="2890" y="2134"/>
                    </a:cubicBezTo>
                    <a:lnTo>
                      <a:pt x="756" y="1"/>
                    </a:ln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p:nvPr/>
            </p:nvSpPr>
            <p:spPr>
              <a:xfrm>
                <a:off x="3945371" y="1596972"/>
                <a:ext cx="626715" cy="1218754"/>
              </a:xfrm>
              <a:custGeom>
                <a:avLst/>
                <a:gdLst/>
                <a:ahLst/>
                <a:cxnLst/>
                <a:rect l="l" t="t" r="r" b="b"/>
                <a:pathLst>
                  <a:path w="3707" h="7209" extrusionOk="0">
                    <a:moveTo>
                      <a:pt x="2950" y="0"/>
                    </a:moveTo>
                    <a:lnTo>
                      <a:pt x="817" y="2133"/>
                    </a:lnTo>
                    <a:cubicBezTo>
                      <a:pt x="1" y="2949"/>
                      <a:pt x="1" y="4267"/>
                      <a:pt x="817" y="5075"/>
                    </a:cubicBezTo>
                    <a:lnTo>
                      <a:pt x="2950" y="7209"/>
                    </a:lnTo>
                    <a:lnTo>
                      <a:pt x="3706" y="6453"/>
                    </a:lnTo>
                    <a:lnTo>
                      <a:pt x="1573" y="4319"/>
                    </a:lnTo>
                    <a:cubicBezTo>
                      <a:pt x="1176" y="3922"/>
                      <a:pt x="1176" y="3286"/>
                      <a:pt x="1573" y="2889"/>
                    </a:cubicBezTo>
                    <a:lnTo>
                      <a:pt x="3706" y="756"/>
                    </a:lnTo>
                    <a:lnTo>
                      <a:pt x="2950" y="0"/>
                    </a:ln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20"/>
          <p:cNvGrpSpPr/>
          <p:nvPr/>
        </p:nvGrpSpPr>
        <p:grpSpPr>
          <a:xfrm>
            <a:off x="457196" y="1102450"/>
            <a:ext cx="3548700" cy="768740"/>
            <a:chOff x="457196" y="1102450"/>
            <a:chExt cx="3548700" cy="989100"/>
          </a:xfrm>
        </p:grpSpPr>
        <p:sp>
          <p:nvSpPr>
            <p:cNvPr id="334" name="Google Shape;334;p20"/>
            <p:cNvSpPr/>
            <p:nvPr/>
          </p:nvSpPr>
          <p:spPr>
            <a:xfrm>
              <a:off x="457196" y="1102450"/>
              <a:ext cx="3548700" cy="989100"/>
            </a:xfrm>
            <a:prstGeom prst="homePlat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457200" y="1102475"/>
              <a:ext cx="740400" cy="9858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0"/>
          <p:cNvGrpSpPr/>
          <p:nvPr/>
        </p:nvGrpSpPr>
        <p:grpSpPr>
          <a:xfrm>
            <a:off x="5137975" y="1099225"/>
            <a:ext cx="3548700" cy="772004"/>
            <a:chOff x="5137975" y="1099225"/>
            <a:chExt cx="3548700" cy="989100"/>
          </a:xfrm>
        </p:grpSpPr>
        <p:sp>
          <p:nvSpPr>
            <p:cNvPr id="337" name="Google Shape;337;p20"/>
            <p:cNvSpPr/>
            <p:nvPr/>
          </p:nvSpPr>
          <p:spPr>
            <a:xfrm flipH="1">
              <a:off x="5137975" y="1099225"/>
              <a:ext cx="3548700" cy="989100"/>
            </a:xfrm>
            <a:prstGeom prst="homePlat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7943875" y="1102475"/>
              <a:ext cx="740400" cy="9858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0"/>
          <p:cNvSpPr txBox="1">
            <a:spLocks noGrp="1"/>
          </p:cNvSpPr>
          <p:nvPr>
            <p:ph type="title"/>
          </p:nvPr>
        </p:nvSpPr>
        <p:spPr>
          <a:xfrm>
            <a:off x="457200" y="143810"/>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latin typeface="Fira Sans" panose="020B0503050000020004" pitchFamily="34" charset="0"/>
              </a:rPr>
              <a:t>CONCLUSION</a:t>
            </a:r>
          </a:p>
        </p:txBody>
      </p:sp>
      <p:sp>
        <p:nvSpPr>
          <p:cNvPr id="359" name="Google Shape;359;p20"/>
          <p:cNvSpPr txBox="1"/>
          <p:nvPr/>
        </p:nvSpPr>
        <p:spPr>
          <a:xfrm>
            <a:off x="5019849" y="1117551"/>
            <a:ext cx="2824032" cy="753575"/>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IN" sz="1600" b="1" dirty="0">
                <a:latin typeface="Calisto MT" panose="02040603050505030304" pitchFamily="18" charset="0"/>
                <a:ea typeface="Fira Sans"/>
                <a:cs typeface="Fira Sans"/>
                <a:sym typeface="Fira Sans"/>
              </a:rPr>
              <a:t>Future Scope for improvements</a:t>
            </a:r>
          </a:p>
        </p:txBody>
      </p:sp>
      <p:sp>
        <p:nvSpPr>
          <p:cNvPr id="363" name="Google Shape;363;p20"/>
          <p:cNvSpPr txBox="1"/>
          <p:nvPr/>
        </p:nvSpPr>
        <p:spPr>
          <a:xfrm>
            <a:off x="1329349" y="1263171"/>
            <a:ext cx="1930677" cy="49849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 sz="1600" b="1" dirty="0">
                <a:latin typeface="Calisto MT" panose="02040603050505030304" pitchFamily="18" charset="0"/>
                <a:ea typeface="Fira Sans"/>
                <a:cs typeface="Fira Sans"/>
                <a:sym typeface="Fira Sans"/>
              </a:rPr>
              <a:t>Project Benefits</a:t>
            </a:r>
            <a:endParaRPr sz="1600" b="1" dirty="0">
              <a:latin typeface="Calisto MT" panose="02040603050505030304" pitchFamily="18" charset="0"/>
              <a:ea typeface="Fira Sans"/>
              <a:cs typeface="Fira Sans"/>
              <a:sym typeface="Fira Sans"/>
            </a:endParaRPr>
          </a:p>
        </p:txBody>
      </p:sp>
      <p:grpSp>
        <p:nvGrpSpPr>
          <p:cNvPr id="364" name="Google Shape;364;p20"/>
          <p:cNvGrpSpPr/>
          <p:nvPr/>
        </p:nvGrpSpPr>
        <p:grpSpPr>
          <a:xfrm>
            <a:off x="605829" y="1402108"/>
            <a:ext cx="443142" cy="232578"/>
            <a:chOff x="2084325" y="363300"/>
            <a:chExt cx="484150" cy="254100"/>
          </a:xfrm>
        </p:grpSpPr>
        <p:sp>
          <p:nvSpPr>
            <p:cNvPr id="365" name="Google Shape;365;p2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 name="Google Shape;366;p2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 name="Google Shape;385;p20"/>
          <p:cNvGrpSpPr/>
          <p:nvPr/>
        </p:nvGrpSpPr>
        <p:grpSpPr>
          <a:xfrm>
            <a:off x="8091405" y="1298725"/>
            <a:ext cx="445339" cy="441037"/>
            <a:chOff x="5049725" y="1435050"/>
            <a:chExt cx="486550" cy="481850"/>
          </a:xfrm>
        </p:grpSpPr>
        <p:sp>
          <p:nvSpPr>
            <p:cNvPr id="386" name="Google Shape;386;p2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2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2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2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CEE5FDCA-CA81-C895-30FB-E211EE958740}"/>
              </a:ext>
            </a:extLst>
          </p:cNvPr>
          <p:cNvSpPr txBox="1"/>
          <p:nvPr/>
        </p:nvSpPr>
        <p:spPr>
          <a:xfrm>
            <a:off x="890899" y="1944392"/>
            <a:ext cx="2724498" cy="1605696"/>
          </a:xfrm>
          <a:prstGeom prst="rect">
            <a:avLst/>
          </a:prstGeom>
          <a:solidFill>
            <a:srgbClr val="F3F3F3"/>
          </a:solidFill>
          <a:ln w="38100">
            <a:solidFill>
              <a:srgbClr val="D9D9D9"/>
            </a:solidFill>
          </a:ln>
        </p:spPr>
        <p:txBody>
          <a:bodyPr wrap="square" rtlCol="0">
            <a:spAutoFit/>
          </a:bodyPr>
          <a:lstStyle/>
          <a:p>
            <a:pPr>
              <a:lnSpc>
                <a:spcPct val="200000"/>
              </a:lnSpc>
            </a:pPr>
            <a:r>
              <a:rPr lang="en-US" sz="1200" dirty="0">
                <a:latin typeface="Times New Roman" panose="02020603050405020304" pitchFamily="18" charset="0"/>
                <a:cs typeface="Times New Roman" panose="02020603050405020304" pitchFamily="18" charset="0"/>
              </a:rPr>
              <a:t>Host Organism Preference</a:t>
            </a:r>
          </a:p>
          <a:p>
            <a:pPr>
              <a:lnSpc>
                <a:spcPct val="250000"/>
              </a:lnSpc>
            </a:pPr>
            <a:r>
              <a:rPr lang="en-US" sz="1200" dirty="0">
                <a:latin typeface="Times New Roman" panose="02020603050405020304" pitchFamily="18" charset="0"/>
                <a:cs typeface="Times New Roman" panose="02020603050405020304" pitchFamily="18" charset="0"/>
              </a:rPr>
              <a:t>Anticipating Genetic Modification</a:t>
            </a:r>
          </a:p>
          <a:p>
            <a:pPr>
              <a:lnSpc>
                <a:spcPct val="200000"/>
              </a:lnSpc>
            </a:pPr>
            <a:r>
              <a:rPr lang="en-US" sz="1200" dirty="0">
                <a:latin typeface="Times New Roman" panose="02020603050405020304" pitchFamily="18" charset="0"/>
                <a:cs typeface="Times New Roman" panose="02020603050405020304" pitchFamily="18" charset="0"/>
              </a:rPr>
              <a:t>Translation Efficiency</a:t>
            </a:r>
          </a:p>
          <a:p>
            <a:pPr>
              <a:lnSpc>
                <a:spcPct val="200000"/>
              </a:lnSpc>
            </a:pPr>
            <a:r>
              <a:rPr lang="en-US" sz="1200" dirty="0">
                <a:latin typeface="Times New Roman" panose="02020603050405020304" pitchFamily="18" charset="0"/>
                <a:cs typeface="Times New Roman" panose="02020603050405020304" pitchFamily="18" charset="0"/>
              </a:rPr>
              <a:t>Protein Folding and Function</a:t>
            </a:r>
          </a:p>
        </p:txBody>
      </p:sp>
      <p:sp>
        <p:nvSpPr>
          <p:cNvPr id="3" name="TextBox 2">
            <a:extLst>
              <a:ext uri="{FF2B5EF4-FFF2-40B4-BE49-F238E27FC236}">
                <a16:creationId xmlns:a16="http://schemas.microsoft.com/office/drawing/2014/main" id="{495D34B3-EA47-5400-7037-6E55E3FCDE6A}"/>
              </a:ext>
            </a:extLst>
          </p:cNvPr>
          <p:cNvSpPr txBox="1"/>
          <p:nvPr/>
        </p:nvSpPr>
        <p:spPr>
          <a:xfrm>
            <a:off x="5541949" y="1938400"/>
            <a:ext cx="2724498" cy="1677382"/>
          </a:xfrm>
          <a:prstGeom prst="rect">
            <a:avLst/>
          </a:prstGeom>
          <a:solidFill>
            <a:srgbClr val="F3F3F3"/>
          </a:solidFill>
          <a:ln w="38100">
            <a:solidFill>
              <a:srgbClr val="D9D9D9"/>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More efficient algorithms</a:t>
            </a:r>
          </a:p>
          <a:p>
            <a:endParaRPr lang="en-US" sz="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Integrating with cloud systems is being considered</a:t>
            </a:r>
          </a:p>
          <a:p>
            <a:endParaRPr lang="en-US" sz="8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Connecting codon usage analysis with broader systems biology approaches, considering the interplay of genes, proteins, and other cellular components</a:t>
            </a:r>
          </a:p>
        </p:txBody>
      </p:sp>
      <p:sp>
        <p:nvSpPr>
          <p:cNvPr id="4" name="TextBox 3">
            <a:extLst>
              <a:ext uri="{FF2B5EF4-FFF2-40B4-BE49-F238E27FC236}">
                <a16:creationId xmlns:a16="http://schemas.microsoft.com/office/drawing/2014/main" id="{71DD291D-19D7-C9F6-7C89-5C0EAB3D507F}"/>
              </a:ext>
            </a:extLst>
          </p:cNvPr>
          <p:cNvSpPr txBox="1"/>
          <p:nvPr/>
        </p:nvSpPr>
        <p:spPr>
          <a:xfrm>
            <a:off x="1031573" y="4074041"/>
            <a:ext cx="7052976" cy="830997"/>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In essence, codon optimization is a crucial aspect of molecular biology and genetic engineering.</a:t>
            </a:r>
          </a:p>
          <a:p>
            <a:pPr algn="ctr"/>
            <a:r>
              <a:rPr lang="en-US" sz="1200" dirty="0">
                <a:latin typeface="Times New Roman" panose="02020603050405020304" pitchFamily="18" charset="0"/>
                <a:cs typeface="Times New Roman" panose="02020603050405020304" pitchFamily="18" charset="0"/>
              </a:rPr>
              <a:t>By adapting gene sequences to match host preferences, it boosts protein expression and function.</a:t>
            </a:r>
          </a:p>
          <a:p>
            <a:pPr algn="ctr"/>
            <a:r>
              <a:rPr lang="en-US" sz="1200" dirty="0">
                <a:latin typeface="Times New Roman" panose="02020603050405020304" pitchFamily="18" charset="0"/>
                <a:cs typeface="Times New Roman" panose="02020603050405020304" pitchFamily="18" charset="0"/>
              </a:rPr>
              <a:t>Thus, this project will help to identify the optimal codon sequence for a specific species, aiming for enhanced </a:t>
            </a:r>
          </a:p>
          <a:p>
            <a:pPr algn="ctr"/>
            <a:r>
              <a:rPr lang="en-US" sz="1200" dirty="0">
                <a:latin typeface="Times New Roman" panose="02020603050405020304" pitchFamily="18" charset="0"/>
                <a:cs typeface="Times New Roman" panose="02020603050405020304" pitchFamily="18" charset="0"/>
              </a:rPr>
              <a:t>biological outcomes</a:t>
            </a:r>
          </a:p>
        </p:txBody>
      </p:sp>
    </p:spTree>
    <p:extLst>
      <p:ext uri="{BB962C8B-B14F-4D97-AF65-F5344CB8AC3E}">
        <p14:creationId xmlns:p14="http://schemas.microsoft.com/office/powerpoint/2010/main" val="3482929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3"/>
                                        </p:tgtEl>
                                        <p:attrNameLst>
                                          <p:attrName>style.visibility</p:attrName>
                                        </p:attrNameLst>
                                      </p:cBhvr>
                                      <p:to>
                                        <p:strVal val="visible"/>
                                      </p:to>
                                    </p:set>
                                    <p:anim calcmode="lin" valueType="num">
                                      <p:cBhvr additive="base">
                                        <p:cTn id="7" dur="500" fill="hold"/>
                                        <p:tgtEl>
                                          <p:spTgt spid="333"/>
                                        </p:tgtEl>
                                        <p:attrNameLst>
                                          <p:attrName>ppt_x</p:attrName>
                                        </p:attrNameLst>
                                      </p:cBhvr>
                                      <p:tavLst>
                                        <p:tav tm="0">
                                          <p:val>
                                            <p:strVal val="0-#ppt_w/2"/>
                                          </p:val>
                                        </p:tav>
                                        <p:tav tm="100000">
                                          <p:val>
                                            <p:strVal val="#ppt_x"/>
                                          </p:val>
                                        </p:tav>
                                      </p:tavLst>
                                    </p:anim>
                                    <p:anim calcmode="lin" valueType="num">
                                      <p:cBhvr additive="base">
                                        <p:cTn id="8" dur="500" fill="hold"/>
                                        <p:tgtEl>
                                          <p:spTgt spid="33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6"/>
                                        </p:tgtEl>
                                        <p:attrNameLst>
                                          <p:attrName>style.visibility</p:attrName>
                                        </p:attrNameLst>
                                      </p:cBhvr>
                                      <p:to>
                                        <p:strVal val="visible"/>
                                      </p:to>
                                    </p:set>
                                    <p:anim calcmode="lin" valueType="num">
                                      <p:cBhvr additive="base">
                                        <p:cTn id="11" dur="500" fill="hold"/>
                                        <p:tgtEl>
                                          <p:spTgt spid="336"/>
                                        </p:tgtEl>
                                        <p:attrNameLst>
                                          <p:attrName>ppt_x</p:attrName>
                                        </p:attrNameLst>
                                      </p:cBhvr>
                                      <p:tavLst>
                                        <p:tav tm="0">
                                          <p:val>
                                            <p:strVal val="1+#ppt_w/2"/>
                                          </p:val>
                                        </p:tav>
                                        <p:tav tm="100000">
                                          <p:val>
                                            <p:strVal val="#ppt_x"/>
                                          </p:val>
                                        </p:tav>
                                      </p:tavLst>
                                    </p:anim>
                                    <p:anim calcmode="lin" valueType="num">
                                      <p:cBhvr additive="base">
                                        <p:cTn id="12" dur="500" fill="hold"/>
                                        <p:tgtEl>
                                          <p:spTgt spid="3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F3E0F4A-F6B5-37B0-200C-A86910056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47"/>
          <a:stretch/>
        </p:blipFill>
        <p:spPr bwMode="auto">
          <a:xfrm>
            <a:off x="171450" y="193807"/>
            <a:ext cx="8801100" cy="433116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0A10838-BB97-A29F-74C7-8BF452B720D5}"/>
              </a:ext>
            </a:extLst>
          </p:cNvPr>
          <p:cNvSpPr txBox="1">
            <a:spLocks/>
          </p:cNvSpPr>
          <p:nvPr/>
        </p:nvSpPr>
        <p:spPr>
          <a:xfrm>
            <a:off x="309963" y="323850"/>
            <a:ext cx="4185138" cy="473275"/>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2750" b="1" dirty="0">
                <a:solidFill>
                  <a:srgbClr val="FFFFFF"/>
                </a:solidFill>
                <a:effectLst>
                  <a:outerShdw blurRad="1270000" dist="914400" dir="8100000" algn="tr" rotWithShape="0">
                    <a:prstClr val="black">
                      <a:alpha val="40000"/>
                    </a:prstClr>
                  </a:outerShdw>
                </a:effectLst>
                <a:latin typeface="Baskerville Old Face" panose="02020602080505020303" pitchFamily="18" charset="0"/>
              </a:rPr>
              <a:t>PROTOTYPE</a:t>
            </a:r>
          </a:p>
        </p:txBody>
      </p:sp>
      <p:sp>
        <p:nvSpPr>
          <p:cNvPr id="18" name="TextBox 17">
            <a:extLst>
              <a:ext uri="{FF2B5EF4-FFF2-40B4-BE49-F238E27FC236}">
                <a16:creationId xmlns:a16="http://schemas.microsoft.com/office/drawing/2014/main" id="{2B8080B8-470C-8F1A-53F5-F604BE830369}"/>
              </a:ext>
            </a:extLst>
          </p:cNvPr>
          <p:cNvSpPr txBox="1"/>
          <p:nvPr/>
        </p:nvSpPr>
        <p:spPr>
          <a:xfrm>
            <a:off x="309963" y="783759"/>
            <a:ext cx="952500" cy="461665"/>
          </a:xfrm>
          <a:prstGeom prst="rect">
            <a:avLst/>
          </a:prstGeom>
          <a:noFill/>
        </p:spPr>
        <p:txBody>
          <a:bodyPr wrap="square" rtlCol="0">
            <a:spAutoFit/>
          </a:bodyPr>
          <a:lstStyle/>
          <a:p>
            <a:r>
              <a:rPr lang="en-IN" sz="1200" dirty="0">
                <a:solidFill>
                  <a:schemeClr val="bg1"/>
                </a:solidFill>
                <a:latin typeface="Times New Roman" panose="02020603050405020304" pitchFamily="18" charset="0"/>
                <a:cs typeface="Times New Roman" panose="02020603050405020304" pitchFamily="18" charset="0"/>
              </a:rPr>
              <a:t>[Home Page]</a:t>
            </a:r>
          </a:p>
        </p:txBody>
      </p:sp>
      <p:grpSp>
        <p:nvGrpSpPr>
          <p:cNvPr id="4667" name="Google Shape;698;p24">
            <a:extLst>
              <a:ext uri="{FF2B5EF4-FFF2-40B4-BE49-F238E27FC236}">
                <a16:creationId xmlns:a16="http://schemas.microsoft.com/office/drawing/2014/main" id="{8D2AAB92-3C2A-12A9-9046-0DB1208D6121}"/>
              </a:ext>
            </a:extLst>
          </p:cNvPr>
          <p:cNvGrpSpPr/>
          <p:nvPr/>
        </p:nvGrpSpPr>
        <p:grpSpPr>
          <a:xfrm>
            <a:off x="-48093" y="4258658"/>
            <a:ext cx="9240186" cy="980928"/>
            <a:chOff x="808801" y="2320751"/>
            <a:chExt cx="8852350" cy="870375"/>
          </a:xfrm>
        </p:grpSpPr>
        <p:sp>
          <p:nvSpPr>
            <p:cNvPr id="4668" name="Google Shape;699;p24">
              <a:extLst>
                <a:ext uri="{FF2B5EF4-FFF2-40B4-BE49-F238E27FC236}">
                  <a16:creationId xmlns:a16="http://schemas.microsoft.com/office/drawing/2014/main" id="{F05CE481-2EEF-EA82-C1A5-7AB136E03921}"/>
                </a:ext>
              </a:extLst>
            </p:cNvPr>
            <p:cNvSpPr/>
            <p:nvPr/>
          </p:nvSpPr>
          <p:spPr>
            <a:xfrm rot="-2922755">
              <a:off x="874633" y="2924360"/>
              <a:ext cx="50137" cy="36950"/>
            </a:xfrm>
            <a:custGeom>
              <a:avLst/>
              <a:gdLst/>
              <a:ahLst/>
              <a:cxnLst/>
              <a:rect l="l" t="t" r="r" b="b"/>
              <a:pathLst>
                <a:path w="403" h="297" extrusionOk="0">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700;p24">
              <a:extLst>
                <a:ext uri="{FF2B5EF4-FFF2-40B4-BE49-F238E27FC236}">
                  <a16:creationId xmlns:a16="http://schemas.microsoft.com/office/drawing/2014/main" id="{86A3D48A-01B6-E0A8-F6BA-2067CBB6CB8B}"/>
                </a:ext>
              </a:extLst>
            </p:cNvPr>
            <p:cNvSpPr/>
            <p:nvPr/>
          </p:nvSpPr>
          <p:spPr>
            <a:xfrm rot="-2922755">
              <a:off x="814343" y="2333219"/>
              <a:ext cx="50137" cy="37448"/>
            </a:xfrm>
            <a:custGeom>
              <a:avLst/>
              <a:gdLst/>
              <a:ahLst/>
              <a:cxnLst/>
              <a:rect l="l" t="t" r="r" b="b"/>
              <a:pathLst>
                <a:path w="403" h="301" extrusionOk="0">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701;p24">
              <a:extLst>
                <a:ext uri="{FF2B5EF4-FFF2-40B4-BE49-F238E27FC236}">
                  <a16:creationId xmlns:a16="http://schemas.microsoft.com/office/drawing/2014/main" id="{EE20C5FE-044F-3EFC-10DB-63AE6FDA5B1E}"/>
                </a:ext>
              </a:extLst>
            </p:cNvPr>
            <p:cNvSpPr/>
            <p:nvPr/>
          </p:nvSpPr>
          <p:spPr>
            <a:xfrm rot="-2922755">
              <a:off x="884175" y="2877581"/>
              <a:ext cx="18786" cy="13436"/>
            </a:xfrm>
            <a:custGeom>
              <a:avLst/>
              <a:gdLst/>
              <a:ahLst/>
              <a:cxnLst/>
              <a:rect l="l" t="t" r="r" b="b"/>
              <a:pathLst>
                <a:path w="151" h="108" extrusionOk="0">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702;p24">
              <a:extLst>
                <a:ext uri="{FF2B5EF4-FFF2-40B4-BE49-F238E27FC236}">
                  <a16:creationId xmlns:a16="http://schemas.microsoft.com/office/drawing/2014/main" id="{2882F818-0798-EF32-AACB-D94510515D34}"/>
                </a:ext>
              </a:extLst>
            </p:cNvPr>
            <p:cNvSpPr/>
            <p:nvPr/>
          </p:nvSpPr>
          <p:spPr>
            <a:xfrm rot="-2922755">
              <a:off x="880301" y="2834667"/>
              <a:ext cx="17791" cy="13436"/>
            </a:xfrm>
            <a:custGeom>
              <a:avLst/>
              <a:gdLst/>
              <a:ahLst/>
              <a:cxnLst/>
              <a:rect l="l" t="t" r="r" b="b"/>
              <a:pathLst>
                <a:path w="143" h="108" extrusionOk="0">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703;p24">
              <a:extLst>
                <a:ext uri="{FF2B5EF4-FFF2-40B4-BE49-F238E27FC236}">
                  <a16:creationId xmlns:a16="http://schemas.microsoft.com/office/drawing/2014/main" id="{FE108A01-7F2B-B5D2-65D8-EC68AB96076C}"/>
                </a:ext>
              </a:extLst>
            </p:cNvPr>
            <p:cNvSpPr/>
            <p:nvPr/>
          </p:nvSpPr>
          <p:spPr>
            <a:xfrm rot="-2922755">
              <a:off x="876062" y="2791344"/>
              <a:ext cx="17915" cy="13436"/>
            </a:xfrm>
            <a:custGeom>
              <a:avLst/>
              <a:gdLst/>
              <a:ahLst/>
              <a:cxnLst/>
              <a:rect l="l" t="t" r="r" b="b"/>
              <a:pathLst>
                <a:path w="144" h="108" extrusionOk="0">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704;p24">
              <a:extLst>
                <a:ext uri="{FF2B5EF4-FFF2-40B4-BE49-F238E27FC236}">
                  <a16:creationId xmlns:a16="http://schemas.microsoft.com/office/drawing/2014/main" id="{25ABE8DC-D0D6-9326-EB60-9F00B8251F54}"/>
                </a:ext>
              </a:extLst>
            </p:cNvPr>
            <p:cNvSpPr/>
            <p:nvPr/>
          </p:nvSpPr>
          <p:spPr>
            <a:xfrm rot="-2922755">
              <a:off x="871167" y="2748373"/>
              <a:ext cx="18786" cy="13561"/>
            </a:xfrm>
            <a:custGeom>
              <a:avLst/>
              <a:gdLst/>
              <a:ahLst/>
              <a:cxnLst/>
              <a:rect l="l" t="t" r="r" b="b"/>
              <a:pathLst>
                <a:path w="151" h="109" extrusionOk="0">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705;p24">
              <a:extLst>
                <a:ext uri="{FF2B5EF4-FFF2-40B4-BE49-F238E27FC236}">
                  <a16:creationId xmlns:a16="http://schemas.microsoft.com/office/drawing/2014/main" id="{3A23F36B-2166-C5E3-2CC8-97BC077827CA}"/>
                </a:ext>
              </a:extLst>
            </p:cNvPr>
            <p:cNvSpPr/>
            <p:nvPr/>
          </p:nvSpPr>
          <p:spPr>
            <a:xfrm rot="-2922755">
              <a:off x="867200" y="2705377"/>
              <a:ext cx="17791" cy="13561"/>
            </a:xfrm>
            <a:custGeom>
              <a:avLst/>
              <a:gdLst/>
              <a:ahLst/>
              <a:cxnLst/>
              <a:rect l="l" t="t" r="r" b="b"/>
              <a:pathLst>
                <a:path w="143" h="109" extrusionOk="0">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706;p24">
              <a:extLst>
                <a:ext uri="{FF2B5EF4-FFF2-40B4-BE49-F238E27FC236}">
                  <a16:creationId xmlns:a16="http://schemas.microsoft.com/office/drawing/2014/main" id="{190EF2AA-D439-0635-71CE-A61361A0849F}"/>
                </a:ext>
              </a:extLst>
            </p:cNvPr>
            <p:cNvSpPr/>
            <p:nvPr/>
          </p:nvSpPr>
          <p:spPr>
            <a:xfrm rot="-2922755">
              <a:off x="862331" y="2662463"/>
              <a:ext cx="18786" cy="13561"/>
            </a:xfrm>
            <a:custGeom>
              <a:avLst/>
              <a:gdLst/>
              <a:ahLst/>
              <a:cxnLst/>
              <a:rect l="l" t="t" r="r" b="b"/>
              <a:pathLst>
                <a:path w="151" h="109" extrusionOk="0">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707;p24">
              <a:extLst>
                <a:ext uri="{FF2B5EF4-FFF2-40B4-BE49-F238E27FC236}">
                  <a16:creationId xmlns:a16="http://schemas.microsoft.com/office/drawing/2014/main" id="{C96352C6-357D-5045-9C3F-CD618AC437A4}"/>
                </a:ext>
              </a:extLst>
            </p:cNvPr>
            <p:cNvSpPr/>
            <p:nvPr/>
          </p:nvSpPr>
          <p:spPr>
            <a:xfrm rot="-2922755">
              <a:off x="858261" y="2619514"/>
              <a:ext cx="17915" cy="13561"/>
            </a:xfrm>
            <a:custGeom>
              <a:avLst/>
              <a:gdLst/>
              <a:ahLst/>
              <a:cxnLst/>
              <a:rect l="l" t="t" r="r" b="b"/>
              <a:pathLst>
                <a:path w="144" h="109" extrusionOk="0">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708;p24">
              <a:extLst>
                <a:ext uri="{FF2B5EF4-FFF2-40B4-BE49-F238E27FC236}">
                  <a16:creationId xmlns:a16="http://schemas.microsoft.com/office/drawing/2014/main" id="{4109359C-AB22-0C33-25CA-801264FE3A4C}"/>
                </a:ext>
              </a:extLst>
            </p:cNvPr>
            <p:cNvSpPr/>
            <p:nvPr/>
          </p:nvSpPr>
          <p:spPr>
            <a:xfrm rot="-2922755">
              <a:off x="854099" y="2575963"/>
              <a:ext cx="17791" cy="13934"/>
            </a:xfrm>
            <a:custGeom>
              <a:avLst/>
              <a:gdLst/>
              <a:ahLst/>
              <a:cxnLst/>
              <a:rect l="l" t="t" r="r" b="b"/>
              <a:pathLst>
                <a:path w="143" h="112" extrusionOk="0">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709;p24">
              <a:extLst>
                <a:ext uri="{FF2B5EF4-FFF2-40B4-BE49-F238E27FC236}">
                  <a16:creationId xmlns:a16="http://schemas.microsoft.com/office/drawing/2014/main" id="{95C783FD-5D9A-9655-02AA-4A24521A9C23}"/>
                </a:ext>
              </a:extLst>
            </p:cNvPr>
            <p:cNvSpPr/>
            <p:nvPr/>
          </p:nvSpPr>
          <p:spPr>
            <a:xfrm rot="-2922755">
              <a:off x="849137" y="2532967"/>
              <a:ext cx="18786" cy="13934"/>
            </a:xfrm>
            <a:custGeom>
              <a:avLst/>
              <a:gdLst/>
              <a:ahLst/>
              <a:cxnLst/>
              <a:rect l="l" t="t" r="r" b="b"/>
              <a:pathLst>
                <a:path w="151" h="112" extrusionOk="0">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710;p24">
              <a:extLst>
                <a:ext uri="{FF2B5EF4-FFF2-40B4-BE49-F238E27FC236}">
                  <a16:creationId xmlns:a16="http://schemas.microsoft.com/office/drawing/2014/main" id="{87554BA4-CEA4-8AEB-8DCF-77B8C295E0A2}"/>
                </a:ext>
              </a:extLst>
            </p:cNvPr>
            <p:cNvSpPr/>
            <p:nvPr/>
          </p:nvSpPr>
          <p:spPr>
            <a:xfrm rot="-2922755">
              <a:off x="845263" y="2490053"/>
              <a:ext cx="17791" cy="13934"/>
            </a:xfrm>
            <a:custGeom>
              <a:avLst/>
              <a:gdLst/>
              <a:ahLst/>
              <a:cxnLst/>
              <a:rect l="l" t="t" r="r" b="b"/>
              <a:pathLst>
                <a:path w="143" h="112" extrusionOk="0">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711;p24">
              <a:extLst>
                <a:ext uri="{FF2B5EF4-FFF2-40B4-BE49-F238E27FC236}">
                  <a16:creationId xmlns:a16="http://schemas.microsoft.com/office/drawing/2014/main" id="{AD2A1906-519B-BD72-14E3-6D802C71AE76}"/>
                </a:ext>
              </a:extLst>
            </p:cNvPr>
            <p:cNvSpPr/>
            <p:nvPr/>
          </p:nvSpPr>
          <p:spPr>
            <a:xfrm rot="-2922755">
              <a:off x="840904" y="2446467"/>
              <a:ext cx="17791" cy="14307"/>
            </a:xfrm>
            <a:custGeom>
              <a:avLst/>
              <a:gdLst/>
              <a:ahLst/>
              <a:cxnLst/>
              <a:rect l="l" t="t" r="r" b="b"/>
              <a:pathLst>
                <a:path w="143" h="115" extrusionOk="0">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712;p24">
              <a:extLst>
                <a:ext uri="{FF2B5EF4-FFF2-40B4-BE49-F238E27FC236}">
                  <a16:creationId xmlns:a16="http://schemas.microsoft.com/office/drawing/2014/main" id="{91F18BF6-B5D6-CF82-CA4E-6E440AC2CC7B}"/>
                </a:ext>
              </a:extLst>
            </p:cNvPr>
            <p:cNvSpPr/>
            <p:nvPr/>
          </p:nvSpPr>
          <p:spPr>
            <a:xfrm rot="-2922755">
              <a:off x="835989" y="2403450"/>
              <a:ext cx="18786" cy="14432"/>
            </a:xfrm>
            <a:custGeom>
              <a:avLst/>
              <a:gdLst/>
              <a:ahLst/>
              <a:cxnLst/>
              <a:rect l="l" t="t" r="r" b="b"/>
              <a:pathLst>
                <a:path w="151" h="116" extrusionOk="0">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713;p24">
              <a:extLst>
                <a:ext uri="{FF2B5EF4-FFF2-40B4-BE49-F238E27FC236}">
                  <a16:creationId xmlns:a16="http://schemas.microsoft.com/office/drawing/2014/main" id="{483FF5D7-4440-8B29-F7FE-3C1826B8CBAD}"/>
                </a:ext>
              </a:extLst>
            </p:cNvPr>
            <p:cNvSpPr/>
            <p:nvPr/>
          </p:nvSpPr>
          <p:spPr>
            <a:xfrm rot="-2922755">
              <a:off x="1022843" y="2906353"/>
              <a:ext cx="49266" cy="36950"/>
            </a:xfrm>
            <a:custGeom>
              <a:avLst/>
              <a:gdLst/>
              <a:ahLst/>
              <a:cxnLst/>
              <a:rect l="l" t="t" r="r" b="b"/>
              <a:pathLst>
                <a:path w="396" h="297" extrusionOk="0">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714;p24">
              <a:extLst>
                <a:ext uri="{FF2B5EF4-FFF2-40B4-BE49-F238E27FC236}">
                  <a16:creationId xmlns:a16="http://schemas.microsoft.com/office/drawing/2014/main" id="{D1C8D7B2-058B-640D-D174-EB1151E273D0}"/>
                </a:ext>
              </a:extLst>
            </p:cNvPr>
            <p:cNvSpPr/>
            <p:nvPr/>
          </p:nvSpPr>
          <p:spPr>
            <a:xfrm rot="-2922755">
              <a:off x="968021" y="2372031"/>
              <a:ext cx="49142" cy="37448"/>
            </a:xfrm>
            <a:custGeom>
              <a:avLst/>
              <a:gdLst/>
              <a:ahLst/>
              <a:cxnLst/>
              <a:rect l="l" t="t" r="r" b="b"/>
              <a:pathLst>
                <a:path w="395" h="301" extrusionOk="0">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715;p24">
              <a:extLst>
                <a:ext uri="{FF2B5EF4-FFF2-40B4-BE49-F238E27FC236}">
                  <a16:creationId xmlns:a16="http://schemas.microsoft.com/office/drawing/2014/main" id="{A79ACD27-3CB5-FE86-EB42-03F2248D67E5}"/>
                </a:ext>
              </a:extLst>
            </p:cNvPr>
            <p:cNvSpPr/>
            <p:nvPr/>
          </p:nvSpPr>
          <p:spPr>
            <a:xfrm rot="-2922755">
              <a:off x="1032772" y="2865567"/>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716;p24">
              <a:extLst>
                <a:ext uri="{FF2B5EF4-FFF2-40B4-BE49-F238E27FC236}">
                  <a16:creationId xmlns:a16="http://schemas.microsoft.com/office/drawing/2014/main" id="{FDEB8ECC-2C29-0AF0-74CC-7408E24522BD}"/>
                </a:ext>
              </a:extLst>
            </p:cNvPr>
            <p:cNvSpPr/>
            <p:nvPr/>
          </p:nvSpPr>
          <p:spPr>
            <a:xfrm rot="-2922755">
              <a:off x="1029024" y="2826516"/>
              <a:ext cx="17791" cy="13436"/>
            </a:xfrm>
            <a:custGeom>
              <a:avLst/>
              <a:gdLst/>
              <a:ahLst/>
              <a:cxnLst/>
              <a:rect l="l" t="t" r="r" b="b"/>
              <a:pathLst>
                <a:path w="143" h="108" extrusionOk="0">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717;p24">
              <a:extLst>
                <a:ext uri="{FF2B5EF4-FFF2-40B4-BE49-F238E27FC236}">
                  <a16:creationId xmlns:a16="http://schemas.microsoft.com/office/drawing/2014/main" id="{8B02E4C4-9494-30F9-6008-43223A12495F}"/>
                </a:ext>
              </a:extLst>
            </p:cNvPr>
            <p:cNvSpPr/>
            <p:nvPr/>
          </p:nvSpPr>
          <p:spPr>
            <a:xfrm rot="-2922755">
              <a:off x="1025197" y="2787163"/>
              <a:ext cx="17791" cy="13561"/>
            </a:xfrm>
            <a:custGeom>
              <a:avLst/>
              <a:gdLst/>
              <a:ahLst/>
              <a:cxnLst/>
              <a:rect l="l" t="t" r="r" b="b"/>
              <a:pathLst>
                <a:path w="143" h="109" extrusionOk="0">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718;p24">
              <a:extLst>
                <a:ext uri="{FF2B5EF4-FFF2-40B4-BE49-F238E27FC236}">
                  <a16:creationId xmlns:a16="http://schemas.microsoft.com/office/drawing/2014/main" id="{EE7C04A8-3DA4-4D1C-9AD1-A471587A3884}"/>
                </a:ext>
              </a:extLst>
            </p:cNvPr>
            <p:cNvSpPr/>
            <p:nvPr/>
          </p:nvSpPr>
          <p:spPr>
            <a:xfrm rot="-2922755">
              <a:off x="1020579" y="2748112"/>
              <a:ext cx="18786" cy="13561"/>
            </a:xfrm>
            <a:custGeom>
              <a:avLst/>
              <a:gdLst/>
              <a:ahLst/>
              <a:cxnLst/>
              <a:rect l="l" t="t" r="r" b="b"/>
              <a:pathLst>
                <a:path w="151" h="109" extrusionOk="0">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719;p24">
              <a:extLst>
                <a:ext uri="{FF2B5EF4-FFF2-40B4-BE49-F238E27FC236}">
                  <a16:creationId xmlns:a16="http://schemas.microsoft.com/office/drawing/2014/main" id="{3CD53301-E6A7-6C25-3FE4-AF61A5691F75}"/>
                </a:ext>
              </a:extLst>
            </p:cNvPr>
            <p:cNvSpPr/>
            <p:nvPr/>
          </p:nvSpPr>
          <p:spPr>
            <a:xfrm rot="-2922755">
              <a:off x="1017154" y="270902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720;p24">
              <a:extLst>
                <a:ext uri="{FF2B5EF4-FFF2-40B4-BE49-F238E27FC236}">
                  <a16:creationId xmlns:a16="http://schemas.microsoft.com/office/drawing/2014/main" id="{74F10F05-9E32-BB6C-9201-36E0138CF7EF}"/>
                </a:ext>
              </a:extLst>
            </p:cNvPr>
            <p:cNvSpPr/>
            <p:nvPr/>
          </p:nvSpPr>
          <p:spPr>
            <a:xfrm rot="-2922755">
              <a:off x="1012926" y="2670839"/>
              <a:ext cx="18413" cy="13436"/>
            </a:xfrm>
            <a:custGeom>
              <a:avLst/>
              <a:gdLst/>
              <a:ahLst/>
              <a:cxnLst/>
              <a:rect l="l" t="t" r="r" b="b"/>
              <a:pathLst>
                <a:path w="148" h="108" extrusionOk="0">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721;p24">
              <a:extLst>
                <a:ext uri="{FF2B5EF4-FFF2-40B4-BE49-F238E27FC236}">
                  <a16:creationId xmlns:a16="http://schemas.microsoft.com/office/drawing/2014/main" id="{88213187-0B6E-A432-BD03-3D8AA9B1C571}"/>
                </a:ext>
              </a:extLst>
            </p:cNvPr>
            <p:cNvSpPr/>
            <p:nvPr/>
          </p:nvSpPr>
          <p:spPr>
            <a:xfrm rot="-2922755">
              <a:off x="1009158" y="2631741"/>
              <a:ext cx="17791" cy="13436"/>
            </a:xfrm>
            <a:custGeom>
              <a:avLst/>
              <a:gdLst/>
              <a:ahLst/>
              <a:cxnLst/>
              <a:rect l="l" t="t" r="r" b="b"/>
              <a:pathLst>
                <a:path w="143" h="108" extrusionOk="0">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722;p24">
              <a:extLst>
                <a:ext uri="{FF2B5EF4-FFF2-40B4-BE49-F238E27FC236}">
                  <a16:creationId xmlns:a16="http://schemas.microsoft.com/office/drawing/2014/main" id="{53654884-29FC-08AF-9A11-36D6E0759DFF}"/>
                </a:ext>
              </a:extLst>
            </p:cNvPr>
            <p:cNvSpPr/>
            <p:nvPr/>
          </p:nvSpPr>
          <p:spPr>
            <a:xfrm rot="-2922755">
              <a:off x="1005284" y="2592409"/>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723;p24">
              <a:extLst>
                <a:ext uri="{FF2B5EF4-FFF2-40B4-BE49-F238E27FC236}">
                  <a16:creationId xmlns:a16="http://schemas.microsoft.com/office/drawing/2014/main" id="{BB3F3A87-4AA7-AE17-242E-10214AD97ADD}"/>
                </a:ext>
              </a:extLst>
            </p:cNvPr>
            <p:cNvSpPr/>
            <p:nvPr/>
          </p:nvSpPr>
          <p:spPr>
            <a:xfrm rot="-2922755">
              <a:off x="1000630" y="2553430"/>
              <a:ext cx="18786" cy="13561"/>
            </a:xfrm>
            <a:custGeom>
              <a:avLst/>
              <a:gdLst/>
              <a:ahLst/>
              <a:cxnLst/>
              <a:rect l="l" t="t" r="r" b="b"/>
              <a:pathLst>
                <a:path w="151" h="109" extrusionOk="0">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724;p24">
              <a:extLst>
                <a:ext uri="{FF2B5EF4-FFF2-40B4-BE49-F238E27FC236}">
                  <a16:creationId xmlns:a16="http://schemas.microsoft.com/office/drawing/2014/main" id="{C330802E-15B5-4676-4C8A-C95858F62CC5}"/>
                </a:ext>
              </a:extLst>
            </p:cNvPr>
            <p:cNvSpPr/>
            <p:nvPr/>
          </p:nvSpPr>
          <p:spPr>
            <a:xfrm rot="-2922755">
              <a:off x="997044" y="2514362"/>
              <a:ext cx="17915" cy="13934"/>
            </a:xfrm>
            <a:custGeom>
              <a:avLst/>
              <a:gdLst/>
              <a:ahLst/>
              <a:cxnLst/>
              <a:rect l="l" t="t" r="r" b="b"/>
              <a:pathLst>
                <a:path w="144" h="112" extrusionOk="0">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725;p24">
              <a:extLst>
                <a:ext uri="{FF2B5EF4-FFF2-40B4-BE49-F238E27FC236}">
                  <a16:creationId xmlns:a16="http://schemas.microsoft.com/office/drawing/2014/main" id="{CFAD0717-64BF-732F-8F45-D278157468AD}"/>
                </a:ext>
              </a:extLst>
            </p:cNvPr>
            <p:cNvSpPr/>
            <p:nvPr/>
          </p:nvSpPr>
          <p:spPr>
            <a:xfrm rot="-2922755">
              <a:off x="992587" y="2475294"/>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726;p24">
              <a:extLst>
                <a:ext uri="{FF2B5EF4-FFF2-40B4-BE49-F238E27FC236}">
                  <a16:creationId xmlns:a16="http://schemas.microsoft.com/office/drawing/2014/main" id="{67788E99-78F3-1757-9002-757DF0D520D5}"/>
                </a:ext>
              </a:extLst>
            </p:cNvPr>
            <p:cNvSpPr/>
            <p:nvPr/>
          </p:nvSpPr>
          <p:spPr>
            <a:xfrm rot="-2922755">
              <a:off x="989231" y="243710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727;p24">
              <a:extLst>
                <a:ext uri="{FF2B5EF4-FFF2-40B4-BE49-F238E27FC236}">
                  <a16:creationId xmlns:a16="http://schemas.microsoft.com/office/drawing/2014/main" id="{5763D2DF-D42D-923F-896E-E543B42383F5}"/>
                </a:ext>
              </a:extLst>
            </p:cNvPr>
            <p:cNvSpPr/>
            <p:nvPr/>
          </p:nvSpPr>
          <p:spPr>
            <a:xfrm rot="-2922755">
              <a:off x="1154094" y="2886303"/>
              <a:ext cx="50137" cy="36950"/>
            </a:xfrm>
            <a:custGeom>
              <a:avLst/>
              <a:gdLst/>
              <a:ahLst/>
              <a:cxnLst/>
              <a:rect l="l" t="t" r="r" b="b"/>
              <a:pathLst>
                <a:path w="403" h="297" extrusionOk="0">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728;p24">
              <a:extLst>
                <a:ext uri="{FF2B5EF4-FFF2-40B4-BE49-F238E27FC236}">
                  <a16:creationId xmlns:a16="http://schemas.microsoft.com/office/drawing/2014/main" id="{12578DEF-4EC3-1308-0AB6-1B7BDB072C0E}"/>
                </a:ext>
              </a:extLst>
            </p:cNvPr>
            <p:cNvSpPr/>
            <p:nvPr/>
          </p:nvSpPr>
          <p:spPr>
            <a:xfrm rot="-2922755">
              <a:off x="1104762" y="2407550"/>
              <a:ext cx="50386" cy="37448"/>
            </a:xfrm>
            <a:custGeom>
              <a:avLst/>
              <a:gdLst/>
              <a:ahLst/>
              <a:cxnLst/>
              <a:rect l="l" t="t" r="r" b="b"/>
              <a:pathLst>
                <a:path w="405" h="301" extrusionOk="0">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729;p24">
              <a:extLst>
                <a:ext uri="{FF2B5EF4-FFF2-40B4-BE49-F238E27FC236}">
                  <a16:creationId xmlns:a16="http://schemas.microsoft.com/office/drawing/2014/main" id="{CAC93323-8C83-E25C-B060-44FE64936918}"/>
                </a:ext>
              </a:extLst>
            </p:cNvPr>
            <p:cNvSpPr/>
            <p:nvPr/>
          </p:nvSpPr>
          <p:spPr>
            <a:xfrm rot="-2922755">
              <a:off x="1165296" y="2850645"/>
              <a:ext cx="17791" cy="13436"/>
            </a:xfrm>
            <a:custGeom>
              <a:avLst/>
              <a:gdLst/>
              <a:ahLst/>
              <a:cxnLst/>
              <a:rect l="l" t="t" r="r" b="b"/>
              <a:pathLst>
                <a:path w="143" h="108"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730;p24">
              <a:extLst>
                <a:ext uri="{FF2B5EF4-FFF2-40B4-BE49-F238E27FC236}">
                  <a16:creationId xmlns:a16="http://schemas.microsoft.com/office/drawing/2014/main" id="{EB66AE55-1899-18DD-FC99-FBA6C341C9D8}"/>
                </a:ext>
              </a:extLst>
            </p:cNvPr>
            <p:cNvSpPr/>
            <p:nvPr/>
          </p:nvSpPr>
          <p:spPr>
            <a:xfrm rot="-2922755">
              <a:off x="1161101" y="2815491"/>
              <a:ext cx="18661" cy="14058"/>
            </a:xfrm>
            <a:custGeom>
              <a:avLst/>
              <a:gdLst/>
              <a:ahLst/>
              <a:cxnLst/>
              <a:rect l="l" t="t" r="r" b="b"/>
              <a:pathLst>
                <a:path w="150" h="113" extrusionOk="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731;p24">
              <a:extLst>
                <a:ext uri="{FF2B5EF4-FFF2-40B4-BE49-F238E27FC236}">
                  <a16:creationId xmlns:a16="http://schemas.microsoft.com/office/drawing/2014/main" id="{AF9C2B1E-CE6A-4FC9-33BC-2EAA1397140B}"/>
                </a:ext>
              </a:extLst>
            </p:cNvPr>
            <p:cNvSpPr/>
            <p:nvPr/>
          </p:nvSpPr>
          <p:spPr>
            <a:xfrm rot="-2922755">
              <a:off x="1158079" y="2781252"/>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732;p24">
              <a:extLst>
                <a:ext uri="{FF2B5EF4-FFF2-40B4-BE49-F238E27FC236}">
                  <a16:creationId xmlns:a16="http://schemas.microsoft.com/office/drawing/2014/main" id="{674E84E2-2A77-9DC7-1608-B4FD164A8EEF}"/>
                </a:ext>
              </a:extLst>
            </p:cNvPr>
            <p:cNvSpPr/>
            <p:nvPr/>
          </p:nvSpPr>
          <p:spPr>
            <a:xfrm rot="-2922755">
              <a:off x="1154527" y="274581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733;p24">
              <a:extLst>
                <a:ext uri="{FF2B5EF4-FFF2-40B4-BE49-F238E27FC236}">
                  <a16:creationId xmlns:a16="http://schemas.microsoft.com/office/drawing/2014/main" id="{BA31591D-A20D-CA2C-D3C6-80F5D7990818}"/>
                </a:ext>
              </a:extLst>
            </p:cNvPr>
            <p:cNvSpPr/>
            <p:nvPr/>
          </p:nvSpPr>
          <p:spPr>
            <a:xfrm rot="-2922755">
              <a:off x="1150774" y="2711391"/>
              <a:ext cx="18537" cy="13436"/>
            </a:xfrm>
            <a:custGeom>
              <a:avLst/>
              <a:gdLst/>
              <a:ahLst/>
              <a:cxnLst/>
              <a:rect l="l" t="t" r="r" b="b"/>
              <a:pathLst>
                <a:path w="149" h="108" extrusionOk="0">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734;p24">
              <a:extLst>
                <a:ext uri="{FF2B5EF4-FFF2-40B4-BE49-F238E27FC236}">
                  <a16:creationId xmlns:a16="http://schemas.microsoft.com/office/drawing/2014/main" id="{A8529EB9-8BE6-15DF-3034-2A533F0BAC7E}"/>
                </a:ext>
              </a:extLst>
            </p:cNvPr>
            <p:cNvSpPr/>
            <p:nvPr/>
          </p:nvSpPr>
          <p:spPr>
            <a:xfrm rot="-2922755">
              <a:off x="1147418" y="267626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735;p24">
              <a:extLst>
                <a:ext uri="{FF2B5EF4-FFF2-40B4-BE49-F238E27FC236}">
                  <a16:creationId xmlns:a16="http://schemas.microsoft.com/office/drawing/2014/main" id="{2B59894A-4DB2-FD69-C64E-E217E6A8005F}"/>
                </a:ext>
              </a:extLst>
            </p:cNvPr>
            <p:cNvSpPr/>
            <p:nvPr/>
          </p:nvSpPr>
          <p:spPr>
            <a:xfrm rot="-2922755">
              <a:off x="1143249" y="2641041"/>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736;p24">
              <a:extLst>
                <a:ext uri="{FF2B5EF4-FFF2-40B4-BE49-F238E27FC236}">
                  <a16:creationId xmlns:a16="http://schemas.microsoft.com/office/drawing/2014/main" id="{AFFAFB48-B8A2-811F-F193-FC02DF746894}"/>
                </a:ext>
              </a:extLst>
            </p:cNvPr>
            <p:cNvSpPr/>
            <p:nvPr/>
          </p:nvSpPr>
          <p:spPr>
            <a:xfrm rot="-2922755">
              <a:off x="1140112" y="2606798"/>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737;p24">
              <a:extLst>
                <a:ext uri="{FF2B5EF4-FFF2-40B4-BE49-F238E27FC236}">
                  <a16:creationId xmlns:a16="http://schemas.microsoft.com/office/drawing/2014/main" id="{09931FE3-9D48-8365-C14B-A943DAA9F525}"/>
                </a:ext>
              </a:extLst>
            </p:cNvPr>
            <p:cNvSpPr/>
            <p:nvPr/>
          </p:nvSpPr>
          <p:spPr>
            <a:xfrm rot="-2922755">
              <a:off x="1136790" y="2571373"/>
              <a:ext cx="17791" cy="13934"/>
            </a:xfrm>
            <a:custGeom>
              <a:avLst/>
              <a:gdLst/>
              <a:ahLst/>
              <a:cxnLst/>
              <a:rect l="l" t="t" r="r" b="b"/>
              <a:pathLst>
                <a:path w="143" h="112" extrusionOk="0">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738;p24">
              <a:extLst>
                <a:ext uri="{FF2B5EF4-FFF2-40B4-BE49-F238E27FC236}">
                  <a16:creationId xmlns:a16="http://schemas.microsoft.com/office/drawing/2014/main" id="{EFE169A6-D64C-CDC3-9E34-2EF6A0A7C9F5}"/>
                </a:ext>
              </a:extLst>
            </p:cNvPr>
            <p:cNvSpPr/>
            <p:nvPr/>
          </p:nvSpPr>
          <p:spPr>
            <a:xfrm rot="-2922755">
              <a:off x="1132850" y="25370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739;p24">
              <a:extLst>
                <a:ext uri="{FF2B5EF4-FFF2-40B4-BE49-F238E27FC236}">
                  <a16:creationId xmlns:a16="http://schemas.microsoft.com/office/drawing/2014/main" id="{8A83B014-D246-9AD4-C770-07EB0B319E5B}"/>
                </a:ext>
              </a:extLst>
            </p:cNvPr>
            <p:cNvSpPr/>
            <p:nvPr/>
          </p:nvSpPr>
          <p:spPr>
            <a:xfrm rot="-2922755">
              <a:off x="1129493" y="250190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740;p24">
              <a:extLst>
                <a:ext uri="{FF2B5EF4-FFF2-40B4-BE49-F238E27FC236}">
                  <a16:creationId xmlns:a16="http://schemas.microsoft.com/office/drawing/2014/main" id="{429F43D8-A538-9C0A-DE3D-34DA5E30FA1E}"/>
                </a:ext>
              </a:extLst>
            </p:cNvPr>
            <p:cNvSpPr/>
            <p:nvPr/>
          </p:nvSpPr>
          <p:spPr>
            <a:xfrm rot="-2922755">
              <a:off x="1125693" y="2467497"/>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741;p24">
              <a:extLst>
                <a:ext uri="{FF2B5EF4-FFF2-40B4-BE49-F238E27FC236}">
                  <a16:creationId xmlns:a16="http://schemas.microsoft.com/office/drawing/2014/main" id="{1F593BD2-5E44-B3F3-F1FB-D4CAE80E6693}"/>
                </a:ext>
              </a:extLst>
            </p:cNvPr>
            <p:cNvSpPr/>
            <p:nvPr/>
          </p:nvSpPr>
          <p:spPr>
            <a:xfrm rot="-2922755">
              <a:off x="1277422" y="2863367"/>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742;p24">
              <a:extLst>
                <a:ext uri="{FF2B5EF4-FFF2-40B4-BE49-F238E27FC236}">
                  <a16:creationId xmlns:a16="http://schemas.microsoft.com/office/drawing/2014/main" id="{8C9C7657-18AB-760F-1CAA-7F40F4CF8EFE}"/>
                </a:ext>
              </a:extLst>
            </p:cNvPr>
            <p:cNvSpPr/>
            <p:nvPr/>
          </p:nvSpPr>
          <p:spPr>
            <a:xfrm rot="-2922755">
              <a:off x="1228010" y="2441446"/>
              <a:ext cx="49515" cy="37821"/>
            </a:xfrm>
            <a:custGeom>
              <a:avLst/>
              <a:gdLst/>
              <a:ahLst/>
              <a:cxnLst/>
              <a:rect l="l" t="t" r="r" b="b"/>
              <a:pathLst>
                <a:path w="398" h="304" extrusionOk="0">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743;p24">
              <a:extLst>
                <a:ext uri="{FF2B5EF4-FFF2-40B4-BE49-F238E27FC236}">
                  <a16:creationId xmlns:a16="http://schemas.microsoft.com/office/drawing/2014/main" id="{A73DBE0C-02D6-E474-2014-B317092F767E}"/>
                </a:ext>
              </a:extLst>
            </p:cNvPr>
            <p:cNvSpPr/>
            <p:nvPr/>
          </p:nvSpPr>
          <p:spPr>
            <a:xfrm rot="-2922755">
              <a:off x="1282996" y="283373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744;p24">
              <a:extLst>
                <a:ext uri="{FF2B5EF4-FFF2-40B4-BE49-F238E27FC236}">
                  <a16:creationId xmlns:a16="http://schemas.microsoft.com/office/drawing/2014/main" id="{E29D15EE-F69D-1FD7-E7D3-4714CB3F6DC7}"/>
                </a:ext>
              </a:extLst>
            </p:cNvPr>
            <p:cNvSpPr/>
            <p:nvPr/>
          </p:nvSpPr>
          <p:spPr>
            <a:xfrm rot="-2922755">
              <a:off x="1280284" y="2802991"/>
              <a:ext cx="17542" cy="13436"/>
            </a:xfrm>
            <a:custGeom>
              <a:avLst/>
              <a:gdLst/>
              <a:ahLst/>
              <a:cxnLst/>
              <a:rect l="l" t="t" r="r" b="b"/>
              <a:pathLst>
                <a:path w="141" h="108" extrusionOk="0">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745;p24">
              <a:extLst>
                <a:ext uri="{FF2B5EF4-FFF2-40B4-BE49-F238E27FC236}">
                  <a16:creationId xmlns:a16="http://schemas.microsoft.com/office/drawing/2014/main" id="{93152882-AAFE-3E9C-070C-7DEAD9D91CF5}"/>
                </a:ext>
              </a:extLst>
            </p:cNvPr>
            <p:cNvSpPr/>
            <p:nvPr/>
          </p:nvSpPr>
          <p:spPr>
            <a:xfrm rot="-2922755">
              <a:off x="1276493" y="2772037"/>
              <a:ext cx="17791" cy="13934"/>
            </a:xfrm>
            <a:custGeom>
              <a:avLst/>
              <a:gdLst/>
              <a:ahLst/>
              <a:cxnLst/>
              <a:rect l="l" t="t" r="r" b="b"/>
              <a:pathLst>
                <a:path w="143" h="112" extrusionOk="0">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746;p24">
              <a:extLst>
                <a:ext uri="{FF2B5EF4-FFF2-40B4-BE49-F238E27FC236}">
                  <a16:creationId xmlns:a16="http://schemas.microsoft.com/office/drawing/2014/main" id="{8A4AE2B7-76E5-DAB3-3F33-259E823E5C60}"/>
                </a:ext>
              </a:extLst>
            </p:cNvPr>
            <p:cNvSpPr/>
            <p:nvPr/>
          </p:nvSpPr>
          <p:spPr>
            <a:xfrm rot="-2922755">
              <a:off x="1273692" y="2741348"/>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747;p24">
              <a:extLst>
                <a:ext uri="{FF2B5EF4-FFF2-40B4-BE49-F238E27FC236}">
                  <a16:creationId xmlns:a16="http://schemas.microsoft.com/office/drawing/2014/main" id="{6610695A-A1FD-2F68-4298-11D2F3C3865D}"/>
                </a:ext>
              </a:extLst>
            </p:cNvPr>
            <p:cNvSpPr/>
            <p:nvPr/>
          </p:nvSpPr>
          <p:spPr>
            <a:xfrm rot="-2922755">
              <a:off x="1270154" y="2710856"/>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748;p24">
              <a:extLst>
                <a:ext uri="{FF2B5EF4-FFF2-40B4-BE49-F238E27FC236}">
                  <a16:creationId xmlns:a16="http://schemas.microsoft.com/office/drawing/2014/main" id="{246A77C8-5D8A-081E-C0BC-29A0AE16A455}"/>
                </a:ext>
              </a:extLst>
            </p:cNvPr>
            <p:cNvSpPr/>
            <p:nvPr/>
          </p:nvSpPr>
          <p:spPr>
            <a:xfrm rot="-2922755">
              <a:off x="1267235" y="2679631"/>
              <a:ext cx="17791" cy="13934"/>
            </a:xfrm>
            <a:custGeom>
              <a:avLst/>
              <a:gdLst/>
              <a:ahLst/>
              <a:cxnLst/>
              <a:rect l="l" t="t" r="r" b="b"/>
              <a:pathLst>
                <a:path w="143" h="112" extrusionOk="0">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749;p24">
              <a:extLst>
                <a:ext uri="{FF2B5EF4-FFF2-40B4-BE49-F238E27FC236}">
                  <a16:creationId xmlns:a16="http://schemas.microsoft.com/office/drawing/2014/main" id="{5B0BDB70-8209-7C48-BB7B-2803574148FC}"/>
                </a:ext>
              </a:extLst>
            </p:cNvPr>
            <p:cNvSpPr/>
            <p:nvPr/>
          </p:nvSpPr>
          <p:spPr>
            <a:xfrm rot="-2922755">
              <a:off x="1263562" y="2649212"/>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750;p24">
              <a:extLst>
                <a:ext uri="{FF2B5EF4-FFF2-40B4-BE49-F238E27FC236}">
                  <a16:creationId xmlns:a16="http://schemas.microsoft.com/office/drawing/2014/main" id="{8A7509EE-B49D-40B9-7EF1-C30FE215B395}"/>
                </a:ext>
              </a:extLst>
            </p:cNvPr>
            <p:cNvSpPr/>
            <p:nvPr/>
          </p:nvSpPr>
          <p:spPr>
            <a:xfrm rot="-2922755">
              <a:off x="1260998" y="261879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751;p24">
              <a:extLst>
                <a:ext uri="{FF2B5EF4-FFF2-40B4-BE49-F238E27FC236}">
                  <a16:creationId xmlns:a16="http://schemas.microsoft.com/office/drawing/2014/main" id="{ED333497-4D0A-A09C-8063-82329A43393C}"/>
                </a:ext>
              </a:extLst>
            </p:cNvPr>
            <p:cNvSpPr/>
            <p:nvPr/>
          </p:nvSpPr>
          <p:spPr>
            <a:xfrm rot="-2922755">
              <a:off x="1257931" y="2587121"/>
              <a:ext cx="17791" cy="14058"/>
            </a:xfrm>
            <a:custGeom>
              <a:avLst/>
              <a:gdLst/>
              <a:ahLst/>
              <a:cxnLst/>
              <a:rect l="l" t="t" r="r" b="b"/>
              <a:pathLst>
                <a:path w="143" h="113" extrusionOk="0">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752;p24">
              <a:extLst>
                <a:ext uri="{FF2B5EF4-FFF2-40B4-BE49-F238E27FC236}">
                  <a16:creationId xmlns:a16="http://schemas.microsoft.com/office/drawing/2014/main" id="{AB905D3F-CEA4-0E5C-2FA0-73E0D1592C31}"/>
                </a:ext>
              </a:extLst>
            </p:cNvPr>
            <p:cNvSpPr/>
            <p:nvPr/>
          </p:nvSpPr>
          <p:spPr>
            <a:xfrm rot="-2922755">
              <a:off x="1254304" y="2556806"/>
              <a:ext cx="18786" cy="13561"/>
            </a:xfrm>
            <a:custGeom>
              <a:avLst/>
              <a:gdLst/>
              <a:ahLst/>
              <a:cxnLst/>
              <a:rect l="l" t="t" r="r" b="b"/>
              <a:pathLst>
                <a:path w="151" h="109" extrusionOk="0">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753;p24">
              <a:extLst>
                <a:ext uri="{FF2B5EF4-FFF2-40B4-BE49-F238E27FC236}">
                  <a16:creationId xmlns:a16="http://schemas.microsoft.com/office/drawing/2014/main" id="{8A0435CF-B780-9249-64C8-A6E3C7FC9EBF}"/>
                </a:ext>
              </a:extLst>
            </p:cNvPr>
            <p:cNvSpPr/>
            <p:nvPr/>
          </p:nvSpPr>
          <p:spPr>
            <a:xfrm rot="-2922755">
              <a:off x="1251741" y="2526391"/>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754;p24">
              <a:extLst>
                <a:ext uri="{FF2B5EF4-FFF2-40B4-BE49-F238E27FC236}">
                  <a16:creationId xmlns:a16="http://schemas.microsoft.com/office/drawing/2014/main" id="{503B3B4E-2423-1D6D-5C9C-1D0821CCE081}"/>
                </a:ext>
              </a:extLst>
            </p:cNvPr>
            <p:cNvSpPr/>
            <p:nvPr/>
          </p:nvSpPr>
          <p:spPr>
            <a:xfrm rot="-2922755">
              <a:off x="1247848" y="2495089"/>
              <a:ext cx="18786" cy="14058"/>
            </a:xfrm>
            <a:custGeom>
              <a:avLst/>
              <a:gdLst/>
              <a:ahLst/>
              <a:cxnLst/>
              <a:rect l="l" t="t" r="r" b="b"/>
              <a:pathLst>
                <a:path w="151" h="113" extrusionOk="0">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755;p24">
              <a:extLst>
                <a:ext uri="{FF2B5EF4-FFF2-40B4-BE49-F238E27FC236}">
                  <a16:creationId xmlns:a16="http://schemas.microsoft.com/office/drawing/2014/main" id="{B48385FE-7455-A695-C6EF-57621065BE7F}"/>
                </a:ext>
              </a:extLst>
            </p:cNvPr>
            <p:cNvSpPr/>
            <p:nvPr/>
          </p:nvSpPr>
          <p:spPr>
            <a:xfrm rot="-2922755">
              <a:off x="1381994" y="2838707"/>
              <a:ext cx="37447" cy="37448"/>
            </a:xfrm>
            <a:custGeom>
              <a:avLst/>
              <a:gdLst/>
              <a:ahLst/>
              <a:cxnLst/>
              <a:rect l="l" t="t" r="r" b="b"/>
              <a:pathLst>
                <a:path w="301" h="301" extrusionOk="0">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756;p24">
              <a:extLst>
                <a:ext uri="{FF2B5EF4-FFF2-40B4-BE49-F238E27FC236}">
                  <a16:creationId xmlns:a16="http://schemas.microsoft.com/office/drawing/2014/main" id="{500FD041-4E1B-5ACB-5CE8-FDB0622E71B9}"/>
                </a:ext>
              </a:extLst>
            </p:cNvPr>
            <p:cNvSpPr/>
            <p:nvPr/>
          </p:nvSpPr>
          <p:spPr>
            <a:xfrm rot="-2922755">
              <a:off x="1344569" y="2473563"/>
              <a:ext cx="37323" cy="37448"/>
            </a:xfrm>
            <a:custGeom>
              <a:avLst/>
              <a:gdLst/>
              <a:ahLst/>
              <a:cxnLst/>
              <a:rect l="l" t="t" r="r" b="b"/>
              <a:pathLst>
                <a:path w="300" h="301" extrusionOk="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757;p24">
              <a:extLst>
                <a:ext uri="{FF2B5EF4-FFF2-40B4-BE49-F238E27FC236}">
                  <a16:creationId xmlns:a16="http://schemas.microsoft.com/office/drawing/2014/main" id="{9628146F-0F32-5532-2EC2-33514F9D7107}"/>
                </a:ext>
              </a:extLst>
            </p:cNvPr>
            <p:cNvSpPr/>
            <p:nvPr/>
          </p:nvSpPr>
          <p:spPr>
            <a:xfrm rot="-2922755">
              <a:off x="1388607" y="2815133"/>
              <a:ext cx="17666" cy="13436"/>
            </a:xfrm>
            <a:custGeom>
              <a:avLst/>
              <a:gdLst/>
              <a:ahLst/>
              <a:cxnLst/>
              <a:rect l="l" t="t" r="r" b="b"/>
              <a:pathLst>
                <a:path w="142" h="108" extrusionOk="0">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758;p24">
              <a:extLst>
                <a:ext uri="{FF2B5EF4-FFF2-40B4-BE49-F238E27FC236}">
                  <a16:creationId xmlns:a16="http://schemas.microsoft.com/office/drawing/2014/main" id="{598187DD-0AE7-48A0-7815-020DDD4DB4BA}"/>
                </a:ext>
              </a:extLst>
            </p:cNvPr>
            <p:cNvSpPr/>
            <p:nvPr/>
          </p:nvSpPr>
          <p:spPr>
            <a:xfrm rot="-2922755">
              <a:off x="1385274" y="2788004"/>
              <a:ext cx="17791" cy="14432"/>
            </a:xfrm>
            <a:custGeom>
              <a:avLst/>
              <a:gdLst/>
              <a:ahLst/>
              <a:cxnLst/>
              <a:rect l="l" t="t" r="r" b="b"/>
              <a:pathLst>
                <a:path w="143" h="116" extrusionOk="0">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759;p24">
              <a:extLst>
                <a:ext uri="{FF2B5EF4-FFF2-40B4-BE49-F238E27FC236}">
                  <a16:creationId xmlns:a16="http://schemas.microsoft.com/office/drawing/2014/main" id="{E78A4EE9-0DE8-C3D3-6D44-057DD78EAF77}"/>
                </a:ext>
              </a:extLst>
            </p:cNvPr>
            <p:cNvSpPr/>
            <p:nvPr/>
          </p:nvSpPr>
          <p:spPr>
            <a:xfrm rot="-2922755">
              <a:off x="1382668" y="2761203"/>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760;p24">
              <a:extLst>
                <a:ext uri="{FF2B5EF4-FFF2-40B4-BE49-F238E27FC236}">
                  <a16:creationId xmlns:a16="http://schemas.microsoft.com/office/drawing/2014/main" id="{8FCC6A57-9C52-3616-712B-5FF3F02B4CAD}"/>
                </a:ext>
              </a:extLst>
            </p:cNvPr>
            <p:cNvSpPr/>
            <p:nvPr/>
          </p:nvSpPr>
          <p:spPr>
            <a:xfrm rot="-2922755">
              <a:off x="1379556" y="2734686"/>
              <a:ext cx="18661" cy="13934"/>
            </a:xfrm>
            <a:custGeom>
              <a:avLst/>
              <a:gdLst/>
              <a:ahLst/>
              <a:cxnLst/>
              <a:rect l="l" t="t" r="r" b="b"/>
              <a:pathLst>
                <a:path w="150" h="112" extrusionOk="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761;p24">
              <a:extLst>
                <a:ext uri="{FF2B5EF4-FFF2-40B4-BE49-F238E27FC236}">
                  <a16:creationId xmlns:a16="http://schemas.microsoft.com/office/drawing/2014/main" id="{12A5BAA8-345F-2E51-B670-24ECCB0DB9B7}"/>
                </a:ext>
              </a:extLst>
            </p:cNvPr>
            <p:cNvSpPr/>
            <p:nvPr/>
          </p:nvSpPr>
          <p:spPr>
            <a:xfrm rot="-2922755">
              <a:off x="1377119" y="2708259"/>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762;p24">
              <a:extLst>
                <a:ext uri="{FF2B5EF4-FFF2-40B4-BE49-F238E27FC236}">
                  <a16:creationId xmlns:a16="http://schemas.microsoft.com/office/drawing/2014/main" id="{659A6180-3FC9-EC13-469D-1FBF192E516D}"/>
                </a:ext>
              </a:extLst>
            </p:cNvPr>
            <p:cNvSpPr/>
            <p:nvPr/>
          </p:nvSpPr>
          <p:spPr>
            <a:xfrm rot="-2922755">
              <a:off x="1373883" y="2681743"/>
              <a:ext cx="18786" cy="13436"/>
            </a:xfrm>
            <a:custGeom>
              <a:avLst/>
              <a:gdLst/>
              <a:ahLst/>
              <a:cxnLst/>
              <a:rect l="l" t="t" r="r" b="b"/>
              <a:pathLst>
                <a:path w="151" h="108" extrusionOk="0">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763;p24">
              <a:extLst>
                <a:ext uri="{FF2B5EF4-FFF2-40B4-BE49-F238E27FC236}">
                  <a16:creationId xmlns:a16="http://schemas.microsoft.com/office/drawing/2014/main" id="{9D81B6E9-8959-1FC8-7A1B-05D3235C2AA0}"/>
                </a:ext>
              </a:extLst>
            </p:cNvPr>
            <p:cNvSpPr/>
            <p:nvPr/>
          </p:nvSpPr>
          <p:spPr>
            <a:xfrm rot="-2922755">
              <a:off x="1371642" y="2655102"/>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764;p24">
              <a:extLst>
                <a:ext uri="{FF2B5EF4-FFF2-40B4-BE49-F238E27FC236}">
                  <a16:creationId xmlns:a16="http://schemas.microsoft.com/office/drawing/2014/main" id="{DFF6C1AD-A8DD-29F9-0B1F-FF1206828C60}"/>
                </a:ext>
              </a:extLst>
            </p:cNvPr>
            <p:cNvSpPr/>
            <p:nvPr/>
          </p:nvSpPr>
          <p:spPr>
            <a:xfrm rot="-2922755">
              <a:off x="1368406" y="2628586"/>
              <a:ext cx="18786" cy="13436"/>
            </a:xfrm>
            <a:custGeom>
              <a:avLst/>
              <a:gdLst/>
              <a:ahLst/>
              <a:cxnLst/>
              <a:rect l="l" t="t" r="r" b="b"/>
              <a:pathLst>
                <a:path w="151" h="108" extrusionOk="0">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765;p24">
              <a:extLst>
                <a:ext uri="{FF2B5EF4-FFF2-40B4-BE49-F238E27FC236}">
                  <a16:creationId xmlns:a16="http://schemas.microsoft.com/office/drawing/2014/main" id="{9A60EDD9-D8B0-DC46-65EE-E1707CCB77DB}"/>
                </a:ext>
              </a:extLst>
            </p:cNvPr>
            <p:cNvSpPr/>
            <p:nvPr/>
          </p:nvSpPr>
          <p:spPr>
            <a:xfrm rot="-2922755">
              <a:off x="1366212" y="2602049"/>
              <a:ext cx="17791" cy="13436"/>
            </a:xfrm>
            <a:custGeom>
              <a:avLst/>
              <a:gdLst/>
              <a:ahLst/>
              <a:cxnLst/>
              <a:rect l="l" t="t" r="r" b="b"/>
              <a:pathLst>
                <a:path w="143" h="108" extrusionOk="0">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766;p24">
              <a:extLst>
                <a:ext uri="{FF2B5EF4-FFF2-40B4-BE49-F238E27FC236}">
                  <a16:creationId xmlns:a16="http://schemas.microsoft.com/office/drawing/2014/main" id="{18DD13A8-BF05-2E8B-2442-818CB0151DD5}"/>
                </a:ext>
              </a:extLst>
            </p:cNvPr>
            <p:cNvSpPr/>
            <p:nvPr/>
          </p:nvSpPr>
          <p:spPr>
            <a:xfrm rot="-2922755">
              <a:off x="1363845" y="2575128"/>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767;p24">
              <a:extLst>
                <a:ext uri="{FF2B5EF4-FFF2-40B4-BE49-F238E27FC236}">
                  <a16:creationId xmlns:a16="http://schemas.microsoft.com/office/drawing/2014/main" id="{11B16DBF-1753-8D62-441E-351EF1973A8C}"/>
                </a:ext>
              </a:extLst>
            </p:cNvPr>
            <p:cNvSpPr/>
            <p:nvPr/>
          </p:nvSpPr>
          <p:spPr>
            <a:xfrm rot="-2922755">
              <a:off x="1360609" y="2548612"/>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768;p24">
              <a:extLst>
                <a:ext uri="{FF2B5EF4-FFF2-40B4-BE49-F238E27FC236}">
                  <a16:creationId xmlns:a16="http://schemas.microsoft.com/office/drawing/2014/main" id="{EF7C683E-7D01-AFEE-0A7F-8C737CDECF04}"/>
                </a:ext>
              </a:extLst>
            </p:cNvPr>
            <p:cNvSpPr/>
            <p:nvPr/>
          </p:nvSpPr>
          <p:spPr>
            <a:xfrm rot="-2922755">
              <a:off x="1358415" y="2522074"/>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769;p24">
              <a:extLst>
                <a:ext uri="{FF2B5EF4-FFF2-40B4-BE49-F238E27FC236}">
                  <a16:creationId xmlns:a16="http://schemas.microsoft.com/office/drawing/2014/main" id="{128D3A19-8AFF-80AA-7EF9-9F8FE927D2BB}"/>
                </a:ext>
              </a:extLst>
            </p:cNvPr>
            <p:cNvSpPr/>
            <p:nvPr/>
          </p:nvSpPr>
          <p:spPr>
            <a:xfrm rot="-2922755">
              <a:off x="1476159" y="2813533"/>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770;p24">
              <a:extLst>
                <a:ext uri="{FF2B5EF4-FFF2-40B4-BE49-F238E27FC236}">
                  <a16:creationId xmlns:a16="http://schemas.microsoft.com/office/drawing/2014/main" id="{2C40F20B-24B3-1DDB-F0DD-36FE5C46AE2E}"/>
                </a:ext>
              </a:extLst>
            </p:cNvPr>
            <p:cNvSpPr/>
            <p:nvPr/>
          </p:nvSpPr>
          <p:spPr>
            <a:xfrm rot="-2922755">
              <a:off x="1437399" y="2504219"/>
              <a:ext cx="50261" cy="36950"/>
            </a:xfrm>
            <a:custGeom>
              <a:avLst/>
              <a:gdLst/>
              <a:ahLst/>
              <a:cxnLst/>
              <a:rect l="l" t="t" r="r" b="b"/>
              <a:pathLst>
                <a:path w="404" h="297" extrusionOk="0">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771;p24">
              <a:extLst>
                <a:ext uri="{FF2B5EF4-FFF2-40B4-BE49-F238E27FC236}">
                  <a16:creationId xmlns:a16="http://schemas.microsoft.com/office/drawing/2014/main" id="{F9D28815-B870-3129-758F-D604D1FA5706}"/>
                </a:ext>
              </a:extLst>
            </p:cNvPr>
            <p:cNvSpPr/>
            <p:nvPr/>
          </p:nvSpPr>
          <p:spPr>
            <a:xfrm rot="-2922755">
              <a:off x="1482417" y="279443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772;p24">
              <a:extLst>
                <a:ext uri="{FF2B5EF4-FFF2-40B4-BE49-F238E27FC236}">
                  <a16:creationId xmlns:a16="http://schemas.microsoft.com/office/drawing/2014/main" id="{8F5CCA07-08B9-7220-D8F4-359C0CBF783F}"/>
                </a:ext>
              </a:extLst>
            </p:cNvPr>
            <p:cNvSpPr/>
            <p:nvPr/>
          </p:nvSpPr>
          <p:spPr>
            <a:xfrm rot="-2922755">
              <a:off x="1479537" y="2771789"/>
              <a:ext cx="18786" cy="13934"/>
            </a:xfrm>
            <a:custGeom>
              <a:avLst/>
              <a:gdLst/>
              <a:ahLst/>
              <a:cxnLst/>
              <a:rect l="l" t="t" r="r" b="b"/>
              <a:pathLst>
                <a:path w="151" h="112" extrusionOk="0">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773;p24">
              <a:extLst>
                <a:ext uri="{FF2B5EF4-FFF2-40B4-BE49-F238E27FC236}">
                  <a16:creationId xmlns:a16="http://schemas.microsoft.com/office/drawing/2014/main" id="{B6EA6ECD-5CA0-103C-A750-7BE088270DB6}"/>
                </a:ext>
              </a:extLst>
            </p:cNvPr>
            <p:cNvSpPr/>
            <p:nvPr/>
          </p:nvSpPr>
          <p:spPr>
            <a:xfrm rot="-2922755">
              <a:off x="1477734" y="2749051"/>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774;p24">
              <a:extLst>
                <a:ext uri="{FF2B5EF4-FFF2-40B4-BE49-F238E27FC236}">
                  <a16:creationId xmlns:a16="http://schemas.microsoft.com/office/drawing/2014/main" id="{6FF7227A-0AF8-FDA4-C4F4-AD1433DEBBED}"/>
                </a:ext>
              </a:extLst>
            </p:cNvPr>
            <p:cNvSpPr/>
            <p:nvPr/>
          </p:nvSpPr>
          <p:spPr>
            <a:xfrm rot="-2922755">
              <a:off x="1475129" y="2727265"/>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775;p24">
              <a:extLst>
                <a:ext uri="{FF2B5EF4-FFF2-40B4-BE49-F238E27FC236}">
                  <a16:creationId xmlns:a16="http://schemas.microsoft.com/office/drawing/2014/main" id="{FDDA8BD7-D744-7C34-8E1F-365583495DD8}"/>
                </a:ext>
              </a:extLst>
            </p:cNvPr>
            <p:cNvSpPr/>
            <p:nvPr/>
          </p:nvSpPr>
          <p:spPr>
            <a:xfrm rot="-2922755">
              <a:off x="1473233" y="2704694"/>
              <a:ext cx="17542" cy="13436"/>
            </a:xfrm>
            <a:custGeom>
              <a:avLst/>
              <a:gdLst/>
              <a:ahLst/>
              <a:cxnLst/>
              <a:rect l="l" t="t" r="r" b="b"/>
              <a:pathLst>
                <a:path w="141" h="108" extrusionOk="0">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776;p24">
              <a:extLst>
                <a:ext uri="{FF2B5EF4-FFF2-40B4-BE49-F238E27FC236}">
                  <a16:creationId xmlns:a16="http://schemas.microsoft.com/office/drawing/2014/main" id="{499DF4C0-5083-CE92-1CBF-89D3906380D7}"/>
                </a:ext>
              </a:extLst>
            </p:cNvPr>
            <p:cNvSpPr/>
            <p:nvPr/>
          </p:nvSpPr>
          <p:spPr>
            <a:xfrm rot="-2922755">
              <a:off x="1470216" y="2682122"/>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777;p24">
              <a:extLst>
                <a:ext uri="{FF2B5EF4-FFF2-40B4-BE49-F238E27FC236}">
                  <a16:creationId xmlns:a16="http://schemas.microsoft.com/office/drawing/2014/main" id="{0FFFB290-9443-4C42-6AC3-DEF93D7F65C7}"/>
                </a:ext>
              </a:extLst>
            </p:cNvPr>
            <p:cNvSpPr/>
            <p:nvPr/>
          </p:nvSpPr>
          <p:spPr>
            <a:xfrm rot="-2922755">
              <a:off x="1468367" y="2659405"/>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778;p24">
              <a:extLst>
                <a:ext uri="{FF2B5EF4-FFF2-40B4-BE49-F238E27FC236}">
                  <a16:creationId xmlns:a16="http://schemas.microsoft.com/office/drawing/2014/main" id="{B549DC5F-7F7D-443B-6ECA-0D83909EC32B}"/>
                </a:ext>
              </a:extLst>
            </p:cNvPr>
            <p:cNvSpPr/>
            <p:nvPr/>
          </p:nvSpPr>
          <p:spPr>
            <a:xfrm rot="-2922755">
              <a:off x="1466172" y="2636450"/>
              <a:ext cx="17791" cy="13561"/>
            </a:xfrm>
            <a:custGeom>
              <a:avLst/>
              <a:gdLst/>
              <a:ahLst/>
              <a:cxnLst/>
              <a:rect l="l" t="t" r="r" b="b"/>
              <a:pathLst>
                <a:path w="143" h="109" extrusionOk="0">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779;p24">
              <a:extLst>
                <a:ext uri="{FF2B5EF4-FFF2-40B4-BE49-F238E27FC236}">
                  <a16:creationId xmlns:a16="http://schemas.microsoft.com/office/drawing/2014/main" id="{21F9A2B8-86F2-B0BD-2DCC-DA0E2CCB33A4}"/>
                </a:ext>
              </a:extLst>
            </p:cNvPr>
            <p:cNvSpPr/>
            <p:nvPr/>
          </p:nvSpPr>
          <p:spPr>
            <a:xfrm rot="-2922755">
              <a:off x="1463442" y="2613738"/>
              <a:ext cx="18661" cy="14058"/>
            </a:xfrm>
            <a:custGeom>
              <a:avLst/>
              <a:gdLst/>
              <a:ahLst/>
              <a:cxnLst/>
              <a:rect l="l" t="t" r="r" b="b"/>
              <a:pathLst>
                <a:path w="150" h="113" extrusionOk="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780;p24">
              <a:extLst>
                <a:ext uri="{FF2B5EF4-FFF2-40B4-BE49-F238E27FC236}">
                  <a16:creationId xmlns:a16="http://schemas.microsoft.com/office/drawing/2014/main" id="{17BCBD43-BE08-D3B7-738C-F562E5D4C7AD}"/>
                </a:ext>
              </a:extLst>
            </p:cNvPr>
            <p:cNvSpPr/>
            <p:nvPr/>
          </p:nvSpPr>
          <p:spPr>
            <a:xfrm rot="-2922755">
              <a:off x="1461582" y="2591150"/>
              <a:ext cx="17791" cy="14307"/>
            </a:xfrm>
            <a:custGeom>
              <a:avLst/>
              <a:gdLst/>
              <a:ahLst/>
              <a:cxnLst/>
              <a:rect l="l" t="t" r="r" b="b"/>
              <a:pathLst>
                <a:path w="143" h="115" extrusionOk="0">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781;p24">
              <a:extLst>
                <a:ext uri="{FF2B5EF4-FFF2-40B4-BE49-F238E27FC236}">
                  <a16:creationId xmlns:a16="http://schemas.microsoft.com/office/drawing/2014/main" id="{2DB03E9D-F8FB-071E-AD18-5AF2C849464E}"/>
                </a:ext>
              </a:extLst>
            </p:cNvPr>
            <p:cNvSpPr/>
            <p:nvPr/>
          </p:nvSpPr>
          <p:spPr>
            <a:xfrm rot="-2922755">
              <a:off x="1459034" y="2569338"/>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782;p24">
              <a:extLst>
                <a:ext uri="{FF2B5EF4-FFF2-40B4-BE49-F238E27FC236}">
                  <a16:creationId xmlns:a16="http://schemas.microsoft.com/office/drawing/2014/main" id="{A1B44DAB-A140-BE72-7A85-A44AA93D86DB}"/>
                </a:ext>
              </a:extLst>
            </p:cNvPr>
            <p:cNvSpPr/>
            <p:nvPr/>
          </p:nvSpPr>
          <p:spPr>
            <a:xfrm rot="-2922755">
              <a:off x="1456992" y="2546720"/>
              <a:ext cx="17791" cy="13312"/>
            </a:xfrm>
            <a:custGeom>
              <a:avLst/>
              <a:gdLst/>
              <a:ahLst/>
              <a:cxnLst/>
              <a:rect l="l" t="t" r="r" b="b"/>
              <a:pathLst>
                <a:path w="143" h="107" extrusionOk="0">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783;p24">
              <a:extLst>
                <a:ext uri="{FF2B5EF4-FFF2-40B4-BE49-F238E27FC236}">
                  <a16:creationId xmlns:a16="http://schemas.microsoft.com/office/drawing/2014/main" id="{8CED13DD-47FE-7E87-D247-D2809C9D50AD}"/>
                </a:ext>
              </a:extLst>
            </p:cNvPr>
            <p:cNvSpPr/>
            <p:nvPr/>
          </p:nvSpPr>
          <p:spPr>
            <a:xfrm rot="-2922755">
              <a:off x="1553748" y="2785957"/>
              <a:ext cx="49515" cy="37448"/>
            </a:xfrm>
            <a:custGeom>
              <a:avLst/>
              <a:gdLst/>
              <a:ahLst/>
              <a:cxnLst/>
              <a:rect l="l" t="t" r="r" b="b"/>
              <a:pathLst>
                <a:path w="398" h="301" extrusionOk="0">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784;p24">
              <a:extLst>
                <a:ext uri="{FF2B5EF4-FFF2-40B4-BE49-F238E27FC236}">
                  <a16:creationId xmlns:a16="http://schemas.microsoft.com/office/drawing/2014/main" id="{6A60AA2A-5D5B-8088-A71A-3D9672417BAD}"/>
                </a:ext>
              </a:extLst>
            </p:cNvPr>
            <p:cNvSpPr/>
            <p:nvPr/>
          </p:nvSpPr>
          <p:spPr>
            <a:xfrm rot="-2922755">
              <a:off x="1566600" y="2772824"/>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785;p24">
              <a:extLst>
                <a:ext uri="{FF2B5EF4-FFF2-40B4-BE49-F238E27FC236}">
                  <a16:creationId xmlns:a16="http://schemas.microsoft.com/office/drawing/2014/main" id="{29F8B341-9920-CF07-0987-97C741E547EA}"/>
                </a:ext>
              </a:extLst>
            </p:cNvPr>
            <p:cNvSpPr/>
            <p:nvPr/>
          </p:nvSpPr>
          <p:spPr>
            <a:xfrm rot="-2922755">
              <a:off x="1565522" y="2754774"/>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786;p24">
              <a:extLst>
                <a:ext uri="{FF2B5EF4-FFF2-40B4-BE49-F238E27FC236}">
                  <a16:creationId xmlns:a16="http://schemas.microsoft.com/office/drawing/2014/main" id="{F5A49D8D-E279-8A38-0AC0-25DD32EC13B2}"/>
                </a:ext>
              </a:extLst>
            </p:cNvPr>
            <p:cNvSpPr/>
            <p:nvPr/>
          </p:nvSpPr>
          <p:spPr>
            <a:xfrm rot="-2922755">
              <a:off x="1562850" y="2736023"/>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787;p24">
              <a:extLst>
                <a:ext uri="{FF2B5EF4-FFF2-40B4-BE49-F238E27FC236}">
                  <a16:creationId xmlns:a16="http://schemas.microsoft.com/office/drawing/2014/main" id="{2F1F1948-6D8E-524E-BCD3-2C73C6A8DEA8}"/>
                </a:ext>
              </a:extLst>
            </p:cNvPr>
            <p:cNvSpPr/>
            <p:nvPr/>
          </p:nvSpPr>
          <p:spPr>
            <a:xfrm rot="-2922755">
              <a:off x="1561449" y="2717260"/>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788;p24">
              <a:extLst>
                <a:ext uri="{FF2B5EF4-FFF2-40B4-BE49-F238E27FC236}">
                  <a16:creationId xmlns:a16="http://schemas.microsoft.com/office/drawing/2014/main" id="{3DCCEE61-3EDB-9B1B-B606-198CFFCB591F}"/>
                </a:ext>
              </a:extLst>
            </p:cNvPr>
            <p:cNvSpPr/>
            <p:nvPr/>
          </p:nvSpPr>
          <p:spPr>
            <a:xfrm rot="-2922755">
              <a:off x="1559926" y="269897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789;p24">
              <a:extLst>
                <a:ext uri="{FF2B5EF4-FFF2-40B4-BE49-F238E27FC236}">
                  <a16:creationId xmlns:a16="http://schemas.microsoft.com/office/drawing/2014/main" id="{7F170B50-5B48-EE4F-82A3-2DC62FD6D454}"/>
                </a:ext>
              </a:extLst>
            </p:cNvPr>
            <p:cNvSpPr/>
            <p:nvPr/>
          </p:nvSpPr>
          <p:spPr>
            <a:xfrm rot="-2922755">
              <a:off x="1557465" y="2680689"/>
              <a:ext cx="17791" cy="13561"/>
            </a:xfrm>
            <a:custGeom>
              <a:avLst/>
              <a:gdLst/>
              <a:ahLst/>
              <a:cxnLst/>
              <a:rect l="l" t="t" r="r" b="b"/>
              <a:pathLst>
                <a:path w="143" h="109" extrusionOk="0">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790;p24">
              <a:extLst>
                <a:ext uri="{FF2B5EF4-FFF2-40B4-BE49-F238E27FC236}">
                  <a16:creationId xmlns:a16="http://schemas.microsoft.com/office/drawing/2014/main" id="{3E4CAD34-0813-83C9-9365-FCD0B03419B0}"/>
                </a:ext>
              </a:extLst>
            </p:cNvPr>
            <p:cNvSpPr/>
            <p:nvPr/>
          </p:nvSpPr>
          <p:spPr>
            <a:xfrm rot="-2922755">
              <a:off x="1556265" y="2662368"/>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791;p24">
              <a:extLst>
                <a:ext uri="{FF2B5EF4-FFF2-40B4-BE49-F238E27FC236}">
                  <a16:creationId xmlns:a16="http://schemas.microsoft.com/office/drawing/2014/main" id="{FDD1AE9F-D9AE-9DC6-C2DB-877A29066A9A}"/>
                </a:ext>
              </a:extLst>
            </p:cNvPr>
            <p:cNvSpPr/>
            <p:nvPr/>
          </p:nvSpPr>
          <p:spPr>
            <a:xfrm rot="-2922755">
              <a:off x="1553592" y="2643617"/>
              <a:ext cx="18786" cy="13561"/>
            </a:xfrm>
            <a:custGeom>
              <a:avLst/>
              <a:gdLst/>
              <a:ahLst/>
              <a:cxnLst/>
              <a:rect l="l" t="t" r="r" b="b"/>
              <a:pathLst>
                <a:path w="151" h="109" extrusionOk="0">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792;p24">
              <a:extLst>
                <a:ext uri="{FF2B5EF4-FFF2-40B4-BE49-F238E27FC236}">
                  <a16:creationId xmlns:a16="http://schemas.microsoft.com/office/drawing/2014/main" id="{E361F1DC-27DE-8FF9-5A51-179C276F1F93}"/>
                </a:ext>
              </a:extLst>
            </p:cNvPr>
            <p:cNvSpPr/>
            <p:nvPr/>
          </p:nvSpPr>
          <p:spPr>
            <a:xfrm rot="-2922755">
              <a:off x="1552192" y="2624853"/>
              <a:ext cx="17791" cy="14307"/>
            </a:xfrm>
            <a:custGeom>
              <a:avLst/>
              <a:gdLst/>
              <a:ahLst/>
              <a:cxnLst/>
              <a:rect l="l" t="t" r="r" b="b"/>
              <a:pathLst>
                <a:path w="143" h="115" extrusionOk="0">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793;p24">
              <a:extLst>
                <a:ext uri="{FF2B5EF4-FFF2-40B4-BE49-F238E27FC236}">
                  <a16:creationId xmlns:a16="http://schemas.microsoft.com/office/drawing/2014/main" id="{9433DDE1-2EAE-11FF-CAA9-6A963781C667}"/>
                </a:ext>
              </a:extLst>
            </p:cNvPr>
            <p:cNvSpPr/>
            <p:nvPr/>
          </p:nvSpPr>
          <p:spPr>
            <a:xfrm rot="-2922755">
              <a:off x="1549842" y="2606940"/>
              <a:ext cx="18786" cy="13436"/>
            </a:xfrm>
            <a:custGeom>
              <a:avLst/>
              <a:gdLst/>
              <a:ahLst/>
              <a:cxnLst/>
              <a:rect l="l" t="t" r="r" b="b"/>
              <a:pathLst>
                <a:path w="151" h="108" extrusionOk="0">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794;p24">
              <a:extLst>
                <a:ext uri="{FF2B5EF4-FFF2-40B4-BE49-F238E27FC236}">
                  <a16:creationId xmlns:a16="http://schemas.microsoft.com/office/drawing/2014/main" id="{75A7B48E-9B86-066B-8E16-5B9AD203AE91}"/>
                </a:ext>
              </a:extLst>
            </p:cNvPr>
            <p:cNvSpPr/>
            <p:nvPr/>
          </p:nvSpPr>
          <p:spPr>
            <a:xfrm rot="-2922755">
              <a:off x="1548161" y="2588303"/>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795;p24">
              <a:extLst>
                <a:ext uri="{FF2B5EF4-FFF2-40B4-BE49-F238E27FC236}">
                  <a16:creationId xmlns:a16="http://schemas.microsoft.com/office/drawing/2014/main" id="{0B438398-EC57-9FAB-2E26-B039F9299894}"/>
                </a:ext>
              </a:extLst>
            </p:cNvPr>
            <p:cNvSpPr/>
            <p:nvPr/>
          </p:nvSpPr>
          <p:spPr>
            <a:xfrm rot="-2922755">
              <a:off x="1546088" y="257025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796;p24">
              <a:extLst>
                <a:ext uri="{FF2B5EF4-FFF2-40B4-BE49-F238E27FC236}">
                  <a16:creationId xmlns:a16="http://schemas.microsoft.com/office/drawing/2014/main" id="{F696290B-2E33-5641-EDD0-929E213CB769}"/>
                </a:ext>
              </a:extLst>
            </p:cNvPr>
            <p:cNvSpPr/>
            <p:nvPr/>
          </p:nvSpPr>
          <p:spPr>
            <a:xfrm rot="-2922755">
              <a:off x="1528116" y="2533027"/>
              <a:ext cx="49266" cy="37448"/>
            </a:xfrm>
            <a:custGeom>
              <a:avLst/>
              <a:gdLst/>
              <a:ahLst/>
              <a:cxnLst/>
              <a:rect l="l" t="t" r="r" b="b"/>
              <a:pathLst>
                <a:path w="396" h="301" extrusionOk="0">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797;p24">
              <a:extLst>
                <a:ext uri="{FF2B5EF4-FFF2-40B4-BE49-F238E27FC236}">
                  <a16:creationId xmlns:a16="http://schemas.microsoft.com/office/drawing/2014/main" id="{9D4E6A4D-56CD-8C98-727C-DD2E52020F45}"/>
                </a:ext>
              </a:extLst>
            </p:cNvPr>
            <p:cNvSpPr/>
            <p:nvPr/>
          </p:nvSpPr>
          <p:spPr>
            <a:xfrm rot="-2922755">
              <a:off x="1630307" y="2757585"/>
              <a:ext cx="50261" cy="37572"/>
            </a:xfrm>
            <a:custGeom>
              <a:avLst/>
              <a:gdLst/>
              <a:ahLst/>
              <a:cxnLst/>
              <a:rect l="l" t="t" r="r" b="b"/>
              <a:pathLst>
                <a:path w="404" h="302" extrusionOk="0">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798;p24">
              <a:extLst>
                <a:ext uri="{FF2B5EF4-FFF2-40B4-BE49-F238E27FC236}">
                  <a16:creationId xmlns:a16="http://schemas.microsoft.com/office/drawing/2014/main" id="{BA786ECA-3E20-66F5-6D3F-B25BCB32485E}"/>
                </a:ext>
              </a:extLst>
            </p:cNvPr>
            <p:cNvSpPr/>
            <p:nvPr/>
          </p:nvSpPr>
          <p:spPr>
            <a:xfrm rot="-2922755">
              <a:off x="1644735" y="2749499"/>
              <a:ext cx="17791" cy="14307"/>
            </a:xfrm>
            <a:custGeom>
              <a:avLst/>
              <a:gdLst/>
              <a:ahLst/>
              <a:cxnLst/>
              <a:rect l="l" t="t" r="r" b="b"/>
              <a:pathLst>
                <a:path w="143" h="115" extrusionOk="0">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799;p24">
              <a:extLst>
                <a:ext uri="{FF2B5EF4-FFF2-40B4-BE49-F238E27FC236}">
                  <a16:creationId xmlns:a16="http://schemas.microsoft.com/office/drawing/2014/main" id="{D25025A5-BA6F-066E-956E-90EEA7013CD8}"/>
                </a:ext>
              </a:extLst>
            </p:cNvPr>
            <p:cNvSpPr/>
            <p:nvPr/>
          </p:nvSpPr>
          <p:spPr>
            <a:xfrm rot="-2922755">
              <a:off x="1642729" y="2735531"/>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800;p24">
              <a:extLst>
                <a:ext uri="{FF2B5EF4-FFF2-40B4-BE49-F238E27FC236}">
                  <a16:creationId xmlns:a16="http://schemas.microsoft.com/office/drawing/2014/main" id="{C6007DE8-A7E8-DCC2-1EDE-AC5460807724}"/>
                </a:ext>
              </a:extLst>
            </p:cNvPr>
            <p:cNvSpPr/>
            <p:nvPr/>
          </p:nvSpPr>
          <p:spPr>
            <a:xfrm rot="-2922755">
              <a:off x="1641871" y="2721425"/>
              <a:ext cx="17791" cy="13436"/>
            </a:xfrm>
            <a:custGeom>
              <a:avLst/>
              <a:gdLst/>
              <a:ahLst/>
              <a:cxnLst/>
              <a:rect l="l" t="t" r="r" b="b"/>
              <a:pathLst>
                <a:path w="143" h="108" extrusionOk="0">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801;p24">
              <a:extLst>
                <a:ext uri="{FF2B5EF4-FFF2-40B4-BE49-F238E27FC236}">
                  <a16:creationId xmlns:a16="http://schemas.microsoft.com/office/drawing/2014/main" id="{112192FB-AFFD-D6E4-6A87-DD365DBDEF26}"/>
                </a:ext>
              </a:extLst>
            </p:cNvPr>
            <p:cNvSpPr/>
            <p:nvPr/>
          </p:nvSpPr>
          <p:spPr>
            <a:xfrm rot="-2922755">
              <a:off x="1639819" y="2706482"/>
              <a:ext cx="18786" cy="14432"/>
            </a:xfrm>
            <a:custGeom>
              <a:avLst/>
              <a:gdLst/>
              <a:ahLst/>
              <a:cxnLst/>
              <a:rect l="l" t="t" r="r" b="b"/>
              <a:pathLst>
                <a:path w="151" h="116" extrusionOk="0">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802;p24">
              <a:extLst>
                <a:ext uri="{FF2B5EF4-FFF2-40B4-BE49-F238E27FC236}">
                  <a16:creationId xmlns:a16="http://schemas.microsoft.com/office/drawing/2014/main" id="{825A5D41-C605-FB09-669F-3C3FA2B13095}"/>
                </a:ext>
              </a:extLst>
            </p:cNvPr>
            <p:cNvSpPr/>
            <p:nvPr/>
          </p:nvSpPr>
          <p:spPr>
            <a:xfrm rot="-2922755">
              <a:off x="1638706" y="2692560"/>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803;p24">
              <a:extLst>
                <a:ext uri="{FF2B5EF4-FFF2-40B4-BE49-F238E27FC236}">
                  <a16:creationId xmlns:a16="http://schemas.microsoft.com/office/drawing/2014/main" id="{B1494399-8842-78C5-F661-44724AE1A340}"/>
                </a:ext>
              </a:extLst>
            </p:cNvPr>
            <p:cNvSpPr/>
            <p:nvPr/>
          </p:nvSpPr>
          <p:spPr>
            <a:xfrm rot="-2922755">
              <a:off x="1636951" y="2678522"/>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804;p24">
              <a:extLst>
                <a:ext uri="{FF2B5EF4-FFF2-40B4-BE49-F238E27FC236}">
                  <a16:creationId xmlns:a16="http://schemas.microsoft.com/office/drawing/2014/main" id="{0C89B553-5D2A-3C4D-E759-B8AFAF95FA74}"/>
                </a:ext>
              </a:extLst>
            </p:cNvPr>
            <p:cNvSpPr/>
            <p:nvPr/>
          </p:nvSpPr>
          <p:spPr>
            <a:xfrm rot="-2922755">
              <a:off x="1635759" y="2663653"/>
              <a:ext cx="17791" cy="13934"/>
            </a:xfrm>
            <a:custGeom>
              <a:avLst/>
              <a:gdLst/>
              <a:ahLst/>
              <a:cxnLst/>
              <a:rect l="l" t="t" r="r" b="b"/>
              <a:pathLst>
                <a:path w="143" h="112" extrusionOk="0">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805;p24">
              <a:extLst>
                <a:ext uri="{FF2B5EF4-FFF2-40B4-BE49-F238E27FC236}">
                  <a16:creationId xmlns:a16="http://schemas.microsoft.com/office/drawing/2014/main" id="{41A9CC69-10C1-9219-E289-A7DFF1FE7B4E}"/>
                </a:ext>
              </a:extLst>
            </p:cNvPr>
            <p:cNvSpPr/>
            <p:nvPr/>
          </p:nvSpPr>
          <p:spPr>
            <a:xfrm rot="-2922755">
              <a:off x="1633811" y="2649714"/>
              <a:ext cx="18786" cy="13436"/>
            </a:xfrm>
            <a:custGeom>
              <a:avLst/>
              <a:gdLst/>
              <a:ahLst/>
              <a:cxnLst/>
              <a:rect l="l" t="t" r="r" b="b"/>
              <a:pathLst>
                <a:path w="151" h="108" extrusionOk="0">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806;p24">
              <a:extLst>
                <a:ext uri="{FF2B5EF4-FFF2-40B4-BE49-F238E27FC236}">
                  <a16:creationId xmlns:a16="http://schemas.microsoft.com/office/drawing/2014/main" id="{73FC7911-5B5E-12C5-2318-9BF9B0F0ED6A}"/>
                </a:ext>
              </a:extLst>
            </p:cNvPr>
            <p:cNvSpPr/>
            <p:nvPr/>
          </p:nvSpPr>
          <p:spPr>
            <a:xfrm rot="-2922755">
              <a:off x="1633078" y="2635608"/>
              <a:ext cx="17542" cy="13436"/>
            </a:xfrm>
            <a:custGeom>
              <a:avLst/>
              <a:gdLst/>
              <a:ahLst/>
              <a:cxnLst/>
              <a:rect l="l" t="t" r="r" b="b"/>
              <a:pathLst>
                <a:path w="141" h="108" extrusionOk="0">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807;p24">
              <a:extLst>
                <a:ext uri="{FF2B5EF4-FFF2-40B4-BE49-F238E27FC236}">
                  <a16:creationId xmlns:a16="http://schemas.microsoft.com/office/drawing/2014/main" id="{3B558584-7E03-3AD6-70F4-1C1395023425}"/>
                </a:ext>
              </a:extLst>
            </p:cNvPr>
            <p:cNvSpPr/>
            <p:nvPr/>
          </p:nvSpPr>
          <p:spPr>
            <a:xfrm rot="-2922755">
              <a:off x="1631540" y="2620376"/>
              <a:ext cx="17791" cy="13934"/>
            </a:xfrm>
            <a:custGeom>
              <a:avLst/>
              <a:gdLst/>
              <a:ahLst/>
              <a:cxnLst/>
              <a:rect l="l" t="t" r="r" b="b"/>
              <a:pathLst>
                <a:path w="143" h="112" extrusionOk="0">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808;p24">
              <a:extLst>
                <a:ext uri="{FF2B5EF4-FFF2-40B4-BE49-F238E27FC236}">
                  <a16:creationId xmlns:a16="http://schemas.microsoft.com/office/drawing/2014/main" id="{A4D8A7E2-FBE0-19C2-FF66-4080E819990F}"/>
                </a:ext>
              </a:extLst>
            </p:cNvPr>
            <p:cNvSpPr/>
            <p:nvPr/>
          </p:nvSpPr>
          <p:spPr>
            <a:xfrm rot="-2922755">
              <a:off x="1629844" y="2606718"/>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809;p24">
              <a:extLst>
                <a:ext uri="{FF2B5EF4-FFF2-40B4-BE49-F238E27FC236}">
                  <a16:creationId xmlns:a16="http://schemas.microsoft.com/office/drawing/2014/main" id="{BA90374D-D140-9E43-2A79-B423E09A4B09}"/>
                </a:ext>
              </a:extLst>
            </p:cNvPr>
            <p:cNvSpPr/>
            <p:nvPr/>
          </p:nvSpPr>
          <p:spPr>
            <a:xfrm rot="-2922755">
              <a:off x="1628838" y="2592285"/>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810;p24">
              <a:extLst>
                <a:ext uri="{FF2B5EF4-FFF2-40B4-BE49-F238E27FC236}">
                  <a16:creationId xmlns:a16="http://schemas.microsoft.com/office/drawing/2014/main" id="{8DE6B775-48AE-07CB-B915-E41A30405AD1}"/>
                </a:ext>
              </a:extLst>
            </p:cNvPr>
            <p:cNvSpPr/>
            <p:nvPr/>
          </p:nvSpPr>
          <p:spPr>
            <a:xfrm rot="-2922755">
              <a:off x="1616718" y="2560254"/>
              <a:ext cx="37447" cy="37323"/>
            </a:xfrm>
            <a:custGeom>
              <a:avLst/>
              <a:gdLst/>
              <a:ahLst/>
              <a:cxnLst/>
              <a:rect l="l" t="t" r="r" b="b"/>
              <a:pathLst>
                <a:path w="301" h="300" extrusionOk="0">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811;p24">
              <a:extLst>
                <a:ext uri="{FF2B5EF4-FFF2-40B4-BE49-F238E27FC236}">
                  <a16:creationId xmlns:a16="http://schemas.microsoft.com/office/drawing/2014/main" id="{53E3193F-6355-1BCC-3852-68533469D425}"/>
                </a:ext>
              </a:extLst>
            </p:cNvPr>
            <p:cNvSpPr/>
            <p:nvPr/>
          </p:nvSpPr>
          <p:spPr>
            <a:xfrm rot="-2922755">
              <a:off x="1701448" y="2728640"/>
              <a:ext cx="50261" cy="36950"/>
            </a:xfrm>
            <a:custGeom>
              <a:avLst/>
              <a:gdLst/>
              <a:ahLst/>
              <a:cxnLst/>
              <a:rect l="l" t="t" r="r" b="b"/>
              <a:pathLst>
                <a:path w="404" h="297" extrusionOk="0">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812;p24">
              <a:extLst>
                <a:ext uri="{FF2B5EF4-FFF2-40B4-BE49-F238E27FC236}">
                  <a16:creationId xmlns:a16="http://schemas.microsoft.com/office/drawing/2014/main" id="{21690603-3D5F-B191-0BD9-44B9F7C2CE79}"/>
                </a:ext>
              </a:extLst>
            </p:cNvPr>
            <p:cNvSpPr/>
            <p:nvPr/>
          </p:nvSpPr>
          <p:spPr>
            <a:xfrm rot="-2922755">
              <a:off x="1716451" y="2725716"/>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813;p24">
              <a:extLst>
                <a:ext uri="{FF2B5EF4-FFF2-40B4-BE49-F238E27FC236}">
                  <a16:creationId xmlns:a16="http://schemas.microsoft.com/office/drawing/2014/main" id="{C4DE1011-6BAE-EE63-BD91-3C50F7234C08}"/>
                </a:ext>
              </a:extLst>
            </p:cNvPr>
            <p:cNvSpPr/>
            <p:nvPr/>
          </p:nvSpPr>
          <p:spPr>
            <a:xfrm rot="-2922755">
              <a:off x="1714801" y="2715618"/>
              <a:ext cx="18786" cy="13934"/>
            </a:xfrm>
            <a:custGeom>
              <a:avLst/>
              <a:gdLst/>
              <a:ahLst/>
              <a:cxnLst/>
              <a:rect l="l" t="t" r="r" b="b"/>
              <a:pathLst>
                <a:path w="151" h="112" extrusionOk="0">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814;p24">
              <a:extLst>
                <a:ext uri="{FF2B5EF4-FFF2-40B4-BE49-F238E27FC236}">
                  <a16:creationId xmlns:a16="http://schemas.microsoft.com/office/drawing/2014/main" id="{AE538A9E-BC0E-037A-12C1-A63389FAC69C}"/>
                </a:ext>
              </a:extLst>
            </p:cNvPr>
            <p:cNvSpPr/>
            <p:nvPr/>
          </p:nvSpPr>
          <p:spPr>
            <a:xfrm rot="-2922755">
              <a:off x="1714266" y="2705411"/>
              <a:ext cx="17915" cy="13934"/>
            </a:xfrm>
            <a:custGeom>
              <a:avLst/>
              <a:gdLst/>
              <a:ahLst/>
              <a:cxnLst/>
              <a:rect l="l" t="t" r="r" b="b"/>
              <a:pathLst>
                <a:path w="144" h="112" extrusionOk="0">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815;p24">
              <a:extLst>
                <a:ext uri="{FF2B5EF4-FFF2-40B4-BE49-F238E27FC236}">
                  <a16:creationId xmlns:a16="http://schemas.microsoft.com/office/drawing/2014/main" id="{25C7664B-8317-356A-FE63-4BE2BA44B832}"/>
                </a:ext>
              </a:extLst>
            </p:cNvPr>
            <p:cNvSpPr/>
            <p:nvPr/>
          </p:nvSpPr>
          <p:spPr>
            <a:xfrm rot="-2922755">
              <a:off x="1712741" y="2695314"/>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816;p24">
              <a:extLst>
                <a:ext uri="{FF2B5EF4-FFF2-40B4-BE49-F238E27FC236}">
                  <a16:creationId xmlns:a16="http://schemas.microsoft.com/office/drawing/2014/main" id="{A7E6C6F9-7719-0918-5C4E-A55A3416996B}"/>
                </a:ext>
              </a:extLst>
            </p:cNvPr>
            <p:cNvSpPr/>
            <p:nvPr/>
          </p:nvSpPr>
          <p:spPr>
            <a:xfrm rot="-2922755">
              <a:off x="1712205" y="2685106"/>
              <a:ext cx="17791" cy="13561"/>
            </a:xfrm>
            <a:custGeom>
              <a:avLst/>
              <a:gdLst/>
              <a:ahLst/>
              <a:cxnLst/>
              <a:rect l="l" t="t" r="r" b="b"/>
              <a:pathLst>
                <a:path w="143" h="109" extrusionOk="0">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817;p24">
              <a:extLst>
                <a:ext uri="{FF2B5EF4-FFF2-40B4-BE49-F238E27FC236}">
                  <a16:creationId xmlns:a16="http://schemas.microsoft.com/office/drawing/2014/main" id="{433FDE52-8253-BBCC-A638-F757093A81A8}"/>
                </a:ext>
              </a:extLst>
            </p:cNvPr>
            <p:cNvSpPr/>
            <p:nvPr/>
          </p:nvSpPr>
          <p:spPr>
            <a:xfrm rot="-2922755">
              <a:off x="1710649" y="2674967"/>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818;p24">
              <a:extLst>
                <a:ext uri="{FF2B5EF4-FFF2-40B4-BE49-F238E27FC236}">
                  <a16:creationId xmlns:a16="http://schemas.microsoft.com/office/drawing/2014/main" id="{462CAEE0-F3C1-454B-CE50-076FE052B523}"/>
                </a:ext>
              </a:extLst>
            </p:cNvPr>
            <p:cNvSpPr/>
            <p:nvPr/>
          </p:nvSpPr>
          <p:spPr>
            <a:xfrm rot="-2922755">
              <a:off x="1710135" y="2664806"/>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819;p24">
              <a:extLst>
                <a:ext uri="{FF2B5EF4-FFF2-40B4-BE49-F238E27FC236}">
                  <a16:creationId xmlns:a16="http://schemas.microsoft.com/office/drawing/2014/main" id="{7DDC8BC7-8AF5-CA16-2D0E-A978FDF71811}"/>
                </a:ext>
              </a:extLst>
            </p:cNvPr>
            <p:cNvSpPr/>
            <p:nvPr/>
          </p:nvSpPr>
          <p:spPr>
            <a:xfrm rot="-2922755">
              <a:off x="1708668" y="2654739"/>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820;p24">
              <a:extLst>
                <a:ext uri="{FF2B5EF4-FFF2-40B4-BE49-F238E27FC236}">
                  <a16:creationId xmlns:a16="http://schemas.microsoft.com/office/drawing/2014/main" id="{19459065-0627-499A-5B01-08C77EE3C139}"/>
                </a:ext>
              </a:extLst>
            </p:cNvPr>
            <p:cNvSpPr/>
            <p:nvPr/>
          </p:nvSpPr>
          <p:spPr>
            <a:xfrm rot="-2922755">
              <a:off x="1708132" y="264453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821;p24">
              <a:extLst>
                <a:ext uri="{FF2B5EF4-FFF2-40B4-BE49-F238E27FC236}">
                  <a16:creationId xmlns:a16="http://schemas.microsoft.com/office/drawing/2014/main" id="{EBB74AA9-5BF8-22AB-FAD4-583843152927}"/>
                </a:ext>
              </a:extLst>
            </p:cNvPr>
            <p:cNvSpPr/>
            <p:nvPr/>
          </p:nvSpPr>
          <p:spPr>
            <a:xfrm rot="-2922755">
              <a:off x="1706378" y="2633554"/>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822;p24">
              <a:extLst>
                <a:ext uri="{FF2B5EF4-FFF2-40B4-BE49-F238E27FC236}">
                  <a16:creationId xmlns:a16="http://schemas.microsoft.com/office/drawing/2014/main" id="{3AA81DCC-A339-65D8-1866-2EB00A3407EC}"/>
                </a:ext>
              </a:extLst>
            </p:cNvPr>
            <p:cNvSpPr/>
            <p:nvPr/>
          </p:nvSpPr>
          <p:spPr>
            <a:xfrm rot="-2922755">
              <a:off x="1705645" y="2623436"/>
              <a:ext cx="17915" cy="14058"/>
            </a:xfrm>
            <a:custGeom>
              <a:avLst/>
              <a:gdLst/>
              <a:ahLst/>
              <a:cxnLst/>
              <a:rect l="l" t="t" r="r" b="b"/>
              <a:pathLst>
                <a:path w="144" h="113" extrusionOk="0">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823;p24">
              <a:extLst>
                <a:ext uri="{FF2B5EF4-FFF2-40B4-BE49-F238E27FC236}">
                  <a16:creationId xmlns:a16="http://schemas.microsoft.com/office/drawing/2014/main" id="{8A83CB38-D48A-2507-6DB5-10EF91EB3B34}"/>
                </a:ext>
              </a:extLst>
            </p:cNvPr>
            <p:cNvSpPr/>
            <p:nvPr/>
          </p:nvSpPr>
          <p:spPr>
            <a:xfrm rot="-2922755">
              <a:off x="1704239" y="2613353"/>
              <a:ext cx="18786" cy="13810"/>
            </a:xfrm>
            <a:custGeom>
              <a:avLst/>
              <a:gdLst/>
              <a:ahLst/>
              <a:cxnLst/>
              <a:rect l="l" t="t" r="r" b="b"/>
              <a:pathLst>
                <a:path w="151" h="111" extrusionOk="0">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824;p24">
              <a:extLst>
                <a:ext uri="{FF2B5EF4-FFF2-40B4-BE49-F238E27FC236}">
                  <a16:creationId xmlns:a16="http://schemas.microsoft.com/office/drawing/2014/main" id="{F19D3D03-B611-1B56-6FFC-496BA1BBD64E}"/>
                </a:ext>
              </a:extLst>
            </p:cNvPr>
            <p:cNvSpPr/>
            <p:nvPr/>
          </p:nvSpPr>
          <p:spPr>
            <a:xfrm rot="-2922755">
              <a:off x="1687512" y="2587154"/>
              <a:ext cx="49515" cy="37821"/>
            </a:xfrm>
            <a:custGeom>
              <a:avLst/>
              <a:gdLst/>
              <a:ahLst/>
              <a:cxnLst/>
              <a:rect l="l" t="t" r="r" b="b"/>
              <a:pathLst>
                <a:path w="398" h="304" extrusionOk="0">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825;p24">
              <a:extLst>
                <a:ext uri="{FF2B5EF4-FFF2-40B4-BE49-F238E27FC236}">
                  <a16:creationId xmlns:a16="http://schemas.microsoft.com/office/drawing/2014/main" id="{7519C0CA-8DA0-C98E-4C1A-5240EFA255B5}"/>
                </a:ext>
              </a:extLst>
            </p:cNvPr>
            <p:cNvSpPr/>
            <p:nvPr/>
          </p:nvSpPr>
          <p:spPr>
            <a:xfrm rot="-2922755">
              <a:off x="1768808" y="2698575"/>
              <a:ext cx="50137" cy="36950"/>
            </a:xfrm>
            <a:custGeom>
              <a:avLst/>
              <a:gdLst/>
              <a:ahLst/>
              <a:cxnLst/>
              <a:rect l="l" t="t" r="r" b="b"/>
              <a:pathLst>
                <a:path w="403" h="297" extrusionOk="0">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826;p24">
              <a:extLst>
                <a:ext uri="{FF2B5EF4-FFF2-40B4-BE49-F238E27FC236}">
                  <a16:creationId xmlns:a16="http://schemas.microsoft.com/office/drawing/2014/main" id="{090F48D6-883E-DE9F-B580-C476FC89492A}"/>
                </a:ext>
              </a:extLst>
            </p:cNvPr>
            <p:cNvSpPr/>
            <p:nvPr/>
          </p:nvSpPr>
          <p:spPr>
            <a:xfrm rot="-2922755">
              <a:off x="1783778" y="2702015"/>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827;p24">
              <a:extLst>
                <a:ext uri="{FF2B5EF4-FFF2-40B4-BE49-F238E27FC236}">
                  <a16:creationId xmlns:a16="http://schemas.microsoft.com/office/drawing/2014/main" id="{E9866A9D-75BF-4E08-6A34-6C8B4CCDD3BB}"/>
                </a:ext>
              </a:extLst>
            </p:cNvPr>
            <p:cNvSpPr/>
            <p:nvPr/>
          </p:nvSpPr>
          <p:spPr>
            <a:xfrm rot="-2922755">
              <a:off x="1783416" y="2695773"/>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828;p24">
              <a:extLst>
                <a:ext uri="{FF2B5EF4-FFF2-40B4-BE49-F238E27FC236}">
                  <a16:creationId xmlns:a16="http://schemas.microsoft.com/office/drawing/2014/main" id="{CDA8EF74-3AC1-BD31-E138-95A3261DDA34}"/>
                </a:ext>
              </a:extLst>
            </p:cNvPr>
            <p:cNvSpPr/>
            <p:nvPr/>
          </p:nvSpPr>
          <p:spPr>
            <a:xfrm rot="-2922755">
              <a:off x="1782251" y="2689433"/>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829;p24">
              <a:extLst>
                <a:ext uri="{FF2B5EF4-FFF2-40B4-BE49-F238E27FC236}">
                  <a16:creationId xmlns:a16="http://schemas.microsoft.com/office/drawing/2014/main" id="{6781BE46-1EC8-BCB0-3800-DE78F17F04A2}"/>
                </a:ext>
              </a:extLst>
            </p:cNvPr>
            <p:cNvSpPr/>
            <p:nvPr/>
          </p:nvSpPr>
          <p:spPr>
            <a:xfrm rot="-2922755">
              <a:off x="1781977" y="2683264"/>
              <a:ext cx="17915" cy="13561"/>
            </a:xfrm>
            <a:custGeom>
              <a:avLst/>
              <a:gdLst/>
              <a:ahLst/>
              <a:cxnLst/>
              <a:rect l="l" t="t" r="r" b="b"/>
              <a:pathLst>
                <a:path w="144" h="109" extrusionOk="0">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830;p24">
              <a:extLst>
                <a:ext uri="{FF2B5EF4-FFF2-40B4-BE49-F238E27FC236}">
                  <a16:creationId xmlns:a16="http://schemas.microsoft.com/office/drawing/2014/main" id="{8FE38973-4A23-7E92-130F-9EE45780E9F4}"/>
                </a:ext>
              </a:extLst>
            </p:cNvPr>
            <p:cNvSpPr/>
            <p:nvPr/>
          </p:nvSpPr>
          <p:spPr>
            <a:xfrm rot="-2922755">
              <a:off x="1780926" y="2677052"/>
              <a:ext cx="18786" cy="13810"/>
            </a:xfrm>
            <a:custGeom>
              <a:avLst/>
              <a:gdLst/>
              <a:ahLst/>
              <a:cxnLst/>
              <a:rect l="l" t="t" r="r" b="b"/>
              <a:pathLst>
                <a:path w="151" h="111" extrusionOk="0">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831;p24">
              <a:extLst>
                <a:ext uri="{FF2B5EF4-FFF2-40B4-BE49-F238E27FC236}">
                  <a16:creationId xmlns:a16="http://schemas.microsoft.com/office/drawing/2014/main" id="{35467372-29FC-B74B-4ABC-668D05B108FA}"/>
                </a:ext>
              </a:extLst>
            </p:cNvPr>
            <p:cNvSpPr/>
            <p:nvPr/>
          </p:nvSpPr>
          <p:spPr>
            <a:xfrm rot="-2922755">
              <a:off x="1780756" y="2670712"/>
              <a:ext cx="17791" cy="14058"/>
            </a:xfrm>
            <a:custGeom>
              <a:avLst/>
              <a:gdLst/>
              <a:ahLst/>
              <a:cxnLst/>
              <a:rect l="l" t="t" r="r" b="b"/>
              <a:pathLst>
                <a:path w="143" h="113" extrusionOk="0">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832;p24">
              <a:extLst>
                <a:ext uri="{FF2B5EF4-FFF2-40B4-BE49-F238E27FC236}">
                  <a16:creationId xmlns:a16="http://schemas.microsoft.com/office/drawing/2014/main" id="{D32DAEDA-13FF-811D-0D19-2A912568E91A}"/>
                </a:ext>
              </a:extLst>
            </p:cNvPr>
            <p:cNvSpPr/>
            <p:nvPr/>
          </p:nvSpPr>
          <p:spPr>
            <a:xfrm rot="-2922755">
              <a:off x="1780075" y="2665317"/>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833;p24">
              <a:extLst>
                <a:ext uri="{FF2B5EF4-FFF2-40B4-BE49-F238E27FC236}">
                  <a16:creationId xmlns:a16="http://schemas.microsoft.com/office/drawing/2014/main" id="{05CE9C6A-378E-DB1A-9B2B-C1321570B22F}"/>
                </a:ext>
              </a:extLst>
            </p:cNvPr>
            <p:cNvSpPr/>
            <p:nvPr/>
          </p:nvSpPr>
          <p:spPr>
            <a:xfrm rot="-2922755">
              <a:off x="1779687" y="265901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834;p24">
              <a:extLst>
                <a:ext uri="{FF2B5EF4-FFF2-40B4-BE49-F238E27FC236}">
                  <a16:creationId xmlns:a16="http://schemas.microsoft.com/office/drawing/2014/main" id="{A4C3EB1C-FFEF-208D-C216-1714E1F4C62D}"/>
                </a:ext>
              </a:extLst>
            </p:cNvPr>
            <p:cNvSpPr/>
            <p:nvPr/>
          </p:nvSpPr>
          <p:spPr>
            <a:xfrm rot="-2922755">
              <a:off x="1778500" y="2652756"/>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835;p24">
              <a:extLst>
                <a:ext uri="{FF2B5EF4-FFF2-40B4-BE49-F238E27FC236}">
                  <a16:creationId xmlns:a16="http://schemas.microsoft.com/office/drawing/2014/main" id="{E11C4B3D-B4FF-E9E6-2C2C-09C5353A44E4}"/>
                </a:ext>
              </a:extLst>
            </p:cNvPr>
            <p:cNvSpPr/>
            <p:nvPr/>
          </p:nvSpPr>
          <p:spPr>
            <a:xfrm rot="-2922755">
              <a:off x="1778227" y="264658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836;p24">
              <a:extLst>
                <a:ext uri="{FF2B5EF4-FFF2-40B4-BE49-F238E27FC236}">
                  <a16:creationId xmlns:a16="http://schemas.microsoft.com/office/drawing/2014/main" id="{1EB874EE-8327-928E-F145-4E531FA43944}"/>
                </a:ext>
              </a:extLst>
            </p:cNvPr>
            <p:cNvSpPr/>
            <p:nvPr/>
          </p:nvSpPr>
          <p:spPr>
            <a:xfrm rot="-2922755">
              <a:off x="1777036" y="2640314"/>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837;p24">
              <a:extLst>
                <a:ext uri="{FF2B5EF4-FFF2-40B4-BE49-F238E27FC236}">
                  <a16:creationId xmlns:a16="http://schemas.microsoft.com/office/drawing/2014/main" id="{2B778DDB-B94C-B992-7CD8-B5680CE6ECA0}"/>
                </a:ext>
              </a:extLst>
            </p:cNvPr>
            <p:cNvSpPr/>
            <p:nvPr/>
          </p:nvSpPr>
          <p:spPr>
            <a:xfrm rot="-2922755">
              <a:off x="1776866" y="263409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838;p24">
              <a:extLst>
                <a:ext uri="{FF2B5EF4-FFF2-40B4-BE49-F238E27FC236}">
                  <a16:creationId xmlns:a16="http://schemas.microsoft.com/office/drawing/2014/main" id="{AC2F54F4-4435-CC5A-F499-2650C1BCF516}"/>
                </a:ext>
              </a:extLst>
            </p:cNvPr>
            <p:cNvSpPr/>
            <p:nvPr/>
          </p:nvSpPr>
          <p:spPr>
            <a:xfrm rot="-2922755">
              <a:off x="1760211" y="2614397"/>
              <a:ext cx="49266" cy="36950"/>
            </a:xfrm>
            <a:custGeom>
              <a:avLst/>
              <a:gdLst/>
              <a:ahLst/>
              <a:cxnLst/>
              <a:rect l="l" t="t" r="r" b="b"/>
              <a:pathLst>
                <a:path w="396" h="297" extrusionOk="0">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839;p24">
              <a:extLst>
                <a:ext uri="{FF2B5EF4-FFF2-40B4-BE49-F238E27FC236}">
                  <a16:creationId xmlns:a16="http://schemas.microsoft.com/office/drawing/2014/main" id="{6712703B-92E9-9C8A-C554-D1319B569435}"/>
                </a:ext>
              </a:extLst>
            </p:cNvPr>
            <p:cNvSpPr/>
            <p:nvPr/>
          </p:nvSpPr>
          <p:spPr>
            <a:xfrm rot="-2922755">
              <a:off x="1832982" y="2667835"/>
              <a:ext cx="50510" cy="37448"/>
            </a:xfrm>
            <a:custGeom>
              <a:avLst/>
              <a:gdLst/>
              <a:ahLst/>
              <a:cxnLst/>
              <a:rect l="l" t="t" r="r" b="b"/>
              <a:pathLst>
                <a:path w="406" h="301" extrusionOk="0">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840;p24">
              <a:extLst>
                <a:ext uri="{FF2B5EF4-FFF2-40B4-BE49-F238E27FC236}">
                  <a16:creationId xmlns:a16="http://schemas.microsoft.com/office/drawing/2014/main" id="{46D6C177-2984-F1AF-A124-D57184B94684}"/>
                </a:ext>
              </a:extLst>
            </p:cNvPr>
            <p:cNvSpPr/>
            <p:nvPr/>
          </p:nvSpPr>
          <p:spPr>
            <a:xfrm rot="-2922755">
              <a:off x="1848783" y="2677248"/>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841;p24">
              <a:extLst>
                <a:ext uri="{FF2B5EF4-FFF2-40B4-BE49-F238E27FC236}">
                  <a16:creationId xmlns:a16="http://schemas.microsoft.com/office/drawing/2014/main" id="{7730608D-C3FA-12CA-AB00-5203252018A3}"/>
                </a:ext>
              </a:extLst>
            </p:cNvPr>
            <p:cNvSpPr/>
            <p:nvPr/>
          </p:nvSpPr>
          <p:spPr>
            <a:xfrm rot="-2922755">
              <a:off x="1848807" y="2674920"/>
              <a:ext cx="17791" cy="13561"/>
            </a:xfrm>
            <a:custGeom>
              <a:avLst/>
              <a:gdLst/>
              <a:ahLst/>
              <a:cxnLst/>
              <a:rect l="l" t="t" r="r" b="b"/>
              <a:pathLst>
                <a:path w="143" h="109" extrusionOk="0">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842;p24">
              <a:extLst>
                <a:ext uri="{FF2B5EF4-FFF2-40B4-BE49-F238E27FC236}">
                  <a16:creationId xmlns:a16="http://schemas.microsoft.com/office/drawing/2014/main" id="{B6F49DF7-98C5-7929-372B-79BD8DA6B16B}"/>
                </a:ext>
              </a:extLst>
            </p:cNvPr>
            <p:cNvSpPr/>
            <p:nvPr/>
          </p:nvSpPr>
          <p:spPr>
            <a:xfrm rot="-2922755">
              <a:off x="1848460" y="2673350"/>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843;p24">
              <a:extLst>
                <a:ext uri="{FF2B5EF4-FFF2-40B4-BE49-F238E27FC236}">
                  <a16:creationId xmlns:a16="http://schemas.microsoft.com/office/drawing/2014/main" id="{84B530BA-C60F-6286-81F1-8DA119C4316B}"/>
                </a:ext>
              </a:extLst>
            </p:cNvPr>
            <p:cNvSpPr/>
            <p:nvPr/>
          </p:nvSpPr>
          <p:spPr>
            <a:xfrm rot="-2922755">
              <a:off x="1848556" y="2671057"/>
              <a:ext cx="17791" cy="13561"/>
            </a:xfrm>
            <a:custGeom>
              <a:avLst/>
              <a:gdLst/>
              <a:ahLst/>
              <a:cxnLst/>
              <a:rect l="l" t="t" r="r" b="b"/>
              <a:pathLst>
                <a:path w="143" h="109" extrusionOk="0">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844;p24">
              <a:extLst>
                <a:ext uri="{FF2B5EF4-FFF2-40B4-BE49-F238E27FC236}">
                  <a16:creationId xmlns:a16="http://schemas.microsoft.com/office/drawing/2014/main" id="{BB8622F6-60F4-2720-8A01-F2D3E15E6021}"/>
                </a:ext>
              </a:extLst>
            </p:cNvPr>
            <p:cNvSpPr/>
            <p:nvPr/>
          </p:nvSpPr>
          <p:spPr>
            <a:xfrm rot="-2922755">
              <a:off x="1847803" y="2668688"/>
              <a:ext cx="18661" cy="13934"/>
            </a:xfrm>
            <a:custGeom>
              <a:avLst/>
              <a:gdLst/>
              <a:ahLst/>
              <a:cxnLst/>
              <a:rect l="l" t="t" r="r" b="b"/>
              <a:pathLst>
                <a:path w="150" h="112" extrusionOk="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845;p24">
              <a:extLst>
                <a:ext uri="{FF2B5EF4-FFF2-40B4-BE49-F238E27FC236}">
                  <a16:creationId xmlns:a16="http://schemas.microsoft.com/office/drawing/2014/main" id="{60B3A61A-D920-8AFB-23A3-06383EE1B4C6}"/>
                </a:ext>
              </a:extLst>
            </p:cNvPr>
            <p:cNvSpPr/>
            <p:nvPr/>
          </p:nvSpPr>
          <p:spPr>
            <a:xfrm rot="-2922755">
              <a:off x="1848187" y="2667181"/>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846;p24">
              <a:extLst>
                <a:ext uri="{FF2B5EF4-FFF2-40B4-BE49-F238E27FC236}">
                  <a16:creationId xmlns:a16="http://schemas.microsoft.com/office/drawing/2014/main" id="{1752A204-4601-1D6E-8B67-7F6FA74E4818}"/>
                </a:ext>
              </a:extLst>
            </p:cNvPr>
            <p:cNvSpPr/>
            <p:nvPr/>
          </p:nvSpPr>
          <p:spPr>
            <a:xfrm rot="-2922755">
              <a:off x="1847297" y="2664759"/>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847;p24">
              <a:extLst>
                <a:ext uri="{FF2B5EF4-FFF2-40B4-BE49-F238E27FC236}">
                  <a16:creationId xmlns:a16="http://schemas.microsoft.com/office/drawing/2014/main" id="{B65D7829-118F-173E-D184-569172A3E89E}"/>
                </a:ext>
              </a:extLst>
            </p:cNvPr>
            <p:cNvSpPr/>
            <p:nvPr/>
          </p:nvSpPr>
          <p:spPr>
            <a:xfrm rot="-2922755">
              <a:off x="1847623" y="2662352"/>
              <a:ext cx="17791" cy="14432"/>
            </a:xfrm>
            <a:custGeom>
              <a:avLst/>
              <a:gdLst/>
              <a:ahLst/>
              <a:cxnLst/>
              <a:rect l="l" t="t" r="r" b="b"/>
              <a:pathLst>
                <a:path w="143" h="116"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848;p24">
              <a:extLst>
                <a:ext uri="{FF2B5EF4-FFF2-40B4-BE49-F238E27FC236}">
                  <a16:creationId xmlns:a16="http://schemas.microsoft.com/office/drawing/2014/main" id="{A4D47519-2F25-334D-1F83-8CA67D3DA341}"/>
                </a:ext>
              </a:extLst>
            </p:cNvPr>
            <p:cNvSpPr/>
            <p:nvPr/>
          </p:nvSpPr>
          <p:spPr>
            <a:xfrm rot="-2922755">
              <a:off x="1847000" y="2660918"/>
              <a:ext cx="18786" cy="13436"/>
            </a:xfrm>
            <a:custGeom>
              <a:avLst/>
              <a:gdLst/>
              <a:ahLst/>
              <a:cxnLst/>
              <a:rect l="l" t="t" r="r" b="b"/>
              <a:pathLst>
                <a:path w="151" h="108"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849;p24">
              <a:extLst>
                <a:ext uri="{FF2B5EF4-FFF2-40B4-BE49-F238E27FC236}">
                  <a16:creationId xmlns:a16="http://schemas.microsoft.com/office/drawing/2014/main" id="{97EB5C5D-14BE-2C72-719E-B2069723F406}"/>
                </a:ext>
              </a:extLst>
            </p:cNvPr>
            <p:cNvSpPr/>
            <p:nvPr/>
          </p:nvSpPr>
          <p:spPr>
            <a:xfrm rot="-2922755">
              <a:off x="1847164" y="2658527"/>
              <a:ext cx="17915" cy="13934"/>
            </a:xfrm>
            <a:custGeom>
              <a:avLst/>
              <a:gdLst/>
              <a:ahLst/>
              <a:cxnLst/>
              <a:rect l="l" t="t" r="r" b="b"/>
              <a:pathLst>
                <a:path w="144" h="112" extrusionOk="0">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850;p24">
              <a:extLst>
                <a:ext uri="{FF2B5EF4-FFF2-40B4-BE49-F238E27FC236}">
                  <a16:creationId xmlns:a16="http://schemas.microsoft.com/office/drawing/2014/main" id="{90363E21-C496-D92C-87F5-C798AD45CD98}"/>
                </a:ext>
              </a:extLst>
            </p:cNvPr>
            <p:cNvSpPr/>
            <p:nvPr/>
          </p:nvSpPr>
          <p:spPr>
            <a:xfrm rot="-2922755">
              <a:off x="1846802" y="2657020"/>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851;p24">
              <a:extLst>
                <a:ext uri="{FF2B5EF4-FFF2-40B4-BE49-F238E27FC236}">
                  <a16:creationId xmlns:a16="http://schemas.microsoft.com/office/drawing/2014/main" id="{54C9BB0C-CD72-C58A-2B6B-9521037947EE}"/>
                </a:ext>
              </a:extLst>
            </p:cNvPr>
            <p:cNvSpPr/>
            <p:nvPr/>
          </p:nvSpPr>
          <p:spPr>
            <a:xfrm rot="-2922755">
              <a:off x="1846783" y="2654599"/>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852;p24">
              <a:extLst>
                <a:ext uri="{FF2B5EF4-FFF2-40B4-BE49-F238E27FC236}">
                  <a16:creationId xmlns:a16="http://schemas.microsoft.com/office/drawing/2014/main" id="{3DAEAD0B-AC2D-FA4A-3702-0DF3EB1AD9D1}"/>
                </a:ext>
              </a:extLst>
            </p:cNvPr>
            <p:cNvSpPr/>
            <p:nvPr/>
          </p:nvSpPr>
          <p:spPr>
            <a:xfrm rot="-2922755">
              <a:off x="1830807" y="2640012"/>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853;p24">
              <a:extLst>
                <a:ext uri="{FF2B5EF4-FFF2-40B4-BE49-F238E27FC236}">
                  <a16:creationId xmlns:a16="http://schemas.microsoft.com/office/drawing/2014/main" id="{28357096-3E34-8467-0E62-DD755116CB42}"/>
                </a:ext>
              </a:extLst>
            </p:cNvPr>
            <p:cNvSpPr/>
            <p:nvPr/>
          </p:nvSpPr>
          <p:spPr>
            <a:xfrm rot="-2922755">
              <a:off x="1897126" y="2637153"/>
              <a:ext cx="50510" cy="37945"/>
            </a:xfrm>
            <a:custGeom>
              <a:avLst/>
              <a:gdLst/>
              <a:ahLst/>
              <a:cxnLst/>
              <a:rect l="l" t="t" r="r" b="b"/>
              <a:pathLst>
                <a:path w="406" h="305" extrusionOk="0">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854;p24">
              <a:extLst>
                <a:ext uri="{FF2B5EF4-FFF2-40B4-BE49-F238E27FC236}">
                  <a16:creationId xmlns:a16="http://schemas.microsoft.com/office/drawing/2014/main" id="{F3963AFE-4555-224E-B7D4-65B62B51D4C0}"/>
                </a:ext>
              </a:extLst>
            </p:cNvPr>
            <p:cNvSpPr/>
            <p:nvPr/>
          </p:nvSpPr>
          <p:spPr>
            <a:xfrm rot="-2922755">
              <a:off x="1913362" y="2651915"/>
              <a:ext cx="18661" cy="13934"/>
            </a:xfrm>
            <a:custGeom>
              <a:avLst/>
              <a:gdLst/>
              <a:ahLst/>
              <a:cxnLst/>
              <a:rect l="l" t="t" r="r" b="b"/>
              <a:pathLst>
                <a:path w="150" h="112" extrusionOk="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855;p24">
              <a:extLst>
                <a:ext uri="{FF2B5EF4-FFF2-40B4-BE49-F238E27FC236}">
                  <a16:creationId xmlns:a16="http://schemas.microsoft.com/office/drawing/2014/main" id="{099BB639-BF46-208D-0D4F-2925567B9EF7}"/>
                </a:ext>
              </a:extLst>
            </p:cNvPr>
            <p:cNvSpPr/>
            <p:nvPr/>
          </p:nvSpPr>
          <p:spPr>
            <a:xfrm rot="-2922755">
              <a:off x="1914069" y="2654306"/>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856;p24">
              <a:extLst>
                <a:ext uri="{FF2B5EF4-FFF2-40B4-BE49-F238E27FC236}">
                  <a16:creationId xmlns:a16="http://schemas.microsoft.com/office/drawing/2014/main" id="{C5B929BB-5F7E-306C-7EB7-B483AAE59268}"/>
                </a:ext>
              </a:extLst>
            </p:cNvPr>
            <p:cNvSpPr/>
            <p:nvPr/>
          </p:nvSpPr>
          <p:spPr>
            <a:xfrm rot="-2922755">
              <a:off x="1914020" y="265657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857;p24">
              <a:extLst>
                <a:ext uri="{FF2B5EF4-FFF2-40B4-BE49-F238E27FC236}">
                  <a16:creationId xmlns:a16="http://schemas.microsoft.com/office/drawing/2014/main" id="{94113EED-AF4A-F16D-A3D8-4DB78FCFC806}"/>
                </a:ext>
              </a:extLst>
            </p:cNvPr>
            <p:cNvSpPr/>
            <p:nvPr/>
          </p:nvSpPr>
          <p:spPr>
            <a:xfrm rot="-2922755">
              <a:off x="1914507" y="2658084"/>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858;p24">
              <a:extLst>
                <a:ext uri="{FF2B5EF4-FFF2-40B4-BE49-F238E27FC236}">
                  <a16:creationId xmlns:a16="http://schemas.microsoft.com/office/drawing/2014/main" id="{FDB060DA-BA8F-145A-8F61-C9EF7DB2BB4E}"/>
                </a:ext>
              </a:extLst>
            </p:cNvPr>
            <p:cNvSpPr/>
            <p:nvPr/>
          </p:nvSpPr>
          <p:spPr>
            <a:xfrm rot="-2922755">
              <a:off x="1914343" y="2660475"/>
              <a:ext cx="18661" cy="13436"/>
            </a:xfrm>
            <a:custGeom>
              <a:avLst/>
              <a:gdLst/>
              <a:ahLst/>
              <a:cxnLst/>
              <a:rect l="l" t="t" r="r" b="b"/>
              <a:pathLst>
                <a:path w="150" h="108" extrusionOk="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859;p24">
              <a:extLst>
                <a:ext uri="{FF2B5EF4-FFF2-40B4-BE49-F238E27FC236}">
                  <a16:creationId xmlns:a16="http://schemas.microsoft.com/office/drawing/2014/main" id="{F68CC4C1-927C-BA4A-644B-B806CA62F7D5}"/>
                </a:ext>
              </a:extLst>
            </p:cNvPr>
            <p:cNvSpPr/>
            <p:nvPr/>
          </p:nvSpPr>
          <p:spPr>
            <a:xfrm rot="-2922755">
              <a:off x="1914909" y="2662059"/>
              <a:ext cx="17791" cy="14307"/>
            </a:xfrm>
            <a:custGeom>
              <a:avLst/>
              <a:gdLst/>
              <a:ahLst/>
              <a:cxnLst/>
              <a:rect l="l" t="t" r="r" b="b"/>
              <a:pathLst>
                <a:path w="143" h="115" extrusionOk="0">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860;p24">
              <a:extLst>
                <a:ext uri="{FF2B5EF4-FFF2-40B4-BE49-F238E27FC236}">
                  <a16:creationId xmlns:a16="http://schemas.microsoft.com/office/drawing/2014/main" id="{0E4BA433-E670-CC04-6B8C-0AF09BB11EDE}"/>
                </a:ext>
              </a:extLst>
            </p:cNvPr>
            <p:cNvSpPr/>
            <p:nvPr/>
          </p:nvSpPr>
          <p:spPr>
            <a:xfrm rot="-2922755">
              <a:off x="1914583" y="2664467"/>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861;p24">
              <a:extLst>
                <a:ext uri="{FF2B5EF4-FFF2-40B4-BE49-F238E27FC236}">
                  <a16:creationId xmlns:a16="http://schemas.microsoft.com/office/drawing/2014/main" id="{83D2DA2C-C190-975D-74D7-21D9F90C9BA5}"/>
                </a:ext>
              </a:extLst>
            </p:cNvPr>
            <p:cNvSpPr/>
            <p:nvPr/>
          </p:nvSpPr>
          <p:spPr>
            <a:xfrm rot="-2922755">
              <a:off x="1915529" y="2666738"/>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862;p24">
              <a:extLst>
                <a:ext uri="{FF2B5EF4-FFF2-40B4-BE49-F238E27FC236}">
                  <a16:creationId xmlns:a16="http://schemas.microsoft.com/office/drawing/2014/main" id="{2028E17C-3FDD-426E-4445-25D6D2691389}"/>
                </a:ext>
              </a:extLst>
            </p:cNvPr>
            <p:cNvSpPr/>
            <p:nvPr/>
          </p:nvSpPr>
          <p:spPr>
            <a:xfrm rot="-2922755">
              <a:off x="1915068" y="2668224"/>
              <a:ext cx="18786" cy="14058"/>
            </a:xfrm>
            <a:custGeom>
              <a:avLst/>
              <a:gdLst/>
              <a:ahLst/>
              <a:cxnLst/>
              <a:rect l="l" t="t" r="r" b="b"/>
              <a:pathLst>
                <a:path w="151" h="113" extrusionOk="0">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863;p24">
              <a:extLst>
                <a:ext uri="{FF2B5EF4-FFF2-40B4-BE49-F238E27FC236}">
                  <a16:creationId xmlns:a16="http://schemas.microsoft.com/office/drawing/2014/main" id="{B6DB39E9-14DB-E9A0-BD0F-165B79733652}"/>
                </a:ext>
              </a:extLst>
            </p:cNvPr>
            <p:cNvSpPr/>
            <p:nvPr/>
          </p:nvSpPr>
          <p:spPr>
            <a:xfrm rot="-2922755">
              <a:off x="1915774" y="2670615"/>
              <a:ext cx="17915" cy="13561"/>
            </a:xfrm>
            <a:custGeom>
              <a:avLst/>
              <a:gdLst/>
              <a:ahLst/>
              <a:cxnLst/>
              <a:rect l="l" t="t" r="r" b="b"/>
              <a:pathLst>
                <a:path w="144" h="109" extrusionOk="0">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864;p24">
              <a:extLst>
                <a:ext uri="{FF2B5EF4-FFF2-40B4-BE49-F238E27FC236}">
                  <a16:creationId xmlns:a16="http://schemas.microsoft.com/office/drawing/2014/main" id="{2766BE9F-DDEC-220C-85AA-3F7FF955258B}"/>
                </a:ext>
              </a:extLst>
            </p:cNvPr>
            <p:cNvSpPr/>
            <p:nvPr/>
          </p:nvSpPr>
          <p:spPr>
            <a:xfrm rot="-2922755">
              <a:off x="1915746" y="2672933"/>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865;p24">
              <a:extLst>
                <a:ext uri="{FF2B5EF4-FFF2-40B4-BE49-F238E27FC236}">
                  <a16:creationId xmlns:a16="http://schemas.microsoft.com/office/drawing/2014/main" id="{DD374C15-CD11-4112-9FDC-61596C7A5965}"/>
                </a:ext>
              </a:extLst>
            </p:cNvPr>
            <p:cNvSpPr/>
            <p:nvPr/>
          </p:nvSpPr>
          <p:spPr>
            <a:xfrm rot="-2922755">
              <a:off x="1916046" y="2674524"/>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866;p24">
              <a:extLst>
                <a:ext uri="{FF2B5EF4-FFF2-40B4-BE49-F238E27FC236}">
                  <a16:creationId xmlns:a16="http://schemas.microsoft.com/office/drawing/2014/main" id="{A18832DE-C22D-4311-C255-C3982C763BA8}"/>
                </a:ext>
              </a:extLst>
            </p:cNvPr>
            <p:cNvSpPr/>
            <p:nvPr/>
          </p:nvSpPr>
          <p:spPr>
            <a:xfrm rot="-2922755">
              <a:off x="1900833" y="266588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867;p24">
              <a:extLst>
                <a:ext uri="{FF2B5EF4-FFF2-40B4-BE49-F238E27FC236}">
                  <a16:creationId xmlns:a16="http://schemas.microsoft.com/office/drawing/2014/main" id="{D1005900-9E9C-3B38-55DD-76489A412F52}"/>
                </a:ext>
              </a:extLst>
            </p:cNvPr>
            <p:cNvSpPr/>
            <p:nvPr/>
          </p:nvSpPr>
          <p:spPr>
            <a:xfrm rot="-2922755">
              <a:off x="1962704" y="2606942"/>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868;p24">
              <a:extLst>
                <a:ext uri="{FF2B5EF4-FFF2-40B4-BE49-F238E27FC236}">
                  <a16:creationId xmlns:a16="http://schemas.microsoft.com/office/drawing/2014/main" id="{0FB3D920-5909-5C2B-B1C4-4D3F83C3CE5E}"/>
                </a:ext>
              </a:extLst>
            </p:cNvPr>
            <p:cNvSpPr/>
            <p:nvPr/>
          </p:nvSpPr>
          <p:spPr>
            <a:xfrm rot="-2922755">
              <a:off x="1979600" y="2627574"/>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869;p24">
              <a:extLst>
                <a:ext uri="{FF2B5EF4-FFF2-40B4-BE49-F238E27FC236}">
                  <a16:creationId xmlns:a16="http://schemas.microsoft.com/office/drawing/2014/main" id="{4359D268-9A5E-4886-42C8-B1989668E1E4}"/>
                </a:ext>
              </a:extLst>
            </p:cNvPr>
            <p:cNvSpPr/>
            <p:nvPr/>
          </p:nvSpPr>
          <p:spPr>
            <a:xfrm rot="-2922755">
              <a:off x="1979915" y="263383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870;p24">
              <a:extLst>
                <a:ext uri="{FF2B5EF4-FFF2-40B4-BE49-F238E27FC236}">
                  <a16:creationId xmlns:a16="http://schemas.microsoft.com/office/drawing/2014/main" id="{0511D8F4-A1D0-EF56-97DC-80424A41F5EA}"/>
                </a:ext>
              </a:extLst>
            </p:cNvPr>
            <p:cNvSpPr/>
            <p:nvPr/>
          </p:nvSpPr>
          <p:spPr>
            <a:xfrm rot="-2922755">
              <a:off x="1981106" y="2639984"/>
              <a:ext cx="17542" cy="13561"/>
            </a:xfrm>
            <a:custGeom>
              <a:avLst/>
              <a:gdLst/>
              <a:ahLst/>
              <a:cxnLst/>
              <a:rect l="l" t="t" r="r" b="b"/>
              <a:pathLst>
                <a:path w="141" h="109" extrusionOk="0">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871;p24">
              <a:extLst>
                <a:ext uri="{FF2B5EF4-FFF2-40B4-BE49-F238E27FC236}">
                  <a16:creationId xmlns:a16="http://schemas.microsoft.com/office/drawing/2014/main" id="{495BEE07-6F67-D10C-4E25-6DC819B88EDB}"/>
                </a:ext>
              </a:extLst>
            </p:cNvPr>
            <p:cNvSpPr/>
            <p:nvPr/>
          </p:nvSpPr>
          <p:spPr>
            <a:xfrm rot="-2922755">
              <a:off x="1980954" y="2645487"/>
              <a:ext cx="18786" cy="14307"/>
            </a:xfrm>
            <a:custGeom>
              <a:avLst/>
              <a:gdLst/>
              <a:ahLst/>
              <a:cxnLst/>
              <a:rect l="l" t="t" r="r" b="b"/>
              <a:pathLst>
                <a:path w="151" h="115" extrusionOk="0">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872;p24">
              <a:extLst>
                <a:ext uri="{FF2B5EF4-FFF2-40B4-BE49-F238E27FC236}">
                  <a16:creationId xmlns:a16="http://schemas.microsoft.com/office/drawing/2014/main" id="{0D3180CA-BAB2-B3B9-7731-369C2DED6576}"/>
                </a:ext>
              </a:extLst>
            </p:cNvPr>
            <p:cNvSpPr/>
            <p:nvPr/>
          </p:nvSpPr>
          <p:spPr>
            <a:xfrm rot="-2922755">
              <a:off x="1982004" y="2651699"/>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873;p24">
              <a:extLst>
                <a:ext uri="{FF2B5EF4-FFF2-40B4-BE49-F238E27FC236}">
                  <a16:creationId xmlns:a16="http://schemas.microsoft.com/office/drawing/2014/main" id="{1ED310A0-6C5E-FF18-40D8-2E10C877A3AC}"/>
                </a:ext>
              </a:extLst>
            </p:cNvPr>
            <p:cNvSpPr/>
            <p:nvPr/>
          </p:nvSpPr>
          <p:spPr>
            <a:xfrm rot="-2922755">
              <a:off x="1982184" y="2658035"/>
              <a:ext cx="18786" cy="13561"/>
            </a:xfrm>
            <a:custGeom>
              <a:avLst/>
              <a:gdLst/>
              <a:ahLst/>
              <a:cxnLst/>
              <a:rect l="l" t="t" r="r" b="b"/>
              <a:pathLst>
                <a:path w="151" h="109" extrusionOk="0">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874;p24">
              <a:extLst>
                <a:ext uri="{FF2B5EF4-FFF2-40B4-BE49-F238E27FC236}">
                  <a16:creationId xmlns:a16="http://schemas.microsoft.com/office/drawing/2014/main" id="{5DEE1A97-2EF5-6DF4-D93A-81586C728E3B}"/>
                </a:ext>
              </a:extLst>
            </p:cNvPr>
            <p:cNvSpPr/>
            <p:nvPr/>
          </p:nvSpPr>
          <p:spPr>
            <a:xfrm rot="-2922755">
              <a:off x="1983350" y="266425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875;p24">
              <a:extLst>
                <a:ext uri="{FF2B5EF4-FFF2-40B4-BE49-F238E27FC236}">
                  <a16:creationId xmlns:a16="http://schemas.microsoft.com/office/drawing/2014/main" id="{6214D97C-1CF4-B4C8-07B4-88D9BE57992F}"/>
                </a:ext>
              </a:extLst>
            </p:cNvPr>
            <p:cNvSpPr/>
            <p:nvPr/>
          </p:nvSpPr>
          <p:spPr>
            <a:xfrm rot="-2922755">
              <a:off x="1983818" y="2670850"/>
              <a:ext cx="17791" cy="13436"/>
            </a:xfrm>
            <a:custGeom>
              <a:avLst/>
              <a:gdLst/>
              <a:ahLst/>
              <a:cxnLst/>
              <a:rect l="l" t="t" r="r" b="b"/>
              <a:pathLst>
                <a:path w="143" h="108" extrusionOk="0">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876;p24">
              <a:extLst>
                <a:ext uri="{FF2B5EF4-FFF2-40B4-BE49-F238E27FC236}">
                  <a16:creationId xmlns:a16="http://schemas.microsoft.com/office/drawing/2014/main" id="{9C89ACA6-F91C-069A-F341-137BF26FEC08}"/>
                </a:ext>
              </a:extLst>
            </p:cNvPr>
            <p:cNvSpPr/>
            <p:nvPr/>
          </p:nvSpPr>
          <p:spPr>
            <a:xfrm rot="-2922755">
              <a:off x="1984814" y="2676692"/>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877;p24">
              <a:extLst>
                <a:ext uri="{FF2B5EF4-FFF2-40B4-BE49-F238E27FC236}">
                  <a16:creationId xmlns:a16="http://schemas.microsoft.com/office/drawing/2014/main" id="{DBCF473E-FCC8-68A1-8E75-10A139ABD3D9}"/>
                </a:ext>
              </a:extLst>
            </p:cNvPr>
            <p:cNvSpPr/>
            <p:nvPr/>
          </p:nvSpPr>
          <p:spPr>
            <a:xfrm rot="-2922755">
              <a:off x="1985175" y="2683329"/>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878;p24">
              <a:extLst>
                <a:ext uri="{FF2B5EF4-FFF2-40B4-BE49-F238E27FC236}">
                  <a16:creationId xmlns:a16="http://schemas.microsoft.com/office/drawing/2014/main" id="{2B0DF15F-C808-F38B-5F7F-583EE404E51C}"/>
                </a:ext>
              </a:extLst>
            </p:cNvPr>
            <p:cNvSpPr/>
            <p:nvPr/>
          </p:nvSpPr>
          <p:spPr>
            <a:xfrm rot="-2922755">
              <a:off x="1986218" y="2689150"/>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879;p24">
              <a:extLst>
                <a:ext uri="{FF2B5EF4-FFF2-40B4-BE49-F238E27FC236}">
                  <a16:creationId xmlns:a16="http://schemas.microsoft.com/office/drawing/2014/main" id="{E85FB799-4383-E3E3-660C-A47C75C13B47}"/>
                </a:ext>
              </a:extLst>
            </p:cNvPr>
            <p:cNvSpPr/>
            <p:nvPr/>
          </p:nvSpPr>
          <p:spPr>
            <a:xfrm rot="-2922755">
              <a:off x="1986337" y="2694980"/>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880;p24">
              <a:extLst>
                <a:ext uri="{FF2B5EF4-FFF2-40B4-BE49-F238E27FC236}">
                  <a16:creationId xmlns:a16="http://schemas.microsoft.com/office/drawing/2014/main" id="{59682CDB-719A-2DF3-3129-300844316F78}"/>
                </a:ext>
              </a:extLst>
            </p:cNvPr>
            <p:cNvSpPr/>
            <p:nvPr/>
          </p:nvSpPr>
          <p:spPr>
            <a:xfrm rot="-2922755">
              <a:off x="1971330" y="2691557"/>
              <a:ext cx="49391" cy="37448"/>
            </a:xfrm>
            <a:custGeom>
              <a:avLst/>
              <a:gdLst/>
              <a:ahLst/>
              <a:cxnLst/>
              <a:rect l="l" t="t" r="r" b="b"/>
              <a:pathLst>
                <a:path w="397" h="301" extrusionOk="0">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881;p24">
              <a:extLst>
                <a:ext uri="{FF2B5EF4-FFF2-40B4-BE49-F238E27FC236}">
                  <a16:creationId xmlns:a16="http://schemas.microsoft.com/office/drawing/2014/main" id="{B85192C6-2D58-E40C-4D5A-1D04750E3149}"/>
                </a:ext>
              </a:extLst>
            </p:cNvPr>
            <p:cNvSpPr/>
            <p:nvPr/>
          </p:nvSpPr>
          <p:spPr>
            <a:xfrm rot="-2922755">
              <a:off x="2036832" y="2577162"/>
              <a:ext cx="37447" cy="37323"/>
            </a:xfrm>
            <a:custGeom>
              <a:avLst/>
              <a:gdLst/>
              <a:ahLst/>
              <a:cxnLst/>
              <a:rect l="l" t="t" r="r" b="b"/>
              <a:pathLst>
                <a:path w="301" h="300"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882;p24">
              <a:extLst>
                <a:ext uri="{FF2B5EF4-FFF2-40B4-BE49-F238E27FC236}">
                  <a16:creationId xmlns:a16="http://schemas.microsoft.com/office/drawing/2014/main" id="{D555FB56-FA8B-89F4-5E14-C4F69DE60B9C}"/>
                </a:ext>
              </a:extLst>
            </p:cNvPr>
            <p:cNvSpPr/>
            <p:nvPr/>
          </p:nvSpPr>
          <p:spPr>
            <a:xfrm rot="-2922755">
              <a:off x="2048028" y="2603386"/>
              <a:ext cx="17791" cy="13436"/>
            </a:xfrm>
            <a:custGeom>
              <a:avLst/>
              <a:gdLst/>
              <a:ahLst/>
              <a:cxnLst/>
              <a:rect l="l" t="t" r="r" b="b"/>
              <a:pathLst>
                <a:path w="143" h="108" extrusionOk="0">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883;p24">
              <a:extLst>
                <a:ext uri="{FF2B5EF4-FFF2-40B4-BE49-F238E27FC236}">
                  <a16:creationId xmlns:a16="http://schemas.microsoft.com/office/drawing/2014/main" id="{DAD109ED-4D80-CA77-CB9B-62AD1F182703}"/>
                </a:ext>
              </a:extLst>
            </p:cNvPr>
            <p:cNvSpPr/>
            <p:nvPr/>
          </p:nvSpPr>
          <p:spPr>
            <a:xfrm rot="-2922755">
              <a:off x="2048542" y="261354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884;p24">
              <a:extLst>
                <a:ext uri="{FF2B5EF4-FFF2-40B4-BE49-F238E27FC236}">
                  <a16:creationId xmlns:a16="http://schemas.microsoft.com/office/drawing/2014/main" id="{6ACB6FF9-2F08-8F5A-EEAA-33C8081CF8B9}"/>
                </a:ext>
              </a:extLst>
            </p:cNvPr>
            <p:cNvSpPr/>
            <p:nvPr/>
          </p:nvSpPr>
          <p:spPr>
            <a:xfrm rot="-2922755">
              <a:off x="2050005" y="2623604"/>
              <a:ext cx="17791" cy="13561"/>
            </a:xfrm>
            <a:custGeom>
              <a:avLst/>
              <a:gdLst/>
              <a:ahLst/>
              <a:cxnLst/>
              <a:rect l="l" t="t" r="r" b="b"/>
              <a:pathLst>
                <a:path w="143" h="109" extrusionOk="0">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885;p24">
              <a:extLst>
                <a:ext uri="{FF2B5EF4-FFF2-40B4-BE49-F238E27FC236}">
                  <a16:creationId xmlns:a16="http://schemas.microsoft.com/office/drawing/2014/main" id="{9B666965-AF40-53AA-33DC-93AB2BDA1B1A}"/>
                </a:ext>
              </a:extLst>
            </p:cNvPr>
            <p:cNvSpPr/>
            <p:nvPr/>
          </p:nvSpPr>
          <p:spPr>
            <a:xfrm rot="-2922755">
              <a:off x="2050659" y="2633702"/>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886;p24">
              <a:extLst>
                <a:ext uri="{FF2B5EF4-FFF2-40B4-BE49-F238E27FC236}">
                  <a16:creationId xmlns:a16="http://schemas.microsoft.com/office/drawing/2014/main" id="{8B93A0A7-FB96-0390-84DB-6A8A4040DD10}"/>
                </a:ext>
              </a:extLst>
            </p:cNvPr>
            <p:cNvSpPr/>
            <p:nvPr/>
          </p:nvSpPr>
          <p:spPr>
            <a:xfrm rot="-2922755">
              <a:off x="2052309" y="2643799"/>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887;p24">
              <a:extLst>
                <a:ext uri="{FF2B5EF4-FFF2-40B4-BE49-F238E27FC236}">
                  <a16:creationId xmlns:a16="http://schemas.microsoft.com/office/drawing/2014/main" id="{5ED8DE97-2159-665F-0580-6459B63AC210}"/>
                </a:ext>
              </a:extLst>
            </p:cNvPr>
            <p:cNvSpPr/>
            <p:nvPr/>
          </p:nvSpPr>
          <p:spPr>
            <a:xfrm rot="-2922755">
              <a:off x="2052845" y="265400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888;p24">
              <a:extLst>
                <a:ext uri="{FF2B5EF4-FFF2-40B4-BE49-F238E27FC236}">
                  <a16:creationId xmlns:a16="http://schemas.microsoft.com/office/drawing/2014/main" id="{835F99B0-6DA1-F5BE-950E-9236D414A704}"/>
                </a:ext>
              </a:extLst>
            </p:cNvPr>
            <p:cNvSpPr/>
            <p:nvPr/>
          </p:nvSpPr>
          <p:spPr>
            <a:xfrm rot="-2922755">
              <a:off x="2054599" y="2664983"/>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889;p24">
              <a:extLst>
                <a:ext uri="{FF2B5EF4-FFF2-40B4-BE49-F238E27FC236}">
                  <a16:creationId xmlns:a16="http://schemas.microsoft.com/office/drawing/2014/main" id="{DF3B6C13-FFCB-BD93-AC51-56ED1923E2C9}"/>
                </a:ext>
              </a:extLst>
            </p:cNvPr>
            <p:cNvSpPr/>
            <p:nvPr/>
          </p:nvSpPr>
          <p:spPr>
            <a:xfrm rot="-2922755">
              <a:off x="2055135" y="2675191"/>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890;p24">
              <a:extLst>
                <a:ext uri="{FF2B5EF4-FFF2-40B4-BE49-F238E27FC236}">
                  <a16:creationId xmlns:a16="http://schemas.microsoft.com/office/drawing/2014/main" id="{7B33F10D-D416-C6EB-73E7-78BF13415671}"/>
                </a:ext>
              </a:extLst>
            </p:cNvPr>
            <p:cNvSpPr/>
            <p:nvPr/>
          </p:nvSpPr>
          <p:spPr>
            <a:xfrm rot="-2922755">
              <a:off x="2056602" y="2685258"/>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891;p24">
              <a:extLst>
                <a:ext uri="{FF2B5EF4-FFF2-40B4-BE49-F238E27FC236}">
                  <a16:creationId xmlns:a16="http://schemas.microsoft.com/office/drawing/2014/main" id="{2534BAD4-AAD0-1885-FC8E-ACCCA6AAD2AB}"/>
                </a:ext>
              </a:extLst>
            </p:cNvPr>
            <p:cNvSpPr/>
            <p:nvPr/>
          </p:nvSpPr>
          <p:spPr>
            <a:xfrm rot="-2922755">
              <a:off x="2057163" y="2695398"/>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892;p24">
              <a:extLst>
                <a:ext uri="{FF2B5EF4-FFF2-40B4-BE49-F238E27FC236}">
                  <a16:creationId xmlns:a16="http://schemas.microsoft.com/office/drawing/2014/main" id="{0F85F4F0-8707-E4C2-CA61-0EA506707646}"/>
                </a:ext>
              </a:extLst>
            </p:cNvPr>
            <p:cNvSpPr/>
            <p:nvPr/>
          </p:nvSpPr>
          <p:spPr>
            <a:xfrm rot="-2922755">
              <a:off x="2058672" y="270555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893;p24">
              <a:extLst>
                <a:ext uri="{FF2B5EF4-FFF2-40B4-BE49-F238E27FC236}">
                  <a16:creationId xmlns:a16="http://schemas.microsoft.com/office/drawing/2014/main" id="{C80CCBEF-1F27-C600-885E-149F3060234E}"/>
                </a:ext>
              </a:extLst>
            </p:cNvPr>
            <p:cNvSpPr/>
            <p:nvPr/>
          </p:nvSpPr>
          <p:spPr>
            <a:xfrm rot="-2922755">
              <a:off x="2059356" y="2716093"/>
              <a:ext cx="17791" cy="13561"/>
            </a:xfrm>
            <a:custGeom>
              <a:avLst/>
              <a:gdLst/>
              <a:ahLst/>
              <a:cxnLst/>
              <a:rect l="l" t="t" r="r" b="b"/>
              <a:pathLst>
                <a:path w="143" h="109" extrusionOk="0">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894;p24">
              <a:extLst>
                <a:ext uri="{FF2B5EF4-FFF2-40B4-BE49-F238E27FC236}">
                  <a16:creationId xmlns:a16="http://schemas.microsoft.com/office/drawing/2014/main" id="{3AD23EFD-3B01-FA85-57F8-0D8BFA5E6562}"/>
                </a:ext>
              </a:extLst>
            </p:cNvPr>
            <p:cNvSpPr/>
            <p:nvPr/>
          </p:nvSpPr>
          <p:spPr>
            <a:xfrm rot="-2922755">
              <a:off x="2045090" y="2717700"/>
              <a:ext cx="49515" cy="37821"/>
            </a:xfrm>
            <a:custGeom>
              <a:avLst/>
              <a:gdLst/>
              <a:ahLst/>
              <a:cxnLst/>
              <a:rect l="l" t="t" r="r" b="b"/>
              <a:pathLst>
                <a:path w="398" h="304" extrusionOk="0">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895;p24">
              <a:extLst>
                <a:ext uri="{FF2B5EF4-FFF2-40B4-BE49-F238E27FC236}">
                  <a16:creationId xmlns:a16="http://schemas.microsoft.com/office/drawing/2014/main" id="{73C0F2E5-D31D-966C-C658-7976828C8A1A}"/>
                </a:ext>
              </a:extLst>
            </p:cNvPr>
            <p:cNvSpPr/>
            <p:nvPr/>
          </p:nvSpPr>
          <p:spPr>
            <a:xfrm rot="-2922755">
              <a:off x="2103250" y="2548410"/>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896;p24">
              <a:extLst>
                <a:ext uri="{FF2B5EF4-FFF2-40B4-BE49-F238E27FC236}">
                  <a16:creationId xmlns:a16="http://schemas.microsoft.com/office/drawing/2014/main" id="{EEB82F1D-94D2-5168-D82D-A9C88AA85013}"/>
                </a:ext>
              </a:extLst>
            </p:cNvPr>
            <p:cNvSpPr/>
            <p:nvPr/>
          </p:nvSpPr>
          <p:spPr>
            <a:xfrm rot="-2922755">
              <a:off x="2121102" y="257940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897;p24">
              <a:extLst>
                <a:ext uri="{FF2B5EF4-FFF2-40B4-BE49-F238E27FC236}">
                  <a16:creationId xmlns:a16="http://schemas.microsoft.com/office/drawing/2014/main" id="{539CDCE6-797D-D0AB-783B-695721DD0383}"/>
                </a:ext>
              </a:extLst>
            </p:cNvPr>
            <p:cNvSpPr/>
            <p:nvPr/>
          </p:nvSpPr>
          <p:spPr>
            <a:xfrm rot="-2922755">
              <a:off x="2122482" y="2594193"/>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898;p24">
              <a:extLst>
                <a:ext uri="{FF2B5EF4-FFF2-40B4-BE49-F238E27FC236}">
                  <a16:creationId xmlns:a16="http://schemas.microsoft.com/office/drawing/2014/main" id="{A663DCDA-1306-E5D9-1637-39E0C30D3421}"/>
                </a:ext>
              </a:extLst>
            </p:cNvPr>
            <p:cNvSpPr/>
            <p:nvPr/>
          </p:nvSpPr>
          <p:spPr>
            <a:xfrm rot="-2922755">
              <a:off x="2124143" y="2608273"/>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899;p24">
              <a:extLst>
                <a:ext uri="{FF2B5EF4-FFF2-40B4-BE49-F238E27FC236}">
                  <a16:creationId xmlns:a16="http://schemas.microsoft.com/office/drawing/2014/main" id="{B90E9124-C790-E1BC-E00B-A7C713D0D92E}"/>
                </a:ext>
              </a:extLst>
            </p:cNvPr>
            <p:cNvSpPr/>
            <p:nvPr/>
          </p:nvSpPr>
          <p:spPr>
            <a:xfrm rot="-2922755">
              <a:off x="2125163" y="2622362"/>
              <a:ext cx="18786" cy="13810"/>
            </a:xfrm>
            <a:custGeom>
              <a:avLst/>
              <a:gdLst/>
              <a:ahLst/>
              <a:cxnLst/>
              <a:rect l="l" t="t" r="r" b="b"/>
              <a:pathLst>
                <a:path w="151" h="111" extrusionOk="0">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900;p24">
              <a:extLst>
                <a:ext uri="{FF2B5EF4-FFF2-40B4-BE49-F238E27FC236}">
                  <a16:creationId xmlns:a16="http://schemas.microsoft.com/office/drawing/2014/main" id="{AEB44BC2-2245-5CCC-DC2B-59EA0E0A571F}"/>
                </a:ext>
              </a:extLst>
            </p:cNvPr>
            <p:cNvSpPr/>
            <p:nvPr/>
          </p:nvSpPr>
          <p:spPr>
            <a:xfrm rot="-2922755">
              <a:off x="2127376" y="2637164"/>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901;p24">
              <a:extLst>
                <a:ext uri="{FF2B5EF4-FFF2-40B4-BE49-F238E27FC236}">
                  <a16:creationId xmlns:a16="http://schemas.microsoft.com/office/drawing/2014/main" id="{13A99FA6-689A-9134-4524-ADD009582BB2}"/>
                </a:ext>
              </a:extLst>
            </p:cNvPr>
            <p:cNvSpPr/>
            <p:nvPr/>
          </p:nvSpPr>
          <p:spPr>
            <a:xfrm rot="-2922755">
              <a:off x="2128336" y="265161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902;p24">
              <a:extLst>
                <a:ext uri="{FF2B5EF4-FFF2-40B4-BE49-F238E27FC236}">
                  <a16:creationId xmlns:a16="http://schemas.microsoft.com/office/drawing/2014/main" id="{F93F95DF-3F99-FADE-4422-D0B754C4756F}"/>
                </a:ext>
              </a:extLst>
            </p:cNvPr>
            <p:cNvSpPr/>
            <p:nvPr/>
          </p:nvSpPr>
          <p:spPr>
            <a:xfrm rot="-2922755">
              <a:off x="2129356" y="2665582"/>
              <a:ext cx="18661" cy="13934"/>
            </a:xfrm>
            <a:custGeom>
              <a:avLst/>
              <a:gdLst/>
              <a:ahLst/>
              <a:cxnLst/>
              <a:rect l="l" t="t" r="r" b="b"/>
              <a:pathLst>
                <a:path w="150" h="112" extrusionOk="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903;p24">
              <a:extLst>
                <a:ext uri="{FF2B5EF4-FFF2-40B4-BE49-F238E27FC236}">
                  <a16:creationId xmlns:a16="http://schemas.microsoft.com/office/drawing/2014/main" id="{FC50D904-FDE8-36FE-6AE3-4D83CD4A114D}"/>
                </a:ext>
              </a:extLst>
            </p:cNvPr>
            <p:cNvSpPr/>
            <p:nvPr/>
          </p:nvSpPr>
          <p:spPr>
            <a:xfrm rot="-2922755">
              <a:off x="2131569" y="2680384"/>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904;p24">
              <a:extLst>
                <a:ext uri="{FF2B5EF4-FFF2-40B4-BE49-F238E27FC236}">
                  <a16:creationId xmlns:a16="http://schemas.microsoft.com/office/drawing/2014/main" id="{7E02EFE4-BD8E-11CA-4F4D-9B3EAFEF454D}"/>
                </a:ext>
              </a:extLst>
            </p:cNvPr>
            <p:cNvSpPr/>
            <p:nvPr/>
          </p:nvSpPr>
          <p:spPr>
            <a:xfrm rot="-2922755">
              <a:off x="2132303" y="2694489"/>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905;p24">
              <a:extLst>
                <a:ext uri="{FF2B5EF4-FFF2-40B4-BE49-F238E27FC236}">
                  <a16:creationId xmlns:a16="http://schemas.microsoft.com/office/drawing/2014/main" id="{B402376E-FD14-2874-6BA1-B6181B9B6F4D}"/>
                </a:ext>
              </a:extLst>
            </p:cNvPr>
            <p:cNvSpPr/>
            <p:nvPr/>
          </p:nvSpPr>
          <p:spPr>
            <a:xfrm rot="-2922755">
              <a:off x="2134297" y="2708531"/>
              <a:ext cx="17791" cy="13934"/>
            </a:xfrm>
            <a:custGeom>
              <a:avLst/>
              <a:gdLst/>
              <a:ahLst/>
              <a:cxnLst/>
              <a:rect l="l" t="t" r="r" b="b"/>
              <a:pathLst>
                <a:path w="143" h="112" extrusionOk="0">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906;p24">
              <a:extLst>
                <a:ext uri="{FF2B5EF4-FFF2-40B4-BE49-F238E27FC236}">
                  <a16:creationId xmlns:a16="http://schemas.microsoft.com/office/drawing/2014/main" id="{9586FD19-A914-5F2D-1388-9C9B107E21A3}"/>
                </a:ext>
              </a:extLst>
            </p:cNvPr>
            <p:cNvSpPr/>
            <p:nvPr/>
          </p:nvSpPr>
          <p:spPr>
            <a:xfrm rot="-2922755">
              <a:off x="2135489" y="272340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907;p24">
              <a:extLst>
                <a:ext uri="{FF2B5EF4-FFF2-40B4-BE49-F238E27FC236}">
                  <a16:creationId xmlns:a16="http://schemas.microsoft.com/office/drawing/2014/main" id="{56CD2A73-ADF0-DD07-77FE-DCA5B01BB7E2}"/>
                </a:ext>
              </a:extLst>
            </p:cNvPr>
            <p:cNvSpPr/>
            <p:nvPr/>
          </p:nvSpPr>
          <p:spPr>
            <a:xfrm rot="-2922755">
              <a:off x="2137244" y="2737438"/>
              <a:ext cx="17915" cy="13561"/>
            </a:xfrm>
            <a:custGeom>
              <a:avLst/>
              <a:gdLst/>
              <a:ahLst/>
              <a:cxnLst/>
              <a:rect l="l" t="t" r="r" b="b"/>
              <a:pathLst>
                <a:path w="144" h="109" extrusionOk="0">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908;p24">
              <a:extLst>
                <a:ext uri="{FF2B5EF4-FFF2-40B4-BE49-F238E27FC236}">
                  <a16:creationId xmlns:a16="http://schemas.microsoft.com/office/drawing/2014/main" id="{75B5BF32-CF41-CED3-8002-DF999127816D}"/>
                </a:ext>
              </a:extLst>
            </p:cNvPr>
            <p:cNvSpPr/>
            <p:nvPr/>
          </p:nvSpPr>
          <p:spPr>
            <a:xfrm rot="-2922755">
              <a:off x="2122988" y="2745503"/>
              <a:ext cx="50137" cy="36950"/>
            </a:xfrm>
            <a:custGeom>
              <a:avLst/>
              <a:gdLst/>
              <a:ahLst/>
              <a:cxnLst/>
              <a:rect l="l" t="t" r="r" b="b"/>
              <a:pathLst>
                <a:path w="403" h="297" extrusionOk="0">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909;p24">
              <a:extLst>
                <a:ext uri="{FF2B5EF4-FFF2-40B4-BE49-F238E27FC236}">
                  <a16:creationId xmlns:a16="http://schemas.microsoft.com/office/drawing/2014/main" id="{908DC904-6560-1507-1F29-3E408AEC5219}"/>
                </a:ext>
              </a:extLst>
            </p:cNvPr>
            <p:cNvSpPr/>
            <p:nvPr/>
          </p:nvSpPr>
          <p:spPr>
            <a:xfrm rot="-2922755">
              <a:off x="2182070" y="2519390"/>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910;p24">
              <a:extLst>
                <a:ext uri="{FF2B5EF4-FFF2-40B4-BE49-F238E27FC236}">
                  <a16:creationId xmlns:a16="http://schemas.microsoft.com/office/drawing/2014/main" id="{889EBEAD-D119-339E-500E-F434A3146AA5}"/>
                </a:ext>
              </a:extLst>
            </p:cNvPr>
            <p:cNvSpPr/>
            <p:nvPr/>
          </p:nvSpPr>
          <p:spPr>
            <a:xfrm rot="-2922755">
              <a:off x="2208057" y="2773380"/>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911;p24">
              <a:extLst>
                <a:ext uri="{FF2B5EF4-FFF2-40B4-BE49-F238E27FC236}">
                  <a16:creationId xmlns:a16="http://schemas.microsoft.com/office/drawing/2014/main" id="{27073E8F-E412-9393-20E4-A21D9007734D}"/>
                </a:ext>
              </a:extLst>
            </p:cNvPr>
            <p:cNvSpPr/>
            <p:nvPr/>
          </p:nvSpPr>
          <p:spPr>
            <a:xfrm rot="-2922755">
              <a:off x="2199995" y="2556761"/>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912;p24">
              <a:extLst>
                <a:ext uri="{FF2B5EF4-FFF2-40B4-BE49-F238E27FC236}">
                  <a16:creationId xmlns:a16="http://schemas.microsoft.com/office/drawing/2014/main" id="{B8E7B380-D6E3-BDA0-E9E6-044F991AA60A}"/>
                </a:ext>
              </a:extLst>
            </p:cNvPr>
            <p:cNvSpPr/>
            <p:nvPr/>
          </p:nvSpPr>
          <p:spPr>
            <a:xfrm rot="-2922755">
              <a:off x="2202542" y="2575512"/>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913;p24">
              <a:extLst>
                <a:ext uri="{FF2B5EF4-FFF2-40B4-BE49-F238E27FC236}">
                  <a16:creationId xmlns:a16="http://schemas.microsoft.com/office/drawing/2014/main" id="{A806D920-1437-A601-A38C-E7CF1DBA834A}"/>
                </a:ext>
              </a:extLst>
            </p:cNvPr>
            <p:cNvSpPr/>
            <p:nvPr/>
          </p:nvSpPr>
          <p:spPr>
            <a:xfrm rot="-2922755">
              <a:off x="2203838" y="2593396"/>
              <a:ext cx="18661" cy="13934"/>
            </a:xfrm>
            <a:custGeom>
              <a:avLst/>
              <a:gdLst/>
              <a:ahLst/>
              <a:cxnLst/>
              <a:rect l="l" t="t" r="r" b="b"/>
              <a:pathLst>
                <a:path w="150" h="112" extrusionOk="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914;p24">
              <a:extLst>
                <a:ext uri="{FF2B5EF4-FFF2-40B4-BE49-F238E27FC236}">
                  <a16:creationId xmlns:a16="http://schemas.microsoft.com/office/drawing/2014/main" id="{7E667322-C258-842D-F9FF-C6E27F0C5866}"/>
                </a:ext>
              </a:extLst>
            </p:cNvPr>
            <p:cNvSpPr/>
            <p:nvPr/>
          </p:nvSpPr>
          <p:spPr>
            <a:xfrm rot="-2922755">
              <a:off x="2206271" y="2612267"/>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915;p24">
              <a:extLst>
                <a:ext uri="{FF2B5EF4-FFF2-40B4-BE49-F238E27FC236}">
                  <a16:creationId xmlns:a16="http://schemas.microsoft.com/office/drawing/2014/main" id="{4E13F875-650F-B7B2-61E3-A9AF914B0637}"/>
                </a:ext>
              </a:extLst>
            </p:cNvPr>
            <p:cNvSpPr/>
            <p:nvPr/>
          </p:nvSpPr>
          <p:spPr>
            <a:xfrm rot="-2922755">
              <a:off x="2207820" y="2630487"/>
              <a:ext cx="17915" cy="14307"/>
            </a:xfrm>
            <a:custGeom>
              <a:avLst/>
              <a:gdLst/>
              <a:ahLst/>
              <a:cxnLst/>
              <a:rect l="l" t="t" r="r" b="b"/>
              <a:pathLst>
                <a:path w="144" h="115" extrusionOk="0">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916;p24">
              <a:extLst>
                <a:ext uri="{FF2B5EF4-FFF2-40B4-BE49-F238E27FC236}">
                  <a16:creationId xmlns:a16="http://schemas.microsoft.com/office/drawing/2014/main" id="{48C95C0D-8106-EC2E-77D5-75EAFC53A4D8}"/>
                </a:ext>
              </a:extLst>
            </p:cNvPr>
            <p:cNvSpPr/>
            <p:nvPr/>
          </p:nvSpPr>
          <p:spPr>
            <a:xfrm rot="-2922755">
              <a:off x="2210068" y="2648923"/>
              <a:ext cx="17791" cy="13561"/>
            </a:xfrm>
            <a:custGeom>
              <a:avLst/>
              <a:gdLst/>
              <a:ahLst/>
              <a:cxnLst/>
              <a:rect l="l" t="t" r="r" b="b"/>
              <a:pathLst>
                <a:path w="143" h="109" extrusionOk="0">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917;p24">
              <a:extLst>
                <a:ext uri="{FF2B5EF4-FFF2-40B4-BE49-F238E27FC236}">
                  <a16:creationId xmlns:a16="http://schemas.microsoft.com/office/drawing/2014/main" id="{BB3D6FF7-D0CB-EA20-E127-C88DC8FC94CC}"/>
                </a:ext>
              </a:extLst>
            </p:cNvPr>
            <p:cNvSpPr/>
            <p:nvPr/>
          </p:nvSpPr>
          <p:spPr>
            <a:xfrm rot="-2922755">
              <a:off x="2211847" y="2667898"/>
              <a:ext cx="17666" cy="13561"/>
            </a:xfrm>
            <a:custGeom>
              <a:avLst/>
              <a:gdLst/>
              <a:ahLst/>
              <a:cxnLst/>
              <a:rect l="l" t="t" r="r" b="b"/>
              <a:pathLst>
                <a:path w="142" h="109" extrusionOk="0">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918;p24">
              <a:extLst>
                <a:ext uri="{FF2B5EF4-FFF2-40B4-BE49-F238E27FC236}">
                  <a16:creationId xmlns:a16="http://schemas.microsoft.com/office/drawing/2014/main" id="{C14D1240-4910-24DE-5887-E9FAD567741C}"/>
                </a:ext>
              </a:extLst>
            </p:cNvPr>
            <p:cNvSpPr/>
            <p:nvPr/>
          </p:nvSpPr>
          <p:spPr>
            <a:xfrm rot="-2922755">
              <a:off x="2213086" y="2685931"/>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919;p24">
              <a:extLst>
                <a:ext uri="{FF2B5EF4-FFF2-40B4-BE49-F238E27FC236}">
                  <a16:creationId xmlns:a16="http://schemas.microsoft.com/office/drawing/2014/main" id="{6CB586CA-99B8-F305-0C8C-C2879066BEBD}"/>
                </a:ext>
              </a:extLst>
            </p:cNvPr>
            <p:cNvSpPr/>
            <p:nvPr/>
          </p:nvSpPr>
          <p:spPr>
            <a:xfrm rot="-2922755">
              <a:off x="2215576" y="2704652"/>
              <a:ext cx="17791" cy="13436"/>
            </a:xfrm>
            <a:custGeom>
              <a:avLst/>
              <a:gdLst/>
              <a:ahLst/>
              <a:cxnLst/>
              <a:rect l="l" t="t" r="r" b="b"/>
              <a:pathLst>
                <a:path w="143" h="108" extrusionOk="0">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920;p24">
              <a:extLst>
                <a:ext uri="{FF2B5EF4-FFF2-40B4-BE49-F238E27FC236}">
                  <a16:creationId xmlns:a16="http://schemas.microsoft.com/office/drawing/2014/main" id="{E3236178-CC29-C26D-D81C-B3B90CB096CF}"/>
                </a:ext>
              </a:extLst>
            </p:cNvPr>
            <p:cNvSpPr/>
            <p:nvPr/>
          </p:nvSpPr>
          <p:spPr>
            <a:xfrm rot="-2922755">
              <a:off x="2216930" y="272256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921;p24">
              <a:extLst>
                <a:ext uri="{FF2B5EF4-FFF2-40B4-BE49-F238E27FC236}">
                  <a16:creationId xmlns:a16="http://schemas.microsoft.com/office/drawing/2014/main" id="{966AD59D-DF93-6F01-56E7-6E0E04247CDF}"/>
                </a:ext>
              </a:extLst>
            </p:cNvPr>
            <p:cNvSpPr/>
            <p:nvPr/>
          </p:nvSpPr>
          <p:spPr>
            <a:xfrm rot="-2922755">
              <a:off x="2219326" y="2741329"/>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922;p24">
              <a:extLst>
                <a:ext uri="{FF2B5EF4-FFF2-40B4-BE49-F238E27FC236}">
                  <a16:creationId xmlns:a16="http://schemas.microsoft.com/office/drawing/2014/main" id="{35F47E56-A611-1DF1-6BDC-F44EDF56ECBC}"/>
                </a:ext>
              </a:extLst>
            </p:cNvPr>
            <p:cNvSpPr/>
            <p:nvPr/>
          </p:nvSpPr>
          <p:spPr>
            <a:xfrm rot="-2922755">
              <a:off x="2221003" y="2760080"/>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923;p24">
              <a:extLst>
                <a:ext uri="{FF2B5EF4-FFF2-40B4-BE49-F238E27FC236}">
                  <a16:creationId xmlns:a16="http://schemas.microsoft.com/office/drawing/2014/main" id="{435555CA-CE13-E55F-C1C8-6C7906E3EB97}"/>
                </a:ext>
              </a:extLst>
            </p:cNvPr>
            <p:cNvSpPr/>
            <p:nvPr/>
          </p:nvSpPr>
          <p:spPr>
            <a:xfrm rot="-2922755">
              <a:off x="2274874" y="249240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924;p24">
              <a:extLst>
                <a:ext uri="{FF2B5EF4-FFF2-40B4-BE49-F238E27FC236}">
                  <a16:creationId xmlns:a16="http://schemas.microsoft.com/office/drawing/2014/main" id="{426705E3-0ADE-6FCC-262E-86B7A6A527B0}"/>
                </a:ext>
              </a:extLst>
            </p:cNvPr>
            <p:cNvSpPr/>
            <p:nvPr/>
          </p:nvSpPr>
          <p:spPr>
            <a:xfrm rot="-2922755">
              <a:off x="2306871" y="2801841"/>
              <a:ext cx="37323" cy="37448"/>
            </a:xfrm>
            <a:custGeom>
              <a:avLst/>
              <a:gdLst/>
              <a:ahLst/>
              <a:cxnLst/>
              <a:rect l="l" t="t" r="r" b="b"/>
              <a:pathLst>
                <a:path w="300"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925;p24">
              <a:extLst>
                <a:ext uri="{FF2B5EF4-FFF2-40B4-BE49-F238E27FC236}">
                  <a16:creationId xmlns:a16="http://schemas.microsoft.com/office/drawing/2014/main" id="{BAF699FD-79B5-3543-59A5-528C736C3154}"/>
                </a:ext>
              </a:extLst>
            </p:cNvPr>
            <p:cNvSpPr/>
            <p:nvPr/>
          </p:nvSpPr>
          <p:spPr>
            <a:xfrm rot="-2922755">
              <a:off x="2287729" y="2534960"/>
              <a:ext cx="17915" cy="13561"/>
            </a:xfrm>
            <a:custGeom>
              <a:avLst/>
              <a:gdLst/>
              <a:ahLst/>
              <a:cxnLst/>
              <a:rect l="l" t="t" r="r" b="b"/>
              <a:pathLst>
                <a:path w="144" h="109" extrusionOk="0">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926;p24">
              <a:extLst>
                <a:ext uri="{FF2B5EF4-FFF2-40B4-BE49-F238E27FC236}">
                  <a16:creationId xmlns:a16="http://schemas.microsoft.com/office/drawing/2014/main" id="{E5C5F19B-4293-D1DE-4F54-6E4B08E6EAE5}"/>
                </a:ext>
              </a:extLst>
            </p:cNvPr>
            <p:cNvSpPr/>
            <p:nvPr/>
          </p:nvSpPr>
          <p:spPr>
            <a:xfrm rot="-2922755">
              <a:off x="2289945" y="2557962"/>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927;p24">
              <a:extLst>
                <a:ext uri="{FF2B5EF4-FFF2-40B4-BE49-F238E27FC236}">
                  <a16:creationId xmlns:a16="http://schemas.microsoft.com/office/drawing/2014/main" id="{4B161BC7-3F1B-FF7F-5656-E65BB8C2BE45}"/>
                </a:ext>
              </a:extLst>
            </p:cNvPr>
            <p:cNvSpPr/>
            <p:nvPr/>
          </p:nvSpPr>
          <p:spPr>
            <a:xfrm rot="-2922755">
              <a:off x="2291877" y="25805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928;p24">
              <a:extLst>
                <a:ext uri="{FF2B5EF4-FFF2-40B4-BE49-F238E27FC236}">
                  <a16:creationId xmlns:a16="http://schemas.microsoft.com/office/drawing/2014/main" id="{5ED941F0-D182-14C5-2838-E4BECE7074DF}"/>
                </a:ext>
              </a:extLst>
            </p:cNvPr>
            <p:cNvSpPr/>
            <p:nvPr/>
          </p:nvSpPr>
          <p:spPr>
            <a:xfrm rot="-2922755">
              <a:off x="2294790" y="2603203"/>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929;p24">
              <a:extLst>
                <a:ext uri="{FF2B5EF4-FFF2-40B4-BE49-F238E27FC236}">
                  <a16:creationId xmlns:a16="http://schemas.microsoft.com/office/drawing/2014/main" id="{A871360C-0438-A7E3-112E-17C903DA7939}"/>
                </a:ext>
              </a:extLst>
            </p:cNvPr>
            <p:cNvSpPr/>
            <p:nvPr/>
          </p:nvSpPr>
          <p:spPr>
            <a:xfrm rot="-2922755">
              <a:off x="2296810" y="2625775"/>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930;p24">
              <a:extLst>
                <a:ext uri="{FF2B5EF4-FFF2-40B4-BE49-F238E27FC236}">
                  <a16:creationId xmlns:a16="http://schemas.microsoft.com/office/drawing/2014/main" id="{E4A03019-9491-0B50-FB62-3ADC5D1BD53A}"/>
                </a:ext>
              </a:extLst>
            </p:cNvPr>
            <p:cNvSpPr/>
            <p:nvPr/>
          </p:nvSpPr>
          <p:spPr>
            <a:xfrm rot="-2922755">
              <a:off x="2299312" y="2647607"/>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931;p24">
              <a:extLst>
                <a:ext uri="{FF2B5EF4-FFF2-40B4-BE49-F238E27FC236}">
                  <a16:creationId xmlns:a16="http://schemas.microsoft.com/office/drawing/2014/main" id="{3E3302BC-2046-8026-7E86-919272D9BE73}"/>
                </a:ext>
              </a:extLst>
            </p:cNvPr>
            <p:cNvSpPr/>
            <p:nvPr/>
          </p:nvSpPr>
          <p:spPr>
            <a:xfrm rot="-2922755">
              <a:off x="2301197" y="2670252"/>
              <a:ext cx="18786" cy="13934"/>
            </a:xfrm>
            <a:custGeom>
              <a:avLst/>
              <a:gdLst/>
              <a:ahLst/>
              <a:cxnLst/>
              <a:rect l="l" t="t" r="r" b="b"/>
              <a:pathLst>
                <a:path w="151" h="112" extrusionOk="0">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932;p24">
              <a:extLst>
                <a:ext uri="{FF2B5EF4-FFF2-40B4-BE49-F238E27FC236}">
                  <a16:creationId xmlns:a16="http://schemas.microsoft.com/office/drawing/2014/main" id="{F1FA66C1-7DCA-D8B2-AD37-B7584CBE84CD}"/>
                </a:ext>
              </a:extLst>
            </p:cNvPr>
            <p:cNvSpPr/>
            <p:nvPr/>
          </p:nvSpPr>
          <p:spPr>
            <a:xfrm rot="-2922755">
              <a:off x="2303995" y="2692990"/>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933;p24">
              <a:extLst>
                <a:ext uri="{FF2B5EF4-FFF2-40B4-BE49-F238E27FC236}">
                  <a16:creationId xmlns:a16="http://schemas.microsoft.com/office/drawing/2014/main" id="{00F8B872-F54C-CA63-8954-947E48A34505}"/>
                </a:ext>
              </a:extLst>
            </p:cNvPr>
            <p:cNvSpPr/>
            <p:nvPr/>
          </p:nvSpPr>
          <p:spPr>
            <a:xfrm rot="-2922755">
              <a:off x="2306143" y="2715966"/>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934;p24">
              <a:extLst>
                <a:ext uri="{FF2B5EF4-FFF2-40B4-BE49-F238E27FC236}">
                  <a16:creationId xmlns:a16="http://schemas.microsoft.com/office/drawing/2014/main" id="{E76BE4E5-4055-14C5-1553-CD9453FC0922}"/>
                </a:ext>
              </a:extLst>
            </p:cNvPr>
            <p:cNvSpPr/>
            <p:nvPr/>
          </p:nvSpPr>
          <p:spPr>
            <a:xfrm rot="-2922755">
              <a:off x="2308819" y="2738185"/>
              <a:ext cx="17791" cy="13436"/>
            </a:xfrm>
            <a:custGeom>
              <a:avLst/>
              <a:gdLst/>
              <a:ahLst/>
              <a:cxnLst/>
              <a:rect l="l" t="t" r="r" b="b"/>
              <a:pathLst>
                <a:path w="143" h="108" extrusionOk="0">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935;p24">
              <a:extLst>
                <a:ext uri="{FF2B5EF4-FFF2-40B4-BE49-F238E27FC236}">
                  <a16:creationId xmlns:a16="http://schemas.microsoft.com/office/drawing/2014/main" id="{1B652496-F445-F2C5-AB48-7799BB8D9807}"/>
                </a:ext>
              </a:extLst>
            </p:cNvPr>
            <p:cNvSpPr/>
            <p:nvPr/>
          </p:nvSpPr>
          <p:spPr>
            <a:xfrm rot="-2922755">
              <a:off x="2311009" y="2761130"/>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936;p24">
              <a:extLst>
                <a:ext uri="{FF2B5EF4-FFF2-40B4-BE49-F238E27FC236}">
                  <a16:creationId xmlns:a16="http://schemas.microsoft.com/office/drawing/2014/main" id="{21BC2E9C-0F31-38AA-41F1-1177AE84CFD7}"/>
                </a:ext>
              </a:extLst>
            </p:cNvPr>
            <p:cNvSpPr/>
            <p:nvPr/>
          </p:nvSpPr>
          <p:spPr>
            <a:xfrm rot="-2922755">
              <a:off x="2312639" y="2782963"/>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937;p24">
              <a:extLst>
                <a:ext uri="{FF2B5EF4-FFF2-40B4-BE49-F238E27FC236}">
                  <a16:creationId xmlns:a16="http://schemas.microsoft.com/office/drawing/2014/main" id="{41631416-6169-9FFD-368E-E032AB43AC20}"/>
                </a:ext>
              </a:extLst>
            </p:cNvPr>
            <p:cNvSpPr/>
            <p:nvPr/>
          </p:nvSpPr>
          <p:spPr>
            <a:xfrm rot="-2922755">
              <a:off x="2364909" y="2467182"/>
              <a:ext cx="50137" cy="36950"/>
            </a:xfrm>
            <a:custGeom>
              <a:avLst/>
              <a:gdLst/>
              <a:ahLst/>
              <a:cxnLst/>
              <a:rect l="l" t="t" r="r" b="b"/>
              <a:pathLst>
                <a:path w="403"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938;p24">
              <a:extLst>
                <a:ext uri="{FF2B5EF4-FFF2-40B4-BE49-F238E27FC236}">
                  <a16:creationId xmlns:a16="http://schemas.microsoft.com/office/drawing/2014/main" id="{45CDAB11-90F6-EB05-E92D-0030078F57F2}"/>
                </a:ext>
              </a:extLst>
            </p:cNvPr>
            <p:cNvSpPr/>
            <p:nvPr/>
          </p:nvSpPr>
          <p:spPr>
            <a:xfrm rot="-2922755">
              <a:off x="2408545" y="2832906"/>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939;p24">
              <a:extLst>
                <a:ext uri="{FF2B5EF4-FFF2-40B4-BE49-F238E27FC236}">
                  <a16:creationId xmlns:a16="http://schemas.microsoft.com/office/drawing/2014/main" id="{A8B954CA-CCB9-7214-7B0A-0848DCB99E2E}"/>
                </a:ext>
              </a:extLst>
            </p:cNvPr>
            <p:cNvSpPr/>
            <p:nvPr/>
          </p:nvSpPr>
          <p:spPr>
            <a:xfrm rot="-2922755">
              <a:off x="2384822" y="2514779"/>
              <a:ext cx="17791" cy="13561"/>
            </a:xfrm>
            <a:custGeom>
              <a:avLst/>
              <a:gdLst/>
              <a:ahLst/>
              <a:cxnLst/>
              <a:rect l="l" t="t" r="r" b="b"/>
              <a:pathLst>
                <a:path w="143" h="109" extrusionOk="0">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940;p24">
              <a:extLst>
                <a:ext uri="{FF2B5EF4-FFF2-40B4-BE49-F238E27FC236}">
                  <a16:creationId xmlns:a16="http://schemas.microsoft.com/office/drawing/2014/main" id="{2443F1F6-A999-BA54-6E1B-09E44103AC1E}"/>
                </a:ext>
              </a:extLst>
            </p:cNvPr>
            <p:cNvSpPr/>
            <p:nvPr/>
          </p:nvSpPr>
          <p:spPr>
            <a:xfrm rot="-2922755">
              <a:off x="2387326" y="2541627"/>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941;p24">
              <a:extLst>
                <a:ext uri="{FF2B5EF4-FFF2-40B4-BE49-F238E27FC236}">
                  <a16:creationId xmlns:a16="http://schemas.microsoft.com/office/drawing/2014/main" id="{BC56438A-DB94-40EA-86F2-CD49BDBC0EBE}"/>
                </a:ext>
              </a:extLst>
            </p:cNvPr>
            <p:cNvSpPr/>
            <p:nvPr/>
          </p:nvSpPr>
          <p:spPr>
            <a:xfrm rot="-2922755">
              <a:off x="2389613" y="2568246"/>
              <a:ext cx="18786" cy="13934"/>
            </a:xfrm>
            <a:custGeom>
              <a:avLst/>
              <a:gdLst/>
              <a:ahLst/>
              <a:cxnLst/>
              <a:rect l="l" t="t" r="r" b="b"/>
              <a:pathLst>
                <a:path w="151" h="112" extrusionOk="0">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942;p24">
              <a:extLst>
                <a:ext uri="{FF2B5EF4-FFF2-40B4-BE49-F238E27FC236}">
                  <a16:creationId xmlns:a16="http://schemas.microsoft.com/office/drawing/2014/main" id="{C76F9C37-9108-B2AE-A213-63BC3C43554B}"/>
                </a:ext>
              </a:extLst>
            </p:cNvPr>
            <p:cNvSpPr/>
            <p:nvPr/>
          </p:nvSpPr>
          <p:spPr>
            <a:xfrm rot="-2922755">
              <a:off x="2392943" y="2594720"/>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943;p24">
              <a:extLst>
                <a:ext uri="{FF2B5EF4-FFF2-40B4-BE49-F238E27FC236}">
                  <a16:creationId xmlns:a16="http://schemas.microsoft.com/office/drawing/2014/main" id="{723A1BF0-D746-FE05-E973-9CC337A93FD8}"/>
                </a:ext>
              </a:extLst>
            </p:cNvPr>
            <p:cNvSpPr/>
            <p:nvPr/>
          </p:nvSpPr>
          <p:spPr>
            <a:xfrm rot="-2922755">
              <a:off x="2395506" y="2622074"/>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944;p24">
              <a:extLst>
                <a:ext uri="{FF2B5EF4-FFF2-40B4-BE49-F238E27FC236}">
                  <a16:creationId xmlns:a16="http://schemas.microsoft.com/office/drawing/2014/main" id="{CDEBBA52-D853-C040-E9F8-EAE606FFACC9}"/>
                </a:ext>
              </a:extLst>
            </p:cNvPr>
            <p:cNvSpPr/>
            <p:nvPr/>
          </p:nvSpPr>
          <p:spPr>
            <a:xfrm rot="-2922755">
              <a:off x="2398674" y="264856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945;p24">
              <a:extLst>
                <a:ext uri="{FF2B5EF4-FFF2-40B4-BE49-F238E27FC236}">
                  <a16:creationId xmlns:a16="http://schemas.microsoft.com/office/drawing/2014/main" id="{78F50584-0976-F50E-38C8-605DC5055ABF}"/>
                </a:ext>
              </a:extLst>
            </p:cNvPr>
            <p:cNvSpPr/>
            <p:nvPr/>
          </p:nvSpPr>
          <p:spPr>
            <a:xfrm rot="-2922755">
              <a:off x="2400936" y="2675127"/>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946;p24">
              <a:extLst>
                <a:ext uri="{FF2B5EF4-FFF2-40B4-BE49-F238E27FC236}">
                  <a16:creationId xmlns:a16="http://schemas.microsoft.com/office/drawing/2014/main" id="{56A8D18A-7F6A-5CD7-A9D1-CE9424E6B2DB}"/>
                </a:ext>
              </a:extLst>
            </p:cNvPr>
            <p:cNvSpPr/>
            <p:nvPr/>
          </p:nvSpPr>
          <p:spPr>
            <a:xfrm rot="-2922755">
              <a:off x="2404129" y="2701674"/>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947;p24">
              <a:extLst>
                <a:ext uri="{FF2B5EF4-FFF2-40B4-BE49-F238E27FC236}">
                  <a16:creationId xmlns:a16="http://schemas.microsoft.com/office/drawing/2014/main" id="{DE8ECAF8-D211-EC7F-43FC-6FC8F1056A0A}"/>
                </a:ext>
              </a:extLst>
            </p:cNvPr>
            <p:cNvSpPr/>
            <p:nvPr/>
          </p:nvSpPr>
          <p:spPr>
            <a:xfrm rot="-2922755">
              <a:off x="2406575" y="2728492"/>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948;p24">
              <a:extLst>
                <a:ext uri="{FF2B5EF4-FFF2-40B4-BE49-F238E27FC236}">
                  <a16:creationId xmlns:a16="http://schemas.microsoft.com/office/drawing/2014/main" id="{280B9C2F-D45B-6DEC-4158-DC1262257BAA}"/>
                </a:ext>
              </a:extLst>
            </p:cNvPr>
            <p:cNvSpPr/>
            <p:nvPr/>
          </p:nvSpPr>
          <p:spPr>
            <a:xfrm rot="-2922755">
              <a:off x="2408815" y="275500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949;p24">
              <a:extLst>
                <a:ext uri="{FF2B5EF4-FFF2-40B4-BE49-F238E27FC236}">
                  <a16:creationId xmlns:a16="http://schemas.microsoft.com/office/drawing/2014/main" id="{7F13B927-2C4D-039B-AE97-689627D427E4}"/>
                </a:ext>
              </a:extLst>
            </p:cNvPr>
            <p:cNvSpPr/>
            <p:nvPr/>
          </p:nvSpPr>
          <p:spPr>
            <a:xfrm rot="-2922755">
              <a:off x="2412051" y="2781649"/>
              <a:ext cx="17791" cy="13436"/>
            </a:xfrm>
            <a:custGeom>
              <a:avLst/>
              <a:gdLst/>
              <a:ahLst/>
              <a:cxnLst/>
              <a:rect l="l" t="t" r="r" b="b"/>
              <a:pathLst>
                <a:path w="143" h="108" extrusionOk="0">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950;p24">
              <a:extLst>
                <a:ext uri="{FF2B5EF4-FFF2-40B4-BE49-F238E27FC236}">
                  <a16:creationId xmlns:a16="http://schemas.microsoft.com/office/drawing/2014/main" id="{AF1DADB0-E983-0EE1-71EF-92922B1204CF}"/>
                </a:ext>
              </a:extLst>
            </p:cNvPr>
            <p:cNvSpPr/>
            <p:nvPr/>
          </p:nvSpPr>
          <p:spPr>
            <a:xfrm rot="-2922755">
              <a:off x="2414292" y="2808165"/>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951;p24">
              <a:extLst>
                <a:ext uri="{FF2B5EF4-FFF2-40B4-BE49-F238E27FC236}">
                  <a16:creationId xmlns:a16="http://schemas.microsoft.com/office/drawing/2014/main" id="{43851CE9-09B5-AF15-449E-C802C76AFE6D}"/>
                </a:ext>
              </a:extLst>
            </p:cNvPr>
            <p:cNvSpPr/>
            <p:nvPr/>
          </p:nvSpPr>
          <p:spPr>
            <a:xfrm rot="-2922755">
              <a:off x="2479533" y="2442805"/>
              <a:ext cx="37447" cy="37448"/>
            </a:xfrm>
            <a:custGeom>
              <a:avLst/>
              <a:gdLst/>
              <a:ahLst/>
              <a:cxnLst/>
              <a:rect l="l" t="t" r="r" b="b"/>
              <a:pathLst>
                <a:path w="301"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952;p24">
              <a:extLst>
                <a:ext uri="{FF2B5EF4-FFF2-40B4-BE49-F238E27FC236}">
                  <a16:creationId xmlns:a16="http://schemas.microsoft.com/office/drawing/2014/main" id="{83164C86-1FB0-0DD3-58B3-9E86A17154D8}"/>
                </a:ext>
              </a:extLst>
            </p:cNvPr>
            <p:cNvSpPr/>
            <p:nvPr/>
          </p:nvSpPr>
          <p:spPr>
            <a:xfrm rot="-2922755">
              <a:off x="2516094" y="2865193"/>
              <a:ext cx="50137" cy="36950"/>
            </a:xfrm>
            <a:custGeom>
              <a:avLst/>
              <a:gdLst/>
              <a:ahLst/>
              <a:cxnLst/>
              <a:rect l="l" t="t" r="r" b="b"/>
              <a:pathLst>
                <a:path w="403" h="297" extrusionOk="0">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953;p24">
              <a:extLst>
                <a:ext uri="{FF2B5EF4-FFF2-40B4-BE49-F238E27FC236}">
                  <a16:creationId xmlns:a16="http://schemas.microsoft.com/office/drawing/2014/main" id="{FDC37B8D-C07F-8747-8F68-B8FD0D3664E6}"/>
                </a:ext>
              </a:extLst>
            </p:cNvPr>
            <p:cNvSpPr/>
            <p:nvPr/>
          </p:nvSpPr>
          <p:spPr>
            <a:xfrm rot="-2922755">
              <a:off x="2492999" y="2496910"/>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954;p24">
              <a:extLst>
                <a:ext uri="{FF2B5EF4-FFF2-40B4-BE49-F238E27FC236}">
                  <a16:creationId xmlns:a16="http://schemas.microsoft.com/office/drawing/2014/main" id="{8C307AAF-3B11-2E70-9C16-1FA0879DBFAA}"/>
                </a:ext>
              </a:extLst>
            </p:cNvPr>
            <p:cNvSpPr/>
            <p:nvPr/>
          </p:nvSpPr>
          <p:spPr>
            <a:xfrm rot="-2922755">
              <a:off x="2496408" y="2527392"/>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955;p24">
              <a:extLst>
                <a:ext uri="{FF2B5EF4-FFF2-40B4-BE49-F238E27FC236}">
                  <a16:creationId xmlns:a16="http://schemas.microsoft.com/office/drawing/2014/main" id="{0E763A7C-B81E-ECD1-3C25-6A2FDDDC4F22}"/>
                </a:ext>
              </a:extLst>
            </p:cNvPr>
            <p:cNvSpPr/>
            <p:nvPr/>
          </p:nvSpPr>
          <p:spPr>
            <a:xfrm rot="-2922755">
              <a:off x="2499133" y="2557790"/>
              <a:ext cx="18786" cy="13934"/>
            </a:xfrm>
            <a:custGeom>
              <a:avLst/>
              <a:gdLst/>
              <a:ahLst/>
              <a:cxnLst/>
              <a:rect l="l" t="t" r="r" b="b"/>
              <a:pathLst>
                <a:path w="151" h="112" extrusionOk="0">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956;p24">
              <a:extLst>
                <a:ext uri="{FF2B5EF4-FFF2-40B4-BE49-F238E27FC236}">
                  <a16:creationId xmlns:a16="http://schemas.microsoft.com/office/drawing/2014/main" id="{DC47A355-2FC4-91D6-A0E6-AA96D8537A1A}"/>
                </a:ext>
              </a:extLst>
            </p:cNvPr>
            <p:cNvSpPr/>
            <p:nvPr/>
          </p:nvSpPr>
          <p:spPr>
            <a:xfrm rot="-2922755">
              <a:off x="2503026" y="2588968"/>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957;p24">
              <a:extLst>
                <a:ext uri="{FF2B5EF4-FFF2-40B4-BE49-F238E27FC236}">
                  <a16:creationId xmlns:a16="http://schemas.microsoft.com/office/drawing/2014/main" id="{2B3A755A-4FF6-EAD7-8437-2200BD6FDE48}"/>
                </a:ext>
              </a:extLst>
            </p:cNvPr>
            <p:cNvSpPr/>
            <p:nvPr/>
          </p:nvSpPr>
          <p:spPr>
            <a:xfrm rot="-2922755">
              <a:off x="2505712" y="2619902"/>
              <a:ext cx="17791" cy="13312"/>
            </a:xfrm>
            <a:custGeom>
              <a:avLst/>
              <a:gdLst/>
              <a:ahLst/>
              <a:cxnLst/>
              <a:rect l="l" t="t" r="r" b="b"/>
              <a:pathLst>
                <a:path w="143"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958;p24">
              <a:extLst>
                <a:ext uri="{FF2B5EF4-FFF2-40B4-BE49-F238E27FC236}">
                  <a16:creationId xmlns:a16="http://schemas.microsoft.com/office/drawing/2014/main" id="{57FA7F64-4701-4273-C03E-9874017F2BAE}"/>
                </a:ext>
              </a:extLst>
            </p:cNvPr>
            <p:cNvSpPr/>
            <p:nvPr/>
          </p:nvSpPr>
          <p:spPr>
            <a:xfrm rot="-2922755">
              <a:off x="2508250" y="2650260"/>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959;p24">
              <a:extLst>
                <a:ext uri="{FF2B5EF4-FFF2-40B4-BE49-F238E27FC236}">
                  <a16:creationId xmlns:a16="http://schemas.microsoft.com/office/drawing/2014/main" id="{C0B1FC08-AAE7-78F0-4F57-0B3D5D81CE85}"/>
                </a:ext>
              </a:extLst>
            </p:cNvPr>
            <p:cNvSpPr/>
            <p:nvPr/>
          </p:nvSpPr>
          <p:spPr>
            <a:xfrm rot="-2922755">
              <a:off x="2512330" y="268147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960;p24">
              <a:extLst>
                <a:ext uri="{FF2B5EF4-FFF2-40B4-BE49-F238E27FC236}">
                  <a16:creationId xmlns:a16="http://schemas.microsoft.com/office/drawing/2014/main" id="{9ECEE89A-AD7A-26C4-275D-79E5810059EB}"/>
                </a:ext>
              </a:extLst>
            </p:cNvPr>
            <p:cNvSpPr/>
            <p:nvPr/>
          </p:nvSpPr>
          <p:spPr>
            <a:xfrm rot="-2922755">
              <a:off x="2514847" y="2711913"/>
              <a:ext cx="18786" cy="13436"/>
            </a:xfrm>
            <a:custGeom>
              <a:avLst/>
              <a:gdLst/>
              <a:ahLst/>
              <a:cxnLst/>
              <a:rect l="l" t="t" r="r" b="b"/>
              <a:pathLst>
                <a:path w="151" h="108" extrusionOk="0">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961;p24">
              <a:extLst>
                <a:ext uri="{FF2B5EF4-FFF2-40B4-BE49-F238E27FC236}">
                  <a16:creationId xmlns:a16="http://schemas.microsoft.com/office/drawing/2014/main" id="{7B70223F-34DE-3273-8DD6-7E36D1A018C2}"/>
                </a:ext>
              </a:extLst>
            </p:cNvPr>
            <p:cNvSpPr/>
            <p:nvPr/>
          </p:nvSpPr>
          <p:spPr>
            <a:xfrm rot="-2922755">
              <a:off x="2518427" y="2742374"/>
              <a:ext cx="17791" cy="13561"/>
            </a:xfrm>
            <a:custGeom>
              <a:avLst/>
              <a:gdLst/>
              <a:ahLst/>
              <a:cxnLst/>
              <a:rect l="l" t="t" r="r" b="b"/>
              <a:pathLst>
                <a:path w="143" h="109" extrusionOk="0">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962;p24">
              <a:extLst>
                <a:ext uri="{FF2B5EF4-FFF2-40B4-BE49-F238E27FC236}">
                  <a16:creationId xmlns:a16="http://schemas.microsoft.com/office/drawing/2014/main" id="{78125E0B-08E2-82F5-5EA2-B0920115C38E}"/>
                </a:ext>
              </a:extLst>
            </p:cNvPr>
            <p:cNvSpPr/>
            <p:nvPr/>
          </p:nvSpPr>
          <p:spPr>
            <a:xfrm rot="-2922755">
              <a:off x="2521634" y="2773863"/>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963;p24">
              <a:extLst>
                <a:ext uri="{FF2B5EF4-FFF2-40B4-BE49-F238E27FC236}">
                  <a16:creationId xmlns:a16="http://schemas.microsoft.com/office/drawing/2014/main" id="{34F00FB7-8736-6429-A53C-225F95C48CF0}"/>
                </a:ext>
              </a:extLst>
            </p:cNvPr>
            <p:cNvSpPr/>
            <p:nvPr/>
          </p:nvSpPr>
          <p:spPr>
            <a:xfrm rot="-2922755">
              <a:off x="2524151" y="2804423"/>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964;p24">
              <a:extLst>
                <a:ext uri="{FF2B5EF4-FFF2-40B4-BE49-F238E27FC236}">
                  <a16:creationId xmlns:a16="http://schemas.microsoft.com/office/drawing/2014/main" id="{06B28583-6CE2-5DBD-0B6D-FD2C7EB78C8F}"/>
                </a:ext>
              </a:extLst>
            </p:cNvPr>
            <p:cNvSpPr/>
            <p:nvPr/>
          </p:nvSpPr>
          <p:spPr>
            <a:xfrm rot="-2922755">
              <a:off x="2527684" y="2834781"/>
              <a:ext cx="17791" cy="13561"/>
            </a:xfrm>
            <a:custGeom>
              <a:avLst/>
              <a:gdLst/>
              <a:ahLst/>
              <a:cxnLst/>
              <a:rect l="l" t="t" r="r" b="b"/>
              <a:pathLst>
                <a:path w="143" h="109" extrusionOk="0">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965;p24">
              <a:extLst>
                <a:ext uri="{FF2B5EF4-FFF2-40B4-BE49-F238E27FC236}">
                  <a16:creationId xmlns:a16="http://schemas.microsoft.com/office/drawing/2014/main" id="{6DC12155-B7AC-92BC-88F0-A7F60C101C26}"/>
                </a:ext>
              </a:extLst>
            </p:cNvPr>
            <p:cNvSpPr/>
            <p:nvPr/>
          </p:nvSpPr>
          <p:spPr>
            <a:xfrm rot="-2922755">
              <a:off x="2594335" y="2420984"/>
              <a:ext cx="49266" cy="36950"/>
            </a:xfrm>
            <a:custGeom>
              <a:avLst/>
              <a:gdLst/>
              <a:ahLst/>
              <a:cxnLst/>
              <a:rect l="l" t="t" r="r" b="b"/>
              <a:pathLst>
                <a:path w="396" h="297" extrusionOk="0">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966;p24">
              <a:extLst>
                <a:ext uri="{FF2B5EF4-FFF2-40B4-BE49-F238E27FC236}">
                  <a16:creationId xmlns:a16="http://schemas.microsoft.com/office/drawing/2014/main" id="{DBE47698-E3EA-CBD3-0A36-3A0304D57473}"/>
                </a:ext>
              </a:extLst>
            </p:cNvPr>
            <p:cNvSpPr/>
            <p:nvPr/>
          </p:nvSpPr>
          <p:spPr>
            <a:xfrm rot="-2922755">
              <a:off x="2642553" y="2899077"/>
              <a:ext cx="50261" cy="37572"/>
            </a:xfrm>
            <a:custGeom>
              <a:avLst/>
              <a:gdLst/>
              <a:ahLst/>
              <a:cxnLst/>
              <a:rect l="l" t="t" r="r" b="b"/>
              <a:pathLst>
                <a:path w="404" h="302" extrusionOk="0">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967;p24">
              <a:extLst>
                <a:ext uri="{FF2B5EF4-FFF2-40B4-BE49-F238E27FC236}">
                  <a16:creationId xmlns:a16="http://schemas.microsoft.com/office/drawing/2014/main" id="{1630504E-0FF1-6F03-B30B-0909ECCA024C}"/>
                </a:ext>
              </a:extLst>
            </p:cNvPr>
            <p:cNvSpPr/>
            <p:nvPr/>
          </p:nvSpPr>
          <p:spPr>
            <a:xfrm rot="-2922755">
              <a:off x="2614818" y="2480038"/>
              <a:ext cx="17791" cy="13436"/>
            </a:xfrm>
            <a:custGeom>
              <a:avLst/>
              <a:gdLst/>
              <a:ahLst/>
              <a:cxnLst/>
              <a:rect l="l" t="t" r="r" b="b"/>
              <a:pathLst>
                <a:path w="143" h="108" extrusionOk="0">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968;p24">
              <a:extLst>
                <a:ext uri="{FF2B5EF4-FFF2-40B4-BE49-F238E27FC236}">
                  <a16:creationId xmlns:a16="http://schemas.microsoft.com/office/drawing/2014/main" id="{8499E4AA-0932-475F-4948-FE7329050306}"/>
                </a:ext>
              </a:extLst>
            </p:cNvPr>
            <p:cNvSpPr/>
            <p:nvPr/>
          </p:nvSpPr>
          <p:spPr>
            <a:xfrm rot="-2922755">
              <a:off x="2617898" y="2514307"/>
              <a:ext cx="18786" cy="14432"/>
            </a:xfrm>
            <a:custGeom>
              <a:avLst/>
              <a:gdLst/>
              <a:ahLst/>
              <a:cxnLst/>
              <a:rect l="l" t="t" r="r" b="b"/>
              <a:pathLst>
                <a:path w="151" h="116" extrusionOk="0">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969;p24">
              <a:extLst>
                <a:ext uri="{FF2B5EF4-FFF2-40B4-BE49-F238E27FC236}">
                  <a16:creationId xmlns:a16="http://schemas.microsoft.com/office/drawing/2014/main" id="{2ADD72CA-A141-2492-B4B0-C3FD8B959BB3}"/>
                </a:ext>
              </a:extLst>
            </p:cNvPr>
            <p:cNvSpPr/>
            <p:nvPr/>
          </p:nvSpPr>
          <p:spPr>
            <a:xfrm rot="-2922755">
              <a:off x="2622020" y="2549550"/>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970;p24">
              <a:extLst>
                <a:ext uri="{FF2B5EF4-FFF2-40B4-BE49-F238E27FC236}">
                  <a16:creationId xmlns:a16="http://schemas.microsoft.com/office/drawing/2014/main" id="{472334A5-ACF1-67E5-AC62-742D3AC27A3B}"/>
                </a:ext>
              </a:extLst>
            </p:cNvPr>
            <p:cNvSpPr/>
            <p:nvPr/>
          </p:nvSpPr>
          <p:spPr>
            <a:xfrm rot="-2922755">
              <a:off x="2625525" y="25850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971;p24">
              <a:extLst>
                <a:ext uri="{FF2B5EF4-FFF2-40B4-BE49-F238E27FC236}">
                  <a16:creationId xmlns:a16="http://schemas.microsoft.com/office/drawing/2014/main" id="{6508A60D-AEC1-3FA8-46DF-A5E11B6CAD2A}"/>
                </a:ext>
              </a:extLst>
            </p:cNvPr>
            <p:cNvSpPr/>
            <p:nvPr/>
          </p:nvSpPr>
          <p:spPr>
            <a:xfrm rot="-2922755">
              <a:off x="2628351" y="2619457"/>
              <a:ext cx="18786" cy="13561"/>
            </a:xfrm>
            <a:custGeom>
              <a:avLst/>
              <a:gdLst/>
              <a:ahLst/>
              <a:cxnLst/>
              <a:rect l="l" t="t" r="r" b="b"/>
              <a:pathLst>
                <a:path w="151" h="109" extrusionOk="0">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972;p24">
              <a:extLst>
                <a:ext uri="{FF2B5EF4-FFF2-40B4-BE49-F238E27FC236}">
                  <a16:creationId xmlns:a16="http://schemas.microsoft.com/office/drawing/2014/main" id="{35FF3906-2846-A1BF-0017-80309A0939F6}"/>
                </a:ext>
              </a:extLst>
            </p:cNvPr>
            <p:cNvSpPr/>
            <p:nvPr/>
          </p:nvSpPr>
          <p:spPr>
            <a:xfrm rot="-2922755">
              <a:off x="2632639" y="2654445"/>
              <a:ext cx="17915" cy="13436"/>
            </a:xfrm>
            <a:custGeom>
              <a:avLst/>
              <a:gdLst/>
              <a:ahLst/>
              <a:cxnLst/>
              <a:rect l="l" t="t" r="r" b="b"/>
              <a:pathLst>
                <a:path w="144" h="108" extrusionOk="0">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973;p24">
              <a:extLst>
                <a:ext uri="{FF2B5EF4-FFF2-40B4-BE49-F238E27FC236}">
                  <a16:creationId xmlns:a16="http://schemas.microsoft.com/office/drawing/2014/main" id="{D678AF77-5A9B-5F20-43B9-4818CE138F78}"/>
                </a:ext>
              </a:extLst>
            </p:cNvPr>
            <p:cNvSpPr/>
            <p:nvPr/>
          </p:nvSpPr>
          <p:spPr>
            <a:xfrm rot="-2922755">
              <a:off x="2635750" y="2688881"/>
              <a:ext cx="18661" cy="13934"/>
            </a:xfrm>
            <a:custGeom>
              <a:avLst/>
              <a:gdLst/>
              <a:ahLst/>
              <a:cxnLst/>
              <a:rect l="l" t="t" r="r" b="b"/>
              <a:pathLst>
                <a:path w="150" h="112" extrusionOk="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974;p24">
              <a:extLst>
                <a:ext uri="{FF2B5EF4-FFF2-40B4-BE49-F238E27FC236}">
                  <a16:creationId xmlns:a16="http://schemas.microsoft.com/office/drawing/2014/main" id="{A44426BE-9ED4-4481-8B9E-25EB25CEE86F}"/>
                </a:ext>
              </a:extLst>
            </p:cNvPr>
            <p:cNvSpPr/>
            <p:nvPr/>
          </p:nvSpPr>
          <p:spPr>
            <a:xfrm rot="-2922755">
              <a:off x="2639898" y="2723931"/>
              <a:ext cx="17791" cy="13436"/>
            </a:xfrm>
            <a:custGeom>
              <a:avLst/>
              <a:gdLst/>
              <a:ahLst/>
              <a:cxnLst/>
              <a:rect l="l" t="t" r="r" b="b"/>
              <a:pathLst>
                <a:path w="143" h="108" extrusionOk="0">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975;p24">
              <a:extLst>
                <a:ext uri="{FF2B5EF4-FFF2-40B4-BE49-F238E27FC236}">
                  <a16:creationId xmlns:a16="http://schemas.microsoft.com/office/drawing/2014/main" id="{E2B78B42-D074-C4D7-D6E2-0C98C377830A}"/>
                </a:ext>
              </a:extLst>
            </p:cNvPr>
            <p:cNvSpPr/>
            <p:nvPr/>
          </p:nvSpPr>
          <p:spPr>
            <a:xfrm rot="-2922755">
              <a:off x="2643101" y="2758596"/>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976;p24">
              <a:extLst>
                <a:ext uri="{FF2B5EF4-FFF2-40B4-BE49-F238E27FC236}">
                  <a16:creationId xmlns:a16="http://schemas.microsoft.com/office/drawing/2014/main" id="{DDAB6F81-2C1D-AED8-702B-271A1022E886}"/>
                </a:ext>
              </a:extLst>
            </p:cNvPr>
            <p:cNvSpPr/>
            <p:nvPr/>
          </p:nvSpPr>
          <p:spPr>
            <a:xfrm rot="-2922755">
              <a:off x="2646275" y="2793818"/>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977;p24">
              <a:extLst>
                <a:ext uri="{FF2B5EF4-FFF2-40B4-BE49-F238E27FC236}">
                  <a16:creationId xmlns:a16="http://schemas.microsoft.com/office/drawing/2014/main" id="{8502C24A-F1B2-5A70-9EBA-22E1C80E2A47}"/>
                </a:ext>
              </a:extLst>
            </p:cNvPr>
            <p:cNvSpPr/>
            <p:nvPr/>
          </p:nvSpPr>
          <p:spPr>
            <a:xfrm rot="-2922755">
              <a:off x="2650606" y="2828899"/>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978;p24">
              <a:extLst>
                <a:ext uri="{FF2B5EF4-FFF2-40B4-BE49-F238E27FC236}">
                  <a16:creationId xmlns:a16="http://schemas.microsoft.com/office/drawing/2014/main" id="{0889B56C-DD1F-0AAD-0A9C-252F77E2CCEC}"/>
                </a:ext>
              </a:extLst>
            </p:cNvPr>
            <p:cNvSpPr/>
            <p:nvPr/>
          </p:nvSpPr>
          <p:spPr>
            <a:xfrm rot="-2922755">
              <a:off x="2653628" y="2863262"/>
              <a:ext cx="18661" cy="13810"/>
            </a:xfrm>
            <a:custGeom>
              <a:avLst/>
              <a:gdLst/>
              <a:ahLst/>
              <a:cxnLst/>
              <a:rect l="l" t="t" r="r" b="b"/>
              <a:pathLst>
                <a:path w="150" h="111" extrusionOk="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979;p24">
              <a:extLst>
                <a:ext uri="{FF2B5EF4-FFF2-40B4-BE49-F238E27FC236}">
                  <a16:creationId xmlns:a16="http://schemas.microsoft.com/office/drawing/2014/main" id="{84AAAF10-5B0C-D54C-CF2C-DB636C947CE0}"/>
                </a:ext>
              </a:extLst>
            </p:cNvPr>
            <p:cNvSpPr/>
            <p:nvPr/>
          </p:nvSpPr>
          <p:spPr>
            <a:xfrm rot="-2922755">
              <a:off x="2729934" y="2400858"/>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980;p24">
              <a:extLst>
                <a:ext uri="{FF2B5EF4-FFF2-40B4-BE49-F238E27FC236}">
                  <a16:creationId xmlns:a16="http://schemas.microsoft.com/office/drawing/2014/main" id="{1781F3E7-F72C-B354-A3C2-9CE361281370}"/>
                </a:ext>
              </a:extLst>
            </p:cNvPr>
            <p:cNvSpPr/>
            <p:nvPr/>
          </p:nvSpPr>
          <p:spPr>
            <a:xfrm rot="-2922755">
              <a:off x="2784943" y="2935095"/>
              <a:ext cx="49266" cy="37572"/>
            </a:xfrm>
            <a:custGeom>
              <a:avLst/>
              <a:gdLst/>
              <a:ahLst/>
              <a:cxnLst/>
              <a:rect l="l" t="t" r="r" b="b"/>
              <a:pathLst>
                <a:path w="396" h="302" extrusionOk="0">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981;p24">
              <a:extLst>
                <a:ext uri="{FF2B5EF4-FFF2-40B4-BE49-F238E27FC236}">
                  <a16:creationId xmlns:a16="http://schemas.microsoft.com/office/drawing/2014/main" id="{A2F5C854-8D10-2D35-24E7-10299AE9BDD3}"/>
                </a:ext>
              </a:extLst>
            </p:cNvPr>
            <p:cNvSpPr/>
            <p:nvPr/>
          </p:nvSpPr>
          <p:spPr>
            <a:xfrm rot="-2922755">
              <a:off x="2751169" y="2465989"/>
              <a:ext cx="17791" cy="13436"/>
            </a:xfrm>
            <a:custGeom>
              <a:avLst/>
              <a:gdLst/>
              <a:ahLst/>
              <a:cxnLst/>
              <a:rect l="l" t="t" r="r" b="b"/>
              <a:pathLst>
                <a:path w="143" h="108"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982;p24">
              <a:extLst>
                <a:ext uri="{FF2B5EF4-FFF2-40B4-BE49-F238E27FC236}">
                  <a16:creationId xmlns:a16="http://schemas.microsoft.com/office/drawing/2014/main" id="{7DE40CEB-317A-80CA-7181-24E3E82F2936}"/>
                </a:ext>
              </a:extLst>
            </p:cNvPr>
            <p:cNvSpPr/>
            <p:nvPr/>
          </p:nvSpPr>
          <p:spPr>
            <a:xfrm rot="-2922755">
              <a:off x="2754890" y="2504984"/>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983;p24">
              <a:extLst>
                <a:ext uri="{FF2B5EF4-FFF2-40B4-BE49-F238E27FC236}">
                  <a16:creationId xmlns:a16="http://schemas.microsoft.com/office/drawing/2014/main" id="{14C85102-5C12-8975-8A3D-1FBBF11B89AC}"/>
                </a:ext>
              </a:extLst>
            </p:cNvPr>
            <p:cNvSpPr/>
            <p:nvPr/>
          </p:nvSpPr>
          <p:spPr>
            <a:xfrm rot="-2922755">
              <a:off x="2759143" y="2543229"/>
              <a:ext cx="17915" cy="14307"/>
            </a:xfrm>
            <a:custGeom>
              <a:avLst/>
              <a:gdLst/>
              <a:ahLst/>
              <a:cxnLst/>
              <a:rect l="l" t="t" r="r" b="b"/>
              <a:pathLst>
                <a:path w="144" h="115" extrusionOk="0">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984;p24">
              <a:extLst>
                <a:ext uri="{FF2B5EF4-FFF2-40B4-BE49-F238E27FC236}">
                  <a16:creationId xmlns:a16="http://schemas.microsoft.com/office/drawing/2014/main" id="{65F5F10B-D4AD-4AA7-3BA0-7C1ECEA6ADE8}"/>
                </a:ext>
              </a:extLst>
            </p:cNvPr>
            <p:cNvSpPr/>
            <p:nvPr/>
          </p:nvSpPr>
          <p:spPr>
            <a:xfrm rot="-2922755">
              <a:off x="2762683" y="2582318"/>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985;p24">
              <a:extLst>
                <a:ext uri="{FF2B5EF4-FFF2-40B4-BE49-F238E27FC236}">
                  <a16:creationId xmlns:a16="http://schemas.microsoft.com/office/drawing/2014/main" id="{AAF72B70-EE41-A6CE-F952-FC2E42B8D5DD}"/>
                </a:ext>
              </a:extLst>
            </p:cNvPr>
            <p:cNvSpPr/>
            <p:nvPr/>
          </p:nvSpPr>
          <p:spPr>
            <a:xfrm rot="-2922755">
              <a:off x="2767243" y="2621339"/>
              <a:ext cx="17791" cy="13436"/>
            </a:xfrm>
            <a:custGeom>
              <a:avLst/>
              <a:gdLst/>
              <a:ahLst/>
              <a:cxnLst/>
              <a:rect l="l" t="t" r="r" b="b"/>
              <a:pathLst>
                <a:path w="143" h="108" extrusionOk="0">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986;p24">
              <a:extLst>
                <a:ext uri="{FF2B5EF4-FFF2-40B4-BE49-F238E27FC236}">
                  <a16:creationId xmlns:a16="http://schemas.microsoft.com/office/drawing/2014/main" id="{EB496DF6-0276-B2EB-65CC-792B381924D8}"/>
                </a:ext>
              </a:extLst>
            </p:cNvPr>
            <p:cNvSpPr/>
            <p:nvPr/>
          </p:nvSpPr>
          <p:spPr>
            <a:xfrm rot="-2922755">
              <a:off x="2771070" y="2660692"/>
              <a:ext cx="17791" cy="13312"/>
            </a:xfrm>
            <a:custGeom>
              <a:avLst/>
              <a:gdLst/>
              <a:ahLst/>
              <a:cxnLst/>
              <a:rect l="l" t="t" r="r" b="b"/>
              <a:pathLst>
                <a:path w="143" h="107"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987;p24">
              <a:extLst>
                <a:ext uri="{FF2B5EF4-FFF2-40B4-BE49-F238E27FC236}">
                  <a16:creationId xmlns:a16="http://schemas.microsoft.com/office/drawing/2014/main" id="{678F2FEE-3F6D-304C-630C-3298E820BAF8}"/>
                </a:ext>
              </a:extLst>
            </p:cNvPr>
            <p:cNvSpPr/>
            <p:nvPr/>
          </p:nvSpPr>
          <p:spPr>
            <a:xfrm rot="-2922755">
              <a:off x="2774689" y="269973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988;p24">
              <a:extLst>
                <a:ext uri="{FF2B5EF4-FFF2-40B4-BE49-F238E27FC236}">
                  <a16:creationId xmlns:a16="http://schemas.microsoft.com/office/drawing/2014/main" id="{85AACBAB-1874-516A-3E30-F10AE4FE5455}"/>
                </a:ext>
              </a:extLst>
            </p:cNvPr>
            <p:cNvSpPr/>
            <p:nvPr/>
          </p:nvSpPr>
          <p:spPr>
            <a:xfrm rot="-2922755">
              <a:off x="2779020" y="2737875"/>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989;p24">
              <a:extLst>
                <a:ext uri="{FF2B5EF4-FFF2-40B4-BE49-F238E27FC236}">
                  <a16:creationId xmlns:a16="http://schemas.microsoft.com/office/drawing/2014/main" id="{32BF366C-0C9F-CA4C-E539-82ACCC99747D}"/>
                </a:ext>
              </a:extLst>
            </p:cNvPr>
            <p:cNvSpPr/>
            <p:nvPr/>
          </p:nvSpPr>
          <p:spPr>
            <a:xfrm rot="-2922755">
              <a:off x="2782652" y="2776922"/>
              <a:ext cx="18661" cy="14058"/>
            </a:xfrm>
            <a:custGeom>
              <a:avLst/>
              <a:gdLst/>
              <a:ahLst/>
              <a:cxnLst/>
              <a:rect l="l" t="t" r="r" b="b"/>
              <a:pathLst>
                <a:path w="150" h="113" extrusionOk="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990;p24">
              <a:extLst>
                <a:ext uri="{FF2B5EF4-FFF2-40B4-BE49-F238E27FC236}">
                  <a16:creationId xmlns:a16="http://schemas.microsoft.com/office/drawing/2014/main" id="{445AD294-9C8B-F517-D549-92993306B033}"/>
                </a:ext>
              </a:extLst>
            </p:cNvPr>
            <p:cNvSpPr/>
            <p:nvPr/>
          </p:nvSpPr>
          <p:spPr>
            <a:xfrm rot="-2922755">
              <a:off x="2787063" y="281601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991;p24">
              <a:extLst>
                <a:ext uri="{FF2B5EF4-FFF2-40B4-BE49-F238E27FC236}">
                  <a16:creationId xmlns:a16="http://schemas.microsoft.com/office/drawing/2014/main" id="{641FE431-59E4-B7AB-A7CF-060AE3EBF372}"/>
                </a:ext>
              </a:extLst>
            </p:cNvPr>
            <p:cNvSpPr/>
            <p:nvPr/>
          </p:nvSpPr>
          <p:spPr>
            <a:xfrm rot="-2922755">
              <a:off x="2790984" y="2855446"/>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992;p24">
              <a:extLst>
                <a:ext uri="{FF2B5EF4-FFF2-40B4-BE49-F238E27FC236}">
                  <a16:creationId xmlns:a16="http://schemas.microsoft.com/office/drawing/2014/main" id="{9B785FCA-6A3F-69CA-1D76-C93CCF2768B5}"/>
                </a:ext>
              </a:extLst>
            </p:cNvPr>
            <p:cNvSpPr/>
            <p:nvPr/>
          </p:nvSpPr>
          <p:spPr>
            <a:xfrm rot="-2922755">
              <a:off x="2794642" y="289442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993;p24">
              <a:extLst>
                <a:ext uri="{FF2B5EF4-FFF2-40B4-BE49-F238E27FC236}">
                  <a16:creationId xmlns:a16="http://schemas.microsoft.com/office/drawing/2014/main" id="{494CF76F-1EE3-18B2-315A-A2895CF22F71}"/>
                </a:ext>
              </a:extLst>
            </p:cNvPr>
            <p:cNvSpPr/>
            <p:nvPr/>
          </p:nvSpPr>
          <p:spPr>
            <a:xfrm rot="-2922755">
              <a:off x="2886905" y="2383755"/>
              <a:ext cx="39313" cy="37323"/>
            </a:xfrm>
            <a:custGeom>
              <a:avLst/>
              <a:gdLst/>
              <a:ahLst/>
              <a:cxnLst/>
              <a:rect l="l" t="t" r="r" b="b"/>
              <a:pathLst>
                <a:path w="316" h="300" extrusionOk="0">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994;p24">
              <a:extLst>
                <a:ext uri="{FF2B5EF4-FFF2-40B4-BE49-F238E27FC236}">
                  <a16:creationId xmlns:a16="http://schemas.microsoft.com/office/drawing/2014/main" id="{D077ABC3-021E-68A8-68B5-F7F5DD4B2D28}"/>
                </a:ext>
              </a:extLst>
            </p:cNvPr>
            <p:cNvSpPr/>
            <p:nvPr/>
          </p:nvSpPr>
          <p:spPr>
            <a:xfrm rot="-2922755">
              <a:off x="2948941" y="2973982"/>
              <a:ext cx="37323" cy="37323"/>
            </a:xfrm>
            <a:custGeom>
              <a:avLst/>
              <a:gdLst/>
              <a:ahLst/>
              <a:cxnLst/>
              <a:rect l="l" t="t" r="r" b="b"/>
              <a:pathLst>
                <a:path w="300" h="300" extrusionOk="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995;p24">
              <a:extLst>
                <a:ext uri="{FF2B5EF4-FFF2-40B4-BE49-F238E27FC236}">
                  <a16:creationId xmlns:a16="http://schemas.microsoft.com/office/drawing/2014/main" id="{36F9E7D7-68A0-00C4-9270-84C5D13A28AA}"/>
                </a:ext>
              </a:extLst>
            </p:cNvPr>
            <p:cNvSpPr/>
            <p:nvPr/>
          </p:nvSpPr>
          <p:spPr>
            <a:xfrm rot="-2922755">
              <a:off x="2905805" y="2453664"/>
              <a:ext cx="14183" cy="13934"/>
            </a:xfrm>
            <a:custGeom>
              <a:avLst/>
              <a:gdLst/>
              <a:ahLst/>
              <a:cxnLst/>
              <a:rect l="l" t="t" r="r" b="b"/>
              <a:pathLst>
                <a:path w="114" h="112" extrusionOk="0">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996;p24">
              <a:extLst>
                <a:ext uri="{FF2B5EF4-FFF2-40B4-BE49-F238E27FC236}">
                  <a16:creationId xmlns:a16="http://schemas.microsoft.com/office/drawing/2014/main" id="{B60862C7-B733-EED6-B40A-FCCB25F96D09}"/>
                </a:ext>
              </a:extLst>
            </p:cNvPr>
            <p:cNvSpPr/>
            <p:nvPr/>
          </p:nvSpPr>
          <p:spPr>
            <a:xfrm rot="-2922755">
              <a:off x="2909892" y="2496774"/>
              <a:ext cx="14680" cy="13810"/>
            </a:xfrm>
            <a:custGeom>
              <a:avLst/>
              <a:gdLst/>
              <a:ahLst/>
              <a:cxnLst/>
              <a:rect l="l" t="t" r="r" b="b"/>
              <a:pathLst>
                <a:path w="118" h="111" extrusionOk="0">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997;p24">
              <a:extLst>
                <a:ext uri="{FF2B5EF4-FFF2-40B4-BE49-F238E27FC236}">
                  <a16:creationId xmlns:a16="http://schemas.microsoft.com/office/drawing/2014/main" id="{DF21B3A4-25BD-41E5-049F-442431C9F3AC}"/>
                </a:ext>
              </a:extLst>
            </p:cNvPr>
            <p:cNvSpPr/>
            <p:nvPr/>
          </p:nvSpPr>
          <p:spPr>
            <a:xfrm rot="-2922755">
              <a:off x="2914744" y="2539527"/>
              <a:ext cx="14058" cy="13934"/>
            </a:xfrm>
            <a:custGeom>
              <a:avLst/>
              <a:gdLst/>
              <a:ahLst/>
              <a:cxnLst/>
              <a:rect l="l" t="t" r="r" b="b"/>
              <a:pathLst>
                <a:path w="113" h="112" extrusionOk="0">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998;p24">
              <a:extLst>
                <a:ext uri="{FF2B5EF4-FFF2-40B4-BE49-F238E27FC236}">
                  <a16:creationId xmlns:a16="http://schemas.microsoft.com/office/drawing/2014/main" id="{01AD3CED-6CF6-9F05-26AF-0655B9F97B39}"/>
                </a:ext>
              </a:extLst>
            </p:cNvPr>
            <p:cNvSpPr/>
            <p:nvPr/>
          </p:nvSpPr>
          <p:spPr>
            <a:xfrm rot="-2922755">
              <a:off x="2919114" y="2583164"/>
              <a:ext cx="14058" cy="13810"/>
            </a:xfrm>
            <a:custGeom>
              <a:avLst/>
              <a:gdLst/>
              <a:ahLst/>
              <a:cxnLst/>
              <a:rect l="l" t="t" r="r" b="b"/>
              <a:pathLst>
                <a:path w="113" h="111" extrusionOk="0">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999;p24">
              <a:extLst>
                <a:ext uri="{FF2B5EF4-FFF2-40B4-BE49-F238E27FC236}">
                  <a16:creationId xmlns:a16="http://schemas.microsoft.com/office/drawing/2014/main" id="{91B04F25-9878-5808-8931-29EAFE9A5957}"/>
                </a:ext>
              </a:extLst>
            </p:cNvPr>
            <p:cNvSpPr/>
            <p:nvPr/>
          </p:nvSpPr>
          <p:spPr>
            <a:xfrm rot="-2922755">
              <a:off x="2923278" y="2626196"/>
              <a:ext cx="14929" cy="13810"/>
            </a:xfrm>
            <a:custGeom>
              <a:avLst/>
              <a:gdLst/>
              <a:ahLst/>
              <a:cxnLst/>
              <a:rect l="l" t="t" r="r" b="b"/>
              <a:pathLst>
                <a:path w="120" h="111" extrusionOk="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1000;p24">
              <a:extLst>
                <a:ext uri="{FF2B5EF4-FFF2-40B4-BE49-F238E27FC236}">
                  <a16:creationId xmlns:a16="http://schemas.microsoft.com/office/drawing/2014/main" id="{D8B45AF9-A8C3-DD60-A28E-F5B6B55E20CD}"/>
                </a:ext>
              </a:extLst>
            </p:cNvPr>
            <p:cNvSpPr/>
            <p:nvPr/>
          </p:nvSpPr>
          <p:spPr>
            <a:xfrm rot="-2922755">
              <a:off x="2928172" y="2669166"/>
              <a:ext cx="14058" cy="13685"/>
            </a:xfrm>
            <a:custGeom>
              <a:avLst/>
              <a:gdLst/>
              <a:ahLst/>
              <a:cxnLst/>
              <a:rect l="l" t="t" r="r" b="b"/>
              <a:pathLst>
                <a:path w="113" h="110" extrusionOk="0">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1001;p24">
              <a:extLst>
                <a:ext uri="{FF2B5EF4-FFF2-40B4-BE49-F238E27FC236}">
                  <a16:creationId xmlns:a16="http://schemas.microsoft.com/office/drawing/2014/main" id="{FC3E0A62-4CFE-7111-64CF-ECB4D134F6C4}"/>
                </a:ext>
              </a:extLst>
            </p:cNvPr>
            <p:cNvSpPr/>
            <p:nvPr/>
          </p:nvSpPr>
          <p:spPr>
            <a:xfrm rot="-2922755">
              <a:off x="2932156" y="2712199"/>
              <a:ext cx="14680" cy="13810"/>
            </a:xfrm>
            <a:custGeom>
              <a:avLst/>
              <a:gdLst/>
              <a:ahLst/>
              <a:cxnLst/>
              <a:rect l="l" t="t" r="r" b="b"/>
              <a:pathLst>
                <a:path w="118" h="111" extrusionOk="0">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1002;p24">
              <a:extLst>
                <a:ext uri="{FF2B5EF4-FFF2-40B4-BE49-F238E27FC236}">
                  <a16:creationId xmlns:a16="http://schemas.microsoft.com/office/drawing/2014/main" id="{5DC765F5-CA93-F6E8-0CD2-C4B1DFDCD74B}"/>
                </a:ext>
              </a:extLst>
            </p:cNvPr>
            <p:cNvSpPr/>
            <p:nvPr/>
          </p:nvSpPr>
          <p:spPr>
            <a:xfrm rot="-2922755">
              <a:off x="2936276" y="2755657"/>
              <a:ext cx="15054" cy="13436"/>
            </a:xfrm>
            <a:custGeom>
              <a:avLst/>
              <a:gdLst/>
              <a:ahLst/>
              <a:cxnLst/>
              <a:rect l="l" t="t" r="r" b="b"/>
              <a:pathLst>
                <a:path w="121" h="108" extrusionOk="0">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1003;p24">
              <a:extLst>
                <a:ext uri="{FF2B5EF4-FFF2-40B4-BE49-F238E27FC236}">
                  <a16:creationId xmlns:a16="http://schemas.microsoft.com/office/drawing/2014/main" id="{E74B60C9-EB0E-00A5-152F-4D0F2D01E27E}"/>
                </a:ext>
              </a:extLst>
            </p:cNvPr>
            <p:cNvSpPr/>
            <p:nvPr/>
          </p:nvSpPr>
          <p:spPr>
            <a:xfrm rot="-2922755">
              <a:off x="2941170" y="2798503"/>
              <a:ext cx="14183" cy="13561"/>
            </a:xfrm>
            <a:custGeom>
              <a:avLst/>
              <a:gdLst/>
              <a:ahLst/>
              <a:cxnLst/>
              <a:rect l="l" t="t" r="r" b="b"/>
              <a:pathLst>
                <a:path w="114" h="109" extrusionOk="0">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1004;p24">
              <a:extLst>
                <a:ext uri="{FF2B5EF4-FFF2-40B4-BE49-F238E27FC236}">
                  <a16:creationId xmlns:a16="http://schemas.microsoft.com/office/drawing/2014/main" id="{880BF263-91BB-0050-CEDB-BED174B51738}"/>
                </a:ext>
              </a:extLst>
            </p:cNvPr>
            <p:cNvSpPr/>
            <p:nvPr/>
          </p:nvSpPr>
          <p:spPr>
            <a:xfrm rot="-2922755">
              <a:off x="2945194" y="2841473"/>
              <a:ext cx="15054" cy="13436"/>
            </a:xfrm>
            <a:custGeom>
              <a:avLst/>
              <a:gdLst/>
              <a:ahLst/>
              <a:cxnLst/>
              <a:rect l="l" t="t" r="r" b="b"/>
              <a:pathLst>
                <a:path w="121" h="108" extrusionOk="0">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1005;p24">
              <a:extLst>
                <a:ext uri="{FF2B5EF4-FFF2-40B4-BE49-F238E27FC236}">
                  <a16:creationId xmlns:a16="http://schemas.microsoft.com/office/drawing/2014/main" id="{0012DA40-FA4A-F8FD-9260-FE2F79C00A92}"/>
                </a:ext>
              </a:extLst>
            </p:cNvPr>
            <p:cNvSpPr/>
            <p:nvPr/>
          </p:nvSpPr>
          <p:spPr>
            <a:xfrm rot="-2922755">
              <a:off x="2950109" y="2884366"/>
              <a:ext cx="14058" cy="13561"/>
            </a:xfrm>
            <a:custGeom>
              <a:avLst/>
              <a:gdLst/>
              <a:ahLst/>
              <a:cxnLst/>
              <a:rect l="l" t="t" r="r" b="b"/>
              <a:pathLst>
                <a:path w="113" h="109" extrusionOk="0">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1006;p24">
              <a:extLst>
                <a:ext uri="{FF2B5EF4-FFF2-40B4-BE49-F238E27FC236}">
                  <a16:creationId xmlns:a16="http://schemas.microsoft.com/office/drawing/2014/main" id="{5341888C-8A7A-0E14-D2DC-CCD99EACA7E9}"/>
                </a:ext>
              </a:extLst>
            </p:cNvPr>
            <p:cNvSpPr/>
            <p:nvPr/>
          </p:nvSpPr>
          <p:spPr>
            <a:xfrm rot="-2922755">
              <a:off x="2954072" y="2927477"/>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1007;p24">
              <a:extLst>
                <a:ext uri="{FF2B5EF4-FFF2-40B4-BE49-F238E27FC236}">
                  <a16:creationId xmlns:a16="http://schemas.microsoft.com/office/drawing/2014/main" id="{6FC8D50B-3A0E-829B-09A4-B0E497DE10C5}"/>
                </a:ext>
              </a:extLst>
            </p:cNvPr>
            <p:cNvSpPr/>
            <p:nvPr/>
          </p:nvSpPr>
          <p:spPr>
            <a:xfrm rot="-2922755">
              <a:off x="3097838" y="2979064"/>
              <a:ext cx="49391" cy="37821"/>
            </a:xfrm>
            <a:custGeom>
              <a:avLst/>
              <a:gdLst/>
              <a:ahLst/>
              <a:cxnLst/>
              <a:rect l="l" t="t" r="r" b="b"/>
              <a:pathLst>
                <a:path w="397" h="304" extrusionOk="0">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1008;p24">
              <a:extLst>
                <a:ext uri="{FF2B5EF4-FFF2-40B4-BE49-F238E27FC236}">
                  <a16:creationId xmlns:a16="http://schemas.microsoft.com/office/drawing/2014/main" id="{8E2744DB-114A-B712-F46E-F3B05BDED803}"/>
                </a:ext>
              </a:extLst>
            </p:cNvPr>
            <p:cNvSpPr/>
            <p:nvPr/>
          </p:nvSpPr>
          <p:spPr>
            <a:xfrm rot="-2922755">
              <a:off x="3036602" y="2388351"/>
              <a:ext cx="50137" cy="37448"/>
            </a:xfrm>
            <a:custGeom>
              <a:avLst/>
              <a:gdLst/>
              <a:ahLst/>
              <a:cxnLst/>
              <a:rect l="l" t="t" r="r" b="b"/>
              <a:pathLst>
                <a:path w="403" h="301" extrusionOk="0">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1009;p24">
              <a:extLst>
                <a:ext uri="{FF2B5EF4-FFF2-40B4-BE49-F238E27FC236}">
                  <a16:creationId xmlns:a16="http://schemas.microsoft.com/office/drawing/2014/main" id="{B60B8E8C-B517-C93B-28D7-836F55EAA0D0}"/>
                </a:ext>
              </a:extLst>
            </p:cNvPr>
            <p:cNvSpPr/>
            <p:nvPr/>
          </p:nvSpPr>
          <p:spPr>
            <a:xfrm rot="-2922755">
              <a:off x="3107363" y="2932292"/>
              <a:ext cx="17666" cy="13436"/>
            </a:xfrm>
            <a:custGeom>
              <a:avLst/>
              <a:gdLst/>
              <a:ahLst/>
              <a:cxnLst/>
              <a:rect l="l" t="t" r="r" b="b"/>
              <a:pathLst>
                <a:path w="142" h="108" extrusionOk="0">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1010;p24">
              <a:extLst>
                <a:ext uri="{FF2B5EF4-FFF2-40B4-BE49-F238E27FC236}">
                  <a16:creationId xmlns:a16="http://schemas.microsoft.com/office/drawing/2014/main" id="{7CE482E9-CB4E-C6F0-4101-1C948C00903B}"/>
                </a:ext>
              </a:extLst>
            </p:cNvPr>
            <p:cNvSpPr/>
            <p:nvPr/>
          </p:nvSpPr>
          <p:spPr>
            <a:xfrm rot="-2922755">
              <a:off x="3102597" y="2889332"/>
              <a:ext cx="18537" cy="13436"/>
            </a:xfrm>
            <a:custGeom>
              <a:avLst/>
              <a:gdLst/>
              <a:ahLst/>
              <a:cxnLst/>
              <a:rect l="l" t="t" r="r" b="b"/>
              <a:pathLst>
                <a:path w="149" h="108" extrusionOk="0">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1011;p24">
              <a:extLst>
                <a:ext uri="{FF2B5EF4-FFF2-40B4-BE49-F238E27FC236}">
                  <a16:creationId xmlns:a16="http://schemas.microsoft.com/office/drawing/2014/main" id="{4C49B323-0198-42DE-48B0-A166F04CC257}"/>
                </a:ext>
              </a:extLst>
            </p:cNvPr>
            <p:cNvSpPr/>
            <p:nvPr/>
          </p:nvSpPr>
          <p:spPr>
            <a:xfrm rot="-2922755">
              <a:off x="3098527" y="2846382"/>
              <a:ext cx="17666" cy="13436"/>
            </a:xfrm>
            <a:custGeom>
              <a:avLst/>
              <a:gdLst/>
              <a:ahLst/>
              <a:cxnLst/>
              <a:rect l="l" t="t" r="r" b="b"/>
              <a:pathLst>
                <a:path w="142" h="108" extrusionOk="0">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1012;p24">
              <a:extLst>
                <a:ext uri="{FF2B5EF4-FFF2-40B4-BE49-F238E27FC236}">
                  <a16:creationId xmlns:a16="http://schemas.microsoft.com/office/drawing/2014/main" id="{85CDD18D-FCA1-A7F3-D93C-74536C383EFB}"/>
                </a:ext>
              </a:extLst>
            </p:cNvPr>
            <p:cNvSpPr/>
            <p:nvPr/>
          </p:nvSpPr>
          <p:spPr>
            <a:xfrm rot="-2922755">
              <a:off x="3094252" y="2803256"/>
              <a:ext cx="17791" cy="13312"/>
            </a:xfrm>
            <a:custGeom>
              <a:avLst/>
              <a:gdLst/>
              <a:ahLst/>
              <a:cxnLst/>
              <a:rect l="l" t="t" r="r" b="b"/>
              <a:pathLst>
                <a:path w="143" h="107" extrusionOk="0">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1013;p24">
              <a:extLst>
                <a:ext uri="{FF2B5EF4-FFF2-40B4-BE49-F238E27FC236}">
                  <a16:creationId xmlns:a16="http://schemas.microsoft.com/office/drawing/2014/main" id="{D5FCD833-31B8-90F4-2352-3DA34965834B}"/>
                </a:ext>
              </a:extLst>
            </p:cNvPr>
            <p:cNvSpPr/>
            <p:nvPr/>
          </p:nvSpPr>
          <p:spPr>
            <a:xfrm rot="-2922755">
              <a:off x="3089337" y="2760238"/>
              <a:ext cx="18786" cy="13436"/>
            </a:xfrm>
            <a:custGeom>
              <a:avLst/>
              <a:gdLst/>
              <a:ahLst/>
              <a:cxnLst/>
              <a:rect l="l" t="t" r="r" b="b"/>
              <a:pathLst>
                <a:path w="151" h="108" extrusionOk="0">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1014;p24">
              <a:extLst>
                <a:ext uri="{FF2B5EF4-FFF2-40B4-BE49-F238E27FC236}">
                  <a16:creationId xmlns:a16="http://schemas.microsoft.com/office/drawing/2014/main" id="{A1270C85-7EA9-3EF0-CADE-C954F8A3B6E6}"/>
                </a:ext>
              </a:extLst>
            </p:cNvPr>
            <p:cNvSpPr/>
            <p:nvPr/>
          </p:nvSpPr>
          <p:spPr>
            <a:xfrm rot="-2922755">
              <a:off x="3085313" y="2717392"/>
              <a:ext cx="17915" cy="13312"/>
            </a:xfrm>
            <a:custGeom>
              <a:avLst/>
              <a:gdLst/>
              <a:ahLst/>
              <a:cxnLst/>
              <a:rect l="l" t="t" r="r" b="b"/>
              <a:pathLst>
                <a:path w="144" h="107" extrusionOk="0">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1015;p24">
              <a:extLst>
                <a:ext uri="{FF2B5EF4-FFF2-40B4-BE49-F238E27FC236}">
                  <a16:creationId xmlns:a16="http://schemas.microsoft.com/office/drawing/2014/main" id="{E2FA56F3-B4EC-913A-5698-F8A05D85C5D6}"/>
                </a:ext>
              </a:extLst>
            </p:cNvPr>
            <p:cNvSpPr/>
            <p:nvPr/>
          </p:nvSpPr>
          <p:spPr>
            <a:xfrm rot="-2922755">
              <a:off x="3080475" y="2674272"/>
              <a:ext cx="18661" cy="13561"/>
            </a:xfrm>
            <a:custGeom>
              <a:avLst/>
              <a:gdLst/>
              <a:ahLst/>
              <a:cxnLst/>
              <a:rect l="l" t="t" r="r" b="b"/>
              <a:pathLst>
                <a:path w="150" h="109" extrusionOk="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1016;p24">
              <a:extLst>
                <a:ext uri="{FF2B5EF4-FFF2-40B4-BE49-F238E27FC236}">
                  <a16:creationId xmlns:a16="http://schemas.microsoft.com/office/drawing/2014/main" id="{AC71E4F9-EADE-B26F-3513-C7DF2F0A270F}"/>
                </a:ext>
              </a:extLst>
            </p:cNvPr>
            <p:cNvSpPr/>
            <p:nvPr/>
          </p:nvSpPr>
          <p:spPr>
            <a:xfrm rot="-2922755">
              <a:off x="3076452" y="2631426"/>
              <a:ext cx="17791" cy="13436"/>
            </a:xfrm>
            <a:custGeom>
              <a:avLst/>
              <a:gdLst/>
              <a:ahLst/>
              <a:cxnLst/>
              <a:rect l="l" t="t" r="r" b="b"/>
              <a:pathLst>
                <a:path w="143" h="108" extrusionOk="0">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1017;p24">
              <a:extLst>
                <a:ext uri="{FF2B5EF4-FFF2-40B4-BE49-F238E27FC236}">
                  <a16:creationId xmlns:a16="http://schemas.microsoft.com/office/drawing/2014/main" id="{6EC7222A-2A9D-8CCC-3634-5C371B0508A5}"/>
                </a:ext>
              </a:extLst>
            </p:cNvPr>
            <p:cNvSpPr/>
            <p:nvPr/>
          </p:nvSpPr>
          <p:spPr>
            <a:xfrm rot="-2922755">
              <a:off x="3072362" y="2588035"/>
              <a:ext cx="17791" cy="13561"/>
            </a:xfrm>
            <a:custGeom>
              <a:avLst/>
              <a:gdLst/>
              <a:ahLst/>
              <a:cxnLst/>
              <a:rect l="l" t="t" r="r" b="b"/>
              <a:pathLst>
                <a:path w="143" h="109" extrusionOk="0">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1018;p24">
              <a:extLst>
                <a:ext uri="{FF2B5EF4-FFF2-40B4-BE49-F238E27FC236}">
                  <a16:creationId xmlns:a16="http://schemas.microsoft.com/office/drawing/2014/main" id="{5A436DD3-F857-5E63-94CC-2A23D953C18F}"/>
                </a:ext>
              </a:extLst>
            </p:cNvPr>
            <p:cNvSpPr/>
            <p:nvPr/>
          </p:nvSpPr>
          <p:spPr>
            <a:xfrm rot="-2922755">
              <a:off x="3067468" y="2545189"/>
              <a:ext cx="18661" cy="13436"/>
            </a:xfrm>
            <a:custGeom>
              <a:avLst/>
              <a:gdLst/>
              <a:ahLst/>
              <a:cxnLst/>
              <a:rect l="l" t="t" r="r" b="b"/>
              <a:pathLst>
                <a:path w="150" h="108" extrusionOk="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1019;p24">
              <a:extLst>
                <a:ext uri="{FF2B5EF4-FFF2-40B4-BE49-F238E27FC236}">
                  <a16:creationId xmlns:a16="http://schemas.microsoft.com/office/drawing/2014/main" id="{67D71C45-A580-7D63-E122-4E18E8464085}"/>
                </a:ext>
              </a:extLst>
            </p:cNvPr>
            <p:cNvSpPr/>
            <p:nvPr/>
          </p:nvSpPr>
          <p:spPr>
            <a:xfrm rot="-2922755">
              <a:off x="3063304" y="2501908"/>
              <a:ext cx="17791" cy="13934"/>
            </a:xfrm>
            <a:custGeom>
              <a:avLst/>
              <a:gdLst/>
              <a:ahLst/>
              <a:cxnLst/>
              <a:rect l="l" t="t" r="r" b="b"/>
              <a:pathLst>
                <a:path w="143" h="112" extrusionOk="0">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1020;p24">
              <a:extLst>
                <a:ext uri="{FF2B5EF4-FFF2-40B4-BE49-F238E27FC236}">
                  <a16:creationId xmlns:a16="http://schemas.microsoft.com/office/drawing/2014/main" id="{1DA62303-72F3-2F82-E42A-8CB0499D4978}"/>
                </a:ext>
              </a:extLst>
            </p:cNvPr>
            <p:cNvSpPr/>
            <p:nvPr/>
          </p:nvSpPr>
          <p:spPr>
            <a:xfrm rot="-2922755">
              <a:off x="3059168" y="2458538"/>
              <a:ext cx="17791" cy="13934"/>
            </a:xfrm>
            <a:custGeom>
              <a:avLst/>
              <a:gdLst/>
              <a:ahLst/>
              <a:cxnLst/>
              <a:rect l="l" t="t" r="r" b="b"/>
              <a:pathLst>
                <a:path w="143" h="112" extrusionOk="0">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1021;p24">
              <a:extLst>
                <a:ext uri="{FF2B5EF4-FFF2-40B4-BE49-F238E27FC236}">
                  <a16:creationId xmlns:a16="http://schemas.microsoft.com/office/drawing/2014/main" id="{FC71E1EA-64E1-31B7-87FA-1CBFC78AD6B8}"/>
                </a:ext>
              </a:extLst>
            </p:cNvPr>
            <p:cNvSpPr/>
            <p:nvPr/>
          </p:nvSpPr>
          <p:spPr>
            <a:xfrm rot="-2922755">
              <a:off x="3245289" y="2961400"/>
              <a:ext cx="49266" cy="37448"/>
            </a:xfrm>
            <a:custGeom>
              <a:avLst/>
              <a:gdLst/>
              <a:ahLst/>
              <a:cxnLst/>
              <a:rect l="l" t="t" r="r" b="b"/>
              <a:pathLst>
                <a:path w="396" h="301" extrusionOk="0">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1022;p24">
              <a:extLst>
                <a:ext uri="{FF2B5EF4-FFF2-40B4-BE49-F238E27FC236}">
                  <a16:creationId xmlns:a16="http://schemas.microsoft.com/office/drawing/2014/main" id="{EC06496E-C752-1AF7-45E6-655380DC933C}"/>
                </a:ext>
              </a:extLst>
            </p:cNvPr>
            <p:cNvSpPr/>
            <p:nvPr/>
          </p:nvSpPr>
          <p:spPr>
            <a:xfrm rot="-2922755">
              <a:off x="3196492" y="242671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1023;p24">
              <a:extLst>
                <a:ext uri="{FF2B5EF4-FFF2-40B4-BE49-F238E27FC236}">
                  <a16:creationId xmlns:a16="http://schemas.microsoft.com/office/drawing/2014/main" id="{BE60875D-8150-89F9-EB90-C55FD8081E92}"/>
                </a:ext>
              </a:extLst>
            </p:cNvPr>
            <p:cNvSpPr/>
            <p:nvPr/>
          </p:nvSpPr>
          <p:spPr>
            <a:xfrm rot="-2922755">
              <a:off x="3255815" y="2920231"/>
              <a:ext cx="17791" cy="13436"/>
            </a:xfrm>
            <a:custGeom>
              <a:avLst/>
              <a:gdLst/>
              <a:ahLst/>
              <a:cxnLst/>
              <a:rect l="l" t="t" r="r" b="b"/>
              <a:pathLst>
                <a:path w="143" h="108" extrusionOk="0">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1024;p24">
              <a:extLst>
                <a:ext uri="{FF2B5EF4-FFF2-40B4-BE49-F238E27FC236}">
                  <a16:creationId xmlns:a16="http://schemas.microsoft.com/office/drawing/2014/main" id="{82D0B1B1-6701-F8AB-3207-32125DB4182C}"/>
                </a:ext>
              </a:extLst>
            </p:cNvPr>
            <p:cNvSpPr/>
            <p:nvPr/>
          </p:nvSpPr>
          <p:spPr>
            <a:xfrm rot="-2922755">
              <a:off x="3251161" y="2881252"/>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1025;p24">
              <a:extLst>
                <a:ext uri="{FF2B5EF4-FFF2-40B4-BE49-F238E27FC236}">
                  <a16:creationId xmlns:a16="http://schemas.microsoft.com/office/drawing/2014/main" id="{8F67620A-C82F-494D-DF9D-BBA7F5816723}"/>
                </a:ext>
              </a:extLst>
            </p:cNvPr>
            <p:cNvSpPr/>
            <p:nvPr/>
          </p:nvSpPr>
          <p:spPr>
            <a:xfrm rot="-2922755">
              <a:off x="3247435" y="284224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1026;p24">
              <a:extLst>
                <a:ext uri="{FF2B5EF4-FFF2-40B4-BE49-F238E27FC236}">
                  <a16:creationId xmlns:a16="http://schemas.microsoft.com/office/drawing/2014/main" id="{2A77F23D-1353-C35D-3AAD-D6AB246177E8}"/>
                </a:ext>
              </a:extLst>
            </p:cNvPr>
            <p:cNvSpPr/>
            <p:nvPr/>
          </p:nvSpPr>
          <p:spPr>
            <a:xfrm rot="-2922755">
              <a:off x="3243841" y="28027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1027;p24">
              <a:extLst>
                <a:ext uri="{FF2B5EF4-FFF2-40B4-BE49-F238E27FC236}">
                  <a16:creationId xmlns:a16="http://schemas.microsoft.com/office/drawing/2014/main" id="{22D9D022-7829-074D-E166-BE0FDFA8C7D6}"/>
                </a:ext>
              </a:extLst>
            </p:cNvPr>
            <p:cNvSpPr/>
            <p:nvPr/>
          </p:nvSpPr>
          <p:spPr>
            <a:xfrm rot="-2922755">
              <a:off x="3239613" y="2764601"/>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1028;p24">
              <a:extLst>
                <a:ext uri="{FF2B5EF4-FFF2-40B4-BE49-F238E27FC236}">
                  <a16:creationId xmlns:a16="http://schemas.microsoft.com/office/drawing/2014/main" id="{397B504F-94DF-B65F-8FDB-FF60489B2E3B}"/>
                </a:ext>
              </a:extLst>
            </p:cNvPr>
            <p:cNvSpPr/>
            <p:nvPr/>
          </p:nvSpPr>
          <p:spPr>
            <a:xfrm rot="-2922755">
              <a:off x="3235866" y="2725550"/>
              <a:ext cx="17791" cy="13436"/>
            </a:xfrm>
            <a:custGeom>
              <a:avLst/>
              <a:gdLst/>
              <a:ahLst/>
              <a:cxnLst/>
              <a:rect l="l" t="t" r="r" b="b"/>
              <a:pathLst>
                <a:path w="143" h="108" extrusionOk="0">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1029;p24">
              <a:extLst>
                <a:ext uri="{FF2B5EF4-FFF2-40B4-BE49-F238E27FC236}">
                  <a16:creationId xmlns:a16="http://schemas.microsoft.com/office/drawing/2014/main" id="{7D0DE88A-6C56-8F9C-5921-406DA566C584}"/>
                </a:ext>
              </a:extLst>
            </p:cNvPr>
            <p:cNvSpPr/>
            <p:nvPr/>
          </p:nvSpPr>
          <p:spPr>
            <a:xfrm rot="-2922755">
              <a:off x="3231269" y="2686545"/>
              <a:ext cx="18661" cy="13436"/>
            </a:xfrm>
            <a:custGeom>
              <a:avLst/>
              <a:gdLst/>
              <a:ahLst/>
              <a:cxnLst/>
              <a:rect l="l" t="t" r="r" b="b"/>
              <a:pathLst>
                <a:path w="150" h="108" extrusionOk="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1030;p24">
              <a:extLst>
                <a:ext uri="{FF2B5EF4-FFF2-40B4-BE49-F238E27FC236}">
                  <a16:creationId xmlns:a16="http://schemas.microsoft.com/office/drawing/2014/main" id="{1765BC00-84CD-D67C-C97C-A419F61F957E}"/>
                </a:ext>
              </a:extLst>
            </p:cNvPr>
            <p:cNvSpPr/>
            <p:nvPr/>
          </p:nvSpPr>
          <p:spPr>
            <a:xfrm rot="-2922755">
              <a:off x="3227590" y="2647519"/>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1031;p24">
              <a:extLst>
                <a:ext uri="{FF2B5EF4-FFF2-40B4-BE49-F238E27FC236}">
                  <a16:creationId xmlns:a16="http://schemas.microsoft.com/office/drawing/2014/main" id="{0E5D920A-EECC-5912-30AD-6D19E2F38DED}"/>
                </a:ext>
              </a:extLst>
            </p:cNvPr>
            <p:cNvSpPr/>
            <p:nvPr/>
          </p:nvSpPr>
          <p:spPr>
            <a:xfrm rot="-2922755">
              <a:off x="3223855" y="2608124"/>
              <a:ext cx="17791" cy="13934"/>
            </a:xfrm>
            <a:custGeom>
              <a:avLst/>
              <a:gdLst/>
              <a:ahLst/>
              <a:cxnLst/>
              <a:rect l="l" t="t" r="r" b="b"/>
              <a:pathLst>
                <a:path w="143" h="112" extrusionOk="0">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1032;p24">
              <a:extLst>
                <a:ext uri="{FF2B5EF4-FFF2-40B4-BE49-F238E27FC236}">
                  <a16:creationId xmlns:a16="http://schemas.microsoft.com/office/drawing/2014/main" id="{6A9B009A-1A33-C69A-E899-90FD703F3881}"/>
                </a:ext>
              </a:extLst>
            </p:cNvPr>
            <p:cNvSpPr/>
            <p:nvPr/>
          </p:nvSpPr>
          <p:spPr>
            <a:xfrm rot="-2922755">
              <a:off x="3219295" y="2569103"/>
              <a:ext cx="18786" cy="14307"/>
            </a:xfrm>
            <a:custGeom>
              <a:avLst/>
              <a:gdLst/>
              <a:ahLst/>
              <a:cxnLst/>
              <a:rect l="l" t="t" r="r" b="b"/>
              <a:pathLst>
                <a:path w="151" h="115" extrusionOk="0">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1033;p24">
              <a:extLst>
                <a:ext uri="{FF2B5EF4-FFF2-40B4-BE49-F238E27FC236}">
                  <a16:creationId xmlns:a16="http://schemas.microsoft.com/office/drawing/2014/main" id="{9736C1F7-1585-B280-9F17-CB35CDF61E7C}"/>
                </a:ext>
              </a:extLst>
            </p:cNvPr>
            <p:cNvSpPr/>
            <p:nvPr/>
          </p:nvSpPr>
          <p:spPr>
            <a:xfrm rot="-2922755">
              <a:off x="3215939" y="253091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1034;p24">
              <a:extLst>
                <a:ext uri="{FF2B5EF4-FFF2-40B4-BE49-F238E27FC236}">
                  <a16:creationId xmlns:a16="http://schemas.microsoft.com/office/drawing/2014/main" id="{51E398AA-E4AF-93AF-1B48-A7983D6410A9}"/>
                </a:ext>
              </a:extLst>
            </p:cNvPr>
            <p:cNvSpPr/>
            <p:nvPr/>
          </p:nvSpPr>
          <p:spPr>
            <a:xfrm rot="-2922755">
              <a:off x="3211299" y="2491817"/>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1035;p24">
              <a:extLst>
                <a:ext uri="{FF2B5EF4-FFF2-40B4-BE49-F238E27FC236}">
                  <a16:creationId xmlns:a16="http://schemas.microsoft.com/office/drawing/2014/main" id="{DE27D25D-F3D7-193D-5532-1F56FB0F19AE}"/>
                </a:ext>
              </a:extLst>
            </p:cNvPr>
            <p:cNvSpPr/>
            <p:nvPr/>
          </p:nvSpPr>
          <p:spPr>
            <a:xfrm rot="-2922755">
              <a:off x="3376306" y="2941332"/>
              <a:ext cx="50137" cy="37075"/>
            </a:xfrm>
            <a:custGeom>
              <a:avLst/>
              <a:gdLst/>
              <a:ahLst/>
              <a:cxnLst/>
              <a:rect l="l" t="t" r="r" b="b"/>
              <a:pathLst>
                <a:path w="403" h="298" extrusionOk="0">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1036;p24">
              <a:extLst>
                <a:ext uri="{FF2B5EF4-FFF2-40B4-BE49-F238E27FC236}">
                  <a16:creationId xmlns:a16="http://schemas.microsoft.com/office/drawing/2014/main" id="{E81F97F2-5A8C-250C-70DB-620DA44D0C97}"/>
                </a:ext>
              </a:extLst>
            </p:cNvPr>
            <p:cNvSpPr/>
            <p:nvPr/>
          </p:nvSpPr>
          <p:spPr>
            <a:xfrm rot="-2922755">
              <a:off x="3333444" y="2462703"/>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1037;p24">
              <a:extLst>
                <a:ext uri="{FF2B5EF4-FFF2-40B4-BE49-F238E27FC236}">
                  <a16:creationId xmlns:a16="http://schemas.microsoft.com/office/drawing/2014/main" id="{6C764ACE-8428-94CC-F1D5-75D052F3A237}"/>
                </a:ext>
              </a:extLst>
            </p:cNvPr>
            <p:cNvSpPr/>
            <p:nvPr/>
          </p:nvSpPr>
          <p:spPr>
            <a:xfrm rot="-2922755">
              <a:off x="3387407" y="2905449"/>
              <a:ext cx="18661" cy="13436"/>
            </a:xfrm>
            <a:custGeom>
              <a:avLst/>
              <a:gdLst/>
              <a:ahLst/>
              <a:cxnLst/>
              <a:rect l="l" t="t" r="r" b="b"/>
              <a:pathLst>
                <a:path w="150" h="108" extrusionOk="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1038;p24">
              <a:extLst>
                <a:ext uri="{FF2B5EF4-FFF2-40B4-BE49-F238E27FC236}">
                  <a16:creationId xmlns:a16="http://schemas.microsoft.com/office/drawing/2014/main" id="{080D0FEE-BEA3-60BF-AE1F-B6B339958DCA}"/>
                </a:ext>
              </a:extLst>
            </p:cNvPr>
            <p:cNvSpPr/>
            <p:nvPr/>
          </p:nvSpPr>
          <p:spPr>
            <a:xfrm rot="-2922755">
              <a:off x="3384525" y="287102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1039;p24">
              <a:extLst>
                <a:ext uri="{FF2B5EF4-FFF2-40B4-BE49-F238E27FC236}">
                  <a16:creationId xmlns:a16="http://schemas.microsoft.com/office/drawing/2014/main" id="{80F32A83-D12E-FFAC-4613-EF7FDA0AEBB0}"/>
                </a:ext>
              </a:extLst>
            </p:cNvPr>
            <p:cNvSpPr/>
            <p:nvPr/>
          </p:nvSpPr>
          <p:spPr>
            <a:xfrm rot="-2922755">
              <a:off x="3380147" y="2835963"/>
              <a:ext cx="18786" cy="13436"/>
            </a:xfrm>
            <a:custGeom>
              <a:avLst/>
              <a:gdLst/>
              <a:ahLst/>
              <a:cxnLst/>
              <a:rect l="l" t="t" r="r" b="b"/>
              <a:pathLst>
                <a:path w="151" h="108"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1040;p24">
              <a:extLst>
                <a:ext uri="{FF2B5EF4-FFF2-40B4-BE49-F238E27FC236}">
                  <a16:creationId xmlns:a16="http://schemas.microsoft.com/office/drawing/2014/main" id="{4E19793A-92FE-035D-2539-841CA0CB1C18}"/>
                </a:ext>
              </a:extLst>
            </p:cNvPr>
            <p:cNvSpPr/>
            <p:nvPr/>
          </p:nvSpPr>
          <p:spPr>
            <a:xfrm rot="-2922755">
              <a:off x="3376927" y="2800762"/>
              <a:ext cx="17791" cy="14058"/>
            </a:xfrm>
            <a:custGeom>
              <a:avLst/>
              <a:gdLst/>
              <a:ahLst/>
              <a:cxnLst/>
              <a:rect l="l" t="t" r="r" b="b"/>
              <a:pathLst>
                <a:path w="143" h="113" extrusionOk="0">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1041;p24">
              <a:extLst>
                <a:ext uri="{FF2B5EF4-FFF2-40B4-BE49-F238E27FC236}">
                  <a16:creationId xmlns:a16="http://schemas.microsoft.com/office/drawing/2014/main" id="{FAB42531-F295-D662-B6C4-B04C2BB56890}"/>
                </a:ext>
              </a:extLst>
            </p:cNvPr>
            <p:cNvSpPr/>
            <p:nvPr/>
          </p:nvSpPr>
          <p:spPr>
            <a:xfrm rot="-2922755">
              <a:off x="3373817" y="2766055"/>
              <a:ext cx="17791" cy="13436"/>
            </a:xfrm>
            <a:custGeom>
              <a:avLst/>
              <a:gdLst/>
              <a:ahLst/>
              <a:cxnLst/>
              <a:rect l="l" t="t" r="r" b="b"/>
              <a:pathLst>
                <a:path w="143" h="108" extrusionOk="0">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1042;p24">
              <a:extLst>
                <a:ext uri="{FF2B5EF4-FFF2-40B4-BE49-F238E27FC236}">
                  <a16:creationId xmlns:a16="http://schemas.microsoft.com/office/drawing/2014/main" id="{B64F99A9-7A53-CF9E-FEF2-5301F0BD3A64}"/>
                </a:ext>
              </a:extLst>
            </p:cNvPr>
            <p:cNvSpPr/>
            <p:nvPr/>
          </p:nvSpPr>
          <p:spPr>
            <a:xfrm rot="-2922755">
              <a:off x="3369482" y="2731089"/>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1043;p24">
              <a:extLst>
                <a:ext uri="{FF2B5EF4-FFF2-40B4-BE49-F238E27FC236}">
                  <a16:creationId xmlns:a16="http://schemas.microsoft.com/office/drawing/2014/main" id="{A028F733-F6AB-C9EE-A1A0-31D0F9191E0A}"/>
                </a:ext>
              </a:extLst>
            </p:cNvPr>
            <p:cNvSpPr/>
            <p:nvPr/>
          </p:nvSpPr>
          <p:spPr>
            <a:xfrm rot="-2922755">
              <a:off x="3366600" y="269666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1044;p24">
              <a:extLst>
                <a:ext uri="{FF2B5EF4-FFF2-40B4-BE49-F238E27FC236}">
                  <a16:creationId xmlns:a16="http://schemas.microsoft.com/office/drawing/2014/main" id="{FF88DB2D-B9D6-1A57-3486-14518AD0987B}"/>
                </a:ext>
              </a:extLst>
            </p:cNvPr>
            <p:cNvSpPr/>
            <p:nvPr/>
          </p:nvSpPr>
          <p:spPr>
            <a:xfrm rot="-2922755">
              <a:off x="3362373" y="2661535"/>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1045;p24">
              <a:extLst>
                <a:ext uri="{FF2B5EF4-FFF2-40B4-BE49-F238E27FC236}">
                  <a16:creationId xmlns:a16="http://schemas.microsoft.com/office/drawing/2014/main" id="{0642C0BC-A01B-C402-6DB3-B1D650690509}"/>
                </a:ext>
              </a:extLst>
            </p:cNvPr>
            <p:cNvSpPr/>
            <p:nvPr/>
          </p:nvSpPr>
          <p:spPr>
            <a:xfrm rot="-2922755">
              <a:off x="3359095" y="2626359"/>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1046;p24">
              <a:extLst>
                <a:ext uri="{FF2B5EF4-FFF2-40B4-BE49-F238E27FC236}">
                  <a16:creationId xmlns:a16="http://schemas.microsoft.com/office/drawing/2014/main" id="{FF388934-06CC-9621-8A4D-D5436578FAB9}"/>
                </a:ext>
              </a:extLst>
            </p:cNvPr>
            <p:cNvSpPr/>
            <p:nvPr/>
          </p:nvSpPr>
          <p:spPr>
            <a:xfrm rot="-2922755">
              <a:off x="3355892" y="259169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1047;p24">
              <a:extLst>
                <a:ext uri="{FF2B5EF4-FFF2-40B4-BE49-F238E27FC236}">
                  <a16:creationId xmlns:a16="http://schemas.microsoft.com/office/drawing/2014/main" id="{B1A8A387-89D6-32FE-B008-911DA92508C0}"/>
                </a:ext>
              </a:extLst>
            </p:cNvPr>
            <p:cNvSpPr/>
            <p:nvPr/>
          </p:nvSpPr>
          <p:spPr>
            <a:xfrm rot="-2922755">
              <a:off x="3351676" y="2556619"/>
              <a:ext cx="18786" cy="13810"/>
            </a:xfrm>
            <a:custGeom>
              <a:avLst/>
              <a:gdLst/>
              <a:ahLst/>
              <a:cxnLst/>
              <a:rect l="l" t="t" r="r" b="b"/>
              <a:pathLst>
                <a:path w="151" h="111" extrusionOk="0">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1048;p24">
              <a:extLst>
                <a:ext uri="{FF2B5EF4-FFF2-40B4-BE49-F238E27FC236}">
                  <a16:creationId xmlns:a16="http://schemas.microsoft.com/office/drawing/2014/main" id="{57108D78-993D-5699-CA68-9E6445729D6B}"/>
                </a:ext>
              </a:extLst>
            </p:cNvPr>
            <p:cNvSpPr/>
            <p:nvPr/>
          </p:nvSpPr>
          <p:spPr>
            <a:xfrm rot="-2922755">
              <a:off x="3348779" y="2522255"/>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1049;p24">
              <a:extLst>
                <a:ext uri="{FF2B5EF4-FFF2-40B4-BE49-F238E27FC236}">
                  <a16:creationId xmlns:a16="http://schemas.microsoft.com/office/drawing/2014/main" id="{07E21A40-6E47-1D11-ABBF-4C14217E1486}"/>
                </a:ext>
              </a:extLst>
            </p:cNvPr>
            <p:cNvSpPr/>
            <p:nvPr/>
          </p:nvSpPr>
          <p:spPr>
            <a:xfrm rot="-2922755">
              <a:off x="3494100" y="2918040"/>
              <a:ext cx="49515" cy="37821"/>
            </a:xfrm>
            <a:custGeom>
              <a:avLst/>
              <a:gdLst/>
              <a:ahLst/>
              <a:cxnLst/>
              <a:rect l="l" t="t" r="r" b="b"/>
              <a:pathLst>
                <a:path w="398" h="304" extrusionOk="0">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1050;p24">
              <a:extLst>
                <a:ext uri="{FF2B5EF4-FFF2-40B4-BE49-F238E27FC236}">
                  <a16:creationId xmlns:a16="http://schemas.microsoft.com/office/drawing/2014/main" id="{0745BE83-D6EC-12A8-E02C-A83B94BC5318}"/>
                </a:ext>
              </a:extLst>
            </p:cNvPr>
            <p:cNvSpPr/>
            <p:nvPr/>
          </p:nvSpPr>
          <p:spPr>
            <a:xfrm rot="-2922755">
              <a:off x="3450490" y="2497067"/>
              <a:ext cx="50137" cy="36950"/>
            </a:xfrm>
            <a:custGeom>
              <a:avLst/>
              <a:gdLst/>
              <a:ahLst/>
              <a:cxnLst/>
              <a:rect l="l" t="t" r="r" b="b"/>
              <a:pathLst>
                <a:path w="403" h="297" extrusionOk="0">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1051;p24">
              <a:extLst>
                <a:ext uri="{FF2B5EF4-FFF2-40B4-BE49-F238E27FC236}">
                  <a16:creationId xmlns:a16="http://schemas.microsoft.com/office/drawing/2014/main" id="{51DC4B89-2E94-3338-DFA0-35F1A1D7DB67}"/>
                </a:ext>
              </a:extLst>
            </p:cNvPr>
            <p:cNvSpPr/>
            <p:nvPr/>
          </p:nvSpPr>
          <p:spPr>
            <a:xfrm rot="-2922755">
              <a:off x="3505107" y="2888537"/>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1052;p24">
              <a:extLst>
                <a:ext uri="{FF2B5EF4-FFF2-40B4-BE49-F238E27FC236}">
                  <a16:creationId xmlns:a16="http://schemas.microsoft.com/office/drawing/2014/main" id="{FA37C614-29FA-BC6F-FA65-7A7BC90E3E10}"/>
                </a:ext>
              </a:extLst>
            </p:cNvPr>
            <p:cNvSpPr/>
            <p:nvPr/>
          </p:nvSpPr>
          <p:spPr>
            <a:xfrm rot="-2922755">
              <a:off x="3502501" y="2858030"/>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1053;p24">
              <a:extLst>
                <a:ext uri="{FF2B5EF4-FFF2-40B4-BE49-F238E27FC236}">
                  <a16:creationId xmlns:a16="http://schemas.microsoft.com/office/drawing/2014/main" id="{AE50BFD2-E6E9-79A8-DAAF-FB1C1318CC60}"/>
                </a:ext>
              </a:extLst>
            </p:cNvPr>
            <p:cNvSpPr/>
            <p:nvPr/>
          </p:nvSpPr>
          <p:spPr>
            <a:xfrm rot="-2922755">
              <a:off x="3499113" y="2827594"/>
              <a:ext cx="18413" cy="13436"/>
            </a:xfrm>
            <a:custGeom>
              <a:avLst/>
              <a:gdLst/>
              <a:ahLst/>
              <a:cxnLst/>
              <a:rect l="l" t="t" r="r" b="b"/>
              <a:pathLst>
                <a:path w="148" h="108" extrusionOk="0">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1054;p24">
              <a:extLst>
                <a:ext uri="{FF2B5EF4-FFF2-40B4-BE49-F238E27FC236}">
                  <a16:creationId xmlns:a16="http://schemas.microsoft.com/office/drawing/2014/main" id="{68BA089F-B1E3-813C-927A-0C8B6C5D813B}"/>
                </a:ext>
              </a:extLst>
            </p:cNvPr>
            <p:cNvSpPr/>
            <p:nvPr/>
          </p:nvSpPr>
          <p:spPr>
            <a:xfrm rot="-2922755">
              <a:off x="3495904" y="279637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1055;p24">
              <a:extLst>
                <a:ext uri="{FF2B5EF4-FFF2-40B4-BE49-F238E27FC236}">
                  <a16:creationId xmlns:a16="http://schemas.microsoft.com/office/drawing/2014/main" id="{22D41F0D-8834-17F6-FB3D-8D4E98E0274D}"/>
                </a:ext>
              </a:extLst>
            </p:cNvPr>
            <p:cNvSpPr/>
            <p:nvPr/>
          </p:nvSpPr>
          <p:spPr>
            <a:xfrm rot="-2922755">
              <a:off x="3493197" y="2765645"/>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1056;p24">
              <a:extLst>
                <a:ext uri="{FF2B5EF4-FFF2-40B4-BE49-F238E27FC236}">
                  <a16:creationId xmlns:a16="http://schemas.microsoft.com/office/drawing/2014/main" id="{90EDDD0A-B9DF-312A-77FD-0F2EADA41DF9}"/>
                </a:ext>
              </a:extLst>
            </p:cNvPr>
            <p:cNvSpPr/>
            <p:nvPr/>
          </p:nvSpPr>
          <p:spPr>
            <a:xfrm rot="-2922755">
              <a:off x="3489856" y="2735188"/>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1057;p24">
              <a:extLst>
                <a:ext uri="{FF2B5EF4-FFF2-40B4-BE49-F238E27FC236}">
                  <a16:creationId xmlns:a16="http://schemas.microsoft.com/office/drawing/2014/main" id="{FC177C14-F021-F7A4-6A26-FD6F381F321E}"/>
                </a:ext>
              </a:extLst>
            </p:cNvPr>
            <p:cNvSpPr/>
            <p:nvPr/>
          </p:nvSpPr>
          <p:spPr>
            <a:xfrm rot="-2922755">
              <a:off x="3486647" y="2703970"/>
              <a:ext cx="17791" cy="13561"/>
            </a:xfrm>
            <a:custGeom>
              <a:avLst/>
              <a:gdLst/>
              <a:ahLst/>
              <a:cxnLst/>
              <a:rect l="l" t="t" r="r" b="b"/>
              <a:pathLst>
                <a:path w="143" h="109" extrusionOk="0">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1058;p24">
              <a:extLst>
                <a:ext uri="{FF2B5EF4-FFF2-40B4-BE49-F238E27FC236}">
                  <a16:creationId xmlns:a16="http://schemas.microsoft.com/office/drawing/2014/main" id="{BE13EACD-FFC3-28DB-6EF4-58636B6DCBEC}"/>
                </a:ext>
              </a:extLst>
            </p:cNvPr>
            <p:cNvSpPr/>
            <p:nvPr/>
          </p:nvSpPr>
          <p:spPr>
            <a:xfrm rot="-2922755">
              <a:off x="3483067" y="2673509"/>
              <a:ext cx="18786" cy="13436"/>
            </a:xfrm>
            <a:custGeom>
              <a:avLst/>
              <a:gdLst/>
              <a:ahLst/>
              <a:cxnLst/>
              <a:rect l="l" t="t" r="r" b="b"/>
              <a:pathLst>
                <a:path w="151" h="108" extrusionOk="0">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1059;p24">
              <a:extLst>
                <a:ext uri="{FF2B5EF4-FFF2-40B4-BE49-F238E27FC236}">
                  <a16:creationId xmlns:a16="http://schemas.microsoft.com/office/drawing/2014/main" id="{F3DB4FED-0346-40EE-AD81-01D9B77355AE}"/>
                </a:ext>
              </a:extLst>
            </p:cNvPr>
            <p:cNvSpPr/>
            <p:nvPr/>
          </p:nvSpPr>
          <p:spPr>
            <a:xfrm rot="-2922755">
              <a:off x="3480653" y="2643027"/>
              <a:ext cx="17542" cy="13436"/>
            </a:xfrm>
            <a:custGeom>
              <a:avLst/>
              <a:gdLst/>
              <a:ahLst/>
              <a:cxnLst/>
              <a:rect l="l" t="t" r="r" b="b"/>
              <a:pathLst>
                <a:path w="141" h="108" extrusionOk="0">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1060;p24">
              <a:extLst>
                <a:ext uri="{FF2B5EF4-FFF2-40B4-BE49-F238E27FC236}">
                  <a16:creationId xmlns:a16="http://schemas.microsoft.com/office/drawing/2014/main" id="{88DCF88A-0F05-48CF-252D-7B46099D6544}"/>
                </a:ext>
              </a:extLst>
            </p:cNvPr>
            <p:cNvSpPr/>
            <p:nvPr/>
          </p:nvSpPr>
          <p:spPr>
            <a:xfrm rot="-2922755">
              <a:off x="3477343" y="2611585"/>
              <a:ext cx="17791" cy="13436"/>
            </a:xfrm>
            <a:custGeom>
              <a:avLst/>
              <a:gdLst/>
              <a:ahLst/>
              <a:cxnLst/>
              <a:rect l="l" t="t" r="r" b="b"/>
              <a:pathLst>
                <a:path w="143" h="108" extrusionOk="0">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1061;p24">
              <a:extLst>
                <a:ext uri="{FF2B5EF4-FFF2-40B4-BE49-F238E27FC236}">
                  <a16:creationId xmlns:a16="http://schemas.microsoft.com/office/drawing/2014/main" id="{A3BFF011-C27E-ED7D-12AD-725C280BBF4D}"/>
                </a:ext>
              </a:extLst>
            </p:cNvPr>
            <p:cNvSpPr/>
            <p:nvPr/>
          </p:nvSpPr>
          <p:spPr>
            <a:xfrm rot="-2922755">
              <a:off x="3473958" y="2581430"/>
              <a:ext cx="17915" cy="13436"/>
            </a:xfrm>
            <a:custGeom>
              <a:avLst/>
              <a:gdLst/>
              <a:ahLst/>
              <a:cxnLst/>
              <a:rect l="l" t="t" r="r" b="b"/>
              <a:pathLst>
                <a:path w="144" h="108" extrusionOk="0">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1062;p24">
              <a:extLst>
                <a:ext uri="{FF2B5EF4-FFF2-40B4-BE49-F238E27FC236}">
                  <a16:creationId xmlns:a16="http://schemas.microsoft.com/office/drawing/2014/main" id="{5AB57AE8-A613-C32B-D696-FB4A81C2C562}"/>
                </a:ext>
              </a:extLst>
            </p:cNvPr>
            <p:cNvSpPr/>
            <p:nvPr/>
          </p:nvSpPr>
          <p:spPr>
            <a:xfrm rot="-2922755">
              <a:off x="3471396" y="2550620"/>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1063;p24">
              <a:extLst>
                <a:ext uri="{FF2B5EF4-FFF2-40B4-BE49-F238E27FC236}">
                  <a16:creationId xmlns:a16="http://schemas.microsoft.com/office/drawing/2014/main" id="{A2FC4484-6216-31BB-18C6-8D46E8090D15}"/>
                </a:ext>
              </a:extLst>
            </p:cNvPr>
            <p:cNvSpPr/>
            <p:nvPr/>
          </p:nvSpPr>
          <p:spPr>
            <a:xfrm rot="-2922755">
              <a:off x="3598294" y="2894592"/>
              <a:ext cx="50137" cy="36950"/>
            </a:xfrm>
            <a:custGeom>
              <a:avLst/>
              <a:gdLst/>
              <a:ahLst/>
              <a:cxnLst/>
              <a:rect l="l" t="t" r="r" b="b"/>
              <a:pathLst>
                <a:path w="403" h="297" extrusionOk="0">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1064;p24">
              <a:extLst>
                <a:ext uri="{FF2B5EF4-FFF2-40B4-BE49-F238E27FC236}">
                  <a16:creationId xmlns:a16="http://schemas.microsoft.com/office/drawing/2014/main" id="{02F4E444-0115-5855-9D62-F2FE5B4CEEDE}"/>
                </a:ext>
              </a:extLst>
            </p:cNvPr>
            <p:cNvSpPr/>
            <p:nvPr/>
          </p:nvSpPr>
          <p:spPr>
            <a:xfrm rot="-2922755">
              <a:off x="3561081" y="2528368"/>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1065;p24">
              <a:extLst>
                <a:ext uri="{FF2B5EF4-FFF2-40B4-BE49-F238E27FC236}">
                  <a16:creationId xmlns:a16="http://schemas.microsoft.com/office/drawing/2014/main" id="{3AE03FAF-C114-FFE0-A5E7-CCAFDA5AEFD1}"/>
                </a:ext>
              </a:extLst>
            </p:cNvPr>
            <p:cNvSpPr/>
            <p:nvPr/>
          </p:nvSpPr>
          <p:spPr>
            <a:xfrm rot="-2922755">
              <a:off x="3610820" y="2870162"/>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1066;p24">
              <a:extLst>
                <a:ext uri="{FF2B5EF4-FFF2-40B4-BE49-F238E27FC236}">
                  <a16:creationId xmlns:a16="http://schemas.microsoft.com/office/drawing/2014/main" id="{40F5920D-1C70-C5E3-85E2-3429BC269ADB}"/>
                </a:ext>
              </a:extLst>
            </p:cNvPr>
            <p:cNvSpPr/>
            <p:nvPr/>
          </p:nvSpPr>
          <p:spPr>
            <a:xfrm rot="-2922755">
              <a:off x="3607708" y="284364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1067;p24">
              <a:extLst>
                <a:ext uri="{FF2B5EF4-FFF2-40B4-BE49-F238E27FC236}">
                  <a16:creationId xmlns:a16="http://schemas.microsoft.com/office/drawing/2014/main" id="{FEF90C0B-5140-1344-FCB0-B8A21184F0B0}"/>
                </a:ext>
              </a:extLst>
            </p:cNvPr>
            <p:cNvSpPr/>
            <p:nvPr/>
          </p:nvSpPr>
          <p:spPr>
            <a:xfrm rot="-2922755">
              <a:off x="3605390" y="281710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1068;p24">
              <a:extLst>
                <a:ext uri="{FF2B5EF4-FFF2-40B4-BE49-F238E27FC236}">
                  <a16:creationId xmlns:a16="http://schemas.microsoft.com/office/drawing/2014/main" id="{EEF241A2-6176-60C1-7A76-6CFE805B7600}"/>
                </a:ext>
              </a:extLst>
            </p:cNvPr>
            <p:cNvSpPr/>
            <p:nvPr/>
          </p:nvSpPr>
          <p:spPr>
            <a:xfrm rot="-2922755">
              <a:off x="3602678" y="2789427"/>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1069;p24">
              <a:extLst>
                <a:ext uri="{FF2B5EF4-FFF2-40B4-BE49-F238E27FC236}">
                  <a16:creationId xmlns:a16="http://schemas.microsoft.com/office/drawing/2014/main" id="{77EA935F-932B-938A-9B85-C541D25F32D7}"/>
                </a:ext>
              </a:extLst>
            </p:cNvPr>
            <p:cNvSpPr/>
            <p:nvPr/>
          </p:nvSpPr>
          <p:spPr>
            <a:xfrm rot="-2922755">
              <a:off x="3599497" y="2763281"/>
              <a:ext cx="17915" cy="13934"/>
            </a:xfrm>
            <a:custGeom>
              <a:avLst/>
              <a:gdLst/>
              <a:ahLst/>
              <a:cxnLst/>
              <a:rect l="l" t="t" r="r" b="b"/>
              <a:pathLst>
                <a:path w="144" h="112" extrusionOk="0">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1070;p24">
              <a:extLst>
                <a:ext uri="{FF2B5EF4-FFF2-40B4-BE49-F238E27FC236}">
                  <a16:creationId xmlns:a16="http://schemas.microsoft.com/office/drawing/2014/main" id="{90BBD889-76AE-1172-0068-C14756677E4D}"/>
                </a:ext>
              </a:extLst>
            </p:cNvPr>
            <p:cNvSpPr/>
            <p:nvPr/>
          </p:nvSpPr>
          <p:spPr>
            <a:xfrm rot="-2922755">
              <a:off x="3597062" y="2736334"/>
              <a:ext cx="17791" cy="13934"/>
            </a:xfrm>
            <a:custGeom>
              <a:avLst/>
              <a:gdLst/>
              <a:ahLst/>
              <a:cxnLst/>
              <a:rect l="l" t="t" r="r" b="b"/>
              <a:pathLst>
                <a:path w="143" h="112" extrusionOk="0">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1071;p24">
              <a:extLst>
                <a:ext uri="{FF2B5EF4-FFF2-40B4-BE49-F238E27FC236}">
                  <a16:creationId xmlns:a16="http://schemas.microsoft.com/office/drawing/2014/main" id="{BD07D33A-7A5A-8000-85EB-84F75FDBB788}"/>
                </a:ext>
              </a:extLst>
            </p:cNvPr>
            <p:cNvSpPr/>
            <p:nvPr/>
          </p:nvSpPr>
          <p:spPr>
            <a:xfrm rot="-2922755">
              <a:off x="3593732" y="2709860"/>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1072;p24">
              <a:extLst>
                <a:ext uri="{FF2B5EF4-FFF2-40B4-BE49-F238E27FC236}">
                  <a16:creationId xmlns:a16="http://schemas.microsoft.com/office/drawing/2014/main" id="{9DFA9B41-5E93-D792-C354-4629E417FAF5}"/>
                </a:ext>
              </a:extLst>
            </p:cNvPr>
            <p:cNvSpPr/>
            <p:nvPr/>
          </p:nvSpPr>
          <p:spPr>
            <a:xfrm rot="-2922755">
              <a:off x="3591538" y="2683323"/>
              <a:ext cx="17791" cy="13561"/>
            </a:xfrm>
            <a:custGeom>
              <a:avLst/>
              <a:gdLst/>
              <a:ahLst/>
              <a:cxnLst/>
              <a:rect l="l" t="t" r="r" b="b"/>
              <a:pathLst>
                <a:path w="143" h="109" extrusionOk="0">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1073;p24">
              <a:extLst>
                <a:ext uri="{FF2B5EF4-FFF2-40B4-BE49-F238E27FC236}">
                  <a16:creationId xmlns:a16="http://schemas.microsoft.com/office/drawing/2014/main" id="{E84778AA-2300-54C9-4A8D-8870B419179C}"/>
                </a:ext>
              </a:extLst>
            </p:cNvPr>
            <p:cNvSpPr/>
            <p:nvPr/>
          </p:nvSpPr>
          <p:spPr>
            <a:xfrm rot="-2922755">
              <a:off x="3588349" y="2656786"/>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1074;p24">
              <a:extLst>
                <a:ext uri="{FF2B5EF4-FFF2-40B4-BE49-F238E27FC236}">
                  <a16:creationId xmlns:a16="http://schemas.microsoft.com/office/drawing/2014/main" id="{CFE9DFFB-6B21-049F-ED14-DA7528696F09}"/>
                </a:ext>
              </a:extLst>
            </p:cNvPr>
            <p:cNvSpPr/>
            <p:nvPr/>
          </p:nvSpPr>
          <p:spPr>
            <a:xfrm rot="-2922755">
              <a:off x="3586062" y="26302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1075;p24">
              <a:extLst>
                <a:ext uri="{FF2B5EF4-FFF2-40B4-BE49-F238E27FC236}">
                  <a16:creationId xmlns:a16="http://schemas.microsoft.com/office/drawing/2014/main" id="{C74C8C81-5846-0E4D-C71F-38D6398B458A}"/>
                </a:ext>
              </a:extLst>
            </p:cNvPr>
            <p:cNvSpPr/>
            <p:nvPr/>
          </p:nvSpPr>
          <p:spPr>
            <a:xfrm rot="-2922755">
              <a:off x="3583652" y="2603276"/>
              <a:ext cx="17791" cy="13436"/>
            </a:xfrm>
            <a:custGeom>
              <a:avLst/>
              <a:gdLst/>
              <a:ahLst/>
              <a:cxnLst/>
              <a:rect l="l" t="t" r="r" b="b"/>
              <a:pathLst>
                <a:path w="143" h="108" extrusionOk="0">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1076;p24">
              <a:extLst>
                <a:ext uri="{FF2B5EF4-FFF2-40B4-BE49-F238E27FC236}">
                  <a16:creationId xmlns:a16="http://schemas.microsoft.com/office/drawing/2014/main" id="{CE0B5C6E-323F-5B29-4D68-A9A626066052}"/>
                </a:ext>
              </a:extLst>
            </p:cNvPr>
            <p:cNvSpPr/>
            <p:nvPr/>
          </p:nvSpPr>
          <p:spPr>
            <a:xfrm rot="-2922755">
              <a:off x="3580526" y="257687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1077;p24">
              <a:extLst>
                <a:ext uri="{FF2B5EF4-FFF2-40B4-BE49-F238E27FC236}">
                  <a16:creationId xmlns:a16="http://schemas.microsoft.com/office/drawing/2014/main" id="{3708EE6F-9CA9-B7C0-23A6-5E7A5C865F4C}"/>
                </a:ext>
              </a:extLst>
            </p:cNvPr>
            <p:cNvSpPr/>
            <p:nvPr/>
          </p:nvSpPr>
          <p:spPr>
            <a:xfrm rot="-2922755">
              <a:off x="3692480" y="2868413"/>
              <a:ext cx="49142" cy="36950"/>
            </a:xfrm>
            <a:custGeom>
              <a:avLst/>
              <a:gdLst/>
              <a:ahLst/>
              <a:cxnLst/>
              <a:rect l="l" t="t" r="r" b="b"/>
              <a:pathLst>
                <a:path w="395" h="297" extrusionOk="0">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1078;p24">
              <a:extLst>
                <a:ext uri="{FF2B5EF4-FFF2-40B4-BE49-F238E27FC236}">
                  <a16:creationId xmlns:a16="http://schemas.microsoft.com/office/drawing/2014/main" id="{6641A5BF-E9D1-C1FF-6F16-CCF3C71D2734}"/>
                </a:ext>
              </a:extLst>
            </p:cNvPr>
            <p:cNvSpPr/>
            <p:nvPr/>
          </p:nvSpPr>
          <p:spPr>
            <a:xfrm rot="-2922755">
              <a:off x="3660718" y="2558871"/>
              <a:ext cx="49266" cy="37572"/>
            </a:xfrm>
            <a:custGeom>
              <a:avLst/>
              <a:gdLst/>
              <a:ahLst/>
              <a:cxnLst/>
              <a:rect l="l" t="t" r="r" b="b"/>
              <a:pathLst>
                <a:path w="396" h="302" extrusionOk="0">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1079;p24">
              <a:extLst>
                <a:ext uri="{FF2B5EF4-FFF2-40B4-BE49-F238E27FC236}">
                  <a16:creationId xmlns:a16="http://schemas.microsoft.com/office/drawing/2014/main" id="{9DB44404-1641-5E43-A14F-7EE215866443}"/>
                </a:ext>
              </a:extLst>
            </p:cNvPr>
            <p:cNvSpPr/>
            <p:nvPr/>
          </p:nvSpPr>
          <p:spPr>
            <a:xfrm rot="-2922755">
              <a:off x="3704770" y="2849523"/>
              <a:ext cx="17791" cy="13810"/>
            </a:xfrm>
            <a:custGeom>
              <a:avLst/>
              <a:gdLst/>
              <a:ahLst/>
              <a:cxnLst/>
              <a:rect l="l" t="t" r="r" b="b"/>
              <a:pathLst>
                <a:path w="143" h="111" extrusionOk="0">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1080;p24">
              <a:extLst>
                <a:ext uri="{FF2B5EF4-FFF2-40B4-BE49-F238E27FC236}">
                  <a16:creationId xmlns:a16="http://schemas.microsoft.com/office/drawing/2014/main" id="{F9C7C643-7E1C-E973-F545-B2F25F696ECF}"/>
                </a:ext>
              </a:extLst>
            </p:cNvPr>
            <p:cNvSpPr/>
            <p:nvPr/>
          </p:nvSpPr>
          <p:spPr>
            <a:xfrm rot="-2922755">
              <a:off x="3702762" y="2826484"/>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1081;p24">
              <a:extLst>
                <a:ext uri="{FF2B5EF4-FFF2-40B4-BE49-F238E27FC236}">
                  <a16:creationId xmlns:a16="http://schemas.microsoft.com/office/drawing/2014/main" id="{062B0859-AC9B-180A-DDEF-4B4C5E671573}"/>
                </a:ext>
              </a:extLst>
            </p:cNvPr>
            <p:cNvSpPr/>
            <p:nvPr/>
          </p:nvSpPr>
          <p:spPr>
            <a:xfrm rot="-2922755">
              <a:off x="3700214" y="2804672"/>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1082;p24">
              <a:extLst>
                <a:ext uri="{FF2B5EF4-FFF2-40B4-BE49-F238E27FC236}">
                  <a16:creationId xmlns:a16="http://schemas.microsoft.com/office/drawing/2014/main" id="{BA8A5921-399B-455E-CC8B-796501C0B899}"/>
                </a:ext>
              </a:extLst>
            </p:cNvPr>
            <p:cNvSpPr/>
            <p:nvPr/>
          </p:nvSpPr>
          <p:spPr>
            <a:xfrm rot="-2922755">
              <a:off x="3698168" y="2782044"/>
              <a:ext cx="17542" cy="13436"/>
            </a:xfrm>
            <a:custGeom>
              <a:avLst/>
              <a:gdLst/>
              <a:ahLst/>
              <a:cxnLst/>
              <a:rect l="l" t="t" r="r" b="b"/>
              <a:pathLst>
                <a:path w="141" h="108" extrusionOk="0">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1083;p24">
              <a:extLst>
                <a:ext uri="{FF2B5EF4-FFF2-40B4-BE49-F238E27FC236}">
                  <a16:creationId xmlns:a16="http://schemas.microsoft.com/office/drawing/2014/main" id="{FAEC85C4-399B-57AD-837E-BD486A058319}"/>
                </a:ext>
              </a:extLst>
            </p:cNvPr>
            <p:cNvSpPr/>
            <p:nvPr/>
          </p:nvSpPr>
          <p:spPr>
            <a:xfrm rot="-2922755">
              <a:off x="3695301" y="2759405"/>
              <a:ext cx="18661" cy="13436"/>
            </a:xfrm>
            <a:custGeom>
              <a:avLst/>
              <a:gdLst/>
              <a:ahLst/>
              <a:cxnLst/>
              <a:rect l="l" t="t" r="r" b="b"/>
              <a:pathLst>
                <a:path w="150" h="108" extrusionOk="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1084;p24">
              <a:extLst>
                <a:ext uri="{FF2B5EF4-FFF2-40B4-BE49-F238E27FC236}">
                  <a16:creationId xmlns:a16="http://schemas.microsoft.com/office/drawing/2014/main" id="{0402B829-F6A5-4EAE-FA62-69445FD315C2}"/>
                </a:ext>
              </a:extLst>
            </p:cNvPr>
            <p:cNvSpPr/>
            <p:nvPr/>
          </p:nvSpPr>
          <p:spPr>
            <a:xfrm rot="-2922755">
              <a:off x="3693302" y="2736756"/>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1085;p24">
              <a:extLst>
                <a:ext uri="{FF2B5EF4-FFF2-40B4-BE49-F238E27FC236}">
                  <a16:creationId xmlns:a16="http://schemas.microsoft.com/office/drawing/2014/main" id="{A750B0C5-A9B8-732A-4FAA-3C664E6767F4}"/>
                </a:ext>
              </a:extLst>
            </p:cNvPr>
            <p:cNvSpPr/>
            <p:nvPr/>
          </p:nvSpPr>
          <p:spPr>
            <a:xfrm rot="-2922755">
              <a:off x="3690410" y="2714184"/>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1086;p24">
              <a:extLst>
                <a:ext uri="{FF2B5EF4-FFF2-40B4-BE49-F238E27FC236}">
                  <a16:creationId xmlns:a16="http://schemas.microsoft.com/office/drawing/2014/main" id="{D4833A2A-C18A-A68C-310F-0B28590C6F9A}"/>
                </a:ext>
              </a:extLst>
            </p:cNvPr>
            <p:cNvSpPr/>
            <p:nvPr/>
          </p:nvSpPr>
          <p:spPr>
            <a:xfrm rot="-2922755">
              <a:off x="3688571" y="2691519"/>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1087;p24">
              <a:extLst>
                <a:ext uri="{FF2B5EF4-FFF2-40B4-BE49-F238E27FC236}">
                  <a16:creationId xmlns:a16="http://schemas.microsoft.com/office/drawing/2014/main" id="{5EBEEE68-26B7-9A27-E159-1F0C43195EC5}"/>
                </a:ext>
              </a:extLst>
            </p:cNvPr>
            <p:cNvSpPr/>
            <p:nvPr/>
          </p:nvSpPr>
          <p:spPr>
            <a:xfrm rot="-2922755">
              <a:off x="3686887" y="2669316"/>
              <a:ext cx="17542" cy="13436"/>
            </a:xfrm>
            <a:custGeom>
              <a:avLst/>
              <a:gdLst/>
              <a:ahLst/>
              <a:cxnLst/>
              <a:rect l="l" t="t" r="r" b="b"/>
              <a:pathLst>
                <a:path w="141" h="108" extrusionOk="0">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1088;p24">
              <a:extLst>
                <a:ext uri="{FF2B5EF4-FFF2-40B4-BE49-F238E27FC236}">
                  <a16:creationId xmlns:a16="http://schemas.microsoft.com/office/drawing/2014/main" id="{EBD4B07E-AE55-1CA6-F845-AE7B4C231A53}"/>
                </a:ext>
              </a:extLst>
            </p:cNvPr>
            <p:cNvSpPr/>
            <p:nvPr/>
          </p:nvSpPr>
          <p:spPr>
            <a:xfrm rot="-2922755">
              <a:off x="3684096" y="264696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1089;p24">
              <a:extLst>
                <a:ext uri="{FF2B5EF4-FFF2-40B4-BE49-F238E27FC236}">
                  <a16:creationId xmlns:a16="http://schemas.microsoft.com/office/drawing/2014/main" id="{340FB8DE-D128-32A6-9ADF-585866A134AD}"/>
                </a:ext>
              </a:extLst>
            </p:cNvPr>
            <p:cNvSpPr/>
            <p:nvPr/>
          </p:nvSpPr>
          <p:spPr>
            <a:xfrm rot="-2922755">
              <a:off x="3681953" y="2624002"/>
              <a:ext cx="17915" cy="13436"/>
            </a:xfrm>
            <a:custGeom>
              <a:avLst/>
              <a:gdLst/>
              <a:ahLst/>
              <a:cxnLst/>
              <a:rect l="l" t="t" r="r" b="b"/>
              <a:pathLst>
                <a:path w="144"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1090;p24">
              <a:extLst>
                <a:ext uri="{FF2B5EF4-FFF2-40B4-BE49-F238E27FC236}">
                  <a16:creationId xmlns:a16="http://schemas.microsoft.com/office/drawing/2014/main" id="{4BA53271-0681-457D-27D2-E211EB8FD17A}"/>
                </a:ext>
              </a:extLst>
            </p:cNvPr>
            <p:cNvSpPr/>
            <p:nvPr/>
          </p:nvSpPr>
          <p:spPr>
            <a:xfrm rot="-2922755">
              <a:off x="3679082" y="2601353"/>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1091;p24">
              <a:extLst>
                <a:ext uri="{FF2B5EF4-FFF2-40B4-BE49-F238E27FC236}">
                  <a16:creationId xmlns:a16="http://schemas.microsoft.com/office/drawing/2014/main" id="{F0EEA979-2537-B2AD-2554-7AF1890528BC}"/>
                </a:ext>
              </a:extLst>
            </p:cNvPr>
            <p:cNvSpPr/>
            <p:nvPr/>
          </p:nvSpPr>
          <p:spPr>
            <a:xfrm rot="-2922755">
              <a:off x="3775999" y="2840699"/>
              <a:ext cx="50386" cy="37821"/>
            </a:xfrm>
            <a:custGeom>
              <a:avLst/>
              <a:gdLst/>
              <a:ahLst/>
              <a:cxnLst/>
              <a:rect l="l" t="t" r="r" b="b"/>
              <a:pathLst>
                <a:path w="405" h="304" extrusionOk="0">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1092;p24">
              <a:extLst>
                <a:ext uri="{FF2B5EF4-FFF2-40B4-BE49-F238E27FC236}">
                  <a16:creationId xmlns:a16="http://schemas.microsoft.com/office/drawing/2014/main" id="{1EFB4F8E-95FB-16F3-4293-2CC3A29C5726}"/>
                </a:ext>
              </a:extLst>
            </p:cNvPr>
            <p:cNvSpPr/>
            <p:nvPr/>
          </p:nvSpPr>
          <p:spPr>
            <a:xfrm rot="-2922755">
              <a:off x="3789825" y="2827394"/>
              <a:ext cx="17791" cy="14058"/>
            </a:xfrm>
            <a:custGeom>
              <a:avLst/>
              <a:gdLst/>
              <a:ahLst/>
              <a:cxnLst/>
              <a:rect l="l" t="t" r="r" b="b"/>
              <a:pathLst>
                <a:path w="143" h="113" extrusionOk="0">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1093;p24">
              <a:extLst>
                <a:ext uri="{FF2B5EF4-FFF2-40B4-BE49-F238E27FC236}">
                  <a16:creationId xmlns:a16="http://schemas.microsoft.com/office/drawing/2014/main" id="{C3C72A09-5D8A-9D72-BA91-F12AEFE9DB39}"/>
                </a:ext>
              </a:extLst>
            </p:cNvPr>
            <p:cNvSpPr/>
            <p:nvPr/>
          </p:nvSpPr>
          <p:spPr>
            <a:xfrm rot="-2922755">
              <a:off x="3787570" y="280943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1094;p24">
              <a:extLst>
                <a:ext uri="{FF2B5EF4-FFF2-40B4-BE49-F238E27FC236}">
                  <a16:creationId xmlns:a16="http://schemas.microsoft.com/office/drawing/2014/main" id="{9E484246-C3FD-5619-BF6A-A0D8E4A85C4B}"/>
                </a:ext>
              </a:extLst>
            </p:cNvPr>
            <p:cNvSpPr/>
            <p:nvPr/>
          </p:nvSpPr>
          <p:spPr>
            <a:xfrm rot="-2922755">
              <a:off x="3785935" y="2790781"/>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1095;p24">
              <a:extLst>
                <a:ext uri="{FF2B5EF4-FFF2-40B4-BE49-F238E27FC236}">
                  <a16:creationId xmlns:a16="http://schemas.microsoft.com/office/drawing/2014/main" id="{58407CD9-0F2A-88B1-976A-96C4793E9742}"/>
                </a:ext>
              </a:extLst>
            </p:cNvPr>
            <p:cNvSpPr/>
            <p:nvPr/>
          </p:nvSpPr>
          <p:spPr>
            <a:xfrm rot="-2922755">
              <a:off x="3783908" y="2772834"/>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1096;p24">
              <a:extLst>
                <a:ext uri="{FF2B5EF4-FFF2-40B4-BE49-F238E27FC236}">
                  <a16:creationId xmlns:a16="http://schemas.microsoft.com/office/drawing/2014/main" id="{E4741D61-A912-1359-A16D-63AEE35DF39E}"/>
                </a:ext>
              </a:extLst>
            </p:cNvPr>
            <p:cNvSpPr/>
            <p:nvPr/>
          </p:nvSpPr>
          <p:spPr>
            <a:xfrm rot="-2922755">
              <a:off x="3782232" y="2754083"/>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1097;p24">
              <a:extLst>
                <a:ext uri="{FF2B5EF4-FFF2-40B4-BE49-F238E27FC236}">
                  <a16:creationId xmlns:a16="http://schemas.microsoft.com/office/drawing/2014/main" id="{F958B83D-A6EB-6292-B10F-FF74260B2108}"/>
                </a:ext>
              </a:extLst>
            </p:cNvPr>
            <p:cNvSpPr/>
            <p:nvPr/>
          </p:nvSpPr>
          <p:spPr>
            <a:xfrm rot="-2922755">
              <a:off x="3780521" y="2735009"/>
              <a:ext cx="17791" cy="13934"/>
            </a:xfrm>
            <a:custGeom>
              <a:avLst/>
              <a:gdLst/>
              <a:ahLst/>
              <a:cxnLst/>
              <a:rect l="l" t="t" r="r" b="b"/>
              <a:pathLst>
                <a:path w="143" h="112" extrusionOk="0">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1098;p24">
              <a:extLst>
                <a:ext uri="{FF2B5EF4-FFF2-40B4-BE49-F238E27FC236}">
                  <a16:creationId xmlns:a16="http://schemas.microsoft.com/office/drawing/2014/main" id="{F9454767-DE91-80D1-55A7-DDE5135D96F8}"/>
                </a:ext>
              </a:extLst>
            </p:cNvPr>
            <p:cNvSpPr/>
            <p:nvPr/>
          </p:nvSpPr>
          <p:spPr>
            <a:xfrm rot="-2922755">
              <a:off x="3778481" y="2717406"/>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1099;p24">
              <a:extLst>
                <a:ext uri="{FF2B5EF4-FFF2-40B4-BE49-F238E27FC236}">
                  <a16:creationId xmlns:a16="http://schemas.microsoft.com/office/drawing/2014/main" id="{52198BF0-BCF1-5049-0D42-9CF617CFF1D6}"/>
                </a:ext>
              </a:extLst>
            </p:cNvPr>
            <p:cNvSpPr/>
            <p:nvPr/>
          </p:nvSpPr>
          <p:spPr>
            <a:xfrm rot="-2922755">
              <a:off x="3776631" y="2698396"/>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1100;p24">
              <a:extLst>
                <a:ext uri="{FF2B5EF4-FFF2-40B4-BE49-F238E27FC236}">
                  <a16:creationId xmlns:a16="http://schemas.microsoft.com/office/drawing/2014/main" id="{C9F2F891-5984-9045-7DA4-5F17405DF3B9}"/>
                </a:ext>
              </a:extLst>
            </p:cNvPr>
            <p:cNvSpPr/>
            <p:nvPr/>
          </p:nvSpPr>
          <p:spPr>
            <a:xfrm rot="-2922755">
              <a:off x="3774604" y="2680324"/>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1101;p24">
              <a:extLst>
                <a:ext uri="{FF2B5EF4-FFF2-40B4-BE49-F238E27FC236}">
                  <a16:creationId xmlns:a16="http://schemas.microsoft.com/office/drawing/2014/main" id="{CB9CE8F4-0866-2254-CF7B-EC1E152B8DE4}"/>
                </a:ext>
              </a:extLst>
            </p:cNvPr>
            <p:cNvSpPr/>
            <p:nvPr/>
          </p:nvSpPr>
          <p:spPr>
            <a:xfrm rot="-2922755">
              <a:off x="3772927" y="266169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1102;p24">
              <a:extLst>
                <a:ext uri="{FF2B5EF4-FFF2-40B4-BE49-F238E27FC236}">
                  <a16:creationId xmlns:a16="http://schemas.microsoft.com/office/drawing/2014/main" id="{5C2624FA-757C-B1B3-6C1F-301A8C9556EC}"/>
                </a:ext>
              </a:extLst>
            </p:cNvPr>
            <p:cNvSpPr/>
            <p:nvPr/>
          </p:nvSpPr>
          <p:spPr>
            <a:xfrm rot="-2922755">
              <a:off x="3770391" y="2642873"/>
              <a:ext cx="18786" cy="14058"/>
            </a:xfrm>
            <a:custGeom>
              <a:avLst/>
              <a:gdLst/>
              <a:ahLst/>
              <a:cxnLst/>
              <a:rect l="l" t="t" r="r" b="b"/>
              <a:pathLst>
                <a:path w="151" h="113" extrusionOk="0">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1103;p24">
              <a:extLst>
                <a:ext uri="{FF2B5EF4-FFF2-40B4-BE49-F238E27FC236}">
                  <a16:creationId xmlns:a16="http://schemas.microsoft.com/office/drawing/2014/main" id="{887DAE32-0378-BD6C-652F-E7F7DA27C299}"/>
                </a:ext>
              </a:extLst>
            </p:cNvPr>
            <p:cNvSpPr/>
            <p:nvPr/>
          </p:nvSpPr>
          <p:spPr>
            <a:xfrm rot="-2922755">
              <a:off x="3769177" y="2625021"/>
              <a:ext cx="17791" cy="13312"/>
            </a:xfrm>
            <a:custGeom>
              <a:avLst/>
              <a:gdLst/>
              <a:ahLst/>
              <a:cxnLst/>
              <a:rect l="l" t="t" r="r" b="b"/>
              <a:pathLst>
                <a:path w="143" h="107" extrusionOk="0">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1104;p24">
              <a:extLst>
                <a:ext uri="{FF2B5EF4-FFF2-40B4-BE49-F238E27FC236}">
                  <a16:creationId xmlns:a16="http://schemas.microsoft.com/office/drawing/2014/main" id="{2C95078F-9A9E-923B-5E3D-449D3C0C018B}"/>
                </a:ext>
              </a:extLst>
            </p:cNvPr>
            <p:cNvSpPr/>
            <p:nvPr/>
          </p:nvSpPr>
          <p:spPr>
            <a:xfrm rot="-2922755">
              <a:off x="3750160" y="2587682"/>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1105;p24">
              <a:extLst>
                <a:ext uri="{FF2B5EF4-FFF2-40B4-BE49-F238E27FC236}">
                  <a16:creationId xmlns:a16="http://schemas.microsoft.com/office/drawing/2014/main" id="{0AFB11DF-6C61-8A16-8B6A-487A9C8BF485}"/>
                </a:ext>
              </a:extLst>
            </p:cNvPr>
            <p:cNvSpPr/>
            <p:nvPr/>
          </p:nvSpPr>
          <p:spPr>
            <a:xfrm rot="-2922755">
              <a:off x="3859024" y="2812666"/>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1106;p24">
              <a:extLst>
                <a:ext uri="{FF2B5EF4-FFF2-40B4-BE49-F238E27FC236}">
                  <a16:creationId xmlns:a16="http://schemas.microsoft.com/office/drawing/2014/main" id="{DF0C8D1B-4A90-4868-A50A-EFB8F248104E}"/>
                </a:ext>
              </a:extLst>
            </p:cNvPr>
            <p:cNvSpPr/>
            <p:nvPr/>
          </p:nvSpPr>
          <p:spPr>
            <a:xfrm rot="-2922755">
              <a:off x="3867295" y="280529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1107;p24">
              <a:extLst>
                <a:ext uri="{FF2B5EF4-FFF2-40B4-BE49-F238E27FC236}">
                  <a16:creationId xmlns:a16="http://schemas.microsoft.com/office/drawing/2014/main" id="{F8114A52-D82C-DC07-49C3-29167053C2B0}"/>
                </a:ext>
              </a:extLst>
            </p:cNvPr>
            <p:cNvSpPr/>
            <p:nvPr/>
          </p:nvSpPr>
          <p:spPr>
            <a:xfrm rot="-2922755">
              <a:off x="3865805" y="2790168"/>
              <a:ext cx="17915" cy="13934"/>
            </a:xfrm>
            <a:custGeom>
              <a:avLst/>
              <a:gdLst/>
              <a:ahLst/>
              <a:cxnLst/>
              <a:rect l="l" t="t" r="r" b="b"/>
              <a:pathLst>
                <a:path w="144" h="112" extrusionOk="0">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1108;p24">
              <a:extLst>
                <a:ext uri="{FF2B5EF4-FFF2-40B4-BE49-F238E27FC236}">
                  <a16:creationId xmlns:a16="http://schemas.microsoft.com/office/drawing/2014/main" id="{EAB24DE4-946B-0B28-B79B-D179B124036E}"/>
                </a:ext>
              </a:extLst>
            </p:cNvPr>
            <p:cNvSpPr/>
            <p:nvPr/>
          </p:nvSpPr>
          <p:spPr>
            <a:xfrm rot="-2922755">
              <a:off x="3863961" y="2776183"/>
              <a:ext cx="18786" cy="13436"/>
            </a:xfrm>
            <a:custGeom>
              <a:avLst/>
              <a:gdLst/>
              <a:ahLst/>
              <a:cxnLst/>
              <a:rect l="l" t="t" r="r" b="b"/>
              <a:pathLst>
                <a:path w="151" h="108"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1109;p24">
              <a:extLst>
                <a:ext uri="{FF2B5EF4-FFF2-40B4-BE49-F238E27FC236}">
                  <a16:creationId xmlns:a16="http://schemas.microsoft.com/office/drawing/2014/main" id="{37728091-7DF0-78F3-C0D5-63E48E677D13}"/>
                </a:ext>
              </a:extLst>
            </p:cNvPr>
            <p:cNvSpPr/>
            <p:nvPr/>
          </p:nvSpPr>
          <p:spPr>
            <a:xfrm rot="-2922755">
              <a:off x="3863227" y="2762077"/>
              <a:ext cx="17542" cy="13436"/>
            </a:xfrm>
            <a:custGeom>
              <a:avLst/>
              <a:gdLst/>
              <a:ahLst/>
              <a:cxnLst/>
              <a:rect l="l" t="t" r="r" b="b"/>
              <a:pathLst>
                <a:path w="141" h="108" extrusionOk="0">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1110;p24">
              <a:extLst>
                <a:ext uri="{FF2B5EF4-FFF2-40B4-BE49-F238E27FC236}">
                  <a16:creationId xmlns:a16="http://schemas.microsoft.com/office/drawing/2014/main" id="{47D5CCD7-81C7-7149-0980-89B5EC001DA0}"/>
                </a:ext>
              </a:extLst>
            </p:cNvPr>
            <p:cNvSpPr/>
            <p:nvPr/>
          </p:nvSpPr>
          <p:spPr>
            <a:xfrm rot="-2922755">
              <a:off x="3860957" y="2747301"/>
              <a:ext cx="18786" cy="13934"/>
            </a:xfrm>
            <a:custGeom>
              <a:avLst/>
              <a:gdLst/>
              <a:ahLst/>
              <a:cxnLst/>
              <a:rect l="l" t="t" r="r" b="b"/>
              <a:pathLst>
                <a:path w="151" h="112" extrusionOk="0">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1111;p24">
              <a:extLst>
                <a:ext uri="{FF2B5EF4-FFF2-40B4-BE49-F238E27FC236}">
                  <a16:creationId xmlns:a16="http://schemas.microsoft.com/office/drawing/2014/main" id="{25DB4390-DA4C-5369-BEAF-EEDE03F0FDFE}"/>
                </a:ext>
              </a:extLst>
            </p:cNvPr>
            <p:cNvSpPr/>
            <p:nvPr/>
          </p:nvSpPr>
          <p:spPr>
            <a:xfrm rot="-2922755">
              <a:off x="3859994" y="2733187"/>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1112;p24">
              <a:extLst>
                <a:ext uri="{FF2B5EF4-FFF2-40B4-BE49-F238E27FC236}">
                  <a16:creationId xmlns:a16="http://schemas.microsoft.com/office/drawing/2014/main" id="{C430DE6D-E209-F15C-C7B1-1A9324D3F421}"/>
                </a:ext>
              </a:extLst>
            </p:cNvPr>
            <p:cNvSpPr/>
            <p:nvPr/>
          </p:nvSpPr>
          <p:spPr>
            <a:xfrm rot="-2922755">
              <a:off x="3858010" y="2718394"/>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1113;p24">
              <a:extLst>
                <a:ext uri="{FF2B5EF4-FFF2-40B4-BE49-F238E27FC236}">
                  <a16:creationId xmlns:a16="http://schemas.microsoft.com/office/drawing/2014/main" id="{98068E1B-981D-353E-2FF7-0ADB6A8233AE}"/>
                </a:ext>
              </a:extLst>
            </p:cNvPr>
            <p:cNvSpPr/>
            <p:nvPr/>
          </p:nvSpPr>
          <p:spPr>
            <a:xfrm rot="-2922755">
              <a:off x="3856850" y="2704369"/>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1114;p24">
              <a:extLst>
                <a:ext uri="{FF2B5EF4-FFF2-40B4-BE49-F238E27FC236}">
                  <a16:creationId xmlns:a16="http://schemas.microsoft.com/office/drawing/2014/main" id="{7EC2B02C-24F0-1981-9432-BC573BA45E5A}"/>
                </a:ext>
              </a:extLst>
            </p:cNvPr>
            <p:cNvSpPr/>
            <p:nvPr/>
          </p:nvSpPr>
          <p:spPr>
            <a:xfrm rot="-2922755">
              <a:off x="3855125" y="2690273"/>
              <a:ext cx="18786" cy="13436"/>
            </a:xfrm>
            <a:custGeom>
              <a:avLst/>
              <a:gdLst/>
              <a:ahLst/>
              <a:cxnLst/>
              <a:rect l="l" t="t" r="r" b="b"/>
              <a:pathLst>
                <a:path w="151" h="108"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1115;p24">
              <a:extLst>
                <a:ext uri="{FF2B5EF4-FFF2-40B4-BE49-F238E27FC236}">
                  <a16:creationId xmlns:a16="http://schemas.microsoft.com/office/drawing/2014/main" id="{F1FC3B16-6D7D-602B-CCEB-0DC16A9C263B}"/>
                </a:ext>
              </a:extLst>
            </p:cNvPr>
            <p:cNvSpPr/>
            <p:nvPr/>
          </p:nvSpPr>
          <p:spPr>
            <a:xfrm rot="-2922755">
              <a:off x="3853940" y="2675445"/>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1116;p24">
              <a:extLst>
                <a:ext uri="{FF2B5EF4-FFF2-40B4-BE49-F238E27FC236}">
                  <a16:creationId xmlns:a16="http://schemas.microsoft.com/office/drawing/2014/main" id="{92D42AEA-9FE6-69A7-ABE0-1D043A9DD0FF}"/>
                </a:ext>
              </a:extLst>
            </p:cNvPr>
            <p:cNvSpPr/>
            <p:nvPr/>
          </p:nvSpPr>
          <p:spPr>
            <a:xfrm rot="-2922755">
              <a:off x="3851934" y="2661476"/>
              <a:ext cx="18786" cy="13436"/>
            </a:xfrm>
            <a:custGeom>
              <a:avLst/>
              <a:gdLst/>
              <a:ahLst/>
              <a:cxnLst/>
              <a:rect l="l" t="t" r="r" b="b"/>
              <a:pathLst>
                <a:path w="151" h="108" extrusionOk="0">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1117;p24">
              <a:extLst>
                <a:ext uri="{FF2B5EF4-FFF2-40B4-BE49-F238E27FC236}">
                  <a16:creationId xmlns:a16="http://schemas.microsoft.com/office/drawing/2014/main" id="{8AC86E52-CF97-CE37-B87A-CA666CE9E948}"/>
                </a:ext>
              </a:extLst>
            </p:cNvPr>
            <p:cNvSpPr/>
            <p:nvPr/>
          </p:nvSpPr>
          <p:spPr>
            <a:xfrm rot="-2922755">
              <a:off x="3851097" y="2647417"/>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1118;p24">
              <a:extLst>
                <a:ext uri="{FF2B5EF4-FFF2-40B4-BE49-F238E27FC236}">
                  <a16:creationId xmlns:a16="http://schemas.microsoft.com/office/drawing/2014/main" id="{C2E04EE4-258B-7F81-E605-043A06849084}"/>
                </a:ext>
              </a:extLst>
            </p:cNvPr>
            <p:cNvSpPr/>
            <p:nvPr/>
          </p:nvSpPr>
          <p:spPr>
            <a:xfrm rot="-2922755">
              <a:off x="3833064" y="2616118"/>
              <a:ext cx="50137" cy="36950"/>
            </a:xfrm>
            <a:custGeom>
              <a:avLst/>
              <a:gdLst/>
              <a:ahLst/>
              <a:cxnLst/>
              <a:rect l="l" t="t" r="r" b="b"/>
              <a:pathLst>
                <a:path w="403" h="297" extrusionOk="0">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1119;p24">
              <a:extLst>
                <a:ext uri="{FF2B5EF4-FFF2-40B4-BE49-F238E27FC236}">
                  <a16:creationId xmlns:a16="http://schemas.microsoft.com/office/drawing/2014/main" id="{D7D139AE-C440-F583-3EFA-9C878CA78485}"/>
                </a:ext>
              </a:extLst>
            </p:cNvPr>
            <p:cNvSpPr/>
            <p:nvPr/>
          </p:nvSpPr>
          <p:spPr>
            <a:xfrm rot="-2922755">
              <a:off x="3924720" y="2783313"/>
              <a:ext cx="49266" cy="37448"/>
            </a:xfrm>
            <a:custGeom>
              <a:avLst/>
              <a:gdLst/>
              <a:ahLst/>
              <a:cxnLst/>
              <a:rect l="l" t="t" r="r" b="b"/>
              <a:pathLst>
                <a:path w="396" h="301" extrusionOk="0">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1120;p24">
              <a:extLst>
                <a:ext uri="{FF2B5EF4-FFF2-40B4-BE49-F238E27FC236}">
                  <a16:creationId xmlns:a16="http://schemas.microsoft.com/office/drawing/2014/main" id="{612D96BB-0A18-8646-1B4E-9A9F85E0CA5F}"/>
                </a:ext>
              </a:extLst>
            </p:cNvPr>
            <p:cNvSpPr/>
            <p:nvPr/>
          </p:nvSpPr>
          <p:spPr>
            <a:xfrm rot="-2922755">
              <a:off x="3939012" y="2781514"/>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1121;p24">
              <a:extLst>
                <a:ext uri="{FF2B5EF4-FFF2-40B4-BE49-F238E27FC236}">
                  <a16:creationId xmlns:a16="http://schemas.microsoft.com/office/drawing/2014/main" id="{A286499A-34D7-CB0B-21F8-5B43BC558AEE}"/>
                </a:ext>
              </a:extLst>
            </p:cNvPr>
            <p:cNvSpPr/>
            <p:nvPr/>
          </p:nvSpPr>
          <p:spPr>
            <a:xfrm rot="-2922755">
              <a:off x="3938350" y="2771026"/>
              <a:ext cx="17542" cy="13561"/>
            </a:xfrm>
            <a:custGeom>
              <a:avLst/>
              <a:gdLst/>
              <a:ahLst/>
              <a:cxnLst/>
              <a:rect l="l" t="t" r="r" b="b"/>
              <a:pathLst>
                <a:path w="141" h="109" extrusionOk="0">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1122;p24">
              <a:extLst>
                <a:ext uri="{FF2B5EF4-FFF2-40B4-BE49-F238E27FC236}">
                  <a16:creationId xmlns:a16="http://schemas.microsoft.com/office/drawing/2014/main" id="{0C618683-54AE-83D9-EA7C-6C236836A698}"/>
                </a:ext>
              </a:extLst>
            </p:cNvPr>
            <p:cNvSpPr/>
            <p:nvPr/>
          </p:nvSpPr>
          <p:spPr>
            <a:xfrm rot="-2922755">
              <a:off x="3936665" y="2760479"/>
              <a:ext cx="17915" cy="14307"/>
            </a:xfrm>
            <a:custGeom>
              <a:avLst/>
              <a:gdLst/>
              <a:ahLst/>
              <a:cxnLst/>
              <a:rect l="l" t="t" r="r" b="b"/>
              <a:pathLst>
                <a:path w="144" h="115" extrusionOk="0">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1123;p24">
              <a:extLst>
                <a:ext uri="{FF2B5EF4-FFF2-40B4-BE49-F238E27FC236}">
                  <a16:creationId xmlns:a16="http://schemas.microsoft.com/office/drawing/2014/main" id="{42F2E76D-8D39-BB09-5E93-088C5A0C9349}"/>
                </a:ext>
              </a:extLst>
            </p:cNvPr>
            <p:cNvSpPr/>
            <p:nvPr/>
          </p:nvSpPr>
          <p:spPr>
            <a:xfrm rot="-2922755">
              <a:off x="3935863" y="2750055"/>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1124;p24">
              <a:extLst>
                <a:ext uri="{FF2B5EF4-FFF2-40B4-BE49-F238E27FC236}">
                  <a16:creationId xmlns:a16="http://schemas.microsoft.com/office/drawing/2014/main" id="{AABA09DF-B830-7902-729F-88D6C5C6DBD2}"/>
                </a:ext>
              </a:extLst>
            </p:cNvPr>
            <p:cNvSpPr/>
            <p:nvPr/>
          </p:nvSpPr>
          <p:spPr>
            <a:xfrm rot="-2922755">
              <a:off x="3934316" y="2739911"/>
              <a:ext cx="18661" cy="13561"/>
            </a:xfrm>
            <a:custGeom>
              <a:avLst/>
              <a:gdLst/>
              <a:ahLst/>
              <a:cxnLst/>
              <a:rect l="l" t="t" r="r" b="b"/>
              <a:pathLst>
                <a:path w="150" h="109" extrusionOk="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1125;p24">
              <a:extLst>
                <a:ext uri="{FF2B5EF4-FFF2-40B4-BE49-F238E27FC236}">
                  <a16:creationId xmlns:a16="http://schemas.microsoft.com/office/drawing/2014/main" id="{DA3FB686-94E9-A09C-20CD-37DE42436190}"/>
                </a:ext>
              </a:extLst>
            </p:cNvPr>
            <p:cNvSpPr/>
            <p:nvPr/>
          </p:nvSpPr>
          <p:spPr>
            <a:xfrm rot="-2922755">
              <a:off x="3933781" y="2729703"/>
              <a:ext cx="17791" cy="13561"/>
            </a:xfrm>
            <a:custGeom>
              <a:avLst/>
              <a:gdLst/>
              <a:ahLst/>
              <a:cxnLst/>
              <a:rect l="l" t="t" r="r" b="b"/>
              <a:pathLst>
                <a:path w="143" h="109" extrusionOk="0">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1126;p24">
              <a:extLst>
                <a:ext uri="{FF2B5EF4-FFF2-40B4-BE49-F238E27FC236}">
                  <a16:creationId xmlns:a16="http://schemas.microsoft.com/office/drawing/2014/main" id="{A2E4885C-8B5A-AF54-4B6A-80097A6E5460}"/>
                </a:ext>
              </a:extLst>
            </p:cNvPr>
            <p:cNvSpPr/>
            <p:nvPr/>
          </p:nvSpPr>
          <p:spPr>
            <a:xfrm rot="-2922755">
              <a:off x="3932271" y="2719543"/>
              <a:ext cx="18786" cy="13561"/>
            </a:xfrm>
            <a:custGeom>
              <a:avLst/>
              <a:gdLst/>
              <a:ahLst/>
              <a:cxnLst/>
              <a:rect l="l" t="t" r="r" b="b"/>
              <a:pathLst>
                <a:path w="151" h="109" extrusionOk="0">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1127;p24">
              <a:extLst>
                <a:ext uri="{FF2B5EF4-FFF2-40B4-BE49-F238E27FC236}">
                  <a16:creationId xmlns:a16="http://schemas.microsoft.com/office/drawing/2014/main" id="{A01A6DCF-ECE7-034D-DBA2-EA8CBEAD84C5}"/>
                </a:ext>
              </a:extLst>
            </p:cNvPr>
            <p:cNvSpPr/>
            <p:nvPr/>
          </p:nvSpPr>
          <p:spPr>
            <a:xfrm rot="-2922755">
              <a:off x="3931710" y="2709403"/>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1128;p24">
              <a:extLst>
                <a:ext uri="{FF2B5EF4-FFF2-40B4-BE49-F238E27FC236}">
                  <a16:creationId xmlns:a16="http://schemas.microsoft.com/office/drawing/2014/main" id="{89018ED2-0B9B-4FC5-0F5E-65A648CC4227}"/>
                </a:ext>
              </a:extLst>
            </p:cNvPr>
            <p:cNvSpPr/>
            <p:nvPr/>
          </p:nvSpPr>
          <p:spPr>
            <a:xfrm rot="-2922755">
              <a:off x="3930243" y="2699336"/>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1129;p24">
              <a:extLst>
                <a:ext uri="{FF2B5EF4-FFF2-40B4-BE49-F238E27FC236}">
                  <a16:creationId xmlns:a16="http://schemas.microsoft.com/office/drawing/2014/main" id="{14F9C87A-AF9A-6C26-21EA-7D6CE2931594}"/>
                </a:ext>
              </a:extLst>
            </p:cNvPr>
            <p:cNvSpPr/>
            <p:nvPr/>
          </p:nvSpPr>
          <p:spPr>
            <a:xfrm rot="-2922755">
              <a:off x="3929708" y="2689128"/>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1130;p24">
              <a:extLst>
                <a:ext uri="{FF2B5EF4-FFF2-40B4-BE49-F238E27FC236}">
                  <a16:creationId xmlns:a16="http://schemas.microsoft.com/office/drawing/2014/main" id="{10AA1B1B-4BA9-9CDE-8EE9-734B78D9033E}"/>
                </a:ext>
              </a:extLst>
            </p:cNvPr>
            <p:cNvSpPr/>
            <p:nvPr/>
          </p:nvSpPr>
          <p:spPr>
            <a:xfrm rot="-2922755">
              <a:off x="3927850" y="2678198"/>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1131;p24">
              <a:extLst>
                <a:ext uri="{FF2B5EF4-FFF2-40B4-BE49-F238E27FC236}">
                  <a16:creationId xmlns:a16="http://schemas.microsoft.com/office/drawing/2014/main" id="{4F851399-F7DE-FA55-510B-701EA6CABDDB}"/>
                </a:ext>
              </a:extLst>
            </p:cNvPr>
            <p:cNvSpPr/>
            <p:nvPr/>
          </p:nvSpPr>
          <p:spPr>
            <a:xfrm rot="-2922755">
              <a:off x="3927315" y="2667991"/>
              <a:ext cx="17915" cy="14307"/>
            </a:xfrm>
            <a:custGeom>
              <a:avLst/>
              <a:gdLst/>
              <a:ahLst/>
              <a:cxnLst/>
              <a:rect l="l" t="t" r="r" b="b"/>
              <a:pathLst>
                <a:path w="144" h="115" extrusionOk="0">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1132;p24">
              <a:extLst>
                <a:ext uri="{FF2B5EF4-FFF2-40B4-BE49-F238E27FC236}">
                  <a16:creationId xmlns:a16="http://schemas.microsoft.com/office/drawing/2014/main" id="{8AFAE3E5-5DA6-5D10-5E7D-176766B174BE}"/>
                </a:ext>
              </a:extLst>
            </p:cNvPr>
            <p:cNvSpPr/>
            <p:nvPr/>
          </p:nvSpPr>
          <p:spPr>
            <a:xfrm rot="-2922755">
              <a:off x="3909993" y="2642775"/>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1133;p24">
              <a:extLst>
                <a:ext uri="{FF2B5EF4-FFF2-40B4-BE49-F238E27FC236}">
                  <a16:creationId xmlns:a16="http://schemas.microsoft.com/office/drawing/2014/main" id="{E3A6B847-1657-7FF8-3303-0F41657855E5}"/>
                </a:ext>
              </a:extLst>
            </p:cNvPr>
            <p:cNvSpPr/>
            <p:nvPr/>
          </p:nvSpPr>
          <p:spPr>
            <a:xfrm rot="-2922755">
              <a:off x="3997738" y="2753503"/>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1134;p24">
              <a:extLst>
                <a:ext uri="{FF2B5EF4-FFF2-40B4-BE49-F238E27FC236}">
                  <a16:creationId xmlns:a16="http://schemas.microsoft.com/office/drawing/2014/main" id="{9C1DF313-711A-F3A3-CF56-7BD51FA7FA96}"/>
                </a:ext>
              </a:extLst>
            </p:cNvPr>
            <p:cNvSpPr/>
            <p:nvPr/>
          </p:nvSpPr>
          <p:spPr>
            <a:xfrm rot="-2922755">
              <a:off x="4006718" y="2756726"/>
              <a:ext cx="17791" cy="13436"/>
            </a:xfrm>
            <a:custGeom>
              <a:avLst/>
              <a:gdLst/>
              <a:ahLst/>
              <a:cxnLst/>
              <a:rect l="l" t="t" r="r" b="b"/>
              <a:pathLst>
                <a:path w="143" h="108" extrusionOk="0">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1135;p24">
              <a:extLst>
                <a:ext uri="{FF2B5EF4-FFF2-40B4-BE49-F238E27FC236}">
                  <a16:creationId xmlns:a16="http://schemas.microsoft.com/office/drawing/2014/main" id="{BD9E0752-EB1D-C82E-9759-60D904AA233A}"/>
                </a:ext>
              </a:extLst>
            </p:cNvPr>
            <p:cNvSpPr/>
            <p:nvPr/>
          </p:nvSpPr>
          <p:spPr>
            <a:xfrm rot="-2922755">
              <a:off x="4005722" y="2750884"/>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1136;p24">
              <a:extLst>
                <a:ext uri="{FF2B5EF4-FFF2-40B4-BE49-F238E27FC236}">
                  <a16:creationId xmlns:a16="http://schemas.microsoft.com/office/drawing/2014/main" id="{0AA58374-55B9-599E-8EED-17C7191B9F78}"/>
                </a:ext>
              </a:extLst>
            </p:cNvPr>
            <p:cNvSpPr/>
            <p:nvPr/>
          </p:nvSpPr>
          <p:spPr>
            <a:xfrm rot="-2922755">
              <a:off x="4005233" y="2744237"/>
              <a:ext cx="17915" cy="13561"/>
            </a:xfrm>
            <a:custGeom>
              <a:avLst/>
              <a:gdLst/>
              <a:ahLst/>
              <a:cxnLst/>
              <a:rect l="l" t="t" r="r" b="b"/>
              <a:pathLst>
                <a:path w="144" h="109" extrusionOk="0">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1137;p24">
              <a:extLst>
                <a:ext uri="{FF2B5EF4-FFF2-40B4-BE49-F238E27FC236}">
                  <a16:creationId xmlns:a16="http://schemas.microsoft.com/office/drawing/2014/main" id="{48FD3D54-1E9A-F411-4F70-164DC1ECF45D}"/>
                </a:ext>
              </a:extLst>
            </p:cNvPr>
            <p:cNvSpPr/>
            <p:nvPr/>
          </p:nvSpPr>
          <p:spPr>
            <a:xfrm rot="-2922755">
              <a:off x="4004228" y="2738005"/>
              <a:ext cx="18786" cy="13934"/>
            </a:xfrm>
            <a:custGeom>
              <a:avLst/>
              <a:gdLst/>
              <a:ahLst/>
              <a:cxnLst/>
              <a:rect l="l" t="t" r="r" b="b"/>
              <a:pathLst>
                <a:path w="151" h="112" extrusionOk="0">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1138;p24">
              <a:extLst>
                <a:ext uri="{FF2B5EF4-FFF2-40B4-BE49-F238E27FC236}">
                  <a16:creationId xmlns:a16="http://schemas.microsoft.com/office/drawing/2014/main" id="{6AF3C5EB-21E7-2A3B-160E-190DCC9BE4D9}"/>
                </a:ext>
              </a:extLst>
            </p:cNvPr>
            <p:cNvSpPr/>
            <p:nvPr/>
          </p:nvSpPr>
          <p:spPr>
            <a:xfrm rot="-2922755">
              <a:off x="4004105" y="2731643"/>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1139;p24">
              <a:extLst>
                <a:ext uri="{FF2B5EF4-FFF2-40B4-BE49-F238E27FC236}">
                  <a16:creationId xmlns:a16="http://schemas.microsoft.com/office/drawing/2014/main" id="{896F324F-C3B9-234E-4FFA-D090E574A173}"/>
                </a:ext>
              </a:extLst>
            </p:cNvPr>
            <p:cNvSpPr/>
            <p:nvPr/>
          </p:nvSpPr>
          <p:spPr>
            <a:xfrm rot="-2922755">
              <a:off x="4003330" y="2726290"/>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1140;p24">
              <a:extLst>
                <a:ext uri="{FF2B5EF4-FFF2-40B4-BE49-F238E27FC236}">
                  <a16:creationId xmlns:a16="http://schemas.microsoft.com/office/drawing/2014/main" id="{88D09932-8267-3CC3-19A3-6EF63347DEC1}"/>
                </a:ext>
              </a:extLst>
            </p:cNvPr>
            <p:cNvSpPr/>
            <p:nvPr/>
          </p:nvSpPr>
          <p:spPr>
            <a:xfrm rot="-2922755">
              <a:off x="4002989" y="2719971"/>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1141;p24">
              <a:extLst>
                <a:ext uri="{FF2B5EF4-FFF2-40B4-BE49-F238E27FC236}">
                  <a16:creationId xmlns:a16="http://schemas.microsoft.com/office/drawing/2014/main" id="{B28E41F6-5CBA-89E8-5670-02EEFB1B11B1}"/>
                </a:ext>
              </a:extLst>
            </p:cNvPr>
            <p:cNvSpPr/>
            <p:nvPr/>
          </p:nvSpPr>
          <p:spPr>
            <a:xfrm rot="-2922755">
              <a:off x="4001756" y="2713730"/>
              <a:ext cx="18786" cy="13436"/>
            </a:xfrm>
            <a:custGeom>
              <a:avLst/>
              <a:gdLst/>
              <a:ahLst/>
              <a:cxnLst/>
              <a:rect l="l" t="t" r="r" b="b"/>
              <a:pathLst>
                <a:path w="151" h="108" extrusionOk="0">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1142;p24">
              <a:extLst>
                <a:ext uri="{FF2B5EF4-FFF2-40B4-BE49-F238E27FC236}">
                  <a16:creationId xmlns:a16="http://schemas.microsoft.com/office/drawing/2014/main" id="{6B1E64D9-2FDE-B549-9720-16DFF6D0926C}"/>
                </a:ext>
              </a:extLst>
            </p:cNvPr>
            <p:cNvSpPr/>
            <p:nvPr/>
          </p:nvSpPr>
          <p:spPr>
            <a:xfrm rot="-2922755">
              <a:off x="4001632" y="2707493"/>
              <a:ext cx="17791" cy="13561"/>
            </a:xfrm>
            <a:custGeom>
              <a:avLst/>
              <a:gdLst/>
              <a:ahLst/>
              <a:cxnLst/>
              <a:rect l="l" t="t" r="r" b="b"/>
              <a:pathLst>
                <a:path w="143" h="109" extrusionOk="0">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1143;p24">
              <a:extLst>
                <a:ext uri="{FF2B5EF4-FFF2-40B4-BE49-F238E27FC236}">
                  <a16:creationId xmlns:a16="http://schemas.microsoft.com/office/drawing/2014/main" id="{A7F6F149-CC9F-D991-F6F7-EBA04F22EF0A}"/>
                </a:ext>
              </a:extLst>
            </p:cNvPr>
            <p:cNvSpPr/>
            <p:nvPr/>
          </p:nvSpPr>
          <p:spPr>
            <a:xfrm rot="-2922755">
              <a:off x="4000441" y="2701345"/>
              <a:ext cx="18661" cy="13436"/>
            </a:xfrm>
            <a:custGeom>
              <a:avLst/>
              <a:gdLst/>
              <a:ahLst/>
              <a:cxnLst/>
              <a:rect l="l" t="t" r="r" b="b"/>
              <a:pathLst>
                <a:path w="150" h="108" extrusionOk="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1144;p24">
              <a:extLst>
                <a:ext uri="{FF2B5EF4-FFF2-40B4-BE49-F238E27FC236}">
                  <a16:creationId xmlns:a16="http://schemas.microsoft.com/office/drawing/2014/main" id="{FD680266-000F-89DB-79AD-DF458F02CC60}"/>
                </a:ext>
              </a:extLst>
            </p:cNvPr>
            <p:cNvSpPr/>
            <p:nvPr/>
          </p:nvSpPr>
          <p:spPr>
            <a:xfrm rot="-2922755">
              <a:off x="4000261" y="2695009"/>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1145;p24">
              <a:extLst>
                <a:ext uri="{FF2B5EF4-FFF2-40B4-BE49-F238E27FC236}">
                  <a16:creationId xmlns:a16="http://schemas.microsoft.com/office/drawing/2014/main" id="{70A78CFD-7639-7F17-6781-5C16DE671588}"/>
                </a:ext>
              </a:extLst>
            </p:cNvPr>
            <p:cNvSpPr/>
            <p:nvPr/>
          </p:nvSpPr>
          <p:spPr>
            <a:xfrm rot="-2922755">
              <a:off x="3999096" y="2688793"/>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1146;p24">
              <a:extLst>
                <a:ext uri="{FF2B5EF4-FFF2-40B4-BE49-F238E27FC236}">
                  <a16:creationId xmlns:a16="http://schemas.microsoft.com/office/drawing/2014/main" id="{6DBF8174-8BAD-D9AC-CE25-6BA72CF4FDC1}"/>
                </a:ext>
              </a:extLst>
            </p:cNvPr>
            <p:cNvSpPr/>
            <p:nvPr/>
          </p:nvSpPr>
          <p:spPr>
            <a:xfrm rot="-2922755">
              <a:off x="3982545" y="2668920"/>
              <a:ext cx="50137" cy="37572"/>
            </a:xfrm>
            <a:custGeom>
              <a:avLst/>
              <a:gdLst/>
              <a:ahLst/>
              <a:cxnLst/>
              <a:rect l="l" t="t" r="r" b="b"/>
              <a:pathLst>
                <a:path w="403" h="302" extrusionOk="0">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1147;p24">
              <a:extLst>
                <a:ext uri="{FF2B5EF4-FFF2-40B4-BE49-F238E27FC236}">
                  <a16:creationId xmlns:a16="http://schemas.microsoft.com/office/drawing/2014/main" id="{4833F376-603C-BB0E-BC09-EC40B8820A68}"/>
                </a:ext>
              </a:extLst>
            </p:cNvPr>
            <p:cNvSpPr/>
            <p:nvPr/>
          </p:nvSpPr>
          <p:spPr>
            <a:xfrm rot="-2922755">
              <a:off x="4056208" y="2722529"/>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1148;p24">
              <a:extLst>
                <a:ext uri="{FF2B5EF4-FFF2-40B4-BE49-F238E27FC236}">
                  <a16:creationId xmlns:a16="http://schemas.microsoft.com/office/drawing/2014/main" id="{DCD7F03E-397F-52B5-3B00-9C8A3511516E}"/>
                </a:ext>
              </a:extLst>
            </p:cNvPr>
            <p:cNvSpPr/>
            <p:nvPr/>
          </p:nvSpPr>
          <p:spPr>
            <a:xfrm rot="-2922755">
              <a:off x="4071812" y="2732031"/>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1149;p24">
              <a:extLst>
                <a:ext uri="{FF2B5EF4-FFF2-40B4-BE49-F238E27FC236}">
                  <a16:creationId xmlns:a16="http://schemas.microsoft.com/office/drawing/2014/main" id="{E343C060-0FC7-40A4-5C59-EA4E2E4D76E5}"/>
                </a:ext>
              </a:extLst>
            </p:cNvPr>
            <p:cNvSpPr/>
            <p:nvPr/>
          </p:nvSpPr>
          <p:spPr>
            <a:xfrm rot="-2922755">
              <a:off x="4071058" y="2729661"/>
              <a:ext cx="18661" cy="13934"/>
            </a:xfrm>
            <a:custGeom>
              <a:avLst/>
              <a:gdLst/>
              <a:ahLst/>
              <a:cxnLst/>
              <a:rect l="l" t="t" r="r" b="b"/>
              <a:pathLst>
                <a:path w="150" h="112" extrusionOk="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1150;p24">
              <a:extLst>
                <a:ext uri="{FF2B5EF4-FFF2-40B4-BE49-F238E27FC236}">
                  <a16:creationId xmlns:a16="http://schemas.microsoft.com/office/drawing/2014/main" id="{6D09FC0E-3703-4B15-D2D8-65CEF20C08B8}"/>
                </a:ext>
              </a:extLst>
            </p:cNvPr>
            <p:cNvSpPr/>
            <p:nvPr/>
          </p:nvSpPr>
          <p:spPr>
            <a:xfrm rot="-2922755">
              <a:off x="4071545" y="2728108"/>
              <a:ext cx="17542" cy="13436"/>
            </a:xfrm>
            <a:custGeom>
              <a:avLst/>
              <a:gdLst/>
              <a:ahLst/>
              <a:cxnLst/>
              <a:rect l="l" t="t" r="r" b="b"/>
              <a:pathLst>
                <a:path w="141" h="108" extrusionOk="0">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1151;p24">
              <a:extLst>
                <a:ext uri="{FF2B5EF4-FFF2-40B4-BE49-F238E27FC236}">
                  <a16:creationId xmlns:a16="http://schemas.microsoft.com/office/drawing/2014/main" id="{534F8CB3-D995-2AEF-6165-40989C9D59E5}"/>
                </a:ext>
              </a:extLst>
            </p:cNvPr>
            <p:cNvSpPr/>
            <p:nvPr/>
          </p:nvSpPr>
          <p:spPr>
            <a:xfrm rot="-2922755">
              <a:off x="4070600" y="2725836"/>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1152;p24">
              <a:extLst>
                <a:ext uri="{FF2B5EF4-FFF2-40B4-BE49-F238E27FC236}">
                  <a16:creationId xmlns:a16="http://schemas.microsoft.com/office/drawing/2014/main" id="{2F39D1ED-B7A7-9952-AD77-737E5D836783}"/>
                </a:ext>
              </a:extLst>
            </p:cNvPr>
            <p:cNvSpPr/>
            <p:nvPr/>
          </p:nvSpPr>
          <p:spPr>
            <a:xfrm rot="-2922755">
              <a:off x="4070925" y="2723429"/>
              <a:ext cx="17791" cy="14307"/>
            </a:xfrm>
            <a:custGeom>
              <a:avLst/>
              <a:gdLst/>
              <a:ahLst/>
              <a:cxnLst/>
              <a:rect l="l" t="t" r="r" b="b"/>
              <a:pathLst>
                <a:path w="143" h="115" extrusionOk="0">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1153;p24">
              <a:extLst>
                <a:ext uri="{FF2B5EF4-FFF2-40B4-BE49-F238E27FC236}">
                  <a16:creationId xmlns:a16="http://schemas.microsoft.com/office/drawing/2014/main" id="{4C647FDC-7BF8-9A07-A71D-19A7B30A5147}"/>
                </a:ext>
              </a:extLst>
            </p:cNvPr>
            <p:cNvSpPr/>
            <p:nvPr/>
          </p:nvSpPr>
          <p:spPr>
            <a:xfrm rot="-2922755">
              <a:off x="4070359" y="2721845"/>
              <a:ext cx="18661" cy="13436"/>
            </a:xfrm>
            <a:custGeom>
              <a:avLst/>
              <a:gdLst/>
              <a:ahLst/>
              <a:cxnLst/>
              <a:rect l="l" t="t" r="r" b="b"/>
              <a:pathLst>
                <a:path w="150" h="108" extrusionOk="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1154;p24">
              <a:extLst>
                <a:ext uri="{FF2B5EF4-FFF2-40B4-BE49-F238E27FC236}">
                  <a16:creationId xmlns:a16="http://schemas.microsoft.com/office/drawing/2014/main" id="{F2FAACD9-9831-76E3-DA3C-6443A50F7B6F}"/>
                </a:ext>
              </a:extLst>
            </p:cNvPr>
            <p:cNvSpPr/>
            <p:nvPr/>
          </p:nvSpPr>
          <p:spPr>
            <a:xfrm rot="-2922755">
              <a:off x="4070523" y="2719454"/>
              <a:ext cx="17791" cy="13934"/>
            </a:xfrm>
            <a:custGeom>
              <a:avLst/>
              <a:gdLst/>
              <a:ahLst/>
              <a:cxnLst/>
              <a:rect l="l" t="t" r="r" b="b"/>
              <a:pathLst>
                <a:path w="143" h="112" extrusionOk="0">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1155;p24">
              <a:extLst>
                <a:ext uri="{FF2B5EF4-FFF2-40B4-BE49-F238E27FC236}">
                  <a16:creationId xmlns:a16="http://schemas.microsoft.com/office/drawing/2014/main" id="{4764D475-5053-4CC1-A2C4-E48F7DF5965B}"/>
                </a:ext>
              </a:extLst>
            </p:cNvPr>
            <p:cNvSpPr/>
            <p:nvPr/>
          </p:nvSpPr>
          <p:spPr>
            <a:xfrm rot="-2922755">
              <a:off x="4070036" y="271794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1156;p24">
              <a:extLst>
                <a:ext uri="{FF2B5EF4-FFF2-40B4-BE49-F238E27FC236}">
                  <a16:creationId xmlns:a16="http://schemas.microsoft.com/office/drawing/2014/main" id="{FE35AD50-5400-6E0C-673F-2E86D40758D5}"/>
                </a:ext>
              </a:extLst>
            </p:cNvPr>
            <p:cNvSpPr/>
            <p:nvPr/>
          </p:nvSpPr>
          <p:spPr>
            <a:xfrm rot="-2922755">
              <a:off x="4070085" y="2715676"/>
              <a:ext cx="17791" cy="13436"/>
            </a:xfrm>
            <a:custGeom>
              <a:avLst/>
              <a:gdLst/>
              <a:ahLst/>
              <a:cxnLst/>
              <a:rect l="l" t="t" r="r" b="b"/>
              <a:pathLst>
                <a:path w="143" h="108" extrusionOk="0">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1157;p24">
              <a:extLst>
                <a:ext uri="{FF2B5EF4-FFF2-40B4-BE49-F238E27FC236}">
                  <a16:creationId xmlns:a16="http://schemas.microsoft.com/office/drawing/2014/main" id="{22BF4953-9AC8-F031-8DB5-4CEFE05DD890}"/>
                </a:ext>
              </a:extLst>
            </p:cNvPr>
            <p:cNvSpPr/>
            <p:nvPr/>
          </p:nvSpPr>
          <p:spPr>
            <a:xfrm rot="-2922755">
              <a:off x="4069416" y="2713268"/>
              <a:ext cx="18786" cy="14307"/>
            </a:xfrm>
            <a:custGeom>
              <a:avLst/>
              <a:gdLst/>
              <a:ahLst/>
              <a:cxnLst/>
              <a:rect l="l" t="t" r="r" b="b"/>
              <a:pathLst>
                <a:path w="151" h="115" extrusionOk="0">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1158;p24">
              <a:extLst>
                <a:ext uri="{FF2B5EF4-FFF2-40B4-BE49-F238E27FC236}">
                  <a16:creationId xmlns:a16="http://schemas.microsoft.com/office/drawing/2014/main" id="{8903CB81-C56B-3036-D80E-5CAD33522EC4}"/>
                </a:ext>
              </a:extLst>
            </p:cNvPr>
            <p:cNvSpPr/>
            <p:nvPr/>
          </p:nvSpPr>
          <p:spPr>
            <a:xfrm rot="-2922755">
              <a:off x="4069720" y="2711684"/>
              <a:ext cx="17915" cy="13436"/>
            </a:xfrm>
            <a:custGeom>
              <a:avLst/>
              <a:gdLst/>
              <a:ahLst/>
              <a:cxnLst/>
              <a:rect l="l" t="t" r="r" b="b"/>
              <a:pathLst>
                <a:path w="144" h="108" extrusionOk="0">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1159;p24">
              <a:extLst>
                <a:ext uri="{FF2B5EF4-FFF2-40B4-BE49-F238E27FC236}">
                  <a16:creationId xmlns:a16="http://schemas.microsoft.com/office/drawing/2014/main" id="{EB90272B-2B22-A5A7-9CB7-48AFD4A7C3EB}"/>
                </a:ext>
              </a:extLst>
            </p:cNvPr>
            <p:cNvSpPr/>
            <p:nvPr/>
          </p:nvSpPr>
          <p:spPr>
            <a:xfrm rot="-2922755">
              <a:off x="4068873" y="2709357"/>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1160;p24">
              <a:extLst>
                <a:ext uri="{FF2B5EF4-FFF2-40B4-BE49-F238E27FC236}">
                  <a16:creationId xmlns:a16="http://schemas.microsoft.com/office/drawing/2014/main" id="{2E9A1C7B-36E8-3DAA-7992-B8AE962A2B7C}"/>
                </a:ext>
              </a:extLst>
            </p:cNvPr>
            <p:cNvSpPr/>
            <p:nvPr/>
          </p:nvSpPr>
          <p:spPr>
            <a:xfrm rot="-2922755">
              <a:off x="4052808" y="2694698"/>
              <a:ext cx="50386" cy="37448"/>
            </a:xfrm>
            <a:custGeom>
              <a:avLst/>
              <a:gdLst/>
              <a:ahLst/>
              <a:cxnLst/>
              <a:rect l="l" t="t" r="r" b="b"/>
              <a:pathLst>
                <a:path w="405" h="301" extrusionOk="0">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1161;p24">
              <a:extLst>
                <a:ext uri="{FF2B5EF4-FFF2-40B4-BE49-F238E27FC236}">
                  <a16:creationId xmlns:a16="http://schemas.microsoft.com/office/drawing/2014/main" id="{BE3907E0-B6E1-13FB-D82A-57A17CC4A476}"/>
                </a:ext>
              </a:extLst>
            </p:cNvPr>
            <p:cNvSpPr/>
            <p:nvPr/>
          </p:nvSpPr>
          <p:spPr>
            <a:xfrm rot="-2922755">
              <a:off x="4120534" y="2692748"/>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1162;p24">
              <a:extLst>
                <a:ext uri="{FF2B5EF4-FFF2-40B4-BE49-F238E27FC236}">
                  <a16:creationId xmlns:a16="http://schemas.microsoft.com/office/drawing/2014/main" id="{64D79548-4380-957D-D1FC-9A962B4B9F30}"/>
                </a:ext>
              </a:extLst>
            </p:cNvPr>
            <p:cNvSpPr/>
            <p:nvPr/>
          </p:nvSpPr>
          <p:spPr>
            <a:xfrm rot="-2922755">
              <a:off x="4136786" y="2707322"/>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1163;p24">
              <a:extLst>
                <a:ext uri="{FF2B5EF4-FFF2-40B4-BE49-F238E27FC236}">
                  <a16:creationId xmlns:a16="http://schemas.microsoft.com/office/drawing/2014/main" id="{BCE01EAA-374A-B898-0614-DBE4FE5D92CC}"/>
                </a:ext>
              </a:extLst>
            </p:cNvPr>
            <p:cNvSpPr/>
            <p:nvPr/>
          </p:nvSpPr>
          <p:spPr>
            <a:xfrm rot="-2922755">
              <a:off x="4136282" y="2709335"/>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1164;p24">
              <a:extLst>
                <a:ext uri="{FF2B5EF4-FFF2-40B4-BE49-F238E27FC236}">
                  <a16:creationId xmlns:a16="http://schemas.microsoft.com/office/drawing/2014/main" id="{855F51C6-DF84-80B9-3979-FAB692BC5ACA}"/>
                </a:ext>
              </a:extLst>
            </p:cNvPr>
            <p:cNvSpPr/>
            <p:nvPr/>
          </p:nvSpPr>
          <p:spPr>
            <a:xfrm rot="-2922755">
              <a:off x="4137062" y="271124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1165;p24">
              <a:extLst>
                <a:ext uri="{FF2B5EF4-FFF2-40B4-BE49-F238E27FC236}">
                  <a16:creationId xmlns:a16="http://schemas.microsoft.com/office/drawing/2014/main" id="{71C4520D-A639-8F3D-F9FA-C0113D4041AE}"/>
                </a:ext>
              </a:extLst>
            </p:cNvPr>
            <p:cNvSpPr/>
            <p:nvPr/>
          </p:nvSpPr>
          <p:spPr>
            <a:xfrm rot="-2922755">
              <a:off x="4136906" y="2713153"/>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1166;p24">
              <a:extLst>
                <a:ext uri="{FF2B5EF4-FFF2-40B4-BE49-F238E27FC236}">
                  <a16:creationId xmlns:a16="http://schemas.microsoft.com/office/drawing/2014/main" id="{6D1110C7-2130-56D7-A82A-F9EC010E7743}"/>
                </a:ext>
              </a:extLst>
            </p:cNvPr>
            <p:cNvSpPr/>
            <p:nvPr/>
          </p:nvSpPr>
          <p:spPr>
            <a:xfrm rot="-2922755">
              <a:off x="4137371" y="2715259"/>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1167;p24">
              <a:extLst>
                <a:ext uri="{FF2B5EF4-FFF2-40B4-BE49-F238E27FC236}">
                  <a16:creationId xmlns:a16="http://schemas.microsoft.com/office/drawing/2014/main" id="{B8D867E6-9401-EB45-FE42-9987505B7530}"/>
                </a:ext>
              </a:extLst>
            </p:cNvPr>
            <p:cNvSpPr/>
            <p:nvPr/>
          </p:nvSpPr>
          <p:spPr>
            <a:xfrm rot="-2922755">
              <a:off x="4137423" y="2717878"/>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1168;p24">
              <a:extLst>
                <a:ext uri="{FF2B5EF4-FFF2-40B4-BE49-F238E27FC236}">
                  <a16:creationId xmlns:a16="http://schemas.microsoft.com/office/drawing/2014/main" id="{1B1098A8-6435-1F11-B7C9-659B002631EE}"/>
                </a:ext>
              </a:extLst>
            </p:cNvPr>
            <p:cNvSpPr/>
            <p:nvPr/>
          </p:nvSpPr>
          <p:spPr>
            <a:xfrm rot="-2922755">
              <a:off x="4137762" y="2719058"/>
              <a:ext cx="17791" cy="13934"/>
            </a:xfrm>
            <a:custGeom>
              <a:avLst/>
              <a:gdLst/>
              <a:ahLst/>
              <a:cxnLst/>
              <a:rect l="l" t="t" r="r" b="b"/>
              <a:pathLst>
                <a:path w="143" h="112" extrusionOk="0">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1169;p24">
              <a:extLst>
                <a:ext uri="{FF2B5EF4-FFF2-40B4-BE49-F238E27FC236}">
                  <a16:creationId xmlns:a16="http://schemas.microsoft.com/office/drawing/2014/main" id="{D63E2148-4F8A-96F7-9F46-CA73DDF98FFD}"/>
                </a:ext>
              </a:extLst>
            </p:cNvPr>
            <p:cNvSpPr/>
            <p:nvPr/>
          </p:nvSpPr>
          <p:spPr>
            <a:xfrm rot="-2922755">
              <a:off x="4137746" y="2721776"/>
              <a:ext cx="17791" cy="13436"/>
            </a:xfrm>
            <a:custGeom>
              <a:avLst/>
              <a:gdLst/>
              <a:ahLst/>
              <a:cxnLst/>
              <a:rect l="l" t="t" r="r" b="b"/>
              <a:pathLst>
                <a:path w="143" h="108" extrusionOk="0">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1170;p24">
              <a:extLst>
                <a:ext uri="{FF2B5EF4-FFF2-40B4-BE49-F238E27FC236}">
                  <a16:creationId xmlns:a16="http://schemas.microsoft.com/office/drawing/2014/main" id="{33E3102F-1ACD-A37D-C44A-CF165DA39705}"/>
                </a:ext>
              </a:extLst>
            </p:cNvPr>
            <p:cNvSpPr/>
            <p:nvPr/>
          </p:nvSpPr>
          <p:spPr>
            <a:xfrm rot="-2922755">
              <a:off x="4138513" y="27238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1171;p24">
              <a:extLst>
                <a:ext uri="{FF2B5EF4-FFF2-40B4-BE49-F238E27FC236}">
                  <a16:creationId xmlns:a16="http://schemas.microsoft.com/office/drawing/2014/main" id="{D47134E0-42C1-CF5F-FB7D-43B2912E89F6}"/>
                </a:ext>
              </a:extLst>
            </p:cNvPr>
            <p:cNvSpPr/>
            <p:nvPr/>
          </p:nvSpPr>
          <p:spPr>
            <a:xfrm rot="-2922755">
              <a:off x="4137987" y="2725768"/>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1172;p24">
              <a:extLst>
                <a:ext uri="{FF2B5EF4-FFF2-40B4-BE49-F238E27FC236}">
                  <a16:creationId xmlns:a16="http://schemas.microsoft.com/office/drawing/2014/main" id="{7C179D57-B346-A334-1735-DFEB855351D0}"/>
                </a:ext>
              </a:extLst>
            </p:cNvPr>
            <p:cNvSpPr/>
            <p:nvPr/>
          </p:nvSpPr>
          <p:spPr>
            <a:xfrm rot="-2922755">
              <a:off x="4138789" y="2727722"/>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1173;p24">
              <a:extLst>
                <a:ext uri="{FF2B5EF4-FFF2-40B4-BE49-F238E27FC236}">
                  <a16:creationId xmlns:a16="http://schemas.microsoft.com/office/drawing/2014/main" id="{1E8CF63E-1E4E-4F70-8B0B-B347072F169D}"/>
                </a:ext>
              </a:extLst>
            </p:cNvPr>
            <p:cNvSpPr/>
            <p:nvPr/>
          </p:nvSpPr>
          <p:spPr>
            <a:xfrm rot="-2922755">
              <a:off x="4138492" y="2729572"/>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1174;p24">
              <a:extLst>
                <a:ext uri="{FF2B5EF4-FFF2-40B4-BE49-F238E27FC236}">
                  <a16:creationId xmlns:a16="http://schemas.microsoft.com/office/drawing/2014/main" id="{D93C7305-3EBB-0393-F79A-3FC3F860F572}"/>
                </a:ext>
              </a:extLst>
            </p:cNvPr>
            <p:cNvSpPr/>
            <p:nvPr/>
          </p:nvSpPr>
          <p:spPr>
            <a:xfrm rot="-2922755">
              <a:off x="4123092" y="2721017"/>
              <a:ext cx="49142" cy="36950"/>
            </a:xfrm>
            <a:custGeom>
              <a:avLst/>
              <a:gdLst/>
              <a:ahLst/>
              <a:cxnLst/>
              <a:rect l="l" t="t" r="r" b="b"/>
              <a:pathLst>
                <a:path w="395" h="297" extrusionOk="0">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1175;p24">
              <a:extLst>
                <a:ext uri="{FF2B5EF4-FFF2-40B4-BE49-F238E27FC236}">
                  <a16:creationId xmlns:a16="http://schemas.microsoft.com/office/drawing/2014/main" id="{3617F901-FBBE-0E36-26E6-97C8F1F9E567}"/>
                </a:ext>
              </a:extLst>
            </p:cNvPr>
            <p:cNvSpPr/>
            <p:nvPr/>
          </p:nvSpPr>
          <p:spPr>
            <a:xfrm rot="-2922755">
              <a:off x="4185138" y="2662459"/>
              <a:ext cx="50137" cy="37075"/>
            </a:xfrm>
            <a:custGeom>
              <a:avLst/>
              <a:gdLst/>
              <a:ahLst/>
              <a:cxnLst/>
              <a:rect l="l" t="t" r="r" b="b"/>
              <a:pathLst>
                <a:path w="403" h="298" extrusionOk="0">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1176;p24">
              <a:extLst>
                <a:ext uri="{FF2B5EF4-FFF2-40B4-BE49-F238E27FC236}">
                  <a16:creationId xmlns:a16="http://schemas.microsoft.com/office/drawing/2014/main" id="{DDE082F2-3AA7-46E0-31A3-10163A3E8B62}"/>
                </a:ext>
              </a:extLst>
            </p:cNvPr>
            <p:cNvSpPr/>
            <p:nvPr/>
          </p:nvSpPr>
          <p:spPr>
            <a:xfrm rot="-2922755">
              <a:off x="4201905" y="2682684"/>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1177;p24">
              <a:extLst>
                <a:ext uri="{FF2B5EF4-FFF2-40B4-BE49-F238E27FC236}">
                  <a16:creationId xmlns:a16="http://schemas.microsoft.com/office/drawing/2014/main" id="{87F3E9CB-8109-E4D1-3FB1-9C0018B2CE67}"/>
                </a:ext>
              </a:extLst>
            </p:cNvPr>
            <p:cNvSpPr/>
            <p:nvPr/>
          </p:nvSpPr>
          <p:spPr>
            <a:xfrm rot="-2922755">
              <a:off x="4202834" y="2688501"/>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1178;p24">
              <a:extLst>
                <a:ext uri="{FF2B5EF4-FFF2-40B4-BE49-F238E27FC236}">
                  <a16:creationId xmlns:a16="http://schemas.microsoft.com/office/drawing/2014/main" id="{86609925-E86C-B837-550B-82A9AA031A79}"/>
                </a:ext>
              </a:extLst>
            </p:cNvPr>
            <p:cNvSpPr/>
            <p:nvPr/>
          </p:nvSpPr>
          <p:spPr>
            <a:xfrm rot="-2922755">
              <a:off x="4203323" y="269514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1179;p24">
              <a:extLst>
                <a:ext uri="{FF2B5EF4-FFF2-40B4-BE49-F238E27FC236}">
                  <a16:creationId xmlns:a16="http://schemas.microsoft.com/office/drawing/2014/main" id="{A87E0199-E224-D8BD-91D2-5B6023869F16}"/>
                </a:ext>
              </a:extLst>
            </p:cNvPr>
            <p:cNvSpPr/>
            <p:nvPr/>
          </p:nvSpPr>
          <p:spPr>
            <a:xfrm rot="-2922755">
              <a:off x="4204408" y="2701061"/>
              <a:ext cx="17542" cy="13436"/>
            </a:xfrm>
            <a:custGeom>
              <a:avLst/>
              <a:gdLst/>
              <a:ahLst/>
              <a:cxnLst/>
              <a:rect l="l" t="t" r="r" b="b"/>
              <a:pathLst>
                <a:path w="141" h="108" extrusionOk="0">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1180;p24">
              <a:extLst>
                <a:ext uri="{FF2B5EF4-FFF2-40B4-BE49-F238E27FC236}">
                  <a16:creationId xmlns:a16="http://schemas.microsoft.com/office/drawing/2014/main" id="{A525E3CE-7D6B-4C99-28C4-6C21E1DCB368}"/>
                </a:ext>
              </a:extLst>
            </p:cNvPr>
            <p:cNvSpPr/>
            <p:nvPr/>
          </p:nvSpPr>
          <p:spPr>
            <a:xfrm rot="-2922755">
              <a:off x="4204727" y="27076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1181;p24">
              <a:extLst>
                <a:ext uri="{FF2B5EF4-FFF2-40B4-BE49-F238E27FC236}">
                  <a16:creationId xmlns:a16="http://schemas.microsoft.com/office/drawing/2014/main" id="{5E636AE8-FAB4-0D34-A2E3-FF715B93A1F5}"/>
                </a:ext>
              </a:extLst>
            </p:cNvPr>
            <p:cNvSpPr/>
            <p:nvPr/>
          </p:nvSpPr>
          <p:spPr>
            <a:xfrm rot="-2922755">
              <a:off x="4205410" y="2712729"/>
              <a:ext cx="17791" cy="13934"/>
            </a:xfrm>
            <a:custGeom>
              <a:avLst/>
              <a:gdLst/>
              <a:ahLst/>
              <a:cxnLst/>
              <a:rect l="l" t="t" r="r" b="b"/>
              <a:pathLst>
                <a:path w="143" h="112" extrusionOk="0">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1182;p24">
              <a:extLst>
                <a:ext uri="{FF2B5EF4-FFF2-40B4-BE49-F238E27FC236}">
                  <a16:creationId xmlns:a16="http://schemas.microsoft.com/office/drawing/2014/main" id="{B445002F-5FED-C3B9-5AEF-3473B2B44AF8}"/>
                </a:ext>
              </a:extLst>
            </p:cNvPr>
            <p:cNvSpPr/>
            <p:nvPr/>
          </p:nvSpPr>
          <p:spPr>
            <a:xfrm rot="-2922755">
              <a:off x="4205749" y="2719319"/>
              <a:ext cx="17791" cy="13934"/>
            </a:xfrm>
            <a:custGeom>
              <a:avLst/>
              <a:gdLst/>
              <a:ahLst/>
              <a:cxnLst/>
              <a:rect l="l" t="t" r="r" b="b"/>
              <a:pathLst>
                <a:path w="143" h="112" extrusionOk="0">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1183;p24">
              <a:extLst>
                <a:ext uri="{FF2B5EF4-FFF2-40B4-BE49-F238E27FC236}">
                  <a16:creationId xmlns:a16="http://schemas.microsoft.com/office/drawing/2014/main" id="{8CF88D8F-A036-67F5-E5DA-9A2DF49F69DA}"/>
                </a:ext>
              </a:extLst>
            </p:cNvPr>
            <p:cNvSpPr/>
            <p:nvPr/>
          </p:nvSpPr>
          <p:spPr>
            <a:xfrm rot="-2922755">
              <a:off x="4205882" y="2725552"/>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1184;p24">
              <a:extLst>
                <a:ext uri="{FF2B5EF4-FFF2-40B4-BE49-F238E27FC236}">
                  <a16:creationId xmlns:a16="http://schemas.microsoft.com/office/drawing/2014/main" id="{1061E759-E5A2-F577-D603-B048299F39A7}"/>
                </a:ext>
              </a:extLst>
            </p:cNvPr>
            <p:cNvSpPr/>
            <p:nvPr/>
          </p:nvSpPr>
          <p:spPr>
            <a:xfrm rot="-2922755">
              <a:off x="4207120" y="273180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1185;p24">
              <a:extLst>
                <a:ext uri="{FF2B5EF4-FFF2-40B4-BE49-F238E27FC236}">
                  <a16:creationId xmlns:a16="http://schemas.microsoft.com/office/drawing/2014/main" id="{12618454-801B-571E-7E93-65E0921AF43C}"/>
                </a:ext>
              </a:extLst>
            </p:cNvPr>
            <p:cNvSpPr/>
            <p:nvPr/>
          </p:nvSpPr>
          <p:spPr>
            <a:xfrm rot="-2922755">
              <a:off x="4207243" y="2738040"/>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1186;p24">
              <a:extLst>
                <a:ext uri="{FF2B5EF4-FFF2-40B4-BE49-F238E27FC236}">
                  <a16:creationId xmlns:a16="http://schemas.microsoft.com/office/drawing/2014/main" id="{C30FF2BB-777F-E59A-3AC0-F532CA64B096}"/>
                </a:ext>
              </a:extLst>
            </p:cNvPr>
            <p:cNvSpPr/>
            <p:nvPr/>
          </p:nvSpPr>
          <p:spPr>
            <a:xfrm rot="-2922755">
              <a:off x="4208430" y="2744303"/>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1187;p24">
              <a:extLst>
                <a:ext uri="{FF2B5EF4-FFF2-40B4-BE49-F238E27FC236}">
                  <a16:creationId xmlns:a16="http://schemas.microsoft.com/office/drawing/2014/main" id="{1109B206-3773-7230-4760-DD65B6D92A92}"/>
                </a:ext>
              </a:extLst>
            </p:cNvPr>
            <p:cNvSpPr/>
            <p:nvPr/>
          </p:nvSpPr>
          <p:spPr>
            <a:xfrm rot="-2922755">
              <a:off x="4208797" y="2750554"/>
              <a:ext cx="18537" cy="13436"/>
            </a:xfrm>
            <a:custGeom>
              <a:avLst/>
              <a:gdLst/>
              <a:ahLst/>
              <a:cxnLst/>
              <a:rect l="l" t="t" r="r" b="b"/>
              <a:pathLst>
                <a:path w="149"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1188;p24">
              <a:extLst>
                <a:ext uri="{FF2B5EF4-FFF2-40B4-BE49-F238E27FC236}">
                  <a16:creationId xmlns:a16="http://schemas.microsoft.com/office/drawing/2014/main" id="{C628561E-DB1B-4766-3EDB-75CDC95362A7}"/>
                </a:ext>
              </a:extLst>
            </p:cNvPr>
            <p:cNvSpPr/>
            <p:nvPr/>
          </p:nvSpPr>
          <p:spPr>
            <a:xfrm rot="-2922755">
              <a:off x="4193560" y="2746252"/>
              <a:ext cx="50386" cy="37821"/>
            </a:xfrm>
            <a:custGeom>
              <a:avLst/>
              <a:gdLst/>
              <a:ahLst/>
              <a:cxnLst/>
              <a:rect l="l" t="t" r="r" b="b"/>
              <a:pathLst>
                <a:path w="405" h="304" extrusionOk="0">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1189;p24">
              <a:extLst>
                <a:ext uri="{FF2B5EF4-FFF2-40B4-BE49-F238E27FC236}">
                  <a16:creationId xmlns:a16="http://schemas.microsoft.com/office/drawing/2014/main" id="{9AF5CA4B-E5DA-C89B-B29D-817470C970C4}"/>
                </a:ext>
              </a:extLst>
            </p:cNvPr>
            <p:cNvSpPr/>
            <p:nvPr/>
          </p:nvSpPr>
          <p:spPr>
            <a:xfrm rot="-2922755">
              <a:off x="4252668" y="2632273"/>
              <a:ext cx="50386" cy="37448"/>
            </a:xfrm>
            <a:custGeom>
              <a:avLst/>
              <a:gdLst/>
              <a:ahLst/>
              <a:cxnLst/>
              <a:rect l="l" t="t" r="r" b="b"/>
              <a:pathLst>
                <a:path w="405" h="301" extrusionOk="0">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1190;p24">
              <a:extLst>
                <a:ext uri="{FF2B5EF4-FFF2-40B4-BE49-F238E27FC236}">
                  <a16:creationId xmlns:a16="http://schemas.microsoft.com/office/drawing/2014/main" id="{8CF26FB7-60BF-DF33-4613-B2E3DEF5632C}"/>
                </a:ext>
              </a:extLst>
            </p:cNvPr>
            <p:cNvSpPr/>
            <p:nvPr/>
          </p:nvSpPr>
          <p:spPr>
            <a:xfrm rot="-2922755">
              <a:off x="4270071" y="2658041"/>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1191;p24">
              <a:extLst>
                <a:ext uri="{FF2B5EF4-FFF2-40B4-BE49-F238E27FC236}">
                  <a16:creationId xmlns:a16="http://schemas.microsoft.com/office/drawing/2014/main" id="{E8E200F4-CBAA-49DD-C4F7-87A171D0297F}"/>
                </a:ext>
              </a:extLst>
            </p:cNvPr>
            <p:cNvSpPr/>
            <p:nvPr/>
          </p:nvSpPr>
          <p:spPr>
            <a:xfrm rot="-2922755">
              <a:off x="4271721" y="2668138"/>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1192;p24">
              <a:extLst>
                <a:ext uri="{FF2B5EF4-FFF2-40B4-BE49-F238E27FC236}">
                  <a16:creationId xmlns:a16="http://schemas.microsoft.com/office/drawing/2014/main" id="{B0A6D1E8-E0C7-EB6B-0FEE-15FBF51CE551}"/>
                </a:ext>
              </a:extLst>
            </p:cNvPr>
            <p:cNvSpPr/>
            <p:nvPr/>
          </p:nvSpPr>
          <p:spPr>
            <a:xfrm rot="-2922755">
              <a:off x="4272282" y="2678278"/>
              <a:ext cx="18786" cy="14058"/>
            </a:xfrm>
            <a:custGeom>
              <a:avLst/>
              <a:gdLst/>
              <a:ahLst/>
              <a:cxnLst/>
              <a:rect l="l" t="t" r="r" b="b"/>
              <a:pathLst>
                <a:path w="151" h="113" extrusionOk="0">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1193;p24">
              <a:extLst>
                <a:ext uri="{FF2B5EF4-FFF2-40B4-BE49-F238E27FC236}">
                  <a16:creationId xmlns:a16="http://schemas.microsoft.com/office/drawing/2014/main" id="{2639F236-BC1B-6913-0CA2-B782D15EDEC2}"/>
                </a:ext>
              </a:extLst>
            </p:cNvPr>
            <p:cNvSpPr/>
            <p:nvPr/>
          </p:nvSpPr>
          <p:spPr>
            <a:xfrm rot="-2922755">
              <a:off x="4273885" y="2688396"/>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1194;p24">
              <a:extLst>
                <a:ext uri="{FF2B5EF4-FFF2-40B4-BE49-F238E27FC236}">
                  <a16:creationId xmlns:a16="http://schemas.microsoft.com/office/drawing/2014/main" id="{614A052B-72FE-F770-07BC-32B3E4F6E388}"/>
                </a:ext>
              </a:extLst>
            </p:cNvPr>
            <p:cNvSpPr/>
            <p:nvPr/>
          </p:nvSpPr>
          <p:spPr>
            <a:xfrm rot="-2922755">
              <a:off x="4274938" y="2699747"/>
              <a:ext cx="17542" cy="13436"/>
            </a:xfrm>
            <a:custGeom>
              <a:avLst/>
              <a:gdLst/>
              <a:ahLst/>
              <a:cxnLst/>
              <a:rect l="l" t="t" r="r" b="b"/>
              <a:pathLst>
                <a:path w="141" h="108" extrusionOk="0">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1195;p24">
              <a:extLst>
                <a:ext uri="{FF2B5EF4-FFF2-40B4-BE49-F238E27FC236}">
                  <a16:creationId xmlns:a16="http://schemas.microsoft.com/office/drawing/2014/main" id="{F1930075-7A34-D3A0-1E2F-835C72549514}"/>
                </a:ext>
              </a:extLst>
            </p:cNvPr>
            <p:cNvSpPr/>
            <p:nvPr/>
          </p:nvSpPr>
          <p:spPr>
            <a:xfrm rot="-2922755">
              <a:off x="4276175" y="270958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1196;p24">
              <a:extLst>
                <a:ext uri="{FF2B5EF4-FFF2-40B4-BE49-F238E27FC236}">
                  <a16:creationId xmlns:a16="http://schemas.microsoft.com/office/drawing/2014/main" id="{C80F2E26-17B9-8C57-B2E2-B9A1DBB6FDAA}"/>
                </a:ext>
              </a:extLst>
            </p:cNvPr>
            <p:cNvSpPr/>
            <p:nvPr/>
          </p:nvSpPr>
          <p:spPr>
            <a:xfrm rot="-2922755">
              <a:off x="4276816" y="2720022"/>
              <a:ext cx="17915" cy="13436"/>
            </a:xfrm>
            <a:custGeom>
              <a:avLst/>
              <a:gdLst/>
              <a:ahLst/>
              <a:cxnLst/>
              <a:rect l="l" t="t" r="r" b="b"/>
              <a:pathLst>
                <a:path w="144" h="108" extrusionOk="0">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1197;p24">
              <a:extLst>
                <a:ext uri="{FF2B5EF4-FFF2-40B4-BE49-F238E27FC236}">
                  <a16:creationId xmlns:a16="http://schemas.microsoft.com/office/drawing/2014/main" id="{7BE47FE4-71B3-B2E5-67E1-2ECC7752BCCC}"/>
                </a:ext>
              </a:extLst>
            </p:cNvPr>
            <p:cNvSpPr/>
            <p:nvPr/>
          </p:nvSpPr>
          <p:spPr>
            <a:xfrm rot="-2922755">
              <a:off x="4278177" y="2729855"/>
              <a:ext cx="17791" cy="13436"/>
            </a:xfrm>
            <a:custGeom>
              <a:avLst/>
              <a:gdLst/>
              <a:ahLst/>
              <a:cxnLst/>
              <a:rect l="l" t="t" r="r" b="b"/>
              <a:pathLst>
                <a:path w="143" h="108" extrusionOk="0">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1198;p24">
              <a:extLst>
                <a:ext uri="{FF2B5EF4-FFF2-40B4-BE49-F238E27FC236}">
                  <a16:creationId xmlns:a16="http://schemas.microsoft.com/office/drawing/2014/main" id="{52A2D51E-7DF6-542D-8AFC-6B59935E0629}"/>
                </a:ext>
              </a:extLst>
            </p:cNvPr>
            <p:cNvSpPr/>
            <p:nvPr/>
          </p:nvSpPr>
          <p:spPr>
            <a:xfrm rot="-2922755">
              <a:off x="4278908" y="2740369"/>
              <a:ext cx="17791" cy="13561"/>
            </a:xfrm>
            <a:custGeom>
              <a:avLst/>
              <a:gdLst/>
              <a:ahLst/>
              <a:cxnLst/>
              <a:rect l="l" t="t" r="r" b="b"/>
              <a:pathLst>
                <a:path w="143" h="109" extrusionOk="0">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1199;p24">
              <a:extLst>
                <a:ext uri="{FF2B5EF4-FFF2-40B4-BE49-F238E27FC236}">
                  <a16:creationId xmlns:a16="http://schemas.microsoft.com/office/drawing/2014/main" id="{9FAA20CF-1FBE-386E-DEE0-0EFAA7B86B7E}"/>
                </a:ext>
              </a:extLst>
            </p:cNvPr>
            <p:cNvSpPr/>
            <p:nvPr/>
          </p:nvSpPr>
          <p:spPr>
            <a:xfrm rot="-2922755">
              <a:off x="4279422" y="275052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1200;p24">
              <a:extLst>
                <a:ext uri="{FF2B5EF4-FFF2-40B4-BE49-F238E27FC236}">
                  <a16:creationId xmlns:a16="http://schemas.microsoft.com/office/drawing/2014/main" id="{9FD58327-4B29-E57D-B330-D3B635112143}"/>
                </a:ext>
              </a:extLst>
            </p:cNvPr>
            <p:cNvSpPr/>
            <p:nvPr/>
          </p:nvSpPr>
          <p:spPr>
            <a:xfrm rot="-2922755">
              <a:off x="4281072" y="2760627"/>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1201;p24">
              <a:extLst>
                <a:ext uri="{FF2B5EF4-FFF2-40B4-BE49-F238E27FC236}">
                  <a16:creationId xmlns:a16="http://schemas.microsoft.com/office/drawing/2014/main" id="{0F068AD8-B999-C706-8783-D38B4324C417}"/>
                </a:ext>
              </a:extLst>
            </p:cNvPr>
            <p:cNvSpPr/>
            <p:nvPr/>
          </p:nvSpPr>
          <p:spPr>
            <a:xfrm rot="-2922755">
              <a:off x="4281586" y="2770787"/>
              <a:ext cx="18786" cy="13934"/>
            </a:xfrm>
            <a:custGeom>
              <a:avLst/>
              <a:gdLst/>
              <a:ahLst/>
              <a:cxnLst/>
              <a:rect l="l" t="t" r="r" b="b"/>
              <a:pathLst>
                <a:path w="151" h="112" extrusionOk="0">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1202;p24">
              <a:extLst>
                <a:ext uri="{FF2B5EF4-FFF2-40B4-BE49-F238E27FC236}">
                  <a16:creationId xmlns:a16="http://schemas.microsoft.com/office/drawing/2014/main" id="{D1A61651-C93C-BA36-ECAE-8E3B2EAC02EC}"/>
                </a:ext>
              </a:extLst>
            </p:cNvPr>
            <p:cNvSpPr/>
            <p:nvPr/>
          </p:nvSpPr>
          <p:spPr>
            <a:xfrm rot="-2922755">
              <a:off x="4267570" y="2773321"/>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1203;p24">
              <a:extLst>
                <a:ext uri="{FF2B5EF4-FFF2-40B4-BE49-F238E27FC236}">
                  <a16:creationId xmlns:a16="http://schemas.microsoft.com/office/drawing/2014/main" id="{1D238E0F-5991-CE3B-B357-43F988DBAB48}"/>
                </a:ext>
              </a:extLst>
            </p:cNvPr>
            <p:cNvSpPr/>
            <p:nvPr/>
          </p:nvSpPr>
          <p:spPr>
            <a:xfrm rot="-2922755">
              <a:off x="4325340" y="2603167"/>
              <a:ext cx="50261" cy="37572"/>
            </a:xfrm>
            <a:custGeom>
              <a:avLst/>
              <a:gdLst/>
              <a:ahLst/>
              <a:cxnLst/>
              <a:rect l="l" t="t" r="r" b="b"/>
              <a:pathLst>
                <a:path w="404" h="302" extrusionOk="0">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1204;p24">
              <a:extLst>
                <a:ext uri="{FF2B5EF4-FFF2-40B4-BE49-F238E27FC236}">
                  <a16:creationId xmlns:a16="http://schemas.microsoft.com/office/drawing/2014/main" id="{41708ECD-9BA9-4F8F-AABB-349FDA4DD7AB}"/>
                </a:ext>
              </a:extLst>
            </p:cNvPr>
            <p:cNvSpPr/>
            <p:nvPr/>
          </p:nvSpPr>
          <p:spPr>
            <a:xfrm rot="-2922755">
              <a:off x="4343502" y="2634476"/>
              <a:ext cx="17791" cy="13934"/>
            </a:xfrm>
            <a:custGeom>
              <a:avLst/>
              <a:gdLst/>
              <a:ahLst/>
              <a:cxnLst/>
              <a:rect l="l" t="t" r="r" b="b"/>
              <a:pathLst>
                <a:path w="143" h="112" extrusionOk="0">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1205;p24">
              <a:extLst>
                <a:ext uri="{FF2B5EF4-FFF2-40B4-BE49-F238E27FC236}">
                  <a16:creationId xmlns:a16="http://schemas.microsoft.com/office/drawing/2014/main" id="{B2DC006E-CC8B-FFE9-282A-0788C879A67F}"/>
                </a:ext>
              </a:extLst>
            </p:cNvPr>
            <p:cNvSpPr/>
            <p:nvPr/>
          </p:nvSpPr>
          <p:spPr>
            <a:xfrm rot="-2922755">
              <a:off x="4345520" y="2648972"/>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1206;p24">
              <a:extLst>
                <a:ext uri="{FF2B5EF4-FFF2-40B4-BE49-F238E27FC236}">
                  <a16:creationId xmlns:a16="http://schemas.microsoft.com/office/drawing/2014/main" id="{04080DCE-9C7F-AA4F-38FA-3730F100E5A3}"/>
                </a:ext>
              </a:extLst>
            </p:cNvPr>
            <p:cNvSpPr/>
            <p:nvPr/>
          </p:nvSpPr>
          <p:spPr>
            <a:xfrm rot="-2922755">
              <a:off x="4346552" y="2663337"/>
              <a:ext cx="17791" cy="13561"/>
            </a:xfrm>
            <a:custGeom>
              <a:avLst/>
              <a:gdLst/>
              <a:ahLst/>
              <a:cxnLst/>
              <a:rect l="l" t="t" r="r" b="b"/>
              <a:pathLst>
                <a:path w="143" h="109" extrusionOk="0">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1207;p24">
              <a:extLst>
                <a:ext uri="{FF2B5EF4-FFF2-40B4-BE49-F238E27FC236}">
                  <a16:creationId xmlns:a16="http://schemas.microsoft.com/office/drawing/2014/main" id="{8F6CF012-988D-FB31-A172-3D1827AC60B8}"/>
                </a:ext>
              </a:extLst>
            </p:cNvPr>
            <p:cNvSpPr/>
            <p:nvPr/>
          </p:nvSpPr>
          <p:spPr>
            <a:xfrm rot="-2922755">
              <a:off x="4347515" y="2677327"/>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1208;p24">
              <a:extLst>
                <a:ext uri="{FF2B5EF4-FFF2-40B4-BE49-F238E27FC236}">
                  <a16:creationId xmlns:a16="http://schemas.microsoft.com/office/drawing/2014/main" id="{A18318D4-EAEE-8138-F93C-CA0ACEE6AD93}"/>
                </a:ext>
              </a:extLst>
            </p:cNvPr>
            <p:cNvSpPr/>
            <p:nvPr/>
          </p:nvSpPr>
          <p:spPr>
            <a:xfrm rot="-2922755">
              <a:off x="4349593" y="2692202"/>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1209;p24">
              <a:extLst>
                <a:ext uri="{FF2B5EF4-FFF2-40B4-BE49-F238E27FC236}">
                  <a16:creationId xmlns:a16="http://schemas.microsoft.com/office/drawing/2014/main" id="{0F017284-16AA-DD96-9457-489F21051B30}"/>
                </a:ext>
              </a:extLst>
            </p:cNvPr>
            <p:cNvSpPr/>
            <p:nvPr/>
          </p:nvSpPr>
          <p:spPr>
            <a:xfrm rot="-2922755">
              <a:off x="4350426" y="2706251"/>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1210;p24">
              <a:extLst>
                <a:ext uri="{FF2B5EF4-FFF2-40B4-BE49-F238E27FC236}">
                  <a16:creationId xmlns:a16="http://schemas.microsoft.com/office/drawing/2014/main" id="{ACF229A6-3A83-1AFC-FEE8-CED41235A574}"/>
                </a:ext>
              </a:extLst>
            </p:cNvPr>
            <p:cNvSpPr/>
            <p:nvPr/>
          </p:nvSpPr>
          <p:spPr>
            <a:xfrm rot="-2922755">
              <a:off x="4352478" y="2720323"/>
              <a:ext cx="17791" cy="14307"/>
            </a:xfrm>
            <a:custGeom>
              <a:avLst/>
              <a:gdLst/>
              <a:ahLst/>
              <a:cxnLst/>
              <a:rect l="l" t="t" r="r" b="b"/>
              <a:pathLst>
                <a:path w="143" h="115" extrusionOk="0">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1211;p24">
              <a:extLst>
                <a:ext uri="{FF2B5EF4-FFF2-40B4-BE49-F238E27FC236}">
                  <a16:creationId xmlns:a16="http://schemas.microsoft.com/office/drawing/2014/main" id="{9E747833-8B26-AC15-6CBF-5F5A4AD16FA7}"/>
                </a:ext>
              </a:extLst>
            </p:cNvPr>
            <p:cNvSpPr/>
            <p:nvPr/>
          </p:nvSpPr>
          <p:spPr>
            <a:xfrm rot="-2922755">
              <a:off x="4353617" y="273517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1212;p24">
              <a:extLst>
                <a:ext uri="{FF2B5EF4-FFF2-40B4-BE49-F238E27FC236}">
                  <a16:creationId xmlns:a16="http://schemas.microsoft.com/office/drawing/2014/main" id="{F95A4D92-26AD-C66D-14BD-E08303D9194B}"/>
                </a:ext>
              </a:extLst>
            </p:cNvPr>
            <p:cNvSpPr/>
            <p:nvPr/>
          </p:nvSpPr>
          <p:spPr>
            <a:xfrm rot="-2922755">
              <a:off x="4355388" y="2749247"/>
              <a:ext cx="17791" cy="13561"/>
            </a:xfrm>
            <a:custGeom>
              <a:avLst/>
              <a:gdLst/>
              <a:ahLst/>
              <a:cxnLst/>
              <a:rect l="l" t="t" r="r" b="b"/>
              <a:pathLst>
                <a:path w="143" h="109" extrusionOk="0">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1213;p24">
              <a:extLst>
                <a:ext uri="{FF2B5EF4-FFF2-40B4-BE49-F238E27FC236}">
                  <a16:creationId xmlns:a16="http://schemas.microsoft.com/office/drawing/2014/main" id="{E1D8AFF8-9C49-3E45-8EA0-3545A2D32DC7}"/>
                </a:ext>
              </a:extLst>
            </p:cNvPr>
            <p:cNvSpPr/>
            <p:nvPr/>
          </p:nvSpPr>
          <p:spPr>
            <a:xfrm rot="-2922755">
              <a:off x="4356824" y="276400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1214;p24">
              <a:extLst>
                <a:ext uri="{FF2B5EF4-FFF2-40B4-BE49-F238E27FC236}">
                  <a16:creationId xmlns:a16="http://schemas.microsoft.com/office/drawing/2014/main" id="{49A806AF-F207-3B0F-7C1D-E8C57F971949}"/>
                </a:ext>
              </a:extLst>
            </p:cNvPr>
            <p:cNvSpPr/>
            <p:nvPr/>
          </p:nvSpPr>
          <p:spPr>
            <a:xfrm rot="-2922755">
              <a:off x="4358532" y="277806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1215;p24">
              <a:extLst>
                <a:ext uri="{FF2B5EF4-FFF2-40B4-BE49-F238E27FC236}">
                  <a16:creationId xmlns:a16="http://schemas.microsoft.com/office/drawing/2014/main" id="{56D03D0F-9136-37A3-9D38-5817A30C5A3C}"/>
                </a:ext>
              </a:extLst>
            </p:cNvPr>
            <p:cNvSpPr/>
            <p:nvPr/>
          </p:nvSpPr>
          <p:spPr>
            <a:xfrm rot="-2922755">
              <a:off x="4359402" y="2792097"/>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1216;p24">
              <a:extLst>
                <a:ext uri="{FF2B5EF4-FFF2-40B4-BE49-F238E27FC236}">
                  <a16:creationId xmlns:a16="http://schemas.microsoft.com/office/drawing/2014/main" id="{D331EED2-1401-AAE5-2819-BF29920B6DDF}"/>
                </a:ext>
              </a:extLst>
            </p:cNvPr>
            <p:cNvSpPr/>
            <p:nvPr/>
          </p:nvSpPr>
          <p:spPr>
            <a:xfrm rot="-2922755">
              <a:off x="4346156" y="2800223"/>
              <a:ext cx="49266" cy="37448"/>
            </a:xfrm>
            <a:custGeom>
              <a:avLst/>
              <a:gdLst/>
              <a:ahLst/>
              <a:cxnLst/>
              <a:rect l="l" t="t" r="r" b="b"/>
              <a:pathLst>
                <a:path w="396" h="301" extrusionOk="0">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1217;p24">
              <a:extLst>
                <a:ext uri="{FF2B5EF4-FFF2-40B4-BE49-F238E27FC236}">
                  <a16:creationId xmlns:a16="http://schemas.microsoft.com/office/drawing/2014/main" id="{32AE3841-579E-AABB-76DA-9E030BFCE1F6}"/>
                </a:ext>
              </a:extLst>
            </p:cNvPr>
            <p:cNvSpPr/>
            <p:nvPr/>
          </p:nvSpPr>
          <p:spPr>
            <a:xfrm rot="-2922755">
              <a:off x="4404483" y="2574985"/>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1218;p24">
              <a:extLst>
                <a:ext uri="{FF2B5EF4-FFF2-40B4-BE49-F238E27FC236}">
                  <a16:creationId xmlns:a16="http://schemas.microsoft.com/office/drawing/2014/main" id="{FC6E4F99-8C74-F75A-C98F-D52D582BFEA5}"/>
                </a:ext>
              </a:extLst>
            </p:cNvPr>
            <p:cNvSpPr/>
            <p:nvPr/>
          </p:nvSpPr>
          <p:spPr>
            <a:xfrm rot="-2922755">
              <a:off x="4423117" y="2611502"/>
              <a:ext cx="17791" cy="13934"/>
            </a:xfrm>
            <a:custGeom>
              <a:avLst/>
              <a:gdLst/>
              <a:ahLst/>
              <a:cxnLst/>
              <a:rect l="l" t="t" r="r" b="b"/>
              <a:pathLst>
                <a:path w="143" h="112" extrusionOk="0">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1219;p24">
              <a:extLst>
                <a:ext uri="{FF2B5EF4-FFF2-40B4-BE49-F238E27FC236}">
                  <a16:creationId xmlns:a16="http://schemas.microsoft.com/office/drawing/2014/main" id="{AD1A641B-9D0D-B289-949B-EC04F418EDE3}"/>
                </a:ext>
              </a:extLst>
            </p:cNvPr>
            <p:cNvSpPr/>
            <p:nvPr/>
          </p:nvSpPr>
          <p:spPr>
            <a:xfrm rot="-2922755">
              <a:off x="4424759" y="2630551"/>
              <a:ext cx="17915" cy="13436"/>
            </a:xfrm>
            <a:custGeom>
              <a:avLst/>
              <a:gdLst/>
              <a:ahLst/>
              <a:cxnLst/>
              <a:rect l="l" t="t" r="r" b="b"/>
              <a:pathLst>
                <a:path w="144" h="108" extrusionOk="0">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1220;p24">
              <a:extLst>
                <a:ext uri="{FF2B5EF4-FFF2-40B4-BE49-F238E27FC236}">
                  <a16:creationId xmlns:a16="http://schemas.microsoft.com/office/drawing/2014/main" id="{3FF6FE38-DB18-1824-5301-45AD30A36E1F}"/>
                </a:ext>
              </a:extLst>
            </p:cNvPr>
            <p:cNvSpPr/>
            <p:nvPr/>
          </p:nvSpPr>
          <p:spPr>
            <a:xfrm rot="-2922755">
              <a:off x="4426960" y="2648137"/>
              <a:ext cx="17791" cy="14307"/>
            </a:xfrm>
            <a:custGeom>
              <a:avLst/>
              <a:gdLst/>
              <a:ahLst/>
              <a:cxnLst/>
              <a:rect l="l" t="t" r="r" b="b"/>
              <a:pathLst>
                <a:path w="143" h="115" extrusionOk="0">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1221;p24">
              <a:extLst>
                <a:ext uri="{FF2B5EF4-FFF2-40B4-BE49-F238E27FC236}">
                  <a16:creationId xmlns:a16="http://schemas.microsoft.com/office/drawing/2014/main" id="{58A74AE1-B3D5-F50A-F40E-27375BD528A3}"/>
                </a:ext>
              </a:extLst>
            </p:cNvPr>
            <p:cNvSpPr/>
            <p:nvPr/>
          </p:nvSpPr>
          <p:spPr>
            <a:xfrm rot="-2922755">
              <a:off x="4428531" y="2667274"/>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1222;p24">
              <a:extLst>
                <a:ext uri="{FF2B5EF4-FFF2-40B4-BE49-F238E27FC236}">
                  <a16:creationId xmlns:a16="http://schemas.microsoft.com/office/drawing/2014/main" id="{F71BEB52-8368-A88A-25DB-2304F6F4879C}"/>
                </a:ext>
              </a:extLst>
            </p:cNvPr>
            <p:cNvSpPr/>
            <p:nvPr/>
          </p:nvSpPr>
          <p:spPr>
            <a:xfrm rot="-2922755">
              <a:off x="4430207" y="2686025"/>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1223;p24">
              <a:extLst>
                <a:ext uri="{FF2B5EF4-FFF2-40B4-BE49-F238E27FC236}">
                  <a16:creationId xmlns:a16="http://schemas.microsoft.com/office/drawing/2014/main" id="{AB71504A-A2ED-E7A7-1247-4E6950B43F94}"/>
                </a:ext>
              </a:extLst>
            </p:cNvPr>
            <p:cNvSpPr/>
            <p:nvPr/>
          </p:nvSpPr>
          <p:spPr>
            <a:xfrm rot="-2922755">
              <a:off x="4432421" y="2704012"/>
              <a:ext cx="17791" cy="13810"/>
            </a:xfrm>
            <a:custGeom>
              <a:avLst/>
              <a:gdLst/>
              <a:ahLst/>
              <a:cxnLst/>
              <a:rect l="l" t="t" r="r" b="b"/>
              <a:pathLst>
                <a:path w="143" h="111" extrusionOk="0">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1224;p24">
              <a:extLst>
                <a:ext uri="{FF2B5EF4-FFF2-40B4-BE49-F238E27FC236}">
                  <a16:creationId xmlns:a16="http://schemas.microsoft.com/office/drawing/2014/main" id="{81A15804-8DE6-D14D-CBDB-0C3D4259110D}"/>
                </a:ext>
              </a:extLst>
            </p:cNvPr>
            <p:cNvSpPr/>
            <p:nvPr/>
          </p:nvSpPr>
          <p:spPr>
            <a:xfrm rot="-2922755">
              <a:off x="4433915" y="2722733"/>
              <a:ext cx="18786" cy="13312"/>
            </a:xfrm>
            <a:custGeom>
              <a:avLst/>
              <a:gdLst/>
              <a:ahLst/>
              <a:cxnLst/>
              <a:rect l="l" t="t" r="r" b="b"/>
              <a:pathLst>
                <a:path w="151" h="107"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1225;p24">
              <a:extLst>
                <a:ext uri="{FF2B5EF4-FFF2-40B4-BE49-F238E27FC236}">
                  <a16:creationId xmlns:a16="http://schemas.microsoft.com/office/drawing/2014/main" id="{B63A8B96-5502-91A5-ECE1-76F44AE824E2}"/>
                </a:ext>
              </a:extLst>
            </p:cNvPr>
            <p:cNvSpPr/>
            <p:nvPr/>
          </p:nvSpPr>
          <p:spPr>
            <a:xfrm rot="-2922755">
              <a:off x="4436311" y="2740626"/>
              <a:ext cx="17791" cy="14307"/>
            </a:xfrm>
            <a:custGeom>
              <a:avLst/>
              <a:gdLst/>
              <a:ahLst/>
              <a:cxnLst/>
              <a:rect l="l" t="t" r="r" b="b"/>
              <a:pathLst>
                <a:path w="143" h="115" extrusionOk="0">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1226;p24">
              <a:extLst>
                <a:ext uri="{FF2B5EF4-FFF2-40B4-BE49-F238E27FC236}">
                  <a16:creationId xmlns:a16="http://schemas.microsoft.com/office/drawing/2014/main" id="{C2DD84D5-1652-ECA6-EA00-5D8E76E9FBB5}"/>
                </a:ext>
              </a:extLst>
            </p:cNvPr>
            <p:cNvSpPr/>
            <p:nvPr/>
          </p:nvSpPr>
          <p:spPr>
            <a:xfrm rot="-2922755">
              <a:off x="4437712" y="275938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1227;p24">
              <a:extLst>
                <a:ext uri="{FF2B5EF4-FFF2-40B4-BE49-F238E27FC236}">
                  <a16:creationId xmlns:a16="http://schemas.microsoft.com/office/drawing/2014/main" id="{FABC574C-1715-1E62-01FF-0F96FBDCD615}"/>
                </a:ext>
              </a:extLst>
            </p:cNvPr>
            <p:cNvSpPr/>
            <p:nvPr/>
          </p:nvSpPr>
          <p:spPr>
            <a:xfrm rot="-2922755">
              <a:off x="4440384" y="2778140"/>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1228;p24">
              <a:extLst>
                <a:ext uri="{FF2B5EF4-FFF2-40B4-BE49-F238E27FC236}">
                  <a16:creationId xmlns:a16="http://schemas.microsoft.com/office/drawing/2014/main" id="{CAEA0FF6-322C-FA0F-CAFA-3530DE381BAE}"/>
                </a:ext>
              </a:extLst>
            </p:cNvPr>
            <p:cNvSpPr/>
            <p:nvPr/>
          </p:nvSpPr>
          <p:spPr>
            <a:xfrm rot="-2922755">
              <a:off x="4441556" y="2796023"/>
              <a:ext cx="18786" cy="13934"/>
            </a:xfrm>
            <a:custGeom>
              <a:avLst/>
              <a:gdLst/>
              <a:ahLst/>
              <a:cxnLst/>
              <a:rect l="l" t="t" r="r" b="b"/>
              <a:pathLst>
                <a:path w="151" h="112" extrusionOk="0">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1229;p24">
              <a:extLst>
                <a:ext uri="{FF2B5EF4-FFF2-40B4-BE49-F238E27FC236}">
                  <a16:creationId xmlns:a16="http://schemas.microsoft.com/office/drawing/2014/main" id="{544212B6-12CC-3BAE-FAEB-2D842B1EF744}"/>
                </a:ext>
              </a:extLst>
            </p:cNvPr>
            <p:cNvSpPr/>
            <p:nvPr/>
          </p:nvSpPr>
          <p:spPr>
            <a:xfrm rot="-2922755">
              <a:off x="4444045" y="2814744"/>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1230;p24">
              <a:extLst>
                <a:ext uri="{FF2B5EF4-FFF2-40B4-BE49-F238E27FC236}">
                  <a16:creationId xmlns:a16="http://schemas.microsoft.com/office/drawing/2014/main" id="{9CC57BAF-43D3-678A-6A7C-6DAD4F10283A}"/>
                </a:ext>
              </a:extLst>
            </p:cNvPr>
            <p:cNvSpPr/>
            <p:nvPr/>
          </p:nvSpPr>
          <p:spPr>
            <a:xfrm rot="-2922755">
              <a:off x="4430261" y="2828018"/>
              <a:ext cx="50137" cy="37448"/>
            </a:xfrm>
            <a:custGeom>
              <a:avLst/>
              <a:gdLst/>
              <a:ahLst/>
              <a:cxnLst/>
              <a:rect l="l" t="t" r="r" b="b"/>
              <a:pathLst>
                <a:path w="403" h="301" extrusionOk="0">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1231;p24">
              <a:extLst>
                <a:ext uri="{FF2B5EF4-FFF2-40B4-BE49-F238E27FC236}">
                  <a16:creationId xmlns:a16="http://schemas.microsoft.com/office/drawing/2014/main" id="{0AA75D7D-0172-E313-E033-6121BCADE37A}"/>
                </a:ext>
              </a:extLst>
            </p:cNvPr>
            <p:cNvSpPr/>
            <p:nvPr/>
          </p:nvSpPr>
          <p:spPr>
            <a:xfrm rot="-2922755">
              <a:off x="4490664" y="2547537"/>
              <a:ext cx="50386" cy="37448"/>
            </a:xfrm>
            <a:custGeom>
              <a:avLst/>
              <a:gdLst/>
              <a:ahLst/>
              <a:cxnLst/>
              <a:rect l="l" t="t" r="r" b="b"/>
              <a:pathLst>
                <a:path w="405" h="301" extrusionOk="0">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1232;p24">
              <a:extLst>
                <a:ext uri="{FF2B5EF4-FFF2-40B4-BE49-F238E27FC236}">
                  <a16:creationId xmlns:a16="http://schemas.microsoft.com/office/drawing/2014/main" id="{3F91F4EC-5E8E-E92E-1732-ACF26BC7BA09}"/>
                </a:ext>
              </a:extLst>
            </p:cNvPr>
            <p:cNvSpPr/>
            <p:nvPr/>
          </p:nvSpPr>
          <p:spPr>
            <a:xfrm rot="-2922755">
              <a:off x="4529062" y="285694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1233;p24">
              <a:extLst>
                <a:ext uri="{FF2B5EF4-FFF2-40B4-BE49-F238E27FC236}">
                  <a16:creationId xmlns:a16="http://schemas.microsoft.com/office/drawing/2014/main" id="{AE583D97-B93D-DED8-CD04-B38782214B6B}"/>
                </a:ext>
              </a:extLst>
            </p:cNvPr>
            <p:cNvSpPr/>
            <p:nvPr/>
          </p:nvSpPr>
          <p:spPr>
            <a:xfrm rot="-2922755">
              <a:off x="4510231" y="2589981"/>
              <a:ext cx="17791" cy="13934"/>
            </a:xfrm>
            <a:custGeom>
              <a:avLst/>
              <a:gdLst/>
              <a:ahLst/>
              <a:cxnLst/>
              <a:rect l="l" t="t" r="r" b="b"/>
              <a:pathLst>
                <a:path w="143" h="112" extrusionOk="0">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1234;p24">
              <a:extLst>
                <a:ext uri="{FF2B5EF4-FFF2-40B4-BE49-F238E27FC236}">
                  <a16:creationId xmlns:a16="http://schemas.microsoft.com/office/drawing/2014/main" id="{1359B44A-DBF8-C4E7-C1E3-90E470883448}"/>
                </a:ext>
              </a:extLst>
            </p:cNvPr>
            <p:cNvSpPr/>
            <p:nvPr/>
          </p:nvSpPr>
          <p:spPr>
            <a:xfrm rot="-2922755">
              <a:off x="4511988" y="2612741"/>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1235;p24">
              <a:extLst>
                <a:ext uri="{FF2B5EF4-FFF2-40B4-BE49-F238E27FC236}">
                  <a16:creationId xmlns:a16="http://schemas.microsoft.com/office/drawing/2014/main" id="{624F8A33-4307-BA1C-DDD4-1C0D76871D84}"/>
                </a:ext>
              </a:extLst>
            </p:cNvPr>
            <p:cNvSpPr/>
            <p:nvPr/>
          </p:nvSpPr>
          <p:spPr>
            <a:xfrm rot="-2922755">
              <a:off x="4514962" y="2635219"/>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1236;p24">
              <a:extLst>
                <a:ext uri="{FF2B5EF4-FFF2-40B4-BE49-F238E27FC236}">
                  <a16:creationId xmlns:a16="http://schemas.microsoft.com/office/drawing/2014/main" id="{21D7426D-8563-8CBC-7349-D9045AD837A5}"/>
                </a:ext>
              </a:extLst>
            </p:cNvPr>
            <p:cNvSpPr/>
            <p:nvPr/>
          </p:nvSpPr>
          <p:spPr>
            <a:xfrm rot="-2922755">
              <a:off x="4516858" y="265791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1237;p24">
              <a:extLst>
                <a:ext uri="{FF2B5EF4-FFF2-40B4-BE49-F238E27FC236}">
                  <a16:creationId xmlns:a16="http://schemas.microsoft.com/office/drawing/2014/main" id="{160C4F6E-13CD-3962-17C7-C9996C3C9F59}"/>
                </a:ext>
              </a:extLst>
            </p:cNvPr>
            <p:cNvSpPr/>
            <p:nvPr/>
          </p:nvSpPr>
          <p:spPr>
            <a:xfrm rot="-2922755">
              <a:off x="4519724" y="268055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1238;p24">
              <a:extLst>
                <a:ext uri="{FF2B5EF4-FFF2-40B4-BE49-F238E27FC236}">
                  <a16:creationId xmlns:a16="http://schemas.microsoft.com/office/drawing/2014/main" id="{C4A5BE0F-52B9-0434-1DB6-9E78EF6B22B1}"/>
                </a:ext>
              </a:extLst>
            </p:cNvPr>
            <p:cNvSpPr/>
            <p:nvPr/>
          </p:nvSpPr>
          <p:spPr>
            <a:xfrm rot="-2922755">
              <a:off x="4521771" y="2703182"/>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1239;p24">
              <a:extLst>
                <a:ext uri="{FF2B5EF4-FFF2-40B4-BE49-F238E27FC236}">
                  <a16:creationId xmlns:a16="http://schemas.microsoft.com/office/drawing/2014/main" id="{E90A243D-8899-565C-8CBF-B2DF8730EFAB}"/>
                </a:ext>
              </a:extLst>
            </p:cNvPr>
            <p:cNvSpPr/>
            <p:nvPr/>
          </p:nvSpPr>
          <p:spPr>
            <a:xfrm rot="-2922755">
              <a:off x="4524319" y="2724993"/>
              <a:ext cx="17915" cy="14307"/>
            </a:xfrm>
            <a:custGeom>
              <a:avLst/>
              <a:gdLst/>
              <a:ahLst/>
              <a:cxnLst/>
              <a:rect l="l" t="t" r="r" b="b"/>
              <a:pathLst>
                <a:path w="144" h="115" extrusionOk="0">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1240;p24">
              <a:extLst>
                <a:ext uri="{FF2B5EF4-FFF2-40B4-BE49-F238E27FC236}">
                  <a16:creationId xmlns:a16="http://schemas.microsoft.com/office/drawing/2014/main" id="{CFAAABD2-9A49-F004-930F-9F77FD2CB385}"/>
                </a:ext>
              </a:extLst>
            </p:cNvPr>
            <p:cNvSpPr/>
            <p:nvPr/>
          </p:nvSpPr>
          <p:spPr>
            <a:xfrm rot="-2922755">
              <a:off x="4526348" y="2748080"/>
              <a:ext cx="17791" cy="13810"/>
            </a:xfrm>
            <a:custGeom>
              <a:avLst/>
              <a:gdLst/>
              <a:ahLst/>
              <a:cxnLst/>
              <a:rect l="l" t="t" r="r" b="b"/>
              <a:pathLst>
                <a:path w="143" h="111" extrusionOk="0">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1241;p24">
              <a:extLst>
                <a:ext uri="{FF2B5EF4-FFF2-40B4-BE49-F238E27FC236}">
                  <a16:creationId xmlns:a16="http://schemas.microsoft.com/office/drawing/2014/main" id="{3557A5CE-5E8F-172E-5F11-76BAD46150D5}"/>
                </a:ext>
              </a:extLst>
            </p:cNvPr>
            <p:cNvSpPr/>
            <p:nvPr/>
          </p:nvSpPr>
          <p:spPr>
            <a:xfrm rot="-2922755">
              <a:off x="4528186" y="277062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1242;p24">
              <a:extLst>
                <a:ext uri="{FF2B5EF4-FFF2-40B4-BE49-F238E27FC236}">
                  <a16:creationId xmlns:a16="http://schemas.microsoft.com/office/drawing/2014/main" id="{D237710B-CE87-7BB5-F049-6F20A7032F14}"/>
                </a:ext>
              </a:extLst>
            </p:cNvPr>
            <p:cNvSpPr/>
            <p:nvPr/>
          </p:nvSpPr>
          <p:spPr>
            <a:xfrm rot="-2922755">
              <a:off x="4531125" y="2793296"/>
              <a:ext cx="17791" cy="13561"/>
            </a:xfrm>
            <a:custGeom>
              <a:avLst/>
              <a:gdLst/>
              <a:ahLst/>
              <a:cxnLst/>
              <a:rect l="l" t="t" r="r" b="b"/>
              <a:pathLst>
                <a:path w="143" h="109" extrusionOk="0">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1243;p24">
              <a:extLst>
                <a:ext uri="{FF2B5EF4-FFF2-40B4-BE49-F238E27FC236}">
                  <a16:creationId xmlns:a16="http://schemas.microsoft.com/office/drawing/2014/main" id="{D73E535F-EDC7-EC39-0F08-E0E9573480A2}"/>
                </a:ext>
              </a:extLst>
            </p:cNvPr>
            <p:cNvSpPr/>
            <p:nvPr/>
          </p:nvSpPr>
          <p:spPr>
            <a:xfrm rot="-2922755">
              <a:off x="4533057" y="2815919"/>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1244;p24">
              <a:extLst>
                <a:ext uri="{FF2B5EF4-FFF2-40B4-BE49-F238E27FC236}">
                  <a16:creationId xmlns:a16="http://schemas.microsoft.com/office/drawing/2014/main" id="{C23F85B8-4CE4-A692-4144-8724008AB0D7}"/>
                </a:ext>
              </a:extLst>
            </p:cNvPr>
            <p:cNvSpPr/>
            <p:nvPr/>
          </p:nvSpPr>
          <p:spPr>
            <a:xfrm rot="-2922755">
              <a:off x="4535970" y="2838537"/>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1245;p24">
              <a:extLst>
                <a:ext uri="{FF2B5EF4-FFF2-40B4-BE49-F238E27FC236}">
                  <a16:creationId xmlns:a16="http://schemas.microsoft.com/office/drawing/2014/main" id="{00B29085-3D22-F37A-2F5E-03D1AA2F569E}"/>
                </a:ext>
              </a:extLst>
            </p:cNvPr>
            <p:cNvSpPr/>
            <p:nvPr/>
          </p:nvSpPr>
          <p:spPr>
            <a:xfrm rot="-2922755">
              <a:off x="4588181" y="2521855"/>
              <a:ext cx="49142" cy="37448"/>
            </a:xfrm>
            <a:custGeom>
              <a:avLst/>
              <a:gdLst/>
              <a:ahLst/>
              <a:cxnLst/>
              <a:rect l="l" t="t" r="r" b="b"/>
              <a:pathLst>
                <a:path w="395" h="301" extrusionOk="0">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1246;p24">
              <a:extLst>
                <a:ext uri="{FF2B5EF4-FFF2-40B4-BE49-F238E27FC236}">
                  <a16:creationId xmlns:a16="http://schemas.microsoft.com/office/drawing/2014/main" id="{586DA854-A961-5542-B9DB-352782BBD283}"/>
                </a:ext>
              </a:extLst>
            </p:cNvPr>
            <p:cNvSpPr/>
            <p:nvPr/>
          </p:nvSpPr>
          <p:spPr>
            <a:xfrm rot="-2922755">
              <a:off x="4625036" y="2887539"/>
              <a:ext cx="49515" cy="37572"/>
            </a:xfrm>
            <a:custGeom>
              <a:avLst/>
              <a:gdLst/>
              <a:ahLst/>
              <a:cxnLst/>
              <a:rect l="l" t="t" r="r" b="b"/>
              <a:pathLst>
                <a:path w="398" h="302" extrusionOk="0">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1247;p24">
              <a:extLst>
                <a:ext uri="{FF2B5EF4-FFF2-40B4-BE49-F238E27FC236}">
                  <a16:creationId xmlns:a16="http://schemas.microsoft.com/office/drawing/2014/main" id="{00EE80F7-1E3B-9A66-69F6-31B0D1AB8BAE}"/>
                </a:ext>
              </a:extLst>
            </p:cNvPr>
            <p:cNvSpPr/>
            <p:nvPr/>
          </p:nvSpPr>
          <p:spPr>
            <a:xfrm rot="-2922755">
              <a:off x="4607222" y="2569847"/>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1248;p24">
              <a:extLst>
                <a:ext uri="{FF2B5EF4-FFF2-40B4-BE49-F238E27FC236}">
                  <a16:creationId xmlns:a16="http://schemas.microsoft.com/office/drawing/2014/main" id="{8AA89B22-37F5-60E9-0CFE-2F9C0FB8CC74}"/>
                </a:ext>
              </a:extLst>
            </p:cNvPr>
            <p:cNvSpPr/>
            <p:nvPr/>
          </p:nvSpPr>
          <p:spPr>
            <a:xfrm rot="-2922755">
              <a:off x="4609556" y="2596321"/>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1249;p24">
              <a:extLst>
                <a:ext uri="{FF2B5EF4-FFF2-40B4-BE49-F238E27FC236}">
                  <a16:creationId xmlns:a16="http://schemas.microsoft.com/office/drawing/2014/main" id="{9F88426D-D759-ABD1-FBDB-35F101AD9C03}"/>
                </a:ext>
              </a:extLst>
            </p:cNvPr>
            <p:cNvSpPr/>
            <p:nvPr/>
          </p:nvSpPr>
          <p:spPr>
            <a:xfrm rot="-2922755">
              <a:off x="4613115" y="2623675"/>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1250;p24">
              <a:extLst>
                <a:ext uri="{FF2B5EF4-FFF2-40B4-BE49-F238E27FC236}">
                  <a16:creationId xmlns:a16="http://schemas.microsoft.com/office/drawing/2014/main" id="{02EB2425-67E3-E19A-9F8A-7B114D5FEA71}"/>
                </a:ext>
              </a:extLst>
            </p:cNvPr>
            <p:cNvSpPr/>
            <p:nvPr/>
          </p:nvSpPr>
          <p:spPr>
            <a:xfrm rot="-2922755">
              <a:off x="4615355" y="2650191"/>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1251;p24">
              <a:extLst>
                <a:ext uri="{FF2B5EF4-FFF2-40B4-BE49-F238E27FC236}">
                  <a16:creationId xmlns:a16="http://schemas.microsoft.com/office/drawing/2014/main" id="{72D58851-FC49-61B8-9666-464EB6E08357}"/>
                </a:ext>
              </a:extLst>
            </p:cNvPr>
            <p:cNvSpPr/>
            <p:nvPr/>
          </p:nvSpPr>
          <p:spPr>
            <a:xfrm rot="-2922755">
              <a:off x="4618591" y="2676831"/>
              <a:ext cx="17542" cy="13436"/>
            </a:xfrm>
            <a:custGeom>
              <a:avLst/>
              <a:gdLst/>
              <a:ahLst/>
              <a:cxnLst/>
              <a:rect l="l" t="t" r="r" b="b"/>
              <a:pathLst>
                <a:path w="141" h="108" extrusionOk="0">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1252;p24">
              <a:extLst>
                <a:ext uri="{FF2B5EF4-FFF2-40B4-BE49-F238E27FC236}">
                  <a16:creationId xmlns:a16="http://schemas.microsoft.com/office/drawing/2014/main" id="{22E5B9E7-1EAE-A67B-C9F4-7C313CB9A9C7}"/>
                </a:ext>
              </a:extLst>
            </p:cNvPr>
            <p:cNvSpPr/>
            <p:nvPr/>
          </p:nvSpPr>
          <p:spPr>
            <a:xfrm rot="-2922755">
              <a:off x="4620912" y="2703649"/>
              <a:ext cx="17791" cy="13436"/>
            </a:xfrm>
            <a:custGeom>
              <a:avLst/>
              <a:gdLst/>
              <a:ahLst/>
              <a:cxnLst/>
              <a:rect l="l" t="t" r="r" b="b"/>
              <a:pathLst>
                <a:path w="143" h="108" extrusionOk="0">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1253;p24">
              <a:extLst>
                <a:ext uri="{FF2B5EF4-FFF2-40B4-BE49-F238E27FC236}">
                  <a16:creationId xmlns:a16="http://schemas.microsoft.com/office/drawing/2014/main" id="{E0AAB4D7-44E8-EDC7-5225-AF32BE207067}"/>
                </a:ext>
              </a:extLst>
            </p:cNvPr>
            <p:cNvSpPr/>
            <p:nvPr/>
          </p:nvSpPr>
          <p:spPr>
            <a:xfrm rot="-2922755">
              <a:off x="4623979" y="2729916"/>
              <a:ext cx="17791" cy="13312"/>
            </a:xfrm>
            <a:custGeom>
              <a:avLst/>
              <a:gdLst/>
              <a:ahLst/>
              <a:cxnLst/>
              <a:rect l="l" t="t" r="r" b="b"/>
              <a:pathLst>
                <a:path w="143" h="107" extrusionOk="0">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1254;p24">
              <a:extLst>
                <a:ext uri="{FF2B5EF4-FFF2-40B4-BE49-F238E27FC236}">
                  <a16:creationId xmlns:a16="http://schemas.microsoft.com/office/drawing/2014/main" id="{D08A0A87-E2F9-00F5-01CD-92418E1D285E}"/>
                </a:ext>
              </a:extLst>
            </p:cNvPr>
            <p:cNvSpPr/>
            <p:nvPr/>
          </p:nvSpPr>
          <p:spPr>
            <a:xfrm rot="-2922755">
              <a:off x="4626414" y="275673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1255;p24">
              <a:extLst>
                <a:ext uri="{FF2B5EF4-FFF2-40B4-BE49-F238E27FC236}">
                  <a16:creationId xmlns:a16="http://schemas.microsoft.com/office/drawing/2014/main" id="{F486DBD8-29BA-6F1E-40C2-1BAFA9036FB9}"/>
                </a:ext>
              </a:extLst>
            </p:cNvPr>
            <p:cNvSpPr/>
            <p:nvPr/>
          </p:nvSpPr>
          <p:spPr>
            <a:xfrm rot="-2922755">
              <a:off x="4628732" y="2783275"/>
              <a:ext cx="18661" cy="13561"/>
            </a:xfrm>
            <a:custGeom>
              <a:avLst/>
              <a:gdLst/>
              <a:ahLst/>
              <a:cxnLst/>
              <a:rect l="l" t="t" r="r" b="b"/>
              <a:pathLst>
                <a:path w="150" h="109" extrusionOk="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1256;p24">
              <a:extLst>
                <a:ext uri="{FF2B5EF4-FFF2-40B4-BE49-F238E27FC236}">
                  <a16:creationId xmlns:a16="http://schemas.microsoft.com/office/drawing/2014/main" id="{F58B570A-D961-426A-1F38-F645EE45539F}"/>
                </a:ext>
              </a:extLst>
            </p:cNvPr>
            <p:cNvSpPr/>
            <p:nvPr/>
          </p:nvSpPr>
          <p:spPr>
            <a:xfrm rot="-2922755">
              <a:off x="4631797" y="2809813"/>
              <a:ext cx="17915" cy="13561"/>
            </a:xfrm>
            <a:custGeom>
              <a:avLst/>
              <a:gdLst/>
              <a:ahLst/>
              <a:cxnLst/>
              <a:rect l="l" t="t" r="r" b="b"/>
              <a:pathLst>
                <a:path w="144" h="109" extrusionOk="0">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1257;p24">
              <a:extLst>
                <a:ext uri="{FF2B5EF4-FFF2-40B4-BE49-F238E27FC236}">
                  <a16:creationId xmlns:a16="http://schemas.microsoft.com/office/drawing/2014/main" id="{BF24B302-B5C5-FC9E-4BFB-232F123BB3B6}"/>
                </a:ext>
              </a:extLst>
            </p:cNvPr>
            <p:cNvSpPr/>
            <p:nvPr/>
          </p:nvSpPr>
          <p:spPr>
            <a:xfrm rot="-2922755">
              <a:off x="4634256" y="2836287"/>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1258;p24">
              <a:extLst>
                <a:ext uri="{FF2B5EF4-FFF2-40B4-BE49-F238E27FC236}">
                  <a16:creationId xmlns:a16="http://schemas.microsoft.com/office/drawing/2014/main" id="{421CA1AA-B806-BE61-BAE5-889792EA5DAD}"/>
                </a:ext>
              </a:extLst>
            </p:cNvPr>
            <p:cNvSpPr/>
            <p:nvPr/>
          </p:nvSpPr>
          <p:spPr>
            <a:xfrm rot="-2922755">
              <a:off x="4637367" y="2862927"/>
              <a:ext cx="17915" cy="13810"/>
            </a:xfrm>
            <a:custGeom>
              <a:avLst/>
              <a:gdLst/>
              <a:ahLst/>
              <a:cxnLst/>
              <a:rect l="l" t="t" r="r" b="b"/>
              <a:pathLst>
                <a:path w="144" h="111" extrusionOk="0">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1259;p24">
              <a:extLst>
                <a:ext uri="{FF2B5EF4-FFF2-40B4-BE49-F238E27FC236}">
                  <a16:creationId xmlns:a16="http://schemas.microsoft.com/office/drawing/2014/main" id="{CEE90053-1295-2A7E-E7D5-2CB271023A59}"/>
                </a:ext>
              </a:extLst>
            </p:cNvPr>
            <p:cNvSpPr/>
            <p:nvPr/>
          </p:nvSpPr>
          <p:spPr>
            <a:xfrm rot="-2922755">
              <a:off x="4695365" y="2498030"/>
              <a:ext cx="50137" cy="37448"/>
            </a:xfrm>
            <a:custGeom>
              <a:avLst/>
              <a:gdLst/>
              <a:ahLst/>
              <a:cxnLst/>
              <a:rect l="l" t="t" r="r" b="b"/>
              <a:pathLst>
                <a:path w="403" h="301" extrusionOk="0">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1260;p24">
              <a:extLst>
                <a:ext uri="{FF2B5EF4-FFF2-40B4-BE49-F238E27FC236}">
                  <a16:creationId xmlns:a16="http://schemas.microsoft.com/office/drawing/2014/main" id="{49B05AFF-BCBA-7737-8864-605F9E78D5F2}"/>
                </a:ext>
              </a:extLst>
            </p:cNvPr>
            <p:cNvSpPr/>
            <p:nvPr/>
          </p:nvSpPr>
          <p:spPr>
            <a:xfrm rot="-2922755">
              <a:off x="4739179" y="2919951"/>
              <a:ext cx="49142" cy="36950"/>
            </a:xfrm>
            <a:custGeom>
              <a:avLst/>
              <a:gdLst/>
              <a:ahLst/>
              <a:cxnLst/>
              <a:rect l="l" t="t" r="r" b="b"/>
              <a:pathLst>
                <a:path w="395" h="297" extrusionOk="0">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1261;p24">
              <a:extLst>
                <a:ext uri="{FF2B5EF4-FFF2-40B4-BE49-F238E27FC236}">
                  <a16:creationId xmlns:a16="http://schemas.microsoft.com/office/drawing/2014/main" id="{72CB7286-710A-4AE9-6C53-27B93F7CB6C4}"/>
                </a:ext>
              </a:extLst>
            </p:cNvPr>
            <p:cNvSpPr/>
            <p:nvPr/>
          </p:nvSpPr>
          <p:spPr>
            <a:xfrm rot="-2922755">
              <a:off x="4715981" y="2551715"/>
              <a:ext cx="17666" cy="13436"/>
            </a:xfrm>
            <a:custGeom>
              <a:avLst/>
              <a:gdLst/>
              <a:ahLst/>
              <a:cxnLst/>
              <a:rect l="l" t="t" r="r" b="b"/>
              <a:pathLst>
                <a:path w="142" h="108" extrusionOk="0">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1262;p24">
              <a:extLst>
                <a:ext uri="{FF2B5EF4-FFF2-40B4-BE49-F238E27FC236}">
                  <a16:creationId xmlns:a16="http://schemas.microsoft.com/office/drawing/2014/main" id="{E398D7C4-71F0-400C-8E5B-76A8BE2919BF}"/>
                </a:ext>
              </a:extLst>
            </p:cNvPr>
            <p:cNvSpPr/>
            <p:nvPr/>
          </p:nvSpPr>
          <p:spPr>
            <a:xfrm rot="-2922755">
              <a:off x="4718692" y="2582456"/>
              <a:ext cx="17915" cy="13561"/>
            </a:xfrm>
            <a:custGeom>
              <a:avLst/>
              <a:gdLst/>
              <a:ahLst/>
              <a:cxnLst/>
              <a:rect l="l" t="t" r="r" b="b"/>
              <a:pathLst>
                <a:path w="144" h="109" extrusionOk="0">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1263;p24">
              <a:extLst>
                <a:ext uri="{FF2B5EF4-FFF2-40B4-BE49-F238E27FC236}">
                  <a16:creationId xmlns:a16="http://schemas.microsoft.com/office/drawing/2014/main" id="{91D6F529-2EA6-C981-EC79-196C1344F919}"/>
                </a:ext>
              </a:extLst>
            </p:cNvPr>
            <p:cNvSpPr/>
            <p:nvPr/>
          </p:nvSpPr>
          <p:spPr>
            <a:xfrm rot="-2922755">
              <a:off x="4721532" y="2612858"/>
              <a:ext cx="18786" cy="14307"/>
            </a:xfrm>
            <a:custGeom>
              <a:avLst/>
              <a:gdLst/>
              <a:ahLst/>
              <a:cxnLst/>
              <a:rect l="l" t="t" r="r" b="b"/>
              <a:pathLst>
                <a:path w="151" h="115" extrusionOk="0">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1264;p24">
              <a:extLst>
                <a:ext uri="{FF2B5EF4-FFF2-40B4-BE49-F238E27FC236}">
                  <a16:creationId xmlns:a16="http://schemas.microsoft.com/office/drawing/2014/main" id="{28A65C9D-5C41-6EF0-5184-749F1F6C27AD}"/>
                </a:ext>
              </a:extLst>
            </p:cNvPr>
            <p:cNvSpPr/>
            <p:nvPr/>
          </p:nvSpPr>
          <p:spPr>
            <a:xfrm rot="-2922755">
              <a:off x="4725238" y="264412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1265;p24">
              <a:extLst>
                <a:ext uri="{FF2B5EF4-FFF2-40B4-BE49-F238E27FC236}">
                  <a16:creationId xmlns:a16="http://schemas.microsoft.com/office/drawing/2014/main" id="{326304C3-50CC-1095-55AC-C4BC2B7E7EA6}"/>
                </a:ext>
              </a:extLst>
            </p:cNvPr>
            <p:cNvSpPr/>
            <p:nvPr/>
          </p:nvSpPr>
          <p:spPr>
            <a:xfrm rot="-2922755">
              <a:off x="4727802" y="2674535"/>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1266;p24">
              <a:extLst>
                <a:ext uri="{FF2B5EF4-FFF2-40B4-BE49-F238E27FC236}">
                  <a16:creationId xmlns:a16="http://schemas.microsoft.com/office/drawing/2014/main" id="{8EA29BA9-EA0A-0A58-6D01-916D49C73B2F}"/>
                </a:ext>
              </a:extLst>
            </p:cNvPr>
            <p:cNvSpPr/>
            <p:nvPr/>
          </p:nvSpPr>
          <p:spPr>
            <a:xfrm rot="-2922755">
              <a:off x="4731615" y="2704891"/>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1267;p24">
              <a:extLst>
                <a:ext uri="{FF2B5EF4-FFF2-40B4-BE49-F238E27FC236}">
                  <a16:creationId xmlns:a16="http://schemas.microsoft.com/office/drawing/2014/main" id="{EB86EE1A-AA7A-FEF4-CA95-D2274FC98BD1}"/>
                </a:ext>
              </a:extLst>
            </p:cNvPr>
            <p:cNvSpPr/>
            <p:nvPr/>
          </p:nvSpPr>
          <p:spPr>
            <a:xfrm rot="-2922755">
              <a:off x="4734441" y="2736282"/>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1268;p24">
              <a:extLst>
                <a:ext uri="{FF2B5EF4-FFF2-40B4-BE49-F238E27FC236}">
                  <a16:creationId xmlns:a16="http://schemas.microsoft.com/office/drawing/2014/main" id="{DDEA511A-F1A4-63AB-CDE9-47C1A1A42830}"/>
                </a:ext>
              </a:extLst>
            </p:cNvPr>
            <p:cNvSpPr/>
            <p:nvPr/>
          </p:nvSpPr>
          <p:spPr>
            <a:xfrm rot="-2922755">
              <a:off x="4737979" y="276665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1269;p24">
              <a:extLst>
                <a:ext uri="{FF2B5EF4-FFF2-40B4-BE49-F238E27FC236}">
                  <a16:creationId xmlns:a16="http://schemas.microsoft.com/office/drawing/2014/main" id="{1DF4DFEA-CCD9-C4E7-5BF6-029B88AB00DC}"/>
                </a:ext>
              </a:extLst>
            </p:cNvPr>
            <p:cNvSpPr/>
            <p:nvPr/>
          </p:nvSpPr>
          <p:spPr>
            <a:xfrm rot="-2922755">
              <a:off x="4740826" y="2797442"/>
              <a:ext cx="17791" cy="13934"/>
            </a:xfrm>
            <a:custGeom>
              <a:avLst/>
              <a:gdLst/>
              <a:ahLst/>
              <a:cxnLst/>
              <a:rect l="l" t="t" r="r" b="b"/>
              <a:pathLst>
                <a:path w="143" h="112" extrusionOk="0">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1270;p24">
              <a:extLst>
                <a:ext uri="{FF2B5EF4-FFF2-40B4-BE49-F238E27FC236}">
                  <a16:creationId xmlns:a16="http://schemas.microsoft.com/office/drawing/2014/main" id="{ED1CD5B1-5022-CB13-22BF-E8F427E712ED}"/>
                </a:ext>
              </a:extLst>
            </p:cNvPr>
            <p:cNvSpPr/>
            <p:nvPr/>
          </p:nvSpPr>
          <p:spPr>
            <a:xfrm rot="-2922755">
              <a:off x="4743698" y="2828689"/>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1271;p24">
              <a:extLst>
                <a:ext uri="{FF2B5EF4-FFF2-40B4-BE49-F238E27FC236}">
                  <a16:creationId xmlns:a16="http://schemas.microsoft.com/office/drawing/2014/main" id="{7A69E0D8-8C17-13A6-2D62-645CA720A3D0}"/>
                </a:ext>
              </a:extLst>
            </p:cNvPr>
            <p:cNvSpPr/>
            <p:nvPr/>
          </p:nvSpPr>
          <p:spPr>
            <a:xfrm rot="-2922755">
              <a:off x="4747236" y="285905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1272;p24">
              <a:extLst>
                <a:ext uri="{FF2B5EF4-FFF2-40B4-BE49-F238E27FC236}">
                  <a16:creationId xmlns:a16="http://schemas.microsoft.com/office/drawing/2014/main" id="{56F80B63-44B6-E000-47B2-4E9C1DEAF0F5}"/>
                </a:ext>
              </a:extLst>
            </p:cNvPr>
            <p:cNvSpPr/>
            <p:nvPr/>
          </p:nvSpPr>
          <p:spPr>
            <a:xfrm rot="-2922755">
              <a:off x="4749935" y="2889522"/>
              <a:ext cx="18661" cy="13934"/>
            </a:xfrm>
            <a:custGeom>
              <a:avLst/>
              <a:gdLst/>
              <a:ahLst/>
              <a:cxnLst/>
              <a:rect l="l" t="t" r="r" b="b"/>
              <a:pathLst>
                <a:path w="150" h="112" extrusionOk="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1273;p24">
              <a:extLst>
                <a:ext uri="{FF2B5EF4-FFF2-40B4-BE49-F238E27FC236}">
                  <a16:creationId xmlns:a16="http://schemas.microsoft.com/office/drawing/2014/main" id="{81C21AB8-20EF-A4A8-5EEA-698E8B6965D4}"/>
                </a:ext>
              </a:extLst>
            </p:cNvPr>
            <p:cNvSpPr/>
            <p:nvPr/>
          </p:nvSpPr>
          <p:spPr>
            <a:xfrm rot="-2922755">
              <a:off x="4816594" y="2476115"/>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1274;p24">
              <a:extLst>
                <a:ext uri="{FF2B5EF4-FFF2-40B4-BE49-F238E27FC236}">
                  <a16:creationId xmlns:a16="http://schemas.microsoft.com/office/drawing/2014/main" id="{B3A3172E-772B-38FF-361C-A12A3038B15F}"/>
                </a:ext>
              </a:extLst>
            </p:cNvPr>
            <p:cNvSpPr/>
            <p:nvPr/>
          </p:nvSpPr>
          <p:spPr>
            <a:xfrm rot="-2922755">
              <a:off x="4865639" y="2953834"/>
              <a:ext cx="49266" cy="37572"/>
            </a:xfrm>
            <a:custGeom>
              <a:avLst/>
              <a:gdLst/>
              <a:ahLst/>
              <a:cxnLst/>
              <a:rect l="l" t="t" r="r" b="b"/>
              <a:pathLst>
                <a:path w="396" h="302" extrusionOk="0">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1275;p24">
              <a:extLst>
                <a:ext uri="{FF2B5EF4-FFF2-40B4-BE49-F238E27FC236}">
                  <a16:creationId xmlns:a16="http://schemas.microsoft.com/office/drawing/2014/main" id="{349B923A-6719-BF92-F996-2361CB0DBCC1}"/>
                </a:ext>
              </a:extLst>
            </p:cNvPr>
            <p:cNvSpPr/>
            <p:nvPr/>
          </p:nvSpPr>
          <p:spPr>
            <a:xfrm rot="-2922755">
              <a:off x="4836975" y="2534821"/>
              <a:ext cx="18661" cy="13561"/>
            </a:xfrm>
            <a:custGeom>
              <a:avLst/>
              <a:gdLst/>
              <a:ahLst/>
              <a:cxnLst/>
              <a:rect l="l" t="t" r="r" b="b"/>
              <a:pathLst>
                <a:path w="150" h="109" extrusionOk="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1276;p24">
              <a:extLst>
                <a:ext uri="{FF2B5EF4-FFF2-40B4-BE49-F238E27FC236}">
                  <a16:creationId xmlns:a16="http://schemas.microsoft.com/office/drawing/2014/main" id="{D09EAD53-E326-D8B2-8F96-C6D0D54021E5}"/>
                </a:ext>
              </a:extLst>
            </p:cNvPr>
            <p:cNvSpPr/>
            <p:nvPr/>
          </p:nvSpPr>
          <p:spPr>
            <a:xfrm rot="-2922755">
              <a:off x="4841203" y="2569949"/>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1277;p24">
              <a:extLst>
                <a:ext uri="{FF2B5EF4-FFF2-40B4-BE49-F238E27FC236}">
                  <a16:creationId xmlns:a16="http://schemas.microsoft.com/office/drawing/2014/main" id="{589535B6-D45E-A941-05E3-25FDF1C4D905}"/>
                </a:ext>
              </a:extLst>
            </p:cNvPr>
            <p:cNvSpPr/>
            <p:nvPr/>
          </p:nvSpPr>
          <p:spPr>
            <a:xfrm rot="-2922755">
              <a:off x="4844420" y="2604618"/>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1278;p24">
              <a:extLst>
                <a:ext uri="{FF2B5EF4-FFF2-40B4-BE49-F238E27FC236}">
                  <a16:creationId xmlns:a16="http://schemas.microsoft.com/office/drawing/2014/main" id="{82D6D0DE-DB99-4F02-6C12-9F2ECCB9F502}"/>
                </a:ext>
              </a:extLst>
            </p:cNvPr>
            <p:cNvSpPr/>
            <p:nvPr/>
          </p:nvSpPr>
          <p:spPr>
            <a:xfrm rot="-2922755">
              <a:off x="4847594" y="2639716"/>
              <a:ext cx="18786" cy="13436"/>
            </a:xfrm>
            <a:custGeom>
              <a:avLst/>
              <a:gdLst/>
              <a:ahLst/>
              <a:cxnLst/>
              <a:rect l="l" t="t" r="r" b="b"/>
              <a:pathLst>
                <a:path w="151" h="108" extrusionOk="0">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1279;p24">
              <a:extLst>
                <a:ext uri="{FF2B5EF4-FFF2-40B4-BE49-F238E27FC236}">
                  <a16:creationId xmlns:a16="http://schemas.microsoft.com/office/drawing/2014/main" id="{538CE420-3273-F24F-29C7-FD756DF3AC33}"/>
                </a:ext>
              </a:extLst>
            </p:cNvPr>
            <p:cNvSpPr/>
            <p:nvPr/>
          </p:nvSpPr>
          <p:spPr>
            <a:xfrm rot="-2922755">
              <a:off x="4851576" y="2674152"/>
              <a:ext cx="17791" cy="13934"/>
            </a:xfrm>
            <a:custGeom>
              <a:avLst/>
              <a:gdLst/>
              <a:ahLst/>
              <a:cxnLst/>
              <a:rect l="l" t="t" r="r" b="b"/>
              <a:pathLst>
                <a:path w="143" h="112" extrusionOk="0">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1280;p24">
              <a:extLst>
                <a:ext uri="{FF2B5EF4-FFF2-40B4-BE49-F238E27FC236}">
                  <a16:creationId xmlns:a16="http://schemas.microsoft.com/office/drawing/2014/main" id="{7C399082-5CDF-D357-829A-4CC693EAC3CA}"/>
                </a:ext>
              </a:extLst>
            </p:cNvPr>
            <p:cNvSpPr/>
            <p:nvPr/>
          </p:nvSpPr>
          <p:spPr>
            <a:xfrm rot="-2922755">
              <a:off x="4854797" y="2709228"/>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1281;p24">
              <a:extLst>
                <a:ext uri="{FF2B5EF4-FFF2-40B4-BE49-F238E27FC236}">
                  <a16:creationId xmlns:a16="http://schemas.microsoft.com/office/drawing/2014/main" id="{976C9069-3CD7-1DC7-8263-433ED09A109A}"/>
                </a:ext>
              </a:extLst>
            </p:cNvPr>
            <p:cNvSpPr/>
            <p:nvPr/>
          </p:nvSpPr>
          <p:spPr>
            <a:xfrm rot="-2922755">
              <a:off x="4858779" y="274354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1282;p24">
              <a:extLst>
                <a:ext uri="{FF2B5EF4-FFF2-40B4-BE49-F238E27FC236}">
                  <a16:creationId xmlns:a16="http://schemas.microsoft.com/office/drawing/2014/main" id="{53D65F9A-65DD-617C-1CF7-81ED667983E6}"/>
                </a:ext>
              </a:extLst>
            </p:cNvPr>
            <p:cNvSpPr/>
            <p:nvPr/>
          </p:nvSpPr>
          <p:spPr>
            <a:xfrm rot="-2922755">
              <a:off x="4862204" y="2779042"/>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1283;p24">
              <a:extLst>
                <a:ext uri="{FF2B5EF4-FFF2-40B4-BE49-F238E27FC236}">
                  <a16:creationId xmlns:a16="http://schemas.microsoft.com/office/drawing/2014/main" id="{4D9CA4B0-5526-C0B6-C43A-40C9909A774E}"/>
                </a:ext>
              </a:extLst>
            </p:cNvPr>
            <p:cNvSpPr/>
            <p:nvPr/>
          </p:nvSpPr>
          <p:spPr>
            <a:xfrm rot="-2922755">
              <a:off x="4865561" y="2814170"/>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1284;p24">
              <a:extLst>
                <a:ext uri="{FF2B5EF4-FFF2-40B4-BE49-F238E27FC236}">
                  <a16:creationId xmlns:a16="http://schemas.microsoft.com/office/drawing/2014/main" id="{04BED030-7D72-9F92-0776-65402F47C26B}"/>
                </a:ext>
              </a:extLst>
            </p:cNvPr>
            <p:cNvSpPr/>
            <p:nvPr/>
          </p:nvSpPr>
          <p:spPr>
            <a:xfrm rot="-2922755">
              <a:off x="4869454" y="2848533"/>
              <a:ext cx="17791" cy="13810"/>
            </a:xfrm>
            <a:custGeom>
              <a:avLst/>
              <a:gdLst/>
              <a:ahLst/>
              <a:cxnLst/>
              <a:rect l="l" t="t" r="r" b="b"/>
              <a:pathLst>
                <a:path w="143" h="111" extrusionOk="0">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1285;p24">
              <a:extLst>
                <a:ext uri="{FF2B5EF4-FFF2-40B4-BE49-F238E27FC236}">
                  <a16:creationId xmlns:a16="http://schemas.microsoft.com/office/drawing/2014/main" id="{FC0F696F-974B-DB31-0D23-03A87EA13F3E}"/>
                </a:ext>
              </a:extLst>
            </p:cNvPr>
            <p:cNvSpPr/>
            <p:nvPr/>
          </p:nvSpPr>
          <p:spPr>
            <a:xfrm rot="-2922755">
              <a:off x="4872675" y="2883610"/>
              <a:ext cx="18786" cy="13436"/>
            </a:xfrm>
            <a:custGeom>
              <a:avLst/>
              <a:gdLst/>
              <a:ahLst/>
              <a:cxnLst/>
              <a:rect l="l" t="t" r="r" b="b"/>
              <a:pathLst>
                <a:path w="151" h="108" extrusionOk="0">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1286;p24">
              <a:extLst>
                <a:ext uri="{FF2B5EF4-FFF2-40B4-BE49-F238E27FC236}">
                  <a16:creationId xmlns:a16="http://schemas.microsoft.com/office/drawing/2014/main" id="{B180B175-1240-1438-D5AD-836B810F44DA}"/>
                </a:ext>
              </a:extLst>
            </p:cNvPr>
            <p:cNvSpPr/>
            <p:nvPr/>
          </p:nvSpPr>
          <p:spPr>
            <a:xfrm rot="-2922755">
              <a:off x="4876704" y="291790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1287;p24">
              <a:extLst>
                <a:ext uri="{FF2B5EF4-FFF2-40B4-BE49-F238E27FC236}">
                  <a16:creationId xmlns:a16="http://schemas.microsoft.com/office/drawing/2014/main" id="{28E99BA5-573F-6A5A-012B-292938580C7C}"/>
                </a:ext>
              </a:extLst>
            </p:cNvPr>
            <p:cNvSpPr/>
            <p:nvPr/>
          </p:nvSpPr>
          <p:spPr>
            <a:xfrm rot="-2922755">
              <a:off x="4958357" y="2455565"/>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1288;p24">
              <a:extLst>
                <a:ext uri="{FF2B5EF4-FFF2-40B4-BE49-F238E27FC236}">
                  <a16:creationId xmlns:a16="http://schemas.microsoft.com/office/drawing/2014/main" id="{FB553CF9-BAA6-3EFF-4A60-F4461DEE6A79}"/>
                </a:ext>
              </a:extLst>
            </p:cNvPr>
            <p:cNvSpPr/>
            <p:nvPr/>
          </p:nvSpPr>
          <p:spPr>
            <a:xfrm rot="-2922755">
              <a:off x="5007202" y="2990227"/>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1289;p24">
              <a:extLst>
                <a:ext uri="{FF2B5EF4-FFF2-40B4-BE49-F238E27FC236}">
                  <a16:creationId xmlns:a16="http://schemas.microsoft.com/office/drawing/2014/main" id="{CAD34BF9-F0DB-1900-C6CA-5DB0AF6E872D}"/>
                </a:ext>
              </a:extLst>
            </p:cNvPr>
            <p:cNvSpPr/>
            <p:nvPr/>
          </p:nvSpPr>
          <p:spPr>
            <a:xfrm rot="-2922755">
              <a:off x="4973212" y="2520768"/>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1290;p24">
              <a:extLst>
                <a:ext uri="{FF2B5EF4-FFF2-40B4-BE49-F238E27FC236}">
                  <a16:creationId xmlns:a16="http://schemas.microsoft.com/office/drawing/2014/main" id="{FC5B16CC-37C7-ED5D-4E70-6A9EC2070DD2}"/>
                </a:ext>
              </a:extLst>
            </p:cNvPr>
            <p:cNvSpPr/>
            <p:nvPr/>
          </p:nvSpPr>
          <p:spPr>
            <a:xfrm rot="-2922755">
              <a:off x="4977809" y="2559773"/>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1291;p24">
              <a:extLst>
                <a:ext uri="{FF2B5EF4-FFF2-40B4-BE49-F238E27FC236}">
                  <a16:creationId xmlns:a16="http://schemas.microsoft.com/office/drawing/2014/main" id="{1A8274AA-FBD4-2296-3190-600561257F8A}"/>
                </a:ext>
              </a:extLst>
            </p:cNvPr>
            <p:cNvSpPr/>
            <p:nvPr/>
          </p:nvSpPr>
          <p:spPr>
            <a:xfrm rot="-2922755">
              <a:off x="4981531" y="259876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1292;p24">
              <a:extLst>
                <a:ext uri="{FF2B5EF4-FFF2-40B4-BE49-F238E27FC236}">
                  <a16:creationId xmlns:a16="http://schemas.microsoft.com/office/drawing/2014/main" id="{E3F0A147-17DD-D6F6-82F8-50191E33E376}"/>
                </a:ext>
              </a:extLst>
            </p:cNvPr>
            <p:cNvSpPr/>
            <p:nvPr/>
          </p:nvSpPr>
          <p:spPr>
            <a:xfrm rot="-2922755">
              <a:off x="4985861" y="2636909"/>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1293;p24">
              <a:extLst>
                <a:ext uri="{FF2B5EF4-FFF2-40B4-BE49-F238E27FC236}">
                  <a16:creationId xmlns:a16="http://schemas.microsoft.com/office/drawing/2014/main" id="{28A267DD-4ED8-F848-D7A0-041A9BA86270}"/>
                </a:ext>
              </a:extLst>
            </p:cNvPr>
            <p:cNvSpPr/>
            <p:nvPr/>
          </p:nvSpPr>
          <p:spPr>
            <a:xfrm rot="-2922755">
              <a:off x="4989595" y="2676304"/>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1294;p24">
              <a:extLst>
                <a:ext uri="{FF2B5EF4-FFF2-40B4-BE49-F238E27FC236}">
                  <a16:creationId xmlns:a16="http://schemas.microsoft.com/office/drawing/2014/main" id="{1DE3BB57-F4EC-03FB-6FF4-3A36F1743F9F}"/>
                </a:ext>
              </a:extLst>
            </p:cNvPr>
            <p:cNvSpPr/>
            <p:nvPr/>
          </p:nvSpPr>
          <p:spPr>
            <a:xfrm rot="-2922755">
              <a:off x="4993181" y="2715372"/>
              <a:ext cx="18661" cy="13561"/>
            </a:xfrm>
            <a:custGeom>
              <a:avLst/>
              <a:gdLst/>
              <a:ahLst/>
              <a:cxnLst/>
              <a:rect l="l" t="t" r="r" b="b"/>
              <a:pathLst>
                <a:path w="150" h="109" extrusionOk="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1295;p24">
              <a:extLst>
                <a:ext uri="{FF2B5EF4-FFF2-40B4-BE49-F238E27FC236}">
                  <a16:creationId xmlns:a16="http://schemas.microsoft.com/office/drawing/2014/main" id="{0093BFE5-2B53-97EC-1821-32B199B77916}"/>
                </a:ext>
              </a:extLst>
            </p:cNvPr>
            <p:cNvSpPr/>
            <p:nvPr/>
          </p:nvSpPr>
          <p:spPr>
            <a:xfrm rot="-2922755">
              <a:off x="4997732" y="2754398"/>
              <a:ext cx="17791" cy="13436"/>
            </a:xfrm>
            <a:custGeom>
              <a:avLst/>
              <a:gdLst/>
              <a:ahLst/>
              <a:cxnLst/>
              <a:rect l="l" t="t" r="r" b="b"/>
              <a:pathLst>
                <a:path w="143" h="108" extrusionOk="0">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1296;p24">
              <a:extLst>
                <a:ext uri="{FF2B5EF4-FFF2-40B4-BE49-F238E27FC236}">
                  <a16:creationId xmlns:a16="http://schemas.microsoft.com/office/drawing/2014/main" id="{56B61A86-232C-C1D7-9ADC-758D1E5972E7}"/>
                </a:ext>
              </a:extLst>
            </p:cNvPr>
            <p:cNvSpPr/>
            <p:nvPr/>
          </p:nvSpPr>
          <p:spPr>
            <a:xfrm rot="-2922755">
              <a:off x="5001500" y="2793496"/>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1297;p24">
              <a:extLst>
                <a:ext uri="{FF2B5EF4-FFF2-40B4-BE49-F238E27FC236}">
                  <a16:creationId xmlns:a16="http://schemas.microsoft.com/office/drawing/2014/main" id="{A3533C6D-973D-879B-0E2A-2BFE4D16DA01}"/>
                </a:ext>
              </a:extLst>
            </p:cNvPr>
            <p:cNvSpPr/>
            <p:nvPr/>
          </p:nvSpPr>
          <p:spPr>
            <a:xfrm rot="-2922755">
              <a:off x="5006076" y="2832454"/>
              <a:ext cx="17666" cy="13436"/>
            </a:xfrm>
            <a:custGeom>
              <a:avLst/>
              <a:gdLst/>
              <a:ahLst/>
              <a:cxnLst/>
              <a:rect l="l" t="t" r="r" b="b"/>
              <a:pathLst>
                <a:path w="142" h="108" extrusionOk="0">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1298;p24">
              <a:extLst>
                <a:ext uri="{FF2B5EF4-FFF2-40B4-BE49-F238E27FC236}">
                  <a16:creationId xmlns:a16="http://schemas.microsoft.com/office/drawing/2014/main" id="{0C049CA3-394D-E528-AB3B-15B99B1CAA75}"/>
                </a:ext>
              </a:extLst>
            </p:cNvPr>
            <p:cNvSpPr/>
            <p:nvPr/>
          </p:nvSpPr>
          <p:spPr>
            <a:xfrm rot="-2922755">
              <a:off x="5009509" y="2871058"/>
              <a:ext cx="17791" cy="14058"/>
            </a:xfrm>
            <a:custGeom>
              <a:avLst/>
              <a:gdLst/>
              <a:ahLst/>
              <a:cxnLst/>
              <a:rect l="l" t="t" r="r" b="b"/>
              <a:pathLst>
                <a:path w="143" h="113" extrusionOk="0">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1299;p24">
              <a:extLst>
                <a:ext uri="{FF2B5EF4-FFF2-40B4-BE49-F238E27FC236}">
                  <a16:creationId xmlns:a16="http://schemas.microsoft.com/office/drawing/2014/main" id="{321F3BFA-E4F4-0841-5B5F-3B259F9B4A77}"/>
                </a:ext>
              </a:extLst>
            </p:cNvPr>
            <p:cNvSpPr/>
            <p:nvPr/>
          </p:nvSpPr>
          <p:spPr>
            <a:xfrm rot="-2922755">
              <a:off x="5013027" y="2910101"/>
              <a:ext cx="18786" cy="13561"/>
            </a:xfrm>
            <a:custGeom>
              <a:avLst/>
              <a:gdLst/>
              <a:ahLst/>
              <a:cxnLst/>
              <a:rect l="l" t="t" r="r" b="b"/>
              <a:pathLst>
                <a:path w="151" h="109" extrusionOk="0">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1300;p24">
              <a:extLst>
                <a:ext uri="{FF2B5EF4-FFF2-40B4-BE49-F238E27FC236}">
                  <a16:creationId xmlns:a16="http://schemas.microsoft.com/office/drawing/2014/main" id="{DEA41E88-6BAD-7AFE-7079-891DAFF81A9D}"/>
                </a:ext>
              </a:extLst>
            </p:cNvPr>
            <p:cNvSpPr/>
            <p:nvPr/>
          </p:nvSpPr>
          <p:spPr>
            <a:xfrm rot="-2922755">
              <a:off x="5017727" y="2949058"/>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1301;p24">
              <a:extLst>
                <a:ext uri="{FF2B5EF4-FFF2-40B4-BE49-F238E27FC236}">
                  <a16:creationId xmlns:a16="http://schemas.microsoft.com/office/drawing/2014/main" id="{6FEE7B29-6C52-E2AE-F5EE-D2185F9D8399}"/>
                </a:ext>
              </a:extLst>
            </p:cNvPr>
            <p:cNvSpPr/>
            <p:nvPr/>
          </p:nvSpPr>
          <p:spPr>
            <a:xfrm rot="-2922755">
              <a:off x="5109199" y="2438590"/>
              <a:ext cx="39935" cy="37697"/>
            </a:xfrm>
            <a:custGeom>
              <a:avLst/>
              <a:gdLst/>
              <a:ahLst/>
              <a:cxnLst/>
              <a:rect l="l" t="t" r="r" b="b"/>
              <a:pathLst>
                <a:path w="321" h="303" extrusionOk="0">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1302;p24">
              <a:extLst>
                <a:ext uri="{FF2B5EF4-FFF2-40B4-BE49-F238E27FC236}">
                  <a16:creationId xmlns:a16="http://schemas.microsoft.com/office/drawing/2014/main" id="{83533307-EC13-5E53-5CC6-2797D5210249}"/>
                </a:ext>
              </a:extLst>
            </p:cNvPr>
            <p:cNvSpPr/>
            <p:nvPr/>
          </p:nvSpPr>
          <p:spPr>
            <a:xfrm rot="-2922755">
              <a:off x="5169826" y="3029952"/>
              <a:ext cx="39811" cy="37075"/>
            </a:xfrm>
            <a:custGeom>
              <a:avLst/>
              <a:gdLst/>
              <a:ahLst/>
              <a:cxnLst/>
              <a:rect l="l" t="t" r="r" b="b"/>
              <a:pathLst>
                <a:path w="320" h="298" extrusionOk="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1303;p24">
              <a:extLst>
                <a:ext uri="{FF2B5EF4-FFF2-40B4-BE49-F238E27FC236}">
                  <a16:creationId xmlns:a16="http://schemas.microsoft.com/office/drawing/2014/main" id="{7C0A69E7-9527-8AC4-087E-A182350F9EFE}"/>
                </a:ext>
              </a:extLst>
            </p:cNvPr>
            <p:cNvSpPr/>
            <p:nvPr/>
          </p:nvSpPr>
          <p:spPr>
            <a:xfrm rot="-2922755">
              <a:off x="5127912" y="2508583"/>
              <a:ext cx="14805" cy="13810"/>
            </a:xfrm>
            <a:custGeom>
              <a:avLst/>
              <a:gdLst/>
              <a:ahLst/>
              <a:cxnLst/>
              <a:rect l="l" t="t" r="r" b="b"/>
              <a:pathLst>
                <a:path w="119" h="111" extrusionOk="0">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1304;p24">
              <a:extLst>
                <a:ext uri="{FF2B5EF4-FFF2-40B4-BE49-F238E27FC236}">
                  <a16:creationId xmlns:a16="http://schemas.microsoft.com/office/drawing/2014/main" id="{DECC8B35-F3AF-A772-A8A5-8095E57C8E4C}"/>
                </a:ext>
              </a:extLst>
            </p:cNvPr>
            <p:cNvSpPr/>
            <p:nvPr/>
          </p:nvSpPr>
          <p:spPr>
            <a:xfrm rot="-2922755">
              <a:off x="5132368" y="2552137"/>
              <a:ext cx="15054" cy="13561"/>
            </a:xfrm>
            <a:custGeom>
              <a:avLst/>
              <a:gdLst/>
              <a:ahLst/>
              <a:cxnLst/>
              <a:rect l="l" t="t" r="r" b="b"/>
              <a:pathLst>
                <a:path w="121" h="109" extrusionOk="0">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1305;p24">
              <a:extLst>
                <a:ext uri="{FF2B5EF4-FFF2-40B4-BE49-F238E27FC236}">
                  <a16:creationId xmlns:a16="http://schemas.microsoft.com/office/drawing/2014/main" id="{F48203EA-5C06-B256-D6BD-3E2A1115D79A}"/>
                </a:ext>
              </a:extLst>
            </p:cNvPr>
            <p:cNvSpPr/>
            <p:nvPr/>
          </p:nvSpPr>
          <p:spPr>
            <a:xfrm rot="-2922755">
              <a:off x="5137331" y="2595133"/>
              <a:ext cx="14058" cy="13561"/>
            </a:xfrm>
            <a:custGeom>
              <a:avLst/>
              <a:gdLst/>
              <a:ahLst/>
              <a:cxnLst/>
              <a:rect l="l" t="t" r="r" b="b"/>
              <a:pathLst>
                <a:path w="113" h="109" extrusionOk="0">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1306;p24">
              <a:extLst>
                <a:ext uri="{FF2B5EF4-FFF2-40B4-BE49-F238E27FC236}">
                  <a16:creationId xmlns:a16="http://schemas.microsoft.com/office/drawing/2014/main" id="{148E5B9A-3824-9EFB-F5EC-EB716BF006E9}"/>
                </a:ext>
              </a:extLst>
            </p:cNvPr>
            <p:cNvSpPr/>
            <p:nvPr/>
          </p:nvSpPr>
          <p:spPr>
            <a:xfrm rot="-2922755">
              <a:off x="5141298" y="2638004"/>
              <a:ext cx="15054" cy="13810"/>
            </a:xfrm>
            <a:custGeom>
              <a:avLst/>
              <a:gdLst/>
              <a:ahLst/>
              <a:cxnLst/>
              <a:rect l="l" t="t" r="r" b="b"/>
              <a:pathLst>
                <a:path w="121" h="111" extrusionOk="0">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1307;p24">
              <a:extLst>
                <a:ext uri="{FF2B5EF4-FFF2-40B4-BE49-F238E27FC236}">
                  <a16:creationId xmlns:a16="http://schemas.microsoft.com/office/drawing/2014/main" id="{2D772CCF-1AC5-80A0-6AD4-0ACA25F7D10B}"/>
                </a:ext>
              </a:extLst>
            </p:cNvPr>
            <p:cNvSpPr/>
            <p:nvPr/>
          </p:nvSpPr>
          <p:spPr>
            <a:xfrm rot="-2922755">
              <a:off x="5146213" y="2681022"/>
              <a:ext cx="14058" cy="13685"/>
            </a:xfrm>
            <a:custGeom>
              <a:avLst/>
              <a:gdLst/>
              <a:ahLst/>
              <a:cxnLst/>
              <a:rect l="l" t="t" r="r" b="b"/>
              <a:pathLst>
                <a:path w="113" h="110" extrusionOk="0">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1308;p24">
              <a:extLst>
                <a:ext uri="{FF2B5EF4-FFF2-40B4-BE49-F238E27FC236}">
                  <a16:creationId xmlns:a16="http://schemas.microsoft.com/office/drawing/2014/main" id="{015DCB2F-74C0-6418-5053-9518990FDE56}"/>
                </a:ext>
              </a:extLst>
            </p:cNvPr>
            <p:cNvSpPr/>
            <p:nvPr/>
          </p:nvSpPr>
          <p:spPr>
            <a:xfrm rot="-2922755">
              <a:off x="5150419" y="2724271"/>
              <a:ext cx="14680" cy="13436"/>
            </a:xfrm>
            <a:custGeom>
              <a:avLst/>
              <a:gdLst/>
              <a:ahLst/>
              <a:cxnLst/>
              <a:rect l="l" t="t" r="r" b="b"/>
              <a:pathLst>
                <a:path w="118" h="108" extrusionOk="0">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1309;p24">
              <a:extLst>
                <a:ext uri="{FF2B5EF4-FFF2-40B4-BE49-F238E27FC236}">
                  <a16:creationId xmlns:a16="http://schemas.microsoft.com/office/drawing/2014/main" id="{9A45CB57-5397-625C-0CCD-E2244B4E097B}"/>
                </a:ext>
              </a:extLst>
            </p:cNvPr>
            <p:cNvSpPr/>
            <p:nvPr/>
          </p:nvSpPr>
          <p:spPr>
            <a:xfrm rot="-2922755">
              <a:off x="5154399" y="2767419"/>
              <a:ext cx="15054" cy="13436"/>
            </a:xfrm>
            <a:custGeom>
              <a:avLst/>
              <a:gdLst/>
              <a:ahLst/>
              <a:cxnLst/>
              <a:rect l="l" t="t" r="r" b="b"/>
              <a:pathLst>
                <a:path w="121" h="108" extrusionOk="0">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1310;p24">
              <a:extLst>
                <a:ext uri="{FF2B5EF4-FFF2-40B4-BE49-F238E27FC236}">
                  <a16:creationId xmlns:a16="http://schemas.microsoft.com/office/drawing/2014/main" id="{6EC091E5-F3F3-E195-380E-D50A22561F16}"/>
                </a:ext>
              </a:extLst>
            </p:cNvPr>
            <p:cNvSpPr/>
            <p:nvPr/>
          </p:nvSpPr>
          <p:spPr>
            <a:xfrm rot="-2922755">
              <a:off x="5159361" y="2810415"/>
              <a:ext cx="14058" cy="13436"/>
            </a:xfrm>
            <a:custGeom>
              <a:avLst/>
              <a:gdLst/>
              <a:ahLst/>
              <a:cxnLst/>
              <a:rect l="l" t="t" r="r" b="b"/>
              <a:pathLst>
                <a:path w="113" h="108" extrusionOk="0">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1311;p24">
              <a:extLst>
                <a:ext uri="{FF2B5EF4-FFF2-40B4-BE49-F238E27FC236}">
                  <a16:creationId xmlns:a16="http://schemas.microsoft.com/office/drawing/2014/main" id="{A74B121C-3A78-E5BD-D7BF-34B1BE9CCD1D}"/>
                </a:ext>
              </a:extLst>
            </p:cNvPr>
            <p:cNvSpPr/>
            <p:nvPr/>
          </p:nvSpPr>
          <p:spPr>
            <a:xfrm rot="-2922755">
              <a:off x="5163277" y="2853422"/>
              <a:ext cx="14805" cy="13436"/>
            </a:xfrm>
            <a:custGeom>
              <a:avLst/>
              <a:gdLst/>
              <a:ahLst/>
              <a:cxnLst/>
              <a:rect l="l" t="t" r="r" b="b"/>
              <a:pathLst>
                <a:path w="119" h="108" extrusionOk="0">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1312;p24">
              <a:extLst>
                <a:ext uri="{FF2B5EF4-FFF2-40B4-BE49-F238E27FC236}">
                  <a16:creationId xmlns:a16="http://schemas.microsoft.com/office/drawing/2014/main" id="{E05C8EB3-1AF1-E819-257F-88C9C7AB671C}"/>
                </a:ext>
              </a:extLst>
            </p:cNvPr>
            <p:cNvSpPr/>
            <p:nvPr/>
          </p:nvSpPr>
          <p:spPr>
            <a:xfrm rot="-2922755">
              <a:off x="5168316" y="2896214"/>
              <a:ext cx="14183" cy="13810"/>
            </a:xfrm>
            <a:custGeom>
              <a:avLst/>
              <a:gdLst/>
              <a:ahLst/>
              <a:cxnLst/>
              <a:rect l="l" t="t" r="r" b="b"/>
              <a:pathLst>
                <a:path w="114" h="111" extrusionOk="0">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1313;p24">
              <a:extLst>
                <a:ext uri="{FF2B5EF4-FFF2-40B4-BE49-F238E27FC236}">
                  <a16:creationId xmlns:a16="http://schemas.microsoft.com/office/drawing/2014/main" id="{60B557F6-6948-E90D-D3F2-24BFDB87FB5F}"/>
                </a:ext>
              </a:extLst>
            </p:cNvPr>
            <p:cNvSpPr/>
            <p:nvPr/>
          </p:nvSpPr>
          <p:spPr>
            <a:xfrm rot="-2922755">
              <a:off x="5172403" y="2939201"/>
              <a:ext cx="14680" cy="13934"/>
            </a:xfrm>
            <a:custGeom>
              <a:avLst/>
              <a:gdLst/>
              <a:ahLst/>
              <a:cxnLst/>
              <a:rect l="l" t="t" r="r" b="b"/>
              <a:pathLst>
                <a:path w="118" h="112" extrusionOk="0">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1314;p24">
              <a:extLst>
                <a:ext uri="{FF2B5EF4-FFF2-40B4-BE49-F238E27FC236}">
                  <a16:creationId xmlns:a16="http://schemas.microsoft.com/office/drawing/2014/main" id="{2678073B-759D-EE0F-D9F3-CC05E1B5625D}"/>
                </a:ext>
              </a:extLst>
            </p:cNvPr>
            <p:cNvSpPr/>
            <p:nvPr/>
          </p:nvSpPr>
          <p:spPr>
            <a:xfrm rot="-2922755">
              <a:off x="5176429" y="2982452"/>
              <a:ext cx="15054" cy="13810"/>
            </a:xfrm>
            <a:custGeom>
              <a:avLst/>
              <a:gdLst/>
              <a:ahLst/>
              <a:cxnLst/>
              <a:rect l="l" t="t" r="r" b="b"/>
              <a:pathLst>
                <a:path w="121" h="111" extrusionOk="0">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1315;p24">
              <a:extLst>
                <a:ext uri="{FF2B5EF4-FFF2-40B4-BE49-F238E27FC236}">
                  <a16:creationId xmlns:a16="http://schemas.microsoft.com/office/drawing/2014/main" id="{BDAB54F9-BEEC-BD7D-0DFA-D918BB326CCB}"/>
                </a:ext>
              </a:extLst>
            </p:cNvPr>
            <p:cNvSpPr/>
            <p:nvPr/>
          </p:nvSpPr>
          <p:spPr>
            <a:xfrm rot="-2922755">
              <a:off x="5319547" y="3040136"/>
              <a:ext cx="49266" cy="36950"/>
            </a:xfrm>
            <a:custGeom>
              <a:avLst/>
              <a:gdLst/>
              <a:ahLst/>
              <a:cxnLst/>
              <a:rect l="l" t="t" r="r" b="b"/>
              <a:pathLst>
                <a:path w="396" h="297" extrusionOk="0">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1316;p24">
              <a:extLst>
                <a:ext uri="{FF2B5EF4-FFF2-40B4-BE49-F238E27FC236}">
                  <a16:creationId xmlns:a16="http://schemas.microsoft.com/office/drawing/2014/main" id="{CFD02037-1AC3-57C9-4A9D-146956949643}"/>
                </a:ext>
              </a:extLst>
            </p:cNvPr>
            <p:cNvSpPr/>
            <p:nvPr/>
          </p:nvSpPr>
          <p:spPr>
            <a:xfrm rot="-2922755">
              <a:off x="5258581" y="2449301"/>
              <a:ext cx="50137" cy="37572"/>
            </a:xfrm>
            <a:custGeom>
              <a:avLst/>
              <a:gdLst/>
              <a:ahLst/>
              <a:cxnLst/>
              <a:rect l="l" t="t" r="r" b="b"/>
              <a:pathLst>
                <a:path w="403" h="302" extrusionOk="0">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1317;p24">
              <a:extLst>
                <a:ext uri="{FF2B5EF4-FFF2-40B4-BE49-F238E27FC236}">
                  <a16:creationId xmlns:a16="http://schemas.microsoft.com/office/drawing/2014/main" id="{1FFC775F-AE07-A96B-3240-DD90776668F3}"/>
                </a:ext>
              </a:extLst>
            </p:cNvPr>
            <p:cNvSpPr/>
            <p:nvPr/>
          </p:nvSpPr>
          <p:spPr>
            <a:xfrm rot="-2922755">
              <a:off x="5329389" y="2993346"/>
              <a:ext cx="17666" cy="13436"/>
            </a:xfrm>
            <a:custGeom>
              <a:avLst/>
              <a:gdLst/>
              <a:ahLst/>
              <a:cxnLst/>
              <a:rect l="l" t="t" r="r" b="b"/>
              <a:pathLst>
                <a:path w="142" h="108" extrusionOk="0">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1318;p24">
              <a:extLst>
                <a:ext uri="{FF2B5EF4-FFF2-40B4-BE49-F238E27FC236}">
                  <a16:creationId xmlns:a16="http://schemas.microsoft.com/office/drawing/2014/main" id="{C8888EFB-E9B8-3B9C-0AAB-0F55A3B5B7E9}"/>
                </a:ext>
              </a:extLst>
            </p:cNvPr>
            <p:cNvSpPr/>
            <p:nvPr/>
          </p:nvSpPr>
          <p:spPr>
            <a:xfrm rot="-2922755">
              <a:off x="5324242" y="2950490"/>
              <a:ext cx="18786" cy="13436"/>
            </a:xfrm>
            <a:custGeom>
              <a:avLst/>
              <a:gdLst/>
              <a:ahLst/>
              <a:cxnLst/>
              <a:rect l="l" t="t" r="r" b="b"/>
              <a:pathLst>
                <a:path w="151" h="108" extrusionOk="0">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1319;p24">
              <a:extLst>
                <a:ext uri="{FF2B5EF4-FFF2-40B4-BE49-F238E27FC236}">
                  <a16:creationId xmlns:a16="http://schemas.microsoft.com/office/drawing/2014/main" id="{33352C66-1693-19FA-F43D-46731D2EC31B}"/>
                </a:ext>
              </a:extLst>
            </p:cNvPr>
            <p:cNvSpPr/>
            <p:nvPr/>
          </p:nvSpPr>
          <p:spPr>
            <a:xfrm rot="-2922755">
              <a:off x="5320321" y="2907597"/>
              <a:ext cx="17791" cy="13312"/>
            </a:xfrm>
            <a:custGeom>
              <a:avLst/>
              <a:gdLst/>
              <a:ahLst/>
              <a:cxnLst/>
              <a:rect l="l" t="t" r="r" b="b"/>
              <a:pathLst>
                <a:path w="143" h="107" extrusionOk="0">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1320;p24">
              <a:extLst>
                <a:ext uri="{FF2B5EF4-FFF2-40B4-BE49-F238E27FC236}">
                  <a16:creationId xmlns:a16="http://schemas.microsoft.com/office/drawing/2014/main" id="{8C92B39A-BC35-EAB9-1594-B851E1336676}"/>
                </a:ext>
              </a:extLst>
            </p:cNvPr>
            <p:cNvSpPr/>
            <p:nvPr/>
          </p:nvSpPr>
          <p:spPr>
            <a:xfrm rot="-2922755">
              <a:off x="5316232" y="2864206"/>
              <a:ext cx="17791" cy="13436"/>
            </a:xfrm>
            <a:custGeom>
              <a:avLst/>
              <a:gdLst/>
              <a:ahLst/>
              <a:cxnLst/>
              <a:rect l="l" t="t" r="r" b="b"/>
              <a:pathLst>
                <a:path w="143" h="108" extrusionOk="0">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1321;p24">
              <a:extLst>
                <a:ext uri="{FF2B5EF4-FFF2-40B4-BE49-F238E27FC236}">
                  <a16:creationId xmlns:a16="http://schemas.microsoft.com/office/drawing/2014/main" id="{33E80CA0-A20D-F07E-C77D-E5F852592B72}"/>
                </a:ext>
              </a:extLst>
            </p:cNvPr>
            <p:cNvSpPr/>
            <p:nvPr/>
          </p:nvSpPr>
          <p:spPr>
            <a:xfrm rot="-2922755">
              <a:off x="5311291" y="2821257"/>
              <a:ext cx="18661" cy="13436"/>
            </a:xfrm>
            <a:custGeom>
              <a:avLst/>
              <a:gdLst/>
              <a:ahLst/>
              <a:cxnLst/>
              <a:rect l="l" t="t" r="r" b="b"/>
              <a:pathLst>
                <a:path w="150" h="108" extrusionOk="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1322;p24">
              <a:extLst>
                <a:ext uri="{FF2B5EF4-FFF2-40B4-BE49-F238E27FC236}">
                  <a16:creationId xmlns:a16="http://schemas.microsoft.com/office/drawing/2014/main" id="{326A0100-0C23-62E0-68D8-916E171D672F}"/>
                </a:ext>
              </a:extLst>
            </p:cNvPr>
            <p:cNvSpPr/>
            <p:nvPr/>
          </p:nvSpPr>
          <p:spPr>
            <a:xfrm rot="-2922755">
              <a:off x="5307267" y="2778286"/>
              <a:ext cx="17791" cy="13561"/>
            </a:xfrm>
            <a:custGeom>
              <a:avLst/>
              <a:gdLst/>
              <a:ahLst/>
              <a:cxnLst/>
              <a:rect l="l" t="t" r="r" b="b"/>
              <a:pathLst>
                <a:path w="143" h="109" extrusionOk="0">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1323;p24">
              <a:extLst>
                <a:ext uri="{FF2B5EF4-FFF2-40B4-BE49-F238E27FC236}">
                  <a16:creationId xmlns:a16="http://schemas.microsoft.com/office/drawing/2014/main" id="{01BBF3FC-CFA5-2FBF-11BB-7D758A4D008F}"/>
                </a:ext>
              </a:extLst>
            </p:cNvPr>
            <p:cNvSpPr/>
            <p:nvPr/>
          </p:nvSpPr>
          <p:spPr>
            <a:xfrm rot="-2922755">
              <a:off x="5302351" y="2735393"/>
              <a:ext cx="18786" cy="13436"/>
            </a:xfrm>
            <a:custGeom>
              <a:avLst/>
              <a:gdLst/>
              <a:ahLst/>
              <a:cxnLst/>
              <a:rect l="l" t="t" r="r" b="b"/>
              <a:pathLst>
                <a:path w="151" h="108" extrusionOk="0">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1324;p24">
              <a:extLst>
                <a:ext uri="{FF2B5EF4-FFF2-40B4-BE49-F238E27FC236}">
                  <a16:creationId xmlns:a16="http://schemas.microsoft.com/office/drawing/2014/main" id="{38115945-E889-94C6-017A-D1C14FDAA8CE}"/>
                </a:ext>
              </a:extLst>
            </p:cNvPr>
            <p:cNvSpPr/>
            <p:nvPr/>
          </p:nvSpPr>
          <p:spPr>
            <a:xfrm rot="-2922755">
              <a:off x="5298431" y="2692376"/>
              <a:ext cx="17791" cy="13561"/>
            </a:xfrm>
            <a:custGeom>
              <a:avLst/>
              <a:gdLst/>
              <a:ahLst/>
              <a:cxnLst/>
              <a:rect l="l" t="t" r="r" b="b"/>
              <a:pathLst>
                <a:path w="143" h="109" extrusionOk="0">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1325;p24">
              <a:extLst>
                <a:ext uri="{FF2B5EF4-FFF2-40B4-BE49-F238E27FC236}">
                  <a16:creationId xmlns:a16="http://schemas.microsoft.com/office/drawing/2014/main" id="{AE14EC53-6B3A-DFDE-F90B-69DCF41F19F6}"/>
                </a:ext>
              </a:extLst>
            </p:cNvPr>
            <p:cNvSpPr/>
            <p:nvPr/>
          </p:nvSpPr>
          <p:spPr>
            <a:xfrm rot="-2922755">
              <a:off x="5294119" y="2648893"/>
              <a:ext cx="17791" cy="13810"/>
            </a:xfrm>
            <a:custGeom>
              <a:avLst/>
              <a:gdLst/>
              <a:ahLst/>
              <a:cxnLst/>
              <a:rect l="l" t="t" r="r" b="b"/>
              <a:pathLst>
                <a:path w="143" h="111" extrusionOk="0">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1326;p24">
              <a:extLst>
                <a:ext uri="{FF2B5EF4-FFF2-40B4-BE49-F238E27FC236}">
                  <a16:creationId xmlns:a16="http://schemas.microsoft.com/office/drawing/2014/main" id="{C5CB9091-C3F2-61E4-2255-194626787284}"/>
                </a:ext>
              </a:extLst>
            </p:cNvPr>
            <p:cNvSpPr/>
            <p:nvPr/>
          </p:nvSpPr>
          <p:spPr>
            <a:xfrm rot="-2922755">
              <a:off x="5289204" y="2605876"/>
              <a:ext cx="18786" cy="13934"/>
            </a:xfrm>
            <a:custGeom>
              <a:avLst/>
              <a:gdLst/>
              <a:ahLst/>
              <a:cxnLst/>
              <a:rect l="l" t="t" r="r" b="b"/>
              <a:pathLst>
                <a:path w="151" h="112" extrusionOk="0">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1327;p24">
              <a:extLst>
                <a:ext uri="{FF2B5EF4-FFF2-40B4-BE49-F238E27FC236}">
                  <a16:creationId xmlns:a16="http://schemas.microsoft.com/office/drawing/2014/main" id="{313EF23C-5BDE-341D-8045-5F42DA78DA5B}"/>
                </a:ext>
              </a:extLst>
            </p:cNvPr>
            <p:cNvSpPr/>
            <p:nvPr/>
          </p:nvSpPr>
          <p:spPr>
            <a:xfrm rot="-2922755">
              <a:off x="5285237" y="2562880"/>
              <a:ext cx="17791" cy="13934"/>
            </a:xfrm>
            <a:custGeom>
              <a:avLst/>
              <a:gdLst/>
              <a:ahLst/>
              <a:cxnLst/>
              <a:rect l="l" t="t" r="r" b="b"/>
              <a:pathLst>
                <a:path w="143" h="112" extrusionOk="0">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1328;p24">
              <a:extLst>
                <a:ext uri="{FF2B5EF4-FFF2-40B4-BE49-F238E27FC236}">
                  <a16:creationId xmlns:a16="http://schemas.microsoft.com/office/drawing/2014/main" id="{90AE8DB6-8CE4-5B63-09E7-2D1019BA02A3}"/>
                </a:ext>
              </a:extLst>
            </p:cNvPr>
            <p:cNvSpPr/>
            <p:nvPr/>
          </p:nvSpPr>
          <p:spPr>
            <a:xfrm rot="-2922755">
              <a:off x="5280228" y="2519656"/>
              <a:ext cx="18786" cy="14307"/>
            </a:xfrm>
            <a:custGeom>
              <a:avLst/>
              <a:gdLst/>
              <a:ahLst/>
              <a:cxnLst/>
              <a:rect l="l" t="t" r="r" b="b"/>
              <a:pathLst>
                <a:path w="151" h="115" extrusionOk="0">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1329;p24">
              <a:extLst>
                <a:ext uri="{FF2B5EF4-FFF2-40B4-BE49-F238E27FC236}">
                  <a16:creationId xmlns:a16="http://schemas.microsoft.com/office/drawing/2014/main" id="{8CAEEE01-C563-796D-5099-9072F304D74F}"/>
                </a:ext>
              </a:extLst>
            </p:cNvPr>
            <p:cNvSpPr/>
            <p:nvPr/>
          </p:nvSpPr>
          <p:spPr>
            <a:xfrm rot="-2922755">
              <a:off x="5467222" y="3022371"/>
              <a:ext cx="49266" cy="37448"/>
            </a:xfrm>
            <a:custGeom>
              <a:avLst/>
              <a:gdLst/>
              <a:ahLst/>
              <a:cxnLst/>
              <a:rect l="l" t="t" r="r" b="b"/>
              <a:pathLst>
                <a:path w="396" h="301" extrusionOk="0">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1330;p24">
              <a:extLst>
                <a:ext uri="{FF2B5EF4-FFF2-40B4-BE49-F238E27FC236}">
                  <a16:creationId xmlns:a16="http://schemas.microsoft.com/office/drawing/2014/main" id="{24FFE39C-27C4-29CA-5B95-376EE1831AC6}"/>
                </a:ext>
              </a:extLst>
            </p:cNvPr>
            <p:cNvSpPr/>
            <p:nvPr/>
          </p:nvSpPr>
          <p:spPr>
            <a:xfrm rot="-2922755">
              <a:off x="5411987" y="2487786"/>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1331;p24">
              <a:extLst>
                <a:ext uri="{FF2B5EF4-FFF2-40B4-BE49-F238E27FC236}">
                  <a16:creationId xmlns:a16="http://schemas.microsoft.com/office/drawing/2014/main" id="{23B4D0ED-4AC7-CAAB-4FC9-F45FE13F8A44}"/>
                </a:ext>
              </a:extLst>
            </p:cNvPr>
            <p:cNvSpPr/>
            <p:nvPr/>
          </p:nvSpPr>
          <p:spPr>
            <a:xfrm rot="-2922755">
              <a:off x="5477686" y="2981343"/>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1332;p24">
              <a:extLst>
                <a:ext uri="{FF2B5EF4-FFF2-40B4-BE49-F238E27FC236}">
                  <a16:creationId xmlns:a16="http://schemas.microsoft.com/office/drawing/2014/main" id="{62F3408C-82FC-D984-E1F4-3C272302F582}"/>
                </a:ext>
              </a:extLst>
            </p:cNvPr>
            <p:cNvSpPr/>
            <p:nvPr/>
          </p:nvSpPr>
          <p:spPr>
            <a:xfrm rot="-2922755">
              <a:off x="5473094" y="2942348"/>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1333;p24">
              <a:extLst>
                <a:ext uri="{FF2B5EF4-FFF2-40B4-BE49-F238E27FC236}">
                  <a16:creationId xmlns:a16="http://schemas.microsoft.com/office/drawing/2014/main" id="{79C56077-832E-2258-A8F2-3E49AD622B95}"/>
                </a:ext>
              </a:extLst>
            </p:cNvPr>
            <p:cNvSpPr/>
            <p:nvPr/>
          </p:nvSpPr>
          <p:spPr>
            <a:xfrm rot="-2922755">
              <a:off x="5469435" y="2903369"/>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1334;p24">
              <a:extLst>
                <a:ext uri="{FF2B5EF4-FFF2-40B4-BE49-F238E27FC236}">
                  <a16:creationId xmlns:a16="http://schemas.microsoft.com/office/drawing/2014/main" id="{17687616-7938-003F-79C7-82798D98CA37}"/>
                </a:ext>
              </a:extLst>
            </p:cNvPr>
            <p:cNvSpPr/>
            <p:nvPr/>
          </p:nvSpPr>
          <p:spPr>
            <a:xfrm rot="-2922755">
              <a:off x="5465701" y="2863850"/>
              <a:ext cx="17791" cy="14058"/>
            </a:xfrm>
            <a:custGeom>
              <a:avLst/>
              <a:gdLst/>
              <a:ahLst/>
              <a:cxnLst/>
              <a:rect l="l" t="t" r="r" b="b"/>
              <a:pathLst>
                <a:path w="143" h="113" extrusionOk="0">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1335;p24">
              <a:extLst>
                <a:ext uri="{FF2B5EF4-FFF2-40B4-BE49-F238E27FC236}">
                  <a16:creationId xmlns:a16="http://schemas.microsoft.com/office/drawing/2014/main" id="{24E3B25F-2638-8689-8F3F-D55BC712D617}"/>
                </a:ext>
              </a:extLst>
            </p:cNvPr>
            <p:cNvSpPr/>
            <p:nvPr/>
          </p:nvSpPr>
          <p:spPr>
            <a:xfrm rot="-2922755">
              <a:off x="5461245" y="2824782"/>
              <a:ext cx="18661" cy="14432"/>
            </a:xfrm>
            <a:custGeom>
              <a:avLst/>
              <a:gdLst/>
              <a:ahLst/>
              <a:cxnLst/>
              <a:rect l="l" t="t" r="r" b="b"/>
              <a:pathLst>
                <a:path w="150" h="116" extrusionOk="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1336;p24">
              <a:extLst>
                <a:ext uri="{FF2B5EF4-FFF2-40B4-BE49-F238E27FC236}">
                  <a16:creationId xmlns:a16="http://schemas.microsoft.com/office/drawing/2014/main" id="{029D84DB-B57C-5AD1-5AF6-B408637491CB}"/>
                </a:ext>
              </a:extLst>
            </p:cNvPr>
            <p:cNvSpPr/>
            <p:nvPr/>
          </p:nvSpPr>
          <p:spPr>
            <a:xfrm rot="-2922755">
              <a:off x="5457841" y="2786615"/>
              <a:ext cx="17542" cy="13436"/>
            </a:xfrm>
            <a:custGeom>
              <a:avLst/>
              <a:gdLst/>
              <a:ahLst/>
              <a:cxnLst/>
              <a:rect l="l" t="t" r="r" b="b"/>
              <a:pathLst>
                <a:path w="141" h="108" extrusionOk="0">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1337;p24">
              <a:extLst>
                <a:ext uri="{FF2B5EF4-FFF2-40B4-BE49-F238E27FC236}">
                  <a16:creationId xmlns:a16="http://schemas.microsoft.com/office/drawing/2014/main" id="{74AD613D-447C-67A2-863D-3E226F772448}"/>
                </a:ext>
              </a:extLst>
            </p:cNvPr>
            <p:cNvSpPr/>
            <p:nvPr/>
          </p:nvSpPr>
          <p:spPr>
            <a:xfrm rot="-2922755">
              <a:off x="5453145" y="274766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1338;p24">
              <a:extLst>
                <a:ext uri="{FF2B5EF4-FFF2-40B4-BE49-F238E27FC236}">
                  <a16:creationId xmlns:a16="http://schemas.microsoft.com/office/drawing/2014/main" id="{37AF6BBA-56DB-1F2A-4C3E-A6D890A7F908}"/>
                </a:ext>
              </a:extLst>
            </p:cNvPr>
            <p:cNvSpPr/>
            <p:nvPr/>
          </p:nvSpPr>
          <p:spPr>
            <a:xfrm rot="-2922755">
              <a:off x="5449466" y="2708641"/>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1339;p24">
              <a:extLst>
                <a:ext uri="{FF2B5EF4-FFF2-40B4-BE49-F238E27FC236}">
                  <a16:creationId xmlns:a16="http://schemas.microsoft.com/office/drawing/2014/main" id="{6C402678-74AA-ED7A-A11B-6D0B1EA3B911}"/>
                </a:ext>
              </a:extLst>
            </p:cNvPr>
            <p:cNvSpPr/>
            <p:nvPr/>
          </p:nvSpPr>
          <p:spPr>
            <a:xfrm rot="-2922755">
              <a:off x="5445591" y="2669309"/>
              <a:ext cx="17915" cy="13436"/>
            </a:xfrm>
            <a:custGeom>
              <a:avLst/>
              <a:gdLst/>
              <a:ahLst/>
              <a:cxnLst/>
              <a:rect l="l" t="t" r="r" b="b"/>
              <a:pathLst>
                <a:path w="144" h="108" extrusionOk="0">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1340;p24">
              <a:extLst>
                <a:ext uri="{FF2B5EF4-FFF2-40B4-BE49-F238E27FC236}">
                  <a16:creationId xmlns:a16="http://schemas.microsoft.com/office/drawing/2014/main" id="{EFB0814F-CE74-31B3-2E1D-0D32315A69B7}"/>
                </a:ext>
              </a:extLst>
            </p:cNvPr>
            <p:cNvSpPr/>
            <p:nvPr/>
          </p:nvSpPr>
          <p:spPr>
            <a:xfrm rot="-2922755">
              <a:off x="5441181" y="2630220"/>
              <a:ext cx="18786" cy="13934"/>
            </a:xfrm>
            <a:custGeom>
              <a:avLst/>
              <a:gdLst/>
              <a:ahLst/>
              <a:cxnLst/>
              <a:rect l="l" t="t" r="r" b="b"/>
              <a:pathLst>
                <a:path w="151" h="112" extrusionOk="0">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1341;p24">
              <a:extLst>
                <a:ext uri="{FF2B5EF4-FFF2-40B4-BE49-F238E27FC236}">
                  <a16:creationId xmlns:a16="http://schemas.microsoft.com/office/drawing/2014/main" id="{B7DF9193-20A4-ABE1-7881-131B75ECB7D6}"/>
                </a:ext>
              </a:extLst>
            </p:cNvPr>
            <p:cNvSpPr/>
            <p:nvPr/>
          </p:nvSpPr>
          <p:spPr>
            <a:xfrm rot="-2922755">
              <a:off x="5437918" y="2591865"/>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1342;p24">
              <a:extLst>
                <a:ext uri="{FF2B5EF4-FFF2-40B4-BE49-F238E27FC236}">
                  <a16:creationId xmlns:a16="http://schemas.microsoft.com/office/drawing/2014/main" id="{20A83AF7-DB93-2C61-D7A3-009BB2D107F2}"/>
                </a:ext>
              </a:extLst>
            </p:cNvPr>
            <p:cNvSpPr/>
            <p:nvPr/>
          </p:nvSpPr>
          <p:spPr>
            <a:xfrm rot="-2922755">
              <a:off x="5433342" y="2552907"/>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1343;p24">
              <a:extLst>
                <a:ext uri="{FF2B5EF4-FFF2-40B4-BE49-F238E27FC236}">
                  <a16:creationId xmlns:a16="http://schemas.microsoft.com/office/drawing/2014/main" id="{8DAC2781-A446-797D-B114-4616E859306A}"/>
                </a:ext>
              </a:extLst>
            </p:cNvPr>
            <p:cNvSpPr/>
            <p:nvPr/>
          </p:nvSpPr>
          <p:spPr>
            <a:xfrm rot="-2922755">
              <a:off x="5598286" y="3002407"/>
              <a:ext cx="50137" cy="36950"/>
            </a:xfrm>
            <a:custGeom>
              <a:avLst/>
              <a:gdLst/>
              <a:ahLst/>
              <a:cxnLst/>
              <a:rect l="l" t="t" r="r" b="b"/>
              <a:pathLst>
                <a:path w="403" h="297" extrusionOk="0">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1344;p24">
              <a:extLst>
                <a:ext uri="{FF2B5EF4-FFF2-40B4-BE49-F238E27FC236}">
                  <a16:creationId xmlns:a16="http://schemas.microsoft.com/office/drawing/2014/main" id="{544871F8-48FE-6243-ECA1-ED54424D9EB0}"/>
                </a:ext>
              </a:extLst>
            </p:cNvPr>
            <p:cNvSpPr/>
            <p:nvPr/>
          </p:nvSpPr>
          <p:spPr>
            <a:xfrm rot="-2922755">
              <a:off x="5549724" y="2523305"/>
              <a:ext cx="49515" cy="37572"/>
            </a:xfrm>
            <a:custGeom>
              <a:avLst/>
              <a:gdLst/>
              <a:ahLst/>
              <a:cxnLst/>
              <a:rect l="l" t="t" r="r" b="b"/>
              <a:pathLst>
                <a:path w="398" h="302" extrusionOk="0">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1345;p24">
              <a:extLst>
                <a:ext uri="{FF2B5EF4-FFF2-40B4-BE49-F238E27FC236}">
                  <a16:creationId xmlns:a16="http://schemas.microsoft.com/office/drawing/2014/main" id="{0EDD62A1-7A7C-4764-39D9-5117AD8ECC22}"/>
                </a:ext>
              </a:extLst>
            </p:cNvPr>
            <p:cNvSpPr/>
            <p:nvPr/>
          </p:nvSpPr>
          <p:spPr>
            <a:xfrm rot="-2922755">
              <a:off x="5609283" y="2966446"/>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1346;p24">
              <a:extLst>
                <a:ext uri="{FF2B5EF4-FFF2-40B4-BE49-F238E27FC236}">
                  <a16:creationId xmlns:a16="http://schemas.microsoft.com/office/drawing/2014/main" id="{605EF071-6D8F-DA4B-CFC4-527721D85431}"/>
                </a:ext>
              </a:extLst>
            </p:cNvPr>
            <p:cNvSpPr/>
            <p:nvPr/>
          </p:nvSpPr>
          <p:spPr>
            <a:xfrm rot="-2922755">
              <a:off x="5606063" y="2931370"/>
              <a:ext cx="17791" cy="13934"/>
            </a:xfrm>
            <a:custGeom>
              <a:avLst/>
              <a:gdLst/>
              <a:ahLst/>
              <a:cxnLst/>
              <a:rect l="l" t="t" r="r" b="b"/>
              <a:pathLst>
                <a:path w="143" h="112" extrusionOk="0">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1347;p24">
              <a:extLst>
                <a:ext uri="{FF2B5EF4-FFF2-40B4-BE49-F238E27FC236}">
                  <a16:creationId xmlns:a16="http://schemas.microsoft.com/office/drawing/2014/main" id="{37F979BD-9FAA-1B1D-F381-4A9AA9D58726}"/>
                </a:ext>
              </a:extLst>
            </p:cNvPr>
            <p:cNvSpPr/>
            <p:nvPr/>
          </p:nvSpPr>
          <p:spPr>
            <a:xfrm rot="-2922755">
              <a:off x="5602127" y="2897037"/>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1348;p24">
              <a:extLst>
                <a:ext uri="{FF2B5EF4-FFF2-40B4-BE49-F238E27FC236}">
                  <a16:creationId xmlns:a16="http://schemas.microsoft.com/office/drawing/2014/main" id="{B11396CD-96DB-1579-D5B2-44119A5EB513}"/>
                </a:ext>
              </a:extLst>
            </p:cNvPr>
            <p:cNvSpPr/>
            <p:nvPr/>
          </p:nvSpPr>
          <p:spPr>
            <a:xfrm rot="-2922755">
              <a:off x="5598906" y="2861836"/>
              <a:ext cx="17791" cy="13934"/>
            </a:xfrm>
            <a:custGeom>
              <a:avLst/>
              <a:gdLst/>
              <a:ahLst/>
              <a:cxnLst/>
              <a:rect l="l" t="t" r="r" b="b"/>
              <a:pathLst>
                <a:path w="143" h="112" extrusionOk="0">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1349;p24">
              <a:extLst>
                <a:ext uri="{FF2B5EF4-FFF2-40B4-BE49-F238E27FC236}">
                  <a16:creationId xmlns:a16="http://schemas.microsoft.com/office/drawing/2014/main" id="{DFFDD97C-C30F-D080-93A1-352CC8202E47}"/>
                </a:ext>
              </a:extLst>
            </p:cNvPr>
            <p:cNvSpPr/>
            <p:nvPr/>
          </p:nvSpPr>
          <p:spPr>
            <a:xfrm rot="-2922755">
              <a:off x="5595689" y="2827167"/>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1350;p24">
              <a:extLst>
                <a:ext uri="{FF2B5EF4-FFF2-40B4-BE49-F238E27FC236}">
                  <a16:creationId xmlns:a16="http://schemas.microsoft.com/office/drawing/2014/main" id="{73634B42-0566-FC70-99B4-C7E22514B7AB}"/>
                </a:ext>
              </a:extLst>
            </p:cNvPr>
            <p:cNvSpPr/>
            <p:nvPr/>
          </p:nvSpPr>
          <p:spPr>
            <a:xfrm rot="-2922755">
              <a:off x="5591358" y="2792086"/>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1351;p24">
              <a:extLst>
                <a:ext uri="{FF2B5EF4-FFF2-40B4-BE49-F238E27FC236}">
                  <a16:creationId xmlns:a16="http://schemas.microsoft.com/office/drawing/2014/main" id="{847AB383-FA21-510F-A4D2-E3B257E9259A}"/>
                </a:ext>
              </a:extLst>
            </p:cNvPr>
            <p:cNvSpPr/>
            <p:nvPr/>
          </p:nvSpPr>
          <p:spPr>
            <a:xfrm rot="-2922755">
              <a:off x="5588278" y="2756946"/>
              <a:ext cx="17791" cy="14307"/>
            </a:xfrm>
            <a:custGeom>
              <a:avLst/>
              <a:gdLst/>
              <a:ahLst/>
              <a:cxnLst/>
              <a:rect l="l" t="t" r="r" b="b"/>
              <a:pathLst>
                <a:path w="143" h="115" extrusionOk="0">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1352;p24">
              <a:extLst>
                <a:ext uri="{FF2B5EF4-FFF2-40B4-BE49-F238E27FC236}">
                  <a16:creationId xmlns:a16="http://schemas.microsoft.com/office/drawing/2014/main" id="{7DF1B182-A95E-8D47-6B16-67C498C7301F}"/>
                </a:ext>
              </a:extLst>
            </p:cNvPr>
            <p:cNvSpPr/>
            <p:nvPr/>
          </p:nvSpPr>
          <p:spPr>
            <a:xfrm rot="-2922755">
              <a:off x="5584202" y="272267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1353;p24">
              <a:extLst>
                <a:ext uri="{FF2B5EF4-FFF2-40B4-BE49-F238E27FC236}">
                  <a16:creationId xmlns:a16="http://schemas.microsoft.com/office/drawing/2014/main" id="{4603A161-EEE1-2DF3-E192-08468094B6FF}"/>
                </a:ext>
              </a:extLst>
            </p:cNvPr>
            <p:cNvSpPr/>
            <p:nvPr/>
          </p:nvSpPr>
          <p:spPr>
            <a:xfrm rot="-2922755">
              <a:off x="5580982" y="2687476"/>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1354;p24">
              <a:extLst>
                <a:ext uri="{FF2B5EF4-FFF2-40B4-BE49-F238E27FC236}">
                  <a16:creationId xmlns:a16="http://schemas.microsoft.com/office/drawing/2014/main" id="{D46BBBF9-8D4F-54F2-3DB2-6126A506C03A}"/>
                </a:ext>
              </a:extLst>
            </p:cNvPr>
            <p:cNvSpPr/>
            <p:nvPr/>
          </p:nvSpPr>
          <p:spPr>
            <a:xfrm rot="-2922755">
              <a:off x="5577764" y="2652807"/>
              <a:ext cx="17666" cy="13436"/>
            </a:xfrm>
            <a:custGeom>
              <a:avLst/>
              <a:gdLst/>
              <a:ahLst/>
              <a:cxnLst/>
              <a:rect l="l" t="t" r="r" b="b"/>
              <a:pathLst>
                <a:path w="142" h="108"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1355;p24">
              <a:extLst>
                <a:ext uri="{FF2B5EF4-FFF2-40B4-BE49-F238E27FC236}">
                  <a16:creationId xmlns:a16="http://schemas.microsoft.com/office/drawing/2014/main" id="{5340BB50-806C-BA7F-090F-8F2A8E2F2D9F}"/>
                </a:ext>
              </a:extLst>
            </p:cNvPr>
            <p:cNvSpPr/>
            <p:nvPr/>
          </p:nvSpPr>
          <p:spPr>
            <a:xfrm rot="-2922755">
              <a:off x="5573537" y="2617679"/>
              <a:ext cx="18661" cy="13561"/>
            </a:xfrm>
            <a:custGeom>
              <a:avLst/>
              <a:gdLst/>
              <a:ahLst/>
              <a:cxnLst/>
              <a:rect l="l" t="t" r="r" b="b"/>
              <a:pathLst>
                <a:path w="150" h="109" extrusionOk="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1356;p24">
              <a:extLst>
                <a:ext uri="{FF2B5EF4-FFF2-40B4-BE49-F238E27FC236}">
                  <a16:creationId xmlns:a16="http://schemas.microsoft.com/office/drawing/2014/main" id="{947D1DE2-3C99-0819-CA99-EF30A4C58C6E}"/>
                </a:ext>
              </a:extLst>
            </p:cNvPr>
            <p:cNvSpPr/>
            <p:nvPr/>
          </p:nvSpPr>
          <p:spPr>
            <a:xfrm rot="-2922755">
              <a:off x="5570655" y="2583252"/>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1357;p24">
              <a:extLst>
                <a:ext uri="{FF2B5EF4-FFF2-40B4-BE49-F238E27FC236}">
                  <a16:creationId xmlns:a16="http://schemas.microsoft.com/office/drawing/2014/main" id="{82EDA326-A63D-0375-B971-B1E1C3C48A69}"/>
                </a:ext>
              </a:extLst>
            </p:cNvPr>
            <p:cNvSpPr/>
            <p:nvPr/>
          </p:nvSpPr>
          <p:spPr>
            <a:xfrm rot="-2922755">
              <a:off x="5721557" y="297949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1358;p24">
              <a:extLst>
                <a:ext uri="{FF2B5EF4-FFF2-40B4-BE49-F238E27FC236}">
                  <a16:creationId xmlns:a16="http://schemas.microsoft.com/office/drawing/2014/main" id="{441EAC12-DF86-81F2-1822-62FEF736E51B}"/>
                </a:ext>
              </a:extLst>
            </p:cNvPr>
            <p:cNvSpPr/>
            <p:nvPr/>
          </p:nvSpPr>
          <p:spPr>
            <a:xfrm rot="-2922755">
              <a:off x="5672423" y="2558038"/>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1359;p24">
              <a:extLst>
                <a:ext uri="{FF2B5EF4-FFF2-40B4-BE49-F238E27FC236}">
                  <a16:creationId xmlns:a16="http://schemas.microsoft.com/office/drawing/2014/main" id="{0C2862C1-0D91-A95B-BB04-4C591990B6E7}"/>
                </a:ext>
              </a:extLst>
            </p:cNvPr>
            <p:cNvSpPr/>
            <p:nvPr/>
          </p:nvSpPr>
          <p:spPr>
            <a:xfrm rot="-2922755">
              <a:off x="5726983" y="2949659"/>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1360;p24">
              <a:extLst>
                <a:ext uri="{FF2B5EF4-FFF2-40B4-BE49-F238E27FC236}">
                  <a16:creationId xmlns:a16="http://schemas.microsoft.com/office/drawing/2014/main" id="{5CB19A83-AF0D-6CBE-3964-78BCAB5479A9}"/>
                </a:ext>
              </a:extLst>
            </p:cNvPr>
            <p:cNvSpPr/>
            <p:nvPr/>
          </p:nvSpPr>
          <p:spPr>
            <a:xfrm rot="-2922755">
              <a:off x="5724523" y="2919073"/>
              <a:ext cx="17542" cy="13561"/>
            </a:xfrm>
            <a:custGeom>
              <a:avLst/>
              <a:gdLst/>
              <a:ahLst/>
              <a:cxnLst/>
              <a:rect l="l" t="t" r="r" b="b"/>
              <a:pathLst>
                <a:path w="141" h="109" extrusionOk="0">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1361;p24">
              <a:extLst>
                <a:ext uri="{FF2B5EF4-FFF2-40B4-BE49-F238E27FC236}">
                  <a16:creationId xmlns:a16="http://schemas.microsoft.com/office/drawing/2014/main" id="{0B072BCA-2C47-9AE6-557A-3EBBB691B56A}"/>
                </a:ext>
              </a:extLst>
            </p:cNvPr>
            <p:cNvSpPr/>
            <p:nvPr/>
          </p:nvSpPr>
          <p:spPr>
            <a:xfrm rot="-2922755">
              <a:off x="5720667" y="2887878"/>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1362;p24">
              <a:extLst>
                <a:ext uri="{FF2B5EF4-FFF2-40B4-BE49-F238E27FC236}">
                  <a16:creationId xmlns:a16="http://schemas.microsoft.com/office/drawing/2014/main" id="{47DFB271-FE44-578B-19F7-629E9D4C8F54}"/>
                </a:ext>
              </a:extLst>
            </p:cNvPr>
            <p:cNvSpPr/>
            <p:nvPr/>
          </p:nvSpPr>
          <p:spPr>
            <a:xfrm rot="-2922755">
              <a:off x="5717827" y="2857476"/>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1363;p24">
              <a:extLst>
                <a:ext uri="{FF2B5EF4-FFF2-40B4-BE49-F238E27FC236}">
                  <a16:creationId xmlns:a16="http://schemas.microsoft.com/office/drawing/2014/main" id="{1B1F08EB-B15A-9A73-84DC-8ECE1B5FDFD0}"/>
                </a:ext>
              </a:extLst>
            </p:cNvPr>
            <p:cNvSpPr/>
            <p:nvPr/>
          </p:nvSpPr>
          <p:spPr>
            <a:xfrm rot="-2922755">
              <a:off x="5715219" y="2826688"/>
              <a:ext cx="17542" cy="13436"/>
            </a:xfrm>
            <a:custGeom>
              <a:avLst/>
              <a:gdLst/>
              <a:ahLst/>
              <a:cxnLst/>
              <a:rect l="l" t="t" r="r" b="b"/>
              <a:pathLst>
                <a:path w="141" h="108" extrusionOk="0">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1364;p24">
              <a:extLst>
                <a:ext uri="{FF2B5EF4-FFF2-40B4-BE49-F238E27FC236}">
                  <a16:creationId xmlns:a16="http://schemas.microsoft.com/office/drawing/2014/main" id="{0F114416-1F8A-335A-E839-BE904236B6F9}"/>
                </a:ext>
              </a:extLst>
            </p:cNvPr>
            <p:cNvSpPr/>
            <p:nvPr/>
          </p:nvSpPr>
          <p:spPr>
            <a:xfrm rot="-2922755">
              <a:off x="5711316" y="2795390"/>
              <a:ext cx="18786" cy="14307"/>
            </a:xfrm>
            <a:custGeom>
              <a:avLst/>
              <a:gdLst/>
              <a:ahLst/>
              <a:cxnLst/>
              <a:rect l="l" t="t" r="r" b="b"/>
              <a:pathLst>
                <a:path w="151" h="115" extrusionOk="0">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1365;p24">
              <a:extLst>
                <a:ext uri="{FF2B5EF4-FFF2-40B4-BE49-F238E27FC236}">
                  <a16:creationId xmlns:a16="http://schemas.microsoft.com/office/drawing/2014/main" id="{1FF55132-F60E-0C4E-2452-A35BEFEDA602}"/>
                </a:ext>
              </a:extLst>
            </p:cNvPr>
            <p:cNvSpPr/>
            <p:nvPr/>
          </p:nvSpPr>
          <p:spPr>
            <a:xfrm rot="-2922755">
              <a:off x="5708523" y="2765091"/>
              <a:ext cx="17915" cy="13436"/>
            </a:xfrm>
            <a:custGeom>
              <a:avLst/>
              <a:gdLst/>
              <a:ahLst/>
              <a:cxnLst/>
              <a:rect l="l" t="t" r="r" b="b"/>
              <a:pathLst>
                <a:path w="144" h="108" extrusionOk="0">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1366;p24">
              <a:extLst>
                <a:ext uri="{FF2B5EF4-FFF2-40B4-BE49-F238E27FC236}">
                  <a16:creationId xmlns:a16="http://schemas.microsoft.com/office/drawing/2014/main" id="{C0FD2C2F-6246-A281-A698-C68CCC068415}"/>
                </a:ext>
              </a:extLst>
            </p:cNvPr>
            <p:cNvSpPr/>
            <p:nvPr/>
          </p:nvSpPr>
          <p:spPr>
            <a:xfrm rot="-2922755">
              <a:off x="5705089" y="273455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1367;p24">
              <a:extLst>
                <a:ext uri="{FF2B5EF4-FFF2-40B4-BE49-F238E27FC236}">
                  <a16:creationId xmlns:a16="http://schemas.microsoft.com/office/drawing/2014/main" id="{18A00318-C65B-85A7-BEEC-5F670468C5D7}"/>
                </a:ext>
              </a:extLst>
            </p:cNvPr>
            <p:cNvSpPr/>
            <p:nvPr/>
          </p:nvSpPr>
          <p:spPr>
            <a:xfrm rot="-2922755">
              <a:off x="5702228" y="2703357"/>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1368;p24">
              <a:extLst>
                <a:ext uri="{FF2B5EF4-FFF2-40B4-BE49-F238E27FC236}">
                  <a16:creationId xmlns:a16="http://schemas.microsoft.com/office/drawing/2014/main" id="{ECD5041F-AA3C-F1B4-4C5E-51F39938C05F}"/>
                </a:ext>
              </a:extLst>
            </p:cNvPr>
            <p:cNvSpPr/>
            <p:nvPr/>
          </p:nvSpPr>
          <p:spPr>
            <a:xfrm rot="-2922755">
              <a:off x="5699219" y="2672582"/>
              <a:ext cx="17915" cy="13561"/>
            </a:xfrm>
            <a:custGeom>
              <a:avLst/>
              <a:gdLst/>
              <a:ahLst/>
              <a:cxnLst/>
              <a:rect l="l" t="t" r="r" b="b"/>
              <a:pathLst>
                <a:path w="144" h="109" extrusionOk="0">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1369;p24">
              <a:extLst>
                <a:ext uri="{FF2B5EF4-FFF2-40B4-BE49-F238E27FC236}">
                  <a16:creationId xmlns:a16="http://schemas.microsoft.com/office/drawing/2014/main" id="{37AF53F6-D4E8-F8D3-FE71-D3CB3FCC87D7}"/>
                </a:ext>
              </a:extLst>
            </p:cNvPr>
            <p:cNvSpPr/>
            <p:nvPr/>
          </p:nvSpPr>
          <p:spPr>
            <a:xfrm rot="-2922755">
              <a:off x="5695933" y="2642494"/>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1370;p24">
              <a:extLst>
                <a:ext uri="{FF2B5EF4-FFF2-40B4-BE49-F238E27FC236}">
                  <a16:creationId xmlns:a16="http://schemas.microsoft.com/office/drawing/2014/main" id="{29EEA583-3764-6FA3-B5C4-CFE5D81F527D}"/>
                </a:ext>
              </a:extLst>
            </p:cNvPr>
            <p:cNvSpPr/>
            <p:nvPr/>
          </p:nvSpPr>
          <p:spPr>
            <a:xfrm rot="-2922755">
              <a:off x="5692924" y="2610848"/>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1371;p24">
              <a:extLst>
                <a:ext uri="{FF2B5EF4-FFF2-40B4-BE49-F238E27FC236}">
                  <a16:creationId xmlns:a16="http://schemas.microsoft.com/office/drawing/2014/main" id="{2E496BD3-CE8A-A73B-2EE5-2FE74D0737BF}"/>
                </a:ext>
              </a:extLst>
            </p:cNvPr>
            <p:cNvSpPr/>
            <p:nvPr/>
          </p:nvSpPr>
          <p:spPr>
            <a:xfrm rot="-2922755">
              <a:off x="5826582" y="2955683"/>
              <a:ext cx="37323" cy="36452"/>
            </a:xfrm>
            <a:custGeom>
              <a:avLst/>
              <a:gdLst/>
              <a:ahLst/>
              <a:cxnLst/>
              <a:rect l="l" t="t" r="r" b="b"/>
              <a:pathLst>
                <a:path w="300" h="293" extrusionOk="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1372;p24">
              <a:extLst>
                <a:ext uri="{FF2B5EF4-FFF2-40B4-BE49-F238E27FC236}">
                  <a16:creationId xmlns:a16="http://schemas.microsoft.com/office/drawing/2014/main" id="{0FABD84D-6975-9FC2-B90F-CDC3CD7ABE39}"/>
                </a:ext>
              </a:extLst>
            </p:cNvPr>
            <p:cNvSpPr/>
            <p:nvPr/>
          </p:nvSpPr>
          <p:spPr>
            <a:xfrm rot="-2922755">
              <a:off x="5788657" y="2589713"/>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1373;p24">
              <a:extLst>
                <a:ext uri="{FF2B5EF4-FFF2-40B4-BE49-F238E27FC236}">
                  <a16:creationId xmlns:a16="http://schemas.microsoft.com/office/drawing/2014/main" id="{E782DEF5-545F-8909-F18E-BAAD1F764C42}"/>
                </a:ext>
              </a:extLst>
            </p:cNvPr>
            <p:cNvSpPr/>
            <p:nvPr/>
          </p:nvSpPr>
          <p:spPr>
            <a:xfrm rot="-2922755">
              <a:off x="5832799" y="293123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1374;p24">
              <a:extLst>
                <a:ext uri="{FF2B5EF4-FFF2-40B4-BE49-F238E27FC236}">
                  <a16:creationId xmlns:a16="http://schemas.microsoft.com/office/drawing/2014/main" id="{73506D0A-4247-86EB-09B4-E7B9D31703D5}"/>
                </a:ext>
              </a:extLst>
            </p:cNvPr>
            <p:cNvSpPr/>
            <p:nvPr/>
          </p:nvSpPr>
          <p:spPr>
            <a:xfrm rot="-2922755">
              <a:off x="5829262" y="2903930"/>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1375;p24">
              <a:extLst>
                <a:ext uri="{FF2B5EF4-FFF2-40B4-BE49-F238E27FC236}">
                  <a16:creationId xmlns:a16="http://schemas.microsoft.com/office/drawing/2014/main" id="{EBDDC0B8-51BE-C83E-65D5-888E264BF373}"/>
                </a:ext>
              </a:extLst>
            </p:cNvPr>
            <p:cNvSpPr/>
            <p:nvPr/>
          </p:nvSpPr>
          <p:spPr>
            <a:xfrm rot="-2922755">
              <a:off x="5827068" y="2877392"/>
              <a:ext cx="17791" cy="14307"/>
            </a:xfrm>
            <a:custGeom>
              <a:avLst/>
              <a:gdLst/>
              <a:ahLst/>
              <a:cxnLst/>
              <a:rect l="l" t="t" r="r" b="b"/>
              <a:pathLst>
                <a:path w="143" h="115" extrusionOk="0">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1376;p24">
              <a:extLst>
                <a:ext uri="{FF2B5EF4-FFF2-40B4-BE49-F238E27FC236}">
                  <a16:creationId xmlns:a16="http://schemas.microsoft.com/office/drawing/2014/main" id="{7CF124A0-7AD2-4907-7F9F-7F2F73A11BD6}"/>
                </a:ext>
              </a:extLst>
            </p:cNvPr>
            <p:cNvSpPr/>
            <p:nvPr/>
          </p:nvSpPr>
          <p:spPr>
            <a:xfrm rot="-2922755">
              <a:off x="5824471" y="2850462"/>
              <a:ext cx="17791" cy="13934"/>
            </a:xfrm>
            <a:custGeom>
              <a:avLst/>
              <a:gdLst/>
              <a:ahLst/>
              <a:cxnLst/>
              <a:rect l="l" t="t" r="r" b="b"/>
              <a:pathLst>
                <a:path w="143" h="112" extrusionOk="0">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1377;p24">
              <a:extLst>
                <a:ext uri="{FF2B5EF4-FFF2-40B4-BE49-F238E27FC236}">
                  <a16:creationId xmlns:a16="http://schemas.microsoft.com/office/drawing/2014/main" id="{B17131C2-508D-4698-A933-CCEB3FCC0514}"/>
                </a:ext>
              </a:extLst>
            </p:cNvPr>
            <p:cNvSpPr/>
            <p:nvPr/>
          </p:nvSpPr>
          <p:spPr>
            <a:xfrm rot="-2922755">
              <a:off x="5821451" y="2824299"/>
              <a:ext cx="17791" cy="13934"/>
            </a:xfrm>
            <a:custGeom>
              <a:avLst/>
              <a:gdLst/>
              <a:ahLst/>
              <a:cxnLst/>
              <a:rect l="l" t="t" r="r" b="b"/>
              <a:pathLst>
                <a:path w="143" h="112" extrusionOk="0">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1378;p24">
              <a:extLst>
                <a:ext uri="{FF2B5EF4-FFF2-40B4-BE49-F238E27FC236}">
                  <a16:creationId xmlns:a16="http://schemas.microsoft.com/office/drawing/2014/main" id="{CED87031-001A-E0BA-B8D3-A5875729C7D8}"/>
                </a:ext>
              </a:extLst>
            </p:cNvPr>
            <p:cNvSpPr/>
            <p:nvPr/>
          </p:nvSpPr>
          <p:spPr>
            <a:xfrm rot="-2922755">
              <a:off x="5818948" y="2797451"/>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1379;p24">
              <a:extLst>
                <a:ext uri="{FF2B5EF4-FFF2-40B4-BE49-F238E27FC236}">
                  <a16:creationId xmlns:a16="http://schemas.microsoft.com/office/drawing/2014/main" id="{A635B51F-20FD-68D6-B929-C677F9CD80A4}"/>
                </a:ext>
              </a:extLst>
            </p:cNvPr>
            <p:cNvSpPr/>
            <p:nvPr/>
          </p:nvSpPr>
          <p:spPr>
            <a:xfrm rot="-2922755">
              <a:off x="5815758" y="2770914"/>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1380;p24">
              <a:extLst>
                <a:ext uri="{FF2B5EF4-FFF2-40B4-BE49-F238E27FC236}">
                  <a16:creationId xmlns:a16="http://schemas.microsoft.com/office/drawing/2014/main" id="{B5914A15-6C1B-C432-26DF-C7EA564EDDCB}"/>
                </a:ext>
              </a:extLst>
            </p:cNvPr>
            <p:cNvSpPr/>
            <p:nvPr/>
          </p:nvSpPr>
          <p:spPr>
            <a:xfrm rot="-2922755">
              <a:off x="5813518" y="2744398"/>
              <a:ext cx="17791" cy="13436"/>
            </a:xfrm>
            <a:custGeom>
              <a:avLst/>
              <a:gdLst/>
              <a:ahLst/>
              <a:cxnLst/>
              <a:rect l="l" t="t" r="r" b="b"/>
              <a:pathLst>
                <a:path w="143" h="108" extrusionOk="0">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1381;p24">
              <a:extLst>
                <a:ext uri="{FF2B5EF4-FFF2-40B4-BE49-F238E27FC236}">
                  <a16:creationId xmlns:a16="http://schemas.microsoft.com/office/drawing/2014/main" id="{1A27AB40-6AA0-CD34-D500-4A282E23A440}"/>
                </a:ext>
              </a:extLst>
            </p:cNvPr>
            <p:cNvSpPr/>
            <p:nvPr/>
          </p:nvSpPr>
          <p:spPr>
            <a:xfrm rot="-2922755">
              <a:off x="5810235" y="271777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1382;p24">
              <a:extLst>
                <a:ext uri="{FF2B5EF4-FFF2-40B4-BE49-F238E27FC236}">
                  <a16:creationId xmlns:a16="http://schemas.microsoft.com/office/drawing/2014/main" id="{227B553F-06A3-2041-4150-51F87E7E34D5}"/>
                </a:ext>
              </a:extLst>
            </p:cNvPr>
            <p:cNvSpPr/>
            <p:nvPr/>
          </p:nvSpPr>
          <p:spPr>
            <a:xfrm rot="-2922755">
              <a:off x="5808041" y="2691241"/>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1383;p24">
              <a:extLst>
                <a:ext uri="{FF2B5EF4-FFF2-40B4-BE49-F238E27FC236}">
                  <a16:creationId xmlns:a16="http://schemas.microsoft.com/office/drawing/2014/main" id="{A3631D93-0696-C4BD-B1D8-CE1AB4BACB01}"/>
                </a:ext>
              </a:extLst>
            </p:cNvPr>
            <p:cNvSpPr/>
            <p:nvPr/>
          </p:nvSpPr>
          <p:spPr>
            <a:xfrm rot="-2922755">
              <a:off x="5805570" y="2664366"/>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1384;p24">
              <a:extLst>
                <a:ext uri="{FF2B5EF4-FFF2-40B4-BE49-F238E27FC236}">
                  <a16:creationId xmlns:a16="http://schemas.microsoft.com/office/drawing/2014/main" id="{56E1D7CD-B0CC-0B78-7583-6060BA76BEDD}"/>
                </a:ext>
              </a:extLst>
            </p:cNvPr>
            <p:cNvSpPr/>
            <p:nvPr/>
          </p:nvSpPr>
          <p:spPr>
            <a:xfrm rot="-2922755">
              <a:off x="5802402" y="2637876"/>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1385;p24">
              <a:extLst>
                <a:ext uri="{FF2B5EF4-FFF2-40B4-BE49-F238E27FC236}">
                  <a16:creationId xmlns:a16="http://schemas.microsoft.com/office/drawing/2014/main" id="{FFA05220-1EC3-284D-A989-9A9841DBFA06}"/>
                </a:ext>
              </a:extLst>
            </p:cNvPr>
            <p:cNvSpPr/>
            <p:nvPr/>
          </p:nvSpPr>
          <p:spPr>
            <a:xfrm rot="-2922755">
              <a:off x="5920248" y="2929683"/>
              <a:ext cx="37447" cy="37323"/>
            </a:xfrm>
            <a:custGeom>
              <a:avLst/>
              <a:gdLst/>
              <a:ahLst/>
              <a:cxnLst/>
              <a:rect l="l" t="t" r="r" b="b"/>
              <a:pathLst>
                <a:path w="301" h="300" extrusionOk="0">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1386;p24">
              <a:extLst>
                <a:ext uri="{FF2B5EF4-FFF2-40B4-BE49-F238E27FC236}">
                  <a16:creationId xmlns:a16="http://schemas.microsoft.com/office/drawing/2014/main" id="{6B3EEDFC-7505-10C2-63E8-BFEF175FD05B}"/>
                </a:ext>
              </a:extLst>
            </p:cNvPr>
            <p:cNvSpPr/>
            <p:nvPr/>
          </p:nvSpPr>
          <p:spPr>
            <a:xfrm rot="-2922755">
              <a:off x="5882672" y="2620014"/>
              <a:ext cx="49142" cy="37323"/>
            </a:xfrm>
            <a:custGeom>
              <a:avLst/>
              <a:gdLst/>
              <a:ahLst/>
              <a:cxnLst/>
              <a:rect l="l" t="t" r="r" b="b"/>
              <a:pathLst>
                <a:path w="395" h="300" extrusionOk="0">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1387;p24">
              <a:extLst>
                <a:ext uri="{FF2B5EF4-FFF2-40B4-BE49-F238E27FC236}">
                  <a16:creationId xmlns:a16="http://schemas.microsoft.com/office/drawing/2014/main" id="{4A21ABCC-B6F0-8257-923A-75FBFFDC7352}"/>
                </a:ext>
              </a:extLst>
            </p:cNvPr>
            <p:cNvSpPr/>
            <p:nvPr/>
          </p:nvSpPr>
          <p:spPr>
            <a:xfrm rot="-2922755">
              <a:off x="5926506" y="2910584"/>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1388;p24">
              <a:extLst>
                <a:ext uri="{FF2B5EF4-FFF2-40B4-BE49-F238E27FC236}">
                  <a16:creationId xmlns:a16="http://schemas.microsoft.com/office/drawing/2014/main" id="{FF6B994C-BB89-FD5A-DEE7-F549038693AB}"/>
                </a:ext>
              </a:extLst>
            </p:cNvPr>
            <p:cNvSpPr/>
            <p:nvPr/>
          </p:nvSpPr>
          <p:spPr>
            <a:xfrm rot="-2922755">
              <a:off x="5924555" y="2887518"/>
              <a:ext cx="17791" cy="13934"/>
            </a:xfrm>
            <a:custGeom>
              <a:avLst/>
              <a:gdLst/>
              <a:ahLst/>
              <a:cxnLst/>
              <a:rect l="l" t="t" r="r" b="b"/>
              <a:pathLst>
                <a:path w="143" h="112" extrusionOk="0">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1389;p24">
              <a:extLst>
                <a:ext uri="{FF2B5EF4-FFF2-40B4-BE49-F238E27FC236}">
                  <a16:creationId xmlns:a16="http://schemas.microsoft.com/office/drawing/2014/main" id="{A8E56E31-251F-374A-D5DE-B5364D276347}"/>
                </a:ext>
              </a:extLst>
            </p:cNvPr>
            <p:cNvSpPr/>
            <p:nvPr/>
          </p:nvSpPr>
          <p:spPr>
            <a:xfrm rot="-2922755">
              <a:off x="5921768" y="2864956"/>
              <a:ext cx="18786" cy="14307"/>
            </a:xfrm>
            <a:custGeom>
              <a:avLst/>
              <a:gdLst/>
              <a:ahLst/>
              <a:cxnLst/>
              <a:rect l="l" t="t" r="r" b="b"/>
              <a:pathLst>
                <a:path w="151" h="115" extrusionOk="0">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1390;p24">
              <a:extLst>
                <a:ext uri="{FF2B5EF4-FFF2-40B4-BE49-F238E27FC236}">
                  <a16:creationId xmlns:a16="http://schemas.microsoft.com/office/drawing/2014/main" id="{2A10026C-F9BC-B1BE-656A-1494266476D8}"/>
                </a:ext>
              </a:extLst>
            </p:cNvPr>
            <p:cNvSpPr/>
            <p:nvPr/>
          </p:nvSpPr>
          <p:spPr>
            <a:xfrm rot="-2922755">
              <a:off x="5920194" y="2843098"/>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1391;p24">
              <a:extLst>
                <a:ext uri="{FF2B5EF4-FFF2-40B4-BE49-F238E27FC236}">
                  <a16:creationId xmlns:a16="http://schemas.microsoft.com/office/drawing/2014/main" id="{061EB78F-7338-77AE-3B6B-B5FB3621A681}"/>
                </a:ext>
              </a:extLst>
            </p:cNvPr>
            <p:cNvSpPr/>
            <p:nvPr/>
          </p:nvSpPr>
          <p:spPr>
            <a:xfrm rot="-2922755">
              <a:off x="5917178" y="2820526"/>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1392;p24">
              <a:extLst>
                <a:ext uri="{FF2B5EF4-FFF2-40B4-BE49-F238E27FC236}">
                  <a16:creationId xmlns:a16="http://schemas.microsoft.com/office/drawing/2014/main" id="{2FAB40A6-BDC0-D1A5-1ECF-2F0CFE34F6A6}"/>
                </a:ext>
              </a:extLst>
            </p:cNvPr>
            <p:cNvSpPr/>
            <p:nvPr/>
          </p:nvSpPr>
          <p:spPr>
            <a:xfrm rot="-2922755">
              <a:off x="5915281" y="2797830"/>
              <a:ext cx="17791" cy="13436"/>
            </a:xfrm>
            <a:custGeom>
              <a:avLst/>
              <a:gdLst/>
              <a:ahLst/>
              <a:cxnLst/>
              <a:rect l="l" t="t" r="r" b="b"/>
              <a:pathLst>
                <a:path w="143" h="108" extrusionOk="0">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1393;p24">
              <a:extLst>
                <a:ext uri="{FF2B5EF4-FFF2-40B4-BE49-F238E27FC236}">
                  <a16:creationId xmlns:a16="http://schemas.microsoft.com/office/drawing/2014/main" id="{E94CC893-84E1-2AEB-E253-2A548E443B2E}"/>
                </a:ext>
              </a:extLst>
            </p:cNvPr>
            <p:cNvSpPr/>
            <p:nvPr/>
          </p:nvSpPr>
          <p:spPr>
            <a:xfrm rot="-2922755">
              <a:off x="5912307" y="2775228"/>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1394;p24">
              <a:extLst>
                <a:ext uri="{FF2B5EF4-FFF2-40B4-BE49-F238E27FC236}">
                  <a16:creationId xmlns:a16="http://schemas.microsoft.com/office/drawing/2014/main" id="{10E21251-56DA-6207-C487-EE4AD927686D}"/>
                </a:ext>
              </a:extLst>
            </p:cNvPr>
            <p:cNvSpPr/>
            <p:nvPr/>
          </p:nvSpPr>
          <p:spPr>
            <a:xfrm rot="-2922755">
              <a:off x="5910504" y="2752490"/>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1395;p24">
              <a:extLst>
                <a:ext uri="{FF2B5EF4-FFF2-40B4-BE49-F238E27FC236}">
                  <a16:creationId xmlns:a16="http://schemas.microsoft.com/office/drawing/2014/main" id="{C35A0AB0-1088-B219-A877-E27086739555}"/>
                </a:ext>
              </a:extLst>
            </p:cNvPr>
            <p:cNvSpPr/>
            <p:nvPr/>
          </p:nvSpPr>
          <p:spPr>
            <a:xfrm rot="-2922755">
              <a:off x="5908403" y="2729617"/>
              <a:ext cx="17791" cy="13934"/>
            </a:xfrm>
            <a:custGeom>
              <a:avLst/>
              <a:gdLst/>
              <a:ahLst/>
              <a:cxnLst/>
              <a:rect l="l" t="t" r="r" b="b"/>
              <a:pathLst>
                <a:path w="143" h="112" extrusionOk="0">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1396;p24">
              <a:extLst>
                <a:ext uri="{FF2B5EF4-FFF2-40B4-BE49-F238E27FC236}">
                  <a16:creationId xmlns:a16="http://schemas.microsoft.com/office/drawing/2014/main" id="{F7F1058F-C85F-8C9C-0496-38FF839AF837}"/>
                </a:ext>
              </a:extLst>
            </p:cNvPr>
            <p:cNvSpPr/>
            <p:nvPr/>
          </p:nvSpPr>
          <p:spPr>
            <a:xfrm rot="-2922755">
              <a:off x="5906143" y="2708069"/>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1397;p24">
              <a:extLst>
                <a:ext uri="{FF2B5EF4-FFF2-40B4-BE49-F238E27FC236}">
                  <a16:creationId xmlns:a16="http://schemas.microsoft.com/office/drawing/2014/main" id="{B3EEA289-C50F-6D4A-5C7A-CC01DA917656}"/>
                </a:ext>
              </a:extLst>
            </p:cNvPr>
            <p:cNvSpPr/>
            <p:nvPr/>
          </p:nvSpPr>
          <p:spPr>
            <a:xfrm rot="-2922755">
              <a:off x="5903949" y="2685114"/>
              <a:ext cx="17542" cy="13436"/>
            </a:xfrm>
            <a:custGeom>
              <a:avLst/>
              <a:gdLst/>
              <a:ahLst/>
              <a:cxnLst/>
              <a:rect l="l" t="t" r="r" b="b"/>
              <a:pathLst>
                <a:path w="141" h="108" extrusionOk="0">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1398;p24">
              <a:extLst>
                <a:ext uri="{FF2B5EF4-FFF2-40B4-BE49-F238E27FC236}">
                  <a16:creationId xmlns:a16="http://schemas.microsoft.com/office/drawing/2014/main" id="{29A3D994-B97E-7074-A66B-F276D8263B5F}"/>
                </a:ext>
              </a:extLst>
            </p:cNvPr>
            <p:cNvSpPr/>
            <p:nvPr/>
          </p:nvSpPr>
          <p:spPr>
            <a:xfrm rot="-2922755">
              <a:off x="5901083" y="2662475"/>
              <a:ext cx="18661" cy="13436"/>
            </a:xfrm>
            <a:custGeom>
              <a:avLst/>
              <a:gdLst/>
              <a:ahLst/>
              <a:cxnLst/>
              <a:rect l="l" t="t" r="r" b="b"/>
              <a:pathLst>
                <a:path w="150" h="108" extrusionOk="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1399;p24">
              <a:extLst>
                <a:ext uri="{FF2B5EF4-FFF2-40B4-BE49-F238E27FC236}">
                  <a16:creationId xmlns:a16="http://schemas.microsoft.com/office/drawing/2014/main" id="{4C126972-A80E-CDBB-DC9F-EEA8B2053541}"/>
                </a:ext>
              </a:extLst>
            </p:cNvPr>
            <p:cNvSpPr/>
            <p:nvPr/>
          </p:nvSpPr>
          <p:spPr>
            <a:xfrm rot="-2922755">
              <a:off x="5997838" y="2901712"/>
              <a:ext cx="50386" cy="37572"/>
            </a:xfrm>
            <a:custGeom>
              <a:avLst/>
              <a:gdLst/>
              <a:ahLst/>
              <a:cxnLst/>
              <a:rect l="l" t="t" r="r" b="b"/>
              <a:pathLst>
                <a:path w="405" h="302" extrusionOk="0">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1400;p24">
              <a:extLst>
                <a:ext uri="{FF2B5EF4-FFF2-40B4-BE49-F238E27FC236}">
                  <a16:creationId xmlns:a16="http://schemas.microsoft.com/office/drawing/2014/main" id="{1128C283-8E9C-1F18-CC8E-3E2127B40ADE}"/>
                </a:ext>
              </a:extLst>
            </p:cNvPr>
            <p:cNvSpPr/>
            <p:nvPr/>
          </p:nvSpPr>
          <p:spPr>
            <a:xfrm rot="-2922755">
              <a:off x="6011723" y="2888562"/>
              <a:ext cx="17791" cy="13934"/>
            </a:xfrm>
            <a:custGeom>
              <a:avLst/>
              <a:gdLst/>
              <a:ahLst/>
              <a:cxnLst/>
              <a:rect l="l" t="t" r="r" b="b"/>
              <a:pathLst>
                <a:path w="143" h="112" extrusionOk="0">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1401;p24">
              <a:extLst>
                <a:ext uri="{FF2B5EF4-FFF2-40B4-BE49-F238E27FC236}">
                  <a16:creationId xmlns:a16="http://schemas.microsoft.com/office/drawing/2014/main" id="{1D1C3C5E-175B-1984-8D85-CF7F5020D344}"/>
                </a:ext>
              </a:extLst>
            </p:cNvPr>
            <p:cNvSpPr/>
            <p:nvPr/>
          </p:nvSpPr>
          <p:spPr>
            <a:xfrm rot="-2922755">
              <a:off x="6009613" y="2870529"/>
              <a:ext cx="18413" cy="13561"/>
            </a:xfrm>
            <a:custGeom>
              <a:avLst/>
              <a:gdLst/>
              <a:ahLst/>
              <a:cxnLst/>
              <a:rect l="l" t="t" r="r" b="b"/>
              <a:pathLst>
                <a:path w="148" h="109" extrusionOk="0">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1402;p24">
              <a:extLst>
                <a:ext uri="{FF2B5EF4-FFF2-40B4-BE49-F238E27FC236}">
                  <a16:creationId xmlns:a16="http://schemas.microsoft.com/office/drawing/2014/main" id="{423D4EBE-C1F9-FC5B-5282-DDF75D8DA3B5}"/>
                </a:ext>
              </a:extLst>
            </p:cNvPr>
            <p:cNvSpPr/>
            <p:nvPr/>
          </p:nvSpPr>
          <p:spPr>
            <a:xfrm rot="-2922755">
              <a:off x="6007858" y="2851881"/>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1403;p24">
              <a:extLst>
                <a:ext uri="{FF2B5EF4-FFF2-40B4-BE49-F238E27FC236}">
                  <a16:creationId xmlns:a16="http://schemas.microsoft.com/office/drawing/2014/main" id="{E039B0F0-E60D-F971-147C-1AA459EFDD73}"/>
                </a:ext>
              </a:extLst>
            </p:cNvPr>
            <p:cNvSpPr/>
            <p:nvPr/>
          </p:nvSpPr>
          <p:spPr>
            <a:xfrm rot="-2922755">
              <a:off x="6005586" y="2833118"/>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1404;p24">
              <a:extLst>
                <a:ext uri="{FF2B5EF4-FFF2-40B4-BE49-F238E27FC236}">
                  <a16:creationId xmlns:a16="http://schemas.microsoft.com/office/drawing/2014/main" id="{C8FF5BF0-2B82-DACE-F282-AAF630043A8C}"/>
                </a:ext>
              </a:extLst>
            </p:cNvPr>
            <p:cNvSpPr/>
            <p:nvPr/>
          </p:nvSpPr>
          <p:spPr>
            <a:xfrm rot="-2922755">
              <a:off x="6004061" y="281522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1405;p24">
              <a:extLst>
                <a:ext uri="{FF2B5EF4-FFF2-40B4-BE49-F238E27FC236}">
                  <a16:creationId xmlns:a16="http://schemas.microsoft.com/office/drawing/2014/main" id="{6ACF18E2-A8FE-0422-C167-858EACE9BE69}"/>
                </a:ext>
              </a:extLst>
            </p:cNvPr>
            <p:cNvSpPr/>
            <p:nvPr/>
          </p:nvSpPr>
          <p:spPr>
            <a:xfrm rot="-2922755">
              <a:off x="6002372" y="2796074"/>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1406;p24">
              <a:extLst>
                <a:ext uri="{FF2B5EF4-FFF2-40B4-BE49-F238E27FC236}">
                  <a16:creationId xmlns:a16="http://schemas.microsoft.com/office/drawing/2014/main" id="{0DE16DD5-73DE-7304-31A8-6E055D776C35}"/>
                </a:ext>
              </a:extLst>
            </p:cNvPr>
            <p:cNvSpPr/>
            <p:nvPr/>
          </p:nvSpPr>
          <p:spPr>
            <a:xfrm rot="-2922755">
              <a:off x="6000457" y="2778471"/>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1407;p24">
              <a:extLst>
                <a:ext uri="{FF2B5EF4-FFF2-40B4-BE49-F238E27FC236}">
                  <a16:creationId xmlns:a16="http://schemas.microsoft.com/office/drawing/2014/main" id="{90C4E36E-7CA4-BC24-C35A-92A3F1D90211}"/>
                </a:ext>
              </a:extLst>
            </p:cNvPr>
            <p:cNvSpPr/>
            <p:nvPr/>
          </p:nvSpPr>
          <p:spPr>
            <a:xfrm rot="-2922755">
              <a:off x="5998507" y="2759393"/>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1408;p24">
              <a:extLst>
                <a:ext uri="{FF2B5EF4-FFF2-40B4-BE49-F238E27FC236}">
                  <a16:creationId xmlns:a16="http://schemas.microsoft.com/office/drawing/2014/main" id="{C697F827-1C8B-8EEC-F105-B566A560F740}"/>
                </a:ext>
              </a:extLst>
            </p:cNvPr>
            <p:cNvSpPr/>
            <p:nvPr/>
          </p:nvSpPr>
          <p:spPr>
            <a:xfrm rot="-2922755">
              <a:off x="5996235" y="2740629"/>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1409;p24">
              <a:extLst>
                <a:ext uri="{FF2B5EF4-FFF2-40B4-BE49-F238E27FC236}">
                  <a16:creationId xmlns:a16="http://schemas.microsoft.com/office/drawing/2014/main" id="{D7D5189D-FF52-B033-C65E-619E29F0C7EC}"/>
                </a:ext>
              </a:extLst>
            </p:cNvPr>
            <p:cNvSpPr/>
            <p:nvPr/>
          </p:nvSpPr>
          <p:spPr>
            <a:xfrm rot="-2922755">
              <a:off x="5994757" y="2722716"/>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1410;p24">
              <a:extLst>
                <a:ext uri="{FF2B5EF4-FFF2-40B4-BE49-F238E27FC236}">
                  <a16:creationId xmlns:a16="http://schemas.microsoft.com/office/drawing/2014/main" id="{0D61CA26-6C27-70B1-F24C-2F120026C461}"/>
                </a:ext>
              </a:extLst>
            </p:cNvPr>
            <p:cNvSpPr/>
            <p:nvPr/>
          </p:nvSpPr>
          <p:spPr>
            <a:xfrm rot="-2922755">
              <a:off x="5992371" y="2703948"/>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1411;p24">
              <a:extLst>
                <a:ext uri="{FF2B5EF4-FFF2-40B4-BE49-F238E27FC236}">
                  <a16:creationId xmlns:a16="http://schemas.microsoft.com/office/drawing/2014/main" id="{2FC8EFD0-83B6-4551-A4A2-15842F315A03}"/>
                </a:ext>
              </a:extLst>
            </p:cNvPr>
            <p:cNvSpPr/>
            <p:nvPr/>
          </p:nvSpPr>
          <p:spPr>
            <a:xfrm rot="-2922755">
              <a:off x="5991199" y="2686064"/>
              <a:ext cx="17542" cy="13436"/>
            </a:xfrm>
            <a:custGeom>
              <a:avLst/>
              <a:gdLst/>
              <a:ahLst/>
              <a:cxnLst/>
              <a:rect l="l" t="t" r="r" b="b"/>
              <a:pathLst>
                <a:path w="141" h="108" extrusionOk="0">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1412;p24">
              <a:extLst>
                <a:ext uri="{FF2B5EF4-FFF2-40B4-BE49-F238E27FC236}">
                  <a16:creationId xmlns:a16="http://schemas.microsoft.com/office/drawing/2014/main" id="{3771B78E-BCE5-7975-2C4D-65B5BDE96DAF}"/>
                </a:ext>
              </a:extLst>
            </p:cNvPr>
            <p:cNvSpPr/>
            <p:nvPr/>
          </p:nvSpPr>
          <p:spPr>
            <a:xfrm rot="-2922755">
              <a:off x="5972207" y="2648782"/>
              <a:ext cx="50137" cy="37572"/>
            </a:xfrm>
            <a:custGeom>
              <a:avLst/>
              <a:gdLst/>
              <a:ahLst/>
              <a:cxnLst/>
              <a:rect l="l" t="t" r="r" b="b"/>
              <a:pathLst>
                <a:path w="403" h="302" extrusionOk="0">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1413;p24">
              <a:extLst>
                <a:ext uri="{FF2B5EF4-FFF2-40B4-BE49-F238E27FC236}">
                  <a16:creationId xmlns:a16="http://schemas.microsoft.com/office/drawing/2014/main" id="{A59403EC-EB68-5E48-6D43-636815701574}"/>
                </a:ext>
              </a:extLst>
            </p:cNvPr>
            <p:cNvSpPr/>
            <p:nvPr/>
          </p:nvSpPr>
          <p:spPr>
            <a:xfrm rot="-2922755">
              <a:off x="6075351" y="2873371"/>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1414;p24">
              <a:extLst>
                <a:ext uri="{FF2B5EF4-FFF2-40B4-BE49-F238E27FC236}">
                  <a16:creationId xmlns:a16="http://schemas.microsoft.com/office/drawing/2014/main" id="{B9CE8AB9-FEAC-983E-1B2F-F3352EDDE338}"/>
                </a:ext>
              </a:extLst>
            </p:cNvPr>
            <p:cNvSpPr/>
            <p:nvPr/>
          </p:nvSpPr>
          <p:spPr>
            <a:xfrm rot="-2922755">
              <a:off x="6088927" y="2865602"/>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1415;p24">
              <a:extLst>
                <a:ext uri="{FF2B5EF4-FFF2-40B4-BE49-F238E27FC236}">
                  <a16:creationId xmlns:a16="http://schemas.microsoft.com/office/drawing/2014/main" id="{E41EC6A2-4C5E-A99C-57A6-337A0D19122F}"/>
                </a:ext>
              </a:extLst>
            </p:cNvPr>
            <p:cNvSpPr/>
            <p:nvPr/>
          </p:nvSpPr>
          <p:spPr>
            <a:xfrm rot="-2922755">
              <a:off x="6087712" y="2851332"/>
              <a:ext cx="17791" cy="13561"/>
            </a:xfrm>
            <a:custGeom>
              <a:avLst/>
              <a:gdLst/>
              <a:ahLst/>
              <a:cxnLst/>
              <a:rect l="l" t="t" r="r" b="b"/>
              <a:pathLst>
                <a:path w="143" h="109" extrusionOk="0">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1416;p24">
              <a:extLst>
                <a:ext uri="{FF2B5EF4-FFF2-40B4-BE49-F238E27FC236}">
                  <a16:creationId xmlns:a16="http://schemas.microsoft.com/office/drawing/2014/main" id="{D93F783E-B43C-7243-5978-594696309D10}"/>
                </a:ext>
              </a:extLst>
            </p:cNvPr>
            <p:cNvSpPr/>
            <p:nvPr/>
          </p:nvSpPr>
          <p:spPr>
            <a:xfrm rot="-2922755">
              <a:off x="6085941" y="2837257"/>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1417;p24">
              <a:extLst>
                <a:ext uri="{FF2B5EF4-FFF2-40B4-BE49-F238E27FC236}">
                  <a16:creationId xmlns:a16="http://schemas.microsoft.com/office/drawing/2014/main" id="{1D35883A-0A6F-5000-64E6-4CA7E268A2D4}"/>
                </a:ext>
              </a:extLst>
            </p:cNvPr>
            <p:cNvSpPr/>
            <p:nvPr/>
          </p:nvSpPr>
          <p:spPr>
            <a:xfrm rot="-2922755">
              <a:off x="6084802" y="2822408"/>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1418;p24">
              <a:extLst>
                <a:ext uri="{FF2B5EF4-FFF2-40B4-BE49-F238E27FC236}">
                  <a16:creationId xmlns:a16="http://schemas.microsoft.com/office/drawing/2014/main" id="{0E1681ED-4C18-6FD0-96C3-D659CFCD9D90}"/>
                </a:ext>
              </a:extLst>
            </p:cNvPr>
            <p:cNvSpPr/>
            <p:nvPr/>
          </p:nvSpPr>
          <p:spPr>
            <a:xfrm rot="-2922755">
              <a:off x="6082750" y="2808336"/>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1419;p24">
              <a:extLst>
                <a:ext uri="{FF2B5EF4-FFF2-40B4-BE49-F238E27FC236}">
                  <a16:creationId xmlns:a16="http://schemas.microsoft.com/office/drawing/2014/main" id="{01E6057C-2BAC-EF9E-3B36-D67F85327535}"/>
                </a:ext>
              </a:extLst>
            </p:cNvPr>
            <p:cNvSpPr/>
            <p:nvPr/>
          </p:nvSpPr>
          <p:spPr>
            <a:xfrm rot="-2922755">
              <a:off x="6081917" y="2794287"/>
              <a:ext cx="17915" cy="13436"/>
            </a:xfrm>
            <a:custGeom>
              <a:avLst/>
              <a:gdLst/>
              <a:ahLst/>
              <a:cxnLst/>
              <a:rect l="l" t="t" r="r" b="b"/>
              <a:pathLst>
                <a:path w="144" h="108" extrusionOk="0">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1420;p24">
              <a:extLst>
                <a:ext uri="{FF2B5EF4-FFF2-40B4-BE49-F238E27FC236}">
                  <a16:creationId xmlns:a16="http://schemas.microsoft.com/office/drawing/2014/main" id="{CEAE2450-E7D6-2434-BB61-75E48D59758A}"/>
                </a:ext>
              </a:extLst>
            </p:cNvPr>
            <p:cNvSpPr/>
            <p:nvPr/>
          </p:nvSpPr>
          <p:spPr>
            <a:xfrm rot="-2922755">
              <a:off x="6079839" y="2779412"/>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1421;p24">
              <a:extLst>
                <a:ext uri="{FF2B5EF4-FFF2-40B4-BE49-F238E27FC236}">
                  <a16:creationId xmlns:a16="http://schemas.microsoft.com/office/drawing/2014/main" id="{06B9CCA6-0B9D-6AB3-4DA6-59EFB07197DE}"/>
                </a:ext>
              </a:extLst>
            </p:cNvPr>
            <p:cNvSpPr/>
            <p:nvPr/>
          </p:nvSpPr>
          <p:spPr>
            <a:xfrm rot="-2922755">
              <a:off x="6078876" y="2765422"/>
              <a:ext cx="17791" cy="13561"/>
            </a:xfrm>
            <a:custGeom>
              <a:avLst/>
              <a:gdLst/>
              <a:ahLst/>
              <a:cxnLst/>
              <a:rect l="l" t="t" r="r" b="b"/>
              <a:pathLst>
                <a:path w="143" h="109" extrusionOk="0">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1422;p24">
              <a:extLst>
                <a:ext uri="{FF2B5EF4-FFF2-40B4-BE49-F238E27FC236}">
                  <a16:creationId xmlns:a16="http://schemas.microsoft.com/office/drawing/2014/main" id="{569D0B5A-17D5-8993-D3E0-9A99751FE867}"/>
                </a:ext>
              </a:extLst>
            </p:cNvPr>
            <p:cNvSpPr/>
            <p:nvPr/>
          </p:nvSpPr>
          <p:spPr>
            <a:xfrm rot="-2922755">
              <a:off x="6077018" y="27514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1423;p24">
              <a:extLst>
                <a:ext uri="{FF2B5EF4-FFF2-40B4-BE49-F238E27FC236}">
                  <a16:creationId xmlns:a16="http://schemas.microsoft.com/office/drawing/2014/main" id="{1CF4A4CA-B232-E6E3-8338-A583B842D1C9}"/>
                </a:ext>
              </a:extLst>
            </p:cNvPr>
            <p:cNvSpPr/>
            <p:nvPr/>
          </p:nvSpPr>
          <p:spPr>
            <a:xfrm rot="-2922755">
              <a:off x="6075826" y="2736561"/>
              <a:ext cx="17791" cy="13934"/>
            </a:xfrm>
            <a:custGeom>
              <a:avLst/>
              <a:gdLst/>
              <a:ahLst/>
              <a:cxnLst/>
              <a:rect l="l" t="t" r="r" b="b"/>
              <a:pathLst>
                <a:path w="143" h="112" extrusionOk="0">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1424;p24">
              <a:extLst>
                <a:ext uri="{FF2B5EF4-FFF2-40B4-BE49-F238E27FC236}">
                  <a16:creationId xmlns:a16="http://schemas.microsoft.com/office/drawing/2014/main" id="{E32B2332-2034-AB29-DBE2-25D2E53B4998}"/>
                </a:ext>
              </a:extLst>
            </p:cNvPr>
            <p:cNvSpPr/>
            <p:nvPr/>
          </p:nvSpPr>
          <p:spPr>
            <a:xfrm rot="-2922755">
              <a:off x="6073935" y="2722473"/>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1425;p24">
              <a:extLst>
                <a:ext uri="{FF2B5EF4-FFF2-40B4-BE49-F238E27FC236}">
                  <a16:creationId xmlns:a16="http://schemas.microsoft.com/office/drawing/2014/main" id="{11432263-216E-7CF5-B94D-7FACE99B6BDE}"/>
                </a:ext>
              </a:extLst>
            </p:cNvPr>
            <p:cNvSpPr/>
            <p:nvPr/>
          </p:nvSpPr>
          <p:spPr>
            <a:xfrm rot="-2922755">
              <a:off x="6073077" y="270836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1426;p24">
              <a:extLst>
                <a:ext uri="{FF2B5EF4-FFF2-40B4-BE49-F238E27FC236}">
                  <a16:creationId xmlns:a16="http://schemas.microsoft.com/office/drawing/2014/main" id="{513C7EF5-661A-5BEE-FDA9-3CC620EE6D05}"/>
                </a:ext>
              </a:extLst>
            </p:cNvPr>
            <p:cNvSpPr/>
            <p:nvPr/>
          </p:nvSpPr>
          <p:spPr>
            <a:xfrm rot="-2922755">
              <a:off x="6060931" y="267640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1427;p24">
              <a:extLst>
                <a:ext uri="{FF2B5EF4-FFF2-40B4-BE49-F238E27FC236}">
                  <a16:creationId xmlns:a16="http://schemas.microsoft.com/office/drawing/2014/main" id="{E8B742AB-30CC-60B9-D2F2-555750CA90A8}"/>
                </a:ext>
              </a:extLst>
            </p:cNvPr>
            <p:cNvSpPr/>
            <p:nvPr/>
          </p:nvSpPr>
          <p:spPr>
            <a:xfrm rot="-2922755">
              <a:off x="6146487" y="284441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1428;p24">
              <a:extLst>
                <a:ext uri="{FF2B5EF4-FFF2-40B4-BE49-F238E27FC236}">
                  <a16:creationId xmlns:a16="http://schemas.microsoft.com/office/drawing/2014/main" id="{6FC8B02B-F10C-D0FD-71EC-87256641A42B}"/>
                </a:ext>
              </a:extLst>
            </p:cNvPr>
            <p:cNvSpPr/>
            <p:nvPr/>
          </p:nvSpPr>
          <p:spPr>
            <a:xfrm rot="-2922755">
              <a:off x="6161013" y="2842635"/>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1429;p24">
              <a:extLst>
                <a:ext uri="{FF2B5EF4-FFF2-40B4-BE49-F238E27FC236}">
                  <a16:creationId xmlns:a16="http://schemas.microsoft.com/office/drawing/2014/main" id="{C6D319B9-6D61-BF3D-620A-5D1F5F464CE9}"/>
                </a:ext>
              </a:extLst>
            </p:cNvPr>
            <p:cNvSpPr/>
            <p:nvPr/>
          </p:nvSpPr>
          <p:spPr>
            <a:xfrm rot="-2922755">
              <a:off x="6159960" y="2831284"/>
              <a:ext cx="17791" cy="14307"/>
            </a:xfrm>
            <a:custGeom>
              <a:avLst/>
              <a:gdLst/>
              <a:ahLst/>
              <a:cxnLst/>
              <a:rect l="l" t="t" r="r" b="b"/>
              <a:pathLst>
                <a:path w="143" h="115" extrusionOk="0">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1430;p24">
              <a:extLst>
                <a:ext uri="{FF2B5EF4-FFF2-40B4-BE49-F238E27FC236}">
                  <a16:creationId xmlns:a16="http://schemas.microsoft.com/office/drawing/2014/main" id="{87479442-6147-2033-F336-5F0AA3458A86}"/>
                </a:ext>
              </a:extLst>
            </p:cNvPr>
            <p:cNvSpPr/>
            <p:nvPr/>
          </p:nvSpPr>
          <p:spPr>
            <a:xfrm rot="-2922755">
              <a:off x="6158479" y="2821561"/>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1431;p24">
              <a:extLst>
                <a:ext uri="{FF2B5EF4-FFF2-40B4-BE49-F238E27FC236}">
                  <a16:creationId xmlns:a16="http://schemas.microsoft.com/office/drawing/2014/main" id="{35FC0BCA-029F-EF2A-DFC1-B2C7A75CF6DE}"/>
                </a:ext>
              </a:extLst>
            </p:cNvPr>
            <p:cNvSpPr/>
            <p:nvPr/>
          </p:nvSpPr>
          <p:spPr>
            <a:xfrm rot="-2922755">
              <a:off x="6157655" y="281109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1432;p24">
              <a:extLst>
                <a:ext uri="{FF2B5EF4-FFF2-40B4-BE49-F238E27FC236}">
                  <a16:creationId xmlns:a16="http://schemas.microsoft.com/office/drawing/2014/main" id="{83955EFD-2DD6-7548-D1A3-655581D7C5DB}"/>
                </a:ext>
              </a:extLst>
            </p:cNvPr>
            <p:cNvSpPr/>
            <p:nvPr/>
          </p:nvSpPr>
          <p:spPr>
            <a:xfrm rot="-2922755">
              <a:off x="6156193" y="280103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1433;p24">
              <a:extLst>
                <a:ext uri="{FF2B5EF4-FFF2-40B4-BE49-F238E27FC236}">
                  <a16:creationId xmlns:a16="http://schemas.microsoft.com/office/drawing/2014/main" id="{EB678023-466E-834B-5C9B-BF8029CF5FB1}"/>
                </a:ext>
              </a:extLst>
            </p:cNvPr>
            <p:cNvSpPr/>
            <p:nvPr/>
          </p:nvSpPr>
          <p:spPr>
            <a:xfrm rot="-2922755">
              <a:off x="6155678" y="2790871"/>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1434;p24">
              <a:extLst>
                <a:ext uri="{FF2B5EF4-FFF2-40B4-BE49-F238E27FC236}">
                  <a16:creationId xmlns:a16="http://schemas.microsoft.com/office/drawing/2014/main" id="{74BA8CB3-09C6-E339-F1D5-38B87B5775AB}"/>
                </a:ext>
              </a:extLst>
            </p:cNvPr>
            <p:cNvSpPr/>
            <p:nvPr/>
          </p:nvSpPr>
          <p:spPr>
            <a:xfrm rot="-2922755">
              <a:off x="6154225" y="2780685"/>
              <a:ext cx="18661" cy="13312"/>
            </a:xfrm>
            <a:custGeom>
              <a:avLst/>
              <a:gdLst/>
              <a:ahLst/>
              <a:cxnLst/>
              <a:rect l="l" t="t" r="r" b="b"/>
              <a:pathLst>
                <a:path w="150" h="107" extrusionOk="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1435;p24">
              <a:extLst>
                <a:ext uri="{FF2B5EF4-FFF2-40B4-BE49-F238E27FC236}">
                  <a16:creationId xmlns:a16="http://schemas.microsoft.com/office/drawing/2014/main" id="{68AC27E1-C290-98F1-D88D-31515139607C}"/>
                </a:ext>
              </a:extLst>
            </p:cNvPr>
            <p:cNvSpPr/>
            <p:nvPr/>
          </p:nvSpPr>
          <p:spPr>
            <a:xfrm rot="-2922755">
              <a:off x="6153629" y="2770493"/>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1436;p24">
              <a:extLst>
                <a:ext uri="{FF2B5EF4-FFF2-40B4-BE49-F238E27FC236}">
                  <a16:creationId xmlns:a16="http://schemas.microsoft.com/office/drawing/2014/main" id="{229F0AB9-8E04-50D1-36E2-33862D0201CB}"/>
                </a:ext>
              </a:extLst>
            </p:cNvPr>
            <p:cNvSpPr/>
            <p:nvPr/>
          </p:nvSpPr>
          <p:spPr>
            <a:xfrm rot="-2922755">
              <a:off x="6152244" y="2760333"/>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1437;p24">
              <a:extLst>
                <a:ext uri="{FF2B5EF4-FFF2-40B4-BE49-F238E27FC236}">
                  <a16:creationId xmlns:a16="http://schemas.microsoft.com/office/drawing/2014/main" id="{C0297862-F5A0-BF6D-293D-5AE0E9DE8590}"/>
                </a:ext>
              </a:extLst>
            </p:cNvPr>
            <p:cNvSpPr/>
            <p:nvPr/>
          </p:nvSpPr>
          <p:spPr>
            <a:xfrm rot="-2922755">
              <a:off x="6151755" y="2750229"/>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1438;p24">
              <a:extLst>
                <a:ext uri="{FF2B5EF4-FFF2-40B4-BE49-F238E27FC236}">
                  <a16:creationId xmlns:a16="http://schemas.microsoft.com/office/drawing/2014/main" id="{9E479C27-9AE5-BB5D-4618-1B16244FF96C}"/>
                </a:ext>
              </a:extLst>
            </p:cNvPr>
            <p:cNvSpPr/>
            <p:nvPr/>
          </p:nvSpPr>
          <p:spPr>
            <a:xfrm rot="-2922755">
              <a:off x="6149876" y="2739252"/>
              <a:ext cx="18786" cy="14307"/>
            </a:xfrm>
            <a:custGeom>
              <a:avLst/>
              <a:gdLst/>
              <a:ahLst/>
              <a:cxnLst/>
              <a:rect l="l" t="t" r="r" b="b"/>
              <a:pathLst>
                <a:path w="151" h="115" extrusionOk="0">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1439;p24">
              <a:extLst>
                <a:ext uri="{FF2B5EF4-FFF2-40B4-BE49-F238E27FC236}">
                  <a16:creationId xmlns:a16="http://schemas.microsoft.com/office/drawing/2014/main" id="{750F7684-7790-1ACB-2AE6-2AC96E47B31B}"/>
                </a:ext>
              </a:extLst>
            </p:cNvPr>
            <p:cNvSpPr/>
            <p:nvPr/>
          </p:nvSpPr>
          <p:spPr>
            <a:xfrm rot="-2922755">
              <a:off x="6149222" y="2729154"/>
              <a:ext cx="17791" cy="13934"/>
            </a:xfrm>
            <a:custGeom>
              <a:avLst/>
              <a:gdLst/>
              <a:ahLst/>
              <a:cxnLst/>
              <a:rect l="l" t="t" r="r" b="b"/>
              <a:pathLst>
                <a:path w="143" h="112" extrusionOk="0">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1440;p24">
              <a:extLst>
                <a:ext uri="{FF2B5EF4-FFF2-40B4-BE49-F238E27FC236}">
                  <a16:creationId xmlns:a16="http://schemas.microsoft.com/office/drawing/2014/main" id="{10F144BB-02AA-99A7-183B-73F7057517C4}"/>
                </a:ext>
              </a:extLst>
            </p:cNvPr>
            <p:cNvSpPr/>
            <p:nvPr/>
          </p:nvSpPr>
          <p:spPr>
            <a:xfrm rot="-2922755">
              <a:off x="6131772" y="2703283"/>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1441;p24">
              <a:extLst>
                <a:ext uri="{FF2B5EF4-FFF2-40B4-BE49-F238E27FC236}">
                  <a16:creationId xmlns:a16="http://schemas.microsoft.com/office/drawing/2014/main" id="{C48EFAC5-5882-85B7-A298-43C0CB5C65A1}"/>
                </a:ext>
              </a:extLst>
            </p:cNvPr>
            <p:cNvSpPr/>
            <p:nvPr/>
          </p:nvSpPr>
          <p:spPr>
            <a:xfrm rot="-2922755">
              <a:off x="6213047" y="2814657"/>
              <a:ext cx="50137" cy="37075"/>
            </a:xfrm>
            <a:custGeom>
              <a:avLst/>
              <a:gdLst/>
              <a:ahLst/>
              <a:cxnLst/>
              <a:rect l="l" t="t" r="r" b="b"/>
              <a:pathLst>
                <a:path w="403" h="298" extrusionOk="0">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1442;p24">
              <a:extLst>
                <a:ext uri="{FF2B5EF4-FFF2-40B4-BE49-F238E27FC236}">
                  <a16:creationId xmlns:a16="http://schemas.microsoft.com/office/drawing/2014/main" id="{81389E1C-062C-A240-60AE-93752F385E4D}"/>
                </a:ext>
              </a:extLst>
            </p:cNvPr>
            <p:cNvSpPr/>
            <p:nvPr/>
          </p:nvSpPr>
          <p:spPr>
            <a:xfrm rot="-2922755">
              <a:off x="6228698" y="281780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1443;p24">
              <a:extLst>
                <a:ext uri="{FF2B5EF4-FFF2-40B4-BE49-F238E27FC236}">
                  <a16:creationId xmlns:a16="http://schemas.microsoft.com/office/drawing/2014/main" id="{9D840617-CA87-3287-A2E1-AA7D878687BF}"/>
                </a:ext>
              </a:extLst>
            </p:cNvPr>
            <p:cNvSpPr/>
            <p:nvPr/>
          </p:nvSpPr>
          <p:spPr>
            <a:xfrm rot="-2922755">
              <a:off x="6227655" y="2811855"/>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1444;p24">
              <a:extLst>
                <a:ext uri="{FF2B5EF4-FFF2-40B4-BE49-F238E27FC236}">
                  <a16:creationId xmlns:a16="http://schemas.microsoft.com/office/drawing/2014/main" id="{F7FC9DFF-E808-22A4-2F5D-3F519BB2C84C}"/>
                </a:ext>
              </a:extLst>
            </p:cNvPr>
            <p:cNvSpPr/>
            <p:nvPr/>
          </p:nvSpPr>
          <p:spPr>
            <a:xfrm rot="-2922755">
              <a:off x="6227233" y="2805359"/>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1445;p24">
              <a:extLst>
                <a:ext uri="{FF2B5EF4-FFF2-40B4-BE49-F238E27FC236}">
                  <a16:creationId xmlns:a16="http://schemas.microsoft.com/office/drawing/2014/main" id="{B80F2B16-0AAF-1C78-D792-A41E991DD181}"/>
                </a:ext>
              </a:extLst>
            </p:cNvPr>
            <p:cNvSpPr/>
            <p:nvPr/>
          </p:nvSpPr>
          <p:spPr>
            <a:xfrm rot="-2922755">
              <a:off x="6226190" y="2799414"/>
              <a:ext cx="17791" cy="13561"/>
            </a:xfrm>
            <a:custGeom>
              <a:avLst/>
              <a:gdLst/>
              <a:ahLst/>
              <a:cxnLst/>
              <a:rect l="l" t="t" r="r" b="b"/>
              <a:pathLst>
                <a:path w="143" h="109" extrusionOk="0">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1446;p24">
              <a:extLst>
                <a:ext uri="{FF2B5EF4-FFF2-40B4-BE49-F238E27FC236}">
                  <a16:creationId xmlns:a16="http://schemas.microsoft.com/office/drawing/2014/main" id="{20889224-842F-5C16-B606-A184A5E9A2C2}"/>
                </a:ext>
              </a:extLst>
            </p:cNvPr>
            <p:cNvSpPr/>
            <p:nvPr/>
          </p:nvSpPr>
          <p:spPr>
            <a:xfrm rot="-2922755">
              <a:off x="6225888" y="2792807"/>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1447;p24">
              <a:extLst>
                <a:ext uri="{FF2B5EF4-FFF2-40B4-BE49-F238E27FC236}">
                  <a16:creationId xmlns:a16="http://schemas.microsoft.com/office/drawing/2014/main" id="{898CC7A5-C613-9E3B-EE85-7B01E4D93F78}"/>
                </a:ext>
              </a:extLst>
            </p:cNvPr>
            <p:cNvSpPr/>
            <p:nvPr/>
          </p:nvSpPr>
          <p:spPr>
            <a:xfrm rot="-2922755">
              <a:off x="6224837" y="2786471"/>
              <a:ext cx="18786" cy="14432"/>
            </a:xfrm>
            <a:custGeom>
              <a:avLst/>
              <a:gdLst/>
              <a:ahLst/>
              <a:cxnLst/>
              <a:rect l="l" t="t" r="r" b="b"/>
              <a:pathLst>
                <a:path w="151" h="116" extrusionOk="0">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1448;p24">
              <a:extLst>
                <a:ext uri="{FF2B5EF4-FFF2-40B4-BE49-F238E27FC236}">
                  <a16:creationId xmlns:a16="http://schemas.microsoft.com/office/drawing/2014/main" id="{B7FEF99D-8EE4-F61D-6ED3-69A4D1279BE9}"/>
                </a:ext>
              </a:extLst>
            </p:cNvPr>
            <p:cNvSpPr/>
            <p:nvPr/>
          </p:nvSpPr>
          <p:spPr>
            <a:xfrm rot="-2922755">
              <a:off x="6224990" y="2781093"/>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1449;p24">
              <a:extLst>
                <a:ext uri="{FF2B5EF4-FFF2-40B4-BE49-F238E27FC236}">
                  <a16:creationId xmlns:a16="http://schemas.microsoft.com/office/drawing/2014/main" id="{641B1BAB-DD4C-7D78-CC0A-180A283B1968}"/>
                </a:ext>
              </a:extLst>
            </p:cNvPr>
            <p:cNvSpPr/>
            <p:nvPr/>
          </p:nvSpPr>
          <p:spPr>
            <a:xfrm rot="-2922755">
              <a:off x="6223947" y="2775147"/>
              <a:ext cx="17542" cy="13561"/>
            </a:xfrm>
            <a:custGeom>
              <a:avLst/>
              <a:gdLst/>
              <a:ahLst/>
              <a:cxnLst/>
              <a:rect l="l" t="t" r="r" b="b"/>
              <a:pathLst>
                <a:path w="141"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1450;p24">
              <a:extLst>
                <a:ext uri="{FF2B5EF4-FFF2-40B4-BE49-F238E27FC236}">
                  <a16:creationId xmlns:a16="http://schemas.microsoft.com/office/drawing/2014/main" id="{7C4869CF-EF9E-2BB0-6C92-1708A7E9E3B1}"/>
                </a:ext>
              </a:extLst>
            </p:cNvPr>
            <p:cNvSpPr/>
            <p:nvPr/>
          </p:nvSpPr>
          <p:spPr>
            <a:xfrm rot="-2922755">
              <a:off x="6223483" y="2768682"/>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1451;p24">
              <a:extLst>
                <a:ext uri="{FF2B5EF4-FFF2-40B4-BE49-F238E27FC236}">
                  <a16:creationId xmlns:a16="http://schemas.microsoft.com/office/drawing/2014/main" id="{79108895-2BAC-BA7A-4C4B-1AFC3EA20E7B}"/>
                </a:ext>
              </a:extLst>
            </p:cNvPr>
            <p:cNvSpPr/>
            <p:nvPr/>
          </p:nvSpPr>
          <p:spPr>
            <a:xfrm rot="-2922755">
              <a:off x="6222318" y="2762342"/>
              <a:ext cx="18786" cy="13561"/>
            </a:xfrm>
            <a:custGeom>
              <a:avLst/>
              <a:gdLst/>
              <a:ahLst/>
              <a:cxnLst/>
              <a:rect l="l" t="t" r="r" b="b"/>
              <a:pathLst>
                <a:path w="151" h="109" extrusionOk="0">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1452;p24">
              <a:extLst>
                <a:ext uri="{FF2B5EF4-FFF2-40B4-BE49-F238E27FC236}">
                  <a16:creationId xmlns:a16="http://schemas.microsoft.com/office/drawing/2014/main" id="{69BC0AE5-C8E8-DCA4-8DE6-DC1DC942446D}"/>
                </a:ext>
              </a:extLst>
            </p:cNvPr>
            <p:cNvSpPr/>
            <p:nvPr/>
          </p:nvSpPr>
          <p:spPr>
            <a:xfrm rot="-2922755">
              <a:off x="6222147" y="2756126"/>
              <a:ext cx="17791" cy="13561"/>
            </a:xfrm>
            <a:custGeom>
              <a:avLst/>
              <a:gdLst/>
              <a:ahLst/>
              <a:cxnLst/>
              <a:rect l="l" t="t" r="r" b="b"/>
              <a:pathLst>
                <a:path w="143" h="109" extrusionOk="0">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1453;p24">
              <a:extLst>
                <a:ext uri="{FF2B5EF4-FFF2-40B4-BE49-F238E27FC236}">
                  <a16:creationId xmlns:a16="http://schemas.microsoft.com/office/drawing/2014/main" id="{6ECC9870-C883-643E-DC9F-BE56C683782A}"/>
                </a:ext>
              </a:extLst>
            </p:cNvPr>
            <p:cNvSpPr/>
            <p:nvPr/>
          </p:nvSpPr>
          <p:spPr>
            <a:xfrm rot="-2922755">
              <a:off x="6221050" y="2749811"/>
              <a:ext cx="18661" cy="13934"/>
            </a:xfrm>
            <a:custGeom>
              <a:avLst/>
              <a:gdLst/>
              <a:ahLst/>
              <a:cxnLst/>
              <a:rect l="l" t="t" r="r" b="b"/>
              <a:pathLst>
                <a:path w="150" h="112" extrusionOk="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1454;p24">
              <a:extLst>
                <a:ext uri="{FF2B5EF4-FFF2-40B4-BE49-F238E27FC236}">
                  <a16:creationId xmlns:a16="http://schemas.microsoft.com/office/drawing/2014/main" id="{9E911546-073F-2872-0CFE-7BF3CFAADE80}"/>
                </a:ext>
              </a:extLst>
            </p:cNvPr>
            <p:cNvSpPr/>
            <p:nvPr/>
          </p:nvSpPr>
          <p:spPr>
            <a:xfrm rot="-2922755">
              <a:off x="6204442" y="2730088"/>
              <a:ext cx="50137" cy="37448"/>
            </a:xfrm>
            <a:custGeom>
              <a:avLst/>
              <a:gdLst/>
              <a:ahLst/>
              <a:cxnLst/>
              <a:rect l="l" t="t" r="r" b="b"/>
              <a:pathLst>
                <a:path w="403" h="301" extrusionOk="0">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1455;p24">
              <a:extLst>
                <a:ext uri="{FF2B5EF4-FFF2-40B4-BE49-F238E27FC236}">
                  <a16:creationId xmlns:a16="http://schemas.microsoft.com/office/drawing/2014/main" id="{6AC67B30-D144-C690-034A-94B2E3836D0F}"/>
                </a:ext>
              </a:extLst>
            </p:cNvPr>
            <p:cNvSpPr/>
            <p:nvPr/>
          </p:nvSpPr>
          <p:spPr>
            <a:xfrm rot="-2922755">
              <a:off x="6278068" y="2783590"/>
              <a:ext cx="49391" cy="37572"/>
            </a:xfrm>
            <a:custGeom>
              <a:avLst/>
              <a:gdLst/>
              <a:ahLst/>
              <a:cxnLst/>
              <a:rect l="l" t="t" r="r" b="b"/>
              <a:pathLst>
                <a:path w="397" h="302" extrusionOk="0">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1456;p24">
              <a:extLst>
                <a:ext uri="{FF2B5EF4-FFF2-40B4-BE49-F238E27FC236}">
                  <a16:creationId xmlns:a16="http://schemas.microsoft.com/office/drawing/2014/main" id="{7AAE10AB-3000-7C05-112D-76050CA42581}"/>
                </a:ext>
              </a:extLst>
            </p:cNvPr>
            <p:cNvSpPr/>
            <p:nvPr/>
          </p:nvSpPr>
          <p:spPr>
            <a:xfrm rot="-2922755">
              <a:off x="6293744" y="2793127"/>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1457;p24">
              <a:extLst>
                <a:ext uri="{FF2B5EF4-FFF2-40B4-BE49-F238E27FC236}">
                  <a16:creationId xmlns:a16="http://schemas.microsoft.com/office/drawing/2014/main" id="{6FFD33CE-BCF7-213E-652D-85DFB6934D7A}"/>
                </a:ext>
              </a:extLst>
            </p:cNvPr>
            <p:cNvSpPr/>
            <p:nvPr/>
          </p:nvSpPr>
          <p:spPr>
            <a:xfrm rot="-2922755">
              <a:off x="6292935" y="2790783"/>
              <a:ext cx="18786" cy="13810"/>
            </a:xfrm>
            <a:custGeom>
              <a:avLst/>
              <a:gdLst/>
              <a:ahLst/>
              <a:cxnLst/>
              <a:rect l="l" t="t" r="r" b="b"/>
              <a:pathLst>
                <a:path w="151" h="111" extrusionOk="0">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1458;p24">
              <a:extLst>
                <a:ext uri="{FF2B5EF4-FFF2-40B4-BE49-F238E27FC236}">
                  <a16:creationId xmlns:a16="http://schemas.microsoft.com/office/drawing/2014/main" id="{3F29A006-2595-30F3-4053-E3B936EBC195}"/>
                </a:ext>
              </a:extLst>
            </p:cNvPr>
            <p:cNvSpPr/>
            <p:nvPr/>
          </p:nvSpPr>
          <p:spPr>
            <a:xfrm rot="-2922755">
              <a:off x="6293422" y="2789105"/>
              <a:ext cx="17666" cy="13561"/>
            </a:xfrm>
            <a:custGeom>
              <a:avLst/>
              <a:gdLst/>
              <a:ahLst/>
              <a:cxnLst/>
              <a:rect l="l" t="t" r="r" b="b"/>
              <a:pathLst>
                <a:path w="142" h="109" extrusionOk="0">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1459;p24">
              <a:extLst>
                <a:ext uri="{FF2B5EF4-FFF2-40B4-BE49-F238E27FC236}">
                  <a16:creationId xmlns:a16="http://schemas.microsoft.com/office/drawing/2014/main" id="{6F2E4802-5D50-12A1-8936-9A742BB0E464}"/>
                </a:ext>
              </a:extLst>
            </p:cNvPr>
            <p:cNvSpPr/>
            <p:nvPr/>
          </p:nvSpPr>
          <p:spPr>
            <a:xfrm rot="-2922755">
              <a:off x="6292600" y="2786833"/>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1460;p24">
              <a:extLst>
                <a:ext uri="{FF2B5EF4-FFF2-40B4-BE49-F238E27FC236}">
                  <a16:creationId xmlns:a16="http://schemas.microsoft.com/office/drawing/2014/main" id="{4264C040-9C4C-C96A-E731-EC7AF6388B81}"/>
                </a:ext>
              </a:extLst>
            </p:cNvPr>
            <p:cNvSpPr/>
            <p:nvPr/>
          </p:nvSpPr>
          <p:spPr>
            <a:xfrm rot="-2922755">
              <a:off x="6292858" y="2784400"/>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1461;p24">
              <a:extLst>
                <a:ext uri="{FF2B5EF4-FFF2-40B4-BE49-F238E27FC236}">
                  <a16:creationId xmlns:a16="http://schemas.microsoft.com/office/drawing/2014/main" id="{DD827DA2-F41F-1306-A178-B9AE682D95C4}"/>
                </a:ext>
              </a:extLst>
            </p:cNvPr>
            <p:cNvSpPr/>
            <p:nvPr/>
          </p:nvSpPr>
          <p:spPr>
            <a:xfrm rot="-2922755">
              <a:off x="6292235" y="2782966"/>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1462;p24">
              <a:extLst>
                <a:ext uri="{FF2B5EF4-FFF2-40B4-BE49-F238E27FC236}">
                  <a16:creationId xmlns:a16="http://schemas.microsoft.com/office/drawing/2014/main" id="{A945A8C1-061D-2EEF-5441-8970D2EAAAEF}"/>
                </a:ext>
              </a:extLst>
            </p:cNvPr>
            <p:cNvSpPr/>
            <p:nvPr/>
          </p:nvSpPr>
          <p:spPr>
            <a:xfrm rot="-2922755">
              <a:off x="6292280" y="2780685"/>
              <a:ext cx="17791" cy="13436"/>
            </a:xfrm>
            <a:custGeom>
              <a:avLst/>
              <a:gdLst/>
              <a:ahLst/>
              <a:cxnLst/>
              <a:rect l="l" t="t" r="r" b="b"/>
              <a:pathLst>
                <a:path w="143" h="108" extrusionOk="0">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1463;p24">
              <a:extLst>
                <a:ext uri="{FF2B5EF4-FFF2-40B4-BE49-F238E27FC236}">
                  <a16:creationId xmlns:a16="http://schemas.microsoft.com/office/drawing/2014/main" id="{2B350C2A-9C5E-34D9-A5BE-8E8DEA03649D}"/>
                </a:ext>
              </a:extLst>
            </p:cNvPr>
            <p:cNvSpPr/>
            <p:nvPr/>
          </p:nvSpPr>
          <p:spPr>
            <a:xfrm rot="-2922755">
              <a:off x="6292083" y="2779047"/>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1464;p24">
              <a:extLst>
                <a:ext uri="{FF2B5EF4-FFF2-40B4-BE49-F238E27FC236}">
                  <a16:creationId xmlns:a16="http://schemas.microsoft.com/office/drawing/2014/main" id="{9B02CE63-FA03-4777-26E0-DADC52D60DD8}"/>
                </a:ext>
              </a:extLst>
            </p:cNvPr>
            <p:cNvSpPr/>
            <p:nvPr/>
          </p:nvSpPr>
          <p:spPr>
            <a:xfrm rot="-2922755">
              <a:off x="6292018" y="2776647"/>
              <a:ext cx="17791" cy="13436"/>
            </a:xfrm>
            <a:custGeom>
              <a:avLst/>
              <a:gdLst/>
              <a:ahLst/>
              <a:cxnLst/>
              <a:rect l="l" t="t" r="r" b="b"/>
              <a:pathLst>
                <a:path w="143" h="108" extrusionOk="0">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1465;p24">
              <a:extLst>
                <a:ext uri="{FF2B5EF4-FFF2-40B4-BE49-F238E27FC236}">
                  <a16:creationId xmlns:a16="http://schemas.microsoft.com/office/drawing/2014/main" id="{9309DFE6-3D94-41D7-B94B-82E955B790A8}"/>
                </a:ext>
              </a:extLst>
            </p:cNvPr>
            <p:cNvSpPr/>
            <p:nvPr/>
          </p:nvSpPr>
          <p:spPr>
            <a:xfrm rot="-2922755">
              <a:off x="6291208" y="2774303"/>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1466;p24">
              <a:extLst>
                <a:ext uri="{FF2B5EF4-FFF2-40B4-BE49-F238E27FC236}">
                  <a16:creationId xmlns:a16="http://schemas.microsoft.com/office/drawing/2014/main" id="{46DE7165-2E7B-0552-8144-D08D4490C580}"/>
                </a:ext>
              </a:extLst>
            </p:cNvPr>
            <p:cNvSpPr/>
            <p:nvPr/>
          </p:nvSpPr>
          <p:spPr>
            <a:xfrm rot="-2922755">
              <a:off x="6291695" y="277274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1467;p24">
              <a:extLst>
                <a:ext uri="{FF2B5EF4-FFF2-40B4-BE49-F238E27FC236}">
                  <a16:creationId xmlns:a16="http://schemas.microsoft.com/office/drawing/2014/main" id="{91BF0A6F-7BDF-EEDD-6031-67079B77F411}"/>
                </a:ext>
              </a:extLst>
            </p:cNvPr>
            <p:cNvSpPr/>
            <p:nvPr/>
          </p:nvSpPr>
          <p:spPr>
            <a:xfrm rot="-2922755">
              <a:off x="6290921" y="2770457"/>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1468;p24">
              <a:extLst>
                <a:ext uri="{FF2B5EF4-FFF2-40B4-BE49-F238E27FC236}">
                  <a16:creationId xmlns:a16="http://schemas.microsoft.com/office/drawing/2014/main" id="{9B080158-25E3-FA6F-146F-F756D42B92CE}"/>
                </a:ext>
              </a:extLst>
            </p:cNvPr>
            <p:cNvSpPr/>
            <p:nvPr/>
          </p:nvSpPr>
          <p:spPr>
            <a:xfrm rot="-2922755">
              <a:off x="6274748" y="2755835"/>
              <a:ext cx="50137" cy="37572"/>
            </a:xfrm>
            <a:custGeom>
              <a:avLst/>
              <a:gdLst/>
              <a:ahLst/>
              <a:cxnLst/>
              <a:rect l="l" t="t" r="r" b="b"/>
              <a:pathLst>
                <a:path w="403" h="302" extrusionOk="0">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1469;p24">
              <a:extLst>
                <a:ext uri="{FF2B5EF4-FFF2-40B4-BE49-F238E27FC236}">
                  <a16:creationId xmlns:a16="http://schemas.microsoft.com/office/drawing/2014/main" id="{A911A111-5647-040B-3799-669121F10F1C}"/>
                </a:ext>
              </a:extLst>
            </p:cNvPr>
            <p:cNvSpPr/>
            <p:nvPr/>
          </p:nvSpPr>
          <p:spPr>
            <a:xfrm rot="-2922755">
              <a:off x="6342212" y="2753032"/>
              <a:ext cx="49391" cy="37821"/>
            </a:xfrm>
            <a:custGeom>
              <a:avLst/>
              <a:gdLst/>
              <a:ahLst/>
              <a:cxnLst/>
              <a:rect l="l" t="t" r="r" b="b"/>
              <a:pathLst>
                <a:path w="397" h="304" extrusionOk="0">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1470;p24">
              <a:extLst>
                <a:ext uri="{FF2B5EF4-FFF2-40B4-BE49-F238E27FC236}">
                  <a16:creationId xmlns:a16="http://schemas.microsoft.com/office/drawing/2014/main" id="{DFEA3FCA-9087-5969-67A3-B26B515D0845}"/>
                </a:ext>
              </a:extLst>
            </p:cNvPr>
            <p:cNvSpPr/>
            <p:nvPr/>
          </p:nvSpPr>
          <p:spPr>
            <a:xfrm rot="-2922755">
              <a:off x="6358417" y="2767628"/>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1471;p24">
              <a:extLst>
                <a:ext uri="{FF2B5EF4-FFF2-40B4-BE49-F238E27FC236}">
                  <a16:creationId xmlns:a16="http://schemas.microsoft.com/office/drawing/2014/main" id="{C2866452-0644-2B4E-033E-723B80DDABD7}"/>
                </a:ext>
              </a:extLst>
            </p:cNvPr>
            <p:cNvSpPr/>
            <p:nvPr/>
          </p:nvSpPr>
          <p:spPr>
            <a:xfrm rot="-2922755">
              <a:off x="6358308" y="277038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1472;p24">
              <a:extLst>
                <a:ext uri="{FF2B5EF4-FFF2-40B4-BE49-F238E27FC236}">
                  <a16:creationId xmlns:a16="http://schemas.microsoft.com/office/drawing/2014/main" id="{391971A9-EC10-53B2-A4EA-BE228E34FB27}"/>
                </a:ext>
              </a:extLst>
            </p:cNvPr>
            <p:cNvSpPr/>
            <p:nvPr/>
          </p:nvSpPr>
          <p:spPr>
            <a:xfrm rot="-2922755">
              <a:off x="6358981" y="2772332"/>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1473;p24">
              <a:extLst>
                <a:ext uri="{FF2B5EF4-FFF2-40B4-BE49-F238E27FC236}">
                  <a16:creationId xmlns:a16="http://schemas.microsoft.com/office/drawing/2014/main" id="{1B6BE98C-3402-54F0-7243-66FB2FFEBC15}"/>
                </a:ext>
              </a:extLst>
            </p:cNvPr>
            <p:cNvSpPr/>
            <p:nvPr/>
          </p:nvSpPr>
          <p:spPr>
            <a:xfrm rot="-2922755">
              <a:off x="6358642" y="2774337"/>
              <a:ext cx="17915" cy="13810"/>
            </a:xfrm>
            <a:custGeom>
              <a:avLst/>
              <a:gdLst/>
              <a:ahLst/>
              <a:cxnLst/>
              <a:rect l="l" t="t" r="r" b="b"/>
              <a:pathLst>
                <a:path w="144" h="111" extrusionOk="0">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1474;p24">
              <a:extLst>
                <a:ext uri="{FF2B5EF4-FFF2-40B4-BE49-F238E27FC236}">
                  <a16:creationId xmlns:a16="http://schemas.microsoft.com/office/drawing/2014/main" id="{86FF7777-E9DB-F033-F1D5-CDAE9B08E33B}"/>
                </a:ext>
              </a:extLst>
            </p:cNvPr>
            <p:cNvSpPr/>
            <p:nvPr/>
          </p:nvSpPr>
          <p:spPr>
            <a:xfrm rot="-2922755">
              <a:off x="6359304" y="277635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1475;p24">
              <a:extLst>
                <a:ext uri="{FF2B5EF4-FFF2-40B4-BE49-F238E27FC236}">
                  <a16:creationId xmlns:a16="http://schemas.microsoft.com/office/drawing/2014/main" id="{30936FBB-0913-AE63-9053-FAC154716779}"/>
                </a:ext>
              </a:extLst>
            </p:cNvPr>
            <p:cNvSpPr/>
            <p:nvPr/>
          </p:nvSpPr>
          <p:spPr>
            <a:xfrm rot="-2922755">
              <a:off x="6359470" y="2778978"/>
              <a:ext cx="17542" cy="13436"/>
            </a:xfrm>
            <a:custGeom>
              <a:avLst/>
              <a:gdLst/>
              <a:ahLst/>
              <a:cxnLst/>
              <a:rect l="l" t="t" r="r" b="b"/>
              <a:pathLst>
                <a:path w="141" h="108" extrusionOk="0">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1476;p24">
              <a:extLst>
                <a:ext uri="{FF2B5EF4-FFF2-40B4-BE49-F238E27FC236}">
                  <a16:creationId xmlns:a16="http://schemas.microsoft.com/office/drawing/2014/main" id="{9288CB6B-FE63-FE70-2581-964FE786704E}"/>
                </a:ext>
              </a:extLst>
            </p:cNvPr>
            <p:cNvSpPr/>
            <p:nvPr/>
          </p:nvSpPr>
          <p:spPr>
            <a:xfrm rot="-2922755">
              <a:off x="6359545" y="2780222"/>
              <a:ext cx="17915" cy="13561"/>
            </a:xfrm>
            <a:custGeom>
              <a:avLst/>
              <a:gdLst/>
              <a:ahLst/>
              <a:cxnLst/>
              <a:rect l="l" t="t" r="r" b="b"/>
              <a:pathLst>
                <a:path w="144" h="109" extrusionOk="0">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1477;p24">
              <a:extLst>
                <a:ext uri="{FF2B5EF4-FFF2-40B4-BE49-F238E27FC236}">
                  <a16:creationId xmlns:a16="http://schemas.microsoft.com/office/drawing/2014/main" id="{74400D4B-5C54-3064-ED06-4FEE43189E61}"/>
                </a:ext>
              </a:extLst>
            </p:cNvPr>
            <p:cNvSpPr/>
            <p:nvPr/>
          </p:nvSpPr>
          <p:spPr>
            <a:xfrm rot="-2922755">
              <a:off x="6359669" y="278287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1478;p24">
              <a:extLst>
                <a:ext uri="{FF2B5EF4-FFF2-40B4-BE49-F238E27FC236}">
                  <a16:creationId xmlns:a16="http://schemas.microsoft.com/office/drawing/2014/main" id="{98CC753A-D934-8AC3-29AF-5433932EA423}"/>
                </a:ext>
              </a:extLst>
            </p:cNvPr>
            <p:cNvSpPr/>
            <p:nvPr/>
          </p:nvSpPr>
          <p:spPr>
            <a:xfrm rot="-2922755">
              <a:off x="6360144" y="2783983"/>
              <a:ext cx="17791" cy="14432"/>
            </a:xfrm>
            <a:custGeom>
              <a:avLst/>
              <a:gdLst/>
              <a:ahLst/>
              <a:cxnLst/>
              <a:rect l="l" t="t" r="r" b="b"/>
              <a:pathLst>
                <a:path w="143" h="116" extrusionOk="0">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1479;p24">
              <a:extLst>
                <a:ext uri="{FF2B5EF4-FFF2-40B4-BE49-F238E27FC236}">
                  <a16:creationId xmlns:a16="http://schemas.microsoft.com/office/drawing/2014/main" id="{46E6ECA8-CE1A-CFE2-9383-2A817E374B46}"/>
                </a:ext>
              </a:extLst>
            </p:cNvPr>
            <p:cNvSpPr/>
            <p:nvPr/>
          </p:nvSpPr>
          <p:spPr>
            <a:xfrm rot="-2922755">
              <a:off x="6359987" y="2786765"/>
              <a:ext cx="17791" cy="13561"/>
            </a:xfrm>
            <a:custGeom>
              <a:avLst/>
              <a:gdLst/>
              <a:ahLst/>
              <a:cxnLst/>
              <a:rect l="l" t="t" r="r" b="b"/>
              <a:pathLst>
                <a:path w="143" h="109" extrusionOk="0">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1480;p24">
              <a:extLst>
                <a:ext uri="{FF2B5EF4-FFF2-40B4-BE49-F238E27FC236}">
                  <a16:creationId xmlns:a16="http://schemas.microsoft.com/office/drawing/2014/main" id="{27C62FDD-F07D-5F64-15A5-9AD67BE757BA}"/>
                </a:ext>
              </a:extLst>
            </p:cNvPr>
            <p:cNvSpPr/>
            <p:nvPr/>
          </p:nvSpPr>
          <p:spPr>
            <a:xfrm rot="-2922755">
              <a:off x="6360811" y="2788765"/>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1481;p24">
              <a:extLst>
                <a:ext uri="{FF2B5EF4-FFF2-40B4-BE49-F238E27FC236}">
                  <a16:creationId xmlns:a16="http://schemas.microsoft.com/office/drawing/2014/main" id="{016B90AE-F9E4-4C74-EB66-B0F589D269B2}"/>
                </a:ext>
              </a:extLst>
            </p:cNvPr>
            <p:cNvSpPr/>
            <p:nvPr/>
          </p:nvSpPr>
          <p:spPr>
            <a:xfrm rot="-2922755">
              <a:off x="6360472" y="2790646"/>
              <a:ext cx="17791" cy="13934"/>
            </a:xfrm>
            <a:custGeom>
              <a:avLst/>
              <a:gdLst/>
              <a:ahLst/>
              <a:cxnLst/>
              <a:rect l="l" t="t" r="r" b="b"/>
              <a:pathLst>
                <a:path w="143" h="112" extrusionOk="0">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1482;p24">
              <a:extLst>
                <a:ext uri="{FF2B5EF4-FFF2-40B4-BE49-F238E27FC236}">
                  <a16:creationId xmlns:a16="http://schemas.microsoft.com/office/drawing/2014/main" id="{BA680706-3396-B5C6-D104-6E3E776354ED}"/>
                </a:ext>
              </a:extLst>
            </p:cNvPr>
            <p:cNvSpPr/>
            <p:nvPr/>
          </p:nvSpPr>
          <p:spPr>
            <a:xfrm rot="-2922755">
              <a:off x="6345015" y="2782118"/>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1483;p24">
              <a:extLst>
                <a:ext uri="{FF2B5EF4-FFF2-40B4-BE49-F238E27FC236}">
                  <a16:creationId xmlns:a16="http://schemas.microsoft.com/office/drawing/2014/main" id="{B7CFB6B1-B579-1AF0-8A19-D2EE66BC0BEB}"/>
                </a:ext>
              </a:extLst>
            </p:cNvPr>
            <p:cNvSpPr/>
            <p:nvPr/>
          </p:nvSpPr>
          <p:spPr>
            <a:xfrm rot="-2922755">
              <a:off x="6407118" y="2723534"/>
              <a:ext cx="50137" cy="36950"/>
            </a:xfrm>
            <a:custGeom>
              <a:avLst/>
              <a:gdLst/>
              <a:ahLst/>
              <a:cxnLst/>
              <a:rect l="l" t="t" r="r" b="b"/>
              <a:pathLst>
                <a:path w="403" h="297" extrusionOk="0">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1484;p24">
              <a:extLst>
                <a:ext uri="{FF2B5EF4-FFF2-40B4-BE49-F238E27FC236}">
                  <a16:creationId xmlns:a16="http://schemas.microsoft.com/office/drawing/2014/main" id="{D43AC85A-1BB4-8006-ED49-16D6BA8548F9}"/>
                </a:ext>
              </a:extLst>
            </p:cNvPr>
            <p:cNvSpPr/>
            <p:nvPr/>
          </p:nvSpPr>
          <p:spPr>
            <a:xfrm rot="-2922755">
              <a:off x="6423838" y="2743780"/>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1485;p24">
              <a:extLst>
                <a:ext uri="{FF2B5EF4-FFF2-40B4-BE49-F238E27FC236}">
                  <a16:creationId xmlns:a16="http://schemas.microsoft.com/office/drawing/2014/main" id="{6F17F65C-5871-FB09-F3AE-740AC753C124}"/>
                </a:ext>
              </a:extLst>
            </p:cNvPr>
            <p:cNvSpPr/>
            <p:nvPr/>
          </p:nvSpPr>
          <p:spPr>
            <a:xfrm rot="-2922755">
              <a:off x="6424881" y="2749601"/>
              <a:ext cx="17791" cy="13436"/>
            </a:xfrm>
            <a:custGeom>
              <a:avLst/>
              <a:gdLst/>
              <a:ahLst/>
              <a:cxnLst/>
              <a:rect l="l" t="t" r="r" b="b"/>
              <a:pathLst>
                <a:path w="143" h="108" extrusionOk="0">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1486;p24">
              <a:extLst>
                <a:ext uri="{FF2B5EF4-FFF2-40B4-BE49-F238E27FC236}">
                  <a16:creationId xmlns:a16="http://schemas.microsoft.com/office/drawing/2014/main" id="{312C33A9-373C-B665-0AEA-BB312DDFB4D0}"/>
                </a:ext>
              </a:extLst>
            </p:cNvPr>
            <p:cNvSpPr/>
            <p:nvPr/>
          </p:nvSpPr>
          <p:spPr>
            <a:xfrm rot="-2922755">
              <a:off x="6425242" y="275623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1487;p24">
              <a:extLst>
                <a:ext uri="{FF2B5EF4-FFF2-40B4-BE49-F238E27FC236}">
                  <a16:creationId xmlns:a16="http://schemas.microsoft.com/office/drawing/2014/main" id="{CB1EB55A-3770-14AB-A216-4479BDC90D30}"/>
                </a:ext>
              </a:extLst>
            </p:cNvPr>
            <p:cNvSpPr/>
            <p:nvPr/>
          </p:nvSpPr>
          <p:spPr>
            <a:xfrm rot="-2922755">
              <a:off x="6426388" y="2762012"/>
              <a:ext cx="17542" cy="13561"/>
            </a:xfrm>
            <a:custGeom>
              <a:avLst/>
              <a:gdLst/>
              <a:ahLst/>
              <a:cxnLst/>
              <a:rect l="l" t="t" r="r" b="b"/>
              <a:pathLst>
                <a:path w="141" h="109" extrusionOk="0">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1488;p24">
              <a:extLst>
                <a:ext uri="{FF2B5EF4-FFF2-40B4-BE49-F238E27FC236}">
                  <a16:creationId xmlns:a16="http://schemas.microsoft.com/office/drawing/2014/main" id="{ACAB8B72-B301-C747-6630-1B1FF61AFBCD}"/>
                </a:ext>
              </a:extLst>
            </p:cNvPr>
            <p:cNvSpPr/>
            <p:nvPr/>
          </p:nvSpPr>
          <p:spPr>
            <a:xfrm rot="-2922755">
              <a:off x="6426404" y="2767889"/>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1489;p24">
              <a:extLst>
                <a:ext uri="{FF2B5EF4-FFF2-40B4-BE49-F238E27FC236}">
                  <a16:creationId xmlns:a16="http://schemas.microsoft.com/office/drawing/2014/main" id="{B8694F6C-B83C-2B12-417F-17D5C6711D54}"/>
                </a:ext>
              </a:extLst>
            </p:cNvPr>
            <p:cNvSpPr/>
            <p:nvPr/>
          </p:nvSpPr>
          <p:spPr>
            <a:xfrm rot="-2922755">
              <a:off x="6426538" y="2774121"/>
              <a:ext cx="18661" cy="13934"/>
            </a:xfrm>
            <a:custGeom>
              <a:avLst/>
              <a:gdLst/>
              <a:ahLst/>
              <a:cxnLst/>
              <a:rect l="l" t="t" r="r" b="b"/>
              <a:pathLst>
                <a:path w="150" h="112" extrusionOk="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1490;p24">
              <a:extLst>
                <a:ext uri="{FF2B5EF4-FFF2-40B4-BE49-F238E27FC236}">
                  <a16:creationId xmlns:a16="http://schemas.microsoft.com/office/drawing/2014/main" id="{AC854531-F5EE-FFB2-17F9-A4CF55EE4B1B}"/>
                </a:ext>
              </a:extLst>
            </p:cNvPr>
            <p:cNvSpPr/>
            <p:nvPr/>
          </p:nvSpPr>
          <p:spPr>
            <a:xfrm rot="-2922755">
              <a:off x="6427588" y="2780457"/>
              <a:ext cx="17791" cy="13436"/>
            </a:xfrm>
            <a:custGeom>
              <a:avLst/>
              <a:gdLst/>
              <a:ahLst/>
              <a:cxnLst/>
              <a:rect l="l" t="t" r="r" b="b"/>
              <a:pathLst>
                <a:path w="143" h="108" extrusionOk="0">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1491;p24">
              <a:extLst>
                <a:ext uri="{FF2B5EF4-FFF2-40B4-BE49-F238E27FC236}">
                  <a16:creationId xmlns:a16="http://schemas.microsoft.com/office/drawing/2014/main" id="{CCEAECED-9A85-ADFB-EAF6-4A725AE2077D}"/>
                </a:ext>
              </a:extLst>
            </p:cNvPr>
            <p:cNvSpPr/>
            <p:nvPr/>
          </p:nvSpPr>
          <p:spPr>
            <a:xfrm rot="-2922755">
              <a:off x="6427805" y="2786652"/>
              <a:ext cx="18786" cy="13561"/>
            </a:xfrm>
            <a:custGeom>
              <a:avLst/>
              <a:gdLst/>
              <a:ahLst/>
              <a:cxnLst/>
              <a:rect l="l" t="t" r="r" b="b"/>
              <a:pathLst>
                <a:path w="151" h="109" extrusionOk="0">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1492;p24">
              <a:extLst>
                <a:ext uri="{FF2B5EF4-FFF2-40B4-BE49-F238E27FC236}">
                  <a16:creationId xmlns:a16="http://schemas.microsoft.com/office/drawing/2014/main" id="{7E1CACD7-A1CA-4FBB-CACB-3A38B04EFB6E}"/>
                </a:ext>
              </a:extLst>
            </p:cNvPr>
            <p:cNvSpPr/>
            <p:nvPr/>
          </p:nvSpPr>
          <p:spPr>
            <a:xfrm rot="-2922755">
              <a:off x="6428950" y="279294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1493;p24">
              <a:extLst>
                <a:ext uri="{FF2B5EF4-FFF2-40B4-BE49-F238E27FC236}">
                  <a16:creationId xmlns:a16="http://schemas.microsoft.com/office/drawing/2014/main" id="{44B6D4E8-A127-341A-E4BB-27E3AED81082}"/>
                </a:ext>
              </a:extLst>
            </p:cNvPr>
            <p:cNvSpPr/>
            <p:nvPr/>
          </p:nvSpPr>
          <p:spPr>
            <a:xfrm rot="-2922755">
              <a:off x="6429286" y="27991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1494;p24">
              <a:extLst>
                <a:ext uri="{FF2B5EF4-FFF2-40B4-BE49-F238E27FC236}">
                  <a16:creationId xmlns:a16="http://schemas.microsoft.com/office/drawing/2014/main" id="{25C6C073-0C0D-7461-A307-3C2FBD94D8E2}"/>
                </a:ext>
              </a:extLst>
            </p:cNvPr>
            <p:cNvSpPr/>
            <p:nvPr/>
          </p:nvSpPr>
          <p:spPr>
            <a:xfrm rot="-2922755">
              <a:off x="6430456" y="280535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1495;p24">
              <a:extLst>
                <a:ext uri="{FF2B5EF4-FFF2-40B4-BE49-F238E27FC236}">
                  <a16:creationId xmlns:a16="http://schemas.microsoft.com/office/drawing/2014/main" id="{A38DF6DE-CAE6-15A4-B208-8EAEC1E744BE}"/>
                </a:ext>
              </a:extLst>
            </p:cNvPr>
            <p:cNvSpPr/>
            <p:nvPr/>
          </p:nvSpPr>
          <p:spPr>
            <a:xfrm rot="-2922755">
              <a:off x="6430381" y="281075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1496;p24">
              <a:extLst>
                <a:ext uri="{FF2B5EF4-FFF2-40B4-BE49-F238E27FC236}">
                  <a16:creationId xmlns:a16="http://schemas.microsoft.com/office/drawing/2014/main" id="{0B33D711-96A8-0648-493B-AEC86BC103BE}"/>
                </a:ext>
              </a:extLst>
            </p:cNvPr>
            <p:cNvSpPr/>
            <p:nvPr/>
          </p:nvSpPr>
          <p:spPr>
            <a:xfrm rot="-2922755">
              <a:off x="6415296" y="2807312"/>
              <a:ext cx="50510" cy="37572"/>
            </a:xfrm>
            <a:custGeom>
              <a:avLst/>
              <a:gdLst/>
              <a:ahLst/>
              <a:cxnLst/>
              <a:rect l="l" t="t" r="r" b="b"/>
              <a:pathLst>
                <a:path w="406" h="302" extrusionOk="0">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1497;p24">
              <a:extLst>
                <a:ext uri="{FF2B5EF4-FFF2-40B4-BE49-F238E27FC236}">
                  <a16:creationId xmlns:a16="http://schemas.microsoft.com/office/drawing/2014/main" id="{451379CB-E916-0DAF-585A-4D4A44EA1FCB}"/>
                </a:ext>
              </a:extLst>
            </p:cNvPr>
            <p:cNvSpPr/>
            <p:nvPr/>
          </p:nvSpPr>
          <p:spPr>
            <a:xfrm rot="-2922755">
              <a:off x="6481092" y="2693291"/>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1498;p24">
              <a:extLst>
                <a:ext uri="{FF2B5EF4-FFF2-40B4-BE49-F238E27FC236}">
                  <a16:creationId xmlns:a16="http://schemas.microsoft.com/office/drawing/2014/main" id="{52611C75-9C26-E8F1-827D-6EF3F9A270A0}"/>
                </a:ext>
              </a:extLst>
            </p:cNvPr>
            <p:cNvSpPr/>
            <p:nvPr/>
          </p:nvSpPr>
          <p:spPr>
            <a:xfrm rot="-2922755">
              <a:off x="6492097" y="2719094"/>
              <a:ext cx="18786" cy="13561"/>
            </a:xfrm>
            <a:custGeom>
              <a:avLst/>
              <a:gdLst/>
              <a:ahLst/>
              <a:cxnLst/>
              <a:rect l="l" t="t" r="r" b="b"/>
              <a:pathLst>
                <a:path w="151" h="109" extrusionOk="0">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1499;p24">
              <a:extLst>
                <a:ext uri="{FF2B5EF4-FFF2-40B4-BE49-F238E27FC236}">
                  <a16:creationId xmlns:a16="http://schemas.microsoft.com/office/drawing/2014/main" id="{FD92DF23-2067-E9B5-BE7F-7761125C8CBC}"/>
                </a:ext>
              </a:extLst>
            </p:cNvPr>
            <p:cNvSpPr/>
            <p:nvPr/>
          </p:nvSpPr>
          <p:spPr>
            <a:xfrm rot="-2922755">
              <a:off x="6493504" y="2729302"/>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1500;p24">
              <a:extLst>
                <a:ext uri="{FF2B5EF4-FFF2-40B4-BE49-F238E27FC236}">
                  <a16:creationId xmlns:a16="http://schemas.microsoft.com/office/drawing/2014/main" id="{C8C88705-6582-186B-EF1C-1E7BD19B8F8C}"/>
                </a:ext>
              </a:extLst>
            </p:cNvPr>
            <p:cNvSpPr/>
            <p:nvPr/>
          </p:nvSpPr>
          <p:spPr>
            <a:xfrm rot="-2922755">
              <a:off x="6494283" y="2739399"/>
              <a:ext cx="18661" cy="13934"/>
            </a:xfrm>
            <a:custGeom>
              <a:avLst/>
              <a:gdLst/>
              <a:ahLst/>
              <a:cxnLst/>
              <a:rect l="l" t="t" r="r" b="b"/>
              <a:pathLst>
                <a:path w="150" h="112" extrusionOk="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1501;p24">
              <a:extLst>
                <a:ext uri="{FF2B5EF4-FFF2-40B4-BE49-F238E27FC236}">
                  <a16:creationId xmlns:a16="http://schemas.microsoft.com/office/drawing/2014/main" id="{7A683326-3157-E56A-1763-B2A49D16876A}"/>
                </a:ext>
              </a:extLst>
            </p:cNvPr>
            <p:cNvSpPr/>
            <p:nvPr/>
          </p:nvSpPr>
          <p:spPr>
            <a:xfrm rot="-2922755">
              <a:off x="6495689" y="2749606"/>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1502;p24">
              <a:extLst>
                <a:ext uri="{FF2B5EF4-FFF2-40B4-BE49-F238E27FC236}">
                  <a16:creationId xmlns:a16="http://schemas.microsoft.com/office/drawing/2014/main" id="{24408326-3256-966E-F2C4-5C621579D66C}"/>
                </a:ext>
              </a:extLst>
            </p:cNvPr>
            <p:cNvSpPr/>
            <p:nvPr/>
          </p:nvSpPr>
          <p:spPr>
            <a:xfrm rot="-2922755">
              <a:off x="6496491" y="2760031"/>
              <a:ext cx="17915" cy="14307"/>
            </a:xfrm>
            <a:custGeom>
              <a:avLst/>
              <a:gdLst/>
              <a:ahLst/>
              <a:cxnLst/>
              <a:rect l="l" t="t" r="r" b="b"/>
              <a:pathLst>
                <a:path w="144" h="115" extrusionOk="0">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1503;p24">
              <a:extLst>
                <a:ext uri="{FF2B5EF4-FFF2-40B4-BE49-F238E27FC236}">
                  <a16:creationId xmlns:a16="http://schemas.microsoft.com/office/drawing/2014/main" id="{24F46B58-45C6-CCF4-4556-E64DED3CCEC0}"/>
                </a:ext>
              </a:extLst>
            </p:cNvPr>
            <p:cNvSpPr/>
            <p:nvPr/>
          </p:nvSpPr>
          <p:spPr>
            <a:xfrm rot="-2922755">
              <a:off x="6498176" y="2770577"/>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1504;p24">
              <a:extLst>
                <a:ext uri="{FF2B5EF4-FFF2-40B4-BE49-F238E27FC236}">
                  <a16:creationId xmlns:a16="http://schemas.microsoft.com/office/drawing/2014/main" id="{B5909ACB-78F5-F8D0-280A-01747D32A95D}"/>
                </a:ext>
              </a:extLst>
            </p:cNvPr>
            <p:cNvSpPr/>
            <p:nvPr/>
          </p:nvSpPr>
          <p:spPr>
            <a:xfrm rot="-2922755">
              <a:off x="6498791" y="2781086"/>
              <a:ext cx="17666" cy="13436"/>
            </a:xfrm>
            <a:custGeom>
              <a:avLst/>
              <a:gdLst/>
              <a:ahLst/>
              <a:cxnLst/>
              <a:rect l="l" t="t" r="r" b="b"/>
              <a:pathLst>
                <a:path w="142" h="108" extrusionOk="0">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1505;p24">
              <a:extLst>
                <a:ext uri="{FF2B5EF4-FFF2-40B4-BE49-F238E27FC236}">
                  <a16:creationId xmlns:a16="http://schemas.microsoft.com/office/drawing/2014/main" id="{E344584A-E4DE-4AF4-93AA-B63E9F030308}"/>
                </a:ext>
              </a:extLst>
            </p:cNvPr>
            <p:cNvSpPr/>
            <p:nvPr/>
          </p:nvSpPr>
          <p:spPr>
            <a:xfrm rot="-2922755">
              <a:off x="6500157" y="279093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1506;p24">
              <a:extLst>
                <a:ext uri="{FF2B5EF4-FFF2-40B4-BE49-F238E27FC236}">
                  <a16:creationId xmlns:a16="http://schemas.microsoft.com/office/drawing/2014/main" id="{FD8DD88B-7316-8CD3-A570-461A124C2B99}"/>
                </a:ext>
              </a:extLst>
            </p:cNvPr>
            <p:cNvSpPr/>
            <p:nvPr/>
          </p:nvSpPr>
          <p:spPr>
            <a:xfrm rot="-2922755">
              <a:off x="6500841" y="2801464"/>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1507;p24">
              <a:extLst>
                <a:ext uri="{FF2B5EF4-FFF2-40B4-BE49-F238E27FC236}">
                  <a16:creationId xmlns:a16="http://schemas.microsoft.com/office/drawing/2014/main" id="{4E9F1247-0A1B-065E-F5E7-6FF7949153D7}"/>
                </a:ext>
              </a:extLst>
            </p:cNvPr>
            <p:cNvSpPr/>
            <p:nvPr/>
          </p:nvSpPr>
          <p:spPr>
            <a:xfrm rot="-2922755">
              <a:off x="6501355" y="281150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1508;p24">
              <a:extLst>
                <a:ext uri="{FF2B5EF4-FFF2-40B4-BE49-F238E27FC236}">
                  <a16:creationId xmlns:a16="http://schemas.microsoft.com/office/drawing/2014/main" id="{AB024F5E-4123-F984-2838-853D984518D3}"/>
                </a:ext>
              </a:extLst>
            </p:cNvPr>
            <p:cNvSpPr/>
            <p:nvPr/>
          </p:nvSpPr>
          <p:spPr>
            <a:xfrm rot="-2922755">
              <a:off x="6502761" y="282170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1509;p24">
              <a:extLst>
                <a:ext uri="{FF2B5EF4-FFF2-40B4-BE49-F238E27FC236}">
                  <a16:creationId xmlns:a16="http://schemas.microsoft.com/office/drawing/2014/main" id="{A9A9F0A7-0DAA-F828-B565-6C025CEA7A0E}"/>
                </a:ext>
              </a:extLst>
            </p:cNvPr>
            <p:cNvSpPr/>
            <p:nvPr/>
          </p:nvSpPr>
          <p:spPr>
            <a:xfrm rot="-2922755">
              <a:off x="6503540" y="2831805"/>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1510;p24">
              <a:extLst>
                <a:ext uri="{FF2B5EF4-FFF2-40B4-BE49-F238E27FC236}">
                  <a16:creationId xmlns:a16="http://schemas.microsoft.com/office/drawing/2014/main" id="{76BA0800-861E-DC46-30F3-CC1EB9DB6883}"/>
                </a:ext>
              </a:extLst>
            </p:cNvPr>
            <p:cNvSpPr/>
            <p:nvPr/>
          </p:nvSpPr>
          <p:spPr>
            <a:xfrm rot="-2922755">
              <a:off x="6489077" y="2833502"/>
              <a:ext cx="50510" cy="37945"/>
            </a:xfrm>
            <a:custGeom>
              <a:avLst/>
              <a:gdLst/>
              <a:ahLst/>
              <a:cxnLst/>
              <a:rect l="l" t="t" r="r" b="b"/>
              <a:pathLst>
                <a:path w="406" h="305" extrusionOk="0">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1511;p24">
              <a:extLst>
                <a:ext uri="{FF2B5EF4-FFF2-40B4-BE49-F238E27FC236}">
                  <a16:creationId xmlns:a16="http://schemas.microsoft.com/office/drawing/2014/main" id="{678C71A7-EEF0-D8A6-A9EB-49FF3EB0BAEB}"/>
                </a:ext>
              </a:extLst>
            </p:cNvPr>
            <p:cNvSpPr/>
            <p:nvPr/>
          </p:nvSpPr>
          <p:spPr>
            <a:xfrm rot="-2922755">
              <a:off x="6547341" y="2664289"/>
              <a:ext cx="50137" cy="37448"/>
            </a:xfrm>
            <a:custGeom>
              <a:avLst/>
              <a:gdLst/>
              <a:ahLst/>
              <a:cxnLst/>
              <a:rect l="l" t="t" r="r" b="b"/>
              <a:pathLst>
                <a:path w="403" h="301" extrusionOk="0">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1512;p24">
              <a:extLst>
                <a:ext uri="{FF2B5EF4-FFF2-40B4-BE49-F238E27FC236}">
                  <a16:creationId xmlns:a16="http://schemas.microsoft.com/office/drawing/2014/main" id="{D474064F-2F62-270F-AF08-5D1A19D370D4}"/>
                </a:ext>
              </a:extLst>
            </p:cNvPr>
            <p:cNvSpPr/>
            <p:nvPr/>
          </p:nvSpPr>
          <p:spPr>
            <a:xfrm rot="-2922755">
              <a:off x="6565191" y="269555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1513;p24">
              <a:extLst>
                <a:ext uri="{FF2B5EF4-FFF2-40B4-BE49-F238E27FC236}">
                  <a16:creationId xmlns:a16="http://schemas.microsoft.com/office/drawing/2014/main" id="{36E90101-82DB-C704-A44A-5BCBAD1A9455}"/>
                </a:ext>
              </a:extLst>
            </p:cNvPr>
            <p:cNvSpPr/>
            <p:nvPr/>
          </p:nvSpPr>
          <p:spPr>
            <a:xfrm rot="-2922755">
              <a:off x="6567546" y="2710026"/>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1514;p24">
              <a:extLst>
                <a:ext uri="{FF2B5EF4-FFF2-40B4-BE49-F238E27FC236}">
                  <a16:creationId xmlns:a16="http://schemas.microsoft.com/office/drawing/2014/main" id="{4B04C506-19CE-E618-9694-986A9C4CA49D}"/>
                </a:ext>
              </a:extLst>
            </p:cNvPr>
            <p:cNvSpPr/>
            <p:nvPr/>
          </p:nvSpPr>
          <p:spPr>
            <a:xfrm rot="-2922755">
              <a:off x="6568403" y="2724526"/>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1515;p24">
              <a:extLst>
                <a:ext uri="{FF2B5EF4-FFF2-40B4-BE49-F238E27FC236}">
                  <a16:creationId xmlns:a16="http://schemas.microsoft.com/office/drawing/2014/main" id="{E6C46DA5-E777-D38C-D61F-D665F60C87B3}"/>
                </a:ext>
              </a:extLst>
            </p:cNvPr>
            <p:cNvSpPr/>
            <p:nvPr/>
          </p:nvSpPr>
          <p:spPr>
            <a:xfrm rot="-2922755">
              <a:off x="6569402" y="2738444"/>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1516;p24">
              <a:extLst>
                <a:ext uri="{FF2B5EF4-FFF2-40B4-BE49-F238E27FC236}">
                  <a16:creationId xmlns:a16="http://schemas.microsoft.com/office/drawing/2014/main" id="{4B5C9AC4-FCFD-3EBC-BBAF-AB278F59B3D3}"/>
                </a:ext>
              </a:extLst>
            </p:cNvPr>
            <p:cNvSpPr/>
            <p:nvPr/>
          </p:nvSpPr>
          <p:spPr>
            <a:xfrm rot="-2922755">
              <a:off x="6571589" y="2753313"/>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1517;p24">
              <a:extLst>
                <a:ext uri="{FF2B5EF4-FFF2-40B4-BE49-F238E27FC236}">
                  <a16:creationId xmlns:a16="http://schemas.microsoft.com/office/drawing/2014/main" id="{3BEADDB7-64BC-DFB9-3678-C16984CAB75E}"/>
                </a:ext>
              </a:extLst>
            </p:cNvPr>
            <p:cNvSpPr/>
            <p:nvPr/>
          </p:nvSpPr>
          <p:spPr>
            <a:xfrm rot="-2922755">
              <a:off x="6572473" y="2767351"/>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1518;p24">
              <a:extLst>
                <a:ext uri="{FF2B5EF4-FFF2-40B4-BE49-F238E27FC236}">
                  <a16:creationId xmlns:a16="http://schemas.microsoft.com/office/drawing/2014/main" id="{EBD07893-AFB6-3099-C0BB-24B65EDF90AE}"/>
                </a:ext>
              </a:extLst>
            </p:cNvPr>
            <p:cNvSpPr/>
            <p:nvPr/>
          </p:nvSpPr>
          <p:spPr>
            <a:xfrm rot="-2922755">
              <a:off x="6574317" y="27813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1519;p24">
              <a:extLst>
                <a:ext uri="{FF2B5EF4-FFF2-40B4-BE49-F238E27FC236}">
                  <a16:creationId xmlns:a16="http://schemas.microsoft.com/office/drawing/2014/main" id="{C354F8E4-6251-B34D-0E71-BAA883D5C341}"/>
                </a:ext>
              </a:extLst>
            </p:cNvPr>
            <p:cNvSpPr/>
            <p:nvPr/>
          </p:nvSpPr>
          <p:spPr>
            <a:xfrm rot="-2922755">
              <a:off x="6575556" y="2796310"/>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1520;p24">
              <a:extLst>
                <a:ext uri="{FF2B5EF4-FFF2-40B4-BE49-F238E27FC236}">
                  <a16:creationId xmlns:a16="http://schemas.microsoft.com/office/drawing/2014/main" id="{402BB405-A7ED-16A0-043A-4D593FF09DBF}"/>
                </a:ext>
              </a:extLst>
            </p:cNvPr>
            <p:cNvSpPr/>
            <p:nvPr/>
          </p:nvSpPr>
          <p:spPr>
            <a:xfrm rot="-2922755">
              <a:off x="6577368" y="2810322"/>
              <a:ext cx="17791" cy="13436"/>
            </a:xfrm>
            <a:custGeom>
              <a:avLst/>
              <a:gdLst/>
              <a:ahLst/>
              <a:cxnLst/>
              <a:rect l="l" t="t" r="r" b="b"/>
              <a:pathLst>
                <a:path w="143" h="108" extrusionOk="0">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1521;p24">
              <a:extLst>
                <a:ext uri="{FF2B5EF4-FFF2-40B4-BE49-F238E27FC236}">
                  <a16:creationId xmlns:a16="http://schemas.microsoft.com/office/drawing/2014/main" id="{014362A1-EFD2-63B6-2BD4-A59C7E311749}"/>
                </a:ext>
              </a:extLst>
            </p:cNvPr>
            <p:cNvSpPr/>
            <p:nvPr/>
          </p:nvSpPr>
          <p:spPr>
            <a:xfrm rot="-2922755">
              <a:off x="6578378" y="2824290"/>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1522;p24">
              <a:extLst>
                <a:ext uri="{FF2B5EF4-FFF2-40B4-BE49-F238E27FC236}">
                  <a16:creationId xmlns:a16="http://schemas.microsoft.com/office/drawing/2014/main" id="{AF6625E1-F317-20B5-5274-5EF773F5FAD2}"/>
                </a:ext>
              </a:extLst>
            </p:cNvPr>
            <p:cNvSpPr/>
            <p:nvPr/>
          </p:nvSpPr>
          <p:spPr>
            <a:xfrm rot="-2922755">
              <a:off x="6580408" y="2839187"/>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1523;p24">
              <a:extLst>
                <a:ext uri="{FF2B5EF4-FFF2-40B4-BE49-F238E27FC236}">
                  <a16:creationId xmlns:a16="http://schemas.microsoft.com/office/drawing/2014/main" id="{708B4CAD-3D36-2974-FCD2-4F7AA20C25BD}"/>
                </a:ext>
              </a:extLst>
            </p:cNvPr>
            <p:cNvSpPr/>
            <p:nvPr/>
          </p:nvSpPr>
          <p:spPr>
            <a:xfrm rot="-2922755">
              <a:off x="6581288" y="2853214"/>
              <a:ext cx="18786" cy="13561"/>
            </a:xfrm>
            <a:custGeom>
              <a:avLst/>
              <a:gdLst/>
              <a:ahLst/>
              <a:cxnLst/>
              <a:rect l="l" t="t" r="r" b="b"/>
              <a:pathLst>
                <a:path w="151" h="109" extrusionOk="0">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1524;p24">
              <a:extLst>
                <a:ext uri="{FF2B5EF4-FFF2-40B4-BE49-F238E27FC236}">
                  <a16:creationId xmlns:a16="http://schemas.microsoft.com/office/drawing/2014/main" id="{3FA7A5F4-F494-D86C-D618-D12329C90230}"/>
                </a:ext>
              </a:extLst>
            </p:cNvPr>
            <p:cNvSpPr/>
            <p:nvPr/>
          </p:nvSpPr>
          <p:spPr>
            <a:xfrm rot="-2922755">
              <a:off x="6567902" y="2861279"/>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1525;p24">
              <a:extLst>
                <a:ext uri="{FF2B5EF4-FFF2-40B4-BE49-F238E27FC236}">
                  <a16:creationId xmlns:a16="http://schemas.microsoft.com/office/drawing/2014/main" id="{70FA109A-1765-9A6B-1BE2-FAFE8B152E36}"/>
                </a:ext>
              </a:extLst>
            </p:cNvPr>
            <p:cNvSpPr/>
            <p:nvPr/>
          </p:nvSpPr>
          <p:spPr>
            <a:xfrm rot="-2922755">
              <a:off x="6626036" y="2635269"/>
              <a:ext cx="50510" cy="37821"/>
            </a:xfrm>
            <a:custGeom>
              <a:avLst/>
              <a:gdLst/>
              <a:ahLst/>
              <a:cxnLst/>
              <a:rect l="l" t="t" r="r" b="b"/>
              <a:pathLst>
                <a:path w="406" h="304" extrusionOk="0">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1526;p24">
              <a:extLst>
                <a:ext uri="{FF2B5EF4-FFF2-40B4-BE49-F238E27FC236}">
                  <a16:creationId xmlns:a16="http://schemas.microsoft.com/office/drawing/2014/main" id="{F69479CC-79E9-2166-FC5C-8690A5FD24DB}"/>
                </a:ext>
              </a:extLst>
            </p:cNvPr>
            <p:cNvSpPr/>
            <p:nvPr/>
          </p:nvSpPr>
          <p:spPr>
            <a:xfrm rot="-2922755">
              <a:off x="6644956" y="2672641"/>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1527;p24">
              <a:extLst>
                <a:ext uri="{FF2B5EF4-FFF2-40B4-BE49-F238E27FC236}">
                  <a16:creationId xmlns:a16="http://schemas.microsoft.com/office/drawing/2014/main" id="{5421E388-7C78-71C0-7999-E00BF5ACACE3}"/>
                </a:ext>
              </a:extLst>
            </p:cNvPr>
            <p:cNvSpPr/>
            <p:nvPr/>
          </p:nvSpPr>
          <p:spPr>
            <a:xfrm rot="-2922755">
              <a:off x="6646802" y="2691641"/>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1528;p24">
              <a:extLst>
                <a:ext uri="{FF2B5EF4-FFF2-40B4-BE49-F238E27FC236}">
                  <a16:creationId xmlns:a16="http://schemas.microsoft.com/office/drawing/2014/main" id="{57CEB98F-B53D-E3E5-DE40-B9EECDC151F8}"/>
                </a:ext>
              </a:extLst>
            </p:cNvPr>
            <p:cNvSpPr/>
            <p:nvPr/>
          </p:nvSpPr>
          <p:spPr>
            <a:xfrm rot="-2922755">
              <a:off x="6648846" y="2709254"/>
              <a:ext cx="17791" cy="13934"/>
            </a:xfrm>
            <a:custGeom>
              <a:avLst/>
              <a:gdLst/>
              <a:ahLst/>
              <a:cxnLst/>
              <a:rect l="l" t="t" r="r" b="b"/>
              <a:pathLst>
                <a:path w="143" h="112" extrusionOk="0">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1529;p24">
              <a:extLst>
                <a:ext uri="{FF2B5EF4-FFF2-40B4-BE49-F238E27FC236}">
                  <a16:creationId xmlns:a16="http://schemas.microsoft.com/office/drawing/2014/main" id="{029EAD35-4991-CEF9-24CE-88425419CCD8}"/>
                </a:ext>
              </a:extLst>
            </p:cNvPr>
            <p:cNvSpPr/>
            <p:nvPr/>
          </p:nvSpPr>
          <p:spPr>
            <a:xfrm rot="-2922755">
              <a:off x="6650510" y="2728349"/>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1530;p24">
              <a:extLst>
                <a:ext uri="{FF2B5EF4-FFF2-40B4-BE49-F238E27FC236}">
                  <a16:creationId xmlns:a16="http://schemas.microsoft.com/office/drawing/2014/main" id="{EA2E982E-8635-F120-37EA-4DD2741BC942}"/>
                </a:ext>
              </a:extLst>
            </p:cNvPr>
            <p:cNvSpPr/>
            <p:nvPr/>
          </p:nvSpPr>
          <p:spPr>
            <a:xfrm rot="-2922755">
              <a:off x="6652234" y="2747079"/>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1531;p24">
              <a:extLst>
                <a:ext uri="{FF2B5EF4-FFF2-40B4-BE49-F238E27FC236}">
                  <a16:creationId xmlns:a16="http://schemas.microsoft.com/office/drawing/2014/main" id="{F28FC316-9F8E-A947-D122-EF6E3BFF8D76}"/>
                </a:ext>
              </a:extLst>
            </p:cNvPr>
            <p:cNvSpPr/>
            <p:nvPr/>
          </p:nvSpPr>
          <p:spPr>
            <a:xfrm rot="-2922755">
              <a:off x="6654260" y="2765026"/>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1532;p24">
              <a:extLst>
                <a:ext uri="{FF2B5EF4-FFF2-40B4-BE49-F238E27FC236}">
                  <a16:creationId xmlns:a16="http://schemas.microsoft.com/office/drawing/2014/main" id="{CC44A465-C3C7-B1C0-B121-18BF73F841DC}"/>
                </a:ext>
              </a:extLst>
            </p:cNvPr>
            <p:cNvSpPr/>
            <p:nvPr/>
          </p:nvSpPr>
          <p:spPr>
            <a:xfrm rot="-2922755">
              <a:off x="6655937" y="278377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1533;p24">
              <a:extLst>
                <a:ext uri="{FF2B5EF4-FFF2-40B4-BE49-F238E27FC236}">
                  <a16:creationId xmlns:a16="http://schemas.microsoft.com/office/drawing/2014/main" id="{7EC18423-3D8C-3029-C304-0C92F6DC4990}"/>
                </a:ext>
              </a:extLst>
            </p:cNvPr>
            <p:cNvSpPr/>
            <p:nvPr/>
          </p:nvSpPr>
          <p:spPr>
            <a:xfrm rot="-2922755">
              <a:off x="6658104" y="2801660"/>
              <a:ext cx="17791" cy="13934"/>
            </a:xfrm>
            <a:custGeom>
              <a:avLst/>
              <a:gdLst/>
              <a:ahLst/>
              <a:cxnLst/>
              <a:rect l="l" t="t" r="r" b="b"/>
              <a:pathLst>
                <a:path w="143" h="112" extrusionOk="0">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1534;p24">
              <a:extLst>
                <a:ext uri="{FF2B5EF4-FFF2-40B4-BE49-F238E27FC236}">
                  <a16:creationId xmlns:a16="http://schemas.microsoft.com/office/drawing/2014/main" id="{6D92FEB6-07E3-B87D-2253-243A0BC1F32E}"/>
                </a:ext>
              </a:extLst>
            </p:cNvPr>
            <p:cNvSpPr/>
            <p:nvPr/>
          </p:nvSpPr>
          <p:spPr>
            <a:xfrm rot="-2922755">
              <a:off x="6659645" y="28204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1535;p24">
              <a:extLst>
                <a:ext uri="{FF2B5EF4-FFF2-40B4-BE49-F238E27FC236}">
                  <a16:creationId xmlns:a16="http://schemas.microsoft.com/office/drawing/2014/main" id="{5BDCC88D-C908-9659-B92C-CDD45005120E}"/>
                </a:ext>
              </a:extLst>
            </p:cNvPr>
            <p:cNvSpPr/>
            <p:nvPr/>
          </p:nvSpPr>
          <p:spPr>
            <a:xfrm rot="-2922755">
              <a:off x="6661994" y="2838274"/>
              <a:ext cx="17791" cy="14432"/>
            </a:xfrm>
            <a:custGeom>
              <a:avLst/>
              <a:gdLst/>
              <a:ahLst/>
              <a:cxnLst/>
              <a:rect l="l" t="t" r="r" b="b"/>
              <a:pathLst>
                <a:path w="143" h="116" extrusionOk="0">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1536;p24">
              <a:extLst>
                <a:ext uri="{FF2B5EF4-FFF2-40B4-BE49-F238E27FC236}">
                  <a16:creationId xmlns:a16="http://schemas.microsoft.com/office/drawing/2014/main" id="{F727DC89-7D2B-F90F-A824-AD20E6EC3881}"/>
                </a:ext>
              </a:extLst>
            </p:cNvPr>
            <p:cNvSpPr/>
            <p:nvPr/>
          </p:nvSpPr>
          <p:spPr>
            <a:xfrm rot="-2922755">
              <a:off x="6663564" y="2857535"/>
              <a:ext cx="17791" cy="13436"/>
            </a:xfrm>
            <a:custGeom>
              <a:avLst/>
              <a:gdLst/>
              <a:ahLst/>
              <a:cxnLst/>
              <a:rect l="l" t="t" r="r" b="b"/>
              <a:pathLst>
                <a:path w="143" h="108" extrusionOk="0">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1537;p24">
              <a:extLst>
                <a:ext uri="{FF2B5EF4-FFF2-40B4-BE49-F238E27FC236}">
                  <a16:creationId xmlns:a16="http://schemas.microsoft.com/office/drawing/2014/main" id="{19F5AEB8-B2D1-D956-F634-8C770758D2F0}"/>
                </a:ext>
              </a:extLst>
            </p:cNvPr>
            <p:cNvSpPr/>
            <p:nvPr/>
          </p:nvSpPr>
          <p:spPr>
            <a:xfrm rot="-2922755">
              <a:off x="6665964" y="2875835"/>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1538;p24">
              <a:extLst>
                <a:ext uri="{FF2B5EF4-FFF2-40B4-BE49-F238E27FC236}">
                  <a16:creationId xmlns:a16="http://schemas.microsoft.com/office/drawing/2014/main" id="{81C86CBB-9715-51B9-6C01-239B5F0F01AB}"/>
                </a:ext>
              </a:extLst>
            </p:cNvPr>
            <p:cNvSpPr/>
            <p:nvPr/>
          </p:nvSpPr>
          <p:spPr>
            <a:xfrm rot="-2922755">
              <a:off x="6652100" y="2889156"/>
              <a:ext cx="50137" cy="36950"/>
            </a:xfrm>
            <a:custGeom>
              <a:avLst/>
              <a:gdLst/>
              <a:ahLst/>
              <a:cxnLst/>
              <a:rect l="l" t="t" r="r" b="b"/>
              <a:pathLst>
                <a:path w="403" h="297" extrusionOk="0">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1539;p24">
              <a:extLst>
                <a:ext uri="{FF2B5EF4-FFF2-40B4-BE49-F238E27FC236}">
                  <a16:creationId xmlns:a16="http://schemas.microsoft.com/office/drawing/2014/main" id="{8DF2A221-43BB-B990-4DF0-5E5005178464}"/>
                </a:ext>
              </a:extLst>
            </p:cNvPr>
            <p:cNvSpPr/>
            <p:nvPr/>
          </p:nvSpPr>
          <p:spPr>
            <a:xfrm rot="-2922755">
              <a:off x="6719087" y="2608555"/>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1540;p24">
              <a:extLst>
                <a:ext uri="{FF2B5EF4-FFF2-40B4-BE49-F238E27FC236}">
                  <a16:creationId xmlns:a16="http://schemas.microsoft.com/office/drawing/2014/main" id="{9D6EF1DA-ED67-BF54-7F51-BF2888E6C2B6}"/>
                </a:ext>
              </a:extLst>
            </p:cNvPr>
            <p:cNvSpPr/>
            <p:nvPr/>
          </p:nvSpPr>
          <p:spPr>
            <a:xfrm rot="-2922755">
              <a:off x="6744558" y="2918017"/>
              <a:ext cx="50261" cy="37572"/>
            </a:xfrm>
            <a:custGeom>
              <a:avLst/>
              <a:gdLst/>
              <a:ahLst/>
              <a:cxnLst/>
              <a:rect l="l" t="t" r="r" b="b"/>
              <a:pathLst>
                <a:path w="404" h="302" extrusionOk="0">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1541;p24">
              <a:extLst>
                <a:ext uri="{FF2B5EF4-FFF2-40B4-BE49-F238E27FC236}">
                  <a16:creationId xmlns:a16="http://schemas.microsoft.com/office/drawing/2014/main" id="{8C6403C0-FEDD-26DE-BFBC-5919FB636A38}"/>
                </a:ext>
              </a:extLst>
            </p:cNvPr>
            <p:cNvSpPr/>
            <p:nvPr/>
          </p:nvSpPr>
          <p:spPr>
            <a:xfrm rot="-2922755">
              <a:off x="6732082" y="2651046"/>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1542;p24">
              <a:extLst>
                <a:ext uri="{FF2B5EF4-FFF2-40B4-BE49-F238E27FC236}">
                  <a16:creationId xmlns:a16="http://schemas.microsoft.com/office/drawing/2014/main" id="{B02DF222-4C89-EA2F-021F-A3EFC606C967}"/>
                </a:ext>
              </a:extLst>
            </p:cNvPr>
            <p:cNvSpPr/>
            <p:nvPr/>
          </p:nvSpPr>
          <p:spPr>
            <a:xfrm rot="-2922755">
              <a:off x="6733967" y="2673691"/>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1543;p24">
              <a:extLst>
                <a:ext uri="{FF2B5EF4-FFF2-40B4-BE49-F238E27FC236}">
                  <a16:creationId xmlns:a16="http://schemas.microsoft.com/office/drawing/2014/main" id="{3E6C747A-55AC-CAA5-2967-B8E8825A6CCA}"/>
                </a:ext>
              </a:extLst>
            </p:cNvPr>
            <p:cNvSpPr/>
            <p:nvPr/>
          </p:nvSpPr>
          <p:spPr>
            <a:xfrm rot="-2922755">
              <a:off x="6736906" y="2696366"/>
              <a:ext cx="17791" cy="13561"/>
            </a:xfrm>
            <a:custGeom>
              <a:avLst/>
              <a:gdLst/>
              <a:ahLst/>
              <a:cxnLst/>
              <a:rect l="l" t="t" r="r" b="b"/>
              <a:pathLst>
                <a:path w="143" h="109" extrusionOk="0">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1544;p24">
              <a:extLst>
                <a:ext uri="{FF2B5EF4-FFF2-40B4-BE49-F238E27FC236}">
                  <a16:creationId xmlns:a16="http://schemas.microsoft.com/office/drawing/2014/main" id="{161BF925-A151-757B-BCB0-D4C2474744BA}"/>
                </a:ext>
              </a:extLst>
            </p:cNvPr>
            <p:cNvSpPr/>
            <p:nvPr/>
          </p:nvSpPr>
          <p:spPr>
            <a:xfrm rot="-2922755">
              <a:off x="6738838" y="2718989"/>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1545;p24">
              <a:extLst>
                <a:ext uri="{FF2B5EF4-FFF2-40B4-BE49-F238E27FC236}">
                  <a16:creationId xmlns:a16="http://schemas.microsoft.com/office/drawing/2014/main" id="{5B16FC92-1D9B-081A-0C09-C9CEE0D29806}"/>
                </a:ext>
              </a:extLst>
            </p:cNvPr>
            <p:cNvSpPr/>
            <p:nvPr/>
          </p:nvSpPr>
          <p:spPr>
            <a:xfrm rot="-2922755">
              <a:off x="6741751" y="2741607"/>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1546;p24">
              <a:extLst>
                <a:ext uri="{FF2B5EF4-FFF2-40B4-BE49-F238E27FC236}">
                  <a16:creationId xmlns:a16="http://schemas.microsoft.com/office/drawing/2014/main" id="{012E97FA-5FE7-8C23-8609-B44E4C361EAE}"/>
                </a:ext>
              </a:extLst>
            </p:cNvPr>
            <p:cNvSpPr/>
            <p:nvPr/>
          </p:nvSpPr>
          <p:spPr>
            <a:xfrm rot="-2922755">
              <a:off x="6743597" y="2763793"/>
              <a:ext cx="17791" cy="14307"/>
            </a:xfrm>
            <a:custGeom>
              <a:avLst/>
              <a:gdLst/>
              <a:ahLst/>
              <a:cxnLst/>
              <a:rect l="l" t="t" r="r" b="b"/>
              <a:pathLst>
                <a:path w="143" h="115" extrusionOk="0">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1547;p24">
              <a:extLst>
                <a:ext uri="{FF2B5EF4-FFF2-40B4-BE49-F238E27FC236}">
                  <a16:creationId xmlns:a16="http://schemas.microsoft.com/office/drawing/2014/main" id="{F7397C51-3777-C576-0DDD-2CCFB04012EE}"/>
                </a:ext>
              </a:extLst>
            </p:cNvPr>
            <p:cNvSpPr/>
            <p:nvPr/>
          </p:nvSpPr>
          <p:spPr>
            <a:xfrm rot="-2922755">
              <a:off x="6746133" y="2786075"/>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1548;p24">
              <a:extLst>
                <a:ext uri="{FF2B5EF4-FFF2-40B4-BE49-F238E27FC236}">
                  <a16:creationId xmlns:a16="http://schemas.microsoft.com/office/drawing/2014/main" id="{AB5F6C02-3832-6F7C-70AC-F1296A792A63}"/>
                </a:ext>
              </a:extLst>
            </p:cNvPr>
            <p:cNvSpPr/>
            <p:nvPr/>
          </p:nvSpPr>
          <p:spPr>
            <a:xfrm rot="-2922755">
              <a:off x="6748187" y="280909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1549;p24">
              <a:extLst>
                <a:ext uri="{FF2B5EF4-FFF2-40B4-BE49-F238E27FC236}">
                  <a16:creationId xmlns:a16="http://schemas.microsoft.com/office/drawing/2014/main" id="{BD3704F3-78C5-BA7D-6CF4-9C9EB29C2E78}"/>
                </a:ext>
              </a:extLst>
            </p:cNvPr>
            <p:cNvSpPr/>
            <p:nvPr/>
          </p:nvSpPr>
          <p:spPr>
            <a:xfrm rot="-2922755">
              <a:off x="6750234" y="2831721"/>
              <a:ext cx="18661" cy="13561"/>
            </a:xfrm>
            <a:custGeom>
              <a:avLst/>
              <a:gdLst/>
              <a:ahLst/>
              <a:cxnLst/>
              <a:rect l="l" t="t" r="r" b="b"/>
              <a:pathLst>
                <a:path w="150" h="109" extrusionOk="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1550;p24">
              <a:extLst>
                <a:ext uri="{FF2B5EF4-FFF2-40B4-BE49-F238E27FC236}">
                  <a16:creationId xmlns:a16="http://schemas.microsoft.com/office/drawing/2014/main" id="{28AC30E1-3FEE-462F-45AF-9AA7E3A062C8}"/>
                </a:ext>
              </a:extLst>
            </p:cNvPr>
            <p:cNvSpPr/>
            <p:nvPr/>
          </p:nvSpPr>
          <p:spPr>
            <a:xfrm rot="-2922755">
              <a:off x="6753057" y="28543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1551;p24">
              <a:extLst>
                <a:ext uri="{FF2B5EF4-FFF2-40B4-BE49-F238E27FC236}">
                  <a16:creationId xmlns:a16="http://schemas.microsoft.com/office/drawing/2014/main" id="{9D35C44D-1992-82BE-CA54-14BDB397F22B}"/>
                </a:ext>
              </a:extLst>
            </p:cNvPr>
            <p:cNvSpPr/>
            <p:nvPr/>
          </p:nvSpPr>
          <p:spPr>
            <a:xfrm rot="-2922755">
              <a:off x="6755100" y="2877010"/>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1552;p24">
              <a:extLst>
                <a:ext uri="{FF2B5EF4-FFF2-40B4-BE49-F238E27FC236}">
                  <a16:creationId xmlns:a16="http://schemas.microsoft.com/office/drawing/2014/main" id="{725209E9-0355-FE07-DAA7-4EE698544F9C}"/>
                </a:ext>
              </a:extLst>
            </p:cNvPr>
            <p:cNvSpPr/>
            <p:nvPr/>
          </p:nvSpPr>
          <p:spPr>
            <a:xfrm rot="-2922755">
              <a:off x="6757970" y="2899534"/>
              <a:ext cx="17542" cy="13561"/>
            </a:xfrm>
            <a:custGeom>
              <a:avLst/>
              <a:gdLst/>
              <a:ahLst/>
              <a:cxnLst/>
              <a:rect l="l" t="t" r="r" b="b"/>
              <a:pathLst>
                <a:path w="141" h="109" extrusionOk="0">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1553;p24">
              <a:extLst>
                <a:ext uri="{FF2B5EF4-FFF2-40B4-BE49-F238E27FC236}">
                  <a16:creationId xmlns:a16="http://schemas.microsoft.com/office/drawing/2014/main" id="{0F13BFAB-9EF9-411F-A191-5D62E68A9B5F}"/>
                </a:ext>
              </a:extLst>
            </p:cNvPr>
            <p:cNvSpPr/>
            <p:nvPr/>
          </p:nvSpPr>
          <p:spPr>
            <a:xfrm rot="-2922755">
              <a:off x="6809823" y="2582958"/>
              <a:ext cx="49266" cy="36950"/>
            </a:xfrm>
            <a:custGeom>
              <a:avLst/>
              <a:gdLst/>
              <a:ahLst/>
              <a:cxnLst/>
              <a:rect l="l" t="t" r="r" b="b"/>
              <a:pathLst>
                <a:path w="396" h="297" extrusionOk="0">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1554;p24">
              <a:extLst>
                <a:ext uri="{FF2B5EF4-FFF2-40B4-BE49-F238E27FC236}">
                  <a16:creationId xmlns:a16="http://schemas.microsoft.com/office/drawing/2014/main" id="{46D5923D-50DC-D303-E344-62E8D6675CFD}"/>
                </a:ext>
              </a:extLst>
            </p:cNvPr>
            <p:cNvSpPr/>
            <p:nvPr/>
          </p:nvSpPr>
          <p:spPr>
            <a:xfrm rot="-2922755">
              <a:off x="6853312" y="2948354"/>
              <a:ext cx="37323" cy="37323"/>
            </a:xfrm>
            <a:custGeom>
              <a:avLst/>
              <a:gdLst/>
              <a:ahLst/>
              <a:cxnLst/>
              <a:rect l="l" t="t" r="r" b="b"/>
              <a:pathLst>
                <a:path w="300" h="300" extrusionOk="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1555;p24">
              <a:extLst>
                <a:ext uri="{FF2B5EF4-FFF2-40B4-BE49-F238E27FC236}">
                  <a16:creationId xmlns:a16="http://schemas.microsoft.com/office/drawing/2014/main" id="{CC669869-B717-200B-22E4-D55810229460}"/>
                </a:ext>
              </a:extLst>
            </p:cNvPr>
            <p:cNvSpPr/>
            <p:nvPr/>
          </p:nvSpPr>
          <p:spPr>
            <a:xfrm rot="-2922755">
              <a:off x="6829098" y="2630969"/>
              <a:ext cx="17915" cy="13810"/>
            </a:xfrm>
            <a:custGeom>
              <a:avLst/>
              <a:gdLst/>
              <a:ahLst/>
              <a:cxnLst/>
              <a:rect l="l" t="t" r="r" b="b"/>
              <a:pathLst>
                <a:path w="144" h="111" extrusionOk="0">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1556;p24">
              <a:extLst>
                <a:ext uri="{FF2B5EF4-FFF2-40B4-BE49-F238E27FC236}">
                  <a16:creationId xmlns:a16="http://schemas.microsoft.com/office/drawing/2014/main" id="{5C64AE7D-7141-3DE7-2921-74D2A395A7D4}"/>
                </a:ext>
              </a:extLst>
            </p:cNvPr>
            <p:cNvSpPr/>
            <p:nvPr/>
          </p:nvSpPr>
          <p:spPr>
            <a:xfrm rot="-2922755">
              <a:off x="6831463" y="2657485"/>
              <a:ext cx="18661" cy="13934"/>
            </a:xfrm>
            <a:custGeom>
              <a:avLst/>
              <a:gdLst/>
              <a:ahLst/>
              <a:cxnLst/>
              <a:rect l="l" t="t" r="r" b="b"/>
              <a:pathLst>
                <a:path w="150" h="112" extrusionOk="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1557;p24">
              <a:extLst>
                <a:ext uri="{FF2B5EF4-FFF2-40B4-BE49-F238E27FC236}">
                  <a16:creationId xmlns:a16="http://schemas.microsoft.com/office/drawing/2014/main" id="{3EACAE13-2A97-A213-5AFC-E725A0059880}"/>
                </a:ext>
              </a:extLst>
            </p:cNvPr>
            <p:cNvSpPr/>
            <p:nvPr/>
          </p:nvSpPr>
          <p:spPr>
            <a:xfrm rot="-2922755">
              <a:off x="6834771" y="2683912"/>
              <a:ext cx="17791" cy="14307"/>
            </a:xfrm>
            <a:custGeom>
              <a:avLst/>
              <a:gdLst/>
              <a:ahLst/>
              <a:cxnLst/>
              <a:rect l="l" t="t" r="r" b="b"/>
              <a:pathLst>
                <a:path w="143" h="115" extrusionOk="0">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1558;p24">
              <a:extLst>
                <a:ext uri="{FF2B5EF4-FFF2-40B4-BE49-F238E27FC236}">
                  <a16:creationId xmlns:a16="http://schemas.microsoft.com/office/drawing/2014/main" id="{E8711D04-A12E-C193-61B8-441898B556BB}"/>
                </a:ext>
              </a:extLst>
            </p:cNvPr>
            <p:cNvSpPr/>
            <p:nvPr/>
          </p:nvSpPr>
          <p:spPr>
            <a:xfrm rot="-2922755">
              <a:off x="6836986" y="2710496"/>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1559;p24">
              <a:extLst>
                <a:ext uri="{FF2B5EF4-FFF2-40B4-BE49-F238E27FC236}">
                  <a16:creationId xmlns:a16="http://schemas.microsoft.com/office/drawing/2014/main" id="{3B7536B6-566A-5D39-484C-B6F9EF525627}"/>
                </a:ext>
              </a:extLst>
            </p:cNvPr>
            <p:cNvSpPr/>
            <p:nvPr/>
          </p:nvSpPr>
          <p:spPr>
            <a:xfrm rot="-2922755">
              <a:off x="6840524" y="2737803"/>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1560;p24">
              <a:extLst>
                <a:ext uri="{FF2B5EF4-FFF2-40B4-BE49-F238E27FC236}">
                  <a16:creationId xmlns:a16="http://schemas.microsoft.com/office/drawing/2014/main" id="{693BDF0F-A079-1D66-9657-20A84CD2EAA7}"/>
                </a:ext>
              </a:extLst>
            </p:cNvPr>
            <p:cNvSpPr/>
            <p:nvPr/>
          </p:nvSpPr>
          <p:spPr>
            <a:xfrm rot="-2922755">
              <a:off x="6842934" y="2764693"/>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1561;p24">
              <a:extLst>
                <a:ext uri="{FF2B5EF4-FFF2-40B4-BE49-F238E27FC236}">
                  <a16:creationId xmlns:a16="http://schemas.microsoft.com/office/drawing/2014/main" id="{1AACC77D-4816-3BA2-3615-7A1C2F7FA800}"/>
                </a:ext>
              </a:extLst>
            </p:cNvPr>
            <p:cNvSpPr/>
            <p:nvPr/>
          </p:nvSpPr>
          <p:spPr>
            <a:xfrm rot="-2922755">
              <a:off x="6845132" y="2791240"/>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1562;p24">
              <a:extLst>
                <a:ext uri="{FF2B5EF4-FFF2-40B4-BE49-F238E27FC236}">
                  <a16:creationId xmlns:a16="http://schemas.microsoft.com/office/drawing/2014/main" id="{00AF5CFB-7062-A67A-F3C0-1524A6F30FD5}"/>
                </a:ext>
              </a:extLst>
            </p:cNvPr>
            <p:cNvSpPr/>
            <p:nvPr/>
          </p:nvSpPr>
          <p:spPr>
            <a:xfrm rot="-2922755">
              <a:off x="6848321" y="2817777"/>
              <a:ext cx="17791" cy="13436"/>
            </a:xfrm>
            <a:custGeom>
              <a:avLst/>
              <a:gdLst/>
              <a:ahLst/>
              <a:cxnLst/>
              <a:rect l="l" t="t" r="r" b="b"/>
              <a:pathLst>
                <a:path w="143" h="108" extrusionOk="0">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1563;p24">
              <a:extLst>
                <a:ext uri="{FF2B5EF4-FFF2-40B4-BE49-F238E27FC236}">
                  <a16:creationId xmlns:a16="http://schemas.microsoft.com/office/drawing/2014/main" id="{676CFC23-9F9C-D521-734F-F598862C2CB6}"/>
                </a:ext>
              </a:extLst>
            </p:cNvPr>
            <p:cNvSpPr/>
            <p:nvPr/>
          </p:nvSpPr>
          <p:spPr>
            <a:xfrm rot="-2922755">
              <a:off x="6850609" y="284439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1564;p24">
              <a:extLst>
                <a:ext uri="{FF2B5EF4-FFF2-40B4-BE49-F238E27FC236}">
                  <a16:creationId xmlns:a16="http://schemas.microsoft.com/office/drawing/2014/main" id="{9165CDCD-8E3B-712E-F045-CB446D8ABC07}"/>
                </a:ext>
              </a:extLst>
            </p:cNvPr>
            <p:cNvSpPr/>
            <p:nvPr/>
          </p:nvSpPr>
          <p:spPr>
            <a:xfrm rot="-2922755">
              <a:off x="6853845" y="287091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1565;p24">
              <a:extLst>
                <a:ext uri="{FF2B5EF4-FFF2-40B4-BE49-F238E27FC236}">
                  <a16:creationId xmlns:a16="http://schemas.microsoft.com/office/drawing/2014/main" id="{8229C346-DCBA-C321-A6DE-844494F8068D}"/>
                </a:ext>
              </a:extLst>
            </p:cNvPr>
            <p:cNvSpPr/>
            <p:nvPr/>
          </p:nvSpPr>
          <p:spPr>
            <a:xfrm rot="-2922755">
              <a:off x="6856039" y="2897450"/>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1566;p24">
              <a:extLst>
                <a:ext uri="{FF2B5EF4-FFF2-40B4-BE49-F238E27FC236}">
                  <a16:creationId xmlns:a16="http://schemas.microsoft.com/office/drawing/2014/main" id="{C0234ED6-3E1A-3CA0-157A-88420DF1BD82}"/>
                </a:ext>
              </a:extLst>
            </p:cNvPr>
            <p:cNvSpPr/>
            <p:nvPr/>
          </p:nvSpPr>
          <p:spPr>
            <a:xfrm rot="-2922755">
              <a:off x="6859228" y="2923988"/>
              <a:ext cx="17791" cy="13561"/>
            </a:xfrm>
            <a:custGeom>
              <a:avLst/>
              <a:gdLst/>
              <a:ahLst/>
              <a:cxnLst/>
              <a:rect l="l" t="t" r="r" b="b"/>
              <a:pathLst>
                <a:path w="143" h="109" extrusionOk="0">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1567;p24">
              <a:extLst>
                <a:ext uri="{FF2B5EF4-FFF2-40B4-BE49-F238E27FC236}">
                  <a16:creationId xmlns:a16="http://schemas.microsoft.com/office/drawing/2014/main" id="{93B8ABC1-B398-9F94-E5CB-7D72250148F8}"/>
                </a:ext>
              </a:extLst>
            </p:cNvPr>
            <p:cNvSpPr/>
            <p:nvPr/>
          </p:nvSpPr>
          <p:spPr>
            <a:xfrm rot="-2922755">
              <a:off x="6923793" y="2559058"/>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1568;p24">
              <a:extLst>
                <a:ext uri="{FF2B5EF4-FFF2-40B4-BE49-F238E27FC236}">
                  <a16:creationId xmlns:a16="http://schemas.microsoft.com/office/drawing/2014/main" id="{5DE44C1D-0DAE-DE05-0E67-5224CE4ADF65}"/>
                </a:ext>
              </a:extLst>
            </p:cNvPr>
            <p:cNvSpPr/>
            <p:nvPr/>
          </p:nvSpPr>
          <p:spPr>
            <a:xfrm rot="-2922755">
              <a:off x="6961102" y="2981051"/>
              <a:ext cx="49266" cy="36950"/>
            </a:xfrm>
            <a:custGeom>
              <a:avLst/>
              <a:gdLst/>
              <a:ahLst/>
              <a:cxnLst/>
              <a:rect l="l" t="t" r="r" b="b"/>
              <a:pathLst>
                <a:path w="396" h="297" extrusionOk="0">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1569;p24">
              <a:extLst>
                <a:ext uri="{FF2B5EF4-FFF2-40B4-BE49-F238E27FC236}">
                  <a16:creationId xmlns:a16="http://schemas.microsoft.com/office/drawing/2014/main" id="{9E87642D-1376-8DB6-F4B7-15D2D94708A4}"/>
                </a:ext>
              </a:extLst>
            </p:cNvPr>
            <p:cNvSpPr/>
            <p:nvPr/>
          </p:nvSpPr>
          <p:spPr>
            <a:xfrm rot="-2922755">
              <a:off x="6937960" y="2612665"/>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1570;p24">
              <a:extLst>
                <a:ext uri="{FF2B5EF4-FFF2-40B4-BE49-F238E27FC236}">
                  <a16:creationId xmlns:a16="http://schemas.microsoft.com/office/drawing/2014/main" id="{E1BD671A-E4B6-B30D-23C3-0FFE423CB7B8}"/>
                </a:ext>
              </a:extLst>
            </p:cNvPr>
            <p:cNvSpPr/>
            <p:nvPr/>
          </p:nvSpPr>
          <p:spPr>
            <a:xfrm rot="-2922755">
              <a:off x="6940693" y="2643578"/>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1571;p24">
              <a:extLst>
                <a:ext uri="{FF2B5EF4-FFF2-40B4-BE49-F238E27FC236}">
                  <a16:creationId xmlns:a16="http://schemas.microsoft.com/office/drawing/2014/main" id="{369DC651-8AD1-DCF7-59EB-1F08BCA6A501}"/>
                </a:ext>
              </a:extLst>
            </p:cNvPr>
            <p:cNvSpPr/>
            <p:nvPr/>
          </p:nvSpPr>
          <p:spPr>
            <a:xfrm rot="-2922755">
              <a:off x="6943346" y="2673940"/>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1572;p24">
              <a:extLst>
                <a:ext uri="{FF2B5EF4-FFF2-40B4-BE49-F238E27FC236}">
                  <a16:creationId xmlns:a16="http://schemas.microsoft.com/office/drawing/2014/main" id="{99FC21C6-A3D9-90E4-E18A-391D595725FC}"/>
                </a:ext>
              </a:extLst>
            </p:cNvPr>
            <p:cNvSpPr/>
            <p:nvPr/>
          </p:nvSpPr>
          <p:spPr>
            <a:xfrm rot="-2922755">
              <a:off x="6947264" y="270517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1573;p24">
              <a:extLst>
                <a:ext uri="{FF2B5EF4-FFF2-40B4-BE49-F238E27FC236}">
                  <a16:creationId xmlns:a16="http://schemas.microsoft.com/office/drawing/2014/main" id="{729906C8-0E18-D492-7525-0D093856371A}"/>
                </a:ext>
              </a:extLst>
            </p:cNvPr>
            <p:cNvSpPr/>
            <p:nvPr/>
          </p:nvSpPr>
          <p:spPr>
            <a:xfrm rot="-2922755">
              <a:off x="6949828" y="2735589"/>
              <a:ext cx="18786" cy="13561"/>
            </a:xfrm>
            <a:custGeom>
              <a:avLst/>
              <a:gdLst/>
              <a:ahLst/>
              <a:cxnLst/>
              <a:rect l="l" t="t" r="r" b="b"/>
              <a:pathLst>
                <a:path w="151" h="109" extrusionOk="0">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1574;p24">
              <a:extLst>
                <a:ext uri="{FF2B5EF4-FFF2-40B4-BE49-F238E27FC236}">
                  <a16:creationId xmlns:a16="http://schemas.microsoft.com/office/drawing/2014/main" id="{E7316C57-F288-2E40-26EA-6824A520A0E7}"/>
                </a:ext>
              </a:extLst>
            </p:cNvPr>
            <p:cNvSpPr/>
            <p:nvPr/>
          </p:nvSpPr>
          <p:spPr>
            <a:xfrm rot="-2922755">
              <a:off x="6953419" y="2766101"/>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1575;p24">
              <a:extLst>
                <a:ext uri="{FF2B5EF4-FFF2-40B4-BE49-F238E27FC236}">
                  <a16:creationId xmlns:a16="http://schemas.microsoft.com/office/drawing/2014/main" id="{B629197D-7C9E-1C2F-5690-F6A66000A85A}"/>
                </a:ext>
              </a:extLst>
            </p:cNvPr>
            <p:cNvSpPr/>
            <p:nvPr/>
          </p:nvSpPr>
          <p:spPr>
            <a:xfrm rot="-2922755">
              <a:off x="6956420" y="279723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1576;p24">
              <a:extLst>
                <a:ext uri="{FF2B5EF4-FFF2-40B4-BE49-F238E27FC236}">
                  <a16:creationId xmlns:a16="http://schemas.microsoft.com/office/drawing/2014/main" id="{CE060D02-433D-A3FF-850D-82E6BE5DF4BA}"/>
                </a:ext>
              </a:extLst>
            </p:cNvPr>
            <p:cNvSpPr/>
            <p:nvPr/>
          </p:nvSpPr>
          <p:spPr>
            <a:xfrm rot="-2922755">
              <a:off x="6959855" y="2827771"/>
              <a:ext cx="17915" cy="13436"/>
            </a:xfrm>
            <a:custGeom>
              <a:avLst/>
              <a:gdLst/>
              <a:ahLst/>
              <a:cxnLst/>
              <a:rect l="l" t="t" r="r" b="b"/>
              <a:pathLst>
                <a:path w="144" h="108" extrusionOk="0">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1577;p24">
              <a:extLst>
                <a:ext uri="{FF2B5EF4-FFF2-40B4-BE49-F238E27FC236}">
                  <a16:creationId xmlns:a16="http://schemas.microsoft.com/office/drawing/2014/main" id="{6BB0D5A1-9B5D-1998-35C6-61A0C587A16C}"/>
                </a:ext>
              </a:extLst>
            </p:cNvPr>
            <p:cNvSpPr/>
            <p:nvPr/>
          </p:nvSpPr>
          <p:spPr>
            <a:xfrm rot="-2922755">
              <a:off x="6962677" y="2858507"/>
              <a:ext cx="17791" cy="13934"/>
            </a:xfrm>
            <a:custGeom>
              <a:avLst/>
              <a:gdLst/>
              <a:ahLst/>
              <a:cxnLst/>
              <a:rect l="l" t="t" r="r" b="b"/>
              <a:pathLst>
                <a:path w="143" h="112" extrusionOk="0">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1578;p24">
              <a:extLst>
                <a:ext uri="{FF2B5EF4-FFF2-40B4-BE49-F238E27FC236}">
                  <a16:creationId xmlns:a16="http://schemas.microsoft.com/office/drawing/2014/main" id="{E1552E1A-DD09-6264-C8D2-90CF562DBE87}"/>
                </a:ext>
              </a:extLst>
            </p:cNvPr>
            <p:cNvSpPr/>
            <p:nvPr/>
          </p:nvSpPr>
          <p:spPr>
            <a:xfrm rot="-2922755">
              <a:off x="6965725" y="2889742"/>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1579;p24">
              <a:extLst>
                <a:ext uri="{FF2B5EF4-FFF2-40B4-BE49-F238E27FC236}">
                  <a16:creationId xmlns:a16="http://schemas.microsoft.com/office/drawing/2014/main" id="{B0EEF48F-30B4-8878-4C84-A3BCF431481B}"/>
                </a:ext>
              </a:extLst>
            </p:cNvPr>
            <p:cNvSpPr/>
            <p:nvPr/>
          </p:nvSpPr>
          <p:spPr>
            <a:xfrm rot="-2922755">
              <a:off x="6969112" y="2920178"/>
              <a:ext cx="17915" cy="13436"/>
            </a:xfrm>
            <a:custGeom>
              <a:avLst/>
              <a:gdLst/>
              <a:ahLst/>
              <a:cxnLst/>
              <a:rect l="l" t="t" r="r" b="b"/>
              <a:pathLst>
                <a:path w="144" h="108" extrusionOk="0">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1580;p24">
              <a:extLst>
                <a:ext uri="{FF2B5EF4-FFF2-40B4-BE49-F238E27FC236}">
                  <a16:creationId xmlns:a16="http://schemas.microsoft.com/office/drawing/2014/main" id="{9D217BC1-19F7-5A71-E8A6-A66BC64BBB9D}"/>
                </a:ext>
              </a:extLst>
            </p:cNvPr>
            <p:cNvSpPr/>
            <p:nvPr/>
          </p:nvSpPr>
          <p:spPr>
            <a:xfrm rot="-2922755">
              <a:off x="6971812" y="2950643"/>
              <a:ext cx="18786" cy="13810"/>
            </a:xfrm>
            <a:custGeom>
              <a:avLst/>
              <a:gdLst/>
              <a:ahLst/>
              <a:cxnLst/>
              <a:rect l="l" t="t" r="r" b="b"/>
              <a:pathLst>
                <a:path w="151" h="111" extrusionOk="0">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1581;p24">
              <a:extLst>
                <a:ext uri="{FF2B5EF4-FFF2-40B4-BE49-F238E27FC236}">
                  <a16:creationId xmlns:a16="http://schemas.microsoft.com/office/drawing/2014/main" id="{1D861E86-D1FF-9C8B-EE8E-78D047495FBF}"/>
                </a:ext>
              </a:extLst>
            </p:cNvPr>
            <p:cNvSpPr/>
            <p:nvPr/>
          </p:nvSpPr>
          <p:spPr>
            <a:xfrm rot="-2922755">
              <a:off x="7038527" y="2537087"/>
              <a:ext cx="49266" cy="36950"/>
            </a:xfrm>
            <a:custGeom>
              <a:avLst/>
              <a:gdLst/>
              <a:ahLst/>
              <a:cxnLst/>
              <a:rect l="l" t="t" r="r" b="b"/>
              <a:pathLst>
                <a:path w="396" h="297" extrusionOk="0">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1582;p24">
              <a:extLst>
                <a:ext uri="{FF2B5EF4-FFF2-40B4-BE49-F238E27FC236}">
                  <a16:creationId xmlns:a16="http://schemas.microsoft.com/office/drawing/2014/main" id="{4FC3FFCB-802C-F8DC-0BEB-E072F074E98B}"/>
                </a:ext>
              </a:extLst>
            </p:cNvPr>
            <p:cNvSpPr/>
            <p:nvPr/>
          </p:nvSpPr>
          <p:spPr>
            <a:xfrm rot="-2922755">
              <a:off x="7087536" y="3015003"/>
              <a:ext cx="49266" cy="37448"/>
            </a:xfrm>
            <a:custGeom>
              <a:avLst/>
              <a:gdLst/>
              <a:ahLst/>
              <a:cxnLst/>
              <a:rect l="l" t="t" r="r" b="b"/>
              <a:pathLst>
                <a:path w="396" h="301" extrusionOk="0">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1583;p24">
              <a:extLst>
                <a:ext uri="{FF2B5EF4-FFF2-40B4-BE49-F238E27FC236}">
                  <a16:creationId xmlns:a16="http://schemas.microsoft.com/office/drawing/2014/main" id="{BE47EE4A-56B1-5321-CFD0-F19A8AA68BD1}"/>
                </a:ext>
              </a:extLst>
            </p:cNvPr>
            <p:cNvSpPr/>
            <p:nvPr/>
          </p:nvSpPr>
          <p:spPr>
            <a:xfrm rot="-2922755">
              <a:off x="7058852" y="2595943"/>
              <a:ext cx="18786" cy="13436"/>
            </a:xfrm>
            <a:custGeom>
              <a:avLst/>
              <a:gdLst/>
              <a:ahLst/>
              <a:cxnLst/>
              <a:rect l="l" t="t" r="r" b="b"/>
              <a:pathLst>
                <a:path w="151" h="108" extrusionOk="0">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1584;p24">
              <a:extLst>
                <a:ext uri="{FF2B5EF4-FFF2-40B4-BE49-F238E27FC236}">
                  <a16:creationId xmlns:a16="http://schemas.microsoft.com/office/drawing/2014/main" id="{09CE1057-BA2A-D905-527A-8E5199323651}"/>
                </a:ext>
              </a:extLst>
            </p:cNvPr>
            <p:cNvSpPr/>
            <p:nvPr/>
          </p:nvSpPr>
          <p:spPr>
            <a:xfrm rot="-2922755">
              <a:off x="7063229" y="26310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1585;p24">
              <a:extLst>
                <a:ext uri="{FF2B5EF4-FFF2-40B4-BE49-F238E27FC236}">
                  <a16:creationId xmlns:a16="http://schemas.microsoft.com/office/drawing/2014/main" id="{C0D2E9E9-8BFA-879E-DF8D-9EB1E4142365}"/>
                </a:ext>
              </a:extLst>
            </p:cNvPr>
            <p:cNvSpPr/>
            <p:nvPr/>
          </p:nvSpPr>
          <p:spPr>
            <a:xfrm rot="-2922755">
              <a:off x="7066109" y="2665700"/>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1586;p24">
              <a:extLst>
                <a:ext uri="{FF2B5EF4-FFF2-40B4-BE49-F238E27FC236}">
                  <a16:creationId xmlns:a16="http://schemas.microsoft.com/office/drawing/2014/main" id="{CF49FAF7-32AE-0733-8194-4E903815ABFB}"/>
                </a:ext>
              </a:extLst>
            </p:cNvPr>
            <p:cNvSpPr/>
            <p:nvPr/>
          </p:nvSpPr>
          <p:spPr>
            <a:xfrm rot="-2922755">
              <a:off x="7069637" y="2700806"/>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1587;p24">
              <a:extLst>
                <a:ext uri="{FF2B5EF4-FFF2-40B4-BE49-F238E27FC236}">
                  <a16:creationId xmlns:a16="http://schemas.microsoft.com/office/drawing/2014/main" id="{EB7BE54A-86F0-B73D-3AC4-83E707B08006}"/>
                </a:ext>
              </a:extLst>
            </p:cNvPr>
            <p:cNvSpPr/>
            <p:nvPr/>
          </p:nvSpPr>
          <p:spPr>
            <a:xfrm rot="-2922755">
              <a:off x="7073509" y="2735123"/>
              <a:ext cx="17791" cy="13934"/>
            </a:xfrm>
            <a:custGeom>
              <a:avLst/>
              <a:gdLst/>
              <a:ahLst/>
              <a:cxnLst/>
              <a:rect l="l" t="t" r="r" b="b"/>
              <a:pathLst>
                <a:path w="143" h="112" extrusionOk="0">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1588;p24">
              <a:extLst>
                <a:ext uri="{FF2B5EF4-FFF2-40B4-BE49-F238E27FC236}">
                  <a16:creationId xmlns:a16="http://schemas.microsoft.com/office/drawing/2014/main" id="{61C14C42-F3E6-A30A-CE07-F3811620BD1C}"/>
                </a:ext>
              </a:extLst>
            </p:cNvPr>
            <p:cNvSpPr/>
            <p:nvPr/>
          </p:nvSpPr>
          <p:spPr>
            <a:xfrm rot="-2922755">
              <a:off x="7076730" y="2770324"/>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1589;p24">
              <a:extLst>
                <a:ext uri="{FF2B5EF4-FFF2-40B4-BE49-F238E27FC236}">
                  <a16:creationId xmlns:a16="http://schemas.microsoft.com/office/drawing/2014/main" id="{A833BCE5-A357-7C5D-12F1-6712F577DA9D}"/>
                </a:ext>
              </a:extLst>
            </p:cNvPr>
            <p:cNvSpPr/>
            <p:nvPr/>
          </p:nvSpPr>
          <p:spPr>
            <a:xfrm rot="-2922755">
              <a:off x="7080805" y="2804593"/>
              <a:ext cx="17791" cy="14307"/>
            </a:xfrm>
            <a:custGeom>
              <a:avLst/>
              <a:gdLst/>
              <a:ahLst/>
              <a:cxnLst/>
              <a:rect l="l" t="t" r="r" b="b"/>
              <a:pathLst>
                <a:path w="143" h="115" extrusionOk="0">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1590;p24">
              <a:extLst>
                <a:ext uri="{FF2B5EF4-FFF2-40B4-BE49-F238E27FC236}">
                  <a16:creationId xmlns:a16="http://schemas.microsoft.com/office/drawing/2014/main" id="{04713B1A-63D1-1DCA-45CE-CF1BE914F160}"/>
                </a:ext>
              </a:extLst>
            </p:cNvPr>
            <p:cNvSpPr/>
            <p:nvPr/>
          </p:nvSpPr>
          <p:spPr>
            <a:xfrm rot="-2922755">
              <a:off x="7084055" y="2840107"/>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1591;p24">
              <a:extLst>
                <a:ext uri="{FF2B5EF4-FFF2-40B4-BE49-F238E27FC236}">
                  <a16:creationId xmlns:a16="http://schemas.microsoft.com/office/drawing/2014/main" id="{1AB5F135-E247-B578-EBCE-2143E1FF0C2A}"/>
                </a:ext>
              </a:extLst>
            </p:cNvPr>
            <p:cNvSpPr/>
            <p:nvPr/>
          </p:nvSpPr>
          <p:spPr>
            <a:xfrm rot="-2922755">
              <a:off x="7087562" y="2875167"/>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1592;p24">
              <a:extLst>
                <a:ext uri="{FF2B5EF4-FFF2-40B4-BE49-F238E27FC236}">
                  <a16:creationId xmlns:a16="http://schemas.microsoft.com/office/drawing/2014/main" id="{AFC5DD3A-A317-D55D-6685-79A4AA705A0B}"/>
                </a:ext>
              </a:extLst>
            </p:cNvPr>
            <p:cNvSpPr/>
            <p:nvPr/>
          </p:nvSpPr>
          <p:spPr>
            <a:xfrm rot="-2922755">
              <a:off x="7091293" y="2909547"/>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1593;p24">
              <a:extLst>
                <a:ext uri="{FF2B5EF4-FFF2-40B4-BE49-F238E27FC236}">
                  <a16:creationId xmlns:a16="http://schemas.microsoft.com/office/drawing/2014/main" id="{0961EAC9-781A-C2BB-FBA7-CE487FA4E220}"/>
                </a:ext>
              </a:extLst>
            </p:cNvPr>
            <p:cNvSpPr/>
            <p:nvPr/>
          </p:nvSpPr>
          <p:spPr>
            <a:xfrm rot="-2922755">
              <a:off x="7094671" y="2944721"/>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1594;p24">
              <a:extLst>
                <a:ext uri="{FF2B5EF4-FFF2-40B4-BE49-F238E27FC236}">
                  <a16:creationId xmlns:a16="http://schemas.microsoft.com/office/drawing/2014/main" id="{8FBB447E-6545-B55D-5B56-76AE9D52E3B8}"/>
                </a:ext>
              </a:extLst>
            </p:cNvPr>
            <p:cNvSpPr/>
            <p:nvPr/>
          </p:nvSpPr>
          <p:spPr>
            <a:xfrm rot="-2922755">
              <a:off x="7098590" y="2979017"/>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1595;p24">
              <a:extLst>
                <a:ext uri="{FF2B5EF4-FFF2-40B4-BE49-F238E27FC236}">
                  <a16:creationId xmlns:a16="http://schemas.microsoft.com/office/drawing/2014/main" id="{F0C2921F-B360-0FCD-B7D7-014191AE2E7C}"/>
                </a:ext>
              </a:extLst>
            </p:cNvPr>
            <p:cNvSpPr/>
            <p:nvPr/>
          </p:nvSpPr>
          <p:spPr>
            <a:xfrm rot="-2922755">
              <a:off x="7173853" y="2516634"/>
              <a:ext cx="50261" cy="37572"/>
            </a:xfrm>
            <a:custGeom>
              <a:avLst/>
              <a:gdLst/>
              <a:ahLst/>
              <a:cxnLst/>
              <a:rect l="l" t="t" r="r" b="b"/>
              <a:pathLst>
                <a:path w="404" h="302" extrusionOk="0">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1596;p24">
              <a:extLst>
                <a:ext uri="{FF2B5EF4-FFF2-40B4-BE49-F238E27FC236}">
                  <a16:creationId xmlns:a16="http://schemas.microsoft.com/office/drawing/2014/main" id="{9602D5D9-016E-B6A8-701C-E46CC454B75B}"/>
                </a:ext>
              </a:extLst>
            </p:cNvPr>
            <p:cNvSpPr/>
            <p:nvPr/>
          </p:nvSpPr>
          <p:spPr>
            <a:xfrm rot="-2922755">
              <a:off x="7229181" y="3051301"/>
              <a:ext cx="49266" cy="37448"/>
            </a:xfrm>
            <a:custGeom>
              <a:avLst/>
              <a:gdLst/>
              <a:ahLst/>
              <a:cxnLst/>
              <a:rect l="l" t="t" r="r" b="b"/>
              <a:pathLst>
                <a:path w="396" h="301" extrusionOk="0">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1597;p24">
              <a:extLst>
                <a:ext uri="{FF2B5EF4-FFF2-40B4-BE49-F238E27FC236}">
                  <a16:creationId xmlns:a16="http://schemas.microsoft.com/office/drawing/2014/main" id="{2618CABB-1BB2-96EF-CEFF-001B089BA277}"/>
                </a:ext>
              </a:extLst>
            </p:cNvPr>
            <p:cNvSpPr/>
            <p:nvPr/>
          </p:nvSpPr>
          <p:spPr>
            <a:xfrm rot="-2922755">
              <a:off x="7195212" y="2581765"/>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1598;p24">
              <a:extLst>
                <a:ext uri="{FF2B5EF4-FFF2-40B4-BE49-F238E27FC236}">
                  <a16:creationId xmlns:a16="http://schemas.microsoft.com/office/drawing/2014/main" id="{988B02EE-4612-C279-72EA-259C7240F9E3}"/>
                </a:ext>
              </a:extLst>
            </p:cNvPr>
            <p:cNvSpPr/>
            <p:nvPr/>
          </p:nvSpPr>
          <p:spPr>
            <a:xfrm rot="-2922755">
              <a:off x="7199831" y="262081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1599;p24">
              <a:extLst>
                <a:ext uri="{FF2B5EF4-FFF2-40B4-BE49-F238E27FC236}">
                  <a16:creationId xmlns:a16="http://schemas.microsoft.com/office/drawing/2014/main" id="{CB0C717A-BFA2-96FA-40A9-8EF3CBDEBC21}"/>
                </a:ext>
              </a:extLst>
            </p:cNvPr>
            <p:cNvSpPr/>
            <p:nvPr/>
          </p:nvSpPr>
          <p:spPr>
            <a:xfrm rot="-2922755">
              <a:off x="7203187" y="2659005"/>
              <a:ext cx="18786" cy="14307"/>
            </a:xfrm>
            <a:custGeom>
              <a:avLst/>
              <a:gdLst/>
              <a:ahLst/>
              <a:cxnLst/>
              <a:rect l="l" t="t" r="r" b="b"/>
              <a:pathLst>
                <a:path w="151" h="115" extrusionOk="0">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1600;p24">
              <a:extLst>
                <a:ext uri="{FF2B5EF4-FFF2-40B4-BE49-F238E27FC236}">
                  <a16:creationId xmlns:a16="http://schemas.microsoft.com/office/drawing/2014/main" id="{2C5479D4-59EA-0EF3-C6A0-90838F8ED590}"/>
                </a:ext>
              </a:extLst>
            </p:cNvPr>
            <p:cNvSpPr/>
            <p:nvPr/>
          </p:nvSpPr>
          <p:spPr>
            <a:xfrm rot="-2922755">
              <a:off x="7207644" y="2698073"/>
              <a:ext cx="17915" cy="13934"/>
            </a:xfrm>
            <a:custGeom>
              <a:avLst/>
              <a:gdLst/>
              <a:ahLst/>
              <a:cxnLst/>
              <a:rect l="l" t="t" r="r" b="b"/>
              <a:pathLst>
                <a:path w="144" h="112" extrusionOk="0">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1601;p24">
              <a:extLst>
                <a:ext uri="{FF2B5EF4-FFF2-40B4-BE49-F238E27FC236}">
                  <a16:creationId xmlns:a16="http://schemas.microsoft.com/office/drawing/2014/main" id="{02CD8076-C9E1-88C0-24C1-26578339B42A}"/>
                </a:ext>
              </a:extLst>
            </p:cNvPr>
            <p:cNvSpPr/>
            <p:nvPr/>
          </p:nvSpPr>
          <p:spPr>
            <a:xfrm rot="-2922755">
              <a:off x="7211378" y="2737468"/>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1602;p24">
              <a:extLst>
                <a:ext uri="{FF2B5EF4-FFF2-40B4-BE49-F238E27FC236}">
                  <a16:creationId xmlns:a16="http://schemas.microsoft.com/office/drawing/2014/main" id="{FF333FC2-099D-2F13-346F-75C336D6DFAC}"/>
                </a:ext>
              </a:extLst>
            </p:cNvPr>
            <p:cNvSpPr/>
            <p:nvPr/>
          </p:nvSpPr>
          <p:spPr>
            <a:xfrm rot="-2922755">
              <a:off x="7215058" y="277649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1603;p24">
              <a:extLst>
                <a:ext uri="{FF2B5EF4-FFF2-40B4-BE49-F238E27FC236}">
                  <a16:creationId xmlns:a16="http://schemas.microsoft.com/office/drawing/2014/main" id="{107A91A0-0A0A-9BE8-342A-3CF85D52B1BE}"/>
                </a:ext>
              </a:extLst>
            </p:cNvPr>
            <p:cNvSpPr/>
            <p:nvPr/>
          </p:nvSpPr>
          <p:spPr>
            <a:xfrm rot="-2922755">
              <a:off x="7219758" y="2815451"/>
              <a:ext cx="17791" cy="13436"/>
            </a:xfrm>
            <a:custGeom>
              <a:avLst/>
              <a:gdLst/>
              <a:ahLst/>
              <a:cxnLst/>
              <a:rect l="l" t="t" r="r" b="b"/>
              <a:pathLst>
                <a:path w="143" h="108" extrusionOk="0">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1604;p24">
              <a:extLst>
                <a:ext uri="{FF2B5EF4-FFF2-40B4-BE49-F238E27FC236}">
                  <a16:creationId xmlns:a16="http://schemas.microsoft.com/office/drawing/2014/main" id="{44EA63CE-82AD-F381-5431-08D22440C6F9}"/>
                </a:ext>
              </a:extLst>
            </p:cNvPr>
            <p:cNvSpPr/>
            <p:nvPr/>
          </p:nvSpPr>
          <p:spPr>
            <a:xfrm rot="-2922755">
              <a:off x="7223527" y="2854549"/>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1605;p24">
              <a:extLst>
                <a:ext uri="{FF2B5EF4-FFF2-40B4-BE49-F238E27FC236}">
                  <a16:creationId xmlns:a16="http://schemas.microsoft.com/office/drawing/2014/main" id="{F93429FE-6968-49AA-56A9-639D57DD3E75}"/>
                </a:ext>
              </a:extLst>
            </p:cNvPr>
            <p:cNvSpPr/>
            <p:nvPr/>
          </p:nvSpPr>
          <p:spPr>
            <a:xfrm rot="-2922755">
              <a:off x="7227754" y="2892738"/>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1606;p24">
              <a:extLst>
                <a:ext uri="{FF2B5EF4-FFF2-40B4-BE49-F238E27FC236}">
                  <a16:creationId xmlns:a16="http://schemas.microsoft.com/office/drawing/2014/main" id="{531785D4-379D-CAE9-EA69-7AE107835E24}"/>
                </a:ext>
              </a:extLst>
            </p:cNvPr>
            <p:cNvSpPr/>
            <p:nvPr/>
          </p:nvSpPr>
          <p:spPr>
            <a:xfrm rot="-2922755">
              <a:off x="7231488" y="2932133"/>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1607;p24">
              <a:extLst>
                <a:ext uri="{FF2B5EF4-FFF2-40B4-BE49-F238E27FC236}">
                  <a16:creationId xmlns:a16="http://schemas.microsoft.com/office/drawing/2014/main" id="{6AB1508A-144C-30C3-B3A0-D1C1D0964682}"/>
                </a:ext>
              </a:extLst>
            </p:cNvPr>
            <p:cNvSpPr/>
            <p:nvPr/>
          </p:nvSpPr>
          <p:spPr>
            <a:xfrm rot="-2922755">
              <a:off x="7235074" y="2971201"/>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1608;p24">
              <a:extLst>
                <a:ext uri="{FF2B5EF4-FFF2-40B4-BE49-F238E27FC236}">
                  <a16:creationId xmlns:a16="http://schemas.microsoft.com/office/drawing/2014/main" id="{20F34173-2152-9161-EC94-36ACCA41C7CF}"/>
                </a:ext>
              </a:extLst>
            </p:cNvPr>
            <p:cNvSpPr/>
            <p:nvPr/>
          </p:nvSpPr>
          <p:spPr>
            <a:xfrm rot="-2922755">
              <a:off x="7239624" y="3010226"/>
              <a:ext cx="17791" cy="13436"/>
            </a:xfrm>
            <a:custGeom>
              <a:avLst/>
              <a:gdLst/>
              <a:ahLst/>
              <a:cxnLst/>
              <a:rect l="l" t="t" r="r" b="b"/>
              <a:pathLst>
                <a:path w="143" h="108" extrusionOk="0">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1609;p24">
              <a:extLst>
                <a:ext uri="{FF2B5EF4-FFF2-40B4-BE49-F238E27FC236}">
                  <a16:creationId xmlns:a16="http://schemas.microsoft.com/office/drawing/2014/main" id="{5A27DCD9-94D1-2267-E892-0279CBEC744A}"/>
                </a:ext>
              </a:extLst>
            </p:cNvPr>
            <p:cNvSpPr/>
            <p:nvPr/>
          </p:nvSpPr>
          <p:spPr>
            <a:xfrm rot="-2922755">
              <a:off x="7331132" y="2499561"/>
              <a:ext cx="39935" cy="37697"/>
            </a:xfrm>
            <a:custGeom>
              <a:avLst/>
              <a:gdLst/>
              <a:ahLst/>
              <a:cxnLst/>
              <a:rect l="l" t="t" r="r" b="b"/>
              <a:pathLst>
                <a:path w="321" h="303" extrusionOk="0">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1610;p24">
              <a:extLst>
                <a:ext uri="{FF2B5EF4-FFF2-40B4-BE49-F238E27FC236}">
                  <a16:creationId xmlns:a16="http://schemas.microsoft.com/office/drawing/2014/main" id="{B7D2ECFF-8260-6234-5B87-3543A645B62D}"/>
                </a:ext>
              </a:extLst>
            </p:cNvPr>
            <p:cNvSpPr/>
            <p:nvPr/>
          </p:nvSpPr>
          <p:spPr>
            <a:xfrm rot="-2922755">
              <a:off x="7393076" y="3090110"/>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1611;p24">
              <a:extLst>
                <a:ext uri="{FF2B5EF4-FFF2-40B4-BE49-F238E27FC236}">
                  <a16:creationId xmlns:a16="http://schemas.microsoft.com/office/drawing/2014/main" id="{FE7FEFFE-1B12-C668-BB1A-0327A55BDF4C}"/>
                </a:ext>
              </a:extLst>
            </p:cNvPr>
            <p:cNvSpPr/>
            <p:nvPr/>
          </p:nvSpPr>
          <p:spPr>
            <a:xfrm rot="-2922755">
              <a:off x="7349959" y="2569683"/>
              <a:ext cx="14680" cy="13810"/>
            </a:xfrm>
            <a:custGeom>
              <a:avLst/>
              <a:gdLst/>
              <a:ahLst/>
              <a:cxnLst/>
              <a:rect l="l" t="t" r="r" b="b"/>
              <a:pathLst>
                <a:path w="118" h="111" extrusionOk="0">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1612;p24">
              <a:extLst>
                <a:ext uri="{FF2B5EF4-FFF2-40B4-BE49-F238E27FC236}">
                  <a16:creationId xmlns:a16="http://schemas.microsoft.com/office/drawing/2014/main" id="{5CA2B9F5-CA3A-3ED8-2901-87EFBCC147A3}"/>
                </a:ext>
              </a:extLst>
            </p:cNvPr>
            <p:cNvSpPr/>
            <p:nvPr/>
          </p:nvSpPr>
          <p:spPr>
            <a:xfrm rot="-2922755">
              <a:off x="7353938" y="2612831"/>
              <a:ext cx="15054" cy="13810"/>
            </a:xfrm>
            <a:custGeom>
              <a:avLst/>
              <a:gdLst/>
              <a:ahLst/>
              <a:cxnLst/>
              <a:rect l="l" t="t" r="r" b="b"/>
              <a:pathLst>
                <a:path w="121" h="111" extrusionOk="0">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1613;p24">
              <a:extLst>
                <a:ext uri="{FF2B5EF4-FFF2-40B4-BE49-F238E27FC236}">
                  <a16:creationId xmlns:a16="http://schemas.microsoft.com/office/drawing/2014/main" id="{BFF03F0D-26CC-3DE0-70A9-05203472912F}"/>
                </a:ext>
              </a:extLst>
            </p:cNvPr>
            <p:cNvSpPr/>
            <p:nvPr/>
          </p:nvSpPr>
          <p:spPr>
            <a:xfrm rot="-2922755">
              <a:off x="7359020" y="2655717"/>
              <a:ext cx="14183" cy="14183"/>
            </a:xfrm>
            <a:custGeom>
              <a:avLst/>
              <a:gdLst/>
              <a:ahLst/>
              <a:cxnLst/>
              <a:rect l="l" t="t" r="r" b="b"/>
              <a:pathLst>
                <a:path w="114" h="114" extrusionOk="0">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1614;p24">
              <a:extLst>
                <a:ext uri="{FF2B5EF4-FFF2-40B4-BE49-F238E27FC236}">
                  <a16:creationId xmlns:a16="http://schemas.microsoft.com/office/drawing/2014/main" id="{5B6B1360-5D92-AA30-939B-B4675D33F94A}"/>
                </a:ext>
              </a:extLst>
            </p:cNvPr>
            <p:cNvSpPr/>
            <p:nvPr/>
          </p:nvSpPr>
          <p:spPr>
            <a:xfrm rot="-2922755">
              <a:off x="7363230" y="2699100"/>
              <a:ext cx="15054" cy="13561"/>
            </a:xfrm>
            <a:custGeom>
              <a:avLst/>
              <a:gdLst/>
              <a:ahLst/>
              <a:cxnLst/>
              <a:rect l="l" t="t" r="r" b="b"/>
              <a:pathLst>
                <a:path w="121" h="109" extrusionOk="0">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1615;p24">
              <a:extLst>
                <a:ext uri="{FF2B5EF4-FFF2-40B4-BE49-F238E27FC236}">
                  <a16:creationId xmlns:a16="http://schemas.microsoft.com/office/drawing/2014/main" id="{44C9AA54-F33B-5E01-226F-D1D84794DF89}"/>
                </a:ext>
              </a:extLst>
            </p:cNvPr>
            <p:cNvSpPr/>
            <p:nvPr/>
          </p:nvSpPr>
          <p:spPr>
            <a:xfrm rot="-2922755">
              <a:off x="7368193" y="2742096"/>
              <a:ext cx="14058" cy="13561"/>
            </a:xfrm>
            <a:custGeom>
              <a:avLst/>
              <a:gdLst/>
              <a:ahLst/>
              <a:cxnLst/>
              <a:rect l="l" t="t" r="r" b="b"/>
              <a:pathLst>
                <a:path w="113" h="109" extrusionOk="0">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1616;p24">
              <a:extLst>
                <a:ext uri="{FF2B5EF4-FFF2-40B4-BE49-F238E27FC236}">
                  <a16:creationId xmlns:a16="http://schemas.microsoft.com/office/drawing/2014/main" id="{77615417-83E0-6FC3-02B4-6D1A5FDA8E28}"/>
                </a:ext>
              </a:extLst>
            </p:cNvPr>
            <p:cNvSpPr/>
            <p:nvPr/>
          </p:nvSpPr>
          <p:spPr>
            <a:xfrm rot="-2922755">
              <a:off x="7372155" y="2785082"/>
              <a:ext cx="14805" cy="13685"/>
            </a:xfrm>
            <a:custGeom>
              <a:avLst/>
              <a:gdLst/>
              <a:ahLst/>
              <a:cxnLst/>
              <a:rect l="l" t="t" r="r" b="b"/>
              <a:pathLst>
                <a:path w="119" h="110" extrusionOk="0">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1617;p24">
              <a:extLst>
                <a:ext uri="{FF2B5EF4-FFF2-40B4-BE49-F238E27FC236}">
                  <a16:creationId xmlns:a16="http://schemas.microsoft.com/office/drawing/2014/main" id="{8BBD8A24-0487-101F-00D4-EDE46DE56AE4}"/>
                </a:ext>
              </a:extLst>
            </p:cNvPr>
            <p:cNvSpPr/>
            <p:nvPr/>
          </p:nvSpPr>
          <p:spPr>
            <a:xfrm rot="-2922755">
              <a:off x="7376446" y="2828519"/>
              <a:ext cx="14929" cy="13436"/>
            </a:xfrm>
            <a:custGeom>
              <a:avLst/>
              <a:gdLst/>
              <a:ahLst/>
              <a:cxnLst/>
              <a:rect l="l" t="t" r="r" b="b"/>
              <a:pathLst>
                <a:path w="120" h="108" extrusionOk="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1618;p24">
              <a:extLst>
                <a:ext uri="{FF2B5EF4-FFF2-40B4-BE49-F238E27FC236}">
                  <a16:creationId xmlns:a16="http://schemas.microsoft.com/office/drawing/2014/main" id="{F086EF72-8745-28AD-1260-F15C5F57020E}"/>
                </a:ext>
              </a:extLst>
            </p:cNvPr>
            <p:cNvSpPr/>
            <p:nvPr/>
          </p:nvSpPr>
          <p:spPr>
            <a:xfrm rot="-2922755">
              <a:off x="7381294" y="2871386"/>
              <a:ext cx="14058" cy="13436"/>
            </a:xfrm>
            <a:custGeom>
              <a:avLst/>
              <a:gdLst/>
              <a:ahLst/>
              <a:cxnLst/>
              <a:rect l="l" t="t" r="r" b="b"/>
              <a:pathLst>
                <a:path w="113" h="108" extrusionOk="0">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1619;p24">
              <a:extLst>
                <a:ext uri="{FF2B5EF4-FFF2-40B4-BE49-F238E27FC236}">
                  <a16:creationId xmlns:a16="http://schemas.microsoft.com/office/drawing/2014/main" id="{FF67B092-AA0D-154D-F72A-9FE7A1AF9059}"/>
                </a:ext>
              </a:extLst>
            </p:cNvPr>
            <p:cNvSpPr/>
            <p:nvPr/>
          </p:nvSpPr>
          <p:spPr>
            <a:xfrm rot="-2922755">
              <a:off x="7385303" y="291447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1620;p24">
              <a:extLst>
                <a:ext uri="{FF2B5EF4-FFF2-40B4-BE49-F238E27FC236}">
                  <a16:creationId xmlns:a16="http://schemas.microsoft.com/office/drawing/2014/main" id="{C22F7833-1152-F044-FA99-6390E9E3710E}"/>
                </a:ext>
              </a:extLst>
            </p:cNvPr>
            <p:cNvSpPr/>
            <p:nvPr/>
          </p:nvSpPr>
          <p:spPr>
            <a:xfrm rot="-2922755">
              <a:off x="7390130" y="2957296"/>
              <a:ext cx="14058" cy="13436"/>
            </a:xfrm>
            <a:custGeom>
              <a:avLst/>
              <a:gdLst/>
              <a:ahLst/>
              <a:cxnLst/>
              <a:rect l="l" t="t" r="r" b="b"/>
              <a:pathLst>
                <a:path w="113" h="108" extrusionOk="0">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1621;p24">
              <a:extLst>
                <a:ext uri="{FF2B5EF4-FFF2-40B4-BE49-F238E27FC236}">
                  <a16:creationId xmlns:a16="http://schemas.microsoft.com/office/drawing/2014/main" id="{F46654A9-5315-BD71-66DF-FD523D02B119}"/>
                </a:ext>
              </a:extLst>
            </p:cNvPr>
            <p:cNvSpPr/>
            <p:nvPr/>
          </p:nvSpPr>
          <p:spPr>
            <a:xfrm rot="-2922755">
              <a:off x="7394139" y="300038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1622;p24">
              <a:extLst>
                <a:ext uri="{FF2B5EF4-FFF2-40B4-BE49-F238E27FC236}">
                  <a16:creationId xmlns:a16="http://schemas.microsoft.com/office/drawing/2014/main" id="{415AC7FA-51AE-52D5-D73D-19EB7804FC1F}"/>
                </a:ext>
              </a:extLst>
            </p:cNvPr>
            <p:cNvSpPr/>
            <p:nvPr/>
          </p:nvSpPr>
          <p:spPr>
            <a:xfrm rot="-2922755">
              <a:off x="7398222" y="3043486"/>
              <a:ext cx="15054" cy="13436"/>
            </a:xfrm>
            <a:custGeom>
              <a:avLst/>
              <a:gdLst/>
              <a:ahLst/>
              <a:cxnLst/>
              <a:rect l="l" t="t" r="r" b="b"/>
              <a:pathLst>
                <a:path w="121" h="108" extrusionOk="0">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1623;p24">
              <a:extLst>
                <a:ext uri="{FF2B5EF4-FFF2-40B4-BE49-F238E27FC236}">
                  <a16:creationId xmlns:a16="http://schemas.microsoft.com/office/drawing/2014/main" id="{DB6AA756-F92F-7AFE-AF35-1BE16760E51F}"/>
                </a:ext>
              </a:extLst>
            </p:cNvPr>
            <p:cNvSpPr/>
            <p:nvPr/>
          </p:nvSpPr>
          <p:spPr>
            <a:xfrm rot="-2922755">
              <a:off x="7541758" y="3094840"/>
              <a:ext cx="50510" cy="37821"/>
            </a:xfrm>
            <a:custGeom>
              <a:avLst/>
              <a:gdLst/>
              <a:ahLst/>
              <a:cxnLst/>
              <a:rect l="l" t="t" r="r" b="b"/>
              <a:pathLst>
                <a:path w="406" h="304" extrusionOk="0">
                  <a:moveTo>
                    <a:pt x="202" y="1"/>
                  </a:moveTo>
                  <a:cubicBezTo>
                    <a:pt x="163" y="1"/>
                    <a:pt x="122" y="18"/>
                    <a:pt x="91" y="49"/>
                  </a:cubicBezTo>
                  <a:cubicBezTo>
                    <a:pt x="1" y="147"/>
                    <a:pt x="76" y="304"/>
                    <a:pt x="210" y="304"/>
                  </a:cubicBezTo>
                  <a:cubicBezTo>
                    <a:pt x="338" y="296"/>
                    <a:pt x="405" y="132"/>
                    <a:pt x="300" y="42"/>
                  </a:cubicBezTo>
                  <a:cubicBezTo>
                    <a:pt x="272" y="14"/>
                    <a:pt x="237"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1624;p24">
              <a:extLst>
                <a:ext uri="{FF2B5EF4-FFF2-40B4-BE49-F238E27FC236}">
                  <a16:creationId xmlns:a16="http://schemas.microsoft.com/office/drawing/2014/main" id="{4E750DCA-7476-68EF-3BB1-234FBA21E18B}"/>
                </a:ext>
              </a:extLst>
            </p:cNvPr>
            <p:cNvSpPr/>
            <p:nvPr/>
          </p:nvSpPr>
          <p:spPr>
            <a:xfrm rot="-2922755">
              <a:off x="7481704" y="2504540"/>
              <a:ext cx="49266" cy="36950"/>
            </a:xfrm>
            <a:custGeom>
              <a:avLst/>
              <a:gdLst/>
              <a:ahLst/>
              <a:cxnLst/>
              <a:rect l="l" t="t" r="r" b="b"/>
              <a:pathLst>
                <a:path w="396" h="297" extrusionOk="0">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1625;p24">
              <a:extLst>
                <a:ext uri="{FF2B5EF4-FFF2-40B4-BE49-F238E27FC236}">
                  <a16:creationId xmlns:a16="http://schemas.microsoft.com/office/drawing/2014/main" id="{33EF3FDC-F68D-1515-DDFF-DA85AFADDC8D}"/>
                </a:ext>
              </a:extLst>
            </p:cNvPr>
            <p:cNvSpPr/>
            <p:nvPr/>
          </p:nvSpPr>
          <p:spPr>
            <a:xfrm rot="-2922755">
              <a:off x="7551621" y="3048096"/>
              <a:ext cx="18786" cy="14307"/>
            </a:xfrm>
            <a:custGeom>
              <a:avLst/>
              <a:gdLst/>
              <a:ahLst/>
              <a:cxnLst/>
              <a:rect l="l" t="t" r="r" b="b"/>
              <a:pathLst>
                <a:path w="151" h="115" extrusionOk="0">
                  <a:moveTo>
                    <a:pt x="73" y="0"/>
                  </a:moveTo>
                  <a:cubicBezTo>
                    <a:pt x="59" y="0"/>
                    <a:pt x="46" y="6"/>
                    <a:pt x="38" y="17"/>
                  </a:cubicBezTo>
                  <a:cubicBezTo>
                    <a:pt x="1" y="54"/>
                    <a:pt x="31" y="114"/>
                    <a:pt x="76" y="114"/>
                  </a:cubicBezTo>
                  <a:cubicBezTo>
                    <a:pt x="128" y="107"/>
                    <a:pt x="151"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1626;p24">
              <a:extLst>
                <a:ext uri="{FF2B5EF4-FFF2-40B4-BE49-F238E27FC236}">
                  <a16:creationId xmlns:a16="http://schemas.microsoft.com/office/drawing/2014/main" id="{13028DE5-9E5D-1D1B-228F-84B57B0903F8}"/>
                </a:ext>
              </a:extLst>
            </p:cNvPr>
            <p:cNvSpPr/>
            <p:nvPr/>
          </p:nvSpPr>
          <p:spPr>
            <a:xfrm rot="-2922755">
              <a:off x="7547533" y="3005154"/>
              <a:ext cx="17542" cy="13436"/>
            </a:xfrm>
            <a:custGeom>
              <a:avLst/>
              <a:gdLst/>
              <a:ahLst/>
              <a:cxnLst/>
              <a:rect l="l" t="t" r="r" b="b"/>
              <a:pathLst>
                <a:path w="141" h="108" extrusionOk="0">
                  <a:moveTo>
                    <a:pt x="66" y="1"/>
                  </a:moveTo>
                  <a:cubicBezTo>
                    <a:pt x="53" y="1"/>
                    <a:pt x="40" y="6"/>
                    <a:pt x="28" y="17"/>
                  </a:cubicBezTo>
                  <a:cubicBezTo>
                    <a:pt x="0" y="53"/>
                    <a:pt x="19" y="108"/>
                    <a:pt x="65" y="108"/>
                  </a:cubicBezTo>
                  <a:cubicBezTo>
                    <a:pt x="67" y="108"/>
                    <a:pt x="70" y="108"/>
                    <a:pt x="73" y="107"/>
                  </a:cubicBezTo>
                  <a:cubicBezTo>
                    <a:pt x="118" y="107"/>
                    <a:pt x="141" y="47"/>
                    <a:pt x="103" y="17"/>
                  </a:cubicBezTo>
                  <a:cubicBezTo>
                    <a:pt x="92" y="6"/>
                    <a:pt x="79"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1627;p24">
              <a:extLst>
                <a:ext uri="{FF2B5EF4-FFF2-40B4-BE49-F238E27FC236}">
                  <a16:creationId xmlns:a16="http://schemas.microsoft.com/office/drawing/2014/main" id="{B5D197FF-CE46-90D1-8B7C-DE5494EDBE0E}"/>
                </a:ext>
              </a:extLst>
            </p:cNvPr>
            <p:cNvSpPr/>
            <p:nvPr/>
          </p:nvSpPr>
          <p:spPr>
            <a:xfrm rot="-2922755">
              <a:off x="7542664" y="2962240"/>
              <a:ext cx="18537" cy="13436"/>
            </a:xfrm>
            <a:custGeom>
              <a:avLst/>
              <a:gdLst/>
              <a:ahLst/>
              <a:cxnLst/>
              <a:rect l="l" t="t" r="r" b="b"/>
              <a:pathLst>
                <a:path w="149" h="108" extrusionOk="0">
                  <a:moveTo>
                    <a:pt x="71" y="0"/>
                  </a:moveTo>
                  <a:cubicBezTo>
                    <a:pt x="57" y="0"/>
                    <a:pt x="43" y="6"/>
                    <a:pt x="36" y="17"/>
                  </a:cubicBezTo>
                  <a:cubicBezTo>
                    <a:pt x="1" y="52"/>
                    <a:pt x="25" y="107"/>
                    <a:pt x="66" y="107"/>
                  </a:cubicBezTo>
                  <a:cubicBezTo>
                    <a:pt x="68" y="107"/>
                    <a:pt x="71" y="107"/>
                    <a:pt x="73" y="107"/>
                  </a:cubicBezTo>
                  <a:cubicBezTo>
                    <a:pt x="126" y="107"/>
                    <a:pt x="148" y="47"/>
                    <a:pt x="111" y="17"/>
                  </a:cubicBezTo>
                  <a:cubicBezTo>
                    <a:pt x="100" y="6"/>
                    <a:pt x="8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1628;p24">
              <a:extLst>
                <a:ext uri="{FF2B5EF4-FFF2-40B4-BE49-F238E27FC236}">
                  <a16:creationId xmlns:a16="http://schemas.microsoft.com/office/drawing/2014/main" id="{F40ED5A7-40C1-5D51-E2C4-026B84B7D08A}"/>
                </a:ext>
              </a:extLst>
            </p:cNvPr>
            <p:cNvSpPr/>
            <p:nvPr/>
          </p:nvSpPr>
          <p:spPr>
            <a:xfrm rot="-2922755">
              <a:off x="7538594" y="2919291"/>
              <a:ext cx="17666" cy="13436"/>
            </a:xfrm>
            <a:custGeom>
              <a:avLst/>
              <a:gdLst/>
              <a:ahLst/>
              <a:cxnLst/>
              <a:rect l="l" t="t" r="r" b="b"/>
              <a:pathLst>
                <a:path w="142" h="108" extrusionOk="0">
                  <a:moveTo>
                    <a:pt x="70" y="1"/>
                  </a:moveTo>
                  <a:cubicBezTo>
                    <a:pt x="55" y="1"/>
                    <a:pt x="40" y="6"/>
                    <a:pt x="29" y="17"/>
                  </a:cubicBezTo>
                  <a:cubicBezTo>
                    <a:pt x="1" y="53"/>
                    <a:pt x="19" y="108"/>
                    <a:pt x="65" y="108"/>
                  </a:cubicBezTo>
                  <a:cubicBezTo>
                    <a:pt x="68" y="108"/>
                    <a:pt x="71" y="108"/>
                    <a:pt x="74" y="107"/>
                  </a:cubicBezTo>
                  <a:cubicBezTo>
                    <a:pt x="119" y="107"/>
                    <a:pt x="141" y="47"/>
                    <a:pt x="111" y="17"/>
                  </a:cubicBezTo>
                  <a:cubicBezTo>
                    <a:pt x="100" y="6"/>
                    <a:pt x="85"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1629;p24">
              <a:extLst>
                <a:ext uri="{FF2B5EF4-FFF2-40B4-BE49-F238E27FC236}">
                  <a16:creationId xmlns:a16="http://schemas.microsoft.com/office/drawing/2014/main" id="{896B65AC-BFB6-6854-6204-456F9EF313C7}"/>
                </a:ext>
              </a:extLst>
            </p:cNvPr>
            <p:cNvSpPr/>
            <p:nvPr/>
          </p:nvSpPr>
          <p:spPr>
            <a:xfrm rot="-2922755">
              <a:off x="7534319" y="2876164"/>
              <a:ext cx="17791" cy="13312"/>
            </a:xfrm>
            <a:custGeom>
              <a:avLst/>
              <a:gdLst/>
              <a:ahLst/>
              <a:cxnLst/>
              <a:rect l="l" t="t" r="r" b="b"/>
              <a:pathLst>
                <a:path w="143" h="107" extrusionOk="0">
                  <a:moveTo>
                    <a:pt x="68" y="0"/>
                  </a:moveTo>
                  <a:cubicBezTo>
                    <a:pt x="55" y="0"/>
                    <a:pt x="42" y="6"/>
                    <a:pt x="31" y="17"/>
                  </a:cubicBezTo>
                  <a:cubicBezTo>
                    <a:pt x="1" y="54"/>
                    <a:pt x="23" y="107"/>
                    <a:pt x="75" y="107"/>
                  </a:cubicBezTo>
                  <a:cubicBezTo>
                    <a:pt x="120" y="107"/>
                    <a:pt x="143" y="47"/>
                    <a:pt x="105" y="17"/>
                  </a:cubicBezTo>
                  <a:cubicBezTo>
                    <a:pt x="94" y="6"/>
                    <a:pt x="8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1630;p24">
              <a:extLst>
                <a:ext uri="{FF2B5EF4-FFF2-40B4-BE49-F238E27FC236}">
                  <a16:creationId xmlns:a16="http://schemas.microsoft.com/office/drawing/2014/main" id="{C80D790C-BBFB-1DE0-DF79-5EB191841FCA}"/>
                </a:ext>
              </a:extLst>
            </p:cNvPr>
            <p:cNvSpPr/>
            <p:nvPr/>
          </p:nvSpPr>
          <p:spPr>
            <a:xfrm rot="-2922755">
              <a:off x="7529404" y="2833147"/>
              <a:ext cx="18786" cy="13436"/>
            </a:xfrm>
            <a:custGeom>
              <a:avLst/>
              <a:gdLst/>
              <a:ahLst/>
              <a:cxnLst/>
              <a:rect l="l" t="t" r="r" b="b"/>
              <a:pathLst>
                <a:path w="151" h="108" extrusionOk="0">
                  <a:moveTo>
                    <a:pt x="73" y="0"/>
                  </a:moveTo>
                  <a:cubicBezTo>
                    <a:pt x="59" y="0"/>
                    <a:pt x="46" y="6"/>
                    <a:pt x="38" y="17"/>
                  </a:cubicBezTo>
                  <a:cubicBezTo>
                    <a:pt x="1" y="55"/>
                    <a:pt x="31" y="107"/>
                    <a:pt x="76" y="107"/>
                  </a:cubicBezTo>
                  <a:cubicBezTo>
                    <a:pt x="128" y="107"/>
                    <a:pt x="150"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1631;p24">
              <a:extLst>
                <a:ext uri="{FF2B5EF4-FFF2-40B4-BE49-F238E27FC236}">
                  <a16:creationId xmlns:a16="http://schemas.microsoft.com/office/drawing/2014/main" id="{5C505E1F-F45E-6626-E00A-3A8AAEEA580D}"/>
                </a:ext>
              </a:extLst>
            </p:cNvPr>
            <p:cNvSpPr/>
            <p:nvPr/>
          </p:nvSpPr>
          <p:spPr>
            <a:xfrm rot="-2922755">
              <a:off x="7525437" y="2790151"/>
              <a:ext cx="17791" cy="13436"/>
            </a:xfrm>
            <a:custGeom>
              <a:avLst/>
              <a:gdLst/>
              <a:ahLst/>
              <a:cxnLst/>
              <a:rect l="l" t="t" r="r" b="b"/>
              <a:pathLst>
                <a:path w="143" h="108" extrusionOk="0">
                  <a:moveTo>
                    <a:pt x="70" y="1"/>
                  </a:moveTo>
                  <a:cubicBezTo>
                    <a:pt x="56" y="1"/>
                    <a:pt x="41" y="7"/>
                    <a:pt x="30" y="18"/>
                  </a:cubicBezTo>
                  <a:cubicBezTo>
                    <a:pt x="0" y="55"/>
                    <a:pt x="23" y="108"/>
                    <a:pt x="75" y="108"/>
                  </a:cubicBezTo>
                  <a:cubicBezTo>
                    <a:pt x="120" y="108"/>
                    <a:pt x="142" y="48"/>
                    <a:pt x="105" y="18"/>
                  </a:cubicBezTo>
                  <a:cubicBezTo>
                    <a:pt x="98" y="7"/>
                    <a:pt x="84"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1632;p24">
              <a:extLst>
                <a:ext uri="{FF2B5EF4-FFF2-40B4-BE49-F238E27FC236}">
                  <a16:creationId xmlns:a16="http://schemas.microsoft.com/office/drawing/2014/main" id="{825521ED-13FF-CC6F-F3F9-9C9005418A3E}"/>
                </a:ext>
              </a:extLst>
            </p:cNvPr>
            <p:cNvSpPr/>
            <p:nvPr/>
          </p:nvSpPr>
          <p:spPr>
            <a:xfrm rot="-2922755">
              <a:off x="7520542" y="2747181"/>
              <a:ext cx="18661" cy="13561"/>
            </a:xfrm>
            <a:custGeom>
              <a:avLst/>
              <a:gdLst/>
              <a:ahLst/>
              <a:cxnLst/>
              <a:rect l="l" t="t" r="r" b="b"/>
              <a:pathLst>
                <a:path w="150" h="109" extrusionOk="0">
                  <a:moveTo>
                    <a:pt x="79" y="0"/>
                  </a:moveTo>
                  <a:cubicBezTo>
                    <a:pt x="65" y="0"/>
                    <a:pt x="50" y="6"/>
                    <a:pt x="38" y="18"/>
                  </a:cubicBezTo>
                  <a:cubicBezTo>
                    <a:pt x="0" y="56"/>
                    <a:pt x="30" y="108"/>
                    <a:pt x="75" y="108"/>
                  </a:cubicBezTo>
                  <a:cubicBezTo>
                    <a:pt x="128" y="108"/>
                    <a:pt x="150" y="48"/>
                    <a:pt x="113" y="11"/>
                  </a:cubicBezTo>
                  <a:cubicBezTo>
                    <a:pt x="102" y="4"/>
                    <a:pt x="91"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1633;p24">
              <a:extLst>
                <a:ext uri="{FF2B5EF4-FFF2-40B4-BE49-F238E27FC236}">
                  <a16:creationId xmlns:a16="http://schemas.microsoft.com/office/drawing/2014/main" id="{431CECC5-D43D-8C26-C58E-567A9886F7B5}"/>
                </a:ext>
              </a:extLst>
            </p:cNvPr>
            <p:cNvSpPr/>
            <p:nvPr/>
          </p:nvSpPr>
          <p:spPr>
            <a:xfrm rot="-2922755">
              <a:off x="7516451" y="2704185"/>
              <a:ext cx="17915" cy="13561"/>
            </a:xfrm>
            <a:custGeom>
              <a:avLst/>
              <a:gdLst/>
              <a:ahLst/>
              <a:cxnLst/>
              <a:rect l="l" t="t" r="r" b="b"/>
              <a:pathLst>
                <a:path w="144" h="109" extrusionOk="0">
                  <a:moveTo>
                    <a:pt x="76" y="1"/>
                  </a:moveTo>
                  <a:cubicBezTo>
                    <a:pt x="60" y="1"/>
                    <a:pt x="43" y="6"/>
                    <a:pt x="31" y="19"/>
                  </a:cubicBezTo>
                  <a:cubicBezTo>
                    <a:pt x="1" y="56"/>
                    <a:pt x="31" y="109"/>
                    <a:pt x="76" y="109"/>
                  </a:cubicBezTo>
                  <a:cubicBezTo>
                    <a:pt x="121" y="109"/>
                    <a:pt x="143" y="49"/>
                    <a:pt x="113" y="11"/>
                  </a:cubicBezTo>
                  <a:cubicBezTo>
                    <a:pt x="103" y="5"/>
                    <a:pt x="9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1634;p24">
              <a:extLst>
                <a:ext uri="{FF2B5EF4-FFF2-40B4-BE49-F238E27FC236}">
                  <a16:creationId xmlns:a16="http://schemas.microsoft.com/office/drawing/2014/main" id="{3C9C4EA9-A5C7-5A78-7F05-4B1D42A00D75}"/>
                </a:ext>
              </a:extLst>
            </p:cNvPr>
            <p:cNvSpPr/>
            <p:nvPr/>
          </p:nvSpPr>
          <p:spPr>
            <a:xfrm rot="-2922755">
              <a:off x="7512429" y="2660943"/>
              <a:ext cx="17791" cy="13561"/>
            </a:xfrm>
            <a:custGeom>
              <a:avLst/>
              <a:gdLst/>
              <a:ahLst/>
              <a:cxnLst/>
              <a:rect l="l" t="t" r="r" b="b"/>
              <a:pathLst>
                <a:path w="143" h="109" extrusionOk="0">
                  <a:moveTo>
                    <a:pt x="72" y="0"/>
                  </a:moveTo>
                  <a:cubicBezTo>
                    <a:pt x="57" y="0"/>
                    <a:pt x="43" y="6"/>
                    <a:pt x="30" y="18"/>
                  </a:cubicBezTo>
                  <a:cubicBezTo>
                    <a:pt x="0" y="48"/>
                    <a:pt x="23" y="108"/>
                    <a:pt x="75" y="108"/>
                  </a:cubicBezTo>
                  <a:cubicBezTo>
                    <a:pt x="120" y="108"/>
                    <a:pt x="143" y="48"/>
                    <a:pt x="105" y="11"/>
                  </a:cubicBezTo>
                  <a:cubicBezTo>
                    <a:pt x="95" y="4"/>
                    <a:pt x="83"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1635;p24">
              <a:extLst>
                <a:ext uri="{FF2B5EF4-FFF2-40B4-BE49-F238E27FC236}">
                  <a16:creationId xmlns:a16="http://schemas.microsoft.com/office/drawing/2014/main" id="{20809A85-22AC-501A-C6C1-EC20CB9A01DF}"/>
                </a:ext>
              </a:extLst>
            </p:cNvPr>
            <p:cNvSpPr/>
            <p:nvPr/>
          </p:nvSpPr>
          <p:spPr>
            <a:xfrm rot="-2922755">
              <a:off x="7507467" y="2617947"/>
              <a:ext cx="18786" cy="13561"/>
            </a:xfrm>
            <a:custGeom>
              <a:avLst/>
              <a:gdLst/>
              <a:ahLst/>
              <a:cxnLst/>
              <a:rect l="l" t="t" r="r" b="b"/>
              <a:pathLst>
                <a:path w="151" h="109" extrusionOk="0">
                  <a:moveTo>
                    <a:pt x="77" y="1"/>
                  </a:moveTo>
                  <a:cubicBezTo>
                    <a:pt x="61" y="1"/>
                    <a:pt x="46" y="6"/>
                    <a:pt x="38" y="19"/>
                  </a:cubicBezTo>
                  <a:cubicBezTo>
                    <a:pt x="0" y="49"/>
                    <a:pt x="30" y="109"/>
                    <a:pt x="75" y="109"/>
                  </a:cubicBezTo>
                  <a:cubicBezTo>
                    <a:pt x="128" y="109"/>
                    <a:pt x="150" y="49"/>
                    <a:pt x="113" y="11"/>
                  </a:cubicBezTo>
                  <a:cubicBezTo>
                    <a:pt x="103" y="5"/>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1636;p24">
              <a:extLst>
                <a:ext uri="{FF2B5EF4-FFF2-40B4-BE49-F238E27FC236}">
                  <a16:creationId xmlns:a16="http://schemas.microsoft.com/office/drawing/2014/main" id="{2113A005-3855-44B2-1B57-A760C18A9EAB}"/>
                </a:ext>
              </a:extLst>
            </p:cNvPr>
            <p:cNvSpPr/>
            <p:nvPr/>
          </p:nvSpPr>
          <p:spPr>
            <a:xfrm rot="-2922755">
              <a:off x="7503350" y="2574770"/>
              <a:ext cx="17915" cy="13934"/>
            </a:xfrm>
            <a:custGeom>
              <a:avLst/>
              <a:gdLst/>
              <a:ahLst/>
              <a:cxnLst/>
              <a:rect l="l" t="t" r="r" b="b"/>
              <a:pathLst>
                <a:path w="144" h="112" extrusionOk="0">
                  <a:moveTo>
                    <a:pt x="79" y="0"/>
                  </a:moveTo>
                  <a:cubicBezTo>
                    <a:pt x="62" y="0"/>
                    <a:pt x="44" y="8"/>
                    <a:pt x="31" y="21"/>
                  </a:cubicBezTo>
                  <a:cubicBezTo>
                    <a:pt x="1" y="51"/>
                    <a:pt x="23" y="111"/>
                    <a:pt x="76" y="111"/>
                  </a:cubicBezTo>
                  <a:cubicBezTo>
                    <a:pt x="121" y="111"/>
                    <a:pt x="143" y="51"/>
                    <a:pt x="113" y="14"/>
                  </a:cubicBezTo>
                  <a:cubicBezTo>
                    <a:pt x="104" y="4"/>
                    <a:pt x="92"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1637;p24">
              <a:extLst>
                <a:ext uri="{FF2B5EF4-FFF2-40B4-BE49-F238E27FC236}">
                  <a16:creationId xmlns:a16="http://schemas.microsoft.com/office/drawing/2014/main" id="{7D3496F3-D477-7893-FE10-63844D1F1386}"/>
                </a:ext>
              </a:extLst>
            </p:cNvPr>
            <p:cNvSpPr/>
            <p:nvPr/>
          </p:nvSpPr>
          <p:spPr>
            <a:xfrm rot="-2922755">
              <a:off x="7689380" y="3077155"/>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1638;p24">
              <a:extLst>
                <a:ext uri="{FF2B5EF4-FFF2-40B4-BE49-F238E27FC236}">
                  <a16:creationId xmlns:a16="http://schemas.microsoft.com/office/drawing/2014/main" id="{95BEFED5-351E-229A-EE7B-68003E001DA2}"/>
                </a:ext>
              </a:extLst>
            </p:cNvPr>
            <p:cNvSpPr/>
            <p:nvPr/>
          </p:nvSpPr>
          <p:spPr>
            <a:xfrm rot="-2922755">
              <a:off x="7640705" y="2542867"/>
              <a:ext cx="37323" cy="37323"/>
            </a:xfrm>
            <a:custGeom>
              <a:avLst/>
              <a:gdLst/>
              <a:ahLst/>
              <a:cxnLst/>
              <a:rect l="l" t="t" r="r" b="b"/>
              <a:pathLst>
                <a:path w="300" h="300" extrusionOk="0">
                  <a:moveTo>
                    <a:pt x="150" y="0"/>
                  </a:moveTo>
                  <a:cubicBezTo>
                    <a:pt x="68" y="0"/>
                    <a:pt x="0" y="68"/>
                    <a:pt x="0" y="150"/>
                  </a:cubicBezTo>
                  <a:cubicBezTo>
                    <a:pt x="0" y="233"/>
                    <a:pt x="68" y="300"/>
                    <a:pt x="150" y="300"/>
                  </a:cubicBezTo>
                  <a:cubicBezTo>
                    <a:pt x="232" y="300"/>
                    <a:pt x="300" y="233"/>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1639;p24">
              <a:extLst>
                <a:ext uri="{FF2B5EF4-FFF2-40B4-BE49-F238E27FC236}">
                  <a16:creationId xmlns:a16="http://schemas.microsoft.com/office/drawing/2014/main" id="{11E7B7EE-6CE6-69D1-2249-9A5920B9E2FD}"/>
                </a:ext>
              </a:extLst>
            </p:cNvPr>
            <p:cNvSpPr/>
            <p:nvPr/>
          </p:nvSpPr>
          <p:spPr>
            <a:xfrm rot="-2922755">
              <a:off x="7699903" y="3036381"/>
              <a:ext cx="17915" cy="13436"/>
            </a:xfrm>
            <a:custGeom>
              <a:avLst/>
              <a:gdLst/>
              <a:ahLst/>
              <a:cxnLst/>
              <a:rect l="l" t="t" r="r" b="b"/>
              <a:pathLst>
                <a:path w="144" h="108" extrusionOk="0">
                  <a:moveTo>
                    <a:pt x="76" y="1"/>
                  </a:moveTo>
                  <a:cubicBezTo>
                    <a:pt x="23" y="1"/>
                    <a:pt x="1" y="61"/>
                    <a:pt x="38" y="91"/>
                  </a:cubicBezTo>
                  <a:cubicBezTo>
                    <a:pt x="49" y="102"/>
                    <a:pt x="63" y="108"/>
                    <a:pt x="76" y="108"/>
                  </a:cubicBezTo>
                  <a:cubicBezTo>
                    <a:pt x="89" y="108"/>
                    <a:pt x="102" y="102"/>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1640;p24">
              <a:extLst>
                <a:ext uri="{FF2B5EF4-FFF2-40B4-BE49-F238E27FC236}">
                  <a16:creationId xmlns:a16="http://schemas.microsoft.com/office/drawing/2014/main" id="{411798E8-62BE-557E-7F64-502A4E8DB7E6}"/>
                </a:ext>
              </a:extLst>
            </p:cNvPr>
            <p:cNvSpPr/>
            <p:nvPr/>
          </p:nvSpPr>
          <p:spPr>
            <a:xfrm rot="-2922755">
              <a:off x="7696076" y="2997028"/>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1641;p24">
              <a:extLst>
                <a:ext uri="{FF2B5EF4-FFF2-40B4-BE49-F238E27FC236}">
                  <a16:creationId xmlns:a16="http://schemas.microsoft.com/office/drawing/2014/main" id="{B1482BF4-325B-47E5-2C1A-6E63ECBC3498}"/>
                </a:ext>
              </a:extLst>
            </p:cNvPr>
            <p:cNvSpPr/>
            <p:nvPr/>
          </p:nvSpPr>
          <p:spPr>
            <a:xfrm rot="-2922755">
              <a:off x="7691619" y="2957960"/>
              <a:ext cx="18786" cy="13934"/>
            </a:xfrm>
            <a:custGeom>
              <a:avLst/>
              <a:gdLst/>
              <a:ahLst/>
              <a:cxnLst/>
              <a:rect l="l" t="t" r="r" b="b"/>
              <a:pathLst>
                <a:path w="151" h="112" extrusionOk="0">
                  <a:moveTo>
                    <a:pt x="75" y="1"/>
                  </a:moveTo>
                  <a:cubicBezTo>
                    <a:pt x="23" y="8"/>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1642;p24">
              <a:extLst>
                <a:ext uri="{FF2B5EF4-FFF2-40B4-BE49-F238E27FC236}">
                  <a16:creationId xmlns:a16="http://schemas.microsoft.com/office/drawing/2014/main" id="{3DB4E0E6-987B-038F-141F-2E6D366B4413}"/>
                </a:ext>
              </a:extLst>
            </p:cNvPr>
            <p:cNvSpPr/>
            <p:nvPr/>
          </p:nvSpPr>
          <p:spPr>
            <a:xfrm rot="-2922755">
              <a:off x="7688054" y="2918939"/>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1643;p24">
              <a:extLst>
                <a:ext uri="{FF2B5EF4-FFF2-40B4-BE49-F238E27FC236}">
                  <a16:creationId xmlns:a16="http://schemas.microsoft.com/office/drawing/2014/main" id="{389126C7-BF76-43D5-71DD-F8AEC9FB8A98}"/>
                </a:ext>
              </a:extLst>
            </p:cNvPr>
            <p:cNvSpPr/>
            <p:nvPr/>
          </p:nvSpPr>
          <p:spPr>
            <a:xfrm rot="-2922755">
              <a:off x="7684528" y="2880377"/>
              <a:ext cx="17666" cy="13436"/>
            </a:xfrm>
            <a:custGeom>
              <a:avLst/>
              <a:gdLst/>
              <a:ahLst/>
              <a:cxnLst/>
              <a:rect l="l" t="t" r="r" b="b"/>
              <a:pathLst>
                <a:path w="142" h="108" extrusionOk="0">
                  <a:moveTo>
                    <a:pt x="76" y="0"/>
                  </a:moveTo>
                  <a:cubicBezTo>
                    <a:pt x="73" y="0"/>
                    <a:pt x="71" y="1"/>
                    <a:pt x="68" y="1"/>
                  </a:cubicBezTo>
                  <a:cubicBezTo>
                    <a:pt x="16"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1644;p24">
              <a:extLst>
                <a:ext uri="{FF2B5EF4-FFF2-40B4-BE49-F238E27FC236}">
                  <a16:creationId xmlns:a16="http://schemas.microsoft.com/office/drawing/2014/main" id="{7635EC32-037E-3135-A38B-F7A6E87555A3}"/>
                </a:ext>
              </a:extLst>
            </p:cNvPr>
            <p:cNvSpPr/>
            <p:nvPr/>
          </p:nvSpPr>
          <p:spPr>
            <a:xfrm rot="-2922755">
              <a:off x="7679957" y="2841429"/>
              <a:ext cx="18661" cy="13312"/>
            </a:xfrm>
            <a:custGeom>
              <a:avLst/>
              <a:gdLst/>
              <a:ahLst/>
              <a:cxnLst/>
              <a:rect l="l" t="t" r="r" b="b"/>
              <a:pathLst>
                <a:path w="150"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1645;p24">
              <a:extLst>
                <a:ext uri="{FF2B5EF4-FFF2-40B4-BE49-F238E27FC236}">
                  <a16:creationId xmlns:a16="http://schemas.microsoft.com/office/drawing/2014/main" id="{37FB9FC6-D576-ABFA-08FC-A1F6FCE8D684}"/>
                </a:ext>
              </a:extLst>
            </p:cNvPr>
            <p:cNvSpPr/>
            <p:nvPr/>
          </p:nvSpPr>
          <p:spPr>
            <a:xfrm rot="-2922755">
              <a:off x="7676230" y="28023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1646;p24">
              <a:extLst>
                <a:ext uri="{FF2B5EF4-FFF2-40B4-BE49-F238E27FC236}">
                  <a16:creationId xmlns:a16="http://schemas.microsoft.com/office/drawing/2014/main" id="{2E16C66A-78A1-A0E5-FC2D-7E102CF65D96}"/>
                </a:ext>
              </a:extLst>
            </p:cNvPr>
            <p:cNvSpPr/>
            <p:nvPr/>
          </p:nvSpPr>
          <p:spPr>
            <a:xfrm rot="-2922755">
              <a:off x="7671530" y="2763342"/>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1647;p24">
              <a:extLst>
                <a:ext uri="{FF2B5EF4-FFF2-40B4-BE49-F238E27FC236}">
                  <a16:creationId xmlns:a16="http://schemas.microsoft.com/office/drawing/2014/main" id="{6EAE98C7-3AC6-C8D4-0A16-EE0AEAA05335}"/>
                </a:ext>
              </a:extLst>
            </p:cNvPr>
            <p:cNvSpPr/>
            <p:nvPr/>
          </p:nvSpPr>
          <p:spPr>
            <a:xfrm rot="-2922755">
              <a:off x="7668094" y="2724206"/>
              <a:ext cx="17791" cy="14058"/>
            </a:xfrm>
            <a:custGeom>
              <a:avLst/>
              <a:gdLst/>
              <a:ahLst/>
              <a:cxnLst/>
              <a:rect l="l" t="t" r="r" b="b"/>
              <a:pathLst>
                <a:path w="143" h="113" extrusionOk="0">
                  <a:moveTo>
                    <a:pt x="67" y="1"/>
                  </a:moveTo>
                  <a:cubicBezTo>
                    <a:pt x="22" y="8"/>
                    <a:pt x="0" y="68"/>
                    <a:pt x="37" y="98"/>
                  </a:cubicBezTo>
                  <a:cubicBezTo>
                    <a:pt x="48" y="108"/>
                    <a:pt x="59" y="112"/>
                    <a:pt x="71" y="112"/>
                  </a:cubicBezTo>
                  <a:cubicBezTo>
                    <a:pt x="85" y="112"/>
                    <a:pt x="100" y="106"/>
                    <a:pt x="112" y="98"/>
                  </a:cubicBezTo>
                  <a:cubicBezTo>
                    <a:pt x="142" y="61"/>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1648;p24">
              <a:extLst>
                <a:ext uri="{FF2B5EF4-FFF2-40B4-BE49-F238E27FC236}">
                  <a16:creationId xmlns:a16="http://schemas.microsoft.com/office/drawing/2014/main" id="{ED8A89C1-4A83-4C50-9F17-85FCEDB30C3F}"/>
                </a:ext>
              </a:extLst>
            </p:cNvPr>
            <p:cNvSpPr/>
            <p:nvPr/>
          </p:nvSpPr>
          <p:spPr>
            <a:xfrm rot="-2922755">
              <a:off x="7664683" y="2685648"/>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1649;p24">
              <a:extLst>
                <a:ext uri="{FF2B5EF4-FFF2-40B4-BE49-F238E27FC236}">
                  <a16:creationId xmlns:a16="http://schemas.microsoft.com/office/drawing/2014/main" id="{B557053A-148F-9B69-EEE0-0157F9EFA764}"/>
                </a:ext>
              </a:extLst>
            </p:cNvPr>
            <p:cNvSpPr/>
            <p:nvPr/>
          </p:nvSpPr>
          <p:spPr>
            <a:xfrm rot="-2922755">
              <a:off x="7659982" y="2646691"/>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1650;p24">
              <a:extLst>
                <a:ext uri="{FF2B5EF4-FFF2-40B4-BE49-F238E27FC236}">
                  <a16:creationId xmlns:a16="http://schemas.microsoft.com/office/drawing/2014/main" id="{15CE4951-2995-C332-4689-157528E37969}"/>
                </a:ext>
              </a:extLst>
            </p:cNvPr>
            <p:cNvSpPr/>
            <p:nvPr/>
          </p:nvSpPr>
          <p:spPr>
            <a:xfrm rot="-2922755">
              <a:off x="7656282" y="2607743"/>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1651;p24">
              <a:extLst>
                <a:ext uri="{FF2B5EF4-FFF2-40B4-BE49-F238E27FC236}">
                  <a16:creationId xmlns:a16="http://schemas.microsoft.com/office/drawing/2014/main" id="{C29C6D01-28AC-178F-3824-151D0B2AD2F4}"/>
                </a:ext>
              </a:extLst>
            </p:cNvPr>
            <p:cNvSpPr/>
            <p:nvPr/>
          </p:nvSpPr>
          <p:spPr>
            <a:xfrm rot="-2922755">
              <a:off x="7821558" y="3057080"/>
              <a:ext cx="49142" cy="37448"/>
            </a:xfrm>
            <a:custGeom>
              <a:avLst/>
              <a:gdLst/>
              <a:ahLst/>
              <a:cxnLst/>
              <a:rect l="l" t="t" r="r" b="b"/>
              <a:pathLst>
                <a:path w="395" h="301" extrusionOk="0">
                  <a:moveTo>
                    <a:pt x="204" y="0"/>
                  </a:moveTo>
                  <a:cubicBezTo>
                    <a:pt x="201" y="0"/>
                    <a:pt x="198" y="0"/>
                    <a:pt x="195" y="1"/>
                  </a:cubicBezTo>
                  <a:cubicBezTo>
                    <a:pt x="60" y="8"/>
                    <a:pt x="0" y="165"/>
                    <a:pt x="97" y="263"/>
                  </a:cubicBezTo>
                  <a:cubicBezTo>
                    <a:pt x="125" y="287"/>
                    <a:pt x="162" y="300"/>
                    <a:pt x="198" y="300"/>
                  </a:cubicBezTo>
                  <a:cubicBezTo>
                    <a:pt x="239" y="300"/>
                    <a:pt x="279" y="283"/>
                    <a:pt x="307" y="248"/>
                  </a:cubicBezTo>
                  <a:cubicBezTo>
                    <a:pt x="395" y="153"/>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1652;p24">
              <a:extLst>
                <a:ext uri="{FF2B5EF4-FFF2-40B4-BE49-F238E27FC236}">
                  <a16:creationId xmlns:a16="http://schemas.microsoft.com/office/drawing/2014/main" id="{9A7EECED-D8BB-DE4C-6B23-7977027B6DEF}"/>
                </a:ext>
              </a:extLst>
            </p:cNvPr>
            <p:cNvSpPr/>
            <p:nvPr/>
          </p:nvSpPr>
          <p:spPr>
            <a:xfrm rot="-2922755">
              <a:off x="7778959" y="2578808"/>
              <a:ext cx="37447" cy="37323"/>
            </a:xfrm>
            <a:custGeom>
              <a:avLst/>
              <a:gdLst/>
              <a:ahLst/>
              <a:cxnLst/>
              <a:rect l="l" t="t" r="r" b="b"/>
              <a:pathLst>
                <a:path w="301" h="300" extrusionOk="0">
                  <a:moveTo>
                    <a:pt x="151" y="0"/>
                  </a:moveTo>
                  <a:cubicBezTo>
                    <a:pt x="68" y="0"/>
                    <a:pt x="1" y="60"/>
                    <a:pt x="1" y="150"/>
                  </a:cubicBezTo>
                  <a:cubicBezTo>
                    <a:pt x="1" y="232"/>
                    <a:pt x="68" y="299"/>
                    <a:pt x="151" y="299"/>
                  </a:cubicBezTo>
                  <a:cubicBezTo>
                    <a:pt x="233" y="299"/>
                    <a:pt x="300" y="232"/>
                    <a:pt x="300" y="150"/>
                  </a:cubicBezTo>
                  <a:cubicBezTo>
                    <a:pt x="300" y="60"/>
                    <a:pt x="233"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1653;p24">
              <a:extLst>
                <a:ext uri="{FF2B5EF4-FFF2-40B4-BE49-F238E27FC236}">
                  <a16:creationId xmlns:a16="http://schemas.microsoft.com/office/drawing/2014/main" id="{B34668B6-E3C9-3540-AA71-8DA8BFCE87C4}"/>
                </a:ext>
              </a:extLst>
            </p:cNvPr>
            <p:cNvSpPr/>
            <p:nvPr/>
          </p:nvSpPr>
          <p:spPr>
            <a:xfrm rot="-2922755">
              <a:off x="7832368" y="302120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1654;p24">
              <a:extLst>
                <a:ext uri="{FF2B5EF4-FFF2-40B4-BE49-F238E27FC236}">
                  <a16:creationId xmlns:a16="http://schemas.microsoft.com/office/drawing/2014/main" id="{415B1570-A19C-9347-6D2E-123B77F984B4}"/>
                </a:ext>
              </a:extLst>
            </p:cNvPr>
            <p:cNvSpPr/>
            <p:nvPr/>
          </p:nvSpPr>
          <p:spPr>
            <a:xfrm rot="-2922755">
              <a:off x="7828590" y="2986845"/>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1655;p24">
              <a:extLst>
                <a:ext uri="{FF2B5EF4-FFF2-40B4-BE49-F238E27FC236}">
                  <a16:creationId xmlns:a16="http://schemas.microsoft.com/office/drawing/2014/main" id="{233DC7E7-C83A-D17B-D0AE-77A47EF018A5}"/>
                </a:ext>
              </a:extLst>
            </p:cNvPr>
            <p:cNvSpPr/>
            <p:nvPr/>
          </p:nvSpPr>
          <p:spPr>
            <a:xfrm rot="-2922755">
              <a:off x="7825212" y="2951671"/>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1656;p24">
              <a:extLst>
                <a:ext uri="{FF2B5EF4-FFF2-40B4-BE49-F238E27FC236}">
                  <a16:creationId xmlns:a16="http://schemas.microsoft.com/office/drawing/2014/main" id="{0FBB2B95-8A48-25A3-5DA9-38B61D277085}"/>
                </a:ext>
              </a:extLst>
            </p:cNvPr>
            <p:cNvSpPr/>
            <p:nvPr/>
          </p:nvSpPr>
          <p:spPr>
            <a:xfrm rot="-2922755">
              <a:off x="7821158" y="2916578"/>
              <a:ext cx="18661" cy="14307"/>
            </a:xfrm>
            <a:custGeom>
              <a:avLst/>
              <a:gdLst/>
              <a:ahLst/>
              <a:cxnLst/>
              <a:rect l="l" t="t" r="r" b="b"/>
              <a:pathLst>
                <a:path w="150" h="115" extrusionOk="0">
                  <a:moveTo>
                    <a:pt x="75" y="0"/>
                  </a:moveTo>
                  <a:cubicBezTo>
                    <a:pt x="23" y="8"/>
                    <a:pt x="0" y="68"/>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1657;p24">
              <a:extLst>
                <a:ext uri="{FF2B5EF4-FFF2-40B4-BE49-F238E27FC236}">
                  <a16:creationId xmlns:a16="http://schemas.microsoft.com/office/drawing/2014/main" id="{841BBE84-FD28-8427-8FC3-BE6D77057383}"/>
                </a:ext>
              </a:extLst>
            </p:cNvPr>
            <p:cNvSpPr/>
            <p:nvPr/>
          </p:nvSpPr>
          <p:spPr>
            <a:xfrm rot="-2922755">
              <a:off x="7817953" y="288230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1658;p24">
              <a:extLst>
                <a:ext uri="{FF2B5EF4-FFF2-40B4-BE49-F238E27FC236}">
                  <a16:creationId xmlns:a16="http://schemas.microsoft.com/office/drawing/2014/main" id="{02B86BB2-63D1-8047-7130-1D509C0E4E9B}"/>
                </a:ext>
              </a:extLst>
            </p:cNvPr>
            <p:cNvSpPr/>
            <p:nvPr/>
          </p:nvSpPr>
          <p:spPr>
            <a:xfrm rot="-2922755">
              <a:off x="7814584" y="2846780"/>
              <a:ext cx="17791" cy="13934"/>
            </a:xfrm>
            <a:custGeom>
              <a:avLst/>
              <a:gdLst/>
              <a:ahLst/>
              <a:cxnLst/>
              <a:rect l="l" t="t" r="r" b="b"/>
              <a:pathLst>
                <a:path w="143" h="112" extrusionOk="0">
                  <a:moveTo>
                    <a:pt x="68" y="0"/>
                  </a:moveTo>
                  <a:cubicBezTo>
                    <a:pt x="23" y="0"/>
                    <a:pt x="0" y="60"/>
                    <a:pt x="30"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1659;p24">
              <a:extLst>
                <a:ext uri="{FF2B5EF4-FFF2-40B4-BE49-F238E27FC236}">
                  <a16:creationId xmlns:a16="http://schemas.microsoft.com/office/drawing/2014/main" id="{1E653D33-6CD7-C152-AE18-1FC44742C7C8}"/>
                </a:ext>
              </a:extLst>
            </p:cNvPr>
            <p:cNvSpPr/>
            <p:nvPr/>
          </p:nvSpPr>
          <p:spPr>
            <a:xfrm rot="-2922755">
              <a:off x="7810644" y="2812438"/>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1660;p24">
              <a:extLst>
                <a:ext uri="{FF2B5EF4-FFF2-40B4-BE49-F238E27FC236}">
                  <a16:creationId xmlns:a16="http://schemas.microsoft.com/office/drawing/2014/main" id="{9146A3BB-F6D2-42EE-7628-98BC61CA6B64}"/>
                </a:ext>
              </a:extLst>
            </p:cNvPr>
            <p:cNvSpPr/>
            <p:nvPr/>
          </p:nvSpPr>
          <p:spPr>
            <a:xfrm rot="-2922755">
              <a:off x="7807287" y="2777311"/>
              <a:ext cx="17791" cy="13561"/>
            </a:xfrm>
            <a:custGeom>
              <a:avLst/>
              <a:gdLst/>
              <a:ahLst/>
              <a:cxnLst/>
              <a:rect l="l" t="t" r="r" b="b"/>
              <a:pathLst>
                <a:path w="143" h="109" extrusionOk="0">
                  <a:moveTo>
                    <a:pt x="68" y="1"/>
                  </a:moveTo>
                  <a:cubicBezTo>
                    <a:pt x="23" y="1"/>
                    <a:pt x="0" y="61"/>
                    <a:pt x="38" y="98"/>
                  </a:cubicBezTo>
                  <a:cubicBezTo>
                    <a:pt x="44" y="105"/>
                    <a:pt x="56" y="108"/>
                    <a:pt x="68" y="108"/>
                  </a:cubicBezTo>
                  <a:cubicBezTo>
                    <a:pt x="83" y="108"/>
                    <a:pt x="100" y="103"/>
                    <a:pt x="112"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1661;p24">
              <a:extLst>
                <a:ext uri="{FF2B5EF4-FFF2-40B4-BE49-F238E27FC236}">
                  <a16:creationId xmlns:a16="http://schemas.microsoft.com/office/drawing/2014/main" id="{1E5A6C23-13B9-D704-65D1-B509183A8368}"/>
                </a:ext>
              </a:extLst>
            </p:cNvPr>
            <p:cNvSpPr/>
            <p:nvPr/>
          </p:nvSpPr>
          <p:spPr>
            <a:xfrm rot="-2922755">
              <a:off x="7803556" y="2742930"/>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1662;p24">
              <a:extLst>
                <a:ext uri="{FF2B5EF4-FFF2-40B4-BE49-F238E27FC236}">
                  <a16:creationId xmlns:a16="http://schemas.microsoft.com/office/drawing/2014/main" id="{1E312380-88FE-30BE-3620-8090DE355624}"/>
                </a:ext>
              </a:extLst>
            </p:cNvPr>
            <p:cNvSpPr/>
            <p:nvPr/>
          </p:nvSpPr>
          <p:spPr>
            <a:xfrm rot="-2922755">
              <a:off x="7800075" y="270792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1663;p24">
              <a:extLst>
                <a:ext uri="{FF2B5EF4-FFF2-40B4-BE49-F238E27FC236}">
                  <a16:creationId xmlns:a16="http://schemas.microsoft.com/office/drawing/2014/main" id="{7CDEB4F4-02F0-8A58-33F2-BCB3BE7C394B}"/>
                </a:ext>
              </a:extLst>
            </p:cNvPr>
            <p:cNvSpPr/>
            <p:nvPr/>
          </p:nvSpPr>
          <p:spPr>
            <a:xfrm rot="-2922755">
              <a:off x="7796659" y="2672420"/>
              <a:ext cx="17791" cy="13934"/>
            </a:xfrm>
            <a:custGeom>
              <a:avLst/>
              <a:gdLst/>
              <a:ahLst/>
              <a:cxnLst/>
              <a:rect l="l" t="t" r="r" b="b"/>
              <a:pathLst>
                <a:path w="143" h="112" extrusionOk="0">
                  <a:moveTo>
                    <a:pt x="68" y="0"/>
                  </a:moveTo>
                  <a:cubicBezTo>
                    <a:pt x="16" y="8"/>
                    <a:pt x="1" y="60"/>
                    <a:pt x="31"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1664;p24">
              <a:extLst>
                <a:ext uri="{FF2B5EF4-FFF2-40B4-BE49-F238E27FC236}">
                  <a16:creationId xmlns:a16="http://schemas.microsoft.com/office/drawing/2014/main" id="{0D339AC8-5947-E8C7-26EF-B1020752FA0D}"/>
                </a:ext>
              </a:extLst>
            </p:cNvPr>
            <p:cNvSpPr/>
            <p:nvPr/>
          </p:nvSpPr>
          <p:spPr>
            <a:xfrm rot="-2922755">
              <a:off x="7792724" y="2638088"/>
              <a:ext cx="18786" cy="13312"/>
            </a:xfrm>
            <a:custGeom>
              <a:avLst/>
              <a:gdLst/>
              <a:ahLst/>
              <a:cxnLst/>
              <a:rect l="l" t="t" r="r" b="b"/>
              <a:pathLst>
                <a:path w="151" h="107" extrusionOk="0">
                  <a:moveTo>
                    <a:pt x="76" y="0"/>
                  </a:moveTo>
                  <a:cubicBezTo>
                    <a:pt x="23" y="0"/>
                    <a:pt x="1" y="60"/>
                    <a:pt x="38" y="90"/>
                  </a:cubicBezTo>
                  <a:cubicBezTo>
                    <a:pt x="49" y="101"/>
                    <a:pt x="62"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1665;p24">
              <a:extLst>
                <a:ext uri="{FF2B5EF4-FFF2-40B4-BE49-F238E27FC236}">
                  <a16:creationId xmlns:a16="http://schemas.microsoft.com/office/drawing/2014/main" id="{E9A7C4DE-C5D8-04B3-D1A8-250AB1B7AD7F}"/>
                </a:ext>
              </a:extLst>
            </p:cNvPr>
            <p:cNvSpPr/>
            <p:nvPr/>
          </p:nvSpPr>
          <p:spPr>
            <a:xfrm rot="-2922755">
              <a:off x="7938683" y="3035006"/>
              <a:ext cx="49142" cy="36950"/>
            </a:xfrm>
            <a:custGeom>
              <a:avLst/>
              <a:gdLst/>
              <a:ahLst/>
              <a:cxnLst/>
              <a:rect l="l" t="t" r="r" b="b"/>
              <a:pathLst>
                <a:path w="395" h="297" extrusionOk="0">
                  <a:moveTo>
                    <a:pt x="204" y="1"/>
                  </a:moveTo>
                  <a:cubicBezTo>
                    <a:pt x="201" y="1"/>
                    <a:pt x="198" y="1"/>
                    <a:pt x="195" y="1"/>
                  </a:cubicBezTo>
                  <a:cubicBezTo>
                    <a:pt x="60" y="1"/>
                    <a:pt x="0" y="166"/>
                    <a:pt x="97" y="255"/>
                  </a:cubicBezTo>
                  <a:cubicBezTo>
                    <a:pt x="125" y="284"/>
                    <a:pt x="162" y="297"/>
                    <a:pt x="198" y="297"/>
                  </a:cubicBezTo>
                  <a:cubicBezTo>
                    <a:pt x="239" y="297"/>
                    <a:pt x="279" y="280"/>
                    <a:pt x="307" y="248"/>
                  </a:cubicBezTo>
                  <a:cubicBezTo>
                    <a:pt x="395" y="153"/>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1666;p24">
              <a:extLst>
                <a:ext uri="{FF2B5EF4-FFF2-40B4-BE49-F238E27FC236}">
                  <a16:creationId xmlns:a16="http://schemas.microsoft.com/office/drawing/2014/main" id="{952E3DAE-5072-E723-0BCA-A631FF158FAC}"/>
                </a:ext>
              </a:extLst>
            </p:cNvPr>
            <p:cNvSpPr/>
            <p:nvPr/>
          </p:nvSpPr>
          <p:spPr>
            <a:xfrm rot="-2922755">
              <a:off x="7895405" y="2612843"/>
              <a:ext cx="49266" cy="36950"/>
            </a:xfrm>
            <a:custGeom>
              <a:avLst/>
              <a:gdLst/>
              <a:ahLst/>
              <a:cxnLst/>
              <a:rect l="l" t="t" r="r" b="b"/>
              <a:pathLst>
                <a:path w="396"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1667;p24">
              <a:extLst>
                <a:ext uri="{FF2B5EF4-FFF2-40B4-BE49-F238E27FC236}">
                  <a16:creationId xmlns:a16="http://schemas.microsoft.com/office/drawing/2014/main" id="{59991EFF-34FD-2E4B-76E2-B07D3663C5AE}"/>
                </a:ext>
              </a:extLst>
            </p:cNvPr>
            <p:cNvSpPr/>
            <p:nvPr/>
          </p:nvSpPr>
          <p:spPr>
            <a:xfrm rot="-2922755">
              <a:off x="7950162" y="3004250"/>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1668;p24">
              <a:extLst>
                <a:ext uri="{FF2B5EF4-FFF2-40B4-BE49-F238E27FC236}">
                  <a16:creationId xmlns:a16="http://schemas.microsoft.com/office/drawing/2014/main" id="{5FDA7B4D-A8B4-BF6F-4EE3-FE1AEDA3DBC8}"/>
                </a:ext>
              </a:extLst>
            </p:cNvPr>
            <p:cNvSpPr/>
            <p:nvPr/>
          </p:nvSpPr>
          <p:spPr>
            <a:xfrm rot="-2922755">
              <a:off x="7946592" y="2973909"/>
              <a:ext cx="18661" cy="13312"/>
            </a:xfrm>
            <a:custGeom>
              <a:avLst/>
              <a:gdLst/>
              <a:ahLst/>
              <a:cxnLst/>
              <a:rect l="l" t="t" r="r" b="b"/>
              <a:pathLst>
                <a:path w="150" h="107" extrusionOk="0">
                  <a:moveTo>
                    <a:pt x="75" y="0"/>
                  </a:moveTo>
                  <a:cubicBezTo>
                    <a:pt x="23" y="0"/>
                    <a:pt x="0" y="60"/>
                    <a:pt x="37" y="90"/>
                  </a:cubicBezTo>
                  <a:cubicBezTo>
                    <a:pt x="49" y="101"/>
                    <a:pt x="64" y="107"/>
                    <a:pt x="78" y="107"/>
                  </a:cubicBezTo>
                  <a:cubicBezTo>
                    <a:pt x="92" y="107"/>
                    <a:pt x="105"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1669;p24">
              <a:extLst>
                <a:ext uri="{FF2B5EF4-FFF2-40B4-BE49-F238E27FC236}">
                  <a16:creationId xmlns:a16="http://schemas.microsoft.com/office/drawing/2014/main" id="{9E6F8350-E4B2-9A78-9CAA-1B6B5E9C493F}"/>
                </a:ext>
              </a:extLst>
            </p:cNvPr>
            <p:cNvSpPr/>
            <p:nvPr/>
          </p:nvSpPr>
          <p:spPr>
            <a:xfrm rot="-2922755">
              <a:off x="7944075" y="2943349"/>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5" y="103"/>
                    <a:pt x="58" y="108"/>
                    <a:pt x="72" y="108"/>
                  </a:cubicBezTo>
                  <a:cubicBezTo>
                    <a:pt x="86" y="108"/>
                    <a:pt x="101" y="103"/>
                    <a:pt x="113"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1670;p24">
              <a:extLst>
                <a:ext uri="{FF2B5EF4-FFF2-40B4-BE49-F238E27FC236}">
                  <a16:creationId xmlns:a16="http://schemas.microsoft.com/office/drawing/2014/main" id="{C50E1970-5953-D60E-AB6D-20E9A9234548}"/>
                </a:ext>
              </a:extLst>
            </p:cNvPr>
            <p:cNvSpPr/>
            <p:nvPr/>
          </p:nvSpPr>
          <p:spPr>
            <a:xfrm rot="-2922755">
              <a:off x="7940079" y="2912218"/>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1671;p24">
              <a:extLst>
                <a:ext uri="{FF2B5EF4-FFF2-40B4-BE49-F238E27FC236}">
                  <a16:creationId xmlns:a16="http://schemas.microsoft.com/office/drawing/2014/main" id="{17A0B2E4-43BB-CC38-A36D-52679C6A1548}"/>
                </a:ext>
              </a:extLst>
            </p:cNvPr>
            <p:cNvSpPr/>
            <p:nvPr/>
          </p:nvSpPr>
          <p:spPr>
            <a:xfrm rot="-2922755">
              <a:off x="7937436" y="2881727"/>
              <a:ext cx="17791" cy="13436"/>
            </a:xfrm>
            <a:custGeom>
              <a:avLst/>
              <a:gdLst/>
              <a:ahLst/>
              <a:cxnLst/>
              <a:rect l="l" t="t" r="r" b="b"/>
              <a:pathLst>
                <a:path w="143" h="108" extrusionOk="0">
                  <a:moveTo>
                    <a:pt x="67" y="1"/>
                  </a:moveTo>
                  <a:cubicBezTo>
                    <a:pt x="23" y="1"/>
                    <a:pt x="0" y="61"/>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1672;p24">
              <a:extLst>
                <a:ext uri="{FF2B5EF4-FFF2-40B4-BE49-F238E27FC236}">
                  <a16:creationId xmlns:a16="http://schemas.microsoft.com/office/drawing/2014/main" id="{92D02952-6829-0E8C-92EE-A7C15E5FA2BD}"/>
                </a:ext>
              </a:extLst>
            </p:cNvPr>
            <p:cNvSpPr/>
            <p:nvPr/>
          </p:nvSpPr>
          <p:spPr>
            <a:xfrm rot="-2922755">
              <a:off x="7934771" y="2850964"/>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1673;p24">
              <a:extLst>
                <a:ext uri="{FF2B5EF4-FFF2-40B4-BE49-F238E27FC236}">
                  <a16:creationId xmlns:a16="http://schemas.microsoft.com/office/drawing/2014/main" id="{06305487-43B1-FD72-812E-09ADA4660F0E}"/>
                </a:ext>
              </a:extLst>
            </p:cNvPr>
            <p:cNvSpPr/>
            <p:nvPr/>
          </p:nvSpPr>
          <p:spPr>
            <a:xfrm rot="-2922755">
              <a:off x="7930728" y="2819729"/>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1674;p24">
              <a:extLst>
                <a:ext uri="{FF2B5EF4-FFF2-40B4-BE49-F238E27FC236}">
                  <a16:creationId xmlns:a16="http://schemas.microsoft.com/office/drawing/2014/main" id="{B53186FF-0A30-D5AF-B0C8-4EA4140BE036}"/>
                </a:ext>
              </a:extLst>
            </p:cNvPr>
            <p:cNvSpPr/>
            <p:nvPr/>
          </p:nvSpPr>
          <p:spPr>
            <a:xfrm rot="-2922755">
              <a:off x="7928132" y="2789341"/>
              <a:ext cx="17791" cy="13312"/>
            </a:xfrm>
            <a:custGeom>
              <a:avLst/>
              <a:gdLst/>
              <a:ahLst/>
              <a:cxnLst/>
              <a:rect l="l" t="t" r="r" b="b"/>
              <a:pathLst>
                <a:path w="143" h="107" extrusionOk="0">
                  <a:moveTo>
                    <a:pt x="67" y="0"/>
                  </a:moveTo>
                  <a:cubicBezTo>
                    <a:pt x="23" y="0"/>
                    <a:pt x="0" y="60"/>
                    <a:pt x="30" y="90"/>
                  </a:cubicBezTo>
                  <a:cubicBezTo>
                    <a:pt x="41" y="101"/>
                    <a:pt x="56" y="107"/>
                    <a:pt x="71" y="107"/>
                  </a:cubicBezTo>
                  <a:cubicBezTo>
                    <a:pt x="86" y="107"/>
                    <a:pt x="101" y="101"/>
                    <a:pt x="112" y="90"/>
                  </a:cubicBezTo>
                  <a:cubicBezTo>
                    <a:pt x="142" y="53"/>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1675;p24">
              <a:extLst>
                <a:ext uri="{FF2B5EF4-FFF2-40B4-BE49-F238E27FC236}">
                  <a16:creationId xmlns:a16="http://schemas.microsoft.com/office/drawing/2014/main" id="{A525020F-1FBE-83C3-0A4B-6AC07B3678E8}"/>
                </a:ext>
              </a:extLst>
            </p:cNvPr>
            <p:cNvSpPr/>
            <p:nvPr/>
          </p:nvSpPr>
          <p:spPr>
            <a:xfrm rot="-2922755">
              <a:off x="7924641" y="2758828"/>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6"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1676;p24">
              <a:extLst>
                <a:ext uri="{FF2B5EF4-FFF2-40B4-BE49-F238E27FC236}">
                  <a16:creationId xmlns:a16="http://schemas.microsoft.com/office/drawing/2014/main" id="{FFB5B7BD-05DD-B193-1FB2-61ED1C650D71}"/>
                </a:ext>
              </a:extLst>
            </p:cNvPr>
            <p:cNvSpPr/>
            <p:nvPr/>
          </p:nvSpPr>
          <p:spPr>
            <a:xfrm rot="-2922755">
              <a:off x="7921618" y="2727650"/>
              <a:ext cx="17915" cy="13934"/>
            </a:xfrm>
            <a:custGeom>
              <a:avLst/>
              <a:gdLst/>
              <a:ahLst/>
              <a:cxnLst/>
              <a:rect l="l" t="t" r="r" b="b"/>
              <a:pathLst>
                <a:path w="144" h="112" extrusionOk="0">
                  <a:moveTo>
                    <a:pt x="68" y="0"/>
                  </a:moveTo>
                  <a:cubicBezTo>
                    <a:pt x="23" y="0"/>
                    <a:pt x="1" y="60"/>
                    <a:pt x="38" y="98"/>
                  </a:cubicBezTo>
                  <a:cubicBezTo>
                    <a:pt x="48" y="107"/>
                    <a:pt x="59" y="111"/>
                    <a:pt x="69" y="111"/>
                  </a:cubicBezTo>
                  <a:cubicBezTo>
                    <a:pt x="85"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1677;p24">
              <a:extLst>
                <a:ext uri="{FF2B5EF4-FFF2-40B4-BE49-F238E27FC236}">
                  <a16:creationId xmlns:a16="http://schemas.microsoft.com/office/drawing/2014/main" id="{4EEBEA88-12A0-B2C7-3D0B-F2B276144719}"/>
                </a:ext>
              </a:extLst>
            </p:cNvPr>
            <p:cNvSpPr/>
            <p:nvPr/>
          </p:nvSpPr>
          <p:spPr>
            <a:xfrm rot="-2922755">
              <a:off x="7918001" y="2697206"/>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2" y="107"/>
                    <a:pt x="105" y="102"/>
                    <a:pt x="113" y="91"/>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1678;p24">
              <a:extLst>
                <a:ext uri="{FF2B5EF4-FFF2-40B4-BE49-F238E27FC236}">
                  <a16:creationId xmlns:a16="http://schemas.microsoft.com/office/drawing/2014/main" id="{FF85FD93-75F0-0FE9-E084-D8F9920FEB0B}"/>
                </a:ext>
              </a:extLst>
            </p:cNvPr>
            <p:cNvSpPr/>
            <p:nvPr/>
          </p:nvSpPr>
          <p:spPr>
            <a:xfrm rot="-2922755">
              <a:off x="7915485" y="266677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1679;p24">
              <a:extLst>
                <a:ext uri="{FF2B5EF4-FFF2-40B4-BE49-F238E27FC236}">
                  <a16:creationId xmlns:a16="http://schemas.microsoft.com/office/drawing/2014/main" id="{A40C051C-FBAB-F245-A14A-8F899FCF45A3}"/>
                </a:ext>
              </a:extLst>
            </p:cNvPr>
            <p:cNvSpPr/>
            <p:nvPr/>
          </p:nvSpPr>
          <p:spPr>
            <a:xfrm rot="-2922755">
              <a:off x="8043302" y="3010450"/>
              <a:ext cx="49266" cy="36950"/>
            </a:xfrm>
            <a:custGeom>
              <a:avLst/>
              <a:gdLst/>
              <a:ahLst/>
              <a:cxnLst/>
              <a:rect l="l" t="t" r="r" b="b"/>
              <a:pathLst>
                <a:path w="396" h="297" extrusionOk="0">
                  <a:moveTo>
                    <a:pt x="204" y="0"/>
                  </a:moveTo>
                  <a:cubicBezTo>
                    <a:pt x="201" y="0"/>
                    <a:pt x="198" y="0"/>
                    <a:pt x="195" y="1"/>
                  </a:cubicBezTo>
                  <a:cubicBezTo>
                    <a:pt x="61" y="1"/>
                    <a:pt x="1" y="165"/>
                    <a:pt x="98" y="255"/>
                  </a:cubicBezTo>
                  <a:cubicBezTo>
                    <a:pt x="126" y="283"/>
                    <a:pt x="161" y="296"/>
                    <a:pt x="196" y="296"/>
                  </a:cubicBezTo>
                  <a:cubicBezTo>
                    <a:pt x="236" y="296"/>
                    <a:pt x="276" y="279"/>
                    <a:pt x="308" y="248"/>
                  </a:cubicBezTo>
                  <a:cubicBezTo>
                    <a:pt x="395" y="152"/>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1680;p24">
              <a:extLst>
                <a:ext uri="{FF2B5EF4-FFF2-40B4-BE49-F238E27FC236}">
                  <a16:creationId xmlns:a16="http://schemas.microsoft.com/office/drawing/2014/main" id="{085FA23A-E721-F7F9-1548-2D0CD3F694C8}"/>
                </a:ext>
              </a:extLst>
            </p:cNvPr>
            <p:cNvSpPr/>
            <p:nvPr/>
          </p:nvSpPr>
          <p:spPr>
            <a:xfrm rot="-2922755">
              <a:off x="8005141" y="2644081"/>
              <a:ext cx="50510" cy="37821"/>
            </a:xfrm>
            <a:custGeom>
              <a:avLst/>
              <a:gdLst/>
              <a:ahLst/>
              <a:cxnLst/>
              <a:rect l="l" t="t" r="r" b="b"/>
              <a:pathLst>
                <a:path w="406" h="304" extrusionOk="0">
                  <a:moveTo>
                    <a:pt x="195" y="1"/>
                  </a:moveTo>
                  <a:cubicBezTo>
                    <a:pt x="61" y="8"/>
                    <a:pt x="1" y="173"/>
                    <a:pt x="98" y="263"/>
                  </a:cubicBezTo>
                  <a:cubicBezTo>
                    <a:pt x="126" y="291"/>
                    <a:pt x="163" y="304"/>
                    <a:pt x="199" y="304"/>
                  </a:cubicBezTo>
                  <a:cubicBezTo>
                    <a:pt x="239" y="304"/>
                    <a:pt x="280" y="287"/>
                    <a:pt x="308" y="255"/>
                  </a:cubicBezTo>
                  <a:cubicBezTo>
                    <a:pt x="405"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1681;p24">
              <a:extLst>
                <a:ext uri="{FF2B5EF4-FFF2-40B4-BE49-F238E27FC236}">
                  <a16:creationId xmlns:a16="http://schemas.microsoft.com/office/drawing/2014/main" id="{D4063660-7F7B-506C-178C-99CF58730D9E}"/>
                </a:ext>
              </a:extLst>
            </p:cNvPr>
            <p:cNvSpPr/>
            <p:nvPr/>
          </p:nvSpPr>
          <p:spPr>
            <a:xfrm rot="-2922755">
              <a:off x="8054868" y="2985947"/>
              <a:ext cx="18786" cy="13436"/>
            </a:xfrm>
            <a:custGeom>
              <a:avLst/>
              <a:gdLst/>
              <a:ahLst/>
              <a:cxnLst/>
              <a:rect l="l" t="t" r="r" b="b"/>
              <a:pathLst>
                <a:path w="151" h="108" extrusionOk="0">
                  <a:moveTo>
                    <a:pt x="75" y="1"/>
                  </a:moveTo>
                  <a:cubicBezTo>
                    <a:pt x="23" y="1"/>
                    <a:pt x="1" y="61"/>
                    <a:pt x="38" y="91"/>
                  </a:cubicBezTo>
                  <a:cubicBezTo>
                    <a:pt x="49" y="102"/>
                    <a:pt x="62" y="107"/>
                    <a:pt x="75" y="107"/>
                  </a:cubicBezTo>
                  <a:cubicBezTo>
                    <a:pt x="89" y="107"/>
                    <a:pt x="102"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1682;p24">
              <a:extLst>
                <a:ext uri="{FF2B5EF4-FFF2-40B4-BE49-F238E27FC236}">
                  <a16:creationId xmlns:a16="http://schemas.microsoft.com/office/drawing/2014/main" id="{3504F2EE-70F5-52CD-783D-1E79F466DFEE}"/>
                </a:ext>
              </a:extLst>
            </p:cNvPr>
            <p:cNvSpPr/>
            <p:nvPr/>
          </p:nvSpPr>
          <p:spPr>
            <a:xfrm rot="-2922755">
              <a:off x="8052670" y="2959400"/>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5" y="103"/>
                    <a:pt x="58" y="108"/>
                    <a:pt x="72" y="108"/>
                  </a:cubicBezTo>
                  <a:cubicBezTo>
                    <a:pt x="86" y="108"/>
                    <a:pt x="101" y="103"/>
                    <a:pt x="113" y="91"/>
                  </a:cubicBezTo>
                  <a:cubicBezTo>
                    <a:pt x="141" y="56"/>
                    <a:pt x="12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1683;p24">
              <a:extLst>
                <a:ext uri="{FF2B5EF4-FFF2-40B4-BE49-F238E27FC236}">
                  <a16:creationId xmlns:a16="http://schemas.microsoft.com/office/drawing/2014/main" id="{1A42C226-D7DE-72DB-09CC-13204B5D7F19}"/>
                </a:ext>
              </a:extLst>
            </p:cNvPr>
            <p:cNvSpPr/>
            <p:nvPr/>
          </p:nvSpPr>
          <p:spPr>
            <a:xfrm rot="-2922755">
              <a:off x="8049434" y="2932884"/>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1684;p24">
              <a:extLst>
                <a:ext uri="{FF2B5EF4-FFF2-40B4-BE49-F238E27FC236}">
                  <a16:creationId xmlns:a16="http://schemas.microsoft.com/office/drawing/2014/main" id="{FB7260B4-5022-95DE-28D8-6BD103E83052}"/>
                </a:ext>
              </a:extLst>
            </p:cNvPr>
            <p:cNvSpPr/>
            <p:nvPr/>
          </p:nvSpPr>
          <p:spPr>
            <a:xfrm rot="-2922755">
              <a:off x="8047240" y="2906347"/>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1685;p24">
              <a:extLst>
                <a:ext uri="{FF2B5EF4-FFF2-40B4-BE49-F238E27FC236}">
                  <a16:creationId xmlns:a16="http://schemas.microsoft.com/office/drawing/2014/main" id="{2784FF64-4518-4EE2-1BCB-57EDCBAC3417}"/>
                </a:ext>
              </a:extLst>
            </p:cNvPr>
            <p:cNvSpPr/>
            <p:nvPr/>
          </p:nvSpPr>
          <p:spPr>
            <a:xfrm rot="-2922755">
              <a:off x="8044404" y="2878666"/>
              <a:ext cx="17915" cy="14307"/>
            </a:xfrm>
            <a:custGeom>
              <a:avLst/>
              <a:gdLst/>
              <a:ahLst/>
              <a:cxnLst/>
              <a:rect l="l" t="t" r="r" b="b"/>
              <a:pathLst>
                <a:path w="144" h="115" extrusionOk="0">
                  <a:moveTo>
                    <a:pt x="68" y="0"/>
                  </a:moveTo>
                  <a:cubicBezTo>
                    <a:pt x="16" y="8"/>
                    <a:pt x="1" y="68"/>
                    <a:pt x="31" y="98"/>
                  </a:cubicBezTo>
                  <a:cubicBezTo>
                    <a:pt x="42" y="109"/>
                    <a:pt x="57" y="115"/>
                    <a:pt x="72" y="115"/>
                  </a:cubicBezTo>
                  <a:cubicBezTo>
                    <a:pt x="87" y="115"/>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1686;p24">
              <a:extLst>
                <a:ext uri="{FF2B5EF4-FFF2-40B4-BE49-F238E27FC236}">
                  <a16:creationId xmlns:a16="http://schemas.microsoft.com/office/drawing/2014/main" id="{C5E87A0D-70A5-9731-74E8-A16F544E62DF}"/>
                </a:ext>
              </a:extLst>
            </p:cNvPr>
            <p:cNvSpPr/>
            <p:nvPr/>
          </p:nvSpPr>
          <p:spPr>
            <a:xfrm rot="-2922755">
              <a:off x="8041199" y="2852192"/>
              <a:ext cx="18661" cy="13934"/>
            </a:xfrm>
            <a:custGeom>
              <a:avLst/>
              <a:gdLst/>
              <a:ahLst/>
              <a:cxnLst/>
              <a:rect l="l" t="t" r="r" b="b"/>
              <a:pathLst>
                <a:path w="150" h="112" extrusionOk="0">
                  <a:moveTo>
                    <a:pt x="75" y="0"/>
                  </a:moveTo>
                  <a:cubicBezTo>
                    <a:pt x="23" y="8"/>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1687;p24">
              <a:extLst>
                <a:ext uri="{FF2B5EF4-FFF2-40B4-BE49-F238E27FC236}">
                  <a16:creationId xmlns:a16="http://schemas.microsoft.com/office/drawing/2014/main" id="{FCDF7B12-D230-5F98-1751-87058DDB9C93}"/>
                </a:ext>
              </a:extLst>
            </p:cNvPr>
            <p:cNvSpPr/>
            <p:nvPr/>
          </p:nvSpPr>
          <p:spPr>
            <a:xfrm rot="-2922755">
              <a:off x="8038834" y="282567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1688;p24">
              <a:extLst>
                <a:ext uri="{FF2B5EF4-FFF2-40B4-BE49-F238E27FC236}">
                  <a16:creationId xmlns:a16="http://schemas.microsoft.com/office/drawing/2014/main" id="{628CF378-991C-6C9C-7E54-46620479C1B4}"/>
                </a:ext>
              </a:extLst>
            </p:cNvPr>
            <p:cNvSpPr/>
            <p:nvPr/>
          </p:nvSpPr>
          <p:spPr>
            <a:xfrm rot="-2922755">
              <a:off x="8035582" y="2799099"/>
              <a:ext cx="18661" cy="13561"/>
            </a:xfrm>
            <a:custGeom>
              <a:avLst/>
              <a:gdLst/>
              <a:ahLst/>
              <a:cxnLst/>
              <a:rect l="l" t="t" r="r" b="b"/>
              <a:pathLst>
                <a:path w="150" h="109" extrusionOk="0">
                  <a:moveTo>
                    <a:pt x="75" y="1"/>
                  </a:moveTo>
                  <a:cubicBezTo>
                    <a:pt x="23" y="1"/>
                    <a:pt x="0" y="61"/>
                    <a:pt x="38" y="98"/>
                  </a:cubicBezTo>
                  <a:cubicBezTo>
                    <a:pt x="48" y="105"/>
                    <a:pt x="59" y="109"/>
                    <a:pt x="71" y="109"/>
                  </a:cubicBezTo>
                  <a:cubicBezTo>
                    <a:pt x="85" y="109"/>
                    <a:pt x="100" y="103"/>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1689;p24">
              <a:extLst>
                <a:ext uri="{FF2B5EF4-FFF2-40B4-BE49-F238E27FC236}">
                  <a16:creationId xmlns:a16="http://schemas.microsoft.com/office/drawing/2014/main" id="{B17B1919-04FC-023E-2738-6EF901F661C0}"/>
                </a:ext>
              </a:extLst>
            </p:cNvPr>
            <p:cNvSpPr/>
            <p:nvPr/>
          </p:nvSpPr>
          <p:spPr>
            <a:xfrm rot="-2922755">
              <a:off x="8033264" y="2772562"/>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1690;p24">
              <a:extLst>
                <a:ext uri="{FF2B5EF4-FFF2-40B4-BE49-F238E27FC236}">
                  <a16:creationId xmlns:a16="http://schemas.microsoft.com/office/drawing/2014/main" id="{AFE41E61-DACD-B273-3B6A-0FA30795E297}"/>
                </a:ext>
              </a:extLst>
            </p:cNvPr>
            <p:cNvSpPr/>
            <p:nvPr/>
          </p:nvSpPr>
          <p:spPr>
            <a:xfrm rot="-2922755">
              <a:off x="8030199" y="2746024"/>
              <a:ext cx="18661" cy="13561"/>
            </a:xfrm>
            <a:custGeom>
              <a:avLst/>
              <a:gdLst/>
              <a:ahLst/>
              <a:cxnLst/>
              <a:rect l="l" t="t" r="r" b="b"/>
              <a:pathLst>
                <a:path w="150" h="109" extrusionOk="0">
                  <a:moveTo>
                    <a:pt x="75" y="0"/>
                  </a:moveTo>
                  <a:cubicBezTo>
                    <a:pt x="23" y="0"/>
                    <a:pt x="0" y="60"/>
                    <a:pt x="38" y="98"/>
                  </a:cubicBezTo>
                  <a:cubicBezTo>
                    <a:pt x="48" y="105"/>
                    <a:pt x="61" y="108"/>
                    <a:pt x="73" y="108"/>
                  </a:cubicBezTo>
                  <a:cubicBezTo>
                    <a:pt x="89" y="108"/>
                    <a:pt x="104" y="103"/>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1691;p24">
              <a:extLst>
                <a:ext uri="{FF2B5EF4-FFF2-40B4-BE49-F238E27FC236}">
                  <a16:creationId xmlns:a16="http://schemas.microsoft.com/office/drawing/2014/main" id="{26D50F6D-04B1-F9CA-1CB7-D228F26C99AD}"/>
                </a:ext>
              </a:extLst>
            </p:cNvPr>
            <p:cNvSpPr/>
            <p:nvPr/>
          </p:nvSpPr>
          <p:spPr>
            <a:xfrm rot="-2922755">
              <a:off x="8027787" y="271952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1692;p24">
              <a:extLst>
                <a:ext uri="{FF2B5EF4-FFF2-40B4-BE49-F238E27FC236}">
                  <a16:creationId xmlns:a16="http://schemas.microsoft.com/office/drawing/2014/main" id="{4DD907C0-3EA5-0D94-D549-2F9075312989}"/>
                </a:ext>
              </a:extLst>
            </p:cNvPr>
            <p:cNvSpPr/>
            <p:nvPr/>
          </p:nvSpPr>
          <p:spPr>
            <a:xfrm rot="-2922755">
              <a:off x="8025445" y="269266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7" y="107"/>
                    <a:pt x="102" y="101"/>
                    <a:pt x="113" y="90"/>
                  </a:cubicBezTo>
                  <a:cubicBezTo>
                    <a:pt x="143" y="52"/>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1693;p24">
              <a:extLst>
                <a:ext uri="{FF2B5EF4-FFF2-40B4-BE49-F238E27FC236}">
                  <a16:creationId xmlns:a16="http://schemas.microsoft.com/office/drawing/2014/main" id="{92EF443B-8924-5AE4-1321-062A5C437E88}"/>
                </a:ext>
              </a:extLst>
            </p:cNvPr>
            <p:cNvSpPr/>
            <p:nvPr/>
          </p:nvSpPr>
          <p:spPr>
            <a:xfrm rot="-2922755">
              <a:off x="8143185" y="298411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1694;p24">
              <a:extLst>
                <a:ext uri="{FF2B5EF4-FFF2-40B4-BE49-F238E27FC236}">
                  <a16:creationId xmlns:a16="http://schemas.microsoft.com/office/drawing/2014/main" id="{6B9F0059-49B7-5AFB-80C0-15B74822A350}"/>
                </a:ext>
              </a:extLst>
            </p:cNvPr>
            <p:cNvSpPr/>
            <p:nvPr/>
          </p:nvSpPr>
          <p:spPr>
            <a:xfrm rot="-2922755">
              <a:off x="8104931" y="2675021"/>
              <a:ext cx="49142" cy="37572"/>
            </a:xfrm>
            <a:custGeom>
              <a:avLst/>
              <a:gdLst/>
              <a:ahLst/>
              <a:cxnLst/>
              <a:rect l="l" t="t" r="r" b="b"/>
              <a:pathLst>
                <a:path w="395" h="302" extrusionOk="0">
                  <a:moveTo>
                    <a:pt x="204" y="1"/>
                  </a:moveTo>
                  <a:cubicBezTo>
                    <a:pt x="201" y="1"/>
                    <a:pt x="198" y="1"/>
                    <a:pt x="195" y="1"/>
                  </a:cubicBezTo>
                  <a:cubicBezTo>
                    <a:pt x="60" y="9"/>
                    <a:pt x="0" y="173"/>
                    <a:pt x="98" y="263"/>
                  </a:cubicBezTo>
                  <a:cubicBezTo>
                    <a:pt x="126" y="289"/>
                    <a:pt x="164" y="302"/>
                    <a:pt x="201" y="302"/>
                  </a:cubicBezTo>
                  <a:cubicBezTo>
                    <a:pt x="241" y="302"/>
                    <a:pt x="280" y="287"/>
                    <a:pt x="307" y="256"/>
                  </a:cubicBezTo>
                  <a:cubicBezTo>
                    <a:pt x="395" y="161"/>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1695;p24">
              <a:extLst>
                <a:ext uri="{FF2B5EF4-FFF2-40B4-BE49-F238E27FC236}">
                  <a16:creationId xmlns:a16="http://schemas.microsoft.com/office/drawing/2014/main" id="{50BC9325-205D-C95A-1F5F-081A7FC81C85}"/>
                </a:ext>
              </a:extLst>
            </p:cNvPr>
            <p:cNvSpPr/>
            <p:nvPr/>
          </p:nvSpPr>
          <p:spPr>
            <a:xfrm rot="-2922755">
              <a:off x="8148757" y="2965325"/>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1696;p24">
              <a:extLst>
                <a:ext uri="{FF2B5EF4-FFF2-40B4-BE49-F238E27FC236}">
                  <a16:creationId xmlns:a16="http://schemas.microsoft.com/office/drawing/2014/main" id="{0B56A777-1A06-7B1D-6F3E-9B99F672B90B}"/>
                </a:ext>
              </a:extLst>
            </p:cNvPr>
            <p:cNvSpPr/>
            <p:nvPr/>
          </p:nvSpPr>
          <p:spPr>
            <a:xfrm rot="-2922755">
              <a:off x="8146954" y="294258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1697;p24">
              <a:extLst>
                <a:ext uri="{FF2B5EF4-FFF2-40B4-BE49-F238E27FC236}">
                  <a16:creationId xmlns:a16="http://schemas.microsoft.com/office/drawing/2014/main" id="{AFA71B86-2AE2-7774-2332-738CB88221D5}"/>
                </a:ext>
              </a:extLst>
            </p:cNvPr>
            <p:cNvSpPr/>
            <p:nvPr/>
          </p:nvSpPr>
          <p:spPr>
            <a:xfrm rot="-2922755">
              <a:off x="8145176" y="2920427"/>
              <a:ext cx="17542" cy="13561"/>
            </a:xfrm>
            <a:custGeom>
              <a:avLst/>
              <a:gdLst/>
              <a:ahLst/>
              <a:cxnLst/>
              <a:rect l="l" t="t" r="r" b="b"/>
              <a:pathLst>
                <a:path w="141" h="109"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1698;p24">
              <a:extLst>
                <a:ext uri="{FF2B5EF4-FFF2-40B4-BE49-F238E27FC236}">
                  <a16:creationId xmlns:a16="http://schemas.microsoft.com/office/drawing/2014/main" id="{3297C326-AD71-0EA8-3C78-0126BC6F4FAF}"/>
                </a:ext>
              </a:extLst>
            </p:cNvPr>
            <p:cNvSpPr/>
            <p:nvPr/>
          </p:nvSpPr>
          <p:spPr>
            <a:xfrm rot="-2922755">
              <a:off x="8142411" y="2898136"/>
              <a:ext cx="17791" cy="13436"/>
            </a:xfrm>
            <a:custGeom>
              <a:avLst/>
              <a:gdLst/>
              <a:ahLst/>
              <a:cxnLst/>
              <a:rect l="l" t="t" r="r" b="b"/>
              <a:pathLst>
                <a:path w="143" h="108" extrusionOk="0">
                  <a:moveTo>
                    <a:pt x="75" y="1"/>
                  </a:moveTo>
                  <a:cubicBezTo>
                    <a:pt x="23" y="1"/>
                    <a:pt x="0" y="61"/>
                    <a:pt x="38" y="90"/>
                  </a:cubicBezTo>
                  <a:cubicBezTo>
                    <a:pt x="49" y="102"/>
                    <a:pt x="62" y="107"/>
                    <a:pt x="75" y="107"/>
                  </a:cubicBezTo>
                  <a:cubicBezTo>
                    <a:pt x="88" y="107"/>
                    <a:pt x="101" y="102"/>
                    <a:pt x="112" y="90"/>
                  </a:cubicBezTo>
                  <a:cubicBezTo>
                    <a:pt x="142"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1699;p24">
              <a:extLst>
                <a:ext uri="{FF2B5EF4-FFF2-40B4-BE49-F238E27FC236}">
                  <a16:creationId xmlns:a16="http://schemas.microsoft.com/office/drawing/2014/main" id="{3AED94B7-1FCF-BBCF-C5C0-256784426C0F}"/>
                </a:ext>
              </a:extLst>
            </p:cNvPr>
            <p:cNvSpPr/>
            <p:nvPr/>
          </p:nvSpPr>
          <p:spPr>
            <a:xfrm rot="-2922755">
              <a:off x="8140263" y="287516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1700;p24">
              <a:extLst>
                <a:ext uri="{FF2B5EF4-FFF2-40B4-BE49-F238E27FC236}">
                  <a16:creationId xmlns:a16="http://schemas.microsoft.com/office/drawing/2014/main" id="{35C333C5-86FD-63C7-1636-BE9A1CB56573}"/>
                </a:ext>
              </a:extLst>
            </p:cNvPr>
            <p:cNvSpPr/>
            <p:nvPr/>
          </p:nvSpPr>
          <p:spPr>
            <a:xfrm rot="-2922755">
              <a:off x="8137392" y="2852635"/>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1701;p24">
              <a:extLst>
                <a:ext uri="{FF2B5EF4-FFF2-40B4-BE49-F238E27FC236}">
                  <a16:creationId xmlns:a16="http://schemas.microsoft.com/office/drawing/2014/main" id="{B984F413-5B9A-F09A-2C2E-BAC7F7CACC98}"/>
                </a:ext>
              </a:extLst>
            </p:cNvPr>
            <p:cNvSpPr/>
            <p:nvPr/>
          </p:nvSpPr>
          <p:spPr>
            <a:xfrm rot="-2922755">
              <a:off x="8135533" y="2829922"/>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1702;p24">
              <a:extLst>
                <a:ext uri="{FF2B5EF4-FFF2-40B4-BE49-F238E27FC236}">
                  <a16:creationId xmlns:a16="http://schemas.microsoft.com/office/drawing/2014/main" id="{9679CB3B-5C69-3187-60D3-25F0953D7B99}"/>
                </a:ext>
              </a:extLst>
            </p:cNvPr>
            <p:cNvSpPr/>
            <p:nvPr/>
          </p:nvSpPr>
          <p:spPr>
            <a:xfrm rot="-2922755">
              <a:off x="8132755" y="2807231"/>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1703;p24">
              <a:extLst>
                <a:ext uri="{FF2B5EF4-FFF2-40B4-BE49-F238E27FC236}">
                  <a16:creationId xmlns:a16="http://schemas.microsoft.com/office/drawing/2014/main" id="{CDD73D82-ED1A-8A2B-AC5B-C95547459B80}"/>
                </a:ext>
              </a:extLst>
            </p:cNvPr>
            <p:cNvSpPr/>
            <p:nvPr/>
          </p:nvSpPr>
          <p:spPr>
            <a:xfrm rot="-2922755">
              <a:off x="8131125" y="2785398"/>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1704;p24">
              <a:extLst>
                <a:ext uri="{FF2B5EF4-FFF2-40B4-BE49-F238E27FC236}">
                  <a16:creationId xmlns:a16="http://schemas.microsoft.com/office/drawing/2014/main" id="{630FA459-09E0-AADE-DCDA-2D260948CEF2}"/>
                </a:ext>
              </a:extLst>
            </p:cNvPr>
            <p:cNvSpPr/>
            <p:nvPr/>
          </p:nvSpPr>
          <p:spPr>
            <a:xfrm rot="-2922755">
              <a:off x="8128255" y="2762874"/>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1705;p24">
              <a:extLst>
                <a:ext uri="{FF2B5EF4-FFF2-40B4-BE49-F238E27FC236}">
                  <a16:creationId xmlns:a16="http://schemas.microsoft.com/office/drawing/2014/main" id="{8D4E6EA8-532E-112D-791B-F94BD8DB4EC4}"/>
                </a:ext>
              </a:extLst>
            </p:cNvPr>
            <p:cNvSpPr/>
            <p:nvPr/>
          </p:nvSpPr>
          <p:spPr>
            <a:xfrm rot="-2922755">
              <a:off x="8126166" y="2740152"/>
              <a:ext cx="17791" cy="13436"/>
            </a:xfrm>
            <a:custGeom>
              <a:avLst/>
              <a:gdLst/>
              <a:ahLst/>
              <a:cxnLst/>
              <a:rect l="l" t="t" r="r" b="b"/>
              <a:pathLst>
                <a:path w="143" h="108" extrusionOk="0">
                  <a:moveTo>
                    <a:pt x="68" y="1"/>
                  </a:moveTo>
                  <a:cubicBezTo>
                    <a:pt x="23" y="1"/>
                    <a:pt x="1" y="61"/>
                    <a:pt x="38" y="91"/>
                  </a:cubicBezTo>
                  <a:cubicBezTo>
                    <a:pt x="49" y="102"/>
                    <a:pt x="62" y="108"/>
                    <a:pt x="75" y="108"/>
                  </a:cubicBezTo>
                  <a:cubicBezTo>
                    <a:pt x="88" y="108"/>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1706;p24">
              <a:extLst>
                <a:ext uri="{FF2B5EF4-FFF2-40B4-BE49-F238E27FC236}">
                  <a16:creationId xmlns:a16="http://schemas.microsoft.com/office/drawing/2014/main" id="{24A6EA68-8359-458B-2E57-521B3B61DA05}"/>
                </a:ext>
              </a:extLst>
            </p:cNvPr>
            <p:cNvSpPr/>
            <p:nvPr/>
          </p:nvSpPr>
          <p:spPr>
            <a:xfrm rot="-2922755">
              <a:off x="8124043" y="2717232"/>
              <a:ext cx="17915" cy="13436"/>
            </a:xfrm>
            <a:custGeom>
              <a:avLst/>
              <a:gdLst/>
              <a:ahLst/>
              <a:cxnLst/>
              <a:rect l="l" t="t" r="r" b="b"/>
              <a:pathLst>
                <a:path w="144" h="108" extrusionOk="0">
                  <a:moveTo>
                    <a:pt x="68" y="0"/>
                  </a:moveTo>
                  <a:cubicBezTo>
                    <a:pt x="16" y="0"/>
                    <a:pt x="1" y="60"/>
                    <a:pt x="31" y="97"/>
                  </a:cubicBezTo>
                  <a:cubicBezTo>
                    <a:pt x="41" y="104"/>
                    <a:pt x="54" y="108"/>
                    <a:pt x="67" y="108"/>
                  </a:cubicBezTo>
                  <a:cubicBezTo>
                    <a:pt x="84" y="108"/>
                    <a:pt x="101" y="102"/>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1707;p24">
              <a:extLst>
                <a:ext uri="{FF2B5EF4-FFF2-40B4-BE49-F238E27FC236}">
                  <a16:creationId xmlns:a16="http://schemas.microsoft.com/office/drawing/2014/main" id="{BB89CB58-E2E7-15D0-40E2-FA14AEC7784B}"/>
                </a:ext>
              </a:extLst>
            </p:cNvPr>
            <p:cNvSpPr/>
            <p:nvPr/>
          </p:nvSpPr>
          <p:spPr>
            <a:xfrm rot="-2922755">
              <a:off x="8221283" y="2957291"/>
              <a:ext cx="49266" cy="36950"/>
            </a:xfrm>
            <a:custGeom>
              <a:avLst/>
              <a:gdLst/>
              <a:ahLst/>
              <a:cxnLst/>
              <a:rect l="l" t="t" r="r" b="b"/>
              <a:pathLst>
                <a:path w="396" h="297" extrusionOk="0">
                  <a:moveTo>
                    <a:pt x="204" y="1"/>
                  </a:moveTo>
                  <a:cubicBezTo>
                    <a:pt x="201" y="1"/>
                    <a:pt x="198" y="1"/>
                    <a:pt x="195" y="1"/>
                  </a:cubicBezTo>
                  <a:cubicBezTo>
                    <a:pt x="61" y="1"/>
                    <a:pt x="1" y="166"/>
                    <a:pt x="98" y="255"/>
                  </a:cubicBezTo>
                  <a:cubicBezTo>
                    <a:pt x="126" y="284"/>
                    <a:pt x="162" y="297"/>
                    <a:pt x="199"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1708;p24">
              <a:extLst>
                <a:ext uri="{FF2B5EF4-FFF2-40B4-BE49-F238E27FC236}">
                  <a16:creationId xmlns:a16="http://schemas.microsoft.com/office/drawing/2014/main" id="{B31B2336-F728-A4A5-8A90-38076B093EF3}"/>
                </a:ext>
              </a:extLst>
            </p:cNvPr>
            <p:cNvSpPr/>
            <p:nvPr/>
          </p:nvSpPr>
          <p:spPr>
            <a:xfrm rot="-2922755">
              <a:off x="8195203" y="2703468"/>
              <a:ext cx="49391" cy="37448"/>
            </a:xfrm>
            <a:custGeom>
              <a:avLst/>
              <a:gdLst/>
              <a:ahLst/>
              <a:cxnLst/>
              <a:rect l="l" t="t" r="r" b="b"/>
              <a:pathLst>
                <a:path w="397" h="301" extrusionOk="0">
                  <a:moveTo>
                    <a:pt x="195" y="0"/>
                  </a:moveTo>
                  <a:cubicBezTo>
                    <a:pt x="60" y="8"/>
                    <a:pt x="0" y="173"/>
                    <a:pt x="97" y="262"/>
                  </a:cubicBezTo>
                  <a:cubicBezTo>
                    <a:pt x="126" y="288"/>
                    <a:pt x="162" y="301"/>
                    <a:pt x="198" y="301"/>
                  </a:cubicBezTo>
                  <a:cubicBezTo>
                    <a:pt x="237" y="301"/>
                    <a:pt x="276" y="286"/>
                    <a:pt x="307" y="255"/>
                  </a:cubicBezTo>
                  <a:cubicBezTo>
                    <a:pt x="397" y="158"/>
                    <a:pt x="322"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1709;p24">
              <a:extLst>
                <a:ext uri="{FF2B5EF4-FFF2-40B4-BE49-F238E27FC236}">
                  <a16:creationId xmlns:a16="http://schemas.microsoft.com/office/drawing/2014/main" id="{BF9612D2-4BEC-3A38-F86B-74B38FC76902}"/>
                </a:ext>
              </a:extLst>
            </p:cNvPr>
            <p:cNvSpPr/>
            <p:nvPr/>
          </p:nvSpPr>
          <p:spPr>
            <a:xfrm rot="-2922755">
              <a:off x="8233953" y="2943257"/>
              <a:ext cx="18786" cy="14307"/>
            </a:xfrm>
            <a:custGeom>
              <a:avLst/>
              <a:gdLst/>
              <a:ahLst/>
              <a:cxnLst/>
              <a:rect l="l" t="t" r="r" b="b"/>
              <a:pathLst>
                <a:path w="151" h="115" extrusionOk="0">
                  <a:moveTo>
                    <a:pt x="76" y="0"/>
                  </a:moveTo>
                  <a:cubicBezTo>
                    <a:pt x="23" y="8"/>
                    <a:pt x="1" y="67"/>
                    <a:pt x="38" y="97"/>
                  </a:cubicBezTo>
                  <a:cubicBezTo>
                    <a:pt x="49" y="109"/>
                    <a:pt x="63" y="114"/>
                    <a:pt x="76" y="114"/>
                  </a:cubicBezTo>
                  <a:cubicBezTo>
                    <a:pt x="89" y="114"/>
                    <a:pt x="102" y="109"/>
                    <a:pt x="113" y="97"/>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1710;p24">
              <a:extLst>
                <a:ext uri="{FF2B5EF4-FFF2-40B4-BE49-F238E27FC236}">
                  <a16:creationId xmlns:a16="http://schemas.microsoft.com/office/drawing/2014/main" id="{550BCC3C-DA22-6C0B-519C-1B42442B0F0A}"/>
                </a:ext>
              </a:extLst>
            </p:cNvPr>
            <p:cNvSpPr/>
            <p:nvPr/>
          </p:nvSpPr>
          <p:spPr>
            <a:xfrm rot="-2922755">
              <a:off x="8232552" y="2925364"/>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1711;p24">
              <a:extLst>
                <a:ext uri="{FF2B5EF4-FFF2-40B4-BE49-F238E27FC236}">
                  <a16:creationId xmlns:a16="http://schemas.microsoft.com/office/drawing/2014/main" id="{1D30FA37-9B6B-9956-3389-5CFB9305666B}"/>
                </a:ext>
              </a:extLst>
            </p:cNvPr>
            <p:cNvSpPr/>
            <p:nvPr/>
          </p:nvSpPr>
          <p:spPr>
            <a:xfrm rot="-2922755">
              <a:off x="8230063" y="2906643"/>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1712;p24">
              <a:extLst>
                <a:ext uri="{FF2B5EF4-FFF2-40B4-BE49-F238E27FC236}">
                  <a16:creationId xmlns:a16="http://schemas.microsoft.com/office/drawing/2014/main" id="{ADA1573C-80AB-B9B3-0AF6-F0F3A9C5D065}"/>
                </a:ext>
              </a:extLst>
            </p:cNvPr>
            <p:cNvSpPr/>
            <p:nvPr/>
          </p:nvSpPr>
          <p:spPr>
            <a:xfrm rot="-2922755">
              <a:off x="8228823" y="2888610"/>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1713;p24">
              <a:extLst>
                <a:ext uri="{FF2B5EF4-FFF2-40B4-BE49-F238E27FC236}">
                  <a16:creationId xmlns:a16="http://schemas.microsoft.com/office/drawing/2014/main" id="{4287C7F3-6270-5F21-FCA6-94E70FF0041D}"/>
                </a:ext>
              </a:extLst>
            </p:cNvPr>
            <p:cNvSpPr/>
            <p:nvPr/>
          </p:nvSpPr>
          <p:spPr>
            <a:xfrm rot="-2922755">
              <a:off x="8226275" y="2869859"/>
              <a:ext cx="18661" cy="13561"/>
            </a:xfrm>
            <a:custGeom>
              <a:avLst/>
              <a:gdLst/>
              <a:ahLst/>
              <a:cxnLst/>
              <a:rect l="l" t="t" r="r" b="b"/>
              <a:pathLst>
                <a:path w="150" h="109" extrusionOk="0">
                  <a:moveTo>
                    <a:pt x="75" y="1"/>
                  </a:moveTo>
                  <a:cubicBezTo>
                    <a:pt x="22" y="1"/>
                    <a:pt x="0" y="61"/>
                    <a:pt x="37" y="98"/>
                  </a:cubicBezTo>
                  <a:cubicBezTo>
                    <a:pt x="48" y="105"/>
                    <a:pt x="61" y="109"/>
                    <a:pt x="73" y="109"/>
                  </a:cubicBezTo>
                  <a:cubicBezTo>
                    <a:pt x="89" y="109"/>
                    <a:pt x="104" y="103"/>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1714;p24">
              <a:extLst>
                <a:ext uri="{FF2B5EF4-FFF2-40B4-BE49-F238E27FC236}">
                  <a16:creationId xmlns:a16="http://schemas.microsoft.com/office/drawing/2014/main" id="{A5D900CE-E67A-CDDC-8778-B055381C0254}"/>
                </a:ext>
              </a:extLst>
            </p:cNvPr>
            <p:cNvSpPr/>
            <p:nvPr/>
          </p:nvSpPr>
          <p:spPr>
            <a:xfrm rot="-2922755">
              <a:off x="8224750" y="2851096"/>
              <a:ext cx="17915" cy="14307"/>
            </a:xfrm>
            <a:custGeom>
              <a:avLst/>
              <a:gdLst/>
              <a:ahLst/>
              <a:cxnLst/>
              <a:rect l="l" t="t" r="r" b="b"/>
              <a:pathLst>
                <a:path w="144" h="115"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1715;p24">
              <a:extLst>
                <a:ext uri="{FF2B5EF4-FFF2-40B4-BE49-F238E27FC236}">
                  <a16:creationId xmlns:a16="http://schemas.microsoft.com/office/drawing/2014/main" id="{DEA9ED9B-2ED8-F95B-5457-AA85FE363312}"/>
                </a:ext>
              </a:extLst>
            </p:cNvPr>
            <p:cNvSpPr/>
            <p:nvPr/>
          </p:nvSpPr>
          <p:spPr>
            <a:xfrm rot="-2922755">
              <a:off x="8222525" y="2833182"/>
              <a:ext cx="18661" cy="13436"/>
            </a:xfrm>
            <a:custGeom>
              <a:avLst/>
              <a:gdLst/>
              <a:ahLst/>
              <a:cxnLst/>
              <a:rect l="l" t="t" r="r" b="b"/>
              <a:pathLst>
                <a:path w="150" h="108" extrusionOk="0">
                  <a:moveTo>
                    <a:pt x="75" y="1"/>
                  </a:moveTo>
                  <a:cubicBezTo>
                    <a:pt x="23" y="1"/>
                    <a:pt x="0" y="61"/>
                    <a:pt x="38" y="91"/>
                  </a:cubicBezTo>
                  <a:cubicBezTo>
                    <a:pt x="49" y="102"/>
                    <a:pt x="64" y="108"/>
                    <a:pt x="78" y="108"/>
                  </a:cubicBezTo>
                  <a:cubicBezTo>
                    <a:pt x="92" y="108"/>
                    <a:pt x="105" y="102"/>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1716;p24">
              <a:extLst>
                <a:ext uri="{FF2B5EF4-FFF2-40B4-BE49-F238E27FC236}">
                  <a16:creationId xmlns:a16="http://schemas.microsoft.com/office/drawing/2014/main" id="{E8ADD561-40D4-C3B1-F0A7-E06FF9197ED7}"/>
                </a:ext>
              </a:extLst>
            </p:cNvPr>
            <p:cNvSpPr/>
            <p:nvPr/>
          </p:nvSpPr>
          <p:spPr>
            <a:xfrm rot="-2922755">
              <a:off x="8220907" y="2814461"/>
              <a:ext cx="17915" cy="13934"/>
            </a:xfrm>
            <a:custGeom>
              <a:avLst/>
              <a:gdLst/>
              <a:ahLst/>
              <a:cxnLst/>
              <a:rect l="l" t="t" r="r" b="b"/>
              <a:pathLst>
                <a:path w="144" h="112" extrusionOk="0">
                  <a:moveTo>
                    <a:pt x="68" y="1"/>
                  </a:moveTo>
                  <a:cubicBezTo>
                    <a:pt x="23" y="1"/>
                    <a:pt x="1" y="60"/>
                    <a:pt x="38" y="98"/>
                  </a:cubicBezTo>
                  <a:cubicBezTo>
                    <a:pt x="48" y="107"/>
                    <a:pt x="58" y="111"/>
                    <a:pt x="69" y="111"/>
                  </a:cubicBezTo>
                  <a:cubicBezTo>
                    <a:pt x="85" y="111"/>
                    <a:pt x="100" y="103"/>
                    <a:pt x="113" y="90"/>
                  </a:cubicBezTo>
                  <a:cubicBezTo>
                    <a:pt x="143" y="60"/>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1717;p24">
              <a:extLst>
                <a:ext uri="{FF2B5EF4-FFF2-40B4-BE49-F238E27FC236}">
                  <a16:creationId xmlns:a16="http://schemas.microsoft.com/office/drawing/2014/main" id="{361F13BC-3126-AE51-DCEB-1CE1862DA735}"/>
                </a:ext>
              </a:extLst>
            </p:cNvPr>
            <p:cNvSpPr/>
            <p:nvPr/>
          </p:nvSpPr>
          <p:spPr>
            <a:xfrm rot="-2922755">
              <a:off x="8219566" y="2796203"/>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1718;p24">
              <a:extLst>
                <a:ext uri="{FF2B5EF4-FFF2-40B4-BE49-F238E27FC236}">
                  <a16:creationId xmlns:a16="http://schemas.microsoft.com/office/drawing/2014/main" id="{2F5369C8-AC12-900B-CF7A-17300F9D5B3D}"/>
                </a:ext>
              </a:extLst>
            </p:cNvPr>
            <p:cNvSpPr/>
            <p:nvPr/>
          </p:nvSpPr>
          <p:spPr>
            <a:xfrm rot="-2922755">
              <a:off x="8217166" y="2777780"/>
              <a:ext cx="17791" cy="13561"/>
            </a:xfrm>
            <a:custGeom>
              <a:avLst/>
              <a:gdLst/>
              <a:ahLst/>
              <a:cxnLst/>
              <a:rect l="l" t="t" r="r" b="b"/>
              <a:pathLst>
                <a:path w="143" h="109" extrusionOk="0">
                  <a:moveTo>
                    <a:pt x="75" y="0"/>
                  </a:moveTo>
                  <a:cubicBezTo>
                    <a:pt x="22" y="0"/>
                    <a:pt x="0" y="60"/>
                    <a:pt x="37" y="98"/>
                  </a:cubicBezTo>
                  <a:cubicBezTo>
                    <a:pt x="48" y="105"/>
                    <a:pt x="59" y="108"/>
                    <a:pt x="71" y="108"/>
                  </a:cubicBezTo>
                  <a:cubicBezTo>
                    <a:pt x="85" y="108"/>
                    <a:pt x="100" y="103"/>
                    <a:pt x="112" y="90"/>
                  </a:cubicBezTo>
                  <a:cubicBezTo>
                    <a:pt x="142"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1719;p24">
              <a:extLst>
                <a:ext uri="{FF2B5EF4-FFF2-40B4-BE49-F238E27FC236}">
                  <a16:creationId xmlns:a16="http://schemas.microsoft.com/office/drawing/2014/main" id="{59C4CC5B-BD7F-FBA2-91ED-3BA3FBBCA5DA}"/>
                </a:ext>
              </a:extLst>
            </p:cNvPr>
            <p:cNvSpPr/>
            <p:nvPr/>
          </p:nvSpPr>
          <p:spPr>
            <a:xfrm rot="-2922755">
              <a:off x="8215493" y="27586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1720;p24">
              <a:extLst>
                <a:ext uri="{FF2B5EF4-FFF2-40B4-BE49-F238E27FC236}">
                  <a16:creationId xmlns:a16="http://schemas.microsoft.com/office/drawing/2014/main" id="{A2507322-EDB4-864D-DF2C-314B214D14A5}"/>
                </a:ext>
              </a:extLst>
            </p:cNvPr>
            <p:cNvSpPr/>
            <p:nvPr/>
          </p:nvSpPr>
          <p:spPr>
            <a:xfrm rot="-2922755">
              <a:off x="8213268" y="274077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1721;p24">
              <a:extLst>
                <a:ext uri="{FF2B5EF4-FFF2-40B4-BE49-F238E27FC236}">
                  <a16:creationId xmlns:a16="http://schemas.microsoft.com/office/drawing/2014/main" id="{AB043D7D-08BE-1BB6-408C-1E53EB8C14A1}"/>
                </a:ext>
              </a:extLst>
            </p:cNvPr>
            <p:cNvSpPr/>
            <p:nvPr/>
          </p:nvSpPr>
          <p:spPr>
            <a:xfrm rot="-2922755">
              <a:off x="8303816" y="2928047"/>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1722;p24">
              <a:extLst>
                <a:ext uri="{FF2B5EF4-FFF2-40B4-BE49-F238E27FC236}">
                  <a16:creationId xmlns:a16="http://schemas.microsoft.com/office/drawing/2014/main" id="{68A1AB19-D1D6-6D3A-41F0-1D06EB637A5B}"/>
                </a:ext>
              </a:extLst>
            </p:cNvPr>
            <p:cNvSpPr/>
            <p:nvPr/>
          </p:nvSpPr>
          <p:spPr>
            <a:xfrm rot="-2922755">
              <a:off x="8277979" y="2731894"/>
              <a:ext cx="49266" cy="36950"/>
            </a:xfrm>
            <a:custGeom>
              <a:avLst/>
              <a:gdLst/>
              <a:ahLst/>
              <a:cxnLst/>
              <a:rect l="l" t="t" r="r" b="b"/>
              <a:pathLst>
                <a:path w="396" h="297" extrusionOk="0">
                  <a:moveTo>
                    <a:pt x="204" y="0"/>
                  </a:moveTo>
                  <a:cubicBezTo>
                    <a:pt x="201" y="0"/>
                    <a:pt x="198" y="0"/>
                    <a:pt x="195" y="1"/>
                  </a:cubicBezTo>
                  <a:cubicBezTo>
                    <a:pt x="60" y="1"/>
                    <a:pt x="1" y="165"/>
                    <a:pt x="98" y="255"/>
                  </a:cubicBezTo>
                  <a:cubicBezTo>
                    <a:pt x="126" y="283"/>
                    <a:pt x="162" y="296"/>
                    <a:pt x="198" y="296"/>
                  </a:cubicBezTo>
                  <a:cubicBezTo>
                    <a:pt x="239" y="296"/>
                    <a:pt x="280" y="279"/>
                    <a:pt x="308" y="248"/>
                  </a:cubicBezTo>
                  <a:cubicBezTo>
                    <a:pt x="395" y="153"/>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1723;p24">
              <a:extLst>
                <a:ext uri="{FF2B5EF4-FFF2-40B4-BE49-F238E27FC236}">
                  <a16:creationId xmlns:a16="http://schemas.microsoft.com/office/drawing/2014/main" id="{0272B865-EAF1-5A37-3316-D1DB0616EE66}"/>
                </a:ext>
              </a:extLst>
            </p:cNvPr>
            <p:cNvSpPr/>
            <p:nvPr/>
          </p:nvSpPr>
          <p:spPr>
            <a:xfrm rot="-2922755">
              <a:off x="8311407" y="2921223"/>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1724;p24">
              <a:extLst>
                <a:ext uri="{FF2B5EF4-FFF2-40B4-BE49-F238E27FC236}">
                  <a16:creationId xmlns:a16="http://schemas.microsoft.com/office/drawing/2014/main" id="{A8441D7A-359A-D6D7-43FA-E611831FBA28}"/>
                </a:ext>
              </a:extLst>
            </p:cNvPr>
            <p:cNvSpPr/>
            <p:nvPr/>
          </p:nvSpPr>
          <p:spPr>
            <a:xfrm rot="-2922755">
              <a:off x="8310065" y="2906421"/>
              <a:ext cx="17791" cy="13810"/>
            </a:xfrm>
            <a:custGeom>
              <a:avLst/>
              <a:gdLst/>
              <a:ahLst/>
              <a:cxnLst/>
              <a:rect l="l" t="t" r="r" b="b"/>
              <a:pathLst>
                <a:path w="143" h="111" extrusionOk="0">
                  <a:moveTo>
                    <a:pt x="68" y="0"/>
                  </a:moveTo>
                  <a:cubicBezTo>
                    <a:pt x="23" y="8"/>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1725;p24">
              <a:extLst>
                <a:ext uri="{FF2B5EF4-FFF2-40B4-BE49-F238E27FC236}">
                  <a16:creationId xmlns:a16="http://schemas.microsoft.com/office/drawing/2014/main" id="{8C43DB5F-3086-5682-2036-E7A05272DCCB}"/>
                </a:ext>
              </a:extLst>
            </p:cNvPr>
            <p:cNvSpPr/>
            <p:nvPr/>
          </p:nvSpPr>
          <p:spPr>
            <a:xfrm rot="-2922755">
              <a:off x="8308922" y="2891938"/>
              <a:ext cx="17915" cy="13561"/>
            </a:xfrm>
            <a:custGeom>
              <a:avLst/>
              <a:gdLst/>
              <a:ahLst/>
              <a:cxnLst/>
              <a:rect l="l" t="t" r="r" b="b"/>
              <a:pathLst>
                <a:path w="144" h="109" extrusionOk="0">
                  <a:moveTo>
                    <a:pt x="68" y="1"/>
                  </a:moveTo>
                  <a:cubicBezTo>
                    <a:pt x="16" y="1"/>
                    <a:pt x="1" y="61"/>
                    <a:pt x="31" y="98"/>
                  </a:cubicBezTo>
                  <a:cubicBezTo>
                    <a:pt x="41" y="105"/>
                    <a:pt x="54" y="108"/>
                    <a:pt x="68" y="108"/>
                  </a:cubicBezTo>
                  <a:cubicBezTo>
                    <a:pt x="84" y="108"/>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1726;p24">
              <a:extLst>
                <a:ext uri="{FF2B5EF4-FFF2-40B4-BE49-F238E27FC236}">
                  <a16:creationId xmlns:a16="http://schemas.microsoft.com/office/drawing/2014/main" id="{A8C03A51-83C3-7398-31C9-74C61667E5F8}"/>
                </a:ext>
              </a:extLst>
            </p:cNvPr>
            <p:cNvSpPr/>
            <p:nvPr/>
          </p:nvSpPr>
          <p:spPr>
            <a:xfrm rot="-2922755">
              <a:off x="8307362" y="2878206"/>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1727;p24">
              <a:extLst>
                <a:ext uri="{FF2B5EF4-FFF2-40B4-BE49-F238E27FC236}">
                  <a16:creationId xmlns:a16="http://schemas.microsoft.com/office/drawing/2014/main" id="{16BBFF7B-138B-7328-C9C9-EC40D2F29197}"/>
                </a:ext>
              </a:extLst>
            </p:cNvPr>
            <p:cNvSpPr/>
            <p:nvPr/>
          </p:nvSpPr>
          <p:spPr>
            <a:xfrm rot="-2922755">
              <a:off x="8305975" y="2863030"/>
              <a:ext cx="17791" cy="13934"/>
            </a:xfrm>
            <a:custGeom>
              <a:avLst/>
              <a:gdLst/>
              <a:ahLst/>
              <a:cxnLst/>
              <a:rect l="l" t="t" r="r" b="b"/>
              <a:pathLst>
                <a:path w="143" h="112" extrusionOk="0">
                  <a:moveTo>
                    <a:pt x="67" y="1"/>
                  </a:moveTo>
                  <a:cubicBezTo>
                    <a:pt x="23" y="8"/>
                    <a:pt x="0" y="60"/>
                    <a:pt x="30" y="98"/>
                  </a:cubicBezTo>
                  <a:cubicBezTo>
                    <a:pt x="39" y="107"/>
                    <a:pt x="52" y="111"/>
                    <a:pt x="64" y="111"/>
                  </a:cubicBezTo>
                  <a:cubicBezTo>
                    <a:pt x="81" y="111"/>
                    <a:pt x="99" y="103"/>
                    <a:pt x="112" y="90"/>
                  </a:cubicBezTo>
                  <a:cubicBezTo>
                    <a:pt x="142" y="60"/>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1728;p24">
              <a:extLst>
                <a:ext uri="{FF2B5EF4-FFF2-40B4-BE49-F238E27FC236}">
                  <a16:creationId xmlns:a16="http://schemas.microsoft.com/office/drawing/2014/main" id="{221CE41D-FF45-1966-DE95-BD3A802D80F4}"/>
                </a:ext>
              </a:extLst>
            </p:cNvPr>
            <p:cNvSpPr/>
            <p:nvPr/>
          </p:nvSpPr>
          <p:spPr>
            <a:xfrm rot="-2922755">
              <a:off x="8303981" y="2849113"/>
              <a:ext cx="18786" cy="13312"/>
            </a:xfrm>
            <a:custGeom>
              <a:avLst/>
              <a:gdLst/>
              <a:ahLst/>
              <a:cxnLst/>
              <a:rect l="l" t="t" r="r" b="b"/>
              <a:pathLst>
                <a:path w="151" h="107" extrusionOk="0">
                  <a:moveTo>
                    <a:pt x="76" y="0"/>
                  </a:moveTo>
                  <a:cubicBezTo>
                    <a:pt x="23" y="0"/>
                    <a:pt x="1" y="60"/>
                    <a:pt x="38" y="90"/>
                  </a:cubicBezTo>
                  <a:cubicBezTo>
                    <a:pt x="50" y="101"/>
                    <a:pt x="63" y="107"/>
                    <a:pt x="76" y="107"/>
                  </a:cubicBezTo>
                  <a:cubicBezTo>
                    <a:pt x="89" y="107"/>
                    <a:pt x="102" y="101"/>
                    <a:pt x="113" y="90"/>
                  </a:cubicBezTo>
                  <a:cubicBezTo>
                    <a:pt x="151"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1729;p24">
              <a:extLst>
                <a:ext uri="{FF2B5EF4-FFF2-40B4-BE49-F238E27FC236}">
                  <a16:creationId xmlns:a16="http://schemas.microsoft.com/office/drawing/2014/main" id="{0BC31133-CF40-F69B-8772-0C2EE9DBB277}"/>
                </a:ext>
              </a:extLst>
            </p:cNvPr>
            <p:cNvSpPr/>
            <p:nvPr/>
          </p:nvSpPr>
          <p:spPr>
            <a:xfrm rot="-2922755">
              <a:off x="8303294" y="2834986"/>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8"/>
                    <a:pt x="71" y="108"/>
                  </a:cubicBezTo>
                  <a:cubicBezTo>
                    <a:pt x="86" y="108"/>
                    <a:pt x="101" y="102"/>
                    <a:pt x="113" y="91"/>
                  </a:cubicBezTo>
                  <a:cubicBezTo>
                    <a:pt x="141" y="55"/>
                    <a:pt x="12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1730;p24">
              <a:extLst>
                <a:ext uri="{FF2B5EF4-FFF2-40B4-BE49-F238E27FC236}">
                  <a16:creationId xmlns:a16="http://schemas.microsoft.com/office/drawing/2014/main" id="{C0B41440-1595-0F95-9242-B3326748F16B}"/>
                </a:ext>
              </a:extLst>
            </p:cNvPr>
            <p:cNvSpPr/>
            <p:nvPr/>
          </p:nvSpPr>
          <p:spPr>
            <a:xfrm rot="-2922755">
              <a:off x="8301081" y="2820184"/>
              <a:ext cx="18661" cy="13810"/>
            </a:xfrm>
            <a:custGeom>
              <a:avLst/>
              <a:gdLst/>
              <a:ahLst/>
              <a:cxnLst/>
              <a:rect l="l" t="t" r="r" b="b"/>
              <a:pathLst>
                <a:path w="150" h="111" extrusionOk="0">
                  <a:moveTo>
                    <a:pt x="75" y="0"/>
                  </a:moveTo>
                  <a:cubicBezTo>
                    <a:pt x="23" y="0"/>
                    <a:pt x="0" y="60"/>
                    <a:pt x="38" y="97"/>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1731;p24">
              <a:extLst>
                <a:ext uri="{FF2B5EF4-FFF2-40B4-BE49-F238E27FC236}">
                  <a16:creationId xmlns:a16="http://schemas.microsoft.com/office/drawing/2014/main" id="{036722A6-277B-6B92-18C7-6A3703306CEE}"/>
                </a:ext>
              </a:extLst>
            </p:cNvPr>
            <p:cNvSpPr/>
            <p:nvPr/>
          </p:nvSpPr>
          <p:spPr>
            <a:xfrm rot="-2922755">
              <a:off x="8300061" y="2806095"/>
              <a:ext cx="17791" cy="13436"/>
            </a:xfrm>
            <a:custGeom>
              <a:avLst/>
              <a:gdLst/>
              <a:ahLst/>
              <a:cxnLst/>
              <a:rect l="l" t="t" r="r" b="b"/>
              <a:pathLst>
                <a:path w="143" h="108" extrusionOk="0">
                  <a:moveTo>
                    <a:pt x="68" y="1"/>
                  </a:moveTo>
                  <a:cubicBezTo>
                    <a:pt x="23" y="1"/>
                    <a:pt x="1" y="61"/>
                    <a:pt x="30" y="91"/>
                  </a:cubicBezTo>
                  <a:cubicBezTo>
                    <a:pt x="42" y="102"/>
                    <a:pt x="57" y="107"/>
                    <a:pt x="72" y="107"/>
                  </a:cubicBezTo>
                  <a:cubicBezTo>
                    <a:pt x="87" y="107"/>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1732;p24">
              <a:extLst>
                <a:ext uri="{FF2B5EF4-FFF2-40B4-BE49-F238E27FC236}">
                  <a16:creationId xmlns:a16="http://schemas.microsoft.com/office/drawing/2014/main" id="{E9B08BE2-ADEB-2283-7E2C-05385E860464}"/>
                </a:ext>
              </a:extLst>
            </p:cNvPr>
            <p:cNvSpPr/>
            <p:nvPr/>
          </p:nvSpPr>
          <p:spPr>
            <a:xfrm rot="-2922755">
              <a:off x="8298400" y="2792016"/>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1733;p24">
              <a:extLst>
                <a:ext uri="{FF2B5EF4-FFF2-40B4-BE49-F238E27FC236}">
                  <a16:creationId xmlns:a16="http://schemas.microsoft.com/office/drawing/2014/main" id="{A997F6A5-61CD-4E03-03FB-B967CE4BBC15}"/>
                </a:ext>
              </a:extLst>
            </p:cNvPr>
            <p:cNvSpPr/>
            <p:nvPr/>
          </p:nvSpPr>
          <p:spPr>
            <a:xfrm rot="-2922755">
              <a:off x="8296917" y="2777277"/>
              <a:ext cx="17791" cy="13561"/>
            </a:xfrm>
            <a:custGeom>
              <a:avLst/>
              <a:gdLst/>
              <a:ahLst/>
              <a:cxnLst/>
              <a:rect l="l" t="t" r="r" b="b"/>
              <a:pathLst>
                <a:path w="143" h="109" extrusionOk="0">
                  <a:moveTo>
                    <a:pt x="68" y="1"/>
                  </a:moveTo>
                  <a:cubicBezTo>
                    <a:pt x="23" y="1"/>
                    <a:pt x="1" y="60"/>
                    <a:pt x="38" y="98"/>
                  </a:cubicBezTo>
                  <a:cubicBezTo>
                    <a:pt x="45" y="105"/>
                    <a:pt x="56" y="108"/>
                    <a:pt x="69" y="108"/>
                  </a:cubicBezTo>
                  <a:cubicBezTo>
                    <a:pt x="84" y="108"/>
                    <a:pt x="101" y="103"/>
                    <a:pt x="113" y="90"/>
                  </a:cubicBezTo>
                  <a:cubicBezTo>
                    <a:pt x="143" y="60"/>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1734;p24">
              <a:extLst>
                <a:ext uri="{FF2B5EF4-FFF2-40B4-BE49-F238E27FC236}">
                  <a16:creationId xmlns:a16="http://schemas.microsoft.com/office/drawing/2014/main" id="{3D4695B6-558E-1BD5-5C3E-549E6DB01A7A}"/>
                </a:ext>
              </a:extLst>
            </p:cNvPr>
            <p:cNvSpPr/>
            <p:nvPr/>
          </p:nvSpPr>
          <p:spPr>
            <a:xfrm rot="-2922755">
              <a:off x="8295145" y="2763203"/>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1735;p24">
              <a:extLst>
                <a:ext uri="{FF2B5EF4-FFF2-40B4-BE49-F238E27FC236}">
                  <a16:creationId xmlns:a16="http://schemas.microsoft.com/office/drawing/2014/main" id="{75FB414B-7DED-2280-1D89-E9038EC39147}"/>
                </a:ext>
              </a:extLst>
            </p:cNvPr>
            <p:cNvSpPr/>
            <p:nvPr/>
          </p:nvSpPr>
          <p:spPr>
            <a:xfrm rot="-2922755">
              <a:off x="8368811" y="2899068"/>
              <a:ext cx="50137" cy="37572"/>
            </a:xfrm>
            <a:custGeom>
              <a:avLst/>
              <a:gdLst/>
              <a:ahLst/>
              <a:cxnLst/>
              <a:rect l="l" t="t" r="r" b="b"/>
              <a:pathLst>
                <a:path w="403" h="302" extrusionOk="0">
                  <a:moveTo>
                    <a:pt x="204" y="1"/>
                  </a:moveTo>
                  <a:cubicBezTo>
                    <a:pt x="201" y="1"/>
                    <a:pt x="198" y="1"/>
                    <a:pt x="195" y="1"/>
                  </a:cubicBezTo>
                  <a:cubicBezTo>
                    <a:pt x="60" y="8"/>
                    <a:pt x="0" y="166"/>
                    <a:pt x="97" y="263"/>
                  </a:cubicBezTo>
                  <a:cubicBezTo>
                    <a:pt x="126" y="288"/>
                    <a:pt x="164" y="301"/>
                    <a:pt x="201" y="301"/>
                  </a:cubicBezTo>
                  <a:cubicBezTo>
                    <a:pt x="241" y="301"/>
                    <a:pt x="280" y="286"/>
                    <a:pt x="307" y="255"/>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1736;p24">
              <a:extLst>
                <a:ext uri="{FF2B5EF4-FFF2-40B4-BE49-F238E27FC236}">
                  <a16:creationId xmlns:a16="http://schemas.microsoft.com/office/drawing/2014/main" id="{B62C1B23-D062-9496-BA57-A5553067351A}"/>
                </a:ext>
              </a:extLst>
            </p:cNvPr>
            <p:cNvSpPr/>
            <p:nvPr/>
          </p:nvSpPr>
          <p:spPr>
            <a:xfrm rot="-2922755">
              <a:off x="8354185" y="2758878"/>
              <a:ext cx="50137" cy="36950"/>
            </a:xfrm>
            <a:custGeom>
              <a:avLst/>
              <a:gdLst/>
              <a:ahLst/>
              <a:cxnLst/>
              <a:rect l="l" t="t" r="r" b="b"/>
              <a:pathLst>
                <a:path w="403" h="297" extrusionOk="0">
                  <a:moveTo>
                    <a:pt x="204" y="1"/>
                  </a:moveTo>
                  <a:cubicBezTo>
                    <a:pt x="201" y="1"/>
                    <a:pt x="198" y="1"/>
                    <a:pt x="195" y="1"/>
                  </a:cubicBezTo>
                  <a:cubicBezTo>
                    <a:pt x="68" y="1"/>
                    <a:pt x="0" y="166"/>
                    <a:pt x="97" y="255"/>
                  </a:cubicBezTo>
                  <a:cubicBezTo>
                    <a:pt x="129" y="284"/>
                    <a:pt x="166" y="297"/>
                    <a:pt x="202" y="297"/>
                  </a:cubicBezTo>
                  <a:cubicBezTo>
                    <a:pt x="242" y="297"/>
                    <a:pt x="283" y="280"/>
                    <a:pt x="315" y="248"/>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1737;p24">
              <a:extLst>
                <a:ext uri="{FF2B5EF4-FFF2-40B4-BE49-F238E27FC236}">
                  <a16:creationId xmlns:a16="http://schemas.microsoft.com/office/drawing/2014/main" id="{CD8802B5-A27C-7C00-2B1F-1F6BBDCD8AC5}"/>
                </a:ext>
              </a:extLst>
            </p:cNvPr>
            <p:cNvSpPr/>
            <p:nvPr/>
          </p:nvSpPr>
          <p:spPr>
            <a:xfrm rot="-2922755">
              <a:off x="8383124" y="289743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1738;p24">
              <a:extLst>
                <a:ext uri="{FF2B5EF4-FFF2-40B4-BE49-F238E27FC236}">
                  <a16:creationId xmlns:a16="http://schemas.microsoft.com/office/drawing/2014/main" id="{A4DE898C-411F-3437-88A2-759527DC01F2}"/>
                </a:ext>
              </a:extLst>
            </p:cNvPr>
            <p:cNvSpPr/>
            <p:nvPr/>
          </p:nvSpPr>
          <p:spPr>
            <a:xfrm rot="-2922755">
              <a:off x="8382588" y="2887232"/>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1739;p24">
              <a:extLst>
                <a:ext uri="{FF2B5EF4-FFF2-40B4-BE49-F238E27FC236}">
                  <a16:creationId xmlns:a16="http://schemas.microsoft.com/office/drawing/2014/main" id="{AFED6C96-41D8-96E9-CCD4-9D75CD6CD805}"/>
                </a:ext>
              </a:extLst>
            </p:cNvPr>
            <p:cNvSpPr/>
            <p:nvPr/>
          </p:nvSpPr>
          <p:spPr>
            <a:xfrm rot="-2922755">
              <a:off x="8380709" y="2876255"/>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1740;p24">
              <a:extLst>
                <a:ext uri="{FF2B5EF4-FFF2-40B4-BE49-F238E27FC236}">
                  <a16:creationId xmlns:a16="http://schemas.microsoft.com/office/drawing/2014/main" id="{8F94A361-586A-E238-0190-677253E4CC85}"/>
                </a:ext>
              </a:extLst>
            </p:cNvPr>
            <p:cNvSpPr/>
            <p:nvPr/>
          </p:nvSpPr>
          <p:spPr>
            <a:xfrm rot="-2922755">
              <a:off x="8380102" y="28661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1741;p24">
              <a:extLst>
                <a:ext uri="{FF2B5EF4-FFF2-40B4-BE49-F238E27FC236}">
                  <a16:creationId xmlns:a16="http://schemas.microsoft.com/office/drawing/2014/main" id="{E4787400-8324-D054-2869-D761A0EEF8D1}"/>
                </a:ext>
              </a:extLst>
            </p:cNvPr>
            <p:cNvSpPr/>
            <p:nvPr/>
          </p:nvSpPr>
          <p:spPr>
            <a:xfrm rot="-2922755">
              <a:off x="8378545" y="2855997"/>
              <a:ext cx="18786" cy="13934"/>
            </a:xfrm>
            <a:custGeom>
              <a:avLst/>
              <a:gdLst/>
              <a:ahLst/>
              <a:cxnLst/>
              <a:rect l="l" t="t" r="r" b="b"/>
              <a:pathLst>
                <a:path w="151" h="112" extrusionOk="0">
                  <a:moveTo>
                    <a:pt x="76" y="1"/>
                  </a:moveTo>
                  <a:cubicBezTo>
                    <a:pt x="23" y="1"/>
                    <a:pt x="1" y="61"/>
                    <a:pt x="38" y="98"/>
                  </a:cubicBezTo>
                  <a:cubicBezTo>
                    <a:pt x="48" y="108"/>
                    <a:pt x="60" y="112"/>
                    <a:pt x="72" y="112"/>
                  </a:cubicBezTo>
                  <a:cubicBezTo>
                    <a:pt x="88" y="112"/>
                    <a:pt x="104"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1742;p24">
              <a:extLst>
                <a:ext uri="{FF2B5EF4-FFF2-40B4-BE49-F238E27FC236}">
                  <a16:creationId xmlns:a16="http://schemas.microsoft.com/office/drawing/2014/main" id="{79C37425-7172-BDE6-F20E-B1D7EA71CB55}"/>
                </a:ext>
              </a:extLst>
            </p:cNvPr>
            <p:cNvSpPr/>
            <p:nvPr/>
          </p:nvSpPr>
          <p:spPr>
            <a:xfrm rot="-2922755">
              <a:off x="8377891" y="2845900"/>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1743;p24">
              <a:extLst>
                <a:ext uri="{FF2B5EF4-FFF2-40B4-BE49-F238E27FC236}">
                  <a16:creationId xmlns:a16="http://schemas.microsoft.com/office/drawing/2014/main" id="{D6C0EC80-365D-D15E-6DD1-6CD1ACC53C61}"/>
                </a:ext>
              </a:extLst>
            </p:cNvPr>
            <p:cNvSpPr/>
            <p:nvPr/>
          </p:nvSpPr>
          <p:spPr>
            <a:xfrm rot="-2922755">
              <a:off x="8377254" y="2835468"/>
              <a:ext cx="17791" cy="13436"/>
            </a:xfrm>
            <a:custGeom>
              <a:avLst/>
              <a:gdLst/>
              <a:ahLst/>
              <a:cxnLst/>
              <a:rect l="l" t="t" r="r" b="b"/>
              <a:pathLst>
                <a:path w="143" h="108" extrusionOk="0">
                  <a:moveTo>
                    <a:pt x="68" y="0"/>
                  </a:moveTo>
                  <a:cubicBezTo>
                    <a:pt x="16" y="0"/>
                    <a:pt x="1" y="60"/>
                    <a:pt x="31" y="97"/>
                  </a:cubicBezTo>
                  <a:cubicBezTo>
                    <a:pt x="41" y="104"/>
                    <a:pt x="54" y="108"/>
                    <a:pt x="67" y="108"/>
                  </a:cubicBezTo>
                  <a:cubicBezTo>
                    <a:pt x="84" y="108"/>
                    <a:pt x="100"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1744;p24">
              <a:extLst>
                <a:ext uri="{FF2B5EF4-FFF2-40B4-BE49-F238E27FC236}">
                  <a16:creationId xmlns:a16="http://schemas.microsoft.com/office/drawing/2014/main" id="{B7A0B693-0ECE-95C6-3FC2-BD227CFD65C7}"/>
                </a:ext>
              </a:extLst>
            </p:cNvPr>
            <p:cNvSpPr/>
            <p:nvPr/>
          </p:nvSpPr>
          <p:spPr>
            <a:xfrm rot="-2922755">
              <a:off x="8375846" y="2825656"/>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1745;p24">
              <a:extLst>
                <a:ext uri="{FF2B5EF4-FFF2-40B4-BE49-F238E27FC236}">
                  <a16:creationId xmlns:a16="http://schemas.microsoft.com/office/drawing/2014/main" id="{B905D95E-FD90-5BD4-9A20-5E7B0E15CB55}"/>
                </a:ext>
              </a:extLst>
            </p:cNvPr>
            <p:cNvSpPr/>
            <p:nvPr/>
          </p:nvSpPr>
          <p:spPr>
            <a:xfrm rot="-2922755">
              <a:off x="8375162" y="2815121"/>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1746;p24">
              <a:extLst>
                <a:ext uri="{FF2B5EF4-FFF2-40B4-BE49-F238E27FC236}">
                  <a16:creationId xmlns:a16="http://schemas.microsoft.com/office/drawing/2014/main" id="{9A3985B2-236C-4920-63B4-2AF79E5D6216}"/>
                </a:ext>
              </a:extLst>
            </p:cNvPr>
            <p:cNvSpPr/>
            <p:nvPr/>
          </p:nvSpPr>
          <p:spPr>
            <a:xfrm rot="-2922755">
              <a:off x="8373820" y="28049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1747;p24">
              <a:extLst>
                <a:ext uri="{FF2B5EF4-FFF2-40B4-BE49-F238E27FC236}">
                  <a16:creationId xmlns:a16="http://schemas.microsoft.com/office/drawing/2014/main" id="{9209ECE9-46DE-6647-AB1A-F22BC52B16DD}"/>
                </a:ext>
              </a:extLst>
            </p:cNvPr>
            <p:cNvSpPr/>
            <p:nvPr/>
          </p:nvSpPr>
          <p:spPr>
            <a:xfrm rot="-2922755">
              <a:off x="8373284" y="2794722"/>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1748;p24">
              <a:extLst>
                <a:ext uri="{FF2B5EF4-FFF2-40B4-BE49-F238E27FC236}">
                  <a16:creationId xmlns:a16="http://schemas.microsoft.com/office/drawing/2014/main" id="{9DCB1CC5-9118-F56B-9348-0ACC48238B10}"/>
                </a:ext>
              </a:extLst>
            </p:cNvPr>
            <p:cNvSpPr/>
            <p:nvPr/>
          </p:nvSpPr>
          <p:spPr>
            <a:xfrm rot="-2922755">
              <a:off x="8371452" y="2783849"/>
              <a:ext cx="18786" cy="14307"/>
            </a:xfrm>
            <a:custGeom>
              <a:avLst/>
              <a:gdLst/>
              <a:ahLst/>
              <a:cxnLst/>
              <a:rect l="l" t="t" r="r" b="b"/>
              <a:pathLst>
                <a:path w="151" h="115" extrusionOk="0">
                  <a:moveTo>
                    <a:pt x="75" y="0"/>
                  </a:moveTo>
                  <a:cubicBezTo>
                    <a:pt x="23" y="8"/>
                    <a:pt x="1" y="67"/>
                    <a:pt x="38" y="97"/>
                  </a:cubicBezTo>
                  <a:cubicBezTo>
                    <a:pt x="49" y="109"/>
                    <a:pt x="62" y="114"/>
                    <a:pt x="75" y="114"/>
                  </a:cubicBezTo>
                  <a:cubicBezTo>
                    <a:pt x="89" y="114"/>
                    <a:pt x="102"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1749;p24">
              <a:extLst>
                <a:ext uri="{FF2B5EF4-FFF2-40B4-BE49-F238E27FC236}">
                  <a16:creationId xmlns:a16="http://schemas.microsoft.com/office/drawing/2014/main" id="{21AB06A7-16E0-95AA-2A4B-35E7258B0BE5}"/>
                </a:ext>
              </a:extLst>
            </p:cNvPr>
            <p:cNvSpPr/>
            <p:nvPr/>
          </p:nvSpPr>
          <p:spPr>
            <a:xfrm rot="-2922755">
              <a:off x="8441976" y="2869585"/>
              <a:ext cx="37323" cy="37448"/>
            </a:xfrm>
            <a:custGeom>
              <a:avLst/>
              <a:gdLst/>
              <a:ahLst/>
              <a:cxnLst/>
              <a:rect l="l" t="t" r="r" b="b"/>
              <a:pathLst>
                <a:path w="300" h="301" extrusionOk="0">
                  <a:moveTo>
                    <a:pt x="150" y="1"/>
                  </a:moveTo>
                  <a:cubicBezTo>
                    <a:pt x="67" y="1"/>
                    <a:pt x="0" y="68"/>
                    <a:pt x="0" y="151"/>
                  </a:cubicBezTo>
                  <a:cubicBezTo>
                    <a:pt x="0" y="233"/>
                    <a:pt x="67" y="300"/>
                    <a:pt x="150" y="300"/>
                  </a:cubicBezTo>
                  <a:cubicBezTo>
                    <a:pt x="232" y="300"/>
                    <a:pt x="299" y="233"/>
                    <a:pt x="299" y="151"/>
                  </a:cubicBezTo>
                  <a:cubicBezTo>
                    <a:pt x="299"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1750;p24">
              <a:extLst>
                <a:ext uri="{FF2B5EF4-FFF2-40B4-BE49-F238E27FC236}">
                  <a16:creationId xmlns:a16="http://schemas.microsoft.com/office/drawing/2014/main" id="{BD1E7272-FA24-B0F8-A32E-2736DC506594}"/>
                </a:ext>
              </a:extLst>
            </p:cNvPr>
            <p:cNvSpPr/>
            <p:nvPr/>
          </p:nvSpPr>
          <p:spPr>
            <a:xfrm rot="-2922755">
              <a:off x="8427527" y="2784846"/>
              <a:ext cx="49142" cy="37448"/>
            </a:xfrm>
            <a:custGeom>
              <a:avLst/>
              <a:gdLst/>
              <a:ahLst/>
              <a:cxnLst/>
              <a:rect l="l" t="t" r="r" b="b"/>
              <a:pathLst>
                <a:path w="395" h="301" extrusionOk="0">
                  <a:moveTo>
                    <a:pt x="203" y="0"/>
                  </a:moveTo>
                  <a:cubicBezTo>
                    <a:pt x="200" y="0"/>
                    <a:pt x="198" y="0"/>
                    <a:pt x="195" y="0"/>
                  </a:cubicBezTo>
                  <a:cubicBezTo>
                    <a:pt x="60" y="8"/>
                    <a:pt x="0" y="173"/>
                    <a:pt x="98" y="262"/>
                  </a:cubicBezTo>
                  <a:cubicBezTo>
                    <a:pt x="126" y="288"/>
                    <a:pt x="164" y="301"/>
                    <a:pt x="201" y="301"/>
                  </a:cubicBezTo>
                  <a:cubicBezTo>
                    <a:pt x="241" y="301"/>
                    <a:pt x="280" y="286"/>
                    <a:pt x="307" y="255"/>
                  </a:cubicBezTo>
                  <a:cubicBezTo>
                    <a:pt x="395" y="160"/>
                    <a:pt x="325"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1751;p24">
              <a:extLst>
                <a:ext uri="{FF2B5EF4-FFF2-40B4-BE49-F238E27FC236}">
                  <a16:creationId xmlns:a16="http://schemas.microsoft.com/office/drawing/2014/main" id="{4F818DEB-9C67-FEBA-EDC4-8287BEA05A1B}"/>
                </a:ext>
              </a:extLst>
            </p:cNvPr>
            <p:cNvSpPr/>
            <p:nvPr/>
          </p:nvSpPr>
          <p:spPr>
            <a:xfrm rot="-2922755">
              <a:off x="8450957" y="2872808"/>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1752;p24">
              <a:extLst>
                <a:ext uri="{FF2B5EF4-FFF2-40B4-BE49-F238E27FC236}">
                  <a16:creationId xmlns:a16="http://schemas.microsoft.com/office/drawing/2014/main" id="{A5B15DAC-7413-D029-2004-233783948576}"/>
                </a:ext>
              </a:extLst>
            </p:cNvPr>
            <p:cNvSpPr/>
            <p:nvPr/>
          </p:nvSpPr>
          <p:spPr>
            <a:xfrm rot="-2922755">
              <a:off x="8449812" y="2866639"/>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1753;p24">
              <a:extLst>
                <a:ext uri="{FF2B5EF4-FFF2-40B4-BE49-F238E27FC236}">
                  <a16:creationId xmlns:a16="http://schemas.microsoft.com/office/drawing/2014/main" id="{1496042D-EE32-F82A-C6CE-E234FD03926A}"/>
                </a:ext>
              </a:extLst>
            </p:cNvPr>
            <p:cNvSpPr/>
            <p:nvPr/>
          </p:nvSpPr>
          <p:spPr>
            <a:xfrm rot="-2922755">
              <a:off x="8449586" y="2860324"/>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1754;p24">
              <a:extLst>
                <a:ext uri="{FF2B5EF4-FFF2-40B4-BE49-F238E27FC236}">
                  <a16:creationId xmlns:a16="http://schemas.microsoft.com/office/drawing/2014/main" id="{C8912CB3-8F0F-23E5-AD93-3DD886EE7757}"/>
                </a:ext>
              </a:extLst>
            </p:cNvPr>
            <p:cNvSpPr/>
            <p:nvPr/>
          </p:nvSpPr>
          <p:spPr>
            <a:xfrm rot="-2922755">
              <a:off x="8448420" y="2854108"/>
              <a:ext cx="18786" cy="13934"/>
            </a:xfrm>
            <a:custGeom>
              <a:avLst/>
              <a:gdLst/>
              <a:ahLst/>
              <a:cxnLst/>
              <a:rect l="l" t="t" r="r" b="b"/>
              <a:pathLst>
                <a:path w="151" h="112" extrusionOk="0">
                  <a:moveTo>
                    <a:pt x="75" y="1"/>
                  </a:moveTo>
                  <a:cubicBezTo>
                    <a:pt x="23" y="8"/>
                    <a:pt x="1" y="60"/>
                    <a:pt x="38" y="98"/>
                  </a:cubicBezTo>
                  <a:cubicBezTo>
                    <a:pt x="47" y="107"/>
                    <a:pt x="59" y="111"/>
                    <a:pt x="71" y="111"/>
                  </a:cubicBezTo>
                  <a:cubicBezTo>
                    <a:pt x="88" y="111"/>
                    <a:pt x="104"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1755;p24">
              <a:extLst>
                <a:ext uri="{FF2B5EF4-FFF2-40B4-BE49-F238E27FC236}">
                  <a16:creationId xmlns:a16="http://schemas.microsoft.com/office/drawing/2014/main" id="{CB873FA2-17E0-0CAA-7E46-3CF0F833A2A3}"/>
                </a:ext>
              </a:extLst>
            </p:cNvPr>
            <p:cNvSpPr/>
            <p:nvPr/>
          </p:nvSpPr>
          <p:spPr>
            <a:xfrm rot="-2922755">
              <a:off x="8448391" y="2847829"/>
              <a:ext cx="17791" cy="14307"/>
            </a:xfrm>
            <a:custGeom>
              <a:avLst/>
              <a:gdLst/>
              <a:ahLst/>
              <a:cxnLst/>
              <a:rect l="l" t="t" r="r" b="b"/>
              <a:pathLst>
                <a:path w="143" h="115" extrusionOk="0">
                  <a:moveTo>
                    <a:pt x="67" y="0"/>
                  </a:moveTo>
                  <a:cubicBezTo>
                    <a:pt x="22" y="8"/>
                    <a:pt x="0" y="67"/>
                    <a:pt x="37" y="97"/>
                  </a:cubicBezTo>
                  <a:cubicBezTo>
                    <a:pt x="49" y="109"/>
                    <a:pt x="62" y="114"/>
                    <a:pt x="75" y="114"/>
                  </a:cubicBezTo>
                  <a:cubicBezTo>
                    <a:pt x="88" y="114"/>
                    <a:pt x="101" y="109"/>
                    <a:pt x="112" y="97"/>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1756;p24">
              <a:extLst>
                <a:ext uri="{FF2B5EF4-FFF2-40B4-BE49-F238E27FC236}">
                  <a16:creationId xmlns:a16="http://schemas.microsoft.com/office/drawing/2014/main" id="{8808745D-2B9B-715A-ECE6-B3F36C499AA4}"/>
                </a:ext>
              </a:extLst>
            </p:cNvPr>
            <p:cNvSpPr/>
            <p:nvPr/>
          </p:nvSpPr>
          <p:spPr>
            <a:xfrm rot="-2922755">
              <a:off x="8448245" y="284206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1757;p24">
              <a:extLst>
                <a:ext uri="{FF2B5EF4-FFF2-40B4-BE49-F238E27FC236}">
                  <a16:creationId xmlns:a16="http://schemas.microsoft.com/office/drawing/2014/main" id="{1E67ACB0-AB4B-179D-92DB-1832BF5BC507}"/>
                </a:ext>
              </a:extLst>
            </p:cNvPr>
            <p:cNvSpPr/>
            <p:nvPr/>
          </p:nvSpPr>
          <p:spPr>
            <a:xfrm rot="-2922755">
              <a:off x="8447207" y="2836131"/>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1758;p24">
              <a:extLst>
                <a:ext uri="{FF2B5EF4-FFF2-40B4-BE49-F238E27FC236}">
                  <a16:creationId xmlns:a16="http://schemas.microsoft.com/office/drawing/2014/main" id="{5A02F777-D396-1EFD-723F-0F3B5EB0D491}"/>
                </a:ext>
              </a:extLst>
            </p:cNvPr>
            <p:cNvSpPr/>
            <p:nvPr/>
          </p:nvSpPr>
          <p:spPr>
            <a:xfrm rot="-2922755">
              <a:off x="8446717" y="2829609"/>
              <a:ext cx="17915" cy="13312"/>
            </a:xfrm>
            <a:custGeom>
              <a:avLst/>
              <a:gdLst/>
              <a:ahLst/>
              <a:cxnLst/>
              <a:rect l="l" t="t" r="r" b="b"/>
              <a:pathLst>
                <a:path w="144" h="107" extrusionOk="0">
                  <a:moveTo>
                    <a:pt x="68" y="0"/>
                  </a:moveTo>
                  <a:cubicBezTo>
                    <a:pt x="16"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1759;p24">
              <a:extLst>
                <a:ext uri="{FF2B5EF4-FFF2-40B4-BE49-F238E27FC236}">
                  <a16:creationId xmlns:a16="http://schemas.microsoft.com/office/drawing/2014/main" id="{16B5047B-0320-2BB9-B39B-97006291129B}"/>
                </a:ext>
              </a:extLst>
            </p:cNvPr>
            <p:cNvSpPr/>
            <p:nvPr/>
          </p:nvSpPr>
          <p:spPr>
            <a:xfrm rot="-2922755">
              <a:off x="8445742" y="2823689"/>
              <a:ext cx="17791" cy="13561"/>
            </a:xfrm>
            <a:custGeom>
              <a:avLst/>
              <a:gdLst/>
              <a:ahLst/>
              <a:cxnLst/>
              <a:rect l="l" t="t" r="r" b="b"/>
              <a:pathLst>
                <a:path w="143" h="109" extrusionOk="0">
                  <a:moveTo>
                    <a:pt x="76" y="1"/>
                  </a:moveTo>
                  <a:cubicBezTo>
                    <a:pt x="23" y="1"/>
                    <a:pt x="1" y="61"/>
                    <a:pt x="38" y="98"/>
                  </a:cubicBezTo>
                  <a:cubicBezTo>
                    <a:pt x="48" y="105"/>
                    <a:pt x="60" y="109"/>
                    <a:pt x="72" y="109"/>
                  </a:cubicBezTo>
                  <a:cubicBezTo>
                    <a:pt x="86" y="109"/>
                    <a:pt x="101" y="103"/>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1760;p24">
              <a:extLst>
                <a:ext uri="{FF2B5EF4-FFF2-40B4-BE49-F238E27FC236}">
                  <a16:creationId xmlns:a16="http://schemas.microsoft.com/office/drawing/2014/main" id="{33951265-4EBF-09FE-B407-61AE2F969E1F}"/>
                </a:ext>
              </a:extLst>
            </p:cNvPr>
            <p:cNvSpPr/>
            <p:nvPr/>
          </p:nvSpPr>
          <p:spPr>
            <a:xfrm rot="-2922755">
              <a:off x="8445403" y="2817099"/>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2" y="90"/>
                  </a:cubicBezTo>
                  <a:cubicBezTo>
                    <a:pt x="142" y="60"/>
                    <a:pt x="112"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1761;p24">
              <a:extLst>
                <a:ext uri="{FF2B5EF4-FFF2-40B4-BE49-F238E27FC236}">
                  <a16:creationId xmlns:a16="http://schemas.microsoft.com/office/drawing/2014/main" id="{6CD5C3CF-4ECC-B70A-1A48-9DFAAE2D7CD3}"/>
                </a:ext>
              </a:extLst>
            </p:cNvPr>
            <p:cNvSpPr/>
            <p:nvPr/>
          </p:nvSpPr>
          <p:spPr>
            <a:xfrm rot="-2922755">
              <a:off x="8444500" y="2811215"/>
              <a:ext cx="17791" cy="13810"/>
            </a:xfrm>
            <a:custGeom>
              <a:avLst/>
              <a:gdLst/>
              <a:ahLst/>
              <a:cxnLst/>
              <a:rect l="l" t="t" r="r" b="b"/>
              <a:pathLst>
                <a:path w="143" h="111" extrusionOk="0">
                  <a:moveTo>
                    <a:pt x="67" y="0"/>
                  </a:moveTo>
                  <a:cubicBezTo>
                    <a:pt x="23" y="7"/>
                    <a:pt x="0" y="60"/>
                    <a:pt x="38"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1762;p24">
              <a:extLst>
                <a:ext uri="{FF2B5EF4-FFF2-40B4-BE49-F238E27FC236}">
                  <a16:creationId xmlns:a16="http://schemas.microsoft.com/office/drawing/2014/main" id="{630422B0-568A-144E-5BD4-700019219D51}"/>
                </a:ext>
              </a:extLst>
            </p:cNvPr>
            <p:cNvSpPr/>
            <p:nvPr/>
          </p:nvSpPr>
          <p:spPr>
            <a:xfrm rot="-2922755">
              <a:off x="8444172" y="2804552"/>
              <a:ext cx="17791" cy="14307"/>
            </a:xfrm>
            <a:custGeom>
              <a:avLst/>
              <a:gdLst/>
              <a:ahLst/>
              <a:cxnLst/>
              <a:rect l="l" t="t" r="r" b="b"/>
              <a:pathLst>
                <a:path w="143" h="115" extrusionOk="0">
                  <a:moveTo>
                    <a:pt x="68" y="1"/>
                  </a:moveTo>
                  <a:cubicBezTo>
                    <a:pt x="23" y="8"/>
                    <a:pt x="1" y="68"/>
                    <a:pt x="30" y="98"/>
                  </a:cubicBezTo>
                  <a:cubicBezTo>
                    <a:pt x="42" y="109"/>
                    <a:pt x="57" y="115"/>
                    <a:pt x="72" y="115"/>
                  </a:cubicBezTo>
                  <a:cubicBezTo>
                    <a:pt x="87" y="115"/>
                    <a:pt x="102" y="109"/>
                    <a:pt x="113" y="98"/>
                  </a:cubicBezTo>
                  <a:cubicBezTo>
                    <a:pt x="143" y="60"/>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1763;p24">
              <a:extLst>
                <a:ext uri="{FF2B5EF4-FFF2-40B4-BE49-F238E27FC236}">
                  <a16:creationId xmlns:a16="http://schemas.microsoft.com/office/drawing/2014/main" id="{964C10C6-A500-E14E-7F68-9D23107ADE29}"/>
                </a:ext>
              </a:extLst>
            </p:cNvPr>
            <p:cNvSpPr/>
            <p:nvPr/>
          </p:nvSpPr>
          <p:spPr>
            <a:xfrm rot="-2922755">
              <a:off x="8500251" y="2838305"/>
              <a:ext cx="50386" cy="37821"/>
            </a:xfrm>
            <a:custGeom>
              <a:avLst/>
              <a:gdLst/>
              <a:ahLst/>
              <a:cxnLst/>
              <a:rect l="l" t="t" r="r" b="b"/>
              <a:pathLst>
                <a:path w="405" h="304" extrusionOk="0">
                  <a:moveTo>
                    <a:pt x="195" y="0"/>
                  </a:moveTo>
                  <a:cubicBezTo>
                    <a:pt x="60" y="8"/>
                    <a:pt x="0" y="173"/>
                    <a:pt x="97" y="262"/>
                  </a:cubicBezTo>
                  <a:cubicBezTo>
                    <a:pt x="125" y="291"/>
                    <a:pt x="162" y="304"/>
                    <a:pt x="198" y="304"/>
                  </a:cubicBezTo>
                  <a:cubicBezTo>
                    <a:pt x="239" y="304"/>
                    <a:pt x="279" y="287"/>
                    <a:pt x="307" y="255"/>
                  </a:cubicBezTo>
                  <a:cubicBezTo>
                    <a:pt x="404" y="158"/>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1764;p24">
              <a:extLst>
                <a:ext uri="{FF2B5EF4-FFF2-40B4-BE49-F238E27FC236}">
                  <a16:creationId xmlns:a16="http://schemas.microsoft.com/office/drawing/2014/main" id="{A9FC7DA4-DFD6-9C3C-3DDB-A5F620D7F95A}"/>
                </a:ext>
              </a:extLst>
            </p:cNvPr>
            <p:cNvSpPr/>
            <p:nvPr/>
          </p:nvSpPr>
          <p:spPr>
            <a:xfrm rot="-2922755">
              <a:off x="8497770" y="2810452"/>
              <a:ext cx="49515" cy="37572"/>
            </a:xfrm>
            <a:custGeom>
              <a:avLst/>
              <a:gdLst/>
              <a:ahLst/>
              <a:cxnLst/>
              <a:rect l="l" t="t" r="r" b="b"/>
              <a:pathLst>
                <a:path w="398" h="302" extrusionOk="0">
                  <a:moveTo>
                    <a:pt x="195" y="1"/>
                  </a:moveTo>
                  <a:cubicBezTo>
                    <a:pt x="60" y="8"/>
                    <a:pt x="0" y="173"/>
                    <a:pt x="98" y="263"/>
                  </a:cubicBezTo>
                  <a:cubicBezTo>
                    <a:pt x="127" y="288"/>
                    <a:pt x="164" y="301"/>
                    <a:pt x="201" y="301"/>
                  </a:cubicBezTo>
                  <a:cubicBezTo>
                    <a:pt x="241" y="301"/>
                    <a:pt x="280" y="286"/>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1765;p24">
              <a:extLst>
                <a:ext uri="{FF2B5EF4-FFF2-40B4-BE49-F238E27FC236}">
                  <a16:creationId xmlns:a16="http://schemas.microsoft.com/office/drawing/2014/main" id="{925537F0-E0E2-5771-D33D-C6FB54DD3744}"/>
                </a:ext>
              </a:extLst>
            </p:cNvPr>
            <p:cNvSpPr/>
            <p:nvPr/>
          </p:nvSpPr>
          <p:spPr>
            <a:xfrm rot="-2922755">
              <a:off x="8515834" y="2847760"/>
              <a:ext cx="18786" cy="13561"/>
            </a:xfrm>
            <a:custGeom>
              <a:avLst/>
              <a:gdLst/>
              <a:ahLst/>
              <a:cxnLst/>
              <a:rect l="l" t="t" r="r" b="b"/>
              <a:pathLst>
                <a:path w="151" h="109" extrusionOk="0">
                  <a:moveTo>
                    <a:pt x="75" y="1"/>
                  </a:moveTo>
                  <a:cubicBezTo>
                    <a:pt x="23" y="1"/>
                    <a:pt x="0" y="61"/>
                    <a:pt x="38" y="98"/>
                  </a:cubicBezTo>
                  <a:cubicBezTo>
                    <a:pt x="48" y="105"/>
                    <a:pt x="59" y="109"/>
                    <a:pt x="71" y="109"/>
                  </a:cubicBezTo>
                  <a:cubicBezTo>
                    <a:pt x="86" y="109"/>
                    <a:pt x="100"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1766;p24">
              <a:extLst>
                <a:ext uri="{FF2B5EF4-FFF2-40B4-BE49-F238E27FC236}">
                  <a16:creationId xmlns:a16="http://schemas.microsoft.com/office/drawing/2014/main" id="{A6E614C2-F054-BE87-DDDA-86C0CD1CBBCC}"/>
                </a:ext>
              </a:extLst>
            </p:cNvPr>
            <p:cNvSpPr/>
            <p:nvPr/>
          </p:nvSpPr>
          <p:spPr>
            <a:xfrm rot="-2922755">
              <a:off x="8516113" y="284537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1767;p24">
              <a:extLst>
                <a:ext uri="{FF2B5EF4-FFF2-40B4-BE49-F238E27FC236}">
                  <a16:creationId xmlns:a16="http://schemas.microsoft.com/office/drawing/2014/main" id="{5550CB5F-9ABB-A8B2-CF58-17FEA17AD514}"/>
                </a:ext>
              </a:extLst>
            </p:cNvPr>
            <p:cNvSpPr/>
            <p:nvPr/>
          </p:nvSpPr>
          <p:spPr>
            <a:xfrm rot="-2922755">
              <a:off x="8515490" y="2843940"/>
              <a:ext cx="18786" cy="13312"/>
            </a:xfrm>
            <a:custGeom>
              <a:avLst/>
              <a:gdLst/>
              <a:ahLst/>
              <a:cxnLst/>
              <a:rect l="l" t="t" r="r" b="b"/>
              <a:pathLst>
                <a:path w="151" h="107"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1768;p24">
              <a:extLst>
                <a:ext uri="{FF2B5EF4-FFF2-40B4-BE49-F238E27FC236}">
                  <a16:creationId xmlns:a16="http://schemas.microsoft.com/office/drawing/2014/main" id="{9BA3699C-41FE-1FA8-9822-596A445C95AD}"/>
                </a:ext>
              </a:extLst>
            </p:cNvPr>
            <p:cNvSpPr/>
            <p:nvPr/>
          </p:nvSpPr>
          <p:spPr>
            <a:xfrm rot="-2922755">
              <a:off x="8515582" y="2841638"/>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1769;p24">
              <a:extLst>
                <a:ext uri="{FF2B5EF4-FFF2-40B4-BE49-F238E27FC236}">
                  <a16:creationId xmlns:a16="http://schemas.microsoft.com/office/drawing/2014/main" id="{AD2A3F60-8B3C-6C89-E7C6-2D0442771E62}"/>
                </a:ext>
              </a:extLst>
            </p:cNvPr>
            <p:cNvSpPr/>
            <p:nvPr/>
          </p:nvSpPr>
          <p:spPr>
            <a:xfrm rot="-2922755">
              <a:off x="8515338" y="2840021"/>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8"/>
                    <a:pt x="75" y="108"/>
                  </a:cubicBezTo>
                  <a:cubicBezTo>
                    <a:pt x="88" y="108"/>
                    <a:pt x="101"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1770;p24">
              <a:extLst>
                <a:ext uri="{FF2B5EF4-FFF2-40B4-BE49-F238E27FC236}">
                  <a16:creationId xmlns:a16="http://schemas.microsoft.com/office/drawing/2014/main" id="{476103ED-054A-DECE-6213-E7549DA12C51}"/>
                </a:ext>
              </a:extLst>
            </p:cNvPr>
            <p:cNvSpPr/>
            <p:nvPr/>
          </p:nvSpPr>
          <p:spPr>
            <a:xfrm rot="-2922755">
              <a:off x="8515320" y="28376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2" y="91"/>
                  </a:cubicBezTo>
                  <a:cubicBezTo>
                    <a:pt x="142" y="53"/>
                    <a:pt x="112"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1771;p24">
              <a:extLst>
                <a:ext uri="{FF2B5EF4-FFF2-40B4-BE49-F238E27FC236}">
                  <a16:creationId xmlns:a16="http://schemas.microsoft.com/office/drawing/2014/main" id="{B133B4CA-2999-850B-8898-F1E613737172}"/>
                </a:ext>
              </a:extLst>
            </p:cNvPr>
            <p:cNvSpPr/>
            <p:nvPr/>
          </p:nvSpPr>
          <p:spPr>
            <a:xfrm rot="-2922755">
              <a:off x="8514463" y="2835277"/>
              <a:ext cx="18786" cy="13934"/>
            </a:xfrm>
            <a:custGeom>
              <a:avLst/>
              <a:gdLst/>
              <a:ahLst/>
              <a:cxnLst/>
              <a:rect l="l" t="t" r="r" b="b"/>
              <a:pathLst>
                <a:path w="151" h="112" extrusionOk="0">
                  <a:moveTo>
                    <a:pt x="76" y="1"/>
                  </a:moveTo>
                  <a:cubicBezTo>
                    <a:pt x="23" y="8"/>
                    <a:pt x="1" y="61"/>
                    <a:pt x="38" y="98"/>
                  </a:cubicBezTo>
                  <a:cubicBezTo>
                    <a:pt x="48" y="108"/>
                    <a:pt x="58" y="112"/>
                    <a:pt x="69" y="112"/>
                  </a:cubicBezTo>
                  <a:cubicBezTo>
                    <a:pt x="84" y="112"/>
                    <a:pt x="100" y="104"/>
                    <a:pt x="113" y="91"/>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1772;p24">
              <a:extLst>
                <a:ext uri="{FF2B5EF4-FFF2-40B4-BE49-F238E27FC236}">
                  <a16:creationId xmlns:a16="http://schemas.microsoft.com/office/drawing/2014/main" id="{1389D08C-0114-363C-7D99-D8A9BC5D9BD4}"/>
                </a:ext>
              </a:extLst>
            </p:cNvPr>
            <p:cNvSpPr/>
            <p:nvPr/>
          </p:nvSpPr>
          <p:spPr>
            <a:xfrm rot="-2922755">
              <a:off x="8514997" y="2833702"/>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1773;p24">
              <a:extLst>
                <a:ext uri="{FF2B5EF4-FFF2-40B4-BE49-F238E27FC236}">
                  <a16:creationId xmlns:a16="http://schemas.microsoft.com/office/drawing/2014/main" id="{492FE88B-265C-E3B6-5F39-D3836204B71E}"/>
                </a:ext>
              </a:extLst>
            </p:cNvPr>
            <p:cNvSpPr/>
            <p:nvPr/>
          </p:nvSpPr>
          <p:spPr>
            <a:xfrm rot="-2922755">
              <a:off x="8514176" y="2831431"/>
              <a:ext cx="18661" cy="13561"/>
            </a:xfrm>
            <a:custGeom>
              <a:avLst/>
              <a:gdLst/>
              <a:ahLst/>
              <a:cxnLst/>
              <a:rect l="l" t="t" r="r" b="b"/>
              <a:pathLst>
                <a:path w="150" h="109" extrusionOk="0">
                  <a:moveTo>
                    <a:pt x="75" y="0"/>
                  </a:moveTo>
                  <a:cubicBezTo>
                    <a:pt x="23" y="0"/>
                    <a:pt x="0" y="60"/>
                    <a:pt x="38" y="98"/>
                  </a:cubicBezTo>
                  <a:cubicBezTo>
                    <a:pt x="48" y="105"/>
                    <a:pt x="59" y="108"/>
                    <a:pt x="71" y="108"/>
                  </a:cubicBezTo>
                  <a:cubicBezTo>
                    <a:pt x="85" y="108"/>
                    <a:pt x="100"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1774;p24">
              <a:extLst>
                <a:ext uri="{FF2B5EF4-FFF2-40B4-BE49-F238E27FC236}">
                  <a16:creationId xmlns:a16="http://schemas.microsoft.com/office/drawing/2014/main" id="{7363695E-FDC3-7692-03A3-222461A93BBE}"/>
                </a:ext>
              </a:extLst>
            </p:cNvPr>
            <p:cNvSpPr/>
            <p:nvPr/>
          </p:nvSpPr>
          <p:spPr>
            <a:xfrm rot="-2922755">
              <a:off x="8514434" y="2828997"/>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1775;p24">
              <a:extLst>
                <a:ext uri="{FF2B5EF4-FFF2-40B4-BE49-F238E27FC236}">
                  <a16:creationId xmlns:a16="http://schemas.microsoft.com/office/drawing/2014/main" id="{589EF743-1181-21AE-6C8F-48121EAA30D9}"/>
                </a:ext>
              </a:extLst>
            </p:cNvPr>
            <p:cNvSpPr/>
            <p:nvPr/>
          </p:nvSpPr>
          <p:spPr>
            <a:xfrm rot="-2922755">
              <a:off x="8513811" y="2827563"/>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9" y="107"/>
                    <a:pt x="102"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1776;p24">
              <a:extLst>
                <a:ext uri="{FF2B5EF4-FFF2-40B4-BE49-F238E27FC236}">
                  <a16:creationId xmlns:a16="http://schemas.microsoft.com/office/drawing/2014/main" id="{71C17BF9-0179-71AC-61DB-85B72DDE479D}"/>
                </a:ext>
              </a:extLst>
            </p:cNvPr>
            <p:cNvSpPr/>
            <p:nvPr/>
          </p:nvSpPr>
          <p:spPr>
            <a:xfrm rot="-2922755">
              <a:off x="8513996" y="2825219"/>
              <a:ext cx="17791" cy="13810"/>
            </a:xfrm>
            <a:custGeom>
              <a:avLst/>
              <a:gdLst/>
              <a:ahLst/>
              <a:cxnLst/>
              <a:rect l="l" t="t" r="r" b="b"/>
              <a:pathLst>
                <a:path w="143" h="111" extrusionOk="0">
                  <a:moveTo>
                    <a:pt x="68" y="0"/>
                  </a:moveTo>
                  <a:cubicBezTo>
                    <a:pt x="23" y="0"/>
                    <a:pt x="1" y="60"/>
                    <a:pt x="31" y="97"/>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1777;p24">
              <a:extLst>
                <a:ext uri="{FF2B5EF4-FFF2-40B4-BE49-F238E27FC236}">
                  <a16:creationId xmlns:a16="http://schemas.microsoft.com/office/drawing/2014/main" id="{55CF4BBC-BAF2-B08F-C652-FE06149FDDE9}"/>
                </a:ext>
              </a:extLst>
            </p:cNvPr>
            <p:cNvSpPr/>
            <p:nvPr/>
          </p:nvSpPr>
          <p:spPr>
            <a:xfrm rot="-2922755">
              <a:off x="8564841" y="2808980"/>
              <a:ext cx="49142" cy="36950"/>
            </a:xfrm>
            <a:custGeom>
              <a:avLst/>
              <a:gdLst/>
              <a:ahLst/>
              <a:cxnLst/>
              <a:rect l="l" t="t" r="r" b="b"/>
              <a:pathLst>
                <a:path w="395" h="297" extrusionOk="0">
                  <a:moveTo>
                    <a:pt x="204" y="0"/>
                  </a:moveTo>
                  <a:cubicBezTo>
                    <a:pt x="201" y="0"/>
                    <a:pt x="198" y="0"/>
                    <a:pt x="195" y="1"/>
                  </a:cubicBezTo>
                  <a:cubicBezTo>
                    <a:pt x="60" y="1"/>
                    <a:pt x="0" y="165"/>
                    <a:pt x="97" y="255"/>
                  </a:cubicBezTo>
                  <a:cubicBezTo>
                    <a:pt x="125" y="283"/>
                    <a:pt x="162" y="296"/>
                    <a:pt x="198" y="296"/>
                  </a:cubicBezTo>
                  <a:cubicBezTo>
                    <a:pt x="239" y="296"/>
                    <a:pt x="279" y="279"/>
                    <a:pt x="307" y="248"/>
                  </a:cubicBezTo>
                  <a:cubicBezTo>
                    <a:pt x="395" y="152"/>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1778;p24">
              <a:extLst>
                <a:ext uri="{FF2B5EF4-FFF2-40B4-BE49-F238E27FC236}">
                  <a16:creationId xmlns:a16="http://schemas.microsoft.com/office/drawing/2014/main" id="{77047C1C-0CAC-F755-495B-0F2410CE19C8}"/>
                </a:ext>
              </a:extLst>
            </p:cNvPr>
            <p:cNvSpPr/>
            <p:nvPr/>
          </p:nvSpPr>
          <p:spPr>
            <a:xfrm rot="-2922755">
              <a:off x="8567198" y="2836709"/>
              <a:ext cx="50261" cy="37448"/>
            </a:xfrm>
            <a:custGeom>
              <a:avLst/>
              <a:gdLst/>
              <a:ahLst/>
              <a:cxnLst/>
              <a:rect l="l" t="t" r="r" b="b"/>
              <a:pathLst>
                <a:path w="404" h="301" extrusionOk="0">
                  <a:moveTo>
                    <a:pt x="205" y="1"/>
                  </a:moveTo>
                  <a:cubicBezTo>
                    <a:pt x="202" y="1"/>
                    <a:pt x="199" y="1"/>
                    <a:pt x="196" y="1"/>
                  </a:cubicBezTo>
                  <a:cubicBezTo>
                    <a:pt x="61" y="9"/>
                    <a:pt x="1" y="166"/>
                    <a:pt x="98" y="263"/>
                  </a:cubicBezTo>
                  <a:cubicBezTo>
                    <a:pt x="130" y="288"/>
                    <a:pt x="166" y="301"/>
                    <a:pt x="202" y="301"/>
                  </a:cubicBezTo>
                  <a:cubicBezTo>
                    <a:pt x="243" y="301"/>
                    <a:pt x="283" y="284"/>
                    <a:pt x="315" y="248"/>
                  </a:cubicBezTo>
                  <a:cubicBezTo>
                    <a:pt x="403" y="153"/>
                    <a:pt x="334"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1779;p24">
              <a:extLst>
                <a:ext uri="{FF2B5EF4-FFF2-40B4-BE49-F238E27FC236}">
                  <a16:creationId xmlns:a16="http://schemas.microsoft.com/office/drawing/2014/main" id="{B2F9BAB7-2706-E9B7-6257-9B945EC5E875}"/>
                </a:ext>
              </a:extLst>
            </p:cNvPr>
            <p:cNvSpPr/>
            <p:nvPr/>
          </p:nvSpPr>
          <p:spPr>
            <a:xfrm rot="-2922755">
              <a:off x="8581046" y="2823576"/>
              <a:ext cx="17542" cy="13436"/>
            </a:xfrm>
            <a:custGeom>
              <a:avLst/>
              <a:gdLst/>
              <a:ahLst/>
              <a:cxnLst/>
              <a:rect l="l" t="t" r="r" b="b"/>
              <a:pathLst>
                <a:path w="141" h="108" extrusionOk="0">
                  <a:moveTo>
                    <a:pt x="77"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1780;p24">
              <a:extLst>
                <a:ext uri="{FF2B5EF4-FFF2-40B4-BE49-F238E27FC236}">
                  <a16:creationId xmlns:a16="http://schemas.microsoft.com/office/drawing/2014/main" id="{591D1ED4-9CD5-399E-0860-602E1532D066}"/>
                </a:ext>
              </a:extLst>
            </p:cNvPr>
            <p:cNvSpPr/>
            <p:nvPr/>
          </p:nvSpPr>
          <p:spPr>
            <a:xfrm rot="-2922755">
              <a:off x="8580398" y="282514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1781;p24">
              <a:extLst>
                <a:ext uri="{FF2B5EF4-FFF2-40B4-BE49-F238E27FC236}">
                  <a16:creationId xmlns:a16="http://schemas.microsoft.com/office/drawing/2014/main" id="{25189F1C-62F1-49D9-14E8-87A60B25B0BB}"/>
                </a:ext>
              </a:extLst>
            </p:cNvPr>
            <p:cNvSpPr/>
            <p:nvPr/>
          </p:nvSpPr>
          <p:spPr>
            <a:xfrm rot="-2922755">
              <a:off x="8581198" y="282749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1782;p24">
              <a:extLst>
                <a:ext uri="{FF2B5EF4-FFF2-40B4-BE49-F238E27FC236}">
                  <a16:creationId xmlns:a16="http://schemas.microsoft.com/office/drawing/2014/main" id="{DB8B76B1-FB82-B92E-0DE5-1E3EA13662B3}"/>
                </a:ext>
              </a:extLst>
            </p:cNvPr>
            <p:cNvSpPr/>
            <p:nvPr/>
          </p:nvSpPr>
          <p:spPr>
            <a:xfrm rot="-2922755">
              <a:off x="8580847" y="2828975"/>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1783;p24">
              <a:extLst>
                <a:ext uri="{FF2B5EF4-FFF2-40B4-BE49-F238E27FC236}">
                  <a16:creationId xmlns:a16="http://schemas.microsoft.com/office/drawing/2014/main" id="{5C570D6F-8259-6991-B24A-B06B2D6D3FC0}"/>
                </a:ext>
              </a:extLst>
            </p:cNvPr>
            <p:cNvSpPr/>
            <p:nvPr/>
          </p:nvSpPr>
          <p:spPr>
            <a:xfrm rot="-2922755">
              <a:off x="8581563" y="2831362"/>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1784;p24">
              <a:extLst>
                <a:ext uri="{FF2B5EF4-FFF2-40B4-BE49-F238E27FC236}">
                  <a16:creationId xmlns:a16="http://schemas.microsoft.com/office/drawing/2014/main" id="{EC68DA60-4A2F-82A3-FB6B-FE5CDA6A3849}"/>
                </a:ext>
              </a:extLst>
            </p:cNvPr>
            <p:cNvSpPr/>
            <p:nvPr/>
          </p:nvSpPr>
          <p:spPr>
            <a:xfrm rot="-2922755">
              <a:off x="8581560" y="2833736"/>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4" y="107"/>
                    <a:pt x="78" y="107"/>
                  </a:cubicBezTo>
                  <a:cubicBezTo>
                    <a:pt x="92" y="107"/>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1785;p24">
              <a:extLst>
                <a:ext uri="{FF2B5EF4-FFF2-40B4-BE49-F238E27FC236}">
                  <a16:creationId xmlns:a16="http://schemas.microsoft.com/office/drawing/2014/main" id="{7CCDC03B-0ED9-962E-BE4D-CFA9E76705C8}"/>
                </a:ext>
              </a:extLst>
            </p:cNvPr>
            <p:cNvSpPr/>
            <p:nvPr/>
          </p:nvSpPr>
          <p:spPr>
            <a:xfrm rot="-2922755">
              <a:off x="8581944" y="2835290"/>
              <a:ext cx="17915" cy="13934"/>
            </a:xfrm>
            <a:custGeom>
              <a:avLst/>
              <a:gdLst/>
              <a:ahLst/>
              <a:cxnLst/>
              <a:rect l="l" t="t" r="r" b="b"/>
              <a:pathLst>
                <a:path w="144" h="112" extrusionOk="0">
                  <a:moveTo>
                    <a:pt x="68" y="0"/>
                  </a:moveTo>
                  <a:cubicBezTo>
                    <a:pt x="23" y="8"/>
                    <a:pt x="1" y="60"/>
                    <a:pt x="38" y="97"/>
                  </a:cubicBezTo>
                  <a:cubicBezTo>
                    <a:pt x="49" y="108"/>
                    <a:pt x="60" y="112"/>
                    <a:pt x="72" y="112"/>
                  </a:cubicBezTo>
                  <a:cubicBezTo>
                    <a:pt x="86" y="112"/>
                    <a:pt x="101" y="106"/>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1786;p24">
              <a:extLst>
                <a:ext uri="{FF2B5EF4-FFF2-40B4-BE49-F238E27FC236}">
                  <a16:creationId xmlns:a16="http://schemas.microsoft.com/office/drawing/2014/main" id="{9B57A27C-A9B5-D8FE-F18C-046210DE03B3}"/>
                </a:ext>
              </a:extLst>
            </p:cNvPr>
            <p:cNvSpPr/>
            <p:nvPr/>
          </p:nvSpPr>
          <p:spPr>
            <a:xfrm rot="-2922755">
              <a:off x="8581883" y="2837634"/>
              <a:ext cx="18661" cy="13436"/>
            </a:xfrm>
            <a:custGeom>
              <a:avLst/>
              <a:gdLst/>
              <a:ahLst/>
              <a:cxnLst/>
              <a:rect l="l" t="t" r="r" b="b"/>
              <a:pathLst>
                <a:path w="150" h="108" extrusionOk="0">
                  <a:moveTo>
                    <a:pt x="75" y="0"/>
                  </a:moveTo>
                  <a:cubicBezTo>
                    <a:pt x="22" y="0"/>
                    <a:pt x="0" y="60"/>
                    <a:pt x="37" y="97"/>
                  </a:cubicBezTo>
                  <a:cubicBezTo>
                    <a:pt x="48" y="104"/>
                    <a:pt x="61" y="108"/>
                    <a:pt x="73" y="108"/>
                  </a:cubicBezTo>
                  <a:cubicBezTo>
                    <a:pt x="89" y="108"/>
                    <a:pt x="104" y="102"/>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1787;p24">
              <a:extLst>
                <a:ext uri="{FF2B5EF4-FFF2-40B4-BE49-F238E27FC236}">
                  <a16:creationId xmlns:a16="http://schemas.microsoft.com/office/drawing/2014/main" id="{303B1B62-8EA6-F7C8-9572-DE15EC3F98BB}"/>
                </a:ext>
              </a:extLst>
            </p:cNvPr>
            <p:cNvSpPr/>
            <p:nvPr/>
          </p:nvSpPr>
          <p:spPr>
            <a:xfrm rot="-2922755">
              <a:off x="8582705" y="2839905"/>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1788;p24">
              <a:extLst>
                <a:ext uri="{FF2B5EF4-FFF2-40B4-BE49-F238E27FC236}">
                  <a16:creationId xmlns:a16="http://schemas.microsoft.com/office/drawing/2014/main" id="{3AE0F513-6488-1DF4-DD73-FF5448A21601}"/>
                </a:ext>
              </a:extLst>
            </p:cNvPr>
            <p:cNvSpPr/>
            <p:nvPr/>
          </p:nvSpPr>
          <p:spPr>
            <a:xfrm rot="-2922755">
              <a:off x="8582077" y="2841523"/>
              <a:ext cx="18786" cy="13561"/>
            </a:xfrm>
            <a:custGeom>
              <a:avLst/>
              <a:gdLst/>
              <a:ahLst/>
              <a:cxnLst/>
              <a:rect l="l" t="t" r="r" b="b"/>
              <a:pathLst>
                <a:path w="151" h="109" extrusionOk="0">
                  <a:moveTo>
                    <a:pt x="75" y="1"/>
                  </a:moveTo>
                  <a:cubicBezTo>
                    <a:pt x="23" y="1"/>
                    <a:pt x="1" y="60"/>
                    <a:pt x="38" y="98"/>
                  </a:cubicBezTo>
                  <a:cubicBezTo>
                    <a:pt x="48" y="105"/>
                    <a:pt x="61" y="108"/>
                    <a:pt x="74" y="108"/>
                  </a:cubicBezTo>
                  <a:cubicBezTo>
                    <a:pt x="90" y="108"/>
                    <a:pt x="105"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1789;p24">
              <a:extLst>
                <a:ext uri="{FF2B5EF4-FFF2-40B4-BE49-F238E27FC236}">
                  <a16:creationId xmlns:a16="http://schemas.microsoft.com/office/drawing/2014/main" id="{BF0F77A5-30D5-6F12-50BD-BDA9B1C740B4}"/>
                </a:ext>
              </a:extLst>
            </p:cNvPr>
            <p:cNvSpPr/>
            <p:nvPr/>
          </p:nvSpPr>
          <p:spPr>
            <a:xfrm rot="-2922755">
              <a:off x="8583028" y="2843804"/>
              <a:ext cx="17791" cy="13436"/>
            </a:xfrm>
            <a:custGeom>
              <a:avLst/>
              <a:gdLst/>
              <a:ahLst/>
              <a:cxnLst/>
              <a:rect l="l" t="t" r="r" b="b"/>
              <a:pathLst>
                <a:path w="143" h="108" extrusionOk="0">
                  <a:moveTo>
                    <a:pt x="67" y="1"/>
                  </a:moveTo>
                  <a:cubicBezTo>
                    <a:pt x="23" y="1"/>
                    <a:pt x="0" y="60"/>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1790;p24">
              <a:extLst>
                <a:ext uri="{FF2B5EF4-FFF2-40B4-BE49-F238E27FC236}">
                  <a16:creationId xmlns:a16="http://schemas.microsoft.com/office/drawing/2014/main" id="{5D09FFCE-DB6B-29B3-D2D4-47A6EFB02EB5}"/>
                </a:ext>
              </a:extLst>
            </p:cNvPr>
            <p:cNvSpPr/>
            <p:nvPr/>
          </p:nvSpPr>
          <p:spPr>
            <a:xfrm rot="-2922755">
              <a:off x="8582723" y="2845387"/>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1791;p24">
              <a:extLst>
                <a:ext uri="{FF2B5EF4-FFF2-40B4-BE49-F238E27FC236}">
                  <a16:creationId xmlns:a16="http://schemas.microsoft.com/office/drawing/2014/main" id="{ED4F37E9-D225-5430-B24C-47C59BC5C33B}"/>
                </a:ext>
              </a:extLst>
            </p:cNvPr>
            <p:cNvSpPr/>
            <p:nvPr/>
          </p:nvSpPr>
          <p:spPr>
            <a:xfrm rot="-2922755">
              <a:off x="8630100" y="2778338"/>
              <a:ext cx="49266" cy="36950"/>
            </a:xfrm>
            <a:custGeom>
              <a:avLst/>
              <a:gdLst/>
              <a:ahLst/>
              <a:cxnLst/>
              <a:rect l="l" t="t" r="r" b="b"/>
              <a:pathLst>
                <a:path w="396" h="297" extrusionOk="0">
                  <a:moveTo>
                    <a:pt x="197" y="0"/>
                  </a:moveTo>
                  <a:cubicBezTo>
                    <a:pt x="194" y="0"/>
                    <a:pt x="191" y="0"/>
                    <a:pt x="188" y="1"/>
                  </a:cubicBezTo>
                  <a:cubicBezTo>
                    <a:pt x="60" y="1"/>
                    <a:pt x="1" y="165"/>
                    <a:pt x="98" y="255"/>
                  </a:cubicBezTo>
                  <a:cubicBezTo>
                    <a:pt x="126" y="283"/>
                    <a:pt x="161" y="296"/>
                    <a:pt x="196" y="296"/>
                  </a:cubicBezTo>
                  <a:cubicBezTo>
                    <a:pt x="235" y="296"/>
                    <a:pt x="276" y="279"/>
                    <a:pt x="307" y="248"/>
                  </a:cubicBezTo>
                  <a:cubicBezTo>
                    <a:pt x="395" y="153"/>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1792;p24">
              <a:extLst>
                <a:ext uri="{FF2B5EF4-FFF2-40B4-BE49-F238E27FC236}">
                  <a16:creationId xmlns:a16="http://schemas.microsoft.com/office/drawing/2014/main" id="{3F02B262-F4C1-63E5-31E8-9D62CBE0BA45}"/>
                </a:ext>
              </a:extLst>
            </p:cNvPr>
            <p:cNvSpPr/>
            <p:nvPr/>
          </p:nvSpPr>
          <p:spPr>
            <a:xfrm rot="-2922755">
              <a:off x="8638475" y="2862027"/>
              <a:ext cx="49515" cy="37821"/>
            </a:xfrm>
            <a:custGeom>
              <a:avLst/>
              <a:gdLst/>
              <a:ahLst/>
              <a:cxnLst/>
              <a:rect l="l" t="t" r="r" b="b"/>
              <a:pathLst>
                <a:path w="398" h="304" extrusionOk="0">
                  <a:moveTo>
                    <a:pt x="195" y="1"/>
                  </a:moveTo>
                  <a:cubicBezTo>
                    <a:pt x="60" y="8"/>
                    <a:pt x="0" y="173"/>
                    <a:pt x="98" y="263"/>
                  </a:cubicBezTo>
                  <a:cubicBezTo>
                    <a:pt x="126" y="291"/>
                    <a:pt x="161" y="304"/>
                    <a:pt x="196" y="304"/>
                  </a:cubicBezTo>
                  <a:cubicBezTo>
                    <a:pt x="235" y="304"/>
                    <a:pt x="276" y="287"/>
                    <a:pt x="307" y="255"/>
                  </a:cubicBezTo>
                  <a:cubicBezTo>
                    <a:pt x="397" y="158"/>
                    <a:pt x="322"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1793;p24">
              <a:extLst>
                <a:ext uri="{FF2B5EF4-FFF2-40B4-BE49-F238E27FC236}">
                  <a16:creationId xmlns:a16="http://schemas.microsoft.com/office/drawing/2014/main" id="{76A1F8C2-BE95-BE35-7A58-663B0C714674}"/>
                </a:ext>
              </a:extLst>
            </p:cNvPr>
            <p:cNvSpPr/>
            <p:nvPr/>
          </p:nvSpPr>
          <p:spPr>
            <a:xfrm rot="-2922755">
              <a:off x="8645928" y="2798414"/>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1794;p24">
              <a:extLst>
                <a:ext uri="{FF2B5EF4-FFF2-40B4-BE49-F238E27FC236}">
                  <a16:creationId xmlns:a16="http://schemas.microsoft.com/office/drawing/2014/main" id="{D8891ED0-5D31-C43B-6535-323C5E0C138D}"/>
                </a:ext>
              </a:extLst>
            </p:cNvPr>
            <p:cNvSpPr/>
            <p:nvPr/>
          </p:nvSpPr>
          <p:spPr>
            <a:xfrm rot="-2922755">
              <a:off x="8647140" y="2804733"/>
              <a:ext cx="17791" cy="13436"/>
            </a:xfrm>
            <a:custGeom>
              <a:avLst/>
              <a:gdLst/>
              <a:ahLst/>
              <a:cxnLst/>
              <a:rect l="l" t="t" r="r" b="b"/>
              <a:pathLst>
                <a:path w="143" h="108" extrusionOk="0">
                  <a:moveTo>
                    <a:pt x="68" y="0"/>
                  </a:moveTo>
                  <a:cubicBezTo>
                    <a:pt x="23" y="0"/>
                    <a:pt x="0" y="60"/>
                    <a:pt x="38" y="98"/>
                  </a:cubicBezTo>
                  <a:cubicBezTo>
                    <a:pt x="48" y="104"/>
                    <a:pt x="60" y="108"/>
                    <a:pt x="71" y="108"/>
                  </a:cubicBezTo>
                  <a:cubicBezTo>
                    <a:pt x="86" y="108"/>
                    <a:pt x="100"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1795;p24">
              <a:extLst>
                <a:ext uri="{FF2B5EF4-FFF2-40B4-BE49-F238E27FC236}">
                  <a16:creationId xmlns:a16="http://schemas.microsoft.com/office/drawing/2014/main" id="{E3A51097-8911-55AE-52C2-E620CA55C99E}"/>
                </a:ext>
              </a:extLst>
            </p:cNvPr>
            <p:cNvSpPr/>
            <p:nvPr/>
          </p:nvSpPr>
          <p:spPr>
            <a:xfrm rot="-2922755">
              <a:off x="8647414" y="2810902"/>
              <a:ext cx="18661" cy="13436"/>
            </a:xfrm>
            <a:custGeom>
              <a:avLst/>
              <a:gdLst/>
              <a:ahLst/>
              <a:cxnLst/>
              <a:rect l="l" t="t" r="r" b="b"/>
              <a:pathLst>
                <a:path w="150" h="108" extrusionOk="0">
                  <a:moveTo>
                    <a:pt x="75" y="1"/>
                  </a:moveTo>
                  <a:cubicBezTo>
                    <a:pt x="23" y="1"/>
                    <a:pt x="0" y="61"/>
                    <a:pt x="37" y="90"/>
                  </a:cubicBezTo>
                  <a:cubicBezTo>
                    <a:pt x="49" y="102"/>
                    <a:pt x="64" y="107"/>
                    <a:pt x="78" y="107"/>
                  </a:cubicBezTo>
                  <a:cubicBezTo>
                    <a:pt x="92" y="107"/>
                    <a:pt x="105" y="102"/>
                    <a:pt x="112"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1796;p24">
              <a:extLst>
                <a:ext uri="{FF2B5EF4-FFF2-40B4-BE49-F238E27FC236}">
                  <a16:creationId xmlns:a16="http://schemas.microsoft.com/office/drawing/2014/main" id="{F26D7498-FB52-6DAC-7148-1202A33039FE}"/>
                </a:ext>
              </a:extLst>
            </p:cNvPr>
            <p:cNvSpPr/>
            <p:nvPr/>
          </p:nvSpPr>
          <p:spPr>
            <a:xfrm rot="-2922755">
              <a:off x="8648600" y="281716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1797;p24">
              <a:extLst>
                <a:ext uri="{FF2B5EF4-FFF2-40B4-BE49-F238E27FC236}">
                  <a16:creationId xmlns:a16="http://schemas.microsoft.com/office/drawing/2014/main" id="{7FD30F73-F444-95C2-9EC9-205D71FD5E36}"/>
                </a:ext>
              </a:extLst>
            </p:cNvPr>
            <p:cNvSpPr/>
            <p:nvPr/>
          </p:nvSpPr>
          <p:spPr>
            <a:xfrm rot="-2922755">
              <a:off x="8648817" y="2823359"/>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1798;p24">
              <a:extLst>
                <a:ext uri="{FF2B5EF4-FFF2-40B4-BE49-F238E27FC236}">
                  <a16:creationId xmlns:a16="http://schemas.microsoft.com/office/drawing/2014/main" id="{9C878DFB-DE2B-39BB-9E90-CB85039DBF07}"/>
                </a:ext>
              </a:extLst>
            </p:cNvPr>
            <p:cNvSpPr/>
            <p:nvPr/>
          </p:nvSpPr>
          <p:spPr>
            <a:xfrm rot="-2922755">
              <a:off x="8649660" y="2828862"/>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1799;p24">
              <a:extLst>
                <a:ext uri="{FF2B5EF4-FFF2-40B4-BE49-F238E27FC236}">
                  <a16:creationId xmlns:a16="http://schemas.microsoft.com/office/drawing/2014/main" id="{BF87AC08-481E-8F4A-4996-96F738915E5B}"/>
                </a:ext>
              </a:extLst>
            </p:cNvPr>
            <p:cNvSpPr/>
            <p:nvPr/>
          </p:nvSpPr>
          <p:spPr>
            <a:xfrm rot="-2922755">
              <a:off x="8649772" y="2835048"/>
              <a:ext cx="18786" cy="13934"/>
            </a:xfrm>
            <a:custGeom>
              <a:avLst/>
              <a:gdLst/>
              <a:ahLst/>
              <a:cxnLst/>
              <a:rect l="l" t="t" r="r" b="b"/>
              <a:pathLst>
                <a:path w="151" h="112" extrusionOk="0">
                  <a:moveTo>
                    <a:pt x="75" y="1"/>
                  </a:moveTo>
                  <a:cubicBezTo>
                    <a:pt x="23" y="8"/>
                    <a:pt x="0" y="61"/>
                    <a:pt x="38" y="98"/>
                  </a:cubicBezTo>
                  <a:cubicBezTo>
                    <a:pt x="47" y="108"/>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1800;p24">
              <a:extLst>
                <a:ext uri="{FF2B5EF4-FFF2-40B4-BE49-F238E27FC236}">
                  <a16:creationId xmlns:a16="http://schemas.microsoft.com/office/drawing/2014/main" id="{1E115281-89F6-01D3-FB83-0E6142C5CB73}"/>
                </a:ext>
              </a:extLst>
            </p:cNvPr>
            <p:cNvSpPr/>
            <p:nvPr/>
          </p:nvSpPr>
          <p:spPr>
            <a:xfrm rot="-2922755">
              <a:off x="8650890" y="2841410"/>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1801;p24">
              <a:extLst>
                <a:ext uri="{FF2B5EF4-FFF2-40B4-BE49-F238E27FC236}">
                  <a16:creationId xmlns:a16="http://schemas.microsoft.com/office/drawing/2014/main" id="{51637699-1C28-E3A5-4BA9-2143EA784627}"/>
                </a:ext>
              </a:extLst>
            </p:cNvPr>
            <p:cNvSpPr/>
            <p:nvPr/>
          </p:nvSpPr>
          <p:spPr>
            <a:xfrm rot="-2922755">
              <a:off x="8651061" y="2847626"/>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1802;p24">
              <a:extLst>
                <a:ext uri="{FF2B5EF4-FFF2-40B4-BE49-F238E27FC236}">
                  <a16:creationId xmlns:a16="http://schemas.microsoft.com/office/drawing/2014/main" id="{D5E0E905-F99B-DEE0-E939-675A6D92ECF3}"/>
                </a:ext>
              </a:extLst>
            </p:cNvPr>
            <p:cNvSpPr/>
            <p:nvPr/>
          </p:nvSpPr>
          <p:spPr>
            <a:xfrm rot="-2922755">
              <a:off x="8652205" y="2853919"/>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1803;p24">
              <a:extLst>
                <a:ext uri="{FF2B5EF4-FFF2-40B4-BE49-F238E27FC236}">
                  <a16:creationId xmlns:a16="http://schemas.microsoft.com/office/drawing/2014/main" id="{0B1C7A0F-2C0D-EFA5-9306-95DC533D3664}"/>
                </a:ext>
              </a:extLst>
            </p:cNvPr>
            <p:cNvSpPr/>
            <p:nvPr/>
          </p:nvSpPr>
          <p:spPr>
            <a:xfrm rot="-2922755">
              <a:off x="8652525" y="2860067"/>
              <a:ext cx="18786" cy="13436"/>
            </a:xfrm>
            <a:custGeom>
              <a:avLst/>
              <a:gdLst/>
              <a:ahLst/>
              <a:cxnLst/>
              <a:rect l="l" t="t" r="r" b="b"/>
              <a:pathLst>
                <a:path w="151" h="108" extrusionOk="0">
                  <a:moveTo>
                    <a:pt x="75" y="1"/>
                  </a:moveTo>
                  <a:cubicBezTo>
                    <a:pt x="23" y="1"/>
                    <a:pt x="1" y="60"/>
                    <a:pt x="38" y="90"/>
                  </a:cubicBezTo>
                  <a:cubicBezTo>
                    <a:pt x="49" y="102"/>
                    <a:pt x="64" y="107"/>
                    <a:pt x="78" y="107"/>
                  </a:cubicBezTo>
                  <a:cubicBezTo>
                    <a:pt x="92" y="107"/>
                    <a:pt x="105"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1804;p24">
              <a:extLst>
                <a:ext uri="{FF2B5EF4-FFF2-40B4-BE49-F238E27FC236}">
                  <a16:creationId xmlns:a16="http://schemas.microsoft.com/office/drawing/2014/main" id="{B25FD02C-85AE-F696-D078-672B74255BD0}"/>
                </a:ext>
              </a:extLst>
            </p:cNvPr>
            <p:cNvSpPr/>
            <p:nvPr/>
          </p:nvSpPr>
          <p:spPr>
            <a:xfrm rot="-2922755">
              <a:off x="8653712" y="286633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1805;p24">
              <a:extLst>
                <a:ext uri="{FF2B5EF4-FFF2-40B4-BE49-F238E27FC236}">
                  <a16:creationId xmlns:a16="http://schemas.microsoft.com/office/drawing/2014/main" id="{FDE3DC1E-01C7-4E6D-C79A-629468BA738D}"/>
                </a:ext>
              </a:extLst>
            </p:cNvPr>
            <p:cNvSpPr/>
            <p:nvPr/>
          </p:nvSpPr>
          <p:spPr>
            <a:xfrm rot="-2922755">
              <a:off x="8697723" y="2747985"/>
              <a:ext cx="49515" cy="37821"/>
            </a:xfrm>
            <a:custGeom>
              <a:avLst/>
              <a:gdLst/>
              <a:ahLst/>
              <a:cxnLst/>
              <a:rect l="l" t="t" r="r" b="b"/>
              <a:pathLst>
                <a:path w="398" h="304" extrusionOk="0">
                  <a:moveTo>
                    <a:pt x="195" y="1"/>
                  </a:moveTo>
                  <a:cubicBezTo>
                    <a:pt x="60" y="8"/>
                    <a:pt x="1" y="173"/>
                    <a:pt x="98" y="263"/>
                  </a:cubicBezTo>
                  <a:cubicBezTo>
                    <a:pt x="126" y="291"/>
                    <a:pt x="162" y="304"/>
                    <a:pt x="198" y="304"/>
                  </a:cubicBezTo>
                  <a:cubicBezTo>
                    <a:pt x="239" y="304"/>
                    <a:pt x="280" y="287"/>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1806;p24">
              <a:extLst>
                <a:ext uri="{FF2B5EF4-FFF2-40B4-BE49-F238E27FC236}">
                  <a16:creationId xmlns:a16="http://schemas.microsoft.com/office/drawing/2014/main" id="{0FF4167C-A3C8-0F07-014F-07FB490E92ED}"/>
                </a:ext>
              </a:extLst>
            </p:cNvPr>
            <p:cNvSpPr/>
            <p:nvPr/>
          </p:nvSpPr>
          <p:spPr>
            <a:xfrm rot="-2922755">
              <a:off x="8712485" y="2889097"/>
              <a:ext cx="49266" cy="36950"/>
            </a:xfrm>
            <a:custGeom>
              <a:avLst/>
              <a:gdLst/>
              <a:ahLst/>
              <a:cxnLst/>
              <a:rect l="l" t="t" r="r" b="b"/>
              <a:pathLst>
                <a:path w="396" h="297" extrusionOk="0">
                  <a:moveTo>
                    <a:pt x="197" y="1"/>
                  </a:moveTo>
                  <a:cubicBezTo>
                    <a:pt x="194" y="1"/>
                    <a:pt x="191" y="1"/>
                    <a:pt x="188" y="1"/>
                  </a:cubicBezTo>
                  <a:cubicBezTo>
                    <a:pt x="60" y="1"/>
                    <a:pt x="1" y="166"/>
                    <a:pt x="98" y="255"/>
                  </a:cubicBezTo>
                  <a:cubicBezTo>
                    <a:pt x="126" y="284"/>
                    <a:pt x="161" y="297"/>
                    <a:pt x="196" y="297"/>
                  </a:cubicBezTo>
                  <a:cubicBezTo>
                    <a:pt x="235" y="297"/>
                    <a:pt x="276" y="280"/>
                    <a:pt x="307" y="248"/>
                  </a:cubicBezTo>
                  <a:cubicBezTo>
                    <a:pt x="395" y="153"/>
                    <a:pt x="326"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1807;p24">
              <a:extLst>
                <a:ext uri="{FF2B5EF4-FFF2-40B4-BE49-F238E27FC236}">
                  <a16:creationId xmlns:a16="http://schemas.microsoft.com/office/drawing/2014/main" id="{BF3CBC66-E2C9-3D6B-E83E-CD16B8BDE52C}"/>
                </a:ext>
              </a:extLst>
            </p:cNvPr>
            <p:cNvSpPr/>
            <p:nvPr/>
          </p:nvSpPr>
          <p:spPr>
            <a:xfrm rot="-2922755">
              <a:off x="8715033" y="2773920"/>
              <a:ext cx="17915" cy="13436"/>
            </a:xfrm>
            <a:custGeom>
              <a:avLst/>
              <a:gdLst/>
              <a:ahLst/>
              <a:cxnLst/>
              <a:rect l="l" t="t" r="r" b="b"/>
              <a:pathLst>
                <a:path w="144" h="108" extrusionOk="0">
                  <a:moveTo>
                    <a:pt x="68" y="0"/>
                  </a:moveTo>
                  <a:cubicBezTo>
                    <a:pt x="23" y="0"/>
                    <a:pt x="1" y="60"/>
                    <a:pt x="31" y="98"/>
                  </a:cubicBezTo>
                  <a:cubicBezTo>
                    <a:pt x="41" y="104"/>
                    <a:pt x="54" y="108"/>
                    <a:pt x="68" y="108"/>
                  </a:cubicBezTo>
                  <a:cubicBezTo>
                    <a:pt x="84" y="108"/>
                    <a:pt x="101"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1808;p24">
              <a:extLst>
                <a:ext uri="{FF2B5EF4-FFF2-40B4-BE49-F238E27FC236}">
                  <a16:creationId xmlns:a16="http://schemas.microsoft.com/office/drawing/2014/main" id="{0E860A3B-46BC-2B1E-C347-E41698536E0D}"/>
                </a:ext>
              </a:extLst>
            </p:cNvPr>
            <p:cNvSpPr/>
            <p:nvPr/>
          </p:nvSpPr>
          <p:spPr>
            <a:xfrm rot="-2922755">
              <a:off x="8715960" y="2784344"/>
              <a:ext cx="17791" cy="13810"/>
            </a:xfrm>
            <a:custGeom>
              <a:avLst/>
              <a:gdLst/>
              <a:ahLst/>
              <a:cxnLst/>
              <a:rect l="l" t="t" r="r" b="b"/>
              <a:pathLst>
                <a:path w="143" h="111" extrusionOk="0">
                  <a:moveTo>
                    <a:pt x="67" y="0"/>
                  </a:moveTo>
                  <a:cubicBezTo>
                    <a:pt x="23" y="8"/>
                    <a:pt x="0" y="60"/>
                    <a:pt x="37"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1809;p24">
              <a:extLst>
                <a:ext uri="{FF2B5EF4-FFF2-40B4-BE49-F238E27FC236}">
                  <a16:creationId xmlns:a16="http://schemas.microsoft.com/office/drawing/2014/main" id="{F5D54CD5-5CB7-4600-8AF9-41B8745BCCD9}"/>
                </a:ext>
              </a:extLst>
            </p:cNvPr>
            <p:cNvSpPr/>
            <p:nvPr/>
          </p:nvSpPr>
          <p:spPr>
            <a:xfrm rot="-2922755">
              <a:off x="8717405" y="2794140"/>
              <a:ext cx="17791" cy="14307"/>
            </a:xfrm>
            <a:custGeom>
              <a:avLst/>
              <a:gdLst/>
              <a:ahLst/>
              <a:cxnLst/>
              <a:rect l="l" t="t" r="r" b="b"/>
              <a:pathLst>
                <a:path w="143" h="115" extrusionOk="0">
                  <a:moveTo>
                    <a:pt x="68" y="0"/>
                  </a:moveTo>
                  <a:cubicBezTo>
                    <a:pt x="23" y="8"/>
                    <a:pt x="1" y="67"/>
                    <a:pt x="31" y="97"/>
                  </a:cubicBezTo>
                  <a:cubicBezTo>
                    <a:pt x="42" y="109"/>
                    <a:pt x="57" y="114"/>
                    <a:pt x="72" y="114"/>
                  </a:cubicBezTo>
                  <a:cubicBezTo>
                    <a:pt x="87" y="114"/>
                    <a:pt x="102" y="109"/>
                    <a:pt x="113" y="97"/>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1810;p24">
              <a:extLst>
                <a:ext uri="{FF2B5EF4-FFF2-40B4-BE49-F238E27FC236}">
                  <a16:creationId xmlns:a16="http://schemas.microsoft.com/office/drawing/2014/main" id="{69C53BE2-11FE-B15B-4147-FE1F90D87D14}"/>
                </a:ext>
              </a:extLst>
            </p:cNvPr>
            <p:cNvSpPr/>
            <p:nvPr/>
          </p:nvSpPr>
          <p:spPr>
            <a:xfrm rot="-2922755">
              <a:off x="8718390" y="2805341"/>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1811;p24">
              <a:extLst>
                <a:ext uri="{FF2B5EF4-FFF2-40B4-BE49-F238E27FC236}">
                  <a16:creationId xmlns:a16="http://schemas.microsoft.com/office/drawing/2014/main" id="{363BE6C6-2F6E-7A39-A056-503369FA602A}"/>
                </a:ext>
              </a:extLst>
            </p:cNvPr>
            <p:cNvSpPr/>
            <p:nvPr/>
          </p:nvSpPr>
          <p:spPr>
            <a:xfrm rot="-2922755">
              <a:off x="8719704" y="281519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1" y="108"/>
                  </a:cubicBezTo>
                  <a:cubicBezTo>
                    <a:pt x="85" y="108"/>
                    <a:pt x="98" y="102"/>
                    <a:pt x="105" y="91"/>
                  </a:cubicBezTo>
                  <a:cubicBezTo>
                    <a:pt x="140"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1812;p24">
              <a:extLst>
                <a:ext uri="{FF2B5EF4-FFF2-40B4-BE49-F238E27FC236}">
                  <a16:creationId xmlns:a16="http://schemas.microsoft.com/office/drawing/2014/main" id="{46A34EBF-6677-E42F-FE15-94D8B7AFF0CF}"/>
                </a:ext>
              </a:extLst>
            </p:cNvPr>
            <p:cNvSpPr/>
            <p:nvPr/>
          </p:nvSpPr>
          <p:spPr>
            <a:xfrm rot="-2922755">
              <a:off x="8720388" y="2825730"/>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1813;p24">
              <a:extLst>
                <a:ext uri="{FF2B5EF4-FFF2-40B4-BE49-F238E27FC236}">
                  <a16:creationId xmlns:a16="http://schemas.microsoft.com/office/drawing/2014/main" id="{055B6EF2-8E7E-8774-3999-C13064BFD0C4}"/>
                </a:ext>
              </a:extLst>
            </p:cNvPr>
            <p:cNvSpPr/>
            <p:nvPr/>
          </p:nvSpPr>
          <p:spPr>
            <a:xfrm rot="-2922755">
              <a:off x="8720907" y="2835901"/>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1814;p24">
              <a:extLst>
                <a:ext uri="{FF2B5EF4-FFF2-40B4-BE49-F238E27FC236}">
                  <a16:creationId xmlns:a16="http://schemas.microsoft.com/office/drawing/2014/main" id="{BB51CA05-0FF4-5899-C539-E338EB6607E1}"/>
                </a:ext>
              </a:extLst>
            </p:cNvPr>
            <p:cNvSpPr/>
            <p:nvPr/>
          </p:nvSpPr>
          <p:spPr>
            <a:xfrm rot="-2922755">
              <a:off x="8722416" y="2845937"/>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5" y="109"/>
                    <a:pt x="100" y="103"/>
                    <a:pt x="112"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1815;p24">
              <a:extLst>
                <a:ext uri="{FF2B5EF4-FFF2-40B4-BE49-F238E27FC236}">
                  <a16:creationId xmlns:a16="http://schemas.microsoft.com/office/drawing/2014/main" id="{90D0A479-4165-108D-79CD-014B87E73847}"/>
                </a:ext>
              </a:extLst>
            </p:cNvPr>
            <p:cNvSpPr/>
            <p:nvPr/>
          </p:nvSpPr>
          <p:spPr>
            <a:xfrm rot="-2922755">
              <a:off x="8722930" y="285609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1816;p24">
              <a:extLst>
                <a:ext uri="{FF2B5EF4-FFF2-40B4-BE49-F238E27FC236}">
                  <a16:creationId xmlns:a16="http://schemas.microsoft.com/office/drawing/2014/main" id="{3B05CD8A-2C1E-C8A9-05DF-D3C904268394}"/>
                </a:ext>
              </a:extLst>
            </p:cNvPr>
            <p:cNvSpPr/>
            <p:nvPr/>
          </p:nvSpPr>
          <p:spPr>
            <a:xfrm rot="-2922755">
              <a:off x="8724337" y="2866305"/>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1817;p24">
              <a:extLst>
                <a:ext uri="{FF2B5EF4-FFF2-40B4-BE49-F238E27FC236}">
                  <a16:creationId xmlns:a16="http://schemas.microsoft.com/office/drawing/2014/main" id="{28A7A163-02EC-E65C-D7B8-2051E1ADD10F}"/>
                </a:ext>
              </a:extLst>
            </p:cNvPr>
            <p:cNvSpPr/>
            <p:nvPr/>
          </p:nvSpPr>
          <p:spPr>
            <a:xfrm rot="-2922755">
              <a:off x="8725116" y="2876403"/>
              <a:ext cx="18661" cy="13934"/>
            </a:xfrm>
            <a:custGeom>
              <a:avLst/>
              <a:gdLst/>
              <a:ahLst/>
              <a:cxnLst/>
              <a:rect l="l" t="t" r="r" b="b"/>
              <a:pathLst>
                <a:path w="150" h="112" extrusionOk="0">
                  <a:moveTo>
                    <a:pt x="75" y="1"/>
                  </a:moveTo>
                  <a:cubicBezTo>
                    <a:pt x="22" y="8"/>
                    <a:pt x="0" y="60"/>
                    <a:pt x="37" y="98"/>
                  </a:cubicBezTo>
                  <a:cubicBezTo>
                    <a:pt x="47" y="107"/>
                    <a:pt x="59" y="111"/>
                    <a:pt x="71" y="111"/>
                  </a:cubicBezTo>
                  <a:cubicBezTo>
                    <a:pt x="87" y="111"/>
                    <a:pt x="104" y="103"/>
                    <a:pt x="112"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1818;p24">
              <a:extLst>
                <a:ext uri="{FF2B5EF4-FFF2-40B4-BE49-F238E27FC236}">
                  <a16:creationId xmlns:a16="http://schemas.microsoft.com/office/drawing/2014/main" id="{2B61E263-3302-C88B-FCCE-A9321102AF0A}"/>
                </a:ext>
              </a:extLst>
            </p:cNvPr>
            <p:cNvSpPr/>
            <p:nvPr/>
          </p:nvSpPr>
          <p:spPr>
            <a:xfrm rot="-2922755">
              <a:off x="8726662" y="2886546"/>
              <a:ext cx="17791" cy="14307"/>
            </a:xfrm>
            <a:custGeom>
              <a:avLst/>
              <a:gdLst/>
              <a:ahLst/>
              <a:cxnLst/>
              <a:rect l="l" t="t" r="r" b="b"/>
              <a:pathLst>
                <a:path w="143" h="115" extrusionOk="0">
                  <a:moveTo>
                    <a:pt x="68" y="0"/>
                  </a:moveTo>
                  <a:cubicBezTo>
                    <a:pt x="23" y="8"/>
                    <a:pt x="1" y="68"/>
                    <a:pt x="38" y="98"/>
                  </a:cubicBezTo>
                  <a:cubicBezTo>
                    <a:pt x="46" y="109"/>
                    <a:pt x="59" y="115"/>
                    <a:pt x="73" y="115"/>
                  </a:cubicBezTo>
                  <a:cubicBezTo>
                    <a:pt x="87" y="115"/>
                    <a:pt x="102" y="109"/>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1819;p24">
              <a:extLst>
                <a:ext uri="{FF2B5EF4-FFF2-40B4-BE49-F238E27FC236}">
                  <a16:creationId xmlns:a16="http://schemas.microsoft.com/office/drawing/2014/main" id="{5AD9F7CA-6542-17A5-DB71-D149089A2551}"/>
                </a:ext>
              </a:extLst>
            </p:cNvPr>
            <p:cNvSpPr/>
            <p:nvPr/>
          </p:nvSpPr>
          <p:spPr>
            <a:xfrm rot="-2922755">
              <a:off x="8770280" y="2719000"/>
              <a:ext cx="49515" cy="37448"/>
            </a:xfrm>
            <a:custGeom>
              <a:avLst/>
              <a:gdLst/>
              <a:ahLst/>
              <a:cxnLst/>
              <a:rect l="l" t="t" r="r" b="b"/>
              <a:pathLst>
                <a:path w="398" h="301" extrusionOk="0">
                  <a:moveTo>
                    <a:pt x="196" y="0"/>
                  </a:moveTo>
                  <a:cubicBezTo>
                    <a:pt x="61" y="8"/>
                    <a:pt x="1" y="172"/>
                    <a:pt x="98" y="262"/>
                  </a:cubicBezTo>
                  <a:cubicBezTo>
                    <a:pt x="127" y="287"/>
                    <a:pt x="165" y="300"/>
                    <a:pt x="202" y="300"/>
                  </a:cubicBezTo>
                  <a:cubicBezTo>
                    <a:pt x="242" y="300"/>
                    <a:pt x="281" y="286"/>
                    <a:pt x="308" y="255"/>
                  </a:cubicBezTo>
                  <a:cubicBezTo>
                    <a:pt x="398" y="157"/>
                    <a:pt x="330"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1820;p24">
              <a:extLst>
                <a:ext uri="{FF2B5EF4-FFF2-40B4-BE49-F238E27FC236}">
                  <a16:creationId xmlns:a16="http://schemas.microsoft.com/office/drawing/2014/main" id="{E0461C64-DA67-5F8D-8996-D15542484809}"/>
                </a:ext>
              </a:extLst>
            </p:cNvPr>
            <p:cNvSpPr/>
            <p:nvPr/>
          </p:nvSpPr>
          <p:spPr>
            <a:xfrm rot="-2922755">
              <a:off x="8790247" y="2915978"/>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4" y="301"/>
                    <a:pt x="202"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1821;p24">
              <a:extLst>
                <a:ext uri="{FF2B5EF4-FFF2-40B4-BE49-F238E27FC236}">
                  <a16:creationId xmlns:a16="http://schemas.microsoft.com/office/drawing/2014/main" id="{07EE518A-D2EF-9D9D-FCD2-12DAEC9ACC3A}"/>
                </a:ext>
              </a:extLst>
            </p:cNvPr>
            <p:cNvSpPr/>
            <p:nvPr/>
          </p:nvSpPr>
          <p:spPr>
            <a:xfrm rot="-2922755">
              <a:off x="8787582" y="275023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1822;p24">
              <a:extLst>
                <a:ext uri="{FF2B5EF4-FFF2-40B4-BE49-F238E27FC236}">
                  <a16:creationId xmlns:a16="http://schemas.microsoft.com/office/drawing/2014/main" id="{C7D4A660-990B-6E56-1DC0-471E10C73FC6}"/>
                </a:ext>
              </a:extLst>
            </p:cNvPr>
            <p:cNvSpPr/>
            <p:nvPr/>
          </p:nvSpPr>
          <p:spPr>
            <a:xfrm rot="-2922755">
              <a:off x="8789759" y="2765054"/>
              <a:ext cx="17542" cy="13561"/>
            </a:xfrm>
            <a:custGeom>
              <a:avLst/>
              <a:gdLst/>
              <a:ahLst/>
              <a:cxnLst/>
              <a:rect l="l" t="t" r="r" b="b"/>
              <a:pathLst>
                <a:path w="141" h="109" extrusionOk="0">
                  <a:moveTo>
                    <a:pt x="76" y="1"/>
                  </a:moveTo>
                  <a:cubicBezTo>
                    <a:pt x="73" y="1"/>
                    <a:pt x="70" y="1"/>
                    <a:pt x="67" y="1"/>
                  </a:cubicBezTo>
                  <a:cubicBezTo>
                    <a:pt x="23" y="1"/>
                    <a:pt x="0" y="61"/>
                    <a:pt x="38" y="91"/>
                  </a:cubicBezTo>
                  <a:cubicBezTo>
                    <a:pt x="49" y="103"/>
                    <a:pt x="62" y="108"/>
                    <a:pt x="75" y="108"/>
                  </a:cubicBezTo>
                  <a:cubicBezTo>
                    <a:pt x="88"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1823;p24">
              <a:extLst>
                <a:ext uri="{FF2B5EF4-FFF2-40B4-BE49-F238E27FC236}">
                  <a16:creationId xmlns:a16="http://schemas.microsoft.com/office/drawing/2014/main" id="{B77359F5-8869-36D8-60FC-2C970841794E}"/>
                </a:ext>
              </a:extLst>
            </p:cNvPr>
            <p:cNvSpPr/>
            <p:nvPr/>
          </p:nvSpPr>
          <p:spPr>
            <a:xfrm rot="-2922755">
              <a:off x="8790493" y="2779160"/>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1824;p24">
              <a:extLst>
                <a:ext uri="{FF2B5EF4-FFF2-40B4-BE49-F238E27FC236}">
                  <a16:creationId xmlns:a16="http://schemas.microsoft.com/office/drawing/2014/main" id="{19A33552-65F7-2364-48CA-37E1085FBE89}"/>
                </a:ext>
              </a:extLst>
            </p:cNvPr>
            <p:cNvSpPr/>
            <p:nvPr/>
          </p:nvSpPr>
          <p:spPr>
            <a:xfrm rot="-2922755">
              <a:off x="8792524" y="2793185"/>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1825;p24">
              <a:extLst>
                <a:ext uri="{FF2B5EF4-FFF2-40B4-BE49-F238E27FC236}">
                  <a16:creationId xmlns:a16="http://schemas.microsoft.com/office/drawing/2014/main" id="{B0169B55-817E-8133-84A1-38E8771E6899}"/>
                </a:ext>
              </a:extLst>
            </p:cNvPr>
            <p:cNvSpPr/>
            <p:nvPr/>
          </p:nvSpPr>
          <p:spPr>
            <a:xfrm rot="-2922755">
              <a:off x="8793637" y="2807978"/>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1826;p24">
              <a:extLst>
                <a:ext uri="{FF2B5EF4-FFF2-40B4-BE49-F238E27FC236}">
                  <a16:creationId xmlns:a16="http://schemas.microsoft.com/office/drawing/2014/main" id="{84378543-2D0D-8690-FD6E-F595A7D63ECA}"/>
                </a:ext>
              </a:extLst>
            </p:cNvPr>
            <p:cNvSpPr/>
            <p:nvPr/>
          </p:nvSpPr>
          <p:spPr>
            <a:xfrm rot="-2922755">
              <a:off x="8795455" y="2822156"/>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1827;p24">
              <a:extLst>
                <a:ext uri="{FF2B5EF4-FFF2-40B4-BE49-F238E27FC236}">
                  <a16:creationId xmlns:a16="http://schemas.microsoft.com/office/drawing/2014/main" id="{BA23F113-FC1E-3213-8B26-5DDE4B61506D}"/>
                </a:ext>
              </a:extLst>
            </p:cNvPr>
            <p:cNvSpPr/>
            <p:nvPr/>
          </p:nvSpPr>
          <p:spPr>
            <a:xfrm rot="-2922755">
              <a:off x="8796500" y="2836052"/>
              <a:ext cx="18786" cy="14307"/>
            </a:xfrm>
            <a:custGeom>
              <a:avLst/>
              <a:gdLst/>
              <a:ahLst/>
              <a:cxnLst/>
              <a:rect l="l" t="t" r="r" b="b"/>
              <a:pathLst>
                <a:path w="151"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1828;p24">
              <a:extLst>
                <a:ext uri="{FF2B5EF4-FFF2-40B4-BE49-F238E27FC236}">
                  <a16:creationId xmlns:a16="http://schemas.microsoft.com/office/drawing/2014/main" id="{08C0023D-6135-3D73-94E6-6696C7A61587}"/>
                </a:ext>
              </a:extLst>
            </p:cNvPr>
            <p:cNvSpPr/>
            <p:nvPr/>
          </p:nvSpPr>
          <p:spPr>
            <a:xfrm rot="-2922755">
              <a:off x="8798599" y="2850974"/>
              <a:ext cx="17791" cy="13436"/>
            </a:xfrm>
            <a:custGeom>
              <a:avLst/>
              <a:gdLst/>
              <a:ahLst/>
              <a:cxnLst/>
              <a:rect l="l" t="t" r="r" b="b"/>
              <a:pathLst>
                <a:path w="143" h="108" extrusionOk="0">
                  <a:moveTo>
                    <a:pt x="68" y="0"/>
                  </a:moveTo>
                  <a:cubicBezTo>
                    <a:pt x="23" y="0"/>
                    <a:pt x="0" y="60"/>
                    <a:pt x="30" y="90"/>
                  </a:cubicBezTo>
                  <a:cubicBezTo>
                    <a:pt x="42" y="102"/>
                    <a:pt x="57" y="107"/>
                    <a:pt x="72" y="107"/>
                  </a:cubicBezTo>
                  <a:cubicBezTo>
                    <a:pt x="87" y="107"/>
                    <a:pt x="102"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1829;p24">
              <a:extLst>
                <a:ext uri="{FF2B5EF4-FFF2-40B4-BE49-F238E27FC236}">
                  <a16:creationId xmlns:a16="http://schemas.microsoft.com/office/drawing/2014/main" id="{33197190-957C-D543-4C39-76C602484877}"/>
                </a:ext>
              </a:extLst>
            </p:cNvPr>
            <p:cNvSpPr/>
            <p:nvPr/>
          </p:nvSpPr>
          <p:spPr>
            <a:xfrm rot="-2922755">
              <a:off x="8799572" y="2864959"/>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1830;p24">
              <a:extLst>
                <a:ext uri="{FF2B5EF4-FFF2-40B4-BE49-F238E27FC236}">
                  <a16:creationId xmlns:a16="http://schemas.microsoft.com/office/drawing/2014/main" id="{4D5C89BE-2F44-B7DC-6AF9-D62D5311FEF7}"/>
                </a:ext>
              </a:extLst>
            </p:cNvPr>
            <p:cNvSpPr/>
            <p:nvPr/>
          </p:nvSpPr>
          <p:spPr>
            <a:xfrm rot="-2922755">
              <a:off x="8801832" y="2879864"/>
              <a:ext cx="17542" cy="13436"/>
            </a:xfrm>
            <a:custGeom>
              <a:avLst/>
              <a:gdLst/>
              <a:ahLst/>
              <a:cxnLst/>
              <a:rect l="l" t="t" r="r" b="b"/>
              <a:pathLst>
                <a:path w="141" h="108" extrusionOk="0">
                  <a:moveTo>
                    <a:pt x="75" y="0"/>
                  </a:moveTo>
                  <a:cubicBezTo>
                    <a:pt x="73" y="0"/>
                    <a:pt x="70" y="0"/>
                    <a:pt x="68" y="1"/>
                  </a:cubicBezTo>
                  <a:cubicBezTo>
                    <a:pt x="23" y="1"/>
                    <a:pt x="0" y="61"/>
                    <a:pt x="30" y="90"/>
                  </a:cubicBezTo>
                  <a:cubicBezTo>
                    <a:pt x="41" y="102"/>
                    <a:pt x="56" y="107"/>
                    <a:pt x="71" y="107"/>
                  </a:cubicBezTo>
                  <a:cubicBezTo>
                    <a:pt x="86" y="107"/>
                    <a:pt x="101" y="102"/>
                    <a:pt x="113" y="90"/>
                  </a:cubicBezTo>
                  <a:cubicBezTo>
                    <a:pt x="141" y="55"/>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1831;p24">
              <a:extLst>
                <a:ext uri="{FF2B5EF4-FFF2-40B4-BE49-F238E27FC236}">
                  <a16:creationId xmlns:a16="http://schemas.microsoft.com/office/drawing/2014/main" id="{F62C0974-1DEC-9B23-A187-62065D128D43}"/>
                </a:ext>
              </a:extLst>
            </p:cNvPr>
            <p:cNvSpPr/>
            <p:nvPr/>
          </p:nvSpPr>
          <p:spPr>
            <a:xfrm rot="-2922755">
              <a:off x="8802714" y="289429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1832;p24">
              <a:extLst>
                <a:ext uri="{FF2B5EF4-FFF2-40B4-BE49-F238E27FC236}">
                  <a16:creationId xmlns:a16="http://schemas.microsoft.com/office/drawing/2014/main" id="{601570D5-C8FF-EA41-8C0D-7CEB5DA4496A}"/>
                </a:ext>
              </a:extLst>
            </p:cNvPr>
            <p:cNvSpPr/>
            <p:nvPr/>
          </p:nvSpPr>
          <p:spPr>
            <a:xfrm rot="-2922755">
              <a:off x="8804513" y="2907909"/>
              <a:ext cx="17791" cy="13934"/>
            </a:xfrm>
            <a:custGeom>
              <a:avLst/>
              <a:gdLst/>
              <a:ahLst/>
              <a:cxnLst/>
              <a:rect l="l" t="t" r="r" b="b"/>
              <a:pathLst>
                <a:path w="143" h="112" extrusionOk="0">
                  <a:moveTo>
                    <a:pt x="67" y="0"/>
                  </a:moveTo>
                  <a:cubicBezTo>
                    <a:pt x="15" y="8"/>
                    <a:pt x="0" y="60"/>
                    <a:pt x="30" y="98"/>
                  </a:cubicBezTo>
                  <a:cubicBezTo>
                    <a:pt x="40" y="108"/>
                    <a:pt x="53" y="112"/>
                    <a:pt x="67" y="112"/>
                  </a:cubicBezTo>
                  <a:cubicBezTo>
                    <a:pt x="83" y="112"/>
                    <a:pt x="100" y="106"/>
                    <a:pt x="112" y="98"/>
                  </a:cubicBezTo>
                  <a:cubicBezTo>
                    <a:pt x="142" y="60"/>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1833;p24">
              <a:extLst>
                <a:ext uri="{FF2B5EF4-FFF2-40B4-BE49-F238E27FC236}">
                  <a16:creationId xmlns:a16="http://schemas.microsoft.com/office/drawing/2014/main" id="{C519B328-9687-4E4D-E600-3B294796D2ED}"/>
                </a:ext>
              </a:extLst>
            </p:cNvPr>
            <p:cNvSpPr/>
            <p:nvPr/>
          </p:nvSpPr>
          <p:spPr>
            <a:xfrm rot="-2922755">
              <a:off x="8848686" y="2691264"/>
              <a:ext cx="50137" cy="36950"/>
            </a:xfrm>
            <a:custGeom>
              <a:avLst/>
              <a:gdLst/>
              <a:ahLst/>
              <a:cxnLst/>
              <a:rect l="l" t="t" r="r" b="b"/>
              <a:pathLst>
                <a:path w="403" h="297" extrusionOk="0">
                  <a:moveTo>
                    <a:pt x="205" y="0"/>
                  </a:moveTo>
                  <a:cubicBezTo>
                    <a:pt x="202" y="0"/>
                    <a:pt x="199" y="0"/>
                    <a:pt x="195" y="0"/>
                  </a:cubicBezTo>
                  <a:cubicBezTo>
                    <a:pt x="68" y="0"/>
                    <a:pt x="1" y="165"/>
                    <a:pt x="106" y="255"/>
                  </a:cubicBezTo>
                  <a:cubicBezTo>
                    <a:pt x="134" y="283"/>
                    <a:pt x="168" y="296"/>
                    <a:pt x="203" y="296"/>
                  </a:cubicBezTo>
                  <a:cubicBezTo>
                    <a:pt x="243" y="296"/>
                    <a:pt x="283" y="279"/>
                    <a:pt x="315" y="247"/>
                  </a:cubicBezTo>
                  <a:cubicBezTo>
                    <a:pt x="403" y="152"/>
                    <a:pt x="334"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1834;p24">
              <a:extLst>
                <a:ext uri="{FF2B5EF4-FFF2-40B4-BE49-F238E27FC236}">
                  <a16:creationId xmlns:a16="http://schemas.microsoft.com/office/drawing/2014/main" id="{810F06AE-D547-6300-FE62-AA366D9C76FF}"/>
                </a:ext>
              </a:extLst>
            </p:cNvPr>
            <p:cNvSpPr/>
            <p:nvPr/>
          </p:nvSpPr>
          <p:spPr>
            <a:xfrm rot="-2922755">
              <a:off x="8875269" y="2943876"/>
              <a:ext cx="49266" cy="37448"/>
            </a:xfrm>
            <a:custGeom>
              <a:avLst/>
              <a:gdLst/>
              <a:ahLst/>
              <a:cxnLst/>
              <a:rect l="l" t="t" r="r" b="b"/>
              <a:pathLst>
                <a:path w="396" h="301" extrusionOk="0">
                  <a:moveTo>
                    <a:pt x="197" y="0"/>
                  </a:moveTo>
                  <a:cubicBezTo>
                    <a:pt x="194" y="0"/>
                    <a:pt x="191" y="0"/>
                    <a:pt x="188" y="1"/>
                  </a:cubicBezTo>
                  <a:cubicBezTo>
                    <a:pt x="61" y="8"/>
                    <a:pt x="1" y="165"/>
                    <a:pt x="98" y="263"/>
                  </a:cubicBezTo>
                  <a:cubicBezTo>
                    <a:pt x="127" y="288"/>
                    <a:pt x="163" y="301"/>
                    <a:pt x="199" y="301"/>
                  </a:cubicBezTo>
                  <a:cubicBezTo>
                    <a:pt x="238" y="301"/>
                    <a:pt x="277" y="286"/>
                    <a:pt x="308" y="255"/>
                  </a:cubicBezTo>
                  <a:cubicBezTo>
                    <a:pt x="396" y="160"/>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1835;p24">
              <a:extLst>
                <a:ext uri="{FF2B5EF4-FFF2-40B4-BE49-F238E27FC236}">
                  <a16:creationId xmlns:a16="http://schemas.microsoft.com/office/drawing/2014/main" id="{A4354123-35B5-4F14-6CA7-E6A05180BE9F}"/>
                </a:ext>
              </a:extLst>
            </p:cNvPr>
            <p:cNvSpPr/>
            <p:nvPr/>
          </p:nvSpPr>
          <p:spPr>
            <a:xfrm rot="-2922755">
              <a:off x="8867309" y="2727606"/>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1836;p24">
              <a:extLst>
                <a:ext uri="{FF2B5EF4-FFF2-40B4-BE49-F238E27FC236}">
                  <a16:creationId xmlns:a16="http://schemas.microsoft.com/office/drawing/2014/main" id="{05748F15-A077-2CAE-4460-7FC238A7F0A8}"/>
                </a:ext>
              </a:extLst>
            </p:cNvPr>
            <p:cNvSpPr/>
            <p:nvPr/>
          </p:nvSpPr>
          <p:spPr>
            <a:xfrm rot="-2922755">
              <a:off x="8868850" y="2746430"/>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1837;p24">
              <a:extLst>
                <a:ext uri="{FF2B5EF4-FFF2-40B4-BE49-F238E27FC236}">
                  <a16:creationId xmlns:a16="http://schemas.microsoft.com/office/drawing/2014/main" id="{C4A586EB-6B2A-8EDE-5A33-369656689323}"/>
                </a:ext>
              </a:extLst>
            </p:cNvPr>
            <p:cNvSpPr/>
            <p:nvPr/>
          </p:nvSpPr>
          <p:spPr>
            <a:xfrm rot="-2922755">
              <a:off x="8871246" y="2764322"/>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1838;p24">
              <a:extLst>
                <a:ext uri="{FF2B5EF4-FFF2-40B4-BE49-F238E27FC236}">
                  <a16:creationId xmlns:a16="http://schemas.microsoft.com/office/drawing/2014/main" id="{2369F808-1F34-AEC1-A7EB-C7959848E439}"/>
                </a:ext>
              </a:extLst>
            </p:cNvPr>
            <p:cNvSpPr/>
            <p:nvPr/>
          </p:nvSpPr>
          <p:spPr>
            <a:xfrm rot="-2922755">
              <a:off x="8872647" y="278308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1839;p24">
              <a:extLst>
                <a:ext uri="{FF2B5EF4-FFF2-40B4-BE49-F238E27FC236}">
                  <a16:creationId xmlns:a16="http://schemas.microsoft.com/office/drawing/2014/main" id="{25AA1273-4DA0-0896-A4C9-66BE226B0CBC}"/>
                </a:ext>
              </a:extLst>
            </p:cNvPr>
            <p:cNvSpPr/>
            <p:nvPr/>
          </p:nvSpPr>
          <p:spPr>
            <a:xfrm rot="-2922755">
              <a:off x="8875272" y="2801733"/>
              <a:ext cx="17542" cy="13561"/>
            </a:xfrm>
            <a:custGeom>
              <a:avLst/>
              <a:gdLst/>
              <a:ahLst/>
              <a:cxnLst/>
              <a:rect l="l" t="t" r="r" b="b"/>
              <a:pathLst>
                <a:path w="141" h="109" extrusionOk="0">
                  <a:moveTo>
                    <a:pt x="76" y="1"/>
                  </a:moveTo>
                  <a:cubicBezTo>
                    <a:pt x="73" y="1"/>
                    <a:pt x="71" y="1"/>
                    <a:pt x="67" y="2"/>
                  </a:cubicBezTo>
                  <a:cubicBezTo>
                    <a:pt x="23" y="2"/>
                    <a:pt x="0" y="61"/>
                    <a:pt x="38" y="91"/>
                  </a:cubicBezTo>
                  <a:cubicBezTo>
                    <a:pt x="45" y="103"/>
                    <a:pt x="58" y="108"/>
                    <a:pt x="72" y="108"/>
                  </a:cubicBezTo>
                  <a:cubicBezTo>
                    <a:pt x="86"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1840;p24">
              <a:extLst>
                <a:ext uri="{FF2B5EF4-FFF2-40B4-BE49-F238E27FC236}">
                  <a16:creationId xmlns:a16="http://schemas.microsoft.com/office/drawing/2014/main" id="{C8503FF0-5DFC-F563-001D-2C71886594C9}"/>
                </a:ext>
              </a:extLst>
            </p:cNvPr>
            <p:cNvSpPr/>
            <p:nvPr/>
          </p:nvSpPr>
          <p:spPr>
            <a:xfrm rot="-2922755">
              <a:off x="8876490" y="2819720"/>
              <a:ext cx="18786" cy="13934"/>
            </a:xfrm>
            <a:custGeom>
              <a:avLst/>
              <a:gdLst/>
              <a:ahLst/>
              <a:cxnLst/>
              <a:rect l="l" t="t" r="r" b="b"/>
              <a:pathLst>
                <a:path w="151" h="112" extrusionOk="0">
                  <a:moveTo>
                    <a:pt x="75" y="0"/>
                  </a:moveTo>
                  <a:cubicBezTo>
                    <a:pt x="23" y="0"/>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1841;p24">
              <a:extLst>
                <a:ext uri="{FF2B5EF4-FFF2-40B4-BE49-F238E27FC236}">
                  <a16:creationId xmlns:a16="http://schemas.microsoft.com/office/drawing/2014/main" id="{37728F6B-A96D-EF42-F11C-6B7E59E6009A}"/>
                </a:ext>
              </a:extLst>
            </p:cNvPr>
            <p:cNvSpPr/>
            <p:nvPr/>
          </p:nvSpPr>
          <p:spPr>
            <a:xfrm rot="-2922755">
              <a:off x="8878980" y="2838441"/>
              <a:ext cx="17791" cy="13436"/>
            </a:xfrm>
            <a:custGeom>
              <a:avLst/>
              <a:gdLst/>
              <a:ahLst/>
              <a:cxnLst/>
              <a:rect l="l" t="t" r="r" b="b"/>
              <a:pathLst>
                <a:path w="143" h="108" extrusionOk="0">
                  <a:moveTo>
                    <a:pt x="67" y="1"/>
                  </a:moveTo>
                  <a:cubicBezTo>
                    <a:pt x="22" y="1"/>
                    <a:pt x="0" y="61"/>
                    <a:pt x="30" y="91"/>
                  </a:cubicBezTo>
                  <a:cubicBezTo>
                    <a:pt x="41" y="102"/>
                    <a:pt x="56" y="107"/>
                    <a:pt x="71" y="107"/>
                  </a:cubicBezTo>
                  <a:cubicBezTo>
                    <a:pt x="86" y="107"/>
                    <a:pt x="101" y="102"/>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1842;p24">
              <a:extLst>
                <a:ext uri="{FF2B5EF4-FFF2-40B4-BE49-F238E27FC236}">
                  <a16:creationId xmlns:a16="http://schemas.microsoft.com/office/drawing/2014/main" id="{D18282F2-D947-9D6C-34B1-2D71D81DE6E1}"/>
                </a:ext>
              </a:extLst>
            </p:cNvPr>
            <p:cNvSpPr/>
            <p:nvPr/>
          </p:nvSpPr>
          <p:spPr>
            <a:xfrm rot="-2922755">
              <a:off x="8880355" y="2856401"/>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1843;p24">
              <a:extLst>
                <a:ext uri="{FF2B5EF4-FFF2-40B4-BE49-F238E27FC236}">
                  <a16:creationId xmlns:a16="http://schemas.microsoft.com/office/drawing/2014/main" id="{73F924BC-C090-CE4A-0CBC-188BD167A1E5}"/>
                </a:ext>
              </a:extLst>
            </p:cNvPr>
            <p:cNvSpPr/>
            <p:nvPr/>
          </p:nvSpPr>
          <p:spPr>
            <a:xfrm rot="-2922755">
              <a:off x="8882627" y="2875165"/>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1844;p24">
              <a:extLst>
                <a:ext uri="{FF2B5EF4-FFF2-40B4-BE49-F238E27FC236}">
                  <a16:creationId xmlns:a16="http://schemas.microsoft.com/office/drawing/2014/main" id="{31F38C1C-12B0-E806-DA83-CE5EAA2B7BEA}"/>
                </a:ext>
              </a:extLst>
            </p:cNvPr>
            <p:cNvSpPr/>
            <p:nvPr/>
          </p:nvSpPr>
          <p:spPr>
            <a:xfrm rot="-2922755">
              <a:off x="8884576" y="2894243"/>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1845;p24">
              <a:extLst>
                <a:ext uri="{FF2B5EF4-FFF2-40B4-BE49-F238E27FC236}">
                  <a16:creationId xmlns:a16="http://schemas.microsoft.com/office/drawing/2014/main" id="{55A6F5AC-0898-064A-693B-074FC67D2596}"/>
                </a:ext>
              </a:extLst>
            </p:cNvPr>
            <p:cNvSpPr/>
            <p:nvPr/>
          </p:nvSpPr>
          <p:spPr>
            <a:xfrm rot="-2922755">
              <a:off x="8886470" y="2911799"/>
              <a:ext cx="17915" cy="13934"/>
            </a:xfrm>
            <a:custGeom>
              <a:avLst/>
              <a:gdLst/>
              <a:ahLst/>
              <a:cxnLst/>
              <a:rect l="l" t="t" r="r" b="b"/>
              <a:pathLst>
                <a:path w="144" h="112" extrusionOk="0">
                  <a:moveTo>
                    <a:pt x="68" y="1"/>
                  </a:moveTo>
                  <a:cubicBezTo>
                    <a:pt x="16" y="8"/>
                    <a:pt x="1" y="61"/>
                    <a:pt x="31" y="98"/>
                  </a:cubicBezTo>
                  <a:cubicBezTo>
                    <a:pt x="40" y="108"/>
                    <a:pt x="52" y="112"/>
                    <a:pt x="65"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1846;p24">
              <a:extLst>
                <a:ext uri="{FF2B5EF4-FFF2-40B4-BE49-F238E27FC236}">
                  <a16:creationId xmlns:a16="http://schemas.microsoft.com/office/drawing/2014/main" id="{3371660F-1910-8345-2ADE-6920DD594690}"/>
                </a:ext>
              </a:extLst>
            </p:cNvPr>
            <p:cNvSpPr/>
            <p:nvPr/>
          </p:nvSpPr>
          <p:spPr>
            <a:xfrm rot="-2922755">
              <a:off x="8888181" y="2930998"/>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1847;p24">
              <a:extLst>
                <a:ext uri="{FF2B5EF4-FFF2-40B4-BE49-F238E27FC236}">
                  <a16:creationId xmlns:a16="http://schemas.microsoft.com/office/drawing/2014/main" id="{7D3553C2-4AE2-1B59-4DF8-08A1E88A0323}"/>
                </a:ext>
              </a:extLst>
            </p:cNvPr>
            <p:cNvSpPr/>
            <p:nvPr/>
          </p:nvSpPr>
          <p:spPr>
            <a:xfrm rot="-2922755">
              <a:off x="8935766" y="2663229"/>
              <a:ext cx="49515" cy="37945"/>
            </a:xfrm>
            <a:custGeom>
              <a:avLst/>
              <a:gdLst/>
              <a:ahLst/>
              <a:cxnLst/>
              <a:rect l="l" t="t" r="r" b="b"/>
              <a:pathLst>
                <a:path w="398" h="305" extrusionOk="0">
                  <a:moveTo>
                    <a:pt x="195" y="1"/>
                  </a:moveTo>
                  <a:cubicBezTo>
                    <a:pt x="61" y="8"/>
                    <a:pt x="1" y="173"/>
                    <a:pt x="98" y="263"/>
                  </a:cubicBezTo>
                  <a:cubicBezTo>
                    <a:pt x="126" y="291"/>
                    <a:pt x="162" y="304"/>
                    <a:pt x="198" y="304"/>
                  </a:cubicBezTo>
                  <a:cubicBezTo>
                    <a:pt x="239" y="304"/>
                    <a:pt x="280" y="287"/>
                    <a:pt x="308"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1848;p24">
              <a:extLst>
                <a:ext uri="{FF2B5EF4-FFF2-40B4-BE49-F238E27FC236}">
                  <a16:creationId xmlns:a16="http://schemas.microsoft.com/office/drawing/2014/main" id="{1B05A083-AF91-6B51-FE7C-CF797185CC4F}"/>
                </a:ext>
              </a:extLst>
            </p:cNvPr>
            <p:cNvSpPr/>
            <p:nvPr/>
          </p:nvSpPr>
          <p:spPr>
            <a:xfrm rot="-2922755">
              <a:off x="8973322" y="2973076"/>
              <a:ext cx="37323" cy="37448"/>
            </a:xfrm>
            <a:custGeom>
              <a:avLst/>
              <a:gdLst/>
              <a:ahLst/>
              <a:cxnLst/>
              <a:rect l="l" t="t" r="r" b="b"/>
              <a:pathLst>
                <a:path w="300" h="301"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1849;p24">
              <a:extLst>
                <a:ext uri="{FF2B5EF4-FFF2-40B4-BE49-F238E27FC236}">
                  <a16:creationId xmlns:a16="http://schemas.microsoft.com/office/drawing/2014/main" id="{71776735-A283-AEDC-D4AF-3DE051813E24}"/>
                </a:ext>
              </a:extLst>
            </p:cNvPr>
            <p:cNvSpPr/>
            <p:nvPr/>
          </p:nvSpPr>
          <p:spPr>
            <a:xfrm rot="-2922755">
              <a:off x="8954312" y="2705741"/>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1850;p24">
              <a:extLst>
                <a:ext uri="{FF2B5EF4-FFF2-40B4-BE49-F238E27FC236}">
                  <a16:creationId xmlns:a16="http://schemas.microsoft.com/office/drawing/2014/main" id="{50A06B66-9827-8AD0-D317-89890E6D1C5D}"/>
                </a:ext>
              </a:extLst>
            </p:cNvPr>
            <p:cNvSpPr/>
            <p:nvPr/>
          </p:nvSpPr>
          <p:spPr>
            <a:xfrm rot="-2922755">
              <a:off x="8957089" y="2728432"/>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1851;p24">
              <a:extLst>
                <a:ext uri="{FF2B5EF4-FFF2-40B4-BE49-F238E27FC236}">
                  <a16:creationId xmlns:a16="http://schemas.microsoft.com/office/drawing/2014/main" id="{C1912410-F567-496A-282C-BFF4EF56F9C3}"/>
                </a:ext>
              </a:extLst>
            </p:cNvPr>
            <p:cNvSpPr/>
            <p:nvPr/>
          </p:nvSpPr>
          <p:spPr>
            <a:xfrm rot="-2922755">
              <a:off x="8958949" y="2751145"/>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1852;p24">
              <a:extLst>
                <a:ext uri="{FF2B5EF4-FFF2-40B4-BE49-F238E27FC236}">
                  <a16:creationId xmlns:a16="http://schemas.microsoft.com/office/drawing/2014/main" id="{884EAB08-A4FB-72B1-7D21-D0CE0865C921}"/>
                </a:ext>
              </a:extLst>
            </p:cNvPr>
            <p:cNvSpPr/>
            <p:nvPr/>
          </p:nvSpPr>
          <p:spPr>
            <a:xfrm rot="-2922755">
              <a:off x="8961820" y="2773669"/>
              <a:ext cx="17915" cy="13561"/>
            </a:xfrm>
            <a:custGeom>
              <a:avLst/>
              <a:gdLst/>
              <a:ahLst/>
              <a:cxnLst/>
              <a:rect l="l" t="t" r="r" b="b"/>
              <a:pathLst>
                <a:path w="144" h="109" extrusionOk="0">
                  <a:moveTo>
                    <a:pt x="68" y="1"/>
                  </a:moveTo>
                  <a:cubicBezTo>
                    <a:pt x="23" y="1"/>
                    <a:pt x="1" y="61"/>
                    <a:pt x="31" y="98"/>
                  </a:cubicBezTo>
                  <a:cubicBezTo>
                    <a:pt x="41" y="105"/>
                    <a:pt x="54" y="109"/>
                    <a:pt x="68" y="109"/>
                  </a:cubicBezTo>
                  <a:cubicBezTo>
                    <a:pt x="84" y="109"/>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1853;p24">
              <a:extLst>
                <a:ext uri="{FF2B5EF4-FFF2-40B4-BE49-F238E27FC236}">
                  <a16:creationId xmlns:a16="http://schemas.microsoft.com/office/drawing/2014/main" id="{95B5997D-18CC-E10D-D518-B1A9C51CA46D}"/>
                </a:ext>
              </a:extLst>
            </p:cNvPr>
            <p:cNvSpPr/>
            <p:nvPr/>
          </p:nvSpPr>
          <p:spPr>
            <a:xfrm rot="-2922755">
              <a:off x="8963989" y="2796692"/>
              <a:ext cx="17791" cy="13436"/>
            </a:xfrm>
            <a:custGeom>
              <a:avLst/>
              <a:gdLst/>
              <a:ahLst/>
              <a:cxnLst/>
              <a:rect l="l" t="t" r="r" b="b"/>
              <a:pathLst>
                <a:path w="143" h="108" extrusionOk="0">
                  <a:moveTo>
                    <a:pt x="68" y="1"/>
                  </a:moveTo>
                  <a:cubicBezTo>
                    <a:pt x="23" y="1"/>
                    <a:pt x="1" y="61"/>
                    <a:pt x="38" y="90"/>
                  </a:cubicBezTo>
                  <a:cubicBezTo>
                    <a:pt x="49" y="102"/>
                    <a:pt x="62" y="107"/>
                    <a:pt x="76" y="107"/>
                  </a:cubicBezTo>
                  <a:cubicBezTo>
                    <a:pt x="89"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1854;p24">
              <a:extLst>
                <a:ext uri="{FF2B5EF4-FFF2-40B4-BE49-F238E27FC236}">
                  <a16:creationId xmlns:a16="http://schemas.microsoft.com/office/drawing/2014/main" id="{4E7A5A6B-A9AF-D251-529D-B01ED5601E57}"/>
                </a:ext>
              </a:extLst>
            </p:cNvPr>
            <p:cNvSpPr/>
            <p:nvPr/>
          </p:nvSpPr>
          <p:spPr>
            <a:xfrm rot="-2922755">
              <a:off x="8966031" y="281931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1855;p24">
              <a:extLst>
                <a:ext uri="{FF2B5EF4-FFF2-40B4-BE49-F238E27FC236}">
                  <a16:creationId xmlns:a16="http://schemas.microsoft.com/office/drawing/2014/main" id="{A923F3FF-B74B-6351-4972-122CDDEC0703}"/>
                </a:ext>
              </a:extLst>
            </p:cNvPr>
            <p:cNvSpPr/>
            <p:nvPr/>
          </p:nvSpPr>
          <p:spPr>
            <a:xfrm rot="-2922755">
              <a:off x="8968532" y="2841143"/>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1856;p24">
              <a:extLst>
                <a:ext uri="{FF2B5EF4-FFF2-40B4-BE49-F238E27FC236}">
                  <a16:creationId xmlns:a16="http://schemas.microsoft.com/office/drawing/2014/main" id="{AFFDE0A4-C2B3-2F6B-844A-6B59816CAD6F}"/>
                </a:ext>
              </a:extLst>
            </p:cNvPr>
            <p:cNvSpPr/>
            <p:nvPr/>
          </p:nvSpPr>
          <p:spPr>
            <a:xfrm rot="-2922755">
              <a:off x="8970417" y="2863788"/>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1857;p24">
              <a:extLst>
                <a:ext uri="{FF2B5EF4-FFF2-40B4-BE49-F238E27FC236}">
                  <a16:creationId xmlns:a16="http://schemas.microsoft.com/office/drawing/2014/main" id="{82DADFF5-71A4-56F2-5669-BB421F59EBC2}"/>
                </a:ext>
              </a:extLst>
            </p:cNvPr>
            <p:cNvSpPr/>
            <p:nvPr/>
          </p:nvSpPr>
          <p:spPr>
            <a:xfrm rot="-2922755">
              <a:off x="8973169" y="2886547"/>
              <a:ext cx="17791" cy="13436"/>
            </a:xfrm>
            <a:custGeom>
              <a:avLst/>
              <a:gdLst/>
              <a:ahLst/>
              <a:cxnLst/>
              <a:rect l="l" t="t" r="r" b="b"/>
              <a:pathLst>
                <a:path w="143" h="108" extrusionOk="0">
                  <a:moveTo>
                    <a:pt x="68" y="0"/>
                  </a:moveTo>
                  <a:cubicBezTo>
                    <a:pt x="23" y="0"/>
                    <a:pt x="1" y="60"/>
                    <a:pt x="38" y="97"/>
                  </a:cubicBezTo>
                  <a:cubicBezTo>
                    <a:pt x="45" y="104"/>
                    <a:pt x="56" y="108"/>
                    <a:pt x="68" y="108"/>
                  </a:cubicBezTo>
                  <a:cubicBezTo>
                    <a:pt x="84" y="108"/>
                    <a:pt x="101"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1858;p24">
              <a:extLst>
                <a:ext uri="{FF2B5EF4-FFF2-40B4-BE49-F238E27FC236}">
                  <a16:creationId xmlns:a16="http://schemas.microsoft.com/office/drawing/2014/main" id="{8CAA1A1D-593A-46EC-DB29-1743686609FC}"/>
                </a:ext>
              </a:extLst>
            </p:cNvPr>
            <p:cNvSpPr/>
            <p:nvPr/>
          </p:nvSpPr>
          <p:spPr>
            <a:xfrm rot="-2922755">
              <a:off x="8975147" y="2909025"/>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1859;p24">
              <a:extLst>
                <a:ext uri="{FF2B5EF4-FFF2-40B4-BE49-F238E27FC236}">
                  <a16:creationId xmlns:a16="http://schemas.microsoft.com/office/drawing/2014/main" id="{ECD23553-058D-B61F-F106-06A4CB2DCACF}"/>
                </a:ext>
              </a:extLst>
            </p:cNvPr>
            <p:cNvSpPr/>
            <p:nvPr/>
          </p:nvSpPr>
          <p:spPr>
            <a:xfrm rot="-2922755">
              <a:off x="8978039" y="2931721"/>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1860;p24">
              <a:extLst>
                <a:ext uri="{FF2B5EF4-FFF2-40B4-BE49-F238E27FC236}">
                  <a16:creationId xmlns:a16="http://schemas.microsoft.com/office/drawing/2014/main" id="{A29109D2-527F-5214-EC6C-54855A1DDD05}"/>
                </a:ext>
              </a:extLst>
            </p:cNvPr>
            <p:cNvSpPr/>
            <p:nvPr/>
          </p:nvSpPr>
          <p:spPr>
            <a:xfrm rot="-2922755">
              <a:off x="8980035" y="2954360"/>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1861;p24">
              <a:extLst>
                <a:ext uri="{FF2B5EF4-FFF2-40B4-BE49-F238E27FC236}">
                  <a16:creationId xmlns:a16="http://schemas.microsoft.com/office/drawing/2014/main" id="{40387743-F94F-E1EC-B02C-E6B9F4760AAE}"/>
                </a:ext>
              </a:extLst>
            </p:cNvPr>
            <p:cNvSpPr/>
            <p:nvPr/>
          </p:nvSpPr>
          <p:spPr>
            <a:xfrm rot="-2922755">
              <a:off x="9032316" y="2637984"/>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1862;p24">
              <a:extLst>
                <a:ext uri="{FF2B5EF4-FFF2-40B4-BE49-F238E27FC236}">
                  <a16:creationId xmlns:a16="http://schemas.microsoft.com/office/drawing/2014/main" id="{6CAF6C3B-35F8-6ED5-029A-971616A49364}"/>
                </a:ext>
              </a:extLst>
            </p:cNvPr>
            <p:cNvSpPr/>
            <p:nvPr/>
          </p:nvSpPr>
          <p:spPr>
            <a:xfrm rot="-2922755">
              <a:off x="9069127" y="3003418"/>
              <a:ext cx="50386" cy="37448"/>
            </a:xfrm>
            <a:custGeom>
              <a:avLst/>
              <a:gdLst/>
              <a:ahLst/>
              <a:cxnLst/>
              <a:rect l="l" t="t" r="r" b="b"/>
              <a:pathLst>
                <a:path w="405" h="301" extrusionOk="0">
                  <a:moveTo>
                    <a:pt x="195" y="0"/>
                  </a:moveTo>
                  <a:cubicBezTo>
                    <a:pt x="68" y="8"/>
                    <a:pt x="0" y="172"/>
                    <a:pt x="98" y="262"/>
                  </a:cubicBezTo>
                  <a:cubicBezTo>
                    <a:pt x="130" y="288"/>
                    <a:pt x="168" y="301"/>
                    <a:pt x="205" y="301"/>
                  </a:cubicBezTo>
                  <a:cubicBezTo>
                    <a:pt x="245" y="301"/>
                    <a:pt x="284" y="286"/>
                    <a:pt x="315" y="255"/>
                  </a:cubicBezTo>
                  <a:cubicBezTo>
                    <a:pt x="404"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1863;p24">
              <a:extLst>
                <a:ext uri="{FF2B5EF4-FFF2-40B4-BE49-F238E27FC236}">
                  <a16:creationId xmlns:a16="http://schemas.microsoft.com/office/drawing/2014/main" id="{21FB0E08-8E5F-ADD7-E87E-D7BC080C4823}"/>
                </a:ext>
              </a:extLst>
            </p:cNvPr>
            <p:cNvSpPr/>
            <p:nvPr/>
          </p:nvSpPr>
          <p:spPr>
            <a:xfrm rot="-2922755">
              <a:off x="9051406" y="2685560"/>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1864;p24">
              <a:extLst>
                <a:ext uri="{FF2B5EF4-FFF2-40B4-BE49-F238E27FC236}">
                  <a16:creationId xmlns:a16="http://schemas.microsoft.com/office/drawing/2014/main" id="{BADE6D85-7DE6-2AC1-6CE6-2948D2743109}"/>
                </a:ext>
              </a:extLst>
            </p:cNvPr>
            <p:cNvSpPr/>
            <p:nvPr/>
          </p:nvSpPr>
          <p:spPr>
            <a:xfrm rot="-2922755">
              <a:off x="9054538" y="2712123"/>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1865;p24">
              <a:extLst>
                <a:ext uri="{FF2B5EF4-FFF2-40B4-BE49-F238E27FC236}">
                  <a16:creationId xmlns:a16="http://schemas.microsoft.com/office/drawing/2014/main" id="{E6E9F61F-8A8E-4B68-45C5-7FB1C461B9BE}"/>
                </a:ext>
              </a:extLst>
            </p:cNvPr>
            <p:cNvSpPr/>
            <p:nvPr/>
          </p:nvSpPr>
          <p:spPr>
            <a:xfrm rot="-2922755">
              <a:off x="9057205" y="2739429"/>
              <a:ext cx="18413" cy="13561"/>
            </a:xfrm>
            <a:custGeom>
              <a:avLst/>
              <a:gdLst/>
              <a:ahLst/>
              <a:cxnLst/>
              <a:rect l="l" t="t" r="r" b="b"/>
              <a:pathLst>
                <a:path w="148" h="109" extrusionOk="0">
                  <a:moveTo>
                    <a:pt x="83" y="1"/>
                  </a:moveTo>
                  <a:cubicBezTo>
                    <a:pt x="80" y="1"/>
                    <a:pt x="78" y="1"/>
                    <a:pt x="75" y="2"/>
                  </a:cubicBezTo>
                  <a:cubicBezTo>
                    <a:pt x="23" y="2"/>
                    <a:pt x="0" y="62"/>
                    <a:pt x="37" y="91"/>
                  </a:cubicBezTo>
                  <a:cubicBezTo>
                    <a:pt x="49" y="103"/>
                    <a:pt x="62" y="108"/>
                    <a:pt x="75" y="108"/>
                  </a:cubicBezTo>
                  <a:cubicBezTo>
                    <a:pt x="88" y="108"/>
                    <a:pt x="101" y="103"/>
                    <a:pt x="112"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1866;p24">
              <a:extLst>
                <a:ext uri="{FF2B5EF4-FFF2-40B4-BE49-F238E27FC236}">
                  <a16:creationId xmlns:a16="http://schemas.microsoft.com/office/drawing/2014/main" id="{0FD2BDDE-510A-ECB7-555B-09680DE5A31D}"/>
                </a:ext>
              </a:extLst>
            </p:cNvPr>
            <p:cNvSpPr/>
            <p:nvPr/>
          </p:nvSpPr>
          <p:spPr>
            <a:xfrm rot="-2922755">
              <a:off x="9060317" y="276607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1867;p24">
              <a:extLst>
                <a:ext uri="{FF2B5EF4-FFF2-40B4-BE49-F238E27FC236}">
                  <a16:creationId xmlns:a16="http://schemas.microsoft.com/office/drawing/2014/main" id="{4731A92C-67BC-1E4B-1236-09A01216F419}"/>
                </a:ext>
              </a:extLst>
            </p:cNvPr>
            <p:cNvSpPr/>
            <p:nvPr/>
          </p:nvSpPr>
          <p:spPr>
            <a:xfrm rot="-2922755">
              <a:off x="9062783" y="279293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1868;p24">
              <a:extLst>
                <a:ext uri="{FF2B5EF4-FFF2-40B4-BE49-F238E27FC236}">
                  <a16:creationId xmlns:a16="http://schemas.microsoft.com/office/drawing/2014/main" id="{0175C6FC-8B37-110C-44B3-842A681AD9A6}"/>
                </a:ext>
              </a:extLst>
            </p:cNvPr>
            <p:cNvSpPr/>
            <p:nvPr/>
          </p:nvSpPr>
          <p:spPr>
            <a:xfrm rot="-2922755">
              <a:off x="9064981" y="281948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1869;p24">
              <a:extLst>
                <a:ext uri="{FF2B5EF4-FFF2-40B4-BE49-F238E27FC236}">
                  <a16:creationId xmlns:a16="http://schemas.microsoft.com/office/drawing/2014/main" id="{12511838-DD88-C122-4FFA-A2DFE7AB7B17}"/>
                </a:ext>
              </a:extLst>
            </p:cNvPr>
            <p:cNvSpPr/>
            <p:nvPr/>
          </p:nvSpPr>
          <p:spPr>
            <a:xfrm rot="-2922755">
              <a:off x="9068264" y="2845977"/>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1870;p24">
              <a:extLst>
                <a:ext uri="{FF2B5EF4-FFF2-40B4-BE49-F238E27FC236}">
                  <a16:creationId xmlns:a16="http://schemas.microsoft.com/office/drawing/2014/main" id="{9B70E21F-C424-F2CF-B580-FFC56ADC7650}"/>
                </a:ext>
              </a:extLst>
            </p:cNvPr>
            <p:cNvSpPr/>
            <p:nvPr/>
          </p:nvSpPr>
          <p:spPr>
            <a:xfrm rot="-2922755">
              <a:off x="9070458" y="2872514"/>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5" y="103"/>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1871;p24">
              <a:extLst>
                <a:ext uri="{FF2B5EF4-FFF2-40B4-BE49-F238E27FC236}">
                  <a16:creationId xmlns:a16="http://schemas.microsoft.com/office/drawing/2014/main" id="{54230CA9-C72D-E258-30DD-8A911948A863}"/>
                </a:ext>
              </a:extLst>
            </p:cNvPr>
            <p:cNvSpPr/>
            <p:nvPr/>
          </p:nvSpPr>
          <p:spPr>
            <a:xfrm rot="-2922755">
              <a:off x="9073647" y="2899051"/>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1872;p24">
              <a:extLst>
                <a:ext uri="{FF2B5EF4-FFF2-40B4-BE49-F238E27FC236}">
                  <a16:creationId xmlns:a16="http://schemas.microsoft.com/office/drawing/2014/main" id="{8BACA341-1FA8-42FF-5597-2266D7E66829}"/>
                </a:ext>
              </a:extLst>
            </p:cNvPr>
            <p:cNvSpPr/>
            <p:nvPr/>
          </p:nvSpPr>
          <p:spPr>
            <a:xfrm rot="-2922755">
              <a:off x="9075888" y="2925692"/>
              <a:ext cx="18786" cy="13436"/>
            </a:xfrm>
            <a:custGeom>
              <a:avLst/>
              <a:gdLst/>
              <a:ahLst/>
              <a:cxnLst/>
              <a:rect l="l" t="t" r="r" b="b"/>
              <a:pathLst>
                <a:path w="151" h="108" extrusionOk="0">
                  <a:moveTo>
                    <a:pt x="75" y="0"/>
                  </a:moveTo>
                  <a:cubicBezTo>
                    <a:pt x="23" y="0"/>
                    <a:pt x="1" y="60"/>
                    <a:pt x="38" y="97"/>
                  </a:cubicBezTo>
                  <a:cubicBezTo>
                    <a:pt x="48" y="104"/>
                    <a:pt x="60"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1873;p24">
              <a:extLst>
                <a:ext uri="{FF2B5EF4-FFF2-40B4-BE49-F238E27FC236}">
                  <a16:creationId xmlns:a16="http://schemas.microsoft.com/office/drawing/2014/main" id="{A5A8D4DC-3883-780D-3A15-FEA8EB00DADF}"/>
                </a:ext>
              </a:extLst>
            </p:cNvPr>
            <p:cNvSpPr/>
            <p:nvPr/>
          </p:nvSpPr>
          <p:spPr>
            <a:xfrm rot="-2922755">
              <a:off x="9079264" y="2952145"/>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1874;p24">
              <a:extLst>
                <a:ext uri="{FF2B5EF4-FFF2-40B4-BE49-F238E27FC236}">
                  <a16:creationId xmlns:a16="http://schemas.microsoft.com/office/drawing/2014/main" id="{3D831A68-9210-4BC7-6992-2A8E98BCC38E}"/>
                </a:ext>
              </a:extLst>
            </p:cNvPr>
            <p:cNvSpPr/>
            <p:nvPr/>
          </p:nvSpPr>
          <p:spPr>
            <a:xfrm rot="-2922755">
              <a:off x="9081627" y="2979056"/>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1875;p24">
              <a:extLst>
                <a:ext uri="{FF2B5EF4-FFF2-40B4-BE49-F238E27FC236}">
                  <a16:creationId xmlns:a16="http://schemas.microsoft.com/office/drawing/2014/main" id="{9B4A6B88-A1C5-D679-F656-10FAB8937871}"/>
                </a:ext>
              </a:extLst>
            </p:cNvPr>
            <p:cNvSpPr/>
            <p:nvPr/>
          </p:nvSpPr>
          <p:spPr>
            <a:xfrm rot="-2922755">
              <a:off x="9140327" y="2613785"/>
              <a:ext cx="49266" cy="37572"/>
            </a:xfrm>
            <a:custGeom>
              <a:avLst/>
              <a:gdLst/>
              <a:ahLst/>
              <a:cxnLst/>
              <a:rect l="l" t="t" r="r" b="b"/>
              <a:pathLst>
                <a:path w="396" h="302" extrusionOk="0">
                  <a:moveTo>
                    <a:pt x="204" y="1"/>
                  </a:moveTo>
                  <a:cubicBezTo>
                    <a:pt x="201" y="1"/>
                    <a:pt x="198" y="1"/>
                    <a:pt x="195" y="1"/>
                  </a:cubicBezTo>
                  <a:cubicBezTo>
                    <a:pt x="60" y="8"/>
                    <a:pt x="0" y="166"/>
                    <a:pt x="98" y="263"/>
                  </a:cubicBezTo>
                  <a:cubicBezTo>
                    <a:pt x="127" y="288"/>
                    <a:pt x="164" y="301"/>
                    <a:pt x="202" y="301"/>
                  </a:cubicBezTo>
                  <a:cubicBezTo>
                    <a:pt x="241" y="301"/>
                    <a:pt x="280" y="286"/>
                    <a:pt x="307" y="255"/>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1876;p24">
              <a:extLst>
                <a:ext uri="{FF2B5EF4-FFF2-40B4-BE49-F238E27FC236}">
                  <a16:creationId xmlns:a16="http://schemas.microsoft.com/office/drawing/2014/main" id="{11833695-3BA0-9406-4412-4C5A584F43F7}"/>
                </a:ext>
              </a:extLst>
            </p:cNvPr>
            <p:cNvSpPr/>
            <p:nvPr/>
          </p:nvSpPr>
          <p:spPr>
            <a:xfrm rot="-2922755">
              <a:off x="9183267" y="3036101"/>
              <a:ext cx="49266" cy="36950"/>
            </a:xfrm>
            <a:custGeom>
              <a:avLst/>
              <a:gdLst/>
              <a:ahLst/>
              <a:cxnLst/>
              <a:rect l="l" t="t" r="r" b="b"/>
              <a:pathLst>
                <a:path w="396" h="297" extrusionOk="0">
                  <a:moveTo>
                    <a:pt x="205" y="1"/>
                  </a:moveTo>
                  <a:cubicBezTo>
                    <a:pt x="202" y="1"/>
                    <a:pt x="199" y="1"/>
                    <a:pt x="196" y="1"/>
                  </a:cubicBezTo>
                  <a:cubicBezTo>
                    <a:pt x="61" y="1"/>
                    <a:pt x="1" y="166"/>
                    <a:pt x="98" y="256"/>
                  </a:cubicBezTo>
                  <a:cubicBezTo>
                    <a:pt x="126" y="284"/>
                    <a:pt x="163" y="297"/>
                    <a:pt x="199" y="297"/>
                  </a:cubicBezTo>
                  <a:cubicBezTo>
                    <a:pt x="240" y="297"/>
                    <a:pt x="280" y="280"/>
                    <a:pt x="308" y="248"/>
                  </a:cubicBezTo>
                  <a:cubicBezTo>
                    <a:pt x="396" y="153"/>
                    <a:pt x="333"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1877;p24">
              <a:extLst>
                <a:ext uri="{FF2B5EF4-FFF2-40B4-BE49-F238E27FC236}">
                  <a16:creationId xmlns:a16="http://schemas.microsoft.com/office/drawing/2014/main" id="{29585CDD-3F58-CDB7-EEE7-0D2E08A75A2B}"/>
                </a:ext>
              </a:extLst>
            </p:cNvPr>
            <p:cNvSpPr/>
            <p:nvPr/>
          </p:nvSpPr>
          <p:spPr>
            <a:xfrm rot="-2922755">
              <a:off x="9160198" y="2667874"/>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1878;p24">
              <a:extLst>
                <a:ext uri="{FF2B5EF4-FFF2-40B4-BE49-F238E27FC236}">
                  <a16:creationId xmlns:a16="http://schemas.microsoft.com/office/drawing/2014/main" id="{286CBCF8-73C2-D59F-BA65-8444E34B2216}"/>
                </a:ext>
              </a:extLst>
            </p:cNvPr>
            <p:cNvSpPr/>
            <p:nvPr/>
          </p:nvSpPr>
          <p:spPr>
            <a:xfrm rot="-2922755">
              <a:off x="9162736" y="2698232"/>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1879;p24">
              <a:extLst>
                <a:ext uri="{FF2B5EF4-FFF2-40B4-BE49-F238E27FC236}">
                  <a16:creationId xmlns:a16="http://schemas.microsoft.com/office/drawing/2014/main" id="{29A905D2-7B4C-F663-8254-B9FF91B8B29B}"/>
                </a:ext>
              </a:extLst>
            </p:cNvPr>
            <p:cNvSpPr/>
            <p:nvPr/>
          </p:nvSpPr>
          <p:spPr>
            <a:xfrm rot="-2922755">
              <a:off x="9166447" y="2728634"/>
              <a:ext cx="17915" cy="14307"/>
            </a:xfrm>
            <a:custGeom>
              <a:avLst/>
              <a:gdLst/>
              <a:ahLst/>
              <a:cxnLst/>
              <a:rect l="l" t="t" r="r" b="b"/>
              <a:pathLst>
                <a:path w="144" h="115" extrusionOk="0">
                  <a:moveTo>
                    <a:pt x="68" y="0"/>
                  </a:moveTo>
                  <a:cubicBezTo>
                    <a:pt x="23" y="8"/>
                    <a:pt x="1" y="68"/>
                    <a:pt x="38" y="98"/>
                  </a:cubicBezTo>
                  <a:cubicBezTo>
                    <a:pt x="49" y="109"/>
                    <a:pt x="63"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1880;p24">
              <a:extLst>
                <a:ext uri="{FF2B5EF4-FFF2-40B4-BE49-F238E27FC236}">
                  <a16:creationId xmlns:a16="http://schemas.microsoft.com/office/drawing/2014/main" id="{5517F1C3-C0AC-1F08-8C90-0A1EC5765E98}"/>
                </a:ext>
              </a:extLst>
            </p:cNvPr>
            <p:cNvSpPr/>
            <p:nvPr/>
          </p:nvSpPr>
          <p:spPr>
            <a:xfrm rot="-2922755">
              <a:off x="9169333" y="2759886"/>
              <a:ext cx="18786" cy="13436"/>
            </a:xfrm>
            <a:custGeom>
              <a:avLst/>
              <a:gdLst/>
              <a:ahLst/>
              <a:cxnLst/>
              <a:rect l="l" t="t" r="r" b="b"/>
              <a:pathLst>
                <a:path w="151" h="108" extrusionOk="0">
                  <a:moveTo>
                    <a:pt x="76" y="1"/>
                  </a:moveTo>
                  <a:cubicBezTo>
                    <a:pt x="23" y="1"/>
                    <a:pt x="1" y="61"/>
                    <a:pt x="38" y="90"/>
                  </a:cubicBezTo>
                  <a:cubicBezTo>
                    <a:pt x="49" y="102"/>
                    <a:pt x="64" y="107"/>
                    <a:pt x="78" y="107"/>
                  </a:cubicBezTo>
                  <a:cubicBezTo>
                    <a:pt x="92" y="107"/>
                    <a:pt x="105" y="102"/>
                    <a:pt x="113" y="90"/>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1881;p24">
              <a:extLst>
                <a:ext uri="{FF2B5EF4-FFF2-40B4-BE49-F238E27FC236}">
                  <a16:creationId xmlns:a16="http://schemas.microsoft.com/office/drawing/2014/main" id="{B55D3519-32F2-37FA-2DAA-EE8BB0536454}"/>
                </a:ext>
              </a:extLst>
            </p:cNvPr>
            <p:cNvSpPr/>
            <p:nvPr/>
          </p:nvSpPr>
          <p:spPr>
            <a:xfrm rot="-2922755">
              <a:off x="9172810" y="2790393"/>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2"/>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1882;p24">
              <a:extLst>
                <a:ext uri="{FF2B5EF4-FFF2-40B4-BE49-F238E27FC236}">
                  <a16:creationId xmlns:a16="http://schemas.microsoft.com/office/drawing/2014/main" id="{136E6809-7ABA-8180-CA3B-1BD92C6DFB15}"/>
                </a:ext>
              </a:extLst>
            </p:cNvPr>
            <p:cNvSpPr/>
            <p:nvPr/>
          </p:nvSpPr>
          <p:spPr>
            <a:xfrm rot="-2922755">
              <a:off x="9175751" y="2821019"/>
              <a:ext cx="17915" cy="14432"/>
            </a:xfrm>
            <a:custGeom>
              <a:avLst/>
              <a:gdLst/>
              <a:ahLst/>
              <a:cxnLst/>
              <a:rect l="l" t="t" r="r" b="b"/>
              <a:pathLst>
                <a:path w="144" h="116"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1883;p24">
              <a:extLst>
                <a:ext uri="{FF2B5EF4-FFF2-40B4-BE49-F238E27FC236}">
                  <a16:creationId xmlns:a16="http://schemas.microsoft.com/office/drawing/2014/main" id="{3A587443-85DA-57CC-5C80-A5C7B905B1E4}"/>
                </a:ext>
              </a:extLst>
            </p:cNvPr>
            <p:cNvSpPr/>
            <p:nvPr/>
          </p:nvSpPr>
          <p:spPr>
            <a:xfrm rot="-2922755">
              <a:off x="9179463" y="2852021"/>
              <a:ext cx="17791" cy="13312"/>
            </a:xfrm>
            <a:custGeom>
              <a:avLst/>
              <a:gdLst/>
              <a:ahLst/>
              <a:cxnLst/>
              <a:rect l="l" t="t" r="r" b="b"/>
              <a:pathLst>
                <a:path w="143" h="107" extrusionOk="0">
                  <a:moveTo>
                    <a:pt x="67" y="0"/>
                  </a:moveTo>
                  <a:cubicBezTo>
                    <a:pt x="15" y="0"/>
                    <a:pt x="0" y="60"/>
                    <a:pt x="30" y="90"/>
                  </a:cubicBezTo>
                  <a:cubicBezTo>
                    <a:pt x="41" y="101"/>
                    <a:pt x="56" y="107"/>
                    <a:pt x="71" y="107"/>
                  </a:cubicBezTo>
                  <a:cubicBezTo>
                    <a:pt x="86" y="107"/>
                    <a:pt x="101" y="101"/>
                    <a:pt x="112" y="90"/>
                  </a:cubicBezTo>
                  <a:cubicBezTo>
                    <a:pt x="142" y="52"/>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1884;p24">
              <a:extLst>
                <a:ext uri="{FF2B5EF4-FFF2-40B4-BE49-F238E27FC236}">
                  <a16:creationId xmlns:a16="http://schemas.microsoft.com/office/drawing/2014/main" id="{D07F9DAC-E382-4D18-3CB1-D96C757AEA76}"/>
                </a:ext>
              </a:extLst>
            </p:cNvPr>
            <p:cNvSpPr/>
            <p:nvPr/>
          </p:nvSpPr>
          <p:spPr>
            <a:xfrm rot="-2922755">
              <a:off x="9182067" y="2882800"/>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1885;p24">
              <a:extLst>
                <a:ext uri="{FF2B5EF4-FFF2-40B4-BE49-F238E27FC236}">
                  <a16:creationId xmlns:a16="http://schemas.microsoft.com/office/drawing/2014/main" id="{0D3FBE68-46D7-6706-28C9-7039733303C4}"/>
                </a:ext>
              </a:extLst>
            </p:cNvPr>
            <p:cNvSpPr/>
            <p:nvPr/>
          </p:nvSpPr>
          <p:spPr>
            <a:xfrm rot="-2922755">
              <a:off x="9184907" y="2913202"/>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1886;p24">
              <a:extLst>
                <a:ext uri="{FF2B5EF4-FFF2-40B4-BE49-F238E27FC236}">
                  <a16:creationId xmlns:a16="http://schemas.microsoft.com/office/drawing/2014/main" id="{AF7530BB-CB32-5391-65D5-4A34B0E4B4CA}"/>
                </a:ext>
              </a:extLst>
            </p:cNvPr>
            <p:cNvSpPr/>
            <p:nvPr/>
          </p:nvSpPr>
          <p:spPr>
            <a:xfrm rot="-2922755">
              <a:off x="9188767" y="2944407"/>
              <a:ext cx="17791" cy="13436"/>
            </a:xfrm>
            <a:custGeom>
              <a:avLst/>
              <a:gdLst/>
              <a:ahLst/>
              <a:cxnLst/>
              <a:rect l="l" t="t" r="r" b="b"/>
              <a:pathLst>
                <a:path w="143" h="108" extrusionOk="0">
                  <a:moveTo>
                    <a:pt x="67" y="1"/>
                  </a:moveTo>
                  <a:cubicBezTo>
                    <a:pt x="23" y="1"/>
                    <a:pt x="0" y="60"/>
                    <a:pt x="38" y="90"/>
                  </a:cubicBezTo>
                  <a:cubicBezTo>
                    <a:pt x="45" y="102"/>
                    <a:pt x="58" y="107"/>
                    <a:pt x="72" y="107"/>
                  </a:cubicBezTo>
                  <a:cubicBezTo>
                    <a:pt x="86"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1887;p24">
              <a:extLst>
                <a:ext uri="{FF2B5EF4-FFF2-40B4-BE49-F238E27FC236}">
                  <a16:creationId xmlns:a16="http://schemas.microsoft.com/office/drawing/2014/main" id="{7335C5F6-B6EC-48D0-CE1F-0476492AD4B2}"/>
                </a:ext>
              </a:extLst>
            </p:cNvPr>
            <p:cNvSpPr/>
            <p:nvPr/>
          </p:nvSpPr>
          <p:spPr>
            <a:xfrm rot="-2922755">
              <a:off x="9191223" y="297498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1888;p24">
              <a:extLst>
                <a:ext uri="{FF2B5EF4-FFF2-40B4-BE49-F238E27FC236}">
                  <a16:creationId xmlns:a16="http://schemas.microsoft.com/office/drawing/2014/main" id="{BBCE9F7B-49A3-9884-97CA-F21175F2B2F9}"/>
                </a:ext>
              </a:extLst>
            </p:cNvPr>
            <p:cNvSpPr/>
            <p:nvPr/>
          </p:nvSpPr>
          <p:spPr>
            <a:xfrm rot="-2922755">
              <a:off x="9194990" y="300523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1889;p24">
              <a:extLst>
                <a:ext uri="{FF2B5EF4-FFF2-40B4-BE49-F238E27FC236}">
                  <a16:creationId xmlns:a16="http://schemas.microsoft.com/office/drawing/2014/main" id="{E3EA995A-21F7-AD01-95F6-2E2B28C49D77}"/>
                </a:ext>
              </a:extLst>
            </p:cNvPr>
            <p:cNvSpPr/>
            <p:nvPr/>
          </p:nvSpPr>
          <p:spPr>
            <a:xfrm rot="-2922755">
              <a:off x="9260825" y="2591807"/>
              <a:ext cx="50137" cy="37448"/>
            </a:xfrm>
            <a:custGeom>
              <a:avLst/>
              <a:gdLst/>
              <a:ahLst/>
              <a:cxnLst/>
              <a:rect l="l" t="t" r="r" b="b"/>
              <a:pathLst>
                <a:path w="403" h="301" extrusionOk="0">
                  <a:moveTo>
                    <a:pt x="204" y="0"/>
                  </a:moveTo>
                  <a:cubicBezTo>
                    <a:pt x="201" y="0"/>
                    <a:pt x="198" y="0"/>
                    <a:pt x="195" y="1"/>
                  </a:cubicBezTo>
                  <a:cubicBezTo>
                    <a:pt x="60" y="8"/>
                    <a:pt x="1" y="165"/>
                    <a:pt x="98" y="263"/>
                  </a:cubicBezTo>
                  <a:cubicBezTo>
                    <a:pt x="126" y="287"/>
                    <a:pt x="162" y="300"/>
                    <a:pt x="199" y="300"/>
                  </a:cubicBezTo>
                  <a:cubicBezTo>
                    <a:pt x="241" y="300"/>
                    <a:pt x="283" y="283"/>
                    <a:pt x="315" y="248"/>
                  </a:cubicBezTo>
                  <a:cubicBezTo>
                    <a:pt x="403" y="153"/>
                    <a:pt x="333"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1890;p24">
              <a:extLst>
                <a:ext uri="{FF2B5EF4-FFF2-40B4-BE49-F238E27FC236}">
                  <a16:creationId xmlns:a16="http://schemas.microsoft.com/office/drawing/2014/main" id="{772E2FEA-2C9A-D8C6-C119-5A01AC1F2F9A}"/>
                </a:ext>
              </a:extLst>
            </p:cNvPr>
            <p:cNvSpPr/>
            <p:nvPr/>
          </p:nvSpPr>
          <p:spPr>
            <a:xfrm rot="-2922755">
              <a:off x="9309687" y="3069620"/>
              <a:ext cx="50386" cy="37448"/>
            </a:xfrm>
            <a:custGeom>
              <a:avLst/>
              <a:gdLst/>
              <a:ahLst/>
              <a:cxnLst/>
              <a:rect l="l" t="t" r="r" b="b"/>
              <a:pathLst>
                <a:path w="405" h="301" extrusionOk="0">
                  <a:moveTo>
                    <a:pt x="195" y="0"/>
                  </a:moveTo>
                  <a:cubicBezTo>
                    <a:pt x="60" y="8"/>
                    <a:pt x="0" y="172"/>
                    <a:pt x="97" y="262"/>
                  </a:cubicBezTo>
                  <a:cubicBezTo>
                    <a:pt x="126" y="288"/>
                    <a:pt x="164" y="301"/>
                    <a:pt x="202" y="301"/>
                  </a:cubicBezTo>
                  <a:cubicBezTo>
                    <a:pt x="243" y="301"/>
                    <a:pt x="283" y="286"/>
                    <a:pt x="314" y="255"/>
                  </a:cubicBezTo>
                  <a:cubicBezTo>
                    <a:pt x="404" y="157"/>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1891;p24">
              <a:extLst>
                <a:ext uri="{FF2B5EF4-FFF2-40B4-BE49-F238E27FC236}">
                  <a16:creationId xmlns:a16="http://schemas.microsoft.com/office/drawing/2014/main" id="{A75DA3A8-1F55-EED9-6EE7-D46D8AD76E9C}"/>
                </a:ext>
              </a:extLst>
            </p:cNvPr>
            <p:cNvSpPr/>
            <p:nvPr/>
          </p:nvSpPr>
          <p:spPr>
            <a:xfrm rot="-2922755">
              <a:off x="9281890" y="2650597"/>
              <a:ext cx="17791" cy="13561"/>
            </a:xfrm>
            <a:custGeom>
              <a:avLst/>
              <a:gdLst/>
              <a:ahLst/>
              <a:cxnLst/>
              <a:rect l="l" t="t" r="r" b="b"/>
              <a:pathLst>
                <a:path w="143" h="109" extrusionOk="0">
                  <a:moveTo>
                    <a:pt x="68" y="1"/>
                  </a:moveTo>
                  <a:cubicBezTo>
                    <a:pt x="15" y="1"/>
                    <a:pt x="0" y="61"/>
                    <a:pt x="30" y="98"/>
                  </a:cubicBezTo>
                  <a:cubicBezTo>
                    <a:pt x="40" y="105"/>
                    <a:pt x="53" y="109"/>
                    <a:pt x="66" y="109"/>
                  </a:cubicBezTo>
                  <a:cubicBezTo>
                    <a:pt x="82" y="109"/>
                    <a:pt x="97" y="103"/>
                    <a:pt x="105" y="91"/>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1892;p24">
              <a:extLst>
                <a:ext uri="{FF2B5EF4-FFF2-40B4-BE49-F238E27FC236}">
                  <a16:creationId xmlns:a16="http://schemas.microsoft.com/office/drawing/2014/main" id="{D7A98337-5F4C-12F1-39EF-EC9AD054745E}"/>
                </a:ext>
              </a:extLst>
            </p:cNvPr>
            <p:cNvSpPr/>
            <p:nvPr/>
          </p:nvSpPr>
          <p:spPr>
            <a:xfrm rot="-2922755">
              <a:off x="9285441" y="2686031"/>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1893;p24">
              <a:extLst>
                <a:ext uri="{FF2B5EF4-FFF2-40B4-BE49-F238E27FC236}">
                  <a16:creationId xmlns:a16="http://schemas.microsoft.com/office/drawing/2014/main" id="{08EF0356-5DDA-1439-A740-2FC621BCFAE1}"/>
                </a:ext>
              </a:extLst>
            </p:cNvPr>
            <p:cNvSpPr/>
            <p:nvPr/>
          </p:nvSpPr>
          <p:spPr>
            <a:xfrm rot="-2922755">
              <a:off x="9288360" y="2720441"/>
              <a:ext cx="18786" cy="13934"/>
            </a:xfrm>
            <a:custGeom>
              <a:avLst/>
              <a:gdLst/>
              <a:ahLst/>
              <a:cxnLst/>
              <a:rect l="l" t="t" r="r" b="b"/>
              <a:pathLst>
                <a:path w="151" h="112" extrusionOk="0">
                  <a:moveTo>
                    <a:pt x="76" y="1"/>
                  </a:moveTo>
                  <a:cubicBezTo>
                    <a:pt x="23" y="8"/>
                    <a:pt x="1" y="61"/>
                    <a:pt x="38" y="98"/>
                  </a:cubicBezTo>
                  <a:cubicBezTo>
                    <a:pt x="48" y="107"/>
                    <a:pt x="60" y="112"/>
                    <a:pt x="72" y="112"/>
                  </a:cubicBezTo>
                  <a:cubicBezTo>
                    <a:pt x="88" y="112"/>
                    <a:pt x="105" y="104"/>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1894;p24">
              <a:extLst>
                <a:ext uri="{FF2B5EF4-FFF2-40B4-BE49-F238E27FC236}">
                  <a16:creationId xmlns:a16="http://schemas.microsoft.com/office/drawing/2014/main" id="{3DA6C4E4-3566-1F48-3A59-ED26406A32EA}"/>
                </a:ext>
              </a:extLst>
            </p:cNvPr>
            <p:cNvSpPr/>
            <p:nvPr/>
          </p:nvSpPr>
          <p:spPr>
            <a:xfrm rot="-2922755">
              <a:off x="9292555" y="2755595"/>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1895;p24">
              <a:extLst>
                <a:ext uri="{FF2B5EF4-FFF2-40B4-BE49-F238E27FC236}">
                  <a16:creationId xmlns:a16="http://schemas.microsoft.com/office/drawing/2014/main" id="{ED8B00E2-C658-4495-2E49-A6482DEF6076}"/>
                </a:ext>
              </a:extLst>
            </p:cNvPr>
            <p:cNvSpPr/>
            <p:nvPr/>
          </p:nvSpPr>
          <p:spPr>
            <a:xfrm rot="-2922755">
              <a:off x="9295760" y="2789864"/>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1896;p24">
              <a:extLst>
                <a:ext uri="{FF2B5EF4-FFF2-40B4-BE49-F238E27FC236}">
                  <a16:creationId xmlns:a16="http://schemas.microsoft.com/office/drawing/2014/main" id="{56C50626-664A-EB3F-E1A6-EE4A1D04CD51}"/>
                </a:ext>
              </a:extLst>
            </p:cNvPr>
            <p:cNvSpPr/>
            <p:nvPr/>
          </p:nvSpPr>
          <p:spPr>
            <a:xfrm rot="-2922755">
              <a:off x="9299815" y="2824957"/>
              <a:ext cx="17791" cy="13561"/>
            </a:xfrm>
            <a:custGeom>
              <a:avLst/>
              <a:gdLst/>
              <a:ahLst/>
              <a:cxnLst/>
              <a:rect l="l" t="t" r="r" b="b"/>
              <a:pathLst>
                <a:path w="143" h="109" extrusionOk="0">
                  <a:moveTo>
                    <a:pt x="67" y="1"/>
                  </a:moveTo>
                  <a:cubicBezTo>
                    <a:pt x="15" y="1"/>
                    <a:pt x="0" y="61"/>
                    <a:pt x="30" y="98"/>
                  </a:cubicBezTo>
                  <a:cubicBezTo>
                    <a:pt x="40" y="105"/>
                    <a:pt x="53" y="109"/>
                    <a:pt x="67" y="109"/>
                  </a:cubicBezTo>
                  <a:cubicBezTo>
                    <a:pt x="83" y="109"/>
                    <a:pt x="100" y="103"/>
                    <a:pt x="112" y="91"/>
                  </a:cubicBezTo>
                  <a:cubicBezTo>
                    <a:pt x="142" y="53"/>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1897;p24">
              <a:extLst>
                <a:ext uri="{FF2B5EF4-FFF2-40B4-BE49-F238E27FC236}">
                  <a16:creationId xmlns:a16="http://schemas.microsoft.com/office/drawing/2014/main" id="{5A3AE417-2F01-E4C7-DC46-3C7F3230FFCF}"/>
                </a:ext>
              </a:extLst>
            </p:cNvPr>
            <p:cNvSpPr/>
            <p:nvPr/>
          </p:nvSpPr>
          <p:spPr>
            <a:xfrm rot="-2922755">
              <a:off x="9303387" y="2860438"/>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1898;p24">
              <a:extLst>
                <a:ext uri="{FF2B5EF4-FFF2-40B4-BE49-F238E27FC236}">
                  <a16:creationId xmlns:a16="http://schemas.microsoft.com/office/drawing/2014/main" id="{42B37419-8F5D-374B-2682-C70FEE4D5BF3}"/>
                </a:ext>
              </a:extLst>
            </p:cNvPr>
            <p:cNvSpPr/>
            <p:nvPr/>
          </p:nvSpPr>
          <p:spPr>
            <a:xfrm rot="-2922755">
              <a:off x="9306145" y="2894865"/>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1899;p24">
              <a:extLst>
                <a:ext uri="{FF2B5EF4-FFF2-40B4-BE49-F238E27FC236}">
                  <a16:creationId xmlns:a16="http://schemas.microsoft.com/office/drawing/2014/main" id="{A4D9DAB5-D3ED-BF5B-06ED-3D7359832F8A}"/>
                </a:ext>
              </a:extLst>
            </p:cNvPr>
            <p:cNvSpPr/>
            <p:nvPr/>
          </p:nvSpPr>
          <p:spPr>
            <a:xfrm rot="-2922755">
              <a:off x="9310476" y="2929946"/>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1900;p24">
              <a:extLst>
                <a:ext uri="{FF2B5EF4-FFF2-40B4-BE49-F238E27FC236}">
                  <a16:creationId xmlns:a16="http://schemas.microsoft.com/office/drawing/2014/main" id="{968C16AA-1FA8-D5E6-55AC-455C8524C7D9}"/>
                </a:ext>
              </a:extLst>
            </p:cNvPr>
            <p:cNvSpPr/>
            <p:nvPr/>
          </p:nvSpPr>
          <p:spPr>
            <a:xfrm rot="-2922755">
              <a:off x="9313545" y="2964288"/>
              <a:ext cx="18661" cy="13934"/>
            </a:xfrm>
            <a:custGeom>
              <a:avLst/>
              <a:gdLst/>
              <a:ahLst/>
              <a:cxnLst/>
              <a:rect l="l" t="t" r="r" b="b"/>
              <a:pathLst>
                <a:path w="150" h="112" extrusionOk="0">
                  <a:moveTo>
                    <a:pt x="75" y="0"/>
                  </a:moveTo>
                  <a:cubicBezTo>
                    <a:pt x="23" y="8"/>
                    <a:pt x="0" y="60"/>
                    <a:pt x="37" y="98"/>
                  </a:cubicBezTo>
                  <a:cubicBezTo>
                    <a:pt x="48" y="108"/>
                    <a:pt x="59" y="112"/>
                    <a:pt x="71" y="112"/>
                  </a:cubicBezTo>
                  <a:cubicBezTo>
                    <a:pt x="85" y="112"/>
                    <a:pt x="100" y="106"/>
                    <a:pt x="112"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1901;p24">
              <a:extLst>
                <a:ext uri="{FF2B5EF4-FFF2-40B4-BE49-F238E27FC236}">
                  <a16:creationId xmlns:a16="http://schemas.microsoft.com/office/drawing/2014/main" id="{C7CDC6D2-B6AB-7EFC-3456-331FC545D579}"/>
                </a:ext>
              </a:extLst>
            </p:cNvPr>
            <p:cNvSpPr/>
            <p:nvPr/>
          </p:nvSpPr>
          <p:spPr>
            <a:xfrm rot="-2922755">
              <a:off x="9317590" y="2999386"/>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1902;p24">
              <a:extLst>
                <a:ext uri="{FF2B5EF4-FFF2-40B4-BE49-F238E27FC236}">
                  <a16:creationId xmlns:a16="http://schemas.microsoft.com/office/drawing/2014/main" id="{3436E8D5-253E-2A3B-5A97-A547FA33F055}"/>
                </a:ext>
              </a:extLst>
            </p:cNvPr>
            <p:cNvSpPr/>
            <p:nvPr/>
          </p:nvSpPr>
          <p:spPr>
            <a:xfrm rot="-2922755">
              <a:off x="9320989" y="3034085"/>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1903;p24">
              <a:extLst>
                <a:ext uri="{FF2B5EF4-FFF2-40B4-BE49-F238E27FC236}">
                  <a16:creationId xmlns:a16="http://schemas.microsoft.com/office/drawing/2014/main" id="{130B536A-F381-E6A4-7B23-6258E2F8581E}"/>
                </a:ext>
              </a:extLst>
            </p:cNvPr>
            <p:cNvSpPr/>
            <p:nvPr/>
          </p:nvSpPr>
          <p:spPr>
            <a:xfrm rot="-2922755">
              <a:off x="9402617" y="2571694"/>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1904;p24">
              <a:extLst>
                <a:ext uri="{FF2B5EF4-FFF2-40B4-BE49-F238E27FC236}">
                  <a16:creationId xmlns:a16="http://schemas.microsoft.com/office/drawing/2014/main" id="{4E612211-A14C-55B1-FA8F-19FBB69FD2FF}"/>
                </a:ext>
              </a:extLst>
            </p:cNvPr>
            <p:cNvSpPr/>
            <p:nvPr/>
          </p:nvSpPr>
          <p:spPr>
            <a:xfrm rot="-2922755">
              <a:off x="9451250" y="3106013"/>
              <a:ext cx="50386" cy="37448"/>
            </a:xfrm>
            <a:custGeom>
              <a:avLst/>
              <a:gdLst/>
              <a:ahLst/>
              <a:cxnLst/>
              <a:rect l="l" t="t" r="r" b="b"/>
              <a:pathLst>
                <a:path w="405" h="301" extrusionOk="0">
                  <a:moveTo>
                    <a:pt x="195" y="0"/>
                  </a:moveTo>
                  <a:cubicBezTo>
                    <a:pt x="60" y="8"/>
                    <a:pt x="1" y="172"/>
                    <a:pt x="98" y="262"/>
                  </a:cubicBezTo>
                  <a:cubicBezTo>
                    <a:pt x="127" y="288"/>
                    <a:pt x="164" y="301"/>
                    <a:pt x="202" y="301"/>
                  </a:cubicBezTo>
                  <a:cubicBezTo>
                    <a:pt x="243" y="301"/>
                    <a:pt x="284" y="286"/>
                    <a:pt x="315" y="255"/>
                  </a:cubicBezTo>
                  <a:cubicBezTo>
                    <a:pt x="405"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1905;p24">
              <a:extLst>
                <a:ext uri="{FF2B5EF4-FFF2-40B4-BE49-F238E27FC236}">
                  <a16:creationId xmlns:a16="http://schemas.microsoft.com/office/drawing/2014/main" id="{792DC1A0-48C0-9E03-12F1-651013AEC5BD}"/>
                </a:ext>
              </a:extLst>
            </p:cNvPr>
            <p:cNvSpPr/>
            <p:nvPr/>
          </p:nvSpPr>
          <p:spPr>
            <a:xfrm rot="-2922755">
              <a:off x="9418241" y="2636549"/>
              <a:ext cx="17791" cy="13561"/>
            </a:xfrm>
            <a:custGeom>
              <a:avLst/>
              <a:gdLst/>
              <a:ahLst/>
              <a:cxnLst/>
              <a:rect l="l" t="t" r="r" b="b"/>
              <a:pathLst>
                <a:path w="143" h="109" extrusionOk="0">
                  <a:moveTo>
                    <a:pt x="68" y="1"/>
                  </a:moveTo>
                  <a:cubicBezTo>
                    <a:pt x="23" y="1"/>
                    <a:pt x="1" y="60"/>
                    <a:pt x="31" y="98"/>
                  </a:cubicBezTo>
                  <a:cubicBezTo>
                    <a:pt x="41" y="105"/>
                    <a:pt x="54" y="108"/>
                    <a:pt x="67" y="108"/>
                  </a:cubicBezTo>
                  <a:cubicBezTo>
                    <a:pt x="84" y="108"/>
                    <a:pt x="101" y="103"/>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1906;p24">
              <a:extLst>
                <a:ext uri="{FF2B5EF4-FFF2-40B4-BE49-F238E27FC236}">
                  <a16:creationId xmlns:a16="http://schemas.microsoft.com/office/drawing/2014/main" id="{96B49177-C9C8-7FDD-59F3-CE095C4425D8}"/>
                </a:ext>
              </a:extLst>
            </p:cNvPr>
            <p:cNvSpPr/>
            <p:nvPr/>
          </p:nvSpPr>
          <p:spPr>
            <a:xfrm rot="-2922755">
              <a:off x="9421899" y="2675527"/>
              <a:ext cx="18786" cy="13436"/>
            </a:xfrm>
            <a:custGeom>
              <a:avLst/>
              <a:gdLst/>
              <a:ahLst/>
              <a:cxnLst/>
              <a:rect l="l" t="t" r="r" b="b"/>
              <a:pathLst>
                <a:path w="151" h="108" extrusionOk="0">
                  <a:moveTo>
                    <a:pt x="75" y="1"/>
                  </a:moveTo>
                  <a:cubicBezTo>
                    <a:pt x="23" y="1"/>
                    <a:pt x="1" y="60"/>
                    <a:pt x="38" y="90"/>
                  </a:cubicBezTo>
                  <a:cubicBezTo>
                    <a:pt x="49" y="102"/>
                    <a:pt x="62" y="107"/>
                    <a:pt x="75" y="107"/>
                  </a:cubicBezTo>
                  <a:cubicBezTo>
                    <a:pt x="89" y="107"/>
                    <a:pt x="102"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1907;p24">
              <a:extLst>
                <a:ext uri="{FF2B5EF4-FFF2-40B4-BE49-F238E27FC236}">
                  <a16:creationId xmlns:a16="http://schemas.microsoft.com/office/drawing/2014/main" id="{715ACEB6-85E2-3CEA-22C0-72D0763A5D88}"/>
                </a:ext>
              </a:extLst>
            </p:cNvPr>
            <p:cNvSpPr/>
            <p:nvPr/>
          </p:nvSpPr>
          <p:spPr>
            <a:xfrm rot="-2922755">
              <a:off x="9426595" y="2714475"/>
              <a:ext cx="17542" cy="13561"/>
            </a:xfrm>
            <a:custGeom>
              <a:avLst/>
              <a:gdLst/>
              <a:ahLst/>
              <a:cxnLst/>
              <a:rect l="l" t="t" r="r" b="b"/>
              <a:pathLst>
                <a:path w="141" h="109" extrusionOk="0">
                  <a:moveTo>
                    <a:pt x="75" y="1"/>
                  </a:moveTo>
                  <a:cubicBezTo>
                    <a:pt x="73" y="1"/>
                    <a:pt x="70" y="1"/>
                    <a:pt x="67" y="2"/>
                  </a:cubicBezTo>
                  <a:cubicBezTo>
                    <a:pt x="22" y="2"/>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1908;p24">
              <a:extLst>
                <a:ext uri="{FF2B5EF4-FFF2-40B4-BE49-F238E27FC236}">
                  <a16:creationId xmlns:a16="http://schemas.microsoft.com/office/drawing/2014/main" id="{C1D89A55-42EA-DA50-5979-C4967AFCE6B1}"/>
                </a:ext>
              </a:extLst>
            </p:cNvPr>
            <p:cNvSpPr/>
            <p:nvPr/>
          </p:nvSpPr>
          <p:spPr>
            <a:xfrm rot="-2922755">
              <a:off x="9430044" y="2753141"/>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1909;p24">
              <a:extLst>
                <a:ext uri="{FF2B5EF4-FFF2-40B4-BE49-F238E27FC236}">
                  <a16:creationId xmlns:a16="http://schemas.microsoft.com/office/drawing/2014/main" id="{759EC144-2D72-9322-963A-9DE011265F06}"/>
                </a:ext>
              </a:extLst>
            </p:cNvPr>
            <p:cNvSpPr/>
            <p:nvPr/>
          </p:nvSpPr>
          <p:spPr>
            <a:xfrm rot="-2922755">
              <a:off x="9433630" y="2792209"/>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1910;p24">
              <a:extLst>
                <a:ext uri="{FF2B5EF4-FFF2-40B4-BE49-F238E27FC236}">
                  <a16:creationId xmlns:a16="http://schemas.microsoft.com/office/drawing/2014/main" id="{67FEA050-4E6D-97BE-C835-A4D4EFA07EDF}"/>
                </a:ext>
              </a:extLst>
            </p:cNvPr>
            <p:cNvSpPr/>
            <p:nvPr/>
          </p:nvSpPr>
          <p:spPr>
            <a:xfrm rot="-2922755">
              <a:off x="9438190" y="283123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3" y="90"/>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1911;p24">
              <a:extLst>
                <a:ext uri="{FF2B5EF4-FFF2-40B4-BE49-F238E27FC236}">
                  <a16:creationId xmlns:a16="http://schemas.microsoft.com/office/drawing/2014/main" id="{6790BC0A-FD08-FDE7-8A97-1974BDF46EE0}"/>
                </a:ext>
              </a:extLst>
            </p:cNvPr>
            <p:cNvSpPr/>
            <p:nvPr/>
          </p:nvSpPr>
          <p:spPr>
            <a:xfrm rot="-2922755">
              <a:off x="9441869" y="287025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1912;p24">
              <a:extLst>
                <a:ext uri="{FF2B5EF4-FFF2-40B4-BE49-F238E27FC236}">
                  <a16:creationId xmlns:a16="http://schemas.microsoft.com/office/drawing/2014/main" id="{4BD34A54-857E-911D-C035-B5299454371B}"/>
                </a:ext>
              </a:extLst>
            </p:cNvPr>
            <p:cNvSpPr/>
            <p:nvPr/>
          </p:nvSpPr>
          <p:spPr>
            <a:xfrm rot="-2922755">
              <a:off x="9446441" y="2909204"/>
              <a:ext cx="17666" cy="13561"/>
            </a:xfrm>
            <a:custGeom>
              <a:avLst/>
              <a:gdLst/>
              <a:ahLst/>
              <a:cxnLst/>
              <a:rect l="l" t="t" r="r" b="b"/>
              <a:pathLst>
                <a:path w="142" h="109"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1913;p24">
              <a:extLst>
                <a:ext uri="{FF2B5EF4-FFF2-40B4-BE49-F238E27FC236}">
                  <a16:creationId xmlns:a16="http://schemas.microsoft.com/office/drawing/2014/main" id="{7AF11B72-E40F-B8C8-7FFA-9ACD874B3DDB}"/>
                </a:ext>
              </a:extLst>
            </p:cNvPr>
            <p:cNvSpPr/>
            <p:nvPr/>
          </p:nvSpPr>
          <p:spPr>
            <a:xfrm rot="-2922755">
              <a:off x="9450336" y="2948582"/>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1914;p24">
              <a:extLst>
                <a:ext uri="{FF2B5EF4-FFF2-40B4-BE49-F238E27FC236}">
                  <a16:creationId xmlns:a16="http://schemas.microsoft.com/office/drawing/2014/main" id="{D643BDF6-56C1-979B-4821-0455258B1E68}"/>
                </a:ext>
              </a:extLst>
            </p:cNvPr>
            <p:cNvSpPr/>
            <p:nvPr/>
          </p:nvSpPr>
          <p:spPr>
            <a:xfrm rot="-2922755">
              <a:off x="9453718" y="2986827"/>
              <a:ext cx="18786" cy="14307"/>
            </a:xfrm>
            <a:custGeom>
              <a:avLst/>
              <a:gdLst/>
              <a:ahLst/>
              <a:cxnLst/>
              <a:rect l="l" t="t" r="r" b="b"/>
              <a:pathLst>
                <a:path w="151" h="115" extrusionOk="0">
                  <a:moveTo>
                    <a:pt x="75" y="0"/>
                  </a:moveTo>
                  <a:cubicBezTo>
                    <a:pt x="23" y="8"/>
                    <a:pt x="0" y="67"/>
                    <a:pt x="38" y="97"/>
                  </a:cubicBezTo>
                  <a:cubicBezTo>
                    <a:pt x="49" y="109"/>
                    <a:pt x="64" y="114"/>
                    <a:pt x="78" y="114"/>
                  </a:cubicBezTo>
                  <a:cubicBezTo>
                    <a:pt x="92" y="114"/>
                    <a:pt x="105"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1915;p24">
              <a:extLst>
                <a:ext uri="{FF2B5EF4-FFF2-40B4-BE49-F238E27FC236}">
                  <a16:creationId xmlns:a16="http://schemas.microsoft.com/office/drawing/2014/main" id="{70FEDEF7-343E-079F-D252-C1B7050E3879}"/>
                </a:ext>
              </a:extLst>
            </p:cNvPr>
            <p:cNvSpPr/>
            <p:nvPr/>
          </p:nvSpPr>
          <p:spPr>
            <a:xfrm rot="-2922755">
              <a:off x="9458128" y="302591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1916;p24">
              <a:extLst>
                <a:ext uri="{FF2B5EF4-FFF2-40B4-BE49-F238E27FC236}">
                  <a16:creationId xmlns:a16="http://schemas.microsoft.com/office/drawing/2014/main" id="{5BEA0FBD-C5DC-7C99-BFA1-3C8492F10C21}"/>
                </a:ext>
              </a:extLst>
            </p:cNvPr>
            <p:cNvSpPr/>
            <p:nvPr/>
          </p:nvSpPr>
          <p:spPr>
            <a:xfrm rot="-2922755">
              <a:off x="9461884" y="3065358"/>
              <a:ext cx="17791" cy="13436"/>
            </a:xfrm>
            <a:custGeom>
              <a:avLst/>
              <a:gdLst/>
              <a:ahLst/>
              <a:cxnLst/>
              <a:rect l="l" t="t" r="r" b="b"/>
              <a:pathLst>
                <a:path w="143" h="108" extrusionOk="0">
                  <a:moveTo>
                    <a:pt x="76" y="0"/>
                  </a:moveTo>
                  <a:cubicBezTo>
                    <a:pt x="23" y="0"/>
                    <a:pt x="1" y="60"/>
                    <a:pt x="38" y="97"/>
                  </a:cubicBezTo>
                  <a:cubicBezTo>
                    <a:pt x="48" y="104"/>
                    <a:pt x="60" y="108"/>
                    <a:pt x="72" y="108"/>
                  </a:cubicBezTo>
                  <a:cubicBezTo>
                    <a:pt x="86" y="108"/>
                    <a:pt x="101" y="102"/>
                    <a:pt x="113" y="90"/>
                  </a:cubicBezTo>
                  <a:cubicBezTo>
                    <a:pt x="143"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1917;p24">
              <a:extLst>
                <a:ext uri="{FF2B5EF4-FFF2-40B4-BE49-F238E27FC236}">
                  <a16:creationId xmlns:a16="http://schemas.microsoft.com/office/drawing/2014/main" id="{33549504-F704-AF78-B3F3-EC85958675CC}"/>
                </a:ext>
              </a:extLst>
            </p:cNvPr>
            <p:cNvSpPr/>
            <p:nvPr/>
          </p:nvSpPr>
          <p:spPr>
            <a:xfrm rot="-2922755">
              <a:off x="9553484" y="2554650"/>
              <a:ext cx="39935" cy="37945"/>
            </a:xfrm>
            <a:custGeom>
              <a:avLst/>
              <a:gdLst/>
              <a:ahLst/>
              <a:cxnLst/>
              <a:rect l="l" t="t" r="r" b="b"/>
              <a:pathLst>
                <a:path w="321" h="305" extrusionOk="0">
                  <a:moveTo>
                    <a:pt x="169" y="1"/>
                  </a:moveTo>
                  <a:cubicBezTo>
                    <a:pt x="130" y="1"/>
                    <a:pt x="91" y="16"/>
                    <a:pt x="60" y="49"/>
                  </a:cubicBezTo>
                  <a:cubicBezTo>
                    <a:pt x="1" y="108"/>
                    <a:pt x="8" y="206"/>
                    <a:pt x="68" y="266"/>
                  </a:cubicBezTo>
                  <a:cubicBezTo>
                    <a:pt x="97" y="293"/>
                    <a:pt x="132" y="305"/>
                    <a:pt x="166" y="305"/>
                  </a:cubicBezTo>
                  <a:cubicBezTo>
                    <a:pt x="245" y="305"/>
                    <a:pt x="320" y="240"/>
                    <a:pt x="315" y="146"/>
                  </a:cubicBezTo>
                  <a:cubicBezTo>
                    <a:pt x="315" y="57"/>
                    <a:pt x="243"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1918;p24">
              <a:extLst>
                <a:ext uri="{FF2B5EF4-FFF2-40B4-BE49-F238E27FC236}">
                  <a16:creationId xmlns:a16="http://schemas.microsoft.com/office/drawing/2014/main" id="{BF063E4A-91B5-E30C-4692-AB8F736C1BB2}"/>
                </a:ext>
              </a:extLst>
            </p:cNvPr>
            <p:cNvSpPr/>
            <p:nvPr/>
          </p:nvSpPr>
          <p:spPr>
            <a:xfrm rot="-2922755">
              <a:off x="9614698" y="3145634"/>
              <a:ext cx="39189" cy="37075"/>
            </a:xfrm>
            <a:custGeom>
              <a:avLst/>
              <a:gdLst/>
              <a:ahLst/>
              <a:cxnLst/>
              <a:rect l="l" t="t" r="r" b="b"/>
              <a:pathLst>
                <a:path w="315" h="298" extrusionOk="0">
                  <a:moveTo>
                    <a:pt x="161" y="1"/>
                  </a:moveTo>
                  <a:cubicBezTo>
                    <a:pt x="122" y="1"/>
                    <a:pt x="83" y="16"/>
                    <a:pt x="53" y="49"/>
                  </a:cubicBezTo>
                  <a:cubicBezTo>
                    <a:pt x="0" y="109"/>
                    <a:pt x="0" y="199"/>
                    <a:pt x="60" y="258"/>
                  </a:cubicBezTo>
                  <a:cubicBezTo>
                    <a:pt x="90" y="286"/>
                    <a:pt x="125" y="298"/>
                    <a:pt x="160" y="298"/>
                  </a:cubicBezTo>
                  <a:cubicBezTo>
                    <a:pt x="239" y="298"/>
                    <a:pt x="315" y="235"/>
                    <a:pt x="315" y="146"/>
                  </a:cubicBezTo>
                  <a:cubicBezTo>
                    <a:pt x="310" y="57"/>
                    <a:pt x="23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1919;p24">
              <a:extLst>
                <a:ext uri="{FF2B5EF4-FFF2-40B4-BE49-F238E27FC236}">
                  <a16:creationId xmlns:a16="http://schemas.microsoft.com/office/drawing/2014/main" id="{0B56F347-3D37-0648-B19B-B01003B9926A}"/>
                </a:ext>
              </a:extLst>
            </p:cNvPr>
            <p:cNvSpPr/>
            <p:nvPr/>
          </p:nvSpPr>
          <p:spPr>
            <a:xfrm rot="-2922755">
              <a:off x="9572388" y="2624942"/>
              <a:ext cx="15054" cy="13685"/>
            </a:xfrm>
            <a:custGeom>
              <a:avLst/>
              <a:gdLst/>
              <a:ahLst/>
              <a:cxnLst/>
              <a:rect l="l" t="t" r="r" b="b"/>
              <a:pathLst>
                <a:path w="121" h="110" extrusionOk="0">
                  <a:moveTo>
                    <a:pt x="64" y="0"/>
                  </a:moveTo>
                  <a:cubicBezTo>
                    <a:pt x="50" y="0"/>
                    <a:pt x="36" y="5"/>
                    <a:pt x="23" y="15"/>
                  </a:cubicBezTo>
                  <a:cubicBezTo>
                    <a:pt x="0" y="38"/>
                    <a:pt x="8" y="75"/>
                    <a:pt x="30" y="98"/>
                  </a:cubicBezTo>
                  <a:cubicBezTo>
                    <a:pt x="39" y="106"/>
                    <a:pt x="49" y="110"/>
                    <a:pt x="61" y="110"/>
                  </a:cubicBezTo>
                  <a:cubicBezTo>
                    <a:pt x="89" y="110"/>
                    <a:pt x="120" y="85"/>
                    <a:pt x="120" y="53"/>
                  </a:cubicBezTo>
                  <a:cubicBezTo>
                    <a:pt x="115" y="18"/>
                    <a:pt x="91"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1920;p24">
              <a:extLst>
                <a:ext uri="{FF2B5EF4-FFF2-40B4-BE49-F238E27FC236}">
                  <a16:creationId xmlns:a16="http://schemas.microsoft.com/office/drawing/2014/main" id="{C924CC2F-76B5-15CF-4DEF-C43BE98FF4B4}"/>
                </a:ext>
              </a:extLst>
            </p:cNvPr>
            <p:cNvSpPr/>
            <p:nvPr/>
          </p:nvSpPr>
          <p:spPr>
            <a:xfrm rot="-2922755">
              <a:off x="9577398" y="2668041"/>
              <a:ext cx="14058" cy="13561"/>
            </a:xfrm>
            <a:custGeom>
              <a:avLst/>
              <a:gdLst/>
              <a:ahLst/>
              <a:cxnLst/>
              <a:rect l="l" t="t" r="r" b="b"/>
              <a:pathLst>
                <a:path w="113" h="109" extrusionOk="0">
                  <a:moveTo>
                    <a:pt x="57" y="0"/>
                  </a:moveTo>
                  <a:cubicBezTo>
                    <a:pt x="45" y="0"/>
                    <a:pt x="32" y="4"/>
                    <a:pt x="23" y="14"/>
                  </a:cubicBezTo>
                  <a:cubicBezTo>
                    <a:pt x="0" y="36"/>
                    <a:pt x="0" y="74"/>
                    <a:pt x="23" y="96"/>
                  </a:cubicBezTo>
                  <a:cubicBezTo>
                    <a:pt x="33" y="105"/>
                    <a:pt x="45" y="108"/>
                    <a:pt x="56" y="108"/>
                  </a:cubicBezTo>
                  <a:cubicBezTo>
                    <a:pt x="85" y="108"/>
                    <a:pt x="113" y="84"/>
                    <a:pt x="113" y="51"/>
                  </a:cubicBezTo>
                  <a:cubicBezTo>
                    <a:pt x="113" y="20"/>
                    <a:pt x="8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1921;p24">
              <a:extLst>
                <a:ext uri="{FF2B5EF4-FFF2-40B4-BE49-F238E27FC236}">
                  <a16:creationId xmlns:a16="http://schemas.microsoft.com/office/drawing/2014/main" id="{38886031-9719-1237-B30B-3E3FCBAC8AF3}"/>
                </a:ext>
              </a:extLst>
            </p:cNvPr>
            <p:cNvSpPr/>
            <p:nvPr/>
          </p:nvSpPr>
          <p:spPr>
            <a:xfrm rot="-2922755">
              <a:off x="9581407" y="2711007"/>
              <a:ext cx="14805" cy="13810"/>
            </a:xfrm>
            <a:custGeom>
              <a:avLst/>
              <a:gdLst/>
              <a:ahLst/>
              <a:cxnLst/>
              <a:rect l="l" t="t" r="r" b="b"/>
              <a:pathLst>
                <a:path w="119" h="111" extrusionOk="0">
                  <a:moveTo>
                    <a:pt x="58"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1922;p24">
              <a:extLst>
                <a:ext uri="{FF2B5EF4-FFF2-40B4-BE49-F238E27FC236}">
                  <a16:creationId xmlns:a16="http://schemas.microsoft.com/office/drawing/2014/main" id="{A22CE02D-3398-2803-8877-A8FDF35A4CE1}"/>
                </a:ext>
              </a:extLst>
            </p:cNvPr>
            <p:cNvSpPr/>
            <p:nvPr/>
          </p:nvSpPr>
          <p:spPr>
            <a:xfrm rot="-2922755">
              <a:off x="9586259" y="2753884"/>
              <a:ext cx="14183" cy="13685"/>
            </a:xfrm>
            <a:custGeom>
              <a:avLst/>
              <a:gdLst/>
              <a:ahLst/>
              <a:cxnLst/>
              <a:rect l="l" t="t" r="r" b="b"/>
              <a:pathLst>
                <a:path w="114" h="110" extrusionOk="0">
                  <a:moveTo>
                    <a:pt x="55" y="0"/>
                  </a:moveTo>
                  <a:cubicBezTo>
                    <a:pt x="42" y="0"/>
                    <a:pt x="28" y="4"/>
                    <a:pt x="16" y="14"/>
                  </a:cubicBezTo>
                  <a:cubicBezTo>
                    <a:pt x="1" y="36"/>
                    <a:pt x="1" y="74"/>
                    <a:pt x="23" y="96"/>
                  </a:cubicBezTo>
                  <a:cubicBezTo>
                    <a:pt x="32" y="105"/>
                    <a:pt x="44" y="110"/>
                    <a:pt x="57" y="110"/>
                  </a:cubicBezTo>
                  <a:cubicBezTo>
                    <a:pt x="84" y="110"/>
                    <a:pt x="113" y="88"/>
                    <a:pt x="113" y="51"/>
                  </a:cubicBezTo>
                  <a:cubicBezTo>
                    <a:pt x="113" y="20"/>
                    <a:pt x="85"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1923;p24">
              <a:extLst>
                <a:ext uri="{FF2B5EF4-FFF2-40B4-BE49-F238E27FC236}">
                  <a16:creationId xmlns:a16="http://schemas.microsoft.com/office/drawing/2014/main" id="{F49E9A5E-6BB3-8DF5-21D1-7282D4716043}"/>
                </a:ext>
              </a:extLst>
            </p:cNvPr>
            <p:cNvSpPr/>
            <p:nvPr/>
          </p:nvSpPr>
          <p:spPr>
            <a:xfrm rot="-2922755">
              <a:off x="9590440" y="2797076"/>
              <a:ext cx="14680" cy="13561"/>
            </a:xfrm>
            <a:custGeom>
              <a:avLst/>
              <a:gdLst/>
              <a:ahLst/>
              <a:cxnLst/>
              <a:rect l="l" t="t" r="r" b="b"/>
              <a:pathLst>
                <a:path w="118" h="109" extrusionOk="0">
                  <a:moveTo>
                    <a:pt x="61" y="1"/>
                  </a:moveTo>
                  <a:cubicBezTo>
                    <a:pt x="47" y="1"/>
                    <a:pt x="33" y="7"/>
                    <a:pt x="23" y="20"/>
                  </a:cubicBezTo>
                  <a:cubicBezTo>
                    <a:pt x="0" y="35"/>
                    <a:pt x="0" y="72"/>
                    <a:pt x="23" y="95"/>
                  </a:cubicBezTo>
                  <a:cubicBezTo>
                    <a:pt x="34" y="104"/>
                    <a:pt x="48" y="108"/>
                    <a:pt x="61" y="108"/>
                  </a:cubicBezTo>
                  <a:cubicBezTo>
                    <a:pt x="91" y="108"/>
                    <a:pt x="118" y="86"/>
                    <a:pt x="113" y="50"/>
                  </a:cubicBezTo>
                  <a:cubicBezTo>
                    <a:pt x="113" y="21"/>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1924;p24">
              <a:extLst>
                <a:ext uri="{FF2B5EF4-FFF2-40B4-BE49-F238E27FC236}">
                  <a16:creationId xmlns:a16="http://schemas.microsoft.com/office/drawing/2014/main" id="{4435C8F0-946D-EE61-FB0A-A07E05F0E028}"/>
                </a:ext>
              </a:extLst>
            </p:cNvPr>
            <p:cNvSpPr/>
            <p:nvPr/>
          </p:nvSpPr>
          <p:spPr>
            <a:xfrm rot="-2922755">
              <a:off x="9594466" y="2840327"/>
              <a:ext cx="15054" cy="13436"/>
            </a:xfrm>
            <a:custGeom>
              <a:avLst/>
              <a:gdLst/>
              <a:ahLst/>
              <a:cxnLst/>
              <a:rect l="l" t="t" r="r" b="b"/>
              <a:pathLst>
                <a:path w="121" h="108" extrusionOk="0">
                  <a:moveTo>
                    <a:pt x="62" y="0"/>
                  </a:moveTo>
                  <a:cubicBezTo>
                    <a:pt x="48" y="0"/>
                    <a:pt x="34" y="6"/>
                    <a:pt x="23" y="19"/>
                  </a:cubicBezTo>
                  <a:cubicBezTo>
                    <a:pt x="1" y="42"/>
                    <a:pt x="8" y="72"/>
                    <a:pt x="23" y="94"/>
                  </a:cubicBezTo>
                  <a:cubicBezTo>
                    <a:pt x="35" y="103"/>
                    <a:pt x="48" y="108"/>
                    <a:pt x="61" y="108"/>
                  </a:cubicBezTo>
                  <a:cubicBezTo>
                    <a:pt x="92" y="108"/>
                    <a:pt x="121" y="86"/>
                    <a:pt x="121" y="49"/>
                  </a:cubicBezTo>
                  <a:cubicBezTo>
                    <a:pt x="116" y="20"/>
                    <a:pt x="89"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1925;p24">
              <a:extLst>
                <a:ext uri="{FF2B5EF4-FFF2-40B4-BE49-F238E27FC236}">
                  <a16:creationId xmlns:a16="http://schemas.microsoft.com/office/drawing/2014/main" id="{C169F440-5DF5-A14A-3AD7-B1969D3EA488}"/>
                </a:ext>
              </a:extLst>
            </p:cNvPr>
            <p:cNvSpPr/>
            <p:nvPr/>
          </p:nvSpPr>
          <p:spPr>
            <a:xfrm rot="-2922755">
              <a:off x="9599381" y="2883220"/>
              <a:ext cx="14058" cy="13561"/>
            </a:xfrm>
            <a:custGeom>
              <a:avLst/>
              <a:gdLst/>
              <a:ahLst/>
              <a:cxnLst/>
              <a:rect l="l" t="t" r="r" b="b"/>
              <a:pathLst>
                <a:path w="113" h="109" extrusionOk="0">
                  <a:moveTo>
                    <a:pt x="60" y="1"/>
                  </a:moveTo>
                  <a:cubicBezTo>
                    <a:pt x="45" y="1"/>
                    <a:pt x="29" y="7"/>
                    <a:pt x="16" y="20"/>
                  </a:cubicBezTo>
                  <a:cubicBezTo>
                    <a:pt x="1" y="42"/>
                    <a:pt x="1" y="72"/>
                    <a:pt x="23" y="95"/>
                  </a:cubicBezTo>
                  <a:cubicBezTo>
                    <a:pt x="35" y="104"/>
                    <a:pt x="47" y="108"/>
                    <a:pt x="60" y="108"/>
                  </a:cubicBezTo>
                  <a:cubicBezTo>
                    <a:pt x="88" y="108"/>
                    <a:pt x="113" y="86"/>
                    <a:pt x="113" y="50"/>
                  </a:cubicBezTo>
                  <a:cubicBezTo>
                    <a:pt x="113" y="21"/>
                    <a:pt x="88"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1926;p24">
              <a:extLst>
                <a:ext uri="{FF2B5EF4-FFF2-40B4-BE49-F238E27FC236}">
                  <a16:creationId xmlns:a16="http://schemas.microsoft.com/office/drawing/2014/main" id="{F94F5B7C-0CBD-1C71-7620-D0971B80C64A}"/>
                </a:ext>
              </a:extLst>
            </p:cNvPr>
            <p:cNvSpPr/>
            <p:nvPr/>
          </p:nvSpPr>
          <p:spPr>
            <a:xfrm rot="-2922755">
              <a:off x="9603447" y="2926284"/>
              <a:ext cx="14680" cy="13436"/>
            </a:xfrm>
            <a:custGeom>
              <a:avLst/>
              <a:gdLst/>
              <a:ahLst/>
              <a:cxnLst/>
              <a:rect l="l" t="t" r="r" b="b"/>
              <a:pathLst>
                <a:path w="118" h="108" extrusionOk="0">
                  <a:moveTo>
                    <a:pt x="61" y="0"/>
                  </a:moveTo>
                  <a:cubicBezTo>
                    <a:pt x="47" y="0"/>
                    <a:pt x="33" y="6"/>
                    <a:pt x="23" y="19"/>
                  </a:cubicBezTo>
                  <a:cubicBezTo>
                    <a:pt x="0" y="42"/>
                    <a:pt x="0" y="72"/>
                    <a:pt x="23" y="94"/>
                  </a:cubicBezTo>
                  <a:cubicBezTo>
                    <a:pt x="34" y="103"/>
                    <a:pt x="48" y="108"/>
                    <a:pt x="61" y="108"/>
                  </a:cubicBezTo>
                  <a:cubicBezTo>
                    <a:pt x="90" y="108"/>
                    <a:pt x="118" y="86"/>
                    <a:pt x="112" y="49"/>
                  </a:cubicBezTo>
                  <a:cubicBezTo>
                    <a:pt x="112" y="20"/>
                    <a:pt x="87"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1927;p24">
              <a:extLst>
                <a:ext uri="{FF2B5EF4-FFF2-40B4-BE49-F238E27FC236}">
                  <a16:creationId xmlns:a16="http://schemas.microsoft.com/office/drawing/2014/main" id="{C19FB382-1D26-51C9-2FB3-F3CADC464A84}"/>
                </a:ext>
              </a:extLst>
            </p:cNvPr>
            <p:cNvSpPr/>
            <p:nvPr/>
          </p:nvSpPr>
          <p:spPr>
            <a:xfrm rot="-2922755">
              <a:off x="9608346" y="2969140"/>
              <a:ext cx="14058" cy="13436"/>
            </a:xfrm>
            <a:custGeom>
              <a:avLst/>
              <a:gdLst/>
              <a:ahLst/>
              <a:cxnLst/>
              <a:rect l="l" t="t" r="r" b="b"/>
              <a:pathLst>
                <a:path w="113" h="108" extrusionOk="0">
                  <a:moveTo>
                    <a:pt x="59" y="0"/>
                  </a:moveTo>
                  <a:cubicBezTo>
                    <a:pt x="44" y="0"/>
                    <a:pt x="28" y="6"/>
                    <a:pt x="15" y="19"/>
                  </a:cubicBezTo>
                  <a:cubicBezTo>
                    <a:pt x="0" y="41"/>
                    <a:pt x="0" y="71"/>
                    <a:pt x="23" y="94"/>
                  </a:cubicBezTo>
                  <a:cubicBezTo>
                    <a:pt x="32" y="103"/>
                    <a:pt x="44" y="107"/>
                    <a:pt x="56" y="107"/>
                  </a:cubicBezTo>
                  <a:cubicBezTo>
                    <a:pt x="84" y="107"/>
                    <a:pt x="112" y="85"/>
                    <a:pt x="112" y="49"/>
                  </a:cubicBezTo>
                  <a:cubicBezTo>
                    <a:pt x="112" y="20"/>
                    <a:pt x="87"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1928;p24">
              <a:extLst>
                <a:ext uri="{FF2B5EF4-FFF2-40B4-BE49-F238E27FC236}">
                  <a16:creationId xmlns:a16="http://schemas.microsoft.com/office/drawing/2014/main" id="{286A3C0D-538A-636A-B42F-8BE58CA4D0A3}"/>
                </a:ext>
              </a:extLst>
            </p:cNvPr>
            <p:cNvSpPr/>
            <p:nvPr/>
          </p:nvSpPr>
          <p:spPr>
            <a:xfrm rot="-2922755">
              <a:off x="9612576" y="3012343"/>
              <a:ext cx="14058" cy="13934"/>
            </a:xfrm>
            <a:custGeom>
              <a:avLst/>
              <a:gdLst/>
              <a:ahLst/>
              <a:cxnLst/>
              <a:rect l="l" t="t" r="r" b="b"/>
              <a:pathLst>
                <a:path w="113" h="112" extrusionOk="0">
                  <a:moveTo>
                    <a:pt x="61" y="1"/>
                  </a:moveTo>
                  <a:cubicBezTo>
                    <a:pt x="47" y="1"/>
                    <a:pt x="33" y="7"/>
                    <a:pt x="23" y="19"/>
                  </a:cubicBezTo>
                  <a:cubicBezTo>
                    <a:pt x="1" y="42"/>
                    <a:pt x="1" y="72"/>
                    <a:pt x="23" y="94"/>
                  </a:cubicBezTo>
                  <a:cubicBezTo>
                    <a:pt x="35" y="106"/>
                    <a:pt x="48" y="111"/>
                    <a:pt x="61" y="111"/>
                  </a:cubicBezTo>
                  <a:cubicBezTo>
                    <a:pt x="88" y="111"/>
                    <a:pt x="113" y="88"/>
                    <a:pt x="113" y="57"/>
                  </a:cubicBezTo>
                  <a:cubicBezTo>
                    <a:pt x="113" y="22"/>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1929;p24">
              <a:extLst>
                <a:ext uri="{FF2B5EF4-FFF2-40B4-BE49-F238E27FC236}">
                  <a16:creationId xmlns:a16="http://schemas.microsoft.com/office/drawing/2014/main" id="{CCAF3E8B-F7A2-2262-84B1-1746B340425A}"/>
                </a:ext>
              </a:extLst>
            </p:cNvPr>
            <p:cNvSpPr/>
            <p:nvPr/>
          </p:nvSpPr>
          <p:spPr>
            <a:xfrm rot="-2922755">
              <a:off x="9616599" y="3055314"/>
              <a:ext cx="14929" cy="13810"/>
            </a:xfrm>
            <a:custGeom>
              <a:avLst/>
              <a:gdLst/>
              <a:ahLst/>
              <a:cxnLst/>
              <a:rect l="l" t="t" r="r" b="b"/>
              <a:pathLst>
                <a:path w="120" h="111" extrusionOk="0">
                  <a:moveTo>
                    <a:pt x="60" y="0"/>
                  </a:moveTo>
                  <a:cubicBezTo>
                    <a:pt x="46" y="0"/>
                    <a:pt x="33" y="6"/>
                    <a:pt x="22" y="19"/>
                  </a:cubicBezTo>
                  <a:cubicBezTo>
                    <a:pt x="0" y="41"/>
                    <a:pt x="0" y="71"/>
                    <a:pt x="22" y="94"/>
                  </a:cubicBezTo>
                  <a:cubicBezTo>
                    <a:pt x="34" y="106"/>
                    <a:pt x="48" y="111"/>
                    <a:pt x="62" y="111"/>
                  </a:cubicBezTo>
                  <a:cubicBezTo>
                    <a:pt x="92" y="111"/>
                    <a:pt x="120" y="87"/>
                    <a:pt x="120" y="56"/>
                  </a:cubicBezTo>
                  <a:cubicBezTo>
                    <a:pt x="115" y="22"/>
                    <a:pt x="8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1930;p24">
              <a:extLst>
                <a:ext uri="{FF2B5EF4-FFF2-40B4-BE49-F238E27FC236}">
                  <a16:creationId xmlns:a16="http://schemas.microsoft.com/office/drawing/2014/main" id="{3521DBCA-9239-4ECF-9DD0-42FE1457B66F}"/>
                </a:ext>
              </a:extLst>
            </p:cNvPr>
            <p:cNvSpPr/>
            <p:nvPr/>
          </p:nvSpPr>
          <p:spPr>
            <a:xfrm rot="-2922755">
              <a:off x="9621390" y="3098206"/>
              <a:ext cx="14183" cy="13934"/>
            </a:xfrm>
            <a:custGeom>
              <a:avLst/>
              <a:gdLst/>
              <a:ahLst/>
              <a:cxnLst/>
              <a:rect l="l" t="t" r="r" b="b"/>
              <a:pathLst>
                <a:path w="114" h="112" extrusionOk="0">
                  <a:moveTo>
                    <a:pt x="59" y="1"/>
                  </a:moveTo>
                  <a:cubicBezTo>
                    <a:pt x="44" y="1"/>
                    <a:pt x="29" y="7"/>
                    <a:pt x="16" y="19"/>
                  </a:cubicBezTo>
                  <a:cubicBezTo>
                    <a:pt x="1" y="42"/>
                    <a:pt x="1" y="79"/>
                    <a:pt x="23" y="94"/>
                  </a:cubicBezTo>
                  <a:cubicBezTo>
                    <a:pt x="35" y="106"/>
                    <a:pt x="49" y="111"/>
                    <a:pt x="61" y="111"/>
                  </a:cubicBezTo>
                  <a:cubicBezTo>
                    <a:pt x="89" y="111"/>
                    <a:pt x="113" y="88"/>
                    <a:pt x="113" y="57"/>
                  </a:cubicBezTo>
                  <a:cubicBezTo>
                    <a:pt x="113" y="22"/>
                    <a:pt x="87"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01162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667"/>
                                        </p:tgtEl>
                                        <p:attrNameLst>
                                          <p:attrName>style.visibility</p:attrName>
                                        </p:attrNameLst>
                                      </p:cBhvr>
                                      <p:to>
                                        <p:strVal val="visible"/>
                                      </p:to>
                                    </p:set>
                                    <p:animEffect transition="in" filter="wipe(left)">
                                      <p:cBhvr>
                                        <p:cTn id="7" dur="2000"/>
                                        <p:tgtEl>
                                          <p:spTgt spid="4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24" name="Google Shape;124;p17"/>
          <p:cNvGrpSpPr/>
          <p:nvPr/>
        </p:nvGrpSpPr>
        <p:grpSpPr>
          <a:xfrm rot="-2684354">
            <a:off x="2543308" y="2052086"/>
            <a:ext cx="4251400" cy="4252721"/>
            <a:chOff x="2329097" y="444888"/>
            <a:chExt cx="4485805" cy="4487199"/>
          </a:xfrm>
        </p:grpSpPr>
        <p:sp>
          <p:nvSpPr>
            <p:cNvPr id="125" name="Google Shape;125;p17"/>
            <p:cNvSpPr/>
            <p:nvPr/>
          </p:nvSpPr>
          <p:spPr>
            <a:xfrm>
              <a:off x="3975239" y="1271078"/>
              <a:ext cx="1148391" cy="2816058"/>
            </a:xfrm>
            <a:custGeom>
              <a:avLst/>
              <a:gdLst/>
              <a:ahLst/>
              <a:cxnLst/>
              <a:rect l="l" t="t" r="r" b="b"/>
              <a:pathLst>
                <a:path w="53563" h="131346" extrusionOk="0">
                  <a:moveTo>
                    <a:pt x="1" y="1"/>
                  </a:moveTo>
                  <a:cubicBezTo>
                    <a:pt x="7481" y="5797"/>
                    <a:pt x="11853" y="14703"/>
                    <a:pt x="11853" y="24158"/>
                  </a:cubicBezTo>
                  <a:cubicBezTo>
                    <a:pt x="11853" y="24191"/>
                    <a:pt x="11853" y="24223"/>
                    <a:pt x="11853" y="24223"/>
                  </a:cubicBezTo>
                  <a:lnTo>
                    <a:pt x="11853" y="67843"/>
                  </a:lnTo>
                  <a:lnTo>
                    <a:pt x="11821" y="67875"/>
                  </a:lnTo>
                  <a:cubicBezTo>
                    <a:pt x="11821" y="96275"/>
                    <a:pt x="29016" y="120724"/>
                    <a:pt x="53562" y="131346"/>
                  </a:cubicBezTo>
                  <a:cubicBezTo>
                    <a:pt x="46082" y="125549"/>
                    <a:pt x="41710" y="116644"/>
                    <a:pt x="41710" y="107188"/>
                  </a:cubicBezTo>
                  <a:lnTo>
                    <a:pt x="41710" y="107123"/>
                  </a:lnTo>
                  <a:lnTo>
                    <a:pt x="41710" y="63504"/>
                  </a:lnTo>
                  <a:lnTo>
                    <a:pt x="41742" y="63471"/>
                  </a:lnTo>
                  <a:cubicBezTo>
                    <a:pt x="41742" y="35104"/>
                    <a:pt x="24547" y="10655"/>
                    <a:pt x="1" y="1"/>
                  </a:cubicBezTo>
                  <a:close/>
                </a:path>
              </a:pathLst>
            </a:cu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3155288" y="2091029"/>
              <a:ext cx="2816058" cy="1148391"/>
            </a:xfrm>
            <a:custGeom>
              <a:avLst/>
              <a:gdLst/>
              <a:ahLst/>
              <a:cxnLst/>
              <a:rect l="l" t="t" r="r" b="b"/>
              <a:pathLst>
                <a:path w="131346" h="53563" extrusionOk="0">
                  <a:moveTo>
                    <a:pt x="1" y="1"/>
                  </a:moveTo>
                  <a:cubicBezTo>
                    <a:pt x="10655" y="24547"/>
                    <a:pt x="35104" y="41743"/>
                    <a:pt x="63471" y="41743"/>
                  </a:cubicBezTo>
                  <a:lnTo>
                    <a:pt x="63503" y="41710"/>
                  </a:lnTo>
                  <a:lnTo>
                    <a:pt x="107188" y="41710"/>
                  </a:lnTo>
                  <a:cubicBezTo>
                    <a:pt x="116644" y="41710"/>
                    <a:pt x="125549" y="46082"/>
                    <a:pt x="131346" y="53562"/>
                  </a:cubicBezTo>
                  <a:cubicBezTo>
                    <a:pt x="120692" y="29016"/>
                    <a:pt x="96275" y="11821"/>
                    <a:pt x="67875" y="11821"/>
                  </a:cubicBezTo>
                  <a:lnTo>
                    <a:pt x="67843" y="11853"/>
                  </a:lnTo>
                  <a:lnTo>
                    <a:pt x="24158" y="11853"/>
                  </a:lnTo>
                  <a:cubicBezTo>
                    <a:pt x="14702" y="11853"/>
                    <a:pt x="5797" y="7481"/>
                    <a:pt x="1"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452005" y="2985292"/>
              <a:ext cx="640842" cy="1946795"/>
            </a:xfrm>
            <a:custGeom>
              <a:avLst/>
              <a:gdLst/>
              <a:ahLst/>
              <a:cxnLst/>
              <a:rect l="l" t="t" r="r" b="b"/>
              <a:pathLst>
                <a:path w="29890" h="90802" extrusionOk="0">
                  <a:moveTo>
                    <a:pt x="0" y="0"/>
                  </a:moveTo>
                  <a:lnTo>
                    <a:pt x="0" y="39248"/>
                  </a:lnTo>
                  <a:lnTo>
                    <a:pt x="0" y="75938"/>
                  </a:lnTo>
                  <a:cubicBezTo>
                    <a:pt x="33" y="84163"/>
                    <a:pt x="6703" y="90802"/>
                    <a:pt x="14929" y="90802"/>
                  </a:cubicBezTo>
                  <a:cubicBezTo>
                    <a:pt x="23154" y="90802"/>
                    <a:pt x="29825" y="84163"/>
                    <a:pt x="29890" y="75938"/>
                  </a:cubicBezTo>
                  <a:lnTo>
                    <a:pt x="29890" y="39248"/>
                  </a:lnTo>
                  <a:cubicBezTo>
                    <a:pt x="29890" y="29825"/>
                    <a:pt x="27947" y="20466"/>
                    <a:pt x="24190" y="11820"/>
                  </a:cubicBezTo>
                  <a:cubicBezTo>
                    <a:pt x="18426" y="4339"/>
                    <a:pt x="9488" y="0"/>
                    <a:pt x="6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5197190" y="2465951"/>
              <a:ext cx="774156" cy="773469"/>
            </a:xfrm>
            <a:custGeom>
              <a:avLst/>
              <a:gdLst/>
              <a:ahLst/>
              <a:cxnLst/>
              <a:rect l="l" t="t" r="r" b="b"/>
              <a:pathLst>
                <a:path w="36108" h="36076" extrusionOk="0">
                  <a:moveTo>
                    <a:pt x="1" y="1"/>
                  </a:moveTo>
                  <a:cubicBezTo>
                    <a:pt x="7546" y="5765"/>
                    <a:pt x="11950" y="14735"/>
                    <a:pt x="11950" y="24223"/>
                  </a:cubicBezTo>
                  <a:cubicBezTo>
                    <a:pt x="21406" y="24223"/>
                    <a:pt x="30311" y="28595"/>
                    <a:pt x="36108" y="36075"/>
                  </a:cubicBezTo>
                  <a:cubicBezTo>
                    <a:pt x="29081" y="19916"/>
                    <a:pt x="16160" y="6995"/>
                    <a:pt x="1" y="1"/>
                  </a:cubicBezTo>
                  <a:close/>
                </a:path>
              </a:pathLst>
            </a:custGeom>
            <a:solidFill>
              <a:srgbClr val="2E3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3033787" y="444888"/>
              <a:ext cx="640863" cy="1900292"/>
            </a:xfrm>
            <a:custGeom>
              <a:avLst/>
              <a:gdLst/>
              <a:ahLst/>
              <a:cxnLst/>
              <a:rect l="l" t="t" r="r" b="b"/>
              <a:pathLst>
                <a:path w="29891" h="88633" extrusionOk="0">
                  <a:moveTo>
                    <a:pt x="14962" y="0"/>
                  </a:moveTo>
                  <a:cubicBezTo>
                    <a:pt x="6704" y="0"/>
                    <a:pt x="1" y="6703"/>
                    <a:pt x="1" y="14961"/>
                  </a:cubicBezTo>
                  <a:lnTo>
                    <a:pt x="1" y="49384"/>
                  </a:lnTo>
                  <a:cubicBezTo>
                    <a:pt x="1" y="58807"/>
                    <a:pt x="1944" y="68134"/>
                    <a:pt x="5700" y="76812"/>
                  </a:cubicBezTo>
                  <a:cubicBezTo>
                    <a:pt x="11464" y="84260"/>
                    <a:pt x="20402" y="88632"/>
                    <a:pt x="29825" y="88632"/>
                  </a:cubicBezTo>
                  <a:lnTo>
                    <a:pt x="29890" y="88632"/>
                  </a:lnTo>
                  <a:lnTo>
                    <a:pt x="29890" y="20434"/>
                  </a:lnTo>
                  <a:lnTo>
                    <a:pt x="29890" y="14961"/>
                  </a:lnTo>
                  <a:cubicBezTo>
                    <a:pt x="29890" y="6703"/>
                    <a:pt x="23219" y="0"/>
                    <a:pt x="14962" y="0"/>
                  </a:cubicBezTo>
                  <a:close/>
                </a:path>
              </a:pathLst>
            </a:custGeom>
            <a:solidFill>
              <a:srgbClr val="28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3155288" y="2091029"/>
              <a:ext cx="774156" cy="774156"/>
            </a:xfrm>
            <a:custGeom>
              <a:avLst/>
              <a:gdLst/>
              <a:ahLst/>
              <a:cxnLst/>
              <a:rect l="l" t="t" r="r" b="b"/>
              <a:pathLst>
                <a:path w="36108" h="36108" extrusionOk="0">
                  <a:moveTo>
                    <a:pt x="1" y="1"/>
                  </a:moveTo>
                  <a:lnTo>
                    <a:pt x="1" y="1"/>
                  </a:lnTo>
                  <a:cubicBezTo>
                    <a:pt x="7028" y="16160"/>
                    <a:pt x="19948" y="29081"/>
                    <a:pt x="36108" y="36108"/>
                  </a:cubicBezTo>
                  <a:cubicBezTo>
                    <a:pt x="28595" y="30311"/>
                    <a:pt x="24158" y="21341"/>
                    <a:pt x="24158" y="11853"/>
                  </a:cubicBezTo>
                  <a:cubicBezTo>
                    <a:pt x="14702" y="11853"/>
                    <a:pt x="5797" y="7481"/>
                    <a:pt x="1"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4228660" y="2344450"/>
              <a:ext cx="641549" cy="641549"/>
            </a:xfrm>
            <a:custGeom>
              <a:avLst/>
              <a:gdLst/>
              <a:ahLst/>
              <a:cxnLst/>
              <a:rect l="l" t="t" r="r" b="b"/>
              <a:pathLst>
                <a:path w="29923" h="29923" extrusionOk="0">
                  <a:moveTo>
                    <a:pt x="17811" y="1"/>
                  </a:moveTo>
                  <a:lnTo>
                    <a:pt x="17779" y="33"/>
                  </a:lnTo>
                  <a:lnTo>
                    <a:pt x="33" y="33"/>
                  </a:lnTo>
                  <a:lnTo>
                    <a:pt x="33" y="17779"/>
                  </a:lnTo>
                  <a:lnTo>
                    <a:pt x="1" y="17811"/>
                  </a:lnTo>
                  <a:cubicBezTo>
                    <a:pt x="1" y="21471"/>
                    <a:pt x="292" y="25162"/>
                    <a:pt x="875" y="28789"/>
                  </a:cubicBezTo>
                  <a:cubicBezTo>
                    <a:pt x="5020" y="29534"/>
                    <a:pt x="9230" y="29923"/>
                    <a:pt x="13439" y="29923"/>
                  </a:cubicBezTo>
                  <a:lnTo>
                    <a:pt x="13439" y="29890"/>
                  </a:lnTo>
                  <a:lnTo>
                    <a:pt x="29890" y="29890"/>
                  </a:lnTo>
                  <a:lnTo>
                    <a:pt x="29890" y="13440"/>
                  </a:lnTo>
                  <a:lnTo>
                    <a:pt x="29922" y="13407"/>
                  </a:lnTo>
                  <a:cubicBezTo>
                    <a:pt x="29922" y="9230"/>
                    <a:pt x="29534" y="5020"/>
                    <a:pt x="28789" y="875"/>
                  </a:cubicBezTo>
                  <a:cubicBezTo>
                    <a:pt x="25162" y="292"/>
                    <a:pt x="21470" y="1"/>
                    <a:pt x="1781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4867400" y="3565715"/>
              <a:ext cx="1947502" cy="640842"/>
            </a:xfrm>
            <a:custGeom>
              <a:avLst/>
              <a:gdLst/>
              <a:ahLst/>
              <a:cxnLst/>
              <a:rect l="l" t="t" r="r" b="b"/>
              <a:pathLst>
                <a:path w="90835" h="29890" extrusionOk="0">
                  <a:moveTo>
                    <a:pt x="1" y="0"/>
                  </a:moveTo>
                  <a:lnTo>
                    <a:pt x="1" y="65"/>
                  </a:lnTo>
                  <a:cubicBezTo>
                    <a:pt x="1" y="9489"/>
                    <a:pt x="4373" y="18426"/>
                    <a:pt x="11853" y="24190"/>
                  </a:cubicBezTo>
                  <a:cubicBezTo>
                    <a:pt x="20499" y="27947"/>
                    <a:pt x="29825" y="29890"/>
                    <a:pt x="39281" y="29890"/>
                  </a:cubicBezTo>
                  <a:lnTo>
                    <a:pt x="75971" y="29890"/>
                  </a:lnTo>
                  <a:cubicBezTo>
                    <a:pt x="84196" y="29857"/>
                    <a:pt x="90835" y="23154"/>
                    <a:pt x="90835" y="14929"/>
                  </a:cubicBezTo>
                  <a:cubicBezTo>
                    <a:pt x="90835" y="6704"/>
                    <a:pt x="84196" y="33"/>
                    <a:pt x="7597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5449925" y="3565715"/>
              <a:ext cx="640842" cy="640842"/>
            </a:xfrm>
            <a:custGeom>
              <a:avLst/>
              <a:gdLst/>
              <a:ahLst/>
              <a:cxnLst/>
              <a:rect l="l" t="t" r="r" b="b"/>
              <a:pathLst>
                <a:path w="29890" h="29890" extrusionOk="0">
                  <a:moveTo>
                    <a:pt x="0" y="0"/>
                  </a:moveTo>
                  <a:lnTo>
                    <a:pt x="0" y="28756"/>
                  </a:lnTo>
                  <a:cubicBezTo>
                    <a:pt x="4080" y="29501"/>
                    <a:pt x="8258" y="29890"/>
                    <a:pt x="12403" y="29890"/>
                  </a:cubicBezTo>
                  <a:lnTo>
                    <a:pt x="29889" y="29890"/>
                  </a:lnTo>
                  <a:lnTo>
                    <a:pt x="29889" y="12435"/>
                  </a:lnTo>
                  <a:cubicBezTo>
                    <a:pt x="29889" y="8258"/>
                    <a:pt x="29501" y="4081"/>
                    <a:pt x="28756" y="0"/>
                  </a:cubicBezTo>
                  <a:close/>
                </a:path>
              </a:pathLst>
            </a:custGeom>
            <a:solidFill>
              <a:srgbClr val="CA2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350160" y="3312981"/>
              <a:ext cx="773469" cy="774156"/>
            </a:xfrm>
            <a:custGeom>
              <a:avLst/>
              <a:gdLst/>
              <a:ahLst/>
              <a:cxnLst/>
              <a:rect l="l" t="t" r="r" b="b"/>
              <a:pathLst>
                <a:path w="36076" h="36108" extrusionOk="0">
                  <a:moveTo>
                    <a:pt x="1" y="1"/>
                  </a:moveTo>
                  <a:cubicBezTo>
                    <a:pt x="6995" y="16160"/>
                    <a:pt x="19916" y="29081"/>
                    <a:pt x="36075" y="36108"/>
                  </a:cubicBezTo>
                  <a:cubicBezTo>
                    <a:pt x="28595" y="30311"/>
                    <a:pt x="24223" y="21406"/>
                    <a:pt x="24223" y="11950"/>
                  </a:cubicBezTo>
                  <a:cubicBezTo>
                    <a:pt x="14735" y="11950"/>
                    <a:pt x="5765" y="7546"/>
                    <a:pt x="1" y="1"/>
                  </a:cubicBezTo>
                  <a:close/>
                </a:path>
              </a:pathLst>
            </a:custGeom>
            <a:solidFill>
              <a:srgbClr val="C62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329097" y="1149577"/>
              <a:ext cx="1900270" cy="640863"/>
            </a:xfrm>
            <a:custGeom>
              <a:avLst/>
              <a:gdLst/>
              <a:ahLst/>
              <a:cxnLst/>
              <a:rect l="l" t="t" r="r" b="b"/>
              <a:pathLst>
                <a:path w="88632" h="29891" extrusionOk="0">
                  <a:moveTo>
                    <a:pt x="14961" y="1"/>
                  </a:moveTo>
                  <a:cubicBezTo>
                    <a:pt x="6703" y="1"/>
                    <a:pt x="0" y="6704"/>
                    <a:pt x="0" y="14962"/>
                  </a:cubicBezTo>
                  <a:cubicBezTo>
                    <a:pt x="0" y="23219"/>
                    <a:pt x="6703" y="29890"/>
                    <a:pt x="14961" y="29890"/>
                  </a:cubicBezTo>
                  <a:lnTo>
                    <a:pt x="88632" y="29890"/>
                  </a:lnTo>
                  <a:lnTo>
                    <a:pt x="88632" y="29825"/>
                  </a:lnTo>
                  <a:cubicBezTo>
                    <a:pt x="88632" y="20402"/>
                    <a:pt x="84260" y="11464"/>
                    <a:pt x="76812" y="5700"/>
                  </a:cubicBezTo>
                  <a:cubicBezTo>
                    <a:pt x="68134" y="1944"/>
                    <a:pt x="58807" y="1"/>
                    <a:pt x="4938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33787" y="1149577"/>
              <a:ext cx="640863" cy="640863"/>
            </a:xfrm>
            <a:custGeom>
              <a:avLst/>
              <a:gdLst/>
              <a:ahLst/>
              <a:cxnLst/>
              <a:rect l="l" t="t" r="r" b="b"/>
              <a:pathLst>
                <a:path w="29891" h="29891" extrusionOk="0">
                  <a:moveTo>
                    <a:pt x="1" y="1"/>
                  </a:moveTo>
                  <a:lnTo>
                    <a:pt x="1" y="16516"/>
                  </a:lnTo>
                  <a:cubicBezTo>
                    <a:pt x="1" y="21017"/>
                    <a:pt x="454" y="25486"/>
                    <a:pt x="1328" y="29890"/>
                  </a:cubicBezTo>
                  <a:lnTo>
                    <a:pt x="29890" y="29890"/>
                  </a:lnTo>
                  <a:lnTo>
                    <a:pt x="29890" y="16516"/>
                  </a:lnTo>
                  <a:lnTo>
                    <a:pt x="29890" y="1328"/>
                  </a:lnTo>
                  <a:cubicBezTo>
                    <a:pt x="25486" y="454"/>
                    <a:pt x="20985" y="1"/>
                    <a:pt x="16516" y="1"/>
                  </a:cubicBezTo>
                  <a:close/>
                </a:path>
              </a:pathLst>
            </a:custGeom>
            <a:solidFill>
              <a:srgbClr val="295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rot="10800000">
              <a:off x="3973663" y="1271079"/>
              <a:ext cx="774156" cy="774156"/>
            </a:xfrm>
            <a:custGeom>
              <a:avLst/>
              <a:gdLst/>
              <a:ahLst/>
              <a:cxnLst/>
              <a:rect l="l" t="t" r="r" b="b"/>
              <a:pathLst>
                <a:path w="36108" h="36108" extrusionOk="0">
                  <a:moveTo>
                    <a:pt x="1" y="1"/>
                  </a:moveTo>
                  <a:lnTo>
                    <a:pt x="1" y="1"/>
                  </a:lnTo>
                  <a:cubicBezTo>
                    <a:pt x="7028" y="16160"/>
                    <a:pt x="19948" y="29081"/>
                    <a:pt x="36108" y="36108"/>
                  </a:cubicBezTo>
                  <a:cubicBezTo>
                    <a:pt x="28595" y="30311"/>
                    <a:pt x="24158" y="21341"/>
                    <a:pt x="24158" y="11853"/>
                  </a:cubicBezTo>
                  <a:cubicBezTo>
                    <a:pt x="14702" y="11853"/>
                    <a:pt x="5797" y="7481"/>
                    <a:pt x="1"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7"/>
          <p:cNvSpPr txBox="1">
            <a:spLocks noGrp="1"/>
          </p:cNvSpPr>
          <p:nvPr>
            <p:ph type="title"/>
          </p:nvPr>
        </p:nvSpPr>
        <p:spPr>
          <a:xfrm>
            <a:off x="457200" y="241173"/>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PROBLEM DEFINITION</a:t>
            </a:r>
            <a:endParaRPr sz="2800" dirty="0"/>
          </a:p>
        </p:txBody>
      </p:sp>
      <p:sp>
        <p:nvSpPr>
          <p:cNvPr id="158" name="Google Shape;158;p17"/>
          <p:cNvSpPr txBox="1"/>
          <p:nvPr/>
        </p:nvSpPr>
        <p:spPr>
          <a:xfrm>
            <a:off x="978529" y="1080912"/>
            <a:ext cx="7338060" cy="1716811"/>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v"/>
            </a:pPr>
            <a:r>
              <a:rPr lang="en-US" b="0" i="0" dirty="0">
                <a:solidFill>
                  <a:schemeClr val="bg1">
                    <a:lumMod val="10000"/>
                  </a:schemeClr>
                </a:solidFill>
                <a:effectLst/>
                <a:latin typeface="Fira Sans" panose="020B0503050000020004" pitchFamily="34" charset="0"/>
              </a:rPr>
              <a:t>Development of DNA vaccines is a subset of drug development</a:t>
            </a:r>
          </a:p>
          <a:p>
            <a:pPr marL="285750" lvl="0" indent="-285750" algn="just" rtl="0">
              <a:spcBef>
                <a:spcPts val="0"/>
              </a:spcBef>
              <a:spcAft>
                <a:spcPts val="0"/>
              </a:spcAft>
              <a:buFont typeface="Wingdings" panose="05000000000000000000" pitchFamily="2" charset="2"/>
              <a:buChar char="v"/>
            </a:pPr>
            <a:endParaRPr lang="en-US" b="0" i="0" dirty="0">
              <a:solidFill>
                <a:schemeClr val="bg1">
                  <a:lumMod val="10000"/>
                </a:schemeClr>
              </a:solidFill>
              <a:effectLst/>
              <a:latin typeface="Fira Sans" panose="020B0503050000020004" pitchFamily="34" charset="0"/>
            </a:endParaRPr>
          </a:p>
          <a:p>
            <a:pPr marL="285750" lvl="0" indent="-285750" algn="just" rtl="0">
              <a:spcBef>
                <a:spcPts val="0"/>
              </a:spcBef>
              <a:spcAft>
                <a:spcPts val="0"/>
              </a:spcAft>
              <a:buFont typeface="Wingdings" panose="05000000000000000000" pitchFamily="2" charset="2"/>
              <a:buChar char="v"/>
            </a:pPr>
            <a:r>
              <a:rPr lang="en-US" b="0" i="0" dirty="0">
                <a:solidFill>
                  <a:srgbClr val="1F1F1F"/>
                </a:solidFill>
                <a:effectLst/>
                <a:latin typeface="Fira Sans" panose="020B0503050000020004" pitchFamily="34" charset="0"/>
              </a:rPr>
              <a:t>DNA vaccines - potential to be a powerful tool for preventing and treating infectious diseases </a:t>
            </a:r>
          </a:p>
          <a:p>
            <a:pPr marL="285750" lvl="0" indent="-285750" algn="just" rtl="0">
              <a:spcBef>
                <a:spcPts val="0"/>
              </a:spcBef>
              <a:spcAft>
                <a:spcPts val="0"/>
              </a:spcAft>
              <a:buFont typeface="Wingdings" panose="05000000000000000000" pitchFamily="2" charset="2"/>
              <a:buChar char="v"/>
            </a:pPr>
            <a:endParaRPr lang="en-US" b="0" i="0" dirty="0">
              <a:solidFill>
                <a:srgbClr val="1F1F1F"/>
              </a:solidFill>
              <a:effectLst/>
              <a:latin typeface="Fira Sans" panose="020B0503050000020004" pitchFamily="34" charset="0"/>
            </a:endParaRPr>
          </a:p>
          <a:p>
            <a:pPr marL="285750" lvl="0" indent="-285750" algn="just" rtl="0">
              <a:spcBef>
                <a:spcPts val="0"/>
              </a:spcBef>
              <a:spcAft>
                <a:spcPts val="0"/>
              </a:spcAft>
              <a:buFont typeface="Wingdings" panose="05000000000000000000" pitchFamily="2" charset="2"/>
              <a:buChar char="v"/>
            </a:pPr>
            <a:r>
              <a:rPr lang="en-US" b="0" i="0" dirty="0">
                <a:solidFill>
                  <a:srgbClr val="1F1F1F"/>
                </a:solidFill>
                <a:effectLst/>
                <a:latin typeface="Fira Sans" panose="020B0503050000020004" pitchFamily="34" charset="0"/>
              </a:rPr>
              <a:t>Efficacy of DNA vaccines can be limited by low levels of protein expression </a:t>
            </a:r>
          </a:p>
          <a:p>
            <a:pPr marL="285750" lvl="0" indent="-285750" algn="just" rtl="0">
              <a:spcBef>
                <a:spcPts val="0"/>
              </a:spcBef>
              <a:spcAft>
                <a:spcPts val="0"/>
              </a:spcAft>
              <a:buFont typeface="Wingdings" panose="05000000000000000000" pitchFamily="2" charset="2"/>
              <a:buChar char="v"/>
            </a:pPr>
            <a:endParaRPr lang="en-US" b="0" i="0" dirty="0">
              <a:solidFill>
                <a:srgbClr val="1F1F1F"/>
              </a:solidFill>
              <a:effectLst/>
              <a:latin typeface="Fira Sans" panose="020B0503050000020004" pitchFamily="34" charset="0"/>
            </a:endParaRPr>
          </a:p>
          <a:p>
            <a:pPr marL="285750" lvl="0" indent="-285750" algn="just" rtl="0">
              <a:spcBef>
                <a:spcPts val="0"/>
              </a:spcBef>
              <a:spcAft>
                <a:spcPts val="0"/>
              </a:spcAft>
              <a:buFont typeface="Wingdings" panose="05000000000000000000" pitchFamily="2" charset="2"/>
              <a:buChar char="v"/>
            </a:pPr>
            <a:r>
              <a:rPr lang="en-US" dirty="0">
                <a:solidFill>
                  <a:srgbClr val="1F1F1F"/>
                </a:solidFill>
                <a:latin typeface="Fira Sans" panose="020B0503050000020004" pitchFamily="34" charset="0"/>
              </a:rPr>
              <a:t>Codon Optimization – </a:t>
            </a:r>
            <a:r>
              <a:rPr lang="en-US" b="0" i="0" dirty="0">
                <a:solidFill>
                  <a:srgbClr val="1F1F1F"/>
                </a:solidFill>
                <a:effectLst/>
                <a:latin typeface="Fira Sans" panose="020B0503050000020004" pitchFamily="34" charset="0"/>
              </a:rPr>
              <a:t>can </a:t>
            </a:r>
            <a:r>
              <a:rPr lang="en-US" dirty="0">
                <a:solidFill>
                  <a:srgbClr val="1F1F1F"/>
                </a:solidFill>
                <a:latin typeface="Fira Sans" panose="020B0503050000020004" pitchFamily="34" charset="0"/>
              </a:rPr>
              <a:t>e</a:t>
            </a:r>
            <a:r>
              <a:rPr lang="en-US" b="0" i="0" dirty="0">
                <a:solidFill>
                  <a:srgbClr val="1F1F1F"/>
                </a:solidFill>
                <a:effectLst/>
                <a:latin typeface="Fira Sans" panose="020B0503050000020004" pitchFamily="34" charset="0"/>
              </a:rPr>
              <a:t>nhance protein expression and improve the efficacy of DNA vaccines</a:t>
            </a:r>
            <a:endParaRPr sz="1100" dirty="0">
              <a:solidFill>
                <a:schemeClr val="dk1"/>
              </a:solidFill>
              <a:latin typeface="Fira Sans" panose="020B0503050000020004" pitchFamily="34" charset="0"/>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07AAEE6-70F4-475B-9C1D-7597A63888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16"/>
          <a:stretch/>
        </p:blipFill>
        <p:spPr bwMode="auto">
          <a:xfrm>
            <a:off x="152400" y="171450"/>
            <a:ext cx="8839200" cy="4325684"/>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0A10838-BB97-A29F-74C7-8BF452B720D5}"/>
              </a:ext>
            </a:extLst>
          </p:cNvPr>
          <p:cNvSpPr txBox="1">
            <a:spLocks/>
          </p:cNvSpPr>
          <p:nvPr/>
        </p:nvSpPr>
        <p:spPr>
          <a:xfrm>
            <a:off x="309963" y="323850"/>
            <a:ext cx="4185138" cy="473275"/>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2750" b="1" dirty="0">
                <a:solidFill>
                  <a:srgbClr val="FFFFFF"/>
                </a:solidFill>
                <a:effectLst>
                  <a:outerShdw blurRad="1270000" dist="914400" dir="8100000" algn="tr" rotWithShape="0">
                    <a:prstClr val="black">
                      <a:alpha val="40000"/>
                    </a:prstClr>
                  </a:outerShdw>
                </a:effectLst>
                <a:latin typeface="Baskerville Old Face" panose="02020602080505020303" pitchFamily="18" charset="0"/>
              </a:rPr>
              <a:t>PROTOTYPE</a:t>
            </a:r>
          </a:p>
        </p:txBody>
      </p:sp>
      <p:sp>
        <p:nvSpPr>
          <p:cNvPr id="18" name="TextBox 17">
            <a:extLst>
              <a:ext uri="{FF2B5EF4-FFF2-40B4-BE49-F238E27FC236}">
                <a16:creationId xmlns:a16="http://schemas.microsoft.com/office/drawing/2014/main" id="{2B8080B8-470C-8F1A-53F5-F604BE830369}"/>
              </a:ext>
            </a:extLst>
          </p:cNvPr>
          <p:cNvSpPr txBox="1"/>
          <p:nvPr/>
        </p:nvSpPr>
        <p:spPr>
          <a:xfrm>
            <a:off x="309962" y="783759"/>
            <a:ext cx="1214038" cy="461665"/>
          </a:xfrm>
          <a:prstGeom prst="rect">
            <a:avLst/>
          </a:prstGeom>
          <a:noFill/>
        </p:spPr>
        <p:txBody>
          <a:bodyPr wrap="square" rtlCol="0">
            <a:spAutoFit/>
          </a:bodyPr>
          <a:lstStyle/>
          <a:p>
            <a:r>
              <a:rPr lang="en-IN" sz="1200" dirty="0">
                <a:solidFill>
                  <a:schemeClr val="bg1"/>
                </a:solidFill>
                <a:latin typeface="Times New Roman" panose="02020603050405020304" pitchFamily="18" charset="0"/>
                <a:cs typeface="Times New Roman" panose="02020603050405020304" pitchFamily="18" charset="0"/>
              </a:rPr>
              <a:t>[Default Optimize Page]</a:t>
            </a:r>
          </a:p>
        </p:txBody>
      </p:sp>
      <p:grpSp>
        <p:nvGrpSpPr>
          <p:cNvPr id="5" name="Google Shape;698;p24">
            <a:extLst>
              <a:ext uri="{FF2B5EF4-FFF2-40B4-BE49-F238E27FC236}">
                <a16:creationId xmlns:a16="http://schemas.microsoft.com/office/drawing/2014/main" id="{319AAAA9-C55E-921D-26A5-0544BC9690C8}"/>
              </a:ext>
            </a:extLst>
          </p:cNvPr>
          <p:cNvGrpSpPr/>
          <p:nvPr/>
        </p:nvGrpSpPr>
        <p:grpSpPr>
          <a:xfrm>
            <a:off x="-48093" y="4258658"/>
            <a:ext cx="9240186" cy="980928"/>
            <a:chOff x="808801" y="2320751"/>
            <a:chExt cx="8852350" cy="870375"/>
          </a:xfrm>
        </p:grpSpPr>
        <p:sp>
          <p:nvSpPr>
            <p:cNvPr id="6" name="Google Shape;699;p24">
              <a:extLst>
                <a:ext uri="{FF2B5EF4-FFF2-40B4-BE49-F238E27FC236}">
                  <a16:creationId xmlns:a16="http://schemas.microsoft.com/office/drawing/2014/main" id="{2DF00EC5-D48A-7E13-7501-8E76D3D45C2C}"/>
                </a:ext>
              </a:extLst>
            </p:cNvPr>
            <p:cNvSpPr/>
            <p:nvPr/>
          </p:nvSpPr>
          <p:spPr>
            <a:xfrm rot="-2922755">
              <a:off x="874633" y="2924360"/>
              <a:ext cx="50137" cy="36950"/>
            </a:xfrm>
            <a:custGeom>
              <a:avLst/>
              <a:gdLst/>
              <a:ahLst/>
              <a:cxnLst/>
              <a:rect l="l" t="t" r="r" b="b"/>
              <a:pathLst>
                <a:path w="403" h="297" extrusionOk="0">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0;p24">
              <a:extLst>
                <a:ext uri="{FF2B5EF4-FFF2-40B4-BE49-F238E27FC236}">
                  <a16:creationId xmlns:a16="http://schemas.microsoft.com/office/drawing/2014/main" id="{D0E7C747-8001-79D4-FC69-7742897CFA94}"/>
                </a:ext>
              </a:extLst>
            </p:cNvPr>
            <p:cNvSpPr/>
            <p:nvPr/>
          </p:nvSpPr>
          <p:spPr>
            <a:xfrm rot="-2922755">
              <a:off x="814343" y="2333219"/>
              <a:ext cx="50137" cy="37448"/>
            </a:xfrm>
            <a:custGeom>
              <a:avLst/>
              <a:gdLst/>
              <a:ahLst/>
              <a:cxnLst/>
              <a:rect l="l" t="t" r="r" b="b"/>
              <a:pathLst>
                <a:path w="403" h="301" extrusionOk="0">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1;p24">
              <a:extLst>
                <a:ext uri="{FF2B5EF4-FFF2-40B4-BE49-F238E27FC236}">
                  <a16:creationId xmlns:a16="http://schemas.microsoft.com/office/drawing/2014/main" id="{C4FE4640-BC65-7E01-D077-18CAF366062B}"/>
                </a:ext>
              </a:extLst>
            </p:cNvPr>
            <p:cNvSpPr/>
            <p:nvPr/>
          </p:nvSpPr>
          <p:spPr>
            <a:xfrm rot="-2922755">
              <a:off x="884175" y="2877581"/>
              <a:ext cx="18786" cy="13436"/>
            </a:xfrm>
            <a:custGeom>
              <a:avLst/>
              <a:gdLst/>
              <a:ahLst/>
              <a:cxnLst/>
              <a:rect l="l" t="t" r="r" b="b"/>
              <a:pathLst>
                <a:path w="151" h="108" extrusionOk="0">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2;p24">
              <a:extLst>
                <a:ext uri="{FF2B5EF4-FFF2-40B4-BE49-F238E27FC236}">
                  <a16:creationId xmlns:a16="http://schemas.microsoft.com/office/drawing/2014/main" id="{45F52B07-E31F-9AC6-6DBB-48319B0662E9}"/>
                </a:ext>
              </a:extLst>
            </p:cNvPr>
            <p:cNvSpPr/>
            <p:nvPr/>
          </p:nvSpPr>
          <p:spPr>
            <a:xfrm rot="-2922755">
              <a:off x="880301" y="2834667"/>
              <a:ext cx="17791" cy="13436"/>
            </a:xfrm>
            <a:custGeom>
              <a:avLst/>
              <a:gdLst/>
              <a:ahLst/>
              <a:cxnLst/>
              <a:rect l="l" t="t" r="r" b="b"/>
              <a:pathLst>
                <a:path w="143" h="108" extrusionOk="0">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3;p24">
              <a:extLst>
                <a:ext uri="{FF2B5EF4-FFF2-40B4-BE49-F238E27FC236}">
                  <a16:creationId xmlns:a16="http://schemas.microsoft.com/office/drawing/2014/main" id="{0FD62658-EAE2-3D32-271C-3081EF3A32E1}"/>
                </a:ext>
              </a:extLst>
            </p:cNvPr>
            <p:cNvSpPr/>
            <p:nvPr/>
          </p:nvSpPr>
          <p:spPr>
            <a:xfrm rot="-2922755">
              <a:off x="876062" y="2791344"/>
              <a:ext cx="17915" cy="13436"/>
            </a:xfrm>
            <a:custGeom>
              <a:avLst/>
              <a:gdLst/>
              <a:ahLst/>
              <a:cxnLst/>
              <a:rect l="l" t="t" r="r" b="b"/>
              <a:pathLst>
                <a:path w="144" h="108" extrusionOk="0">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4;p24">
              <a:extLst>
                <a:ext uri="{FF2B5EF4-FFF2-40B4-BE49-F238E27FC236}">
                  <a16:creationId xmlns:a16="http://schemas.microsoft.com/office/drawing/2014/main" id="{4C9B6060-2EDA-F868-A646-DB43C1F2F4B4}"/>
                </a:ext>
              </a:extLst>
            </p:cNvPr>
            <p:cNvSpPr/>
            <p:nvPr/>
          </p:nvSpPr>
          <p:spPr>
            <a:xfrm rot="-2922755">
              <a:off x="871167" y="2748373"/>
              <a:ext cx="18786" cy="13561"/>
            </a:xfrm>
            <a:custGeom>
              <a:avLst/>
              <a:gdLst/>
              <a:ahLst/>
              <a:cxnLst/>
              <a:rect l="l" t="t" r="r" b="b"/>
              <a:pathLst>
                <a:path w="151" h="109" extrusionOk="0">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5;p24">
              <a:extLst>
                <a:ext uri="{FF2B5EF4-FFF2-40B4-BE49-F238E27FC236}">
                  <a16:creationId xmlns:a16="http://schemas.microsoft.com/office/drawing/2014/main" id="{67F1E333-E210-54DD-E501-E58D187C79CA}"/>
                </a:ext>
              </a:extLst>
            </p:cNvPr>
            <p:cNvSpPr/>
            <p:nvPr/>
          </p:nvSpPr>
          <p:spPr>
            <a:xfrm rot="-2922755">
              <a:off x="867200" y="2705377"/>
              <a:ext cx="17791" cy="13561"/>
            </a:xfrm>
            <a:custGeom>
              <a:avLst/>
              <a:gdLst/>
              <a:ahLst/>
              <a:cxnLst/>
              <a:rect l="l" t="t" r="r" b="b"/>
              <a:pathLst>
                <a:path w="143" h="109" extrusionOk="0">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6;p24">
              <a:extLst>
                <a:ext uri="{FF2B5EF4-FFF2-40B4-BE49-F238E27FC236}">
                  <a16:creationId xmlns:a16="http://schemas.microsoft.com/office/drawing/2014/main" id="{FB3B897C-BF30-CD52-D70A-880E62ADFC2D}"/>
                </a:ext>
              </a:extLst>
            </p:cNvPr>
            <p:cNvSpPr/>
            <p:nvPr/>
          </p:nvSpPr>
          <p:spPr>
            <a:xfrm rot="-2922755">
              <a:off x="862331" y="2662463"/>
              <a:ext cx="18786" cy="13561"/>
            </a:xfrm>
            <a:custGeom>
              <a:avLst/>
              <a:gdLst/>
              <a:ahLst/>
              <a:cxnLst/>
              <a:rect l="l" t="t" r="r" b="b"/>
              <a:pathLst>
                <a:path w="151" h="109" extrusionOk="0">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7;p24">
              <a:extLst>
                <a:ext uri="{FF2B5EF4-FFF2-40B4-BE49-F238E27FC236}">
                  <a16:creationId xmlns:a16="http://schemas.microsoft.com/office/drawing/2014/main" id="{DF18917C-D6FC-18CD-AB2C-63D153C23083}"/>
                </a:ext>
              </a:extLst>
            </p:cNvPr>
            <p:cNvSpPr/>
            <p:nvPr/>
          </p:nvSpPr>
          <p:spPr>
            <a:xfrm rot="-2922755">
              <a:off x="858261" y="2619514"/>
              <a:ext cx="17915" cy="13561"/>
            </a:xfrm>
            <a:custGeom>
              <a:avLst/>
              <a:gdLst/>
              <a:ahLst/>
              <a:cxnLst/>
              <a:rect l="l" t="t" r="r" b="b"/>
              <a:pathLst>
                <a:path w="144" h="109" extrusionOk="0">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8;p24">
              <a:extLst>
                <a:ext uri="{FF2B5EF4-FFF2-40B4-BE49-F238E27FC236}">
                  <a16:creationId xmlns:a16="http://schemas.microsoft.com/office/drawing/2014/main" id="{130DCB1B-B9D3-CF2E-8310-C4BE81BB1D69}"/>
                </a:ext>
              </a:extLst>
            </p:cNvPr>
            <p:cNvSpPr/>
            <p:nvPr/>
          </p:nvSpPr>
          <p:spPr>
            <a:xfrm rot="-2922755">
              <a:off x="854099" y="2575963"/>
              <a:ext cx="17791" cy="13934"/>
            </a:xfrm>
            <a:custGeom>
              <a:avLst/>
              <a:gdLst/>
              <a:ahLst/>
              <a:cxnLst/>
              <a:rect l="l" t="t" r="r" b="b"/>
              <a:pathLst>
                <a:path w="143" h="112" extrusionOk="0">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9;p24">
              <a:extLst>
                <a:ext uri="{FF2B5EF4-FFF2-40B4-BE49-F238E27FC236}">
                  <a16:creationId xmlns:a16="http://schemas.microsoft.com/office/drawing/2014/main" id="{92C2E97B-6E5F-F9E8-0841-3A318C393DD3}"/>
                </a:ext>
              </a:extLst>
            </p:cNvPr>
            <p:cNvSpPr/>
            <p:nvPr/>
          </p:nvSpPr>
          <p:spPr>
            <a:xfrm rot="-2922755">
              <a:off x="849137" y="2532967"/>
              <a:ext cx="18786" cy="13934"/>
            </a:xfrm>
            <a:custGeom>
              <a:avLst/>
              <a:gdLst/>
              <a:ahLst/>
              <a:cxnLst/>
              <a:rect l="l" t="t" r="r" b="b"/>
              <a:pathLst>
                <a:path w="151" h="112" extrusionOk="0">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0;p24">
              <a:extLst>
                <a:ext uri="{FF2B5EF4-FFF2-40B4-BE49-F238E27FC236}">
                  <a16:creationId xmlns:a16="http://schemas.microsoft.com/office/drawing/2014/main" id="{4A976088-D95D-C410-2D9F-5E26B12FA367}"/>
                </a:ext>
              </a:extLst>
            </p:cNvPr>
            <p:cNvSpPr/>
            <p:nvPr/>
          </p:nvSpPr>
          <p:spPr>
            <a:xfrm rot="-2922755">
              <a:off x="845263" y="2490053"/>
              <a:ext cx="17791" cy="13934"/>
            </a:xfrm>
            <a:custGeom>
              <a:avLst/>
              <a:gdLst/>
              <a:ahLst/>
              <a:cxnLst/>
              <a:rect l="l" t="t" r="r" b="b"/>
              <a:pathLst>
                <a:path w="143" h="112" extrusionOk="0">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1;p24">
              <a:extLst>
                <a:ext uri="{FF2B5EF4-FFF2-40B4-BE49-F238E27FC236}">
                  <a16:creationId xmlns:a16="http://schemas.microsoft.com/office/drawing/2014/main" id="{DF7D6441-4666-5876-8FD4-626194F0B251}"/>
                </a:ext>
              </a:extLst>
            </p:cNvPr>
            <p:cNvSpPr/>
            <p:nvPr/>
          </p:nvSpPr>
          <p:spPr>
            <a:xfrm rot="-2922755">
              <a:off x="840904" y="2446467"/>
              <a:ext cx="17791" cy="14307"/>
            </a:xfrm>
            <a:custGeom>
              <a:avLst/>
              <a:gdLst/>
              <a:ahLst/>
              <a:cxnLst/>
              <a:rect l="l" t="t" r="r" b="b"/>
              <a:pathLst>
                <a:path w="143" h="115" extrusionOk="0">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2;p24">
              <a:extLst>
                <a:ext uri="{FF2B5EF4-FFF2-40B4-BE49-F238E27FC236}">
                  <a16:creationId xmlns:a16="http://schemas.microsoft.com/office/drawing/2014/main" id="{E834B3D9-5920-28A1-E84D-3D475139E6CA}"/>
                </a:ext>
              </a:extLst>
            </p:cNvPr>
            <p:cNvSpPr/>
            <p:nvPr/>
          </p:nvSpPr>
          <p:spPr>
            <a:xfrm rot="-2922755">
              <a:off x="835989" y="2403450"/>
              <a:ext cx="18786" cy="14432"/>
            </a:xfrm>
            <a:custGeom>
              <a:avLst/>
              <a:gdLst/>
              <a:ahLst/>
              <a:cxnLst/>
              <a:rect l="l" t="t" r="r" b="b"/>
              <a:pathLst>
                <a:path w="151" h="116" extrusionOk="0">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3;p24">
              <a:extLst>
                <a:ext uri="{FF2B5EF4-FFF2-40B4-BE49-F238E27FC236}">
                  <a16:creationId xmlns:a16="http://schemas.microsoft.com/office/drawing/2014/main" id="{26AB65F1-92B9-AE77-FCE0-9ED9805B364D}"/>
                </a:ext>
              </a:extLst>
            </p:cNvPr>
            <p:cNvSpPr/>
            <p:nvPr/>
          </p:nvSpPr>
          <p:spPr>
            <a:xfrm rot="-2922755">
              <a:off x="1022843" y="2906353"/>
              <a:ext cx="49266" cy="36950"/>
            </a:xfrm>
            <a:custGeom>
              <a:avLst/>
              <a:gdLst/>
              <a:ahLst/>
              <a:cxnLst/>
              <a:rect l="l" t="t" r="r" b="b"/>
              <a:pathLst>
                <a:path w="396" h="297" extrusionOk="0">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4;p24">
              <a:extLst>
                <a:ext uri="{FF2B5EF4-FFF2-40B4-BE49-F238E27FC236}">
                  <a16:creationId xmlns:a16="http://schemas.microsoft.com/office/drawing/2014/main" id="{A35E6A7A-2E1C-F80A-E8A4-A6AFDD537DB2}"/>
                </a:ext>
              </a:extLst>
            </p:cNvPr>
            <p:cNvSpPr/>
            <p:nvPr/>
          </p:nvSpPr>
          <p:spPr>
            <a:xfrm rot="-2922755">
              <a:off x="968021" y="2372031"/>
              <a:ext cx="49142" cy="37448"/>
            </a:xfrm>
            <a:custGeom>
              <a:avLst/>
              <a:gdLst/>
              <a:ahLst/>
              <a:cxnLst/>
              <a:rect l="l" t="t" r="r" b="b"/>
              <a:pathLst>
                <a:path w="395" h="301" extrusionOk="0">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5;p24">
              <a:extLst>
                <a:ext uri="{FF2B5EF4-FFF2-40B4-BE49-F238E27FC236}">
                  <a16:creationId xmlns:a16="http://schemas.microsoft.com/office/drawing/2014/main" id="{B1843571-CF5C-F850-3A6F-EC7D4AACB235}"/>
                </a:ext>
              </a:extLst>
            </p:cNvPr>
            <p:cNvSpPr/>
            <p:nvPr/>
          </p:nvSpPr>
          <p:spPr>
            <a:xfrm rot="-2922755">
              <a:off x="1032772" y="2865567"/>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6;p24">
              <a:extLst>
                <a:ext uri="{FF2B5EF4-FFF2-40B4-BE49-F238E27FC236}">
                  <a16:creationId xmlns:a16="http://schemas.microsoft.com/office/drawing/2014/main" id="{85FEE5DC-1D38-6040-E767-06F783938ED6}"/>
                </a:ext>
              </a:extLst>
            </p:cNvPr>
            <p:cNvSpPr/>
            <p:nvPr/>
          </p:nvSpPr>
          <p:spPr>
            <a:xfrm rot="-2922755">
              <a:off x="1029024" y="2826516"/>
              <a:ext cx="17791" cy="13436"/>
            </a:xfrm>
            <a:custGeom>
              <a:avLst/>
              <a:gdLst/>
              <a:ahLst/>
              <a:cxnLst/>
              <a:rect l="l" t="t" r="r" b="b"/>
              <a:pathLst>
                <a:path w="143" h="108" extrusionOk="0">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7;p24">
              <a:extLst>
                <a:ext uri="{FF2B5EF4-FFF2-40B4-BE49-F238E27FC236}">
                  <a16:creationId xmlns:a16="http://schemas.microsoft.com/office/drawing/2014/main" id="{6DD2794F-02FC-FAB8-A144-564289C2643D}"/>
                </a:ext>
              </a:extLst>
            </p:cNvPr>
            <p:cNvSpPr/>
            <p:nvPr/>
          </p:nvSpPr>
          <p:spPr>
            <a:xfrm rot="-2922755">
              <a:off x="1025197" y="2787163"/>
              <a:ext cx="17791" cy="13561"/>
            </a:xfrm>
            <a:custGeom>
              <a:avLst/>
              <a:gdLst/>
              <a:ahLst/>
              <a:cxnLst/>
              <a:rect l="l" t="t" r="r" b="b"/>
              <a:pathLst>
                <a:path w="143" h="109" extrusionOk="0">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8;p24">
              <a:extLst>
                <a:ext uri="{FF2B5EF4-FFF2-40B4-BE49-F238E27FC236}">
                  <a16:creationId xmlns:a16="http://schemas.microsoft.com/office/drawing/2014/main" id="{BBA42E34-D510-66C5-1059-7953659C7048}"/>
                </a:ext>
              </a:extLst>
            </p:cNvPr>
            <p:cNvSpPr/>
            <p:nvPr/>
          </p:nvSpPr>
          <p:spPr>
            <a:xfrm rot="-2922755">
              <a:off x="1020579" y="2748112"/>
              <a:ext cx="18786" cy="13561"/>
            </a:xfrm>
            <a:custGeom>
              <a:avLst/>
              <a:gdLst/>
              <a:ahLst/>
              <a:cxnLst/>
              <a:rect l="l" t="t" r="r" b="b"/>
              <a:pathLst>
                <a:path w="151" h="109" extrusionOk="0">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9;p24">
              <a:extLst>
                <a:ext uri="{FF2B5EF4-FFF2-40B4-BE49-F238E27FC236}">
                  <a16:creationId xmlns:a16="http://schemas.microsoft.com/office/drawing/2014/main" id="{2BC87E27-8CC1-692B-2A63-F6E3D7E7F25C}"/>
                </a:ext>
              </a:extLst>
            </p:cNvPr>
            <p:cNvSpPr/>
            <p:nvPr/>
          </p:nvSpPr>
          <p:spPr>
            <a:xfrm rot="-2922755">
              <a:off x="1017154" y="270902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20;p24">
              <a:extLst>
                <a:ext uri="{FF2B5EF4-FFF2-40B4-BE49-F238E27FC236}">
                  <a16:creationId xmlns:a16="http://schemas.microsoft.com/office/drawing/2014/main" id="{FBF08198-9CBB-03E1-95EC-A9B88B34B32A}"/>
                </a:ext>
              </a:extLst>
            </p:cNvPr>
            <p:cNvSpPr/>
            <p:nvPr/>
          </p:nvSpPr>
          <p:spPr>
            <a:xfrm rot="-2922755">
              <a:off x="1012926" y="2670839"/>
              <a:ext cx="18413" cy="13436"/>
            </a:xfrm>
            <a:custGeom>
              <a:avLst/>
              <a:gdLst/>
              <a:ahLst/>
              <a:cxnLst/>
              <a:rect l="l" t="t" r="r" b="b"/>
              <a:pathLst>
                <a:path w="148" h="108" extrusionOk="0">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1;p24">
              <a:extLst>
                <a:ext uri="{FF2B5EF4-FFF2-40B4-BE49-F238E27FC236}">
                  <a16:creationId xmlns:a16="http://schemas.microsoft.com/office/drawing/2014/main" id="{28E69058-8061-C403-7A20-34B55624A743}"/>
                </a:ext>
              </a:extLst>
            </p:cNvPr>
            <p:cNvSpPr/>
            <p:nvPr/>
          </p:nvSpPr>
          <p:spPr>
            <a:xfrm rot="-2922755">
              <a:off x="1009158" y="2631741"/>
              <a:ext cx="17791" cy="13436"/>
            </a:xfrm>
            <a:custGeom>
              <a:avLst/>
              <a:gdLst/>
              <a:ahLst/>
              <a:cxnLst/>
              <a:rect l="l" t="t" r="r" b="b"/>
              <a:pathLst>
                <a:path w="143" h="108" extrusionOk="0">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2;p24">
              <a:extLst>
                <a:ext uri="{FF2B5EF4-FFF2-40B4-BE49-F238E27FC236}">
                  <a16:creationId xmlns:a16="http://schemas.microsoft.com/office/drawing/2014/main" id="{3154D44D-FDC8-3AC9-CFD0-76808B3F3A93}"/>
                </a:ext>
              </a:extLst>
            </p:cNvPr>
            <p:cNvSpPr/>
            <p:nvPr/>
          </p:nvSpPr>
          <p:spPr>
            <a:xfrm rot="-2922755">
              <a:off x="1005284" y="2592409"/>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3;p24">
              <a:extLst>
                <a:ext uri="{FF2B5EF4-FFF2-40B4-BE49-F238E27FC236}">
                  <a16:creationId xmlns:a16="http://schemas.microsoft.com/office/drawing/2014/main" id="{B4A447DB-C319-33D4-60FE-8D8AFA51CF21}"/>
                </a:ext>
              </a:extLst>
            </p:cNvPr>
            <p:cNvSpPr/>
            <p:nvPr/>
          </p:nvSpPr>
          <p:spPr>
            <a:xfrm rot="-2922755">
              <a:off x="1000630" y="2553430"/>
              <a:ext cx="18786" cy="13561"/>
            </a:xfrm>
            <a:custGeom>
              <a:avLst/>
              <a:gdLst/>
              <a:ahLst/>
              <a:cxnLst/>
              <a:rect l="l" t="t" r="r" b="b"/>
              <a:pathLst>
                <a:path w="151" h="109" extrusionOk="0">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4;p24">
              <a:extLst>
                <a:ext uri="{FF2B5EF4-FFF2-40B4-BE49-F238E27FC236}">
                  <a16:creationId xmlns:a16="http://schemas.microsoft.com/office/drawing/2014/main" id="{7BB9EFF5-DF71-CF50-5D4C-1B8D41B85E9C}"/>
                </a:ext>
              </a:extLst>
            </p:cNvPr>
            <p:cNvSpPr/>
            <p:nvPr/>
          </p:nvSpPr>
          <p:spPr>
            <a:xfrm rot="-2922755">
              <a:off x="997044" y="2514362"/>
              <a:ext cx="17915" cy="13934"/>
            </a:xfrm>
            <a:custGeom>
              <a:avLst/>
              <a:gdLst/>
              <a:ahLst/>
              <a:cxnLst/>
              <a:rect l="l" t="t" r="r" b="b"/>
              <a:pathLst>
                <a:path w="144" h="112" extrusionOk="0">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5;p24">
              <a:extLst>
                <a:ext uri="{FF2B5EF4-FFF2-40B4-BE49-F238E27FC236}">
                  <a16:creationId xmlns:a16="http://schemas.microsoft.com/office/drawing/2014/main" id="{A9B5087B-521E-2F94-D2BA-5F72118007EA}"/>
                </a:ext>
              </a:extLst>
            </p:cNvPr>
            <p:cNvSpPr/>
            <p:nvPr/>
          </p:nvSpPr>
          <p:spPr>
            <a:xfrm rot="-2922755">
              <a:off x="992587" y="2475294"/>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6;p24">
              <a:extLst>
                <a:ext uri="{FF2B5EF4-FFF2-40B4-BE49-F238E27FC236}">
                  <a16:creationId xmlns:a16="http://schemas.microsoft.com/office/drawing/2014/main" id="{0CDE310A-67D6-FD86-B511-39C5DEBAD2A9}"/>
                </a:ext>
              </a:extLst>
            </p:cNvPr>
            <p:cNvSpPr/>
            <p:nvPr/>
          </p:nvSpPr>
          <p:spPr>
            <a:xfrm rot="-2922755">
              <a:off x="989231" y="243710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7;p24">
              <a:extLst>
                <a:ext uri="{FF2B5EF4-FFF2-40B4-BE49-F238E27FC236}">
                  <a16:creationId xmlns:a16="http://schemas.microsoft.com/office/drawing/2014/main" id="{4FE669E1-E5A5-19E4-8158-C6467F3865E0}"/>
                </a:ext>
              </a:extLst>
            </p:cNvPr>
            <p:cNvSpPr/>
            <p:nvPr/>
          </p:nvSpPr>
          <p:spPr>
            <a:xfrm rot="-2922755">
              <a:off x="1154094" y="2886303"/>
              <a:ext cx="50137" cy="36950"/>
            </a:xfrm>
            <a:custGeom>
              <a:avLst/>
              <a:gdLst/>
              <a:ahLst/>
              <a:cxnLst/>
              <a:rect l="l" t="t" r="r" b="b"/>
              <a:pathLst>
                <a:path w="403" h="297" extrusionOk="0">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8;p24">
              <a:extLst>
                <a:ext uri="{FF2B5EF4-FFF2-40B4-BE49-F238E27FC236}">
                  <a16:creationId xmlns:a16="http://schemas.microsoft.com/office/drawing/2014/main" id="{A5C614B3-790C-12F1-44BB-ECA61D32BF64}"/>
                </a:ext>
              </a:extLst>
            </p:cNvPr>
            <p:cNvSpPr/>
            <p:nvPr/>
          </p:nvSpPr>
          <p:spPr>
            <a:xfrm rot="-2922755">
              <a:off x="1104762" y="2407550"/>
              <a:ext cx="50386" cy="37448"/>
            </a:xfrm>
            <a:custGeom>
              <a:avLst/>
              <a:gdLst/>
              <a:ahLst/>
              <a:cxnLst/>
              <a:rect l="l" t="t" r="r" b="b"/>
              <a:pathLst>
                <a:path w="405" h="301" extrusionOk="0">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9;p24">
              <a:extLst>
                <a:ext uri="{FF2B5EF4-FFF2-40B4-BE49-F238E27FC236}">
                  <a16:creationId xmlns:a16="http://schemas.microsoft.com/office/drawing/2014/main" id="{A23E2662-728F-B8E1-7BAF-1EB159ECF2C2}"/>
                </a:ext>
              </a:extLst>
            </p:cNvPr>
            <p:cNvSpPr/>
            <p:nvPr/>
          </p:nvSpPr>
          <p:spPr>
            <a:xfrm rot="-2922755">
              <a:off x="1165296" y="2850645"/>
              <a:ext cx="17791" cy="13436"/>
            </a:xfrm>
            <a:custGeom>
              <a:avLst/>
              <a:gdLst/>
              <a:ahLst/>
              <a:cxnLst/>
              <a:rect l="l" t="t" r="r" b="b"/>
              <a:pathLst>
                <a:path w="143" h="108"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0;p24">
              <a:extLst>
                <a:ext uri="{FF2B5EF4-FFF2-40B4-BE49-F238E27FC236}">
                  <a16:creationId xmlns:a16="http://schemas.microsoft.com/office/drawing/2014/main" id="{705E97CE-7B7F-EA87-5310-CE50A79BB09D}"/>
                </a:ext>
              </a:extLst>
            </p:cNvPr>
            <p:cNvSpPr/>
            <p:nvPr/>
          </p:nvSpPr>
          <p:spPr>
            <a:xfrm rot="-2922755">
              <a:off x="1161101" y="2815491"/>
              <a:ext cx="18661" cy="14058"/>
            </a:xfrm>
            <a:custGeom>
              <a:avLst/>
              <a:gdLst/>
              <a:ahLst/>
              <a:cxnLst/>
              <a:rect l="l" t="t" r="r" b="b"/>
              <a:pathLst>
                <a:path w="150" h="113" extrusionOk="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1;p24">
              <a:extLst>
                <a:ext uri="{FF2B5EF4-FFF2-40B4-BE49-F238E27FC236}">
                  <a16:creationId xmlns:a16="http://schemas.microsoft.com/office/drawing/2014/main" id="{9D299A75-61E2-B6EE-5A89-72F473582CC3}"/>
                </a:ext>
              </a:extLst>
            </p:cNvPr>
            <p:cNvSpPr/>
            <p:nvPr/>
          </p:nvSpPr>
          <p:spPr>
            <a:xfrm rot="-2922755">
              <a:off x="1158079" y="2781252"/>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2;p24">
              <a:extLst>
                <a:ext uri="{FF2B5EF4-FFF2-40B4-BE49-F238E27FC236}">
                  <a16:creationId xmlns:a16="http://schemas.microsoft.com/office/drawing/2014/main" id="{94603E70-8A0B-AD92-1F6E-F1B4BD43B328}"/>
                </a:ext>
              </a:extLst>
            </p:cNvPr>
            <p:cNvSpPr/>
            <p:nvPr/>
          </p:nvSpPr>
          <p:spPr>
            <a:xfrm rot="-2922755">
              <a:off x="1154527" y="274581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3;p24">
              <a:extLst>
                <a:ext uri="{FF2B5EF4-FFF2-40B4-BE49-F238E27FC236}">
                  <a16:creationId xmlns:a16="http://schemas.microsoft.com/office/drawing/2014/main" id="{CC34D8FF-31D9-7086-64AE-DC32D3D7A51A}"/>
                </a:ext>
              </a:extLst>
            </p:cNvPr>
            <p:cNvSpPr/>
            <p:nvPr/>
          </p:nvSpPr>
          <p:spPr>
            <a:xfrm rot="-2922755">
              <a:off x="1150774" y="2711391"/>
              <a:ext cx="18537" cy="13436"/>
            </a:xfrm>
            <a:custGeom>
              <a:avLst/>
              <a:gdLst/>
              <a:ahLst/>
              <a:cxnLst/>
              <a:rect l="l" t="t" r="r" b="b"/>
              <a:pathLst>
                <a:path w="149" h="108" extrusionOk="0">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4;p24">
              <a:extLst>
                <a:ext uri="{FF2B5EF4-FFF2-40B4-BE49-F238E27FC236}">
                  <a16:creationId xmlns:a16="http://schemas.microsoft.com/office/drawing/2014/main" id="{5F145143-8954-560C-576E-74DC23484C8C}"/>
                </a:ext>
              </a:extLst>
            </p:cNvPr>
            <p:cNvSpPr/>
            <p:nvPr/>
          </p:nvSpPr>
          <p:spPr>
            <a:xfrm rot="-2922755">
              <a:off x="1147418" y="267626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5;p24">
              <a:extLst>
                <a:ext uri="{FF2B5EF4-FFF2-40B4-BE49-F238E27FC236}">
                  <a16:creationId xmlns:a16="http://schemas.microsoft.com/office/drawing/2014/main" id="{2D8CFA5F-B1C3-E8EE-5E9A-0E9C81566D42}"/>
                </a:ext>
              </a:extLst>
            </p:cNvPr>
            <p:cNvSpPr/>
            <p:nvPr/>
          </p:nvSpPr>
          <p:spPr>
            <a:xfrm rot="-2922755">
              <a:off x="1143249" y="2641041"/>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6;p24">
              <a:extLst>
                <a:ext uri="{FF2B5EF4-FFF2-40B4-BE49-F238E27FC236}">
                  <a16:creationId xmlns:a16="http://schemas.microsoft.com/office/drawing/2014/main" id="{FD2B292A-ACEE-CA9C-0022-939686881A5C}"/>
                </a:ext>
              </a:extLst>
            </p:cNvPr>
            <p:cNvSpPr/>
            <p:nvPr/>
          </p:nvSpPr>
          <p:spPr>
            <a:xfrm rot="-2922755">
              <a:off x="1140112" y="2606798"/>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7;p24">
              <a:extLst>
                <a:ext uri="{FF2B5EF4-FFF2-40B4-BE49-F238E27FC236}">
                  <a16:creationId xmlns:a16="http://schemas.microsoft.com/office/drawing/2014/main" id="{04184731-9BFE-FD59-5757-828DD62F4AAD}"/>
                </a:ext>
              </a:extLst>
            </p:cNvPr>
            <p:cNvSpPr/>
            <p:nvPr/>
          </p:nvSpPr>
          <p:spPr>
            <a:xfrm rot="-2922755">
              <a:off x="1136790" y="2571373"/>
              <a:ext cx="17791" cy="13934"/>
            </a:xfrm>
            <a:custGeom>
              <a:avLst/>
              <a:gdLst/>
              <a:ahLst/>
              <a:cxnLst/>
              <a:rect l="l" t="t" r="r" b="b"/>
              <a:pathLst>
                <a:path w="143" h="112" extrusionOk="0">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8;p24">
              <a:extLst>
                <a:ext uri="{FF2B5EF4-FFF2-40B4-BE49-F238E27FC236}">
                  <a16:creationId xmlns:a16="http://schemas.microsoft.com/office/drawing/2014/main" id="{FBE92027-B751-C3B9-CBFC-B0CF0EE8C49C}"/>
                </a:ext>
              </a:extLst>
            </p:cNvPr>
            <p:cNvSpPr/>
            <p:nvPr/>
          </p:nvSpPr>
          <p:spPr>
            <a:xfrm rot="-2922755">
              <a:off x="1132850" y="25370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39;p24">
              <a:extLst>
                <a:ext uri="{FF2B5EF4-FFF2-40B4-BE49-F238E27FC236}">
                  <a16:creationId xmlns:a16="http://schemas.microsoft.com/office/drawing/2014/main" id="{1CEFE170-A376-443B-5C42-760FE01A388C}"/>
                </a:ext>
              </a:extLst>
            </p:cNvPr>
            <p:cNvSpPr/>
            <p:nvPr/>
          </p:nvSpPr>
          <p:spPr>
            <a:xfrm rot="-2922755">
              <a:off x="1129493" y="250190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0;p24">
              <a:extLst>
                <a:ext uri="{FF2B5EF4-FFF2-40B4-BE49-F238E27FC236}">
                  <a16:creationId xmlns:a16="http://schemas.microsoft.com/office/drawing/2014/main" id="{E6D7AE52-7C6E-FD7D-6A30-101F8469DFA5}"/>
                </a:ext>
              </a:extLst>
            </p:cNvPr>
            <p:cNvSpPr/>
            <p:nvPr/>
          </p:nvSpPr>
          <p:spPr>
            <a:xfrm rot="-2922755">
              <a:off x="1125693" y="2467497"/>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1;p24">
              <a:extLst>
                <a:ext uri="{FF2B5EF4-FFF2-40B4-BE49-F238E27FC236}">
                  <a16:creationId xmlns:a16="http://schemas.microsoft.com/office/drawing/2014/main" id="{18E80250-AC68-00B7-BB43-3F433DD2E9E2}"/>
                </a:ext>
              </a:extLst>
            </p:cNvPr>
            <p:cNvSpPr/>
            <p:nvPr/>
          </p:nvSpPr>
          <p:spPr>
            <a:xfrm rot="-2922755">
              <a:off x="1277422" y="2863367"/>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2;p24">
              <a:extLst>
                <a:ext uri="{FF2B5EF4-FFF2-40B4-BE49-F238E27FC236}">
                  <a16:creationId xmlns:a16="http://schemas.microsoft.com/office/drawing/2014/main" id="{B9E69931-3B09-0A2F-9B8B-497DA47BA40A}"/>
                </a:ext>
              </a:extLst>
            </p:cNvPr>
            <p:cNvSpPr/>
            <p:nvPr/>
          </p:nvSpPr>
          <p:spPr>
            <a:xfrm rot="-2922755">
              <a:off x="1228010" y="2441446"/>
              <a:ext cx="49515" cy="37821"/>
            </a:xfrm>
            <a:custGeom>
              <a:avLst/>
              <a:gdLst/>
              <a:ahLst/>
              <a:cxnLst/>
              <a:rect l="l" t="t" r="r" b="b"/>
              <a:pathLst>
                <a:path w="398" h="304" extrusionOk="0">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3;p24">
              <a:extLst>
                <a:ext uri="{FF2B5EF4-FFF2-40B4-BE49-F238E27FC236}">
                  <a16:creationId xmlns:a16="http://schemas.microsoft.com/office/drawing/2014/main" id="{3BACED08-9701-FE97-8091-D66F56C51CB7}"/>
                </a:ext>
              </a:extLst>
            </p:cNvPr>
            <p:cNvSpPr/>
            <p:nvPr/>
          </p:nvSpPr>
          <p:spPr>
            <a:xfrm rot="-2922755">
              <a:off x="1282996" y="283373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4;p24">
              <a:extLst>
                <a:ext uri="{FF2B5EF4-FFF2-40B4-BE49-F238E27FC236}">
                  <a16:creationId xmlns:a16="http://schemas.microsoft.com/office/drawing/2014/main" id="{2E38E4EC-7E12-A927-50C7-5B3D78EC6F7B}"/>
                </a:ext>
              </a:extLst>
            </p:cNvPr>
            <p:cNvSpPr/>
            <p:nvPr/>
          </p:nvSpPr>
          <p:spPr>
            <a:xfrm rot="-2922755">
              <a:off x="1280284" y="2802991"/>
              <a:ext cx="17542" cy="13436"/>
            </a:xfrm>
            <a:custGeom>
              <a:avLst/>
              <a:gdLst/>
              <a:ahLst/>
              <a:cxnLst/>
              <a:rect l="l" t="t" r="r" b="b"/>
              <a:pathLst>
                <a:path w="141" h="108" extrusionOk="0">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5;p24">
              <a:extLst>
                <a:ext uri="{FF2B5EF4-FFF2-40B4-BE49-F238E27FC236}">
                  <a16:creationId xmlns:a16="http://schemas.microsoft.com/office/drawing/2014/main" id="{AFF004D4-5895-0FA8-C96F-0787D3AE07B2}"/>
                </a:ext>
              </a:extLst>
            </p:cNvPr>
            <p:cNvSpPr/>
            <p:nvPr/>
          </p:nvSpPr>
          <p:spPr>
            <a:xfrm rot="-2922755">
              <a:off x="1276493" y="2772037"/>
              <a:ext cx="17791" cy="13934"/>
            </a:xfrm>
            <a:custGeom>
              <a:avLst/>
              <a:gdLst/>
              <a:ahLst/>
              <a:cxnLst/>
              <a:rect l="l" t="t" r="r" b="b"/>
              <a:pathLst>
                <a:path w="143" h="112" extrusionOk="0">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6;p24">
              <a:extLst>
                <a:ext uri="{FF2B5EF4-FFF2-40B4-BE49-F238E27FC236}">
                  <a16:creationId xmlns:a16="http://schemas.microsoft.com/office/drawing/2014/main" id="{3FBB79BD-13DC-1689-2E2A-791CEEFAEF4B}"/>
                </a:ext>
              </a:extLst>
            </p:cNvPr>
            <p:cNvSpPr/>
            <p:nvPr/>
          </p:nvSpPr>
          <p:spPr>
            <a:xfrm rot="-2922755">
              <a:off x="1273692" y="2741348"/>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7;p24">
              <a:extLst>
                <a:ext uri="{FF2B5EF4-FFF2-40B4-BE49-F238E27FC236}">
                  <a16:creationId xmlns:a16="http://schemas.microsoft.com/office/drawing/2014/main" id="{24622756-E32B-06C4-82FD-C0A2FD77CA53}"/>
                </a:ext>
              </a:extLst>
            </p:cNvPr>
            <p:cNvSpPr/>
            <p:nvPr/>
          </p:nvSpPr>
          <p:spPr>
            <a:xfrm rot="-2922755">
              <a:off x="1270154" y="2710856"/>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8;p24">
              <a:extLst>
                <a:ext uri="{FF2B5EF4-FFF2-40B4-BE49-F238E27FC236}">
                  <a16:creationId xmlns:a16="http://schemas.microsoft.com/office/drawing/2014/main" id="{90D637DA-25E2-C780-2074-C019449E18E5}"/>
                </a:ext>
              </a:extLst>
            </p:cNvPr>
            <p:cNvSpPr/>
            <p:nvPr/>
          </p:nvSpPr>
          <p:spPr>
            <a:xfrm rot="-2922755">
              <a:off x="1267235" y="2679631"/>
              <a:ext cx="17791" cy="13934"/>
            </a:xfrm>
            <a:custGeom>
              <a:avLst/>
              <a:gdLst/>
              <a:ahLst/>
              <a:cxnLst/>
              <a:rect l="l" t="t" r="r" b="b"/>
              <a:pathLst>
                <a:path w="143" h="112" extrusionOk="0">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9;p24">
              <a:extLst>
                <a:ext uri="{FF2B5EF4-FFF2-40B4-BE49-F238E27FC236}">
                  <a16:creationId xmlns:a16="http://schemas.microsoft.com/office/drawing/2014/main" id="{8D5E343E-66CA-8FC5-695D-980AA7EE7837}"/>
                </a:ext>
              </a:extLst>
            </p:cNvPr>
            <p:cNvSpPr/>
            <p:nvPr/>
          </p:nvSpPr>
          <p:spPr>
            <a:xfrm rot="-2922755">
              <a:off x="1263562" y="2649212"/>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0;p24">
              <a:extLst>
                <a:ext uri="{FF2B5EF4-FFF2-40B4-BE49-F238E27FC236}">
                  <a16:creationId xmlns:a16="http://schemas.microsoft.com/office/drawing/2014/main" id="{68E8011B-C82E-A7C5-D809-3A8408724738}"/>
                </a:ext>
              </a:extLst>
            </p:cNvPr>
            <p:cNvSpPr/>
            <p:nvPr/>
          </p:nvSpPr>
          <p:spPr>
            <a:xfrm rot="-2922755">
              <a:off x="1260998" y="261879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1;p24">
              <a:extLst>
                <a:ext uri="{FF2B5EF4-FFF2-40B4-BE49-F238E27FC236}">
                  <a16:creationId xmlns:a16="http://schemas.microsoft.com/office/drawing/2014/main" id="{3001786B-441C-D193-376A-7A5B5E37D913}"/>
                </a:ext>
              </a:extLst>
            </p:cNvPr>
            <p:cNvSpPr/>
            <p:nvPr/>
          </p:nvSpPr>
          <p:spPr>
            <a:xfrm rot="-2922755">
              <a:off x="1257931" y="2587121"/>
              <a:ext cx="17791" cy="14058"/>
            </a:xfrm>
            <a:custGeom>
              <a:avLst/>
              <a:gdLst/>
              <a:ahLst/>
              <a:cxnLst/>
              <a:rect l="l" t="t" r="r" b="b"/>
              <a:pathLst>
                <a:path w="143" h="113" extrusionOk="0">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2;p24">
              <a:extLst>
                <a:ext uri="{FF2B5EF4-FFF2-40B4-BE49-F238E27FC236}">
                  <a16:creationId xmlns:a16="http://schemas.microsoft.com/office/drawing/2014/main" id="{1E0FE556-0911-B23E-2149-B7D1112F8178}"/>
                </a:ext>
              </a:extLst>
            </p:cNvPr>
            <p:cNvSpPr/>
            <p:nvPr/>
          </p:nvSpPr>
          <p:spPr>
            <a:xfrm rot="-2922755">
              <a:off x="1254304" y="2556806"/>
              <a:ext cx="18786" cy="13561"/>
            </a:xfrm>
            <a:custGeom>
              <a:avLst/>
              <a:gdLst/>
              <a:ahLst/>
              <a:cxnLst/>
              <a:rect l="l" t="t" r="r" b="b"/>
              <a:pathLst>
                <a:path w="151" h="109" extrusionOk="0">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3;p24">
              <a:extLst>
                <a:ext uri="{FF2B5EF4-FFF2-40B4-BE49-F238E27FC236}">
                  <a16:creationId xmlns:a16="http://schemas.microsoft.com/office/drawing/2014/main" id="{0DD53500-E455-561E-EA30-5D29812658E4}"/>
                </a:ext>
              </a:extLst>
            </p:cNvPr>
            <p:cNvSpPr/>
            <p:nvPr/>
          </p:nvSpPr>
          <p:spPr>
            <a:xfrm rot="-2922755">
              <a:off x="1251741" y="2526391"/>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4;p24">
              <a:extLst>
                <a:ext uri="{FF2B5EF4-FFF2-40B4-BE49-F238E27FC236}">
                  <a16:creationId xmlns:a16="http://schemas.microsoft.com/office/drawing/2014/main" id="{9FFAC8AF-5E04-EEC0-C8B1-AB02E4A20902}"/>
                </a:ext>
              </a:extLst>
            </p:cNvPr>
            <p:cNvSpPr/>
            <p:nvPr/>
          </p:nvSpPr>
          <p:spPr>
            <a:xfrm rot="-2922755">
              <a:off x="1247848" y="2495089"/>
              <a:ext cx="18786" cy="14058"/>
            </a:xfrm>
            <a:custGeom>
              <a:avLst/>
              <a:gdLst/>
              <a:ahLst/>
              <a:cxnLst/>
              <a:rect l="l" t="t" r="r" b="b"/>
              <a:pathLst>
                <a:path w="151" h="113" extrusionOk="0">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755;p24">
              <a:extLst>
                <a:ext uri="{FF2B5EF4-FFF2-40B4-BE49-F238E27FC236}">
                  <a16:creationId xmlns:a16="http://schemas.microsoft.com/office/drawing/2014/main" id="{6CEA8E6B-C1DF-A5BF-7CA5-54E2A61B293A}"/>
                </a:ext>
              </a:extLst>
            </p:cNvPr>
            <p:cNvSpPr/>
            <p:nvPr/>
          </p:nvSpPr>
          <p:spPr>
            <a:xfrm rot="-2922755">
              <a:off x="1381994" y="2838707"/>
              <a:ext cx="37447" cy="37448"/>
            </a:xfrm>
            <a:custGeom>
              <a:avLst/>
              <a:gdLst/>
              <a:ahLst/>
              <a:cxnLst/>
              <a:rect l="l" t="t" r="r" b="b"/>
              <a:pathLst>
                <a:path w="301" h="301" extrusionOk="0">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756;p24">
              <a:extLst>
                <a:ext uri="{FF2B5EF4-FFF2-40B4-BE49-F238E27FC236}">
                  <a16:creationId xmlns:a16="http://schemas.microsoft.com/office/drawing/2014/main" id="{282AD4B2-0A96-F41C-0E4E-6F9377AFE4A9}"/>
                </a:ext>
              </a:extLst>
            </p:cNvPr>
            <p:cNvSpPr/>
            <p:nvPr/>
          </p:nvSpPr>
          <p:spPr>
            <a:xfrm rot="-2922755">
              <a:off x="1344569" y="2473563"/>
              <a:ext cx="37323" cy="37448"/>
            </a:xfrm>
            <a:custGeom>
              <a:avLst/>
              <a:gdLst/>
              <a:ahLst/>
              <a:cxnLst/>
              <a:rect l="l" t="t" r="r" b="b"/>
              <a:pathLst>
                <a:path w="300" h="301" extrusionOk="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757;p24">
              <a:extLst>
                <a:ext uri="{FF2B5EF4-FFF2-40B4-BE49-F238E27FC236}">
                  <a16:creationId xmlns:a16="http://schemas.microsoft.com/office/drawing/2014/main" id="{93306C6B-91DF-CF9C-3119-B64A53C4D69D}"/>
                </a:ext>
              </a:extLst>
            </p:cNvPr>
            <p:cNvSpPr/>
            <p:nvPr/>
          </p:nvSpPr>
          <p:spPr>
            <a:xfrm rot="-2922755">
              <a:off x="1388607" y="2815133"/>
              <a:ext cx="17666" cy="13436"/>
            </a:xfrm>
            <a:custGeom>
              <a:avLst/>
              <a:gdLst/>
              <a:ahLst/>
              <a:cxnLst/>
              <a:rect l="l" t="t" r="r" b="b"/>
              <a:pathLst>
                <a:path w="142" h="108" extrusionOk="0">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758;p24">
              <a:extLst>
                <a:ext uri="{FF2B5EF4-FFF2-40B4-BE49-F238E27FC236}">
                  <a16:creationId xmlns:a16="http://schemas.microsoft.com/office/drawing/2014/main" id="{C9E35145-6770-44C3-84FF-E18D894C9B42}"/>
                </a:ext>
              </a:extLst>
            </p:cNvPr>
            <p:cNvSpPr/>
            <p:nvPr/>
          </p:nvSpPr>
          <p:spPr>
            <a:xfrm rot="-2922755">
              <a:off x="1385274" y="2788004"/>
              <a:ext cx="17791" cy="14432"/>
            </a:xfrm>
            <a:custGeom>
              <a:avLst/>
              <a:gdLst/>
              <a:ahLst/>
              <a:cxnLst/>
              <a:rect l="l" t="t" r="r" b="b"/>
              <a:pathLst>
                <a:path w="143" h="116" extrusionOk="0">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759;p24">
              <a:extLst>
                <a:ext uri="{FF2B5EF4-FFF2-40B4-BE49-F238E27FC236}">
                  <a16:creationId xmlns:a16="http://schemas.microsoft.com/office/drawing/2014/main" id="{43F7AB77-BFEC-6150-86E2-E5E15BD67250}"/>
                </a:ext>
              </a:extLst>
            </p:cNvPr>
            <p:cNvSpPr/>
            <p:nvPr/>
          </p:nvSpPr>
          <p:spPr>
            <a:xfrm rot="-2922755">
              <a:off x="1382668" y="2761203"/>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760;p24">
              <a:extLst>
                <a:ext uri="{FF2B5EF4-FFF2-40B4-BE49-F238E27FC236}">
                  <a16:creationId xmlns:a16="http://schemas.microsoft.com/office/drawing/2014/main" id="{39D51D7E-C8FF-3E8D-6ABA-D263BD3817F6}"/>
                </a:ext>
              </a:extLst>
            </p:cNvPr>
            <p:cNvSpPr/>
            <p:nvPr/>
          </p:nvSpPr>
          <p:spPr>
            <a:xfrm rot="-2922755">
              <a:off x="1379556" y="2734686"/>
              <a:ext cx="18661" cy="13934"/>
            </a:xfrm>
            <a:custGeom>
              <a:avLst/>
              <a:gdLst/>
              <a:ahLst/>
              <a:cxnLst/>
              <a:rect l="l" t="t" r="r" b="b"/>
              <a:pathLst>
                <a:path w="150" h="112" extrusionOk="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761;p24">
              <a:extLst>
                <a:ext uri="{FF2B5EF4-FFF2-40B4-BE49-F238E27FC236}">
                  <a16:creationId xmlns:a16="http://schemas.microsoft.com/office/drawing/2014/main" id="{6FAA4D96-9B61-BBB4-83AE-2A538DC5F5F6}"/>
                </a:ext>
              </a:extLst>
            </p:cNvPr>
            <p:cNvSpPr/>
            <p:nvPr/>
          </p:nvSpPr>
          <p:spPr>
            <a:xfrm rot="-2922755">
              <a:off x="1377119" y="2708259"/>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762;p24">
              <a:extLst>
                <a:ext uri="{FF2B5EF4-FFF2-40B4-BE49-F238E27FC236}">
                  <a16:creationId xmlns:a16="http://schemas.microsoft.com/office/drawing/2014/main" id="{CBD8B6D3-7748-0F58-FE26-9D97995C3145}"/>
                </a:ext>
              </a:extLst>
            </p:cNvPr>
            <p:cNvSpPr/>
            <p:nvPr/>
          </p:nvSpPr>
          <p:spPr>
            <a:xfrm rot="-2922755">
              <a:off x="1373883" y="2681743"/>
              <a:ext cx="18786" cy="13436"/>
            </a:xfrm>
            <a:custGeom>
              <a:avLst/>
              <a:gdLst/>
              <a:ahLst/>
              <a:cxnLst/>
              <a:rect l="l" t="t" r="r" b="b"/>
              <a:pathLst>
                <a:path w="151" h="108" extrusionOk="0">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763;p24">
              <a:extLst>
                <a:ext uri="{FF2B5EF4-FFF2-40B4-BE49-F238E27FC236}">
                  <a16:creationId xmlns:a16="http://schemas.microsoft.com/office/drawing/2014/main" id="{D7646F48-ED91-7AFF-0B83-3DD0B68BC77F}"/>
                </a:ext>
              </a:extLst>
            </p:cNvPr>
            <p:cNvSpPr/>
            <p:nvPr/>
          </p:nvSpPr>
          <p:spPr>
            <a:xfrm rot="-2922755">
              <a:off x="1371642" y="2655102"/>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764;p24">
              <a:extLst>
                <a:ext uri="{FF2B5EF4-FFF2-40B4-BE49-F238E27FC236}">
                  <a16:creationId xmlns:a16="http://schemas.microsoft.com/office/drawing/2014/main" id="{8A9731E2-5205-18B4-7B6E-3595784B6026}"/>
                </a:ext>
              </a:extLst>
            </p:cNvPr>
            <p:cNvSpPr/>
            <p:nvPr/>
          </p:nvSpPr>
          <p:spPr>
            <a:xfrm rot="-2922755">
              <a:off x="1368406" y="2628586"/>
              <a:ext cx="18786" cy="13436"/>
            </a:xfrm>
            <a:custGeom>
              <a:avLst/>
              <a:gdLst/>
              <a:ahLst/>
              <a:cxnLst/>
              <a:rect l="l" t="t" r="r" b="b"/>
              <a:pathLst>
                <a:path w="151" h="108" extrusionOk="0">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765;p24">
              <a:extLst>
                <a:ext uri="{FF2B5EF4-FFF2-40B4-BE49-F238E27FC236}">
                  <a16:creationId xmlns:a16="http://schemas.microsoft.com/office/drawing/2014/main" id="{16837295-E360-B81A-FE19-88CE9F8BE6D3}"/>
                </a:ext>
              </a:extLst>
            </p:cNvPr>
            <p:cNvSpPr/>
            <p:nvPr/>
          </p:nvSpPr>
          <p:spPr>
            <a:xfrm rot="-2922755">
              <a:off x="1366212" y="2602049"/>
              <a:ext cx="17791" cy="13436"/>
            </a:xfrm>
            <a:custGeom>
              <a:avLst/>
              <a:gdLst/>
              <a:ahLst/>
              <a:cxnLst/>
              <a:rect l="l" t="t" r="r" b="b"/>
              <a:pathLst>
                <a:path w="143" h="108" extrusionOk="0">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766;p24">
              <a:extLst>
                <a:ext uri="{FF2B5EF4-FFF2-40B4-BE49-F238E27FC236}">
                  <a16:creationId xmlns:a16="http://schemas.microsoft.com/office/drawing/2014/main" id="{2C7B6FE1-43D1-5241-A022-0FEB5A71DF6F}"/>
                </a:ext>
              </a:extLst>
            </p:cNvPr>
            <p:cNvSpPr/>
            <p:nvPr/>
          </p:nvSpPr>
          <p:spPr>
            <a:xfrm rot="-2922755">
              <a:off x="1363845" y="2575128"/>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767;p24">
              <a:extLst>
                <a:ext uri="{FF2B5EF4-FFF2-40B4-BE49-F238E27FC236}">
                  <a16:creationId xmlns:a16="http://schemas.microsoft.com/office/drawing/2014/main" id="{FFA39EE4-61B7-E3CD-ADBE-2FC9010E269C}"/>
                </a:ext>
              </a:extLst>
            </p:cNvPr>
            <p:cNvSpPr/>
            <p:nvPr/>
          </p:nvSpPr>
          <p:spPr>
            <a:xfrm rot="-2922755">
              <a:off x="1360609" y="2548612"/>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768;p24">
              <a:extLst>
                <a:ext uri="{FF2B5EF4-FFF2-40B4-BE49-F238E27FC236}">
                  <a16:creationId xmlns:a16="http://schemas.microsoft.com/office/drawing/2014/main" id="{19498DFC-E3BE-A773-F43F-995CF60688B1}"/>
                </a:ext>
              </a:extLst>
            </p:cNvPr>
            <p:cNvSpPr/>
            <p:nvPr/>
          </p:nvSpPr>
          <p:spPr>
            <a:xfrm rot="-2922755">
              <a:off x="1358415" y="2522074"/>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769;p24">
              <a:extLst>
                <a:ext uri="{FF2B5EF4-FFF2-40B4-BE49-F238E27FC236}">
                  <a16:creationId xmlns:a16="http://schemas.microsoft.com/office/drawing/2014/main" id="{83C8D5B3-F0AA-56E1-E076-B06A4C75408B}"/>
                </a:ext>
              </a:extLst>
            </p:cNvPr>
            <p:cNvSpPr/>
            <p:nvPr/>
          </p:nvSpPr>
          <p:spPr>
            <a:xfrm rot="-2922755">
              <a:off x="1476159" y="2813533"/>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770;p24">
              <a:extLst>
                <a:ext uri="{FF2B5EF4-FFF2-40B4-BE49-F238E27FC236}">
                  <a16:creationId xmlns:a16="http://schemas.microsoft.com/office/drawing/2014/main" id="{F477BB8E-9882-B13D-4ECA-393B06EDDB77}"/>
                </a:ext>
              </a:extLst>
            </p:cNvPr>
            <p:cNvSpPr/>
            <p:nvPr/>
          </p:nvSpPr>
          <p:spPr>
            <a:xfrm rot="-2922755">
              <a:off x="1437399" y="2504219"/>
              <a:ext cx="50261" cy="36950"/>
            </a:xfrm>
            <a:custGeom>
              <a:avLst/>
              <a:gdLst/>
              <a:ahLst/>
              <a:cxnLst/>
              <a:rect l="l" t="t" r="r" b="b"/>
              <a:pathLst>
                <a:path w="404" h="297" extrusionOk="0">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771;p24">
              <a:extLst>
                <a:ext uri="{FF2B5EF4-FFF2-40B4-BE49-F238E27FC236}">
                  <a16:creationId xmlns:a16="http://schemas.microsoft.com/office/drawing/2014/main" id="{51622270-B288-7C49-2994-2DA8F3C3A450}"/>
                </a:ext>
              </a:extLst>
            </p:cNvPr>
            <p:cNvSpPr/>
            <p:nvPr/>
          </p:nvSpPr>
          <p:spPr>
            <a:xfrm rot="-2922755">
              <a:off x="1482417" y="279443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772;p24">
              <a:extLst>
                <a:ext uri="{FF2B5EF4-FFF2-40B4-BE49-F238E27FC236}">
                  <a16:creationId xmlns:a16="http://schemas.microsoft.com/office/drawing/2014/main" id="{B2C17678-C39A-44DC-C81D-70B81DF6344B}"/>
                </a:ext>
              </a:extLst>
            </p:cNvPr>
            <p:cNvSpPr/>
            <p:nvPr/>
          </p:nvSpPr>
          <p:spPr>
            <a:xfrm rot="-2922755">
              <a:off x="1479537" y="2771789"/>
              <a:ext cx="18786" cy="13934"/>
            </a:xfrm>
            <a:custGeom>
              <a:avLst/>
              <a:gdLst/>
              <a:ahLst/>
              <a:cxnLst/>
              <a:rect l="l" t="t" r="r" b="b"/>
              <a:pathLst>
                <a:path w="151" h="112" extrusionOk="0">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773;p24">
              <a:extLst>
                <a:ext uri="{FF2B5EF4-FFF2-40B4-BE49-F238E27FC236}">
                  <a16:creationId xmlns:a16="http://schemas.microsoft.com/office/drawing/2014/main" id="{8C734CF5-CA03-D275-BC76-0CFBF7CEA94F}"/>
                </a:ext>
              </a:extLst>
            </p:cNvPr>
            <p:cNvSpPr/>
            <p:nvPr/>
          </p:nvSpPr>
          <p:spPr>
            <a:xfrm rot="-2922755">
              <a:off x="1477734" y="2749051"/>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774;p24">
              <a:extLst>
                <a:ext uri="{FF2B5EF4-FFF2-40B4-BE49-F238E27FC236}">
                  <a16:creationId xmlns:a16="http://schemas.microsoft.com/office/drawing/2014/main" id="{60E845DA-EE86-AE28-9FE7-F9E56B749602}"/>
                </a:ext>
              </a:extLst>
            </p:cNvPr>
            <p:cNvSpPr/>
            <p:nvPr/>
          </p:nvSpPr>
          <p:spPr>
            <a:xfrm rot="-2922755">
              <a:off x="1475129" y="2727265"/>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775;p24">
              <a:extLst>
                <a:ext uri="{FF2B5EF4-FFF2-40B4-BE49-F238E27FC236}">
                  <a16:creationId xmlns:a16="http://schemas.microsoft.com/office/drawing/2014/main" id="{3CBCC56F-9CF6-4EB7-A832-E337254EFC71}"/>
                </a:ext>
              </a:extLst>
            </p:cNvPr>
            <p:cNvSpPr/>
            <p:nvPr/>
          </p:nvSpPr>
          <p:spPr>
            <a:xfrm rot="-2922755">
              <a:off x="1473233" y="2704694"/>
              <a:ext cx="17542" cy="13436"/>
            </a:xfrm>
            <a:custGeom>
              <a:avLst/>
              <a:gdLst/>
              <a:ahLst/>
              <a:cxnLst/>
              <a:rect l="l" t="t" r="r" b="b"/>
              <a:pathLst>
                <a:path w="141" h="108" extrusionOk="0">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776;p24">
              <a:extLst>
                <a:ext uri="{FF2B5EF4-FFF2-40B4-BE49-F238E27FC236}">
                  <a16:creationId xmlns:a16="http://schemas.microsoft.com/office/drawing/2014/main" id="{94F78FB4-F86B-910C-2925-4AFEAADA7697}"/>
                </a:ext>
              </a:extLst>
            </p:cNvPr>
            <p:cNvSpPr/>
            <p:nvPr/>
          </p:nvSpPr>
          <p:spPr>
            <a:xfrm rot="-2922755">
              <a:off x="1470216" y="2682122"/>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777;p24">
              <a:extLst>
                <a:ext uri="{FF2B5EF4-FFF2-40B4-BE49-F238E27FC236}">
                  <a16:creationId xmlns:a16="http://schemas.microsoft.com/office/drawing/2014/main" id="{639054D0-4F62-C539-22EF-1CAC27F1BFF9}"/>
                </a:ext>
              </a:extLst>
            </p:cNvPr>
            <p:cNvSpPr/>
            <p:nvPr/>
          </p:nvSpPr>
          <p:spPr>
            <a:xfrm rot="-2922755">
              <a:off x="1468367" y="2659405"/>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778;p24">
              <a:extLst>
                <a:ext uri="{FF2B5EF4-FFF2-40B4-BE49-F238E27FC236}">
                  <a16:creationId xmlns:a16="http://schemas.microsoft.com/office/drawing/2014/main" id="{6B158CED-6916-ED5A-3DCD-C7BD42F7C24E}"/>
                </a:ext>
              </a:extLst>
            </p:cNvPr>
            <p:cNvSpPr/>
            <p:nvPr/>
          </p:nvSpPr>
          <p:spPr>
            <a:xfrm rot="-2922755">
              <a:off x="1466172" y="2636450"/>
              <a:ext cx="17791" cy="13561"/>
            </a:xfrm>
            <a:custGeom>
              <a:avLst/>
              <a:gdLst/>
              <a:ahLst/>
              <a:cxnLst/>
              <a:rect l="l" t="t" r="r" b="b"/>
              <a:pathLst>
                <a:path w="143" h="109" extrusionOk="0">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779;p24">
              <a:extLst>
                <a:ext uri="{FF2B5EF4-FFF2-40B4-BE49-F238E27FC236}">
                  <a16:creationId xmlns:a16="http://schemas.microsoft.com/office/drawing/2014/main" id="{0820BD62-36B7-A850-C172-AE278EB9425B}"/>
                </a:ext>
              </a:extLst>
            </p:cNvPr>
            <p:cNvSpPr/>
            <p:nvPr/>
          </p:nvSpPr>
          <p:spPr>
            <a:xfrm rot="-2922755">
              <a:off x="1463442" y="2613738"/>
              <a:ext cx="18661" cy="14058"/>
            </a:xfrm>
            <a:custGeom>
              <a:avLst/>
              <a:gdLst/>
              <a:ahLst/>
              <a:cxnLst/>
              <a:rect l="l" t="t" r="r" b="b"/>
              <a:pathLst>
                <a:path w="150" h="113" extrusionOk="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780;p24">
              <a:extLst>
                <a:ext uri="{FF2B5EF4-FFF2-40B4-BE49-F238E27FC236}">
                  <a16:creationId xmlns:a16="http://schemas.microsoft.com/office/drawing/2014/main" id="{DF5C0D7A-2931-37C5-1DBC-148CB75536EA}"/>
                </a:ext>
              </a:extLst>
            </p:cNvPr>
            <p:cNvSpPr/>
            <p:nvPr/>
          </p:nvSpPr>
          <p:spPr>
            <a:xfrm rot="-2922755">
              <a:off x="1461582" y="2591150"/>
              <a:ext cx="17791" cy="14307"/>
            </a:xfrm>
            <a:custGeom>
              <a:avLst/>
              <a:gdLst/>
              <a:ahLst/>
              <a:cxnLst/>
              <a:rect l="l" t="t" r="r" b="b"/>
              <a:pathLst>
                <a:path w="143" h="115" extrusionOk="0">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781;p24">
              <a:extLst>
                <a:ext uri="{FF2B5EF4-FFF2-40B4-BE49-F238E27FC236}">
                  <a16:creationId xmlns:a16="http://schemas.microsoft.com/office/drawing/2014/main" id="{0A0FC3D7-325C-6ADA-0A0B-01DA29CE59E0}"/>
                </a:ext>
              </a:extLst>
            </p:cNvPr>
            <p:cNvSpPr/>
            <p:nvPr/>
          </p:nvSpPr>
          <p:spPr>
            <a:xfrm rot="-2922755">
              <a:off x="1459034" y="2569338"/>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782;p24">
              <a:extLst>
                <a:ext uri="{FF2B5EF4-FFF2-40B4-BE49-F238E27FC236}">
                  <a16:creationId xmlns:a16="http://schemas.microsoft.com/office/drawing/2014/main" id="{F1DD2ABC-C586-8AE3-37D6-ED9ED9C5DF2F}"/>
                </a:ext>
              </a:extLst>
            </p:cNvPr>
            <p:cNvSpPr/>
            <p:nvPr/>
          </p:nvSpPr>
          <p:spPr>
            <a:xfrm rot="-2922755">
              <a:off x="1456992" y="2546720"/>
              <a:ext cx="17791" cy="13312"/>
            </a:xfrm>
            <a:custGeom>
              <a:avLst/>
              <a:gdLst/>
              <a:ahLst/>
              <a:cxnLst/>
              <a:rect l="l" t="t" r="r" b="b"/>
              <a:pathLst>
                <a:path w="143" h="107" extrusionOk="0">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783;p24">
              <a:extLst>
                <a:ext uri="{FF2B5EF4-FFF2-40B4-BE49-F238E27FC236}">
                  <a16:creationId xmlns:a16="http://schemas.microsoft.com/office/drawing/2014/main" id="{4C5802BE-AF95-5BAD-34E8-8F795BE579F6}"/>
                </a:ext>
              </a:extLst>
            </p:cNvPr>
            <p:cNvSpPr/>
            <p:nvPr/>
          </p:nvSpPr>
          <p:spPr>
            <a:xfrm rot="-2922755">
              <a:off x="1553748" y="2785957"/>
              <a:ext cx="49515" cy="37448"/>
            </a:xfrm>
            <a:custGeom>
              <a:avLst/>
              <a:gdLst/>
              <a:ahLst/>
              <a:cxnLst/>
              <a:rect l="l" t="t" r="r" b="b"/>
              <a:pathLst>
                <a:path w="398" h="301" extrusionOk="0">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784;p24">
              <a:extLst>
                <a:ext uri="{FF2B5EF4-FFF2-40B4-BE49-F238E27FC236}">
                  <a16:creationId xmlns:a16="http://schemas.microsoft.com/office/drawing/2014/main" id="{E781D772-BA44-1119-ABD9-6B11009C3E72}"/>
                </a:ext>
              </a:extLst>
            </p:cNvPr>
            <p:cNvSpPr/>
            <p:nvPr/>
          </p:nvSpPr>
          <p:spPr>
            <a:xfrm rot="-2922755">
              <a:off x="1566600" y="2772824"/>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785;p24">
              <a:extLst>
                <a:ext uri="{FF2B5EF4-FFF2-40B4-BE49-F238E27FC236}">
                  <a16:creationId xmlns:a16="http://schemas.microsoft.com/office/drawing/2014/main" id="{58700F0C-7E82-7F52-5253-B87B44B370DD}"/>
                </a:ext>
              </a:extLst>
            </p:cNvPr>
            <p:cNvSpPr/>
            <p:nvPr/>
          </p:nvSpPr>
          <p:spPr>
            <a:xfrm rot="-2922755">
              <a:off x="1565522" y="2754774"/>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786;p24">
              <a:extLst>
                <a:ext uri="{FF2B5EF4-FFF2-40B4-BE49-F238E27FC236}">
                  <a16:creationId xmlns:a16="http://schemas.microsoft.com/office/drawing/2014/main" id="{0BE52AFD-64E3-242F-E8CF-ADBD3323F1A0}"/>
                </a:ext>
              </a:extLst>
            </p:cNvPr>
            <p:cNvSpPr/>
            <p:nvPr/>
          </p:nvSpPr>
          <p:spPr>
            <a:xfrm rot="-2922755">
              <a:off x="1562850" y="2736023"/>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787;p24">
              <a:extLst>
                <a:ext uri="{FF2B5EF4-FFF2-40B4-BE49-F238E27FC236}">
                  <a16:creationId xmlns:a16="http://schemas.microsoft.com/office/drawing/2014/main" id="{4F3FCCB0-4D9B-8C3A-1AF4-09BA498C3558}"/>
                </a:ext>
              </a:extLst>
            </p:cNvPr>
            <p:cNvSpPr/>
            <p:nvPr/>
          </p:nvSpPr>
          <p:spPr>
            <a:xfrm rot="-2922755">
              <a:off x="1561449" y="2717260"/>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788;p24">
              <a:extLst>
                <a:ext uri="{FF2B5EF4-FFF2-40B4-BE49-F238E27FC236}">
                  <a16:creationId xmlns:a16="http://schemas.microsoft.com/office/drawing/2014/main" id="{0C5EC1C6-D776-B686-A6C8-C3BD504CB68B}"/>
                </a:ext>
              </a:extLst>
            </p:cNvPr>
            <p:cNvSpPr/>
            <p:nvPr/>
          </p:nvSpPr>
          <p:spPr>
            <a:xfrm rot="-2922755">
              <a:off x="1559926" y="269897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789;p24">
              <a:extLst>
                <a:ext uri="{FF2B5EF4-FFF2-40B4-BE49-F238E27FC236}">
                  <a16:creationId xmlns:a16="http://schemas.microsoft.com/office/drawing/2014/main" id="{27020180-4925-7C55-3124-B354F63C7EBF}"/>
                </a:ext>
              </a:extLst>
            </p:cNvPr>
            <p:cNvSpPr/>
            <p:nvPr/>
          </p:nvSpPr>
          <p:spPr>
            <a:xfrm rot="-2922755">
              <a:off x="1557465" y="2680689"/>
              <a:ext cx="17791" cy="13561"/>
            </a:xfrm>
            <a:custGeom>
              <a:avLst/>
              <a:gdLst/>
              <a:ahLst/>
              <a:cxnLst/>
              <a:rect l="l" t="t" r="r" b="b"/>
              <a:pathLst>
                <a:path w="143" h="109" extrusionOk="0">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790;p24">
              <a:extLst>
                <a:ext uri="{FF2B5EF4-FFF2-40B4-BE49-F238E27FC236}">
                  <a16:creationId xmlns:a16="http://schemas.microsoft.com/office/drawing/2014/main" id="{25438CB2-42B2-EE5F-7AD1-A2A53F91EF47}"/>
                </a:ext>
              </a:extLst>
            </p:cNvPr>
            <p:cNvSpPr/>
            <p:nvPr/>
          </p:nvSpPr>
          <p:spPr>
            <a:xfrm rot="-2922755">
              <a:off x="1556265" y="2662368"/>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791;p24">
              <a:extLst>
                <a:ext uri="{FF2B5EF4-FFF2-40B4-BE49-F238E27FC236}">
                  <a16:creationId xmlns:a16="http://schemas.microsoft.com/office/drawing/2014/main" id="{284D47D0-D59A-849B-961E-0B60EFA57E20}"/>
                </a:ext>
              </a:extLst>
            </p:cNvPr>
            <p:cNvSpPr/>
            <p:nvPr/>
          </p:nvSpPr>
          <p:spPr>
            <a:xfrm rot="-2922755">
              <a:off x="1553592" y="2643617"/>
              <a:ext cx="18786" cy="13561"/>
            </a:xfrm>
            <a:custGeom>
              <a:avLst/>
              <a:gdLst/>
              <a:ahLst/>
              <a:cxnLst/>
              <a:rect l="l" t="t" r="r" b="b"/>
              <a:pathLst>
                <a:path w="151" h="109" extrusionOk="0">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792;p24">
              <a:extLst>
                <a:ext uri="{FF2B5EF4-FFF2-40B4-BE49-F238E27FC236}">
                  <a16:creationId xmlns:a16="http://schemas.microsoft.com/office/drawing/2014/main" id="{8607C5FC-F1BD-1B2B-F719-8F1CAC2ABAF0}"/>
                </a:ext>
              </a:extLst>
            </p:cNvPr>
            <p:cNvSpPr/>
            <p:nvPr/>
          </p:nvSpPr>
          <p:spPr>
            <a:xfrm rot="-2922755">
              <a:off x="1552192" y="2624853"/>
              <a:ext cx="17791" cy="14307"/>
            </a:xfrm>
            <a:custGeom>
              <a:avLst/>
              <a:gdLst/>
              <a:ahLst/>
              <a:cxnLst/>
              <a:rect l="l" t="t" r="r" b="b"/>
              <a:pathLst>
                <a:path w="143" h="115" extrusionOk="0">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793;p24">
              <a:extLst>
                <a:ext uri="{FF2B5EF4-FFF2-40B4-BE49-F238E27FC236}">
                  <a16:creationId xmlns:a16="http://schemas.microsoft.com/office/drawing/2014/main" id="{B49B13E6-500C-B98F-E5E4-C978800FCD29}"/>
                </a:ext>
              </a:extLst>
            </p:cNvPr>
            <p:cNvSpPr/>
            <p:nvPr/>
          </p:nvSpPr>
          <p:spPr>
            <a:xfrm rot="-2922755">
              <a:off x="1549842" y="2606940"/>
              <a:ext cx="18786" cy="13436"/>
            </a:xfrm>
            <a:custGeom>
              <a:avLst/>
              <a:gdLst/>
              <a:ahLst/>
              <a:cxnLst/>
              <a:rect l="l" t="t" r="r" b="b"/>
              <a:pathLst>
                <a:path w="151" h="108" extrusionOk="0">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794;p24">
              <a:extLst>
                <a:ext uri="{FF2B5EF4-FFF2-40B4-BE49-F238E27FC236}">
                  <a16:creationId xmlns:a16="http://schemas.microsoft.com/office/drawing/2014/main" id="{DE3B833B-0CAC-A2F4-0C09-12AEC23A52B6}"/>
                </a:ext>
              </a:extLst>
            </p:cNvPr>
            <p:cNvSpPr/>
            <p:nvPr/>
          </p:nvSpPr>
          <p:spPr>
            <a:xfrm rot="-2922755">
              <a:off x="1548161" y="2588303"/>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795;p24">
              <a:extLst>
                <a:ext uri="{FF2B5EF4-FFF2-40B4-BE49-F238E27FC236}">
                  <a16:creationId xmlns:a16="http://schemas.microsoft.com/office/drawing/2014/main" id="{225BA0B7-E948-37C2-8FCE-F39760504D61}"/>
                </a:ext>
              </a:extLst>
            </p:cNvPr>
            <p:cNvSpPr/>
            <p:nvPr/>
          </p:nvSpPr>
          <p:spPr>
            <a:xfrm rot="-2922755">
              <a:off x="1546088" y="257025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796;p24">
              <a:extLst>
                <a:ext uri="{FF2B5EF4-FFF2-40B4-BE49-F238E27FC236}">
                  <a16:creationId xmlns:a16="http://schemas.microsoft.com/office/drawing/2014/main" id="{3348F504-2EAD-0245-58B6-B3C2D7558F30}"/>
                </a:ext>
              </a:extLst>
            </p:cNvPr>
            <p:cNvSpPr/>
            <p:nvPr/>
          </p:nvSpPr>
          <p:spPr>
            <a:xfrm rot="-2922755">
              <a:off x="1528116" y="2533027"/>
              <a:ext cx="49266" cy="37448"/>
            </a:xfrm>
            <a:custGeom>
              <a:avLst/>
              <a:gdLst/>
              <a:ahLst/>
              <a:cxnLst/>
              <a:rect l="l" t="t" r="r" b="b"/>
              <a:pathLst>
                <a:path w="396" h="301" extrusionOk="0">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797;p24">
              <a:extLst>
                <a:ext uri="{FF2B5EF4-FFF2-40B4-BE49-F238E27FC236}">
                  <a16:creationId xmlns:a16="http://schemas.microsoft.com/office/drawing/2014/main" id="{EABC936F-5225-4C0C-2F96-90DDC05DE392}"/>
                </a:ext>
              </a:extLst>
            </p:cNvPr>
            <p:cNvSpPr/>
            <p:nvPr/>
          </p:nvSpPr>
          <p:spPr>
            <a:xfrm rot="-2922755">
              <a:off x="1630307" y="2757585"/>
              <a:ext cx="50261" cy="37572"/>
            </a:xfrm>
            <a:custGeom>
              <a:avLst/>
              <a:gdLst/>
              <a:ahLst/>
              <a:cxnLst/>
              <a:rect l="l" t="t" r="r" b="b"/>
              <a:pathLst>
                <a:path w="404" h="302" extrusionOk="0">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798;p24">
              <a:extLst>
                <a:ext uri="{FF2B5EF4-FFF2-40B4-BE49-F238E27FC236}">
                  <a16:creationId xmlns:a16="http://schemas.microsoft.com/office/drawing/2014/main" id="{E753D851-E4E6-5E23-D449-EF1035A74109}"/>
                </a:ext>
              </a:extLst>
            </p:cNvPr>
            <p:cNvSpPr/>
            <p:nvPr/>
          </p:nvSpPr>
          <p:spPr>
            <a:xfrm rot="-2922755">
              <a:off x="1644735" y="2749499"/>
              <a:ext cx="17791" cy="14307"/>
            </a:xfrm>
            <a:custGeom>
              <a:avLst/>
              <a:gdLst/>
              <a:ahLst/>
              <a:cxnLst/>
              <a:rect l="l" t="t" r="r" b="b"/>
              <a:pathLst>
                <a:path w="143" h="115" extrusionOk="0">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799;p24">
              <a:extLst>
                <a:ext uri="{FF2B5EF4-FFF2-40B4-BE49-F238E27FC236}">
                  <a16:creationId xmlns:a16="http://schemas.microsoft.com/office/drawing/2014/main" id="{8497D624-E928-14D4-680E-196C924C0D50}"/>
                </a:ext>
              </a:extLst>
            </p:cNvPr>
            <p:cNvSpPr/>
            <p:nvPr/>
          </p:nvSpPr>
          <p:spPr>
            <a:xfrm rot="-2922755">
              <a:off x="1642729" y="2735531"/>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800;p24">
              <a:extLst>
                <a:ext uri="{FF2B5EF4-FFF2-40B4-BE49-F238E27FC236}">
                  <a16:creationId xmlns:a16="http://schemas.microsoft.com/office/drawing/2014/main" id="{A2D42F8B-808F-37C7-A0E6-ADC9016BE5C3}"/>
                </a:ext>
              </a:extLst>
            </p:cNvPr>
            <p:cNvSpPr/>
            <p:nvPr/>
          </p:nvSpPr>
          <p:spPr>
            <a:xfrm rot="-2922755">
              <a:off x="1641871" y="2721425"/>
              <a:ext cx="17791" cy="13436"/>
            </a:xfrm>
            <a:custGeom>
              <a:avLst/>
              <a:gdLst/>
              <a:ahLst/>
              <a:cxnLst/>
              <a:rect l="l" t="t" r="r" b="b"/>
              <a:pathLst>
                <a:path w="143" h="108" extrusionOk="0">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801;p24">
              <a:extLst>
                <a:ext uri="{FF2B5EF4-FFF2-40B4-BE49-F238E27FC236}">
                  <a16:creationId xmlns:a16="http://schemas.microsoft.com/office/drawing/2014/main" id="{38200242-10ED-DA88-424E-E4AEFBAF77A0}"/>
                </a:ext>
              </a:extLst>
            </p:cNvPr>
            <p:cNvSpPr/>
            <p:nvPr/>
          </p:nvSpPr>
          <p:spPr>
            <a:xfrm rot="-2922755">
              <a:off x="1639819" y="2706482"/>
              <a:ext cx="18786" cy="14432"/>
            </a:xfrm>
            <a:custGeom>
              <a:avLst/>
              <a:gdLst/>
              <a:ahLst/>
              <a:cxnLst/>
              <a:rect l="l" t="t" r="r" b="b"/>
              <a:pathLst>
                <a:path w="151" h="116" extrusionOk="0">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802;p24">
              <a:extLst>
                <a:ext uri="{FF2B5EF4-FFF2-40B4-BE49-F238E27FC236}">
                  <a16:creationId xmlns:a16="http://schemas.microsoft.com/office/drawing/2014/main" id="{4189F8FF-4C5E-33BA-2076-FBA0D7594106}"/>
                </a:ext>
              </a:extLst>
            </p:cNvPr>
            <p:cNvSpPr/>
            <p:nvPr/>
          </p:nvSpPr>
          <p:spPr>
            <a:xfrm rot="-2922755">
              <a:off x="1638706" y="2692560"/>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803;p24">
              <a:extLst>
                <a:ext uri="{FF2B5EF4-FFF2-40B4-BE49-F238E27FC236}">
                  <a16:creationId xmlns:a16="http://schemas.microsoft.com/office/drawing/2014/main" id="{2134E0E5-EFB9-EFAF-8031-A80C5BBD2B9F}"/>
                </a:ext>
              </a:extLst>
            </p:cNvPr>
            <p:cNvSpPr/>
            <p:nvPr/>
          </p:nvSpPr>
          <p:spPr>
            <a:xfrm rot="-2922755">
              <a:off x="1636951" y="2678522"/>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804;p24">
              <a:extLst>
                <a:ext uri="{FF2B5EF4-FFF2-40B4-BE49-F238E27FC236}">
                  <a16:creationId xmlns:a16="http://schemas.microsoft.com/office/drawing/2014/main" id="{0993ECB0-1E7D-C795-FCF2-98F4C00AD2AA}"/>
                </a:ext>
              </a:extLst>
            </p:cNvPr>
            <p:cNvSpPr/>
            <p:nvPr/>
          </p:nvSpPr>
          <p:spPr>
            <a:xfrm rot="-2922755">
              <a:off x="1635759" y="2663653"/>
              <a:ext cx="17791" cy="13934"/>
            </a:xfrm>
            <a:custGeom>
              <a:avLst/>
              <a:gdLst/>
              <a:ahLst/>
              <a:cxnLst/>
              <a:rect l="l" t="t" r="r" b="b"/>
              <a:pathLst>
                <a:path w="143" h="112" extrusionOk="0">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805;p24">
              <a:extLst>
                <a:ext uri="{FF2B5EF4-FFF2-40B4-BE49-F238E27FC236}">
                  <a16:creationId xmlns:a16="http://schemas.microsoft.com/office/drawing/2014/main" id="{3CE4F120-2893-E208-9374-ADC614C0A85C}"/>
                </a:ext>
              </a:extLst>
            </p:cNvPr>
            <p:cNvSpPr/>
            <p:nvPr/>
          </p:nvSpPr>
          <p:spPr>
            <a:xfrm rot="-2922755">
              <a:off x="1633811" y="2649714"/>
              <a:ext cx="18786" cy="13436"/>
            </a:xfrm>
            <a:custGeom>
              <a:avLst/>
              <a:gdLst/>
              <a:ahLst/>
              <a:cxnLst/>
              <a:rect l="l" t="t" r="r" b="b"/>
              <a:pathLst>
                <a:path w="151" h="108" extrusionOk="0">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806;p24">
              <a:extLst>
                <a:ext uri="{FF2B5EF4-FFF2-40B4-BE49-F238E27FC236}">
                  <a16:creationId xmlns:a16="http://schemas.microsoft.com/office/drawing/2014/main" id="{7DFA8BF1-EDB4-62ED-1FD7-440AA2EA6BBB}"/>
                </a:ext>
              </a:extLst>
            </p:cNvPr>
            <p:cNvSpPr/>
            <p:nvPr/>
          </p:nvSpPr>
          <p:spPr>
            <a:xfrm rot="-2922755">
              <a:off x="1633078" y="2635608"/>
              <a:ext cx="17542" cy="13436"/>
            </a:xfrm>
            <a:custGeom>
              <a:avLst/>
              <a:gdLst/>
              <a:ahLst/>
              <a:cxnLst/>
              <a:rect l="l" t="t" r="r" b="b"/>
              <a:pathLst>
                <a:path w="141" h="108" extrusionOk="0">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807;p24">
              <a:extLst>
                <a:ext uri="{FF2B5EF4-FFF2-40B4-BE49-F238E27FC236}">
                  <a16:creationId xmlns:a16="http://schemas.microsoft.com/office/drawing/2014/main" id="{9FC7412C-3CFD-592A-797E-0BB547D99743}"/>
                </a:ext>
              </a:extLst>
            </p:cNvPr>
            <p:cNvSpPr/>
            <p:nvPr/>
          </p:nvSpPr>
          <p:spPr>
            <a:xfrm rot="-2922755">
              <a:off x="1631540" y="2620376"/>
              <a:ext cx="17791" cy="13934"/>
            </a:xfrm>
            <a:custGeom>
              <a:avLst/>
              <a:gdLst/>
              <a:ahLst/>
              <a:cxnLst/>
              <a:rect l="l" t="t" r="r" b="b"/>
              <a:pathLst>
                <a:path w="143" h="112" extrusionOk="0">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808;p24">
              <a:extLst>
                <a:ext uri="{FF2B5EF4-FFF2-40B4-BE49-F238E27FC236}">
                  <a16:creationId xmlns:a16="http://schemas.microsoft.com/office/drawing/2014/main" id="{46C8590B-82F0-7535-1D87-DF7AEE1CBF6C}"/>
                </a:ext>
              </a:extLst>
            </p:cNvPr>
            <p:cNvSpPr/>
            <p:nvPr/>
          </p:nvSpPr>
          <p:spPr>
            <a:xfrm rot="-2922755">
              <a:off x="1629844" y="2606718"/>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809;p24">
              <a:extLst>
                <a:ext uri="{FF2B5EF4-FFF2-40B4-BE49-F238E27FC236}">
                  <a16:creationId xmlns:a16="http://schemas.microsoft.com/office/drawing/2014/main" id="{EF364D01-6464-4474-8BEB-4D5A3F4A95FA}"/>
                </a:ext>
              </a:extLst>
            </p:cNvPr>
            <p:cNvSpPr/>
            <p:nvPr/>
          </p:nvSpPr>
          <p:spPr>
            <a:xfrm rot="-2922755">
              <a:off x="1628838" y="2592285"/>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810;p24">
              <a:extLst>
                <a:ext uri="{FF2B5EF4-FFF2-40B4-BE49-F238E27FC236}">
                  <a16:creationId xmlns:a16="http://schemas.microsoft.com/office/drawing/2014/main" id="{05F54EDA-BE5A-83A7-92E8-7BDB12CC7059}"/>
                </a:ext>
              </a:extLst>
            </p:cNvPr>
            <p:cNvSpPr/>
            <p:nvPr/>
          </p:nvSpPr>
          <p:spPr>
            <a:xfrm rot="-2922755">
              <a:off x="1616718" y="2560254"/>
              <a:ext cx="37447" cy="37323"/>
            </a:xfrm>
            <a:custGeom>
              <a:avLst/>
              <a:gdLst/>
              <a:ahLst/>
              <a:cxnLst/>
              <a:rect l="l" t="t" r="r" b="b"/>
              <a:pathLst>
                <a:path w="301" h="300" extrusionOk="0">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811;p24">
              <a:extLst>
                <a:ext uri="{FF2B5EF4-FFF2-40B4-BE49-F238E27FC236}">
                  <a16:creationId xmlns:a16="http://schemas.microsoft.com/office/drawing/2014/main" id="{D7E883FE-EE21-2614-3CB1-C4466651DC09}"/>
                </a:ext>
              </a:extLst>
            </p:cNvPr>
            <p:cNvSpPr/>
            <p:nvPr/>
          </p:nvSpPr>
          <p:spPr>
            <a:xfrm rot="-2922755">
              <a:off x="1701448" y="2728640"/>
              <a:ext cx="50261" cy="36950"/>
            </a:xfrm>
            <a:custGeom>
              <a:avLst/>
              <a:gdLst/>
              <a:ahLst/>
              <a:cxnLst/>
              <a:rect l="l" t="t" r="r" b="b"/>
              <a:pathLst>
                <a:path w="404" h="297" extrusionOk="0">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812;p24">
              <a:extLst>
                <a:ext uri="{FF2B5EF4-FFF2-40B4-BE49-F238E27FC236}">
                  <a16:creationId xmlns:a16="http://schemas.microsoft.com/office/drawing/2014/main" id="{5C5791B8-53A5-0DE3-8FB9-EAFBE39B8E28}"/>
                </a:ext>
              </a:extLst>
            </p:cNvPr>
            <p:cNvSpPr/>
            <p:nvPr/>
          </p:nvSpPr>
          <p:spPr>
            <a:xfrm rot="-2922755">
              <a:off x="1716451" y="2725716"/>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813;p24">
              <a:extLst>
                <a:ext uri="{FF2B5EF4-FFF2-40B4-BE49-F238E27FC236}">
                  <a16:creationId xmlns:a16="http://schemas.microsoft.com/office/drawing/2014/main" id="{F89C5836-A01F-76AF-86A1-5C3EAAEFD281}"/>
                </a:ext>
              </a:extLst>
            </p:cNvPr>
            <p:cNvSpPr/>
            <p:nvPr/>
          </p:nvSpPr>
          <p:spPr>
            <a:xfrm rot="-2922755">
              <a:off x="1714801" y="2715618"/>
              <a:ext cx="18786" cy="13934"/>
            </a:xfrm>
            <a:custGeom>
              <a:avLst/>
              <a:gdLst/>
              <a:ahLst/>
              <a:cxnLst/>
              <a:rect l="l" t="t" r="r" b="b"/>
              <a:pathLst>
                <a:path w="151" h="112" extrusionOk="0">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814;p24">
              <a:extLst>
                <a:ext uri="{FF2B5EF4-FFF2-40B4-BE49-F238E27FC236}">
                  <a16:creationId xmlns:a16="http://schemas.microsoft.com/office/drawing/2014/main" id="{5C021DB8-D570-1C28-370E-6BF105A81796}"/>
                </a:ext>
              </a:extLst>
            </p:cNvPr>
            <p:cNvSpPr/>
            <p:nvPr/>
          </p:nvSpPr>
          <p:spPr>
            <a:xfrm rot="-2922755">
              <a:off x="1714266" y="2705411"/>
              <a:ext cx="17915" cy="13934"/>
            </a:xfrm>
            <a:custGeom>
              <a:avLst/>
              <a:gdLst/>
              <a:ahLst/>
              <a:cxnLst/>
              <a:rect l="l" t="t" r="r" b="b"/>
              <a:pathLst>
                <a:path w="144" h="112" extrusionOk="0">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815;p24">
              <a:extLst>
                <a:ext uri="{FF2B5EF4-FFF2-40B4-BE49-F238E27FC236}">
                  <a16:creationId xmlns:a16="http://schemas.microsoft.com/office/drawing/2014/main" id="{ED9D57C6-F73F-2152-37D1-FB682C148CDB}"/>
                </a:ext>
              </a:extLst>
            </p:cNvPr>
            <p:cNvSpPr/>
            <p:nvPr/>
          </p:nvSpPr>
          <p:spPr>
            <a:xfrm rot="-2922755">
              <a:off x="1712741" y="2695314"/>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816;p24">
              <a:extLst>
                <a:ext uri="{FF2B5EF4-FFF2-40B4-BE49-F238E27FC236}">
                  <a16:creationId xmlns:a16="http://schemas.microsoft.com/office/drawing/2014/main" id="{6834A789-52A2-2CA0-8A6C-245D682BB0B4}"/>
                </a:ext>
              </a:extLst>
            </p:cNvPr>
            <p:cNvSpPr/>
            <p:nvPr/>
          </p:nvSpPr>
          <p:spPr>
            <a:xfrm rot="-2922755">
              <a:off x="1712205" y="2685106"/>
              <a:ext cx="17791" cy="13561"/>
            </a:xfrm>
            <a:custGeom>
              <a:avLst/>
              <a:gdLst/>
              <a:ahLst/>
              <a:cxnLst/>
              <a:rect l="l" t="t" r="r" b="b"/>
              <a:pathLst>
                <a:path w="143" h="109" extrusionOk="0">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817;p24">
              <a:extLst>
                <a:ext uri="{FF2B5EF4-FFF2-40B4-BE49-F238E27FC236}">
                  <a16:creationId xmlns:a16="http://schemas.microsoft.com/office/drawing/2014/main" id="{DAEA947F-8739-0378-0EA3-7FF955AA24EF}"/>
                </a:ext>
              </a:extLst>
            </p:cNvPr>
            <p:cNvSpPr/>
            <p:nvPr/>
          </p:nvSpPr>
          <p:spPr>
            <a:xfrm rot="-2922755">
              <a:off x="1710649" y="2674967"/>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818;p24">
              <a:extLst>
                <a:ext uri="{FF2B5EF4-FFF2-40B4-BE49-F238E27FC236}">
                  <a16:creationId xmlns:a16="http://schemas.microsoft.com/office/drawing/2014/main" id="{E3B4D0CF-C546-C2AB-52C9-36260E60E0BB}"/>
                </a:ext>
              </a:extLst>
            </p:cNvPr>
            <p:cNvSpPr/>
            <p:nvPr/>
          </p:nvSpPr>
          <p:spPr>
            <a:xfrm rot="-2922755">
              <a:off x="1710135" y="2664806"/>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819;p24">
              <a:extLst>
                <a:ext uri="{FF2B5EF4-FFF2-40B4-BE49-F238E27FC236}">
                  <a16:creationId xmlns:a16="http://schemas.microsoft.com/office/drawing/2014/main" id="{28EB2E3A-8607-9A13-6E5B-8D081308D434}"/>
                </a:ext>
              </a:extLst>
            </p:cNvPr>
            <p:cNvSpPr/>
            <p:nvPr/>
          </p:nvSpPr>
          <p:spPr>
            <a:xfrm rot="-2922755">
              <a:off x="1708668" y="2654739"/>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820;p24">
              <a:extLst>
                <a:ext uri="{FF2B5EF4-FFF2-40B4-BE49-F238E27FC236}">
                  <a16:creationId xmlns:a16="http://schemas.microsoft.com/office/drawing/2014/main" id="{729E5D06-5426-2B43-A908-F6D19139BDF2}"/>
                </a:ext>
              </a:extLst>
            </p:cNvPr>
            <p:cNvSpPr/>
            <p:nvPr/>
          </p:nvSpPr>
          <p:spPr>
            <a:xfrm rot="-2922755">
              <a:off x="1708132" y="264453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821;p24">
              <a:extLst>
                <a:ext uri="{FF2B5EF4-FFF2-40B4-BE49-F238E27FC236}">
                  <a16:creationId xmlns:a16="http://schemas.microsoft.com/office/drawing/2014/main" id="{B87EF101-B776-ED0C-9012-85B4AF875500}"/>
                </a:ext>
              </a:extLst>
            </p:cNvPr>
            <p:cNvSpPr/>
            <p:nvPr/>
          </p:nvSpPr>
          <p:spPr>
            <a:xfrm rot="-2922755">
              <a:off x="1706378" y="2633554"/>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822;p24">
              <a:extLst>
                <a:ext uri="{FF2B5EF4-FFF2-40B4-BE49-F238E27FC236}">
                  <a16:creationId xmlns:a16="http://schemas.microsoft.com/office/drawing/2014/main" id="{B47BA221-7DAD-74A7-194C-8EAFD75EEFCA}"/>
                </a:ext>
              </a:extLst>
            </p:cNvPr>
            <p:cNvSpPr/>
            <p:nvPr/>
          </p:nvSpPr>
          <p:spPr>
            <a:xfrm rot="-2922755">
              <a:off x="1705645" y="2623436"/>
              <a:ext cx="17915" cy="14058"/>
            </a:xfrm>
            <a:custGeom>
              <a:avLst/>
              <a:gdLst/>
              <a:ahLst/>
              <a:cxnLst/>
              <a:rect l="l" t="t" r="r" b="b"/>
              <a:pathLst>
                <a:path w="144" h="113" extrusionOk="0">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823;p24">
              <a:extLst>
                <a:ext uri="{FF2B5EF4-FFF2-40B4-BE49-F238E27FC236}">
                  <a16:creationId xmlns:a16="http://schemas.microsoft.com/office/drawing/2014/main" id="{03EBF4FF-04C2-5708-7FC4-06E5DDEFC26F}"/>
                </a:ext>
              </a:extLst>
            </p:cNvPr>
            <p:cNvSpPr/>
            <p:nvPr/>
          </p:nvSpPr>
          <p:spPr>
            <a:xfrm rot="-2922755">
              <a:off x="1704239" y="2613353"/>
              <a:ext cx="18786" cy="13810"/>
            </a:xfrm>
            <a:custGeom>
              <a:avLst/>
              <a:gdLst/>
              <a:ahLst/>
              <a:cxnLst/>
              <a:rect l="l" t="t" r="r" b="b"/>
              <a:pathLst>
                <a:path w="151" h="111" extrusionOk="0">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824;p24">
              <a:extLst>
                <a:ext uri="{FF2B5EF4-FFF2-40B4-BE49-F238E27FC236}">
                  <a16:creationId xmlns:a16="http://schemas.microsoft.com/office/drawing/2014/main" id="{EED55B81-DD56-40C9-8624-26A45C9DE9B1}"/>
                </a:ext>
              </a:extLst>
            </p:cNvPr>
            <p:cNvSpPr/>
            <p:nvPr/>
          </p:nvSpPr>
          <p:spPr>
            <a:xfrm rot="-2922755">
              <a:off x="1687512" y="2587154"/>
              <a:ext cx="49515" cy="37821"/>
            </a:xfrm>
            <a:custGeom>
              <a:avLst/>
              <a:gdLst/>
              <a:ahLst/>
              <a:cxnLst/>
              <a:rect l="l" t="t" r="r" b="b"/>
              <a:pathLst>
                <a:path w="398" h="304" extrusionOk="0">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825;p24">
              <a:extLst>
                <a:ext uri="{FF2B5EF4-FFF2-40B4-BE49-F238E27FC236}">
                  <a16:creationId xmlns:a16="http://schemas.microsoft.com/office/drawing/2014/main" id="{CC724E7F-B911-4832-C72C-B48C399D1E07}"/>
                </a:ext>
              </a:extLst>
            </p:cNvPr>
            <p:cNvSpPr/>
            <p:nvPr/>
          </p:nvSpPr>
          <p:spPr>
            <a:xfrm rot="-2922755">
              <a:off x="1768808" y="2698575"/>
              <a:ext cx="50137" cy="36950"/>
            </a:xfrm>
            <a:custGeom>
              <a:avLst/>
              <a:gdLst/>
              <a:ahLst/>
              <a:cxnLst/>
              <a:rect l="l" t="t" r="r" b="b"/>
              <a:pathLst>
                <a:path w="403" h="297" extrusionOk="0">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826;p24">
              <a:extLst>
                <a:ext uri="{FF2B5EF4-FFF2-40B4-BE49-F238E27FC236}">
                  <a16:creationId xmlns:a16="http://schemas.microsoft.com/office/drawing/2014/main" id="{DCE2A36D-5FA4-AD05-47C3-C285E09B9BDB}"/>
                </a:ext>
              </a:extLst>
            </p:cNvPr>
            <p:cNvSpPr/>
            <p:nvPr/>
          </p:nvSpPr>
          <p:spPr>
            <a:xfrm rot="-2922755">
              <a:off x="1783778" y="2702015"/>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827;p24">
              <a:extLst>
                <a:ext uri="{FF2B5EF4-FFF2-40B4-BE49-F238E27FC236}">
                  <a16:creationId xmlns:a16="http://schemas.microsoft.com/office/drawing/2014/main" id="{B21104C5-0CDE-9485-FFFA-7092B01AC63E}"/>
                </a:ext>
              </a:extLst>
            </p:cNvPr>
            <p:cNvSpPr/>
            <p:nvPr/>
          </p:nvSpPr>
          <p:spPr>
            <a:xfrm rot="-2922755">
              <a:off x="1783416" y="2695773"/>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828;p24">
              <a:extLst>
                <a:ext uri="{FF2B5EF4-FFF2-40B4-BE49-F238E27FC236}">
                  <a16:creationId xmlns:a16="http://schemas.microsoft.com/office/drawing/2014/main" id="{99CFB969-479A-A89A-5D44-7C84C0E48E81}"/>
                </a:ext>
              </a:extLst>
            </p:cNvPr>
            <p:cNvSpPr/>
            <p:nvPr/>
          </p:nvSpPr>
          <p:spPr>
            <a:xfrm rot="-2922755">
              <a:off x="1782251" y="2689433"/>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829;p24">
              <a:extLst>
                <a:ext uri="{FF2B5EF4-FFF2-40B4-BE49-F238E27FC236}">
                  <a16:creationId xmlns:a16="http://schemas.microsoft.com/office/drawing/2014/main" id="{6794A0F1-0B41-0693-5D3F-1FD7B397F4F7}"/>
                </a:ext>
              </a:extLst>
            </p:cNvPr>
            <p:cNvSpPr/>
            <p:nvPr/>
          </p:nvSpPr>
          <p:spPr>
            <a:xfrm rot="-2922755">
              <a:off x="1781977" y="2683264"/>
              <a:ext cx="17915" cy="13561"/>
            </a:xfrm>
            <a:custGeom>
              <a:avLst/>
              <a:gdLst/>
              <a:ahLst/>
              <a:cxnLst/>
              <a:rect l="l" t="t" r="r" b="b"/>
              <a:pathLst>
                <a:path w="144" h="109" extrusionOk="0">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830;p24">
              <a:extLst>
                <a:ext uri="{FF2B5EF4-FFF2-40B4-BE49-F238E27FC236}">
                  <a16:creationId xmlns:a16="http://schemas.microsoft.com/office/drawing/2014/main" id="{8FBD40C7-4962-1C35-C714-6CD92DE426D6}"/>
                </a:ext>
              </a:extLst>
            </p:cNvPr>
            <p:cNvSpPr/>
            <p:nvPr/>
          </p:nvSpPr>
          <p:spPr>
            <a:xfrm rot="-2922755">
              <a:off x="1780926" y="2677052"/>
              <a:ext cx="18786" cy="13810"/>
            </a:xfrm>
            <a:custGeom>
              <a:avLst/>
              <a:gdLst/>
              <a:ahLst/>
              <a:cxnLst/>
              <a:rect l="l" t="t" r="r" b="b"/>
              <a:pathLst>
                <a:path w="151" h="111" extrusionOk="0">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831;p24">
              <a:extLst>
                <a:ext uri="{FF2B5EF4-FFF2-40B4-BE49-F238E27FC236}">
                  <a16:creationId xmlns:a16="http://schemas.microsoft.com/office/drawing/2014/main" id="{92764656-BDCC-3199-5F90-69919941824D}"/>
                </a:ext>
              </a:extLst>
            </p:cNvPr>
            <p:cNvSpPr/>
            <p:nvPr/>
          </p:nvSpPr>
          <p:spPr>
            <a:xfrm rot="-2922755">
              <a:off x="1780756" y="2670712"/>
              <a:ext cx="17791" cy="14058"/>
            </a:xfrm>
            <a:custGeom>
              <a:avLst/>
              <a:gdLst/>
              <a:ahLst/>
              <a:cxnLst/>
              <a:rect l="l" t="t" r="r" b="b"/>
              <a:pathLst>
                <a:path w="143" h="113" extrusionOk="0">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832;p24">
              <a:extLst>
                <a:ext uri="{FF2B5EF4-FFF2-40B4-BE49-F238E27FC236}">
                  <a16:creationId xmlns:a16="http://schemas.microsoft.com/office/drawing/2014/main" id="{1701D4C5-E9D0-BEC6-F982-E85C13DA43E6}"/>
                </a:ext>
              </a:extLst>
            </p:cNvPr>
            <p:cNvSpPr/>
            <p:nvPr/>
          </p:nvSpPr>
          <p:spPr>
            <a:xfrm rot="-2922755">
              <a:off x="1780075" y="2665317"/>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833;p24">
              <a:extLst>
                <a:ext uri="{FF2B5EF4-FFF2-40B4-BE49-F238E27FC236}">
                  <a16:creationId xmlns:a16="http://schemas.microsoft.com/office/drawing/2014/main" id="{865FA0A6-3D18-EAA0-949F-296B103BB185}"/>
                </a:ext>
              </a:extLst>
            </p:cNvPr>
            <p:cNvSpPr/>
            <p:nvPr/>
          </p:nvSpPr>
          <p:spPr>
            <a:xfrm rot="-2922755">
              <a:off x="1779687" y="265901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834;p24">
              <a:extLst>
                <a:ext uri="{FF2B5EF4-FFF2-40B4-BE49-F238E27FC236}">
                  <a16:creationId xmlns:a16="http://schemas.microsoft.com/office/drawing/2014/main" id="{2E003FA2-E411-BCFE-5CD3-CBB923BD477B}"/>
                </a:ext>
              </a:extLst>
            </p:cNvPr>
            <p:cNvSpPr/>
            <p:nvPr/>
          </p:nvSpPr>
          <p:spPr>
            <a:xfrm rot="-2922755">
              <a:off x="1778500" y="2652756"/>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835;p24">
              <a:extLst>
                <a:ext uri="{FF2B5EF4-FFF2-40B4-BE49-F238E27FC236}">
                  <a16:creationId xmlns:a16="http://schemas.microsoft.com/office/drawing/2014/main" id="{522CF251-616B-3576-9925-A6D242A5159E}"/>
                </a:ext>
              </a:extLst>
            </p:cNvPr>
            <p:cNvSpPr/>
            <p:nvPr/>
          </p:nvSpPr>
          <p:spPr>
            <a:xfrm rot="-2922755">
              <a:off x="1778227" y="264658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836;p24">
              <a:extLst>
                <a:ext uri="{FF2B5EF4-FFF2-40B4-BE49-F238E27FC236}">
                  <a16:creationId xmlns:a16="http://schemas.microsoft.com/office/drawing/2014/main" id="{7AC0A5A3-DEFD-ED8D-7A29-E0B1AF39DA71}"/>
                </a:ext>
              </a:extLst>
            </p:cNvPr>
            <p:cNvSpPr/>
            <p:nvPr/>
          </p:nvSpPr>
          <p:spPr>
            <a:xfrm rot="-2922755">
              <a:off x="1777036" y="2640314"/>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837;p24">
              <a:extLst>
                <a:ext uri="{FF2B5EF4-FFF2-40B4-BE49-F238E27FC236}">
                  <a16:creationId xmlns:a16="http://schemas.microsoft.com/office/drawing/2014/main" id="{B5272EDF-8995-79C9-5305-12B9FC435625}"/>
                </a:ext>
              </a:extLst>
            </p:cNvPr>
            <p:cNvSpPr/>
            <p:nvPr/>
          </p:nvSpPr>
          <p:spPr>
            <a:xfrm rot="-2922755">
              <a:off x="1776866" y="263409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838;p24">
              <a:extLst>
                <a:ext uri="{FF2B5EF4-FFF2-40B4-BE49-F238E27FC236}">
                  <a16:creationId xmlns:a16="http://schemas.microsoft.com/office/drawing/2014/main" id="{09996240-9C3E-DDDE-F208-2D7C570B1915}"/>
                </a:ext>
              </a:extLst>
            </p:cNvPr>
            <p:cNvSpPr/>
            <p:nvPr/>
          </p:nvSpPr>
          <p:spPr>
            <a:xfrm rot="-2922755">
              <a:off x="1760211" y="2614397"/>
              <a:ext cx="49266" cy="36950"/>
            </a:xfrm>
            <a:custGeom>
              <a:avLst/>
              <a:gdLst/>
              <a:ahLst/>
              <a:cxnLst/>
              <a:rect l="l" t="t" r="r" b="b"/>
              <a:pathLst>
                <a:path w="396" h="297" extrusionOk="0">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839;p24">
              <a:extLst>
                <a:ext uri="{FF2B5EF4-FFF2-40B4-BE49-F238E27FC236}">
                  <a16:creationId xmlns:a16="http://schemas.microsoft.com/office/drawing/2014/main" id="{8A3F839B-72A3-3665-72BF-5EE65BD4930A}"/>
                </a:ext>
              </a:extLst>
            </p:cNvPr>
            <p:cNvSpPr/>
            <p:nvPr/>
          </p:nvSpPr>
          <p:spPr>
            <a:xfrm rot="-2922755">
              <a:off x="1832982" y="2667835"/>
              <a:ext cx="50510" cy="37448"/>
            </a:xfrm>
            <a:custGeom>
              <a:avLst/>
              <a:gdLst/>
              <a:ahLst/>
              <a:cxnLst/>
              <a:rect l="l" t="t" r="r" b="b"/>
              <a:pathLst>
                <a:path w="406" h="301" extrusionOk="0">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840;p24">
              <a:extLst>
                <a:ext uri="{FF2B5EF4-FFF2-40B4-BE49-F238E27FC236}">
                  <a16:creationId xmlns:a16="http://schemas.microsoft.com/office/drawing/2014/main" id="{B08AC554-D7AE-3B5B-5054-7AEC59C39BFC}"/>
                </a:ext>
              </a:extLst>
            </p:cNvPr>
            <p:cNvSpPr/>
            <p:nvPr/>
          </p:nvSpPr>
          <p:spPr>
            <a:xfrm rot="-2922755">
              <a:off x="1848783" y="2677248"/>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841;p24">
              <a:extLst>
                <a:ext uri="{FF2B5EF4-FFF2-40B4-BE49-F238E27FC236}">
                  <a16:creationId xmlns:a16="http://schemas.microsoft.com/office/drawing/2014/main" id="{D2283D86-7081-DFD0-CF0E-F3E0D4D97614}"/>
                </a:ext>
              </a:extLst>
            </p:cNvPr>
            <p:cNvSpPr/>
            <p:nvPr/>
          </p:nvSpPr>
          <p:spPr>
            <a:xfrm rot="-2922755">
              <a:off x="1848807" y="2674920"/>
              <a:ext cx="17791" cy="13561"/>
            </a:xfrm>
            <a:custGeom>
              <a:avLst/>
              <a:gdLst/>
              <a:ahLst/>
              <a:cxnLst/>
              <a:rect l="l" t="t" r="r" b="b"/>
              <a:pathLst>
                <a:path w="143" h="109" extrusionOk="0">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842;p24">
              <a:extLst>
                <a:ext uri="{FF2B5EF4-FFF2-40B4-BE49-F238E27FC236}">
                  <a16:creationId xmlns:a16="http://schemas.microsoft.com/office/drawing/2014/main" id="{0F0AFAD6-612E-06D9-8071-E2937BEF5748}"/>
                </a:ext>
              </a:extLst>
            </p:cNvPr>
            <p:cNvSpPr/>
            <p:nvPr/>
          </p:nvSpPr>
          <p:spPr>
            <a:xfrm rot="-2922755">
              <a:off x="1848460" y="2673350"/>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843;p24">
              <a:extLst>
                <a:ext uri="{FF2B5EF4-FFF2-40B4-BE49-F238E27FC236}">
                  <a16:creationId xmlns:a16="http://schemas.microsoft.com/office/drawing/2014/main" id="{1C14BFB2-C2C9-95C2-11DB-6A1BB65905EE}"/>
                </a:ext>
              </a:extLst>
            </p:cNvPr>
            <p:cNvSpPr/>
            <p:nvPr/>
          </p:nvSpPr>
          <p:spPr>
            <a:xfrm rot="-2922755">
              <a:off x="1848556" y="2671057"/>
              <a:ext cx="17791" cy="13561"/>
            </a:xfrm>
            <a:custGeom>
              <a:avLst/>
              <a:gdLst/>
              <a:ahLst/>
              <a:cxnLst/>
              <a:rect l="l" t="t" r="r" b="b"/>
              <a:pathLst>
                <a:path w="143" h="109" extrusionOk="0">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844;p24">
              <a:extLst>
                <a:ext uri="{FF2B5EF4-FFF2-40B4-BE49-F238E27FC236}">
                  <a16:creationId xmlns:a16="http://schemas.microsoft.com/office/drawing/2014/main" id="{648404FA-F557-C4CE-6BED-6F427D66B18F}"/>
                </a:ext>
              </a:extLst>
            </p:cNvPr>
            <p:cNvSpPr/>
            <p:nvPr/>
          </p:nvSpPr>
          <p:spPr>
            <a:xfrm rot="-2922755">
              <a:off x="1847803" y="2668688"/>
              <a:ext cx="18661" cy="13934"/>
            </a:xfrm>
            <a:custGeom>
              <a:avLst/>
              <a:gdLst/>
              <a:ahLst/>
              <a:cxnLst/>
              <a:rect l="l" t="t" r="r" b="b"/>
              <a:pathLst>
                <a:path w="150" h="112" extrusionOk="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845;p24">
              <a:extLst>
                <a:ext uri="{FF2B5EF4-FFF2-40B4-BE49-F238E27FC236}">
                  <a16:creationId xmlns:a16="http://schemas.microsoft.com/office/drawing/2014/main" id="{3C9A53CD-9FCD-ABA0-C057-CD793A4FD284}"/>
                </a:ext>
              </a:extLst>
            </p:cNvPr>
            <p:cNvSpPr/>
            <p:nvPr/>
          </p:nvSpPr>
          <p:spPr>
            <a:xfrm rot="-2922755">
              <a:off x="1848187" y="2667181"/>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846;p24">
              <a:extLst>
                <a:ext uri="{FF2B5EF4-FFF2-40B4-BE49-F238E27FC236}">
                  <a16:creationId xmlns:a16="http://schemas.microsoft.com/office/drawing/2014/main" id="{20EEF05E-C336-8BCC-B99E-39969D133E12}"/>
                </a:ext>
              </a:extLst>
            </p:cNvPr>
            <p:cNvSpPr/>
            <p:nvPr/>
          </p:nvSpPr>
          <p:spPr>
            <a:xfrm rot="-2922755">
              <a:off x="1847297" y="2664759"/>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847;p24">
              <a:extLst>
                <a:ext uri="{FF2B5EF4-FFF2-40B4-BE49-F238E27FC236}">
                  <a16:creationId xmlns:a16="http://schemas.microsoft.com/office/drawing/2014/main" id="{A6AD4D1E-81E5-5D30-00A4-AEF1D2A80A34}"/>
                </a:ext>
              </a:extLst>
            </p:cNvPr>
            <p:cNvSpPr/>
            <p:nvPr/>
          </p:nvSpPr>
          <p:spPr>
            <a:xfrm rot="-2922755">
              <a:off x="1847623" y="2662352"/>
              <a:ext cx="17791" cy="14432"/>
            </a:xfrm>
            <a:custGeom>
              <a:avLst/>
              <a:gdLst/>
              <a:ahLst/>
              <a:cxnLst/>
              <a:rect l="l" t="t" r="r" b="b"/>
              <a:pathLst>
                <a:path w="143" h="116"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848;p24">
              <a:extLst>
                <a:ext uri="{FF2B5EF4-FFF2-40B4-BE49-F238E27FC236}">
                  <a16:creationId xmlns:a16="http://schemas.microsoft.com/office/drawing/2014/main" id="{97BCC6B1-4FBF-1637-3BD6-A7674033EC23}"/>
                </a:ext>
              </a:extLst>
            </p:cNvPr>
            <p:cNvSpPr/>
            <p:nvPr/>
          </p:nvSpPr>
          <p:spPr>
            <a:xfrm rot="-2922755">
              <a:off x="1847000" y="2660918"/>
              <a:ext cx="18786" cy="13436"/>
            </a:xfrm>
            <a:custGeom>
              <a:avLst/>
              <a:gdLst/>
              <a:ahLst/>
              <a:cxnLst/>
              <a:rect l="l" t="t" r="r" b="b"/>
              <a:pathLst>
                <a:path w="151" h="108"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849;p24">
              <a:extLst>
                <a:ext uri="{FF2B5EF4-FFF2-40B4-BE49-F238E27FC236}">
                  <a16:creationId xmlns:a16="http://schemas.microsoft.com/office/drawing/2014/main" id="{2C6CDE0B-ADE6-3C81-3EE8-CF4E60E6F116}"/>
                </a:ext>
              </a:extLst>
            </p:cNvPr>
            <p:cNvSpPr/>
            <p:nvPr/>
          </p:nvSpPr>
          <p:spPr>
            <a:xfrm rot="-2922755">
              <a:off x="1847164" y="2658527"/>
              <a:ext cx="17915" cy="13934"/>
            </a:xfrm>
            <a:custGeom>
              <a:avLst/>
              <a:gdLst/>
              <a:ahLst/>
              <a:cxnLst/>
              <a:rect l="l" t="t" r="r" b="b"/>
              <a:pathLst>
                <a:path w="144" h="112" extrusionOk="0">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850;p24">
              <a:extLst>
                <a:ext uri="{FF2B5EF4-FFF2-40B4-BE49-F238E27FC236}">
                  <a16:creationId xmlns:a16="http://schemas.microsoft.com/office/drawing/2014/main" id="{0F25D6E9-3B20-8E94-BC87-6078D719CF2E}"/>
                </a:ext>
              </a:extLst>
            </p:cNvPr>
            <p:cNvSpPr/>
            <p:nvPr/>
          </p:nvSpPr>
          <p:spPr>
            <a:xfrm rot="-2922755">
              <a:off x="1846802" y="2657020"/>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851;p24">
              <a:extLst>
                <a:ext uri="{FF2B5EF4-FFF2-40B4-BE49-F238E27FC236}">
                  <a16:creationId xmlns:a16="http://schemas.microsoft.com/office/drawing/2014/main" id="{42D3485C-FF05-D7B4-FCB6-029667AEB899}"/>
                </a:ext>
              </a:extLst>
            </p:cNvPr>
            <p:cNvSpPr/>
            <p:nvPr/>
          </p:nvSpPr>
          <p:spPr>
            <a:xfrm rot="-2922755">
              <a:off x="1846783" y="2654599"/>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852;p24">
              <a:extLst>
                <a:ext uri="{FF2B5EF4-FFF2-40B4-BE49-F238E27FC236}">
                  <a16:creationId xmlns:a16="http://schemas.microsoft.com/office/drawing/2014/main" id="{10A024AC-834C-FBCA-EE8B-748D5C9A430A}"/>
                </a:ext>
              </a:extLst>
            </p:cNvPr>
            <p:cNvSpPr/>
            <p:nvPr/>
          </p:nvSpPr>
          <p:spPr>
            <a:xfrm rot="-2922755">
              <a:off x="1830807" y="2640012"/>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853;p24">
              <a:extLst>
                <a:ext uri="{FF2B5EF4-FFF2-40B4-BE49-F238E27FC236}">
                  <a16:creationId xmlns:a16="http://schemas.microsoft.com/office/drawing/2014/main" id="{1D7B7E58-F719-33EA-4AB1-7B76814C6022}"/>
                </a:ext>
              </a:extLst>
            </p:cNvPr>
            <p:cNvSpPr/>
            <p:nvPr/>
          </p:nvSpPr>
          <p:spPr>
            <a:xfrm rot="-2922755">
              <a:off x="1897126" y="2637153"/>
              <a:ext cx="50510" cy="37945"/>
            </a:xfrm>
            <a:custGeom>
              <a:avLst/>
              <a:gdLst/>
              <a:ahLst/>
              <a:cxnLst/>
              <a:rect l="l" t="t" r="r" b="b"/>
              <a:pathLst>
                <a:path w="406" h="305" extrusionOk="0">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854;p24">
              <a:extLst>
                <a:ext uri="{FF2B5EF4-FFF2-40B4-BE49-F238E27FC236}">
                  <a16:creationId xmlns:a16="http://schemas.microsoft.com/office/drawing/2014/main" id="{1F1DD5C8-4C5D-F310-4BBA-7244D6B3FEB5}"/>
                </a:ext>
              </a:extLst>
            </p:cNvPr>
            <p:cNvSpPr/>
            <p:nvPr/>
          </p:nvSpPr>
          <p:spPr>
            <a:xfrm rot="-2922755">
              <a:off x="1913362" y="2651915"/>
              <a:ext cx="18661" cy="13934"/>
            </a:xfrm>
            <a:custGeom>
              <a:avLst/>
              <a:gdLst/>
              <a:ahLst/>
              <a:cxnLst/>
              <a:rect l="l" t="t" r="r" b="b"/>
              <a:pathLst>
                <a:path w="150" h="112" extrusionOk="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855;p24">
              <a:extLst>
                <a:ext uri="{FF2B5EF4-FFF2-40B4-BE49-F238E27FC236}">
                  <a16:creationId xmlns:a16="http://schemas.microsoft.com/office/drawing/2014/main" id="{4DFC61BE-FCE0-3055-B6C8-EA83FC725982}"/>
                </a:ext>
              </a:extLst>
            </p:cNvPr>
            <p:cNvSpPr/>
            <p:nvPr/>
          </p:nvSpPr>
          <p:spPr>
            <a:xfrm rot="-2922755">
              <a:off x="1914069" y="2654306"/>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856;p24">
              <a:extLst>
                <a:ext uri="{FF2B5EF4-FFF2-40B4-BE49-F238E27FC236}">
                  <a16:creationId xmlns:a16="http://schemas.microsoft.com/office/drawing/2014/main" id="{6E5362ED-1A14-A516-C010-A761952EFE8C}"/>
                </a:ext>
              </a:extLst>
            </p:cNvPr>
            <p:cNvSpPr/>
            <p:nvPr/>
          </p:nvSpPr>
          <p:spPr>
            <a:xfrm rot="-2922755">
              <a:off x="1914020" y="265657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857;p24">
              <a:extLst>
                <a:ext uri="{FF2B5EF4-FFF2-40B4-BE49-F238E27FC236}">
                  <a16:creationId xmlns:a16="http://schemas.microsoft.com/office/drawing/2014/main" id="{505D4CCF-28D2-718C-A331-8986827BED03}"/>
                </a:ext>
              </a:extLst>
            </p:cNvPr>
            <p:cNvSpPr/>
            <p:nvPr/>
          </p:nvSpPr>
          <p:spPr>
            <a:xfrm rot="-2922755">
              <a:off x="1914507" y="2658084"/>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858;p24">
              <a:extLst>
                <a:ext uri="{FF2B5EF4-FFF2-40B4-BE49-F238E27FC236}">
                  <a16:creationId xmlns:a16="http://schemas.microsoft.com/office/drawing/2014/main" id="{D4927B33-9C98-BF89-B5AC-E82A9A996F4A}"/>
                </a:ext>
              </a:extLst>
            </p:cNvPr>
            <p:cNvSpPr/>
            <p:nvPr/>
          </p:nvSpPr>
          <p:spPr>
            <a:xfrm rot="-2922755">
              <a:off x="1914343" y="2660475"/>
              <a:ext cx="18661" cy="13436"/>
            </a:xfrm>
            <a:custGeom>
              <a:avLst/>
              <a:gdLst/>
              <a:ahLst/>
              <a:cxnLst/>
              <a:rect l="l" t="t" r="r" b="b"/>
              <a:pathLst>
                <a:path w="150" h="108" extrusionOk="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859;p24">
              <a:extLst>
                <a:ext uri="{FF2B5EF4-FFF2-40B4-BE49-F238E27FC236}">
                  <a16:creationId xmlns:a16="http://schemas.microsoft.com/office/drawing/2014/main" id="{17892368-E722-7D18-1056-444E0BA75728}"/>
                </a:ext>
              </a:extLst>
            </p:cNvPr>
            <p:cNvSpPr/>
            <p:nvPr/>
          </p:nvSpPr>
          <p:spPr>
            <a:xfrm rot="-2922755">
              <a:off x="1914909" y="2662059"/>
              <a:ext cx="17791" cy="14307"/>
            </a:xfrm>
            <a:custGeom>
              <a:avLst/>
              <a:gdLst/>
              <a:ahLst/>
              <a:cxnLst/>
              <a:rect l="l" t="t" r="r" b="b"/>
              <a:pathLst>
                <a:path w="143" h="115" extrusionOk="0">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860;p24">
              <a:extLst>
                <a:ext uri="{FF2B5EF4-FFF2-40B4-BE49-F238E27FC236}">
                  <a16:creationId xmlns:a16="http://schemas.microsoft.com/office/drawing/2014/main" id="{5755E438-FAEB-7055-50BA-74A10183CC94}"/>
                </a:ext>
              </a:extLst>
            </p:cNvPr>
            <p:cNvSpPr/>
            <p:nvPr/>
          </p:nvSpPr>
          <p:spPr>
            <a:xfrm rot="-2922755">
              <a:off x="1914583" y="2664467"/>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861;p24">
              <a:extLst>
                <a:ext uri="{FF2B5EF4-FFF2-40B4-BE49-F238E27FC236}">
                  <a16:creationId xmlns:a16="http://schemas.microsoft.com/office/drawing/2014/main" id="{3287D160-988A-021D-ECCA-B4E3664EFA74}"/>
                </a:ext>
              </a:extLst>
            </p:cNvPr>
            <p:cNvSpPr/>
            <p:nvPr/>
          </p:nvSpPr>
          <p:spPr>
            <a:xfrm rot="-2922755">
              <a:off x="1915529" y="2666738"/>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862;p24">
              <a:extLst>
                <a:ext uri="{FF2B5EF4-FFF2-40B4-BE49-F238E27FC236}">
                  <a16:creationId xmlns:a16="http://schemas.microsoft.com/office/drawing/2014/main" id="{41DC8C3C-64E0-CA7E-762F-A5C50639FA44}"/>
                </a:ext>
              </a:extLst>
            </p:cNvPr>
            <p:cNvSpPr/>
            <p:nvPr/>
          </p:nvSpPr>
          <p:spPr>
            <a:xfrm rot="-2922755">
              <a:off x="1915068" y="2668224"/>
              <a:ext cx="18786" cy="14058"/>
            </a:xfrm>
            <a:custGeom>
              <a:avLst/>
              <a:gdLst/>
              <a:ahLst/>
              <a:cxnLst/>
              <a:rect l="l" t="t" r="r" b="b"/>
              <a:pathLst>
                <a:path w="151" h="113" extrusionOk="0">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863;p24">
              <a:extLst>
                <a:ext uri="{FF2B5EF4-FFF2-40B4-BE49-F238E27FC236}">
                  <a16:creationId xmlns:a16="http://schemas.microsoft.com/office/drawing/2014/main" id="{80D4B959-D73A-DA94-1387-64E55156A78F}"/>
                </a:ext>
              </a:extLst>
            </p:cNvPr>
            <p:cNvSpPr/>
            <p:nvPr/>
          </p:nvSpPr>
          <p:spPr>
            <a:xfrm rot="-2922755">
              <a:off x="1915774" y="2670615"/>
              <a:ext cx="17915" cy="13561"/>
            </a:xfrm>
            <a:custGeom>
              <a:avLst/>
              <a:gdLst/>
              <a:ahLst/>
              <a:cxnLst/>
              <a:rect l="l" t="t" r="r" b="b"/>
              <a:pathLst>
                <a:path w="144" h="109" extrusionOk="0">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864;p24">
              <a:extLst>
                <a:ext uri="{FF2B5EF4-FFF2-40B4-BE49-F238E27FC236}">
                  <a16:creationId xmlns:a16="http://schemas.microsoft.com/office/drawing/2014/main" id="{513EF294-D1D2-2669-7AA3-F02411716FD4}"/>
                </a:ext>
              </a:extLst>
            </p:cNvPr>
            <p:cNvSpPr/>
            <p:nvPr/>
          </p:nvSpPr>
          <p:spPr>
            <a:xfrm rot="-2922755">
              <a:off x="1915746" y="2672933"/>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865;p24">
              <a:extLst>
                <a:ext uri="{FF2B5EF4-FFF2-40B4-BE49-F238E27FC236}">
                  <a16:creationId xmlns:a16="http://schemas.microsoft.com/office/drawing/2014/main" id="{29B94508-57B5-85D1-4E3C-4D5171D63372}"/>
                </a:ext>
              </a:extLst>
            </p:cNvPr>
            <p:cNvSpPr/>
            <p:nvPr/>
          </p:nvSpPr>
          <p:spPr>
            <a:xfrm rot="-2922755">
              <a:off x="1916046" y="2674524"/>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866;p24">
              <a:extLst>
                <a:ext uri="{FF2B5EF4-FFF2-40B4-BE49-F238E27FC236}">
                  <a16:creationId xmlns:a16="http://schemas.microsoft.com/office/drawing/2014/main" id="{22E4E273-55ED-9F38-6FE3-633B29640354}"/>
                </a:ext>
              </a:extLst>
            </p:cNvPr>
            <p:cNvSpPr/>
            <p:nvPr/>
          </p:nvSpPr>
          <p:spPr>
            <a:xfrm rot="-2922755">
              <a:off x="1900833" y="266588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867;p24">
              <a:extLst>
                <a:ext uri="{FF2B5EF4-FFF2-40B4-BE49-F238E27FC236}">
                  <a16:creationId xmlns:a16="http://schemas.microsoft.com/office/drawing/2014/main" id="{507FF016-EED5-C94A-9486-C84714D089BC}"/>
                </a:ext>
              </a:extLst>
            </p:cNvPr>
            <p:cNvSpPr/>
            <p:nvPr/>
          </p:nvSpPr>
          <p:spPr>
            <a:xfrm rot="-2922755">
              <a:off x="1962704" y="2606942"/>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868;p24">
              <a:extLst>
                <a:ext uri="{FF2B5EF4-FFF2-40B4-BE49-F238E27FC236}">
                  <a16:creationId xmlns:a16="http://schemas.microsoft.com/office/drawing/2014/main" id="{A68B16F5-E498-6B07-3410-19A4A55561E9}"/>
                </a:ext>
              </a:extLst>
            </p:cNvPr>
            <p:cNvSpPr/>
            <p:nvPr/>
          </p:nvSpPr>
          <p:spPr>
            <a:xfrm rot="-2922755">
              <a:off x="1979600" y="2627574"/>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869;p24">
              <a:extLst>
                <a:ext uri="{FF2B5EF4-FFF2-40B4-BE49-F238E27FC236}">
                  <a16:creationId xmlns:a16="http://schemas.microsoft.com/office/drawing/2014/main" id="{DD3C0C89-7F38-E6E0-11EB-3127B7E6D7AD}"/>
                </a:ext>
              </a:extLst>
            </p:cNvPr>
            <p:cNvSpPr/>
            <p:nvPr/>
          </p:nvSpPr>
          <p:spPr>
            <a:xfrm rot="-2922755">
              <a:off x="1979915" y="263383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870;p24">
              <a:extLst>
                <a:ext uri="{FF2B5EF4-FFF2-40B4-BE49-F238E27FC236}">
                  <a16:creationId xmlns:a16="http://schemas.microsoft.com/office/drawing/2014/main" id="{5E1B075E-35B8-D672-492F-031574222A39}"/>
                </a:ext>
              </a:extLst>
            </p:cNvPr>
            <p:cNvSpPr/>
            <p:nvPr/>
          </p:nvSpPr>
          <p:spPr>
            <a:xfrm rot="-2922755">
              <a:off x="1981106" y="2639984"/>
              <a:ext cx="17542" cy="13561"/>
            </a:xfrm>
            <a:custGeom>
              <a:avLst/>
              <a:gdLst/>
              <a:ahLst/>
              <a:cxnLst/>
              <a:rect l="l" t="t" r="r" b="b"/>
              <a:pathLst>
                <a:path w="141" h="109" extrusionOk="0">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871;p24">
              <a:extLst>
                <a:ext uri="{FF2B5EF4-FFF2-40B4-BE49-F238E27FC236}">
                  <a16:creationId xmlns:a16="http://schemas.microsoft.com/office/drawing/2014/main" id="{780C54E2-C5DD-CDD6-6E71-03837165E25E}"/>
                </a:ext>
              </a:extLst>
            </p:cNvPr>
            <p:cNvSpPr/>
            <p:nvPr/>
          </p:nvSpPr>
          <p:spPr>
            <a:xfrm rot="-2922755">
              <a:off x="1980954" y="2645487"/>
              <a:ext cx="18786" cy="14307"/>
            </a:xfrm>
            <a:custGeom>
              <a:avLst/>
              <a:gdLst/>
              <a:ahLst/>
              <a:cxnLst/>
              <a:rect l="l" t="t" r="r" b="b"/>
              <a:pathLst>
                <a:path w="151" h="115" extrusionOk="0">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872;p24">
              <a:extLst>
                <a:ext uri="{FF2B5EF4-FFF2-40B4-BE49-F238E27FC236}">
                  <a16:creationId xmlns:a16="http://schemas.microsoft.com/office/drawing/2014/main" id="{2BCDF417-E234-6980-42B6-5CDF218D3679}"/>
                </a:ext>
              </a:extLst>
            </p:cNvPr>
            <p:cNvSpPr/>
            <p:nvPr/>
          </p:nvSpPr>
          <p:spPr>
            <a:xfrm rot="-2922755">
              <a:off x="1982004" y="2651699"/>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873;p24">
              <a:extLst>
                <a:ext uri="{FF2B5EF4-FFF2-40B4-BE49-F238E27FC236}">
                  <a16:creationId xmlns:a16="http://schemas.microsoft.com/office/drawing/2014/main" id="{AF3F2DC3-542D-4F2A-134C-8741F2E0119D}"/>
                </a:ext>
              </a:extLst>
            </p:cNvPr>
            <p:cNvSpPr/>
            <p:nvPr/>
          </p:nvSpPr>
          <p:spPr>
            <a:xfrm rot="-2922755">
              <a:off x="1982184" y="2658035"/>
              <a:ext cx="18786" cy="13561"/>
            </a:xfrm>
            <a:custGeom>
              <a:avLst/>
              <a:gdLst/>
              <a:ahLst/>
              <a:cxnLst/>
              <a:rect l="l" t="t" r="r" b="b"/>
              <a:pathLst>
                <a:path w="151" h="109" extrusionOk="0">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874;p24">
              <a:extLst>
                <a:ext uri="{FF2B5EF4-FFF2-40B4-BE49-F238E27FC236}">
                  <a16:creationId xmlns:a16="http://schemas.microsoft.com/office/drawing/2014/main" id="{2449EF9E-3624-FAA9-E827-A7A0A4B9F25A}"/>
                </a:ext>
              </a:extLst>
            </p:cNvPr>
            <p:cNvSpPr/>
            <p:nvPr/>
          </p:nvSpPr>
          <p:spPr>
            <a:xfrm rot="-2922755">
              <a:off x="1983350" y="266425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875;p24">
              <a:extLst>
                <a:ext uri="{FF2B5EF4-FFF2-40B4-BE49-F238E27FC236}">
                  <a16:creationId xmlns:a16="http://schemas.microsoft.com/office/drawing/2014/main" id="{A526165B-461C-0B72-2D66-8CB6EEC58944}"/>
                </a:ext>
              </a:extLst>
            </p:cNvPr>
            <p:cNvSpPr/>
            <p:nvPr/>
          </p:nvSpPr>
          <p:spPr>
            <a:xfrm rot="-2922755">
              <a:off x="1983818" y="2670850"/>
              <a:ext cx="17791" cy="13436"/>
            </a:xfrm>
            <a:custGeom>
              <a:avLst/>
              <a:gdLst/>
              <a:ahLst/>
              <a:cxnLst/>
              <a:rect l="l" t="t" r="r" b="b"/>
              <a:pathLst>
                <a:path w="143" h="108" extrusionOk="0">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876;p24">
              <a:extLst>
                <a:ext uri="{FF2B5EF4-FFF2-40B4-BE49-F238E27FC236}">
                  <a16:creationId xmlns:a16="http://schemas.microsoft.com/office/drawing/2014/main" id="{E0B92C90-1AB9-97AB-0CDE-DC9450AEC56C}"/>
                </a:ext>
              </a:extLst>
            </p:cNvPr>
            <p:cNvSpPr/>
            <p:nvPr/>
          </p:nvSpPr>
          <p:spPr>
            <a:xfrm rot="-2922755">
              <a:off x="1984814" y="2676692"/>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877;p24">
              <a:extLst>
                <a:ext uri="{FF2B5EF4-FFF2-40B4-BE49-F238E27FC236}">
                  <a16:creationId xmlns:a16="http://schemas.microsoft.com/office/drawing/2014/main" id="{153F13EF-9A02-2009-EB4B-C3666B08BB62}"/>
                </a:ext>
              </a:extLst>
            </p:cNvPr>
            <p:cNvSpPr/>
            <p:nvPr/>
          </p:nvSpPr>
          <p:spPr>
            <a:xfrm rot="-2922755">
              <a:off x="1985175" y="2683329"/>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878;p24">
              <a:extLst>
                <a:ext uri="{FF2B5EF4-FFF2-40B4-BE49-F238E27FC236}">
                  <a16:creationId xmlns:a16="http://schemas.microsoft.com/office/drawing/2014/main" id="{6F3DD3E1-DB10-C479-4DF1-8BDC00122D5F}"/>
                </a:ext>
              </a:extLst>
            </p:cNvPr>
            <p:cNvSpPr/>
            <p:nvPr/>
          </p:nvSpPr>
          <p:spPr>
            <a:xfrm rot="-2922755">
              <a:off x="1986218" y="2689150"/>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879;p24">
              <a:extLst>
                <a:ext uri="{FF2B5EF4-FFF2-40B4-BE49-F238E27FC236}">
                  <a16:creationId xmlns:a16="http://schemas.microsoft.com/office/drawing/2014/main" id="{4A5E2CFF-1D03-EF2E-6952-8D332315922D}"/>
                </a:ext>
              </a:extLst>
            </p:cNvPr>
            <p:cNvSpPr/>
            <p:nvPr/>
          </p:nvSpPr>
          <p:spPr>
            <a:xfrm rot="-2922755">
              <a:off x="1986337" y="2694980"/>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880;p24">
              <a:extLst>
                <a:ext uri="{FF2B5EF4-FFF2-40B4-BE49-F238E27FC236}">
                  <a16:creationId xmlns:a16="http://schemas.microsoft.com/office/drawing/2014/main" id="{A729E194-F2D3-2EC6-5A7C-F2BA2B7263D9}"/>
                </a:ext>
              </a:extLst>
            </p:cNvPr>
            <p:cNvSpPr/>
            <p:nvPr/>
          </p:nvSpPr>
          <p:spPr>
            <a:xfrm rot="-2922755">
              <a:off x="1971330" y="2691557"/>
              <a:ext cx="49391" cy="37448"/>
            </a:xfrm>
            <a:custGeom>
              <a:avLst/>
              <a:gdLst/>
              <a:ahLst/>
              <a:cxnLst/>
              <a:rect l="l" t="t" r="r" b="b"/>
              <a:pathLst>
                <a:path w="397" h="301" extrusionOk="0">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881;p24">
              <a:extLst>
                <a:ext uri="{FF2B5EF4-FFF2-40B4-BE49-F238E27FC236}">
                  <a16:creationId xmlns:a16="http://schemas.microsoft.com/office/drawing/2014/main" id="{B8A85935-2287-7C1E-3E56-C26D9C500377}"/>
                </a:ext>
              </a:extLst>
            </p:cNvPr>
            <p:cNvSpPr/>
            <p:nvPr/>
          </p:nvSpPr>
          <p:spPr>
            <a:xfrm rot="-2922755">
              <a:off x="2036832" y="2577162"/>
              <a:ext cx="37447" cy="37323"/>
            </a:xfrm>
            <a:custGeom>
              <a:avLst/>
              <a:gdLst/>
              <a:ahLst/>
              <a:cxnLst/>
              <a:rect l="l" t="t" r="r" b="b"/>
              <a:pathLst>
                <a:path w="301" h="300"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882;p24">
              <a:extLst>
                <a:ext uri="{FF2B5EF4-FFF2-40B4-BE49-F238E27FC236}">
                  <a16:creationId xmlns:a16="http://schemas.microsoft.com/office/drawing/2014/main" id="{ACDEBE8D-ECA3-AADF-E07C-31DF2AAD7DB7}"/>
                </a:ext>
              </a:extLst>
            </p:cNvPr>
            <p:cNvSpPr/>
            <p:nvPr/>
          </p:nvSpPr>
          <p:spPr>
            <a:xfrm rot="-2922755">
              <a:off x="2048028" y="2603386"/>
              <a:ext cx="17791" cy="13436"/>
            </a:xfrm>
            <a:custGeom>
              <a:avLst/>
              <a:gdLst/>
              <a:ahLst/>
              <a:cxnLst/>
              <a:rect l="l" t="t" r="r" b="b"/>
              <a:pathLst>
                <a:path w="143" h="108" extrusionOk="0">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883;p24">
              <a:extLst>
                <a:ext uri="{FF2B5EF4-FFF2-40B4-BE49-F238E27FC236}">
                  <a16:creationId xmlns:a16="http://schemas.microsoft.com/office/drawing/2014/main" id="{3DAAC9F1-C5D5-9A67-159D-95CB12EBCB7F}"/>
                </a:ext>
              </a:extLst>
            </p:cNvPr>
            <p:cNvSpPr/>
            <p:nvPr/>
          </p:nvSpPr>
          <p:spPr>
            <a:xfrm rot="-2922755">
              <a:off x="2048542" y="261354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884;p24">
              <a:extLst>
                <a:ext uri="{FF2B5EF4-FFF2-40B4-BE49-F238E27FC236}">
                  <a16:creationId xmlns:a16="http://schemas.microsoft.com/office/drawing/2014/main" id="{8702A26D-B35F-DFE1-F3FF-624CEEAEF40B}"/>
                </a:ext>
              </a:extLst>
            </p:cNvPr>
            <p:cNvSpPr/>
            <p:nvPr/>
          </p:nvSpPr>
          <p:spPr>
            <a:xfrm rot="-2922755">
              <a:off x="2050005" y="2623604"/>
              <a:ext cx="17791" cy="13561"/>
            </a:xfrm>
            <a:custGeom>
              <a:avLst/>
              <a:gdLst/>
              <a:ahLst/>
              <a:cxnLst/>
              <a:rect l="l" t="t" r="r" b="b"/>
              <a:pathLst>
                <a:path w="143" h="109" extrusionOk="0">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885;p24">
              <a:extLst>
                <a:ext uri="{FF2B5EF4-FFF2-40B4-BE49-F238E27FC236}">
                  <a16:creationId xmlns:a16="http://schemas.microsoft.com/office/drawing/2014/main" id="{96711694-B28B-35FD-4E81-C32D1FC9FE98}"/>
                </a:ext>
              </a:extLst>
            </p:cNvPr>
            <p:cNvSpPr/>
            <p:nvPr/>
          </p:nvSpPr>
          <p:spPr>
            <a:xfrm rot="-2922755">
              <a:off x="2050659" y="2633702"/>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886;p24">
              <a:extLst>
                <a:ext uri="{FF2B5EF4-FFF2-40B4-BE49-F238E27FC236}">
                  <a16:creationId xmlns:a16="http://schemas.microsoft.com/office/drawing/2014/main" id="{4FC27293-A452-FBDC-E0C1-32A911E58E50}"/>
                </a:ext>
              </a:extLst>
            </p:cNvPr>
            <p:cNvSpPr/>
            <p:nvPr/>
          </p:nvSpPr>
          <p:spPr>
            <a:xfrm rot="-2922755">
              <a:off x="2052309" y="2643799"/>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887;p24">
              <a:extLst>
                <a:ext uri="{FF2B5EF4-FFF2-40B4-BE49-F238E27FC236}">
                  <a16:creationId xmlns:a16="http://schemas.microsoft.com/office/drawing/2014/main" id="{AA749ED4-24D8-2AE7-6FFB-29B38BB3EDB8}"/>
                </a:ext>
              </a:extLst>
            </p:cNvPr>
            <p:cNvSpPr/>
            <p:nvPr/>
          </p:nvSpPr>
          <p:spPr>
            <a:xfrm rot="-2922755">
              <a:off x="2052845" y="265400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888;p24">
              <a:extLst>
                <a:ext uri="{FF2B5EF4-FFF2-40B4-BE49-F238E27FC236}">
                  <a16:creationId xmlns:a16="http://schemas.microsoft.com/office/drawing/2014/main" id="{6E7CCB1A-EB0E-FFF2-5771-EAAAE41076EC}"/>
                </a:ext>
              </a:extLst>
            </p:cNvPr>
            <p:cNvSpPr/>
            <p:nvPr/>
          </p:nvSpPr>
          <p:spPr>
            <a:xfrm rot="-2922755">
              <a:off x="2054599" y="2664983"/>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889;p24">
              <a:extLst>
                <a:ext uri="{FF2B5EF4-FFF2-40B4-BE49-F238E27FC236}">
                  <a16:creationId xmlns:a16="http://schemas.microsoft.com/office/drawing/2014/main" id="{5AE92F52-74CA-45C7-A39E-EB9EDAC3B40C}"/>
                </a:ext>
              </a:extLst>
            </p:cNvPr>
            <p:cNvSpPr/>
            <p:nvPr/>
          </p:nvSpPr>
          <p:spPr>
            <a:xfrm rot="-2922755">
              <a:off x="2055135" y="2675191"/>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890;p24">
              <a:extLst>
                <a:ext uri="{FF2B5EF4-FFF2-40B4-BE49-F238E27FC236}">
                  <a16:creationId xmlns:a16="http://schemas.microsoft.com/office/drawing/2014/main" id="{58C0F298-3EA1-C9F1-C730-E902781C4A30}"/>
                </a:ext>
              </a:extLst>
            </p:cNvPr>
            <p:cNvSpPr/>
            <p:nvPr/>
          </p:nvSpPr>
          <p:spPr>
            <a:xfrm rot="-2922755">
              <a:off x="2056602" y="2685258"/>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891;p24">
              <a:extLst>
                <a:ext uri="{FF2B5EF4-FFF2-40B4-BE49-F238E27FC236}">
                  <a16:creationId xmlns:a16="http://schemas.microsoft.com/office/drawing/2014/main" id="{49CF389F-5CC4-2A1D-EF3E-19B9344C99C5}"/>
                </a:ext>
              </a:extLst>
            </p:cNvPr>
            <p:cNvSpPr/>
            <p:nvPr/>
          </p:nvSpPr>
          <p:spPr>
            <a:xfrm rot="-2922755">
              <a:off x="2057163" y="2695398"/>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892;p24">
              <a:extLst>
                <a:ext uri="{FF2B5EF4-FFF2-40B4-BE49-F238E27FC236}">
                  <a16:creationId xmlns:a16="http://schemas.microsoft.com/office/drawing/2014/main" id="{83EDBE2A-4539-CAD9-821A-C52EC15A8260}"/>
                </a:ext>
              </a:extLst>
            </p:cNvPr>
            <p:cNvSpPr/>
            <p:nvPr/>
          </p:nvSpPr>
          <p:spPr>
            <a:xfrm rot="-2922755">
              <a:off x="2058672" y="270555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893;p24">
              <a:extLst>
                <a:ext uri="{FF2B5EF4-FFF2-40B4-BE49-F238E27FC236}">
                  <a16:creationId xmlns:a16="http://schemas.microsoft.com/office/drawing/2014/main" id="{72FA4204-1E4B-8D43-F6AD-475FB914D1C8}"/>
                </a:ext>
              </a:extLst>
            </p:cNvPr>
            <p:cNvSpPr/>
            <p:nvPr/>
          </p:nvSpPr>
          <p:spPr>
            <a:xfrm rot="-2922755">
              <a:off x="2059356" y="2716093"/>
              <a:ext cx="17791" cy="13561"/>
            </a:xfrm>
            <a:custGeom>
              <a:avLst/>
              <a:gdLst/>
              <a:ahLst/>
              <a:cxnLst/>
              <a:rect l="l" t="t" r="r" b="b"/>
              <a:pathLst>
                <a:path w="143" h="109" extrusionOk="0">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894;p24">
              <a:extLst>
                <a:ext uri="{FF2B5EF4-FFF2-40B4-BE49-F238E27FC236}">
                  <a16:creationId xmlns:a16="http://schemas.microsoft.com/office/drawing/2014/main" id="{7905E0DD-37F0-1473-8340-B9C47B276812}"/>
                </a:ext>
              </a:extLst>
            </p:cNvPr>
            <p:cNvSpPr/>
            <p:nvPr/>
          </p:nvSpPr>
          <p:spPr>
            <a:xfrm rot="-2922755">
              <a:off x="2045090" y="2717700"/>
              <a:ext cx="49515" cy="37821"/>
            </a:xfrm>
            <a:custGeom>
              <a:avLst/>
              <a:gdLst/>
              <a:ahLst/>
              <a:cxnLst/>
              <a:rect l="l" t="t" r="r" b="b"/>
              <a:pathLst>
                <a:path w="398" h="304" extrusionOk="0">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895;p24">
              <a:extLst>
                <a:ext uri="{FF2B5EF4-FFF2-40B4-BE49-F238E27FC236}">
                  <a16:creationId xmlns:a16="http://schemas.microsoft.com/office/drawing/2014/main" id="{6465A0A4-E078-4EF8-1332-A34B32762AAC}"/>
                </a:ext>
              </a:extLst>
            </p:cNvPr>
            <p:cNvSpPr/>
            <p:nvPr/>
          </p:nvSpPr>
          <p:spPr>
            <a:xfrm rot="-2922755">
              <a:off x="2103250" y="2548410"/>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896;p24">
              <a:extLst>
                <a:ext uri="{FF2B5EF4-FFF2-40B4-BE49-F238E27FC236}">
                  <a16:creationId xmlns:a16="http://schemas.microsoft.com/office/drawing/2014/main" id="{D49CE63E-D375-D353-E4D6-7B1AC9373EFD}"/>
                </a:ext>
              </a:extLst>
            </p:cNvPr>
            <p:cNvSpPr/>
            <p:nvPr/>
          </p:nvSpPr>
          <p:spPr>
            <a:xfrm rot="-2922755">
              <a:off x="2121102" y="257940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897;p24">
              <a:extLst>
                <a:ext uri="{FF2B5EF4-FFF2-40B4-BE49-F238E27FC236}">
                  <a16:creationId xmlns:a16="http://schemas.microsoft.com/office/drawing/2014/main" id="{91F4A8FE-4DB7-C129-6291-00F3D0F8DCBF}"/>
                </a:ext>
              </a:extLst>
            </p:cNvPr>
            <p:cNvSpPr/>
            <p:nvPr/>
          </p:nvSpPr>
          <p:spPr>
            <a:xfrm rot="-2922755">
              <a:off x="2122482" y="2594193"/>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898;p24">
              <a:extLst>
                <a:ext uri="{FF2B5EF4-FFF2-40B4-BE49-F238E27FC236}">
                  <a16:creationId xmlns:a16="http://schemas.microsoft.com/office/drawing/2014/main" id="{ABE69300-40D3-82BE-77BD-96BC67A18378}"/>
                </a:ext>
              </a:extLst>
            </p:cNvPr>
            <p:cNvSpPr/>
            <p:nvPr/>
          </p:nvSpPr>
          <p:spPr>
            <a:xfrm rot="-2922755">
              <a:off x="2124143" y="2608273"/>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899;p24">
              <a:extLst>
                <a:ext uri="{FF2B5EF4-FFF2-40B4-BE49-F238E27FC236}">
                  <a16:creationId xmlns:a16="http://schemas.microsoft.com/office/drawing/2014/main" id="{6B38388D-B76C-E7DC-FEDD-4627560925A9}"/>
                </a:ext>
              </a:extLst>
            </p:cNvPr>
            <p:cNvSpPr/>
            <p:nvPr/>
          </p:nvSpPr>
          <p:spPr>
            <a:xfrm rot="-2922755">
              <a:off x="2125163" y="2622362"/>
              <a:ext cx="18786" cy="13810"/>
            </a:xfrm>
            <a:custGeom>
              <a:avLst/>
              <a:gdLst/>
              <a:ahLst/>
              <a:cxnLst/>
              <a:rect l="l" t="t" r="r" b="b"/>
              <a:pathLst>
                <a:path w="151" h="111" extrusionOk="0">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900;p24">
              <a:extLst>
                <a:ext uri="{FF2B5EF4-FFF2-40B4-BE49-F238E27FC236}">
                  <a16:creationId xmlns:a16="http://schemas.microsoft.com/office/drawing/2014/main" id="{1C7B206B-60B3-213C-A5E0-EBBE47FE4D0F}"/>
                </a:ext>
              </a:extLst>
            </p:cNvPr>
            <p:cNvSpPr/>
            <p:nvPr/>
          </p:nvSpPr>
          <p:spPr>
            <a:xfrm rot="-2922755">
              <a:off x="2127376" y="2637164"/>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901;p24">
              <a:extLst>
                <a:ext uri="{FF2B5EF4-FFF2-40B4-BE49-F238E27FC236}">
                  <a16:creationId xmlns:a16="http://schemas.microsoft.com/office/drawing/2014/main" id="{D2DBE6FF-EACE-E8EA-14AF-D2B3B4F63729}"/>
                </a:ext>
              </a:extLst>
            </p:cNvPr>
            <p:cNvSpPr/>
            <p:nvPr/>
          </p:nvSpPr>
          <p:spPr>
            <a:xfrm rot="-2922755">
              <a:off x="2128336" y="265161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902;p24">
              <a:extLst>
                <a:ext uri="{FF2B5EF4-FFF2-40B4-BE49-F238E27FC236}">
                  <a16:creationId xmlns:a16="http://schemas.microsoft.com/office/drawing/2014/main" id="{D7D5E45A-C28E-3FBC-69BF-F6010AE46A43}"/>
                </a:ext>
              </a:extLst>
            </p:cNvPr>
            <p:cNvSpPr/>
            <p:nvPr/>
          </p:nvSpPr>
          <p:spPr>
            <a:xfrm rot="-2922755">
              <a:off x="2129356" y="2665582"/>
              <a:ext cx="18661" cy="13934"/>
            </a:xfrm>
            <a:custGeom>
              <a:avLst/>
              <a:gdLst/>
              <a:ahLst/>
              <a:cxnLst/>
              <a:rect l="l" t="t" r="r" b="b"/>
              <a:pathLst>
                <a:path w="150" h="112" extrusionOk="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903;p24">
              <a:extLst>
                <a:ext uri="{FF2B5EF4-FFF2-40B4-BE49-F238E27FC236}">
                  <a16:creationId xmlns:a16="http://schemas.microsoft.com/office/drawing/2014/main" id="{B8F6C258-E107-2EDA-6B3F-27A11C0700FD}"/>
                </a:ext>
              </a:extLst>
            </p:cNvPr>
            <p:cNvSpPr/>
            <p:nvPr/>
          </p:nvSpPr>
          <p:spPr>
            <a:xfrm rot="-2922755">
              <a:off x="2131569" y="2680384"/>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904;p24">
              <a:extLst>
                <a:ext uri="{FF2B5EF4-FFF2-40B4-BE49-F238E27FC236}">
                  <a16:creationId xmlns:a16="http://schemas.microsoft.com/office/drawing/2014/main" id="{C1C9D7DF-CA8D-5513-3D95-4159399F68B0}"/>
                </a:ext>
              </a:extLst>
            </p:cNvPr>
            <p:cNvSpPr/>
            <p:nvPr/>
          </p:nvSpPr>
          <p:spPr>
            <a:xfrm rot="-2922755">
              <a:off x="2132303" y="2694489"/>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905;p24">
              <a:extLst>
                <a:ext uri="{FF2B5EF4-FFF2-40B4-BE49-F238E27FC236}">
                  <a16:creationId xmlns:a16="http://schemas.microsoft.com/office/drawing/2014/main" id="{B820A947-82AB-2F84-9E21-7DCB3455DDD6}"/>
                </a:ext>
              </a:extLst>
            </p:cNvPr>
            <p:cNvSpPr/>
            <p:nvPr/>
          </p:nvSpPr>
          <p:spPr>
            <a:xfrm rot="-2922755">
              <a:off x="2134297" y="2708531"/>
              <a:ext cx="17791" cy="13934"/>
            </a:xfrm>
            <a:custGeom>
              <a:avLst/>
              <a:gdLst/>
              <a:ahLst/>
              <a:cxnLst/>
              <a:rect l="l" t="t" r="r" b="b"/>
              <a:pathLst>
                <a:path w="143" h="112" extrusionOk="0">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906;p24">
              <a:extLst>
                <a:ext uri="{FF2B5EF4-FFF2-40B4-BE49-F238E27FC236}">
                  <a16:creationId xmlns:a16="http://schemas.microsoft.com/office/drawing/2014/main" id="{2F6669A8-5BC6-1656-C5B9-37623C19C0B0}"/>
                </a:ext>
              </a:extLst>
            </p:cNvPr>
            <p:cNvSpPr/>
            <p:nvPr/>
          </p:nvSpPr>
          <p:spPr>
            <a:xfrm rot="-2922755">
              <a:off x="2135489" y="272340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907;p24">
              <a:extLst>
                <a:ext uri="{FF2B5EF4-FFF2-40B4-BE49-F238E27FC236}">
                  <a16:creationId xmlns:a16="http://schemas.microsoft.com/office/drawing/2014/main" id="{C21463D6-0813-63A2-3A81-5772D41B610A}"/>
                </a:ext>
              </a:extLst>
            </p:cNvPr>
            <p:cNvSpPr/>
            <p:nvPr/>
          </p:nvSpPr>
          <p:spPr>
            <a:xfrm rot="-2922755">
              <a:off x="2137244" y="2737438"/>
              <a:ext cx="17915" cy="13561"/>
            </a:xfrm>
            <a:custGeom>
              <a:avLst/>
              <a:gdLst/>
              <a:ahLst/>
              <a:cxnLst/>
              <a:rect l="l" t="t" r="r" b="b"/>
              <a:pathLst>
                <a:path w="144" h="109" extrusionOk="0">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908;p24">
              <a:extLst>
                <a:ext uri="{FF2B5EF4-FFF2-40B4-BE49-F238E27FC236}">
                  <a16:creationId xmlns:a16="http://schemas.microsoft.com/office/drawing/2014/main" id="{B636D1DB-A96A-D300-E81C-41A43D9B5668}"/>
                </a:ext>
              </a:extLst>
            </p:cNvPr>
            <p:cNvSpPr/>
            <p:nvPr/>
          </p:nvSpPr>
          <p:spPr>
            <a:xfrm rot="-2922755">
              <a:off x="2122988" y="2745503"/>
              <a:ext cx="50137" cy="36950"/>
            </a:xfrm>
            <a:custGeom>
              <a:avLst/>
              <a:gdLst/>
              <a:ahLst/>
              <a:cxnLst/>
              <a:rect l="l" t="t" r="r" b="b"/>
              <a:pathLst>
                <a:path w="403" h="297" extrusionOk="0">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909;p24">
              <a:extLst>
                <a:ext uri="{FF2B5EF4-FFF2-40B4-BE49-F238E27FC236}">
                  <a16:creationId xmlns:a16="http://schemas.microsoft.com/office/drawing/2014/main" id="{87A5EC43-B8C1-5A51-19EC-07BD5102B27C}"/>
                </a:ext>
              </a:extLst>
            </p:cNvPr>
            <p:cNvSpPr/>
            <p:nvPr/>
          </p:nvSpPr>
          <p:spPr>
            <a:xfrm rot="-2922755">
              <a:off x="2182070" y="2519390"/>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910;p24">
              <a:extLst>
                <a:ext uri="{FF2B5EF4-FFF2-40B4-BE49-F238E27FC236}">
                  <a16:creationId xmlns:a16="http://schemas.microsoft.com/office/drawing/2014/main" id="{164E8EA7-B1EA-EDE1-45C9-1C305A67D3CA}"/>
                </a:ext>
              </a:extLst>
            </p:cNvPr>
            <p:cNvSpPr/>
            <p:nvPr/>
          </p:nvSpPr>
          <p:spPr>
            <a:xfrm rot="-2922755">
              <a:off x="2208057" y="2773380"/>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911;p24">
              <a:extLst>
                <a:ext uri="{FF2B5EF4-FFF2-40B4-BE49-F238E27FC236}">
                  <a16:creationId xmlns:a16="http://schemas.microsoft.com/office/drawing/2014/main" id="{5DD5AA28-FBC1-89FB-CE35-99B898E62137}"/>
                </a:ext>
              </a:extLst>
            </p:cNvPr>
            <p:cNvSpPr/>
            <p:nvPr/>
          </p:nvSpPr>
          <p:spPr>
            <a:xfrm rot="-2922755">
              <a:off x="2199995" y="2556761"/>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912;p24">
              <a:extLst>
                <a:ext uri="{FF2B5EF4-FFF2-40B4-BE49-F238E27FC236}">
                  <a16:creationId xmlns:a16="http://schemas.microsoft.com/office/drawing/2014/main" id="{2A22A97C-EB57-23DA-9A94-BA4C5C23CD32}"/>
                </a:ext>
              </a:extLst>
            </p:cNvPr>
            <p:cNvSpPr/>
            <p:nvPr/>
          </p:nvSpPr>
          <p:spPr>
            <a:xfrm rot="-2922755">
              <a:off x="2202542" y="2575512"/>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913;p24">
              <a:extLst>
                <a:ext uri="{FF2B5EF4-FFF2-40B4-BE49-F238E27FC236}">
                  <a16:creationId xmlns:a16="http://schemas.microsoft.com/office/drawing/2014/main" id="{6E9269DC-B374-DA7D-0360-8B122D647B61}"/>
                </a:ext>
              </a:extLst>
            </p:cNvPr>
            <p:cNvSpPr/>
            <p:nvPr/>
          </p:nvSpPr>
          <p:spPr>
            <a:xfrm rot="-2922755">
              <a:off x="2203838" y="2593396"/>
              <a:ext cx="18661" cy="13934"/>
            </a:xfrm>
            <a:custGeom>
              <a:avLst/>
              <a:gdLst/>
              <a:ahLst/>
              <a:cxnLst/>
              <a:rect l="l" t="t" r="r" b="b"/>
              <a:pathLst>
                <a:path w="150" h="112" extrusionOk="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914;p24">
              <a:extLst>
                <a:ext uri="{FF2B5EF4-FFF2-40B4-BE49-F238E27FC236}">
                  <a16:creationId xmlns:a16="http://schemas.microsoft.com/office/drawing/2014/main" id="{9E9700C5-467D-52E0-3A0E-6BD8192B72F4}"/>
                </a:ext>
              </a:extLst>
            </p:cNvPr>
            <p:cNvSpPr/>
            <p:nvPr/>
          </p:nvSpPr>
          <p:spPr>
            <a:xfrm rot="-2922755">
              <a:off x="2206271" y="2612267"/>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915;p24">
              <a:extLst>
                <a:ext uri="{FF2B5EF4-FFF2-40B4-BE49-F238E27FC236}">
                  <a16:creationId xmlns:a16="http://schemas.microsoft.com/office/drawing/2014/main" id="{DB354D8D-B386-6D57-42E2-9CF96DB90E7C}"/>
                </a:ext>
              </a:extLst>
            </p:cNvPr>
            <p:cNvSpPr/>
            <p:nvPr/>
          </p:nvSpPr>
          <p:spPr>
            <a:xfrm rot="-2922755">
              <a:off x="2207820" y="2630487"/>
              <a:ext cx="17915" cy="14307"/>
            </a:xfrm>
            <a:custGeom>
              <a:avLst/>
              <a:gdLst/>
              <a:ahLst/>
              <a:cxnLst/>
              <a:rect l="l" t="t" r="r" b="b"/>
              <a:pathLst>
                <a:path w="144" h="115" extrusionOk="0">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916;p24">
              <a:extLst>
                <a:ext uri="{FF2B5EF4-FFF2-40B4-BE49-F238E27FC236}">
                  <a16:creationId xmlns:a16="http://schemas.microsoft.com/office/drawing/2014/main" id="{9024E6E1-B6AF-5D29-2CB7-EB7B75F28ADD}"/>
                </a:ext>
              </a:extLst>
            </p:cNvPr>
            <p:cNvSpPr/>
            <p:nvPr/>
          </p:nvSpPr>
          <p:spPr>
            <a:xfrm rot="-2922755">
              <a:off x="2210068" y="2648923"/>
              <a:ext cx="17791" cy="13561"/>
            </a:xfrm>
            <a:custGeom>
              <a:avLst/>
              <a:gdLst/>
              <a:ahLst/>
              <a:cxnLst/>
              <a:rect l="l" t="t" r="r" b="b"/>
              <a:pathLst>
                <a:path w="143" h="109" extrusionOk="0">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917;p24">
              <a:extLst>
                <a:ext uri="{FF2B5EF4-FFF2-40B4-BE49-F238E27FC236}">
                  <a16:creationId xmlns:a16="http://schemas.microsoft.com/office/drawing/2014/main" id="{ACB2946D-7B64-814A-AA1E-ACD2D5691811}"/>
                </a:ext>
              </a:extLst>
            </p:cNvPr>
            <p:cNvSpPr/>
            <p:nvPr/>
          </p:nvSpPr>
          <p:spPr>
            <a:xfrm rot="-2922755">
              <a:off x="2211847" y="2667898"/>
              <a:ext cx="17666" cy="13561"/>
            </a:xfrm>
            <a:custGeom>
              <a:avLst/>
              <a:gdLst/>
              <a:ahLst/>
              <a:cxnLst/>
              <a:rect l="l" t="t" r="r" b="b"/>
              <a:pathLst>
                <a:path w="142" h="109" extrusionOk="0">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918;p24">
              <a:extLst>
                <a:ext uri="{FF2B5EF4-FFF2-40B4-BE49-F238E27FC236}">
                  <a16:creationId xmlns:a16="http://schemas.microsoft.com/office/drawing/2014/main" id="{3AE864E1-8928-CE59-9281-2FA70F468D3A}"/>
                </a:ext>
              </a:extLst>
            </p:cNvPr>
            <p:cNvSpPr/>
            <p:nvPr/>
          </p:nvSpPr>
          <p:spPr>
            <a:xfrm rot="-2922755">
              <a:off x="2213086" y="2685931"/>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919;p24">
              <a:extLst>
                <a:ext uri="{FF2B5EF4-FFF2-40B4-BE49-F238E27FC236}">
                  <a16:creationId xmlns:a16="http://schemas.microsoft.com/office/drawing/2014/main" id="{B1CAAE52-8999-A8F9-1651-6E74A7BC6DFE}"/>
                </a:ext>
              </a:extLst>
            </p:cNvPr>
            <p:cNvSpPr/>
            <p:nvPr/>
          </p:nvSpPr>
          <p:spPr>
            <a:xfrm rot="-2922755">
              <a:off x="2215576" y="2704652"/>
              <a:ext cx="17791" cy="13436"/>
            </a:xfrm>
            <a:custGeom>
              <a:avLst/>
              <a:gdLst/>
              <a:ahLst/>
              <a:cxnLst/>
              <a:rect l="l" t="t" r="r" b="b"/>
              <a:pathLst>
                <a:path w="143" h="108" extrusionOk="0">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920;p24">
              <a:extLst>
                <a:ext uri="{FF2B5EF4-FFF2-40B4-BE49-F238E27FC236}">
                  <a16:creationId xmlns:a16="http://schemas.microsoft.com/office/drawing/2014/main" id="{412CF6C2-20BA-A1F1-E812-4C713C9ABC5D}"/>
                </a:ext>
              </a:extLst>
            </p:cNvPr>
            <p:cNvSpPr/>
            <p:nvPr/>
          </p:nvSpPr>
          <p:spPr>
            <a:xfrm rot="-2922755">
              <a:off x="2216930" y="272256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921;p24">
              <a:extLst>
                <a:ext uri="{FF2B5EF4-FFF2-40B4-BE49-F238E27FC236}">
                  <a16:creationId xmlns:a16="http://schemas.microsoft.com/office/drawing/2014/main" id="{DBABCB2A-523E-44A7-B756-F0F3D091718C}"/>
                </a:ext>
              </a:extLst>
            </p:cNvPr>
            <p:cNvSpPr/>
            <p:nvPr/>
          </p:nvSpPr>
          <p:spPr>
            <a:xfrm rot="-2922755">
              <a:off x="2219326" y="2741329"/>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922;p24">
              <a:extLst>
                <a:ext uri="{FF2B5EF4-FFF2-40B4-BE49-F238E27FC236}">
                  <a16:creationId xmlns:a16="http://schemas.microsoft.com/office/drawing/2014/main" id="{1D094F7B-DE6A-3086-F67C-606C7BDA88B0}"/>
                </a:ext>
              </a:extLst>
            </p:cNvPr>
            <p:cNvSpPr/>
            <p:nvPr/>
          </p:nvSpPr>
          <p:spPr>
            <a:xfrm rot="-2922755">
              <a:off x="2221003" y="2760080"/>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923;p24">
              <a:extLst>
                <a:ext uri="{FF2B5EF4-FFF2-40B4-BE49-F238E27FC236}">
                  <a16:creationId xmlns:a16="http://schemas.microsoft.com/office/drawing/2014/main" id="{BB36D824-B0B7-A6E2-4D3C-40B6C54A9771}"/>
                </a:ext>
              </a:extLst>
            </p:cNvPr>
            <p:cNvSpPr/>
            <p:nvPr/>
          </p:nvSpPr>
          <p:spPr>
            <a:xfrm rot="-2922755">
              <a:off x="2274874" y="249240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924;p24">
              <a:extLst>
                <a:ext uri="{FF2B5EF4-FFF2-40B4-BE49-F238E27FC236}">
                  <a16:creationId xmlns:a16="http://schemas.microsoft.com/office/drawing/2014/main" id="{47AC3FC0-0037-FCF1-5BE0-086721630ADC}"/>
                </a:ext>
              </a:extLst>
            </p:cNvPr>
            <p:cNvSpPr/>
            <p:nvPr/>
          </p:nvSpPr>
          <p:spPr>
            <a:xfrm rot="-2922755">
              <a:off x="2306871" y="2801841"/>
              <a:ext cx="37323" cy="37448"/>
            </a:xfrm>
            <a:custGeom>
              <a:avLst/>
              <a:gdLst/>
              <a:ahLst/>
              <a:cxnLst/>
              <a:rect l="l" t="t" r="r" b="b"/>
              <a:pathLst>
                <a:path w="300"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925;p24">
              <a:extLst>
                <a:ext uri="{FF2B5EF4-FFF2-40B4-BE49-F238E27FC236}">
                  <a16:creationId xmlns:a16="http://schemas.microsoft.com/office/drawing/2014/main" id="{7CC68129-372F-9601-C24D-B4F44DCD6560}"/>
                </a:ext>
              </a:extLst>
            </p:cNvPr>
            <p:cNvSpPr/>
            <p:nvPr/>
          </p:nvSpPr>
          <p:spPr>
            <a:xfrm rot="-2922755">
              <a:off x="2287729" y="2534960"/>
              <a:ext cx="17915" cy="13561"/>
            </a:xfrm>
            <a:custGeom>
              <a:avLst/>
              <a:gdLst/>
              <a:ahLst/>
              <a:cxnLst/>
              <a:rect l="l" t="t" r="r" b="b"/>
              <a:pathLst>
                <a:path w="144" h="109" extrusionOk="0">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926;p24">
              <a:extLst>
                <a:ext uri="{FF2B5EF4-FFF2-40B4-BE49-F238E27FC236}">
                  <a16:creationId xmlns:a16="http://schemas.microsoft.com/office/drawing/2014/main" id="{2D877C8C-E53C-270E-9624-A793D294F792}"/>
                </a:ext>
              </a:extLst>
            </p:cNvPr>
            <p:cNvSpPr/>
            <p:nvPr/>
          </p:nvSpPr>
          <p:spPr>
            <a:xfrm rot="-2922755">
              <a:off x="2289945" y="2557962"/>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927;p24">
              <a:extLst>
                <a:ext uri="{FF2B5EF4-FFF2-40B4-BE49-F238E27FC236}">
                  <a16:creationId xmlns:a16="http://schemas.microsoft.com/office/drawing/2014/main" id="{1B6E5998-EEBD-2317-2CA8-9A2699036770}"/>
                </a:ext>
              </a:extLst>
            </p:cNvPr>
            <p:cNvSpPr/>
            <p:nvPr/>
          </p:nvSpPr>
          <p:spPr>
            <a:xfrm rot="-2922755">
              <a:off x="2291877" y="25805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928;p24">
              <a:extLst>
                <a:ext uri="{FF2B5EF4-FFF2-40B4-BE49-F238E27FC236}">
                  <a16:creationId xmlns:a16="http://schemas.microsoft.com/office/drawing/2014/main" id="{F659D565-E0B7-8003-A85A-AA483A1F929B}"/>
                </a:ext>
              </a:extLst>
            </p:cNvPr>
            <p:cNvSpPr/>
            <p:nvPr/>
          </p:nvSpPr>
          <p:spPr>
            <a:xfrm rot="-2922755">
              <a:off x="2294790" y="2603203"/>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929;p24">
              <a:extLst>
                <a:ext uri="{FF2B5EF4-FFF2-40B4-BE49-F238E27FC236}">
                  <a16:creationId xmlns:a16="http://schemas.microsoft.com/office/drawing/2014/main" id="{7251014F-5D40-44E6-9243-3C138F38499A}"/>
                </a:ext>
              </a:extLst>
            </p:cNvPr>
            <p:cNvSpPr/>
            <p:nvPr/>
          </p:nvSpPr>
          <p:spPr>
            <a:xfrm rot="-2922755">
              <a:off x="2296810" y="2625775"/>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930;p24">
              <a:extLst>
                <a:ext uri="{FF2B5EF4-FFF2-40B4-BE49-F238E27FC236}">
                  <a16:creationId xmlns:a16="http://schemas.microsoft.com/office/drawing/2014/main" id="{F42BC957-4E74-42C8-924E-BF958ACF1AFA}"/>
                </a:ext>
              </a:extLst>
            </p:cNvPr>
            <p:cNvSpPr/>
            <p:nvPr/>
          </p:nvSpPr>
          <p:spPr>
            <a:xfrm rot="-2922755">
              <a:off x="2299312" y="2647607"/>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931;p24">
              <a:extLst>
                <a:ext uri="{FF2B5EF4-FFF2-40B4-BE49-F238E27FC236}">
                  <a16:creationId xmlns:a16="http://schemas.microsoft.com/office/drawing/2014/main" id="{BF968F92-7407-EC4F-9749-2189DEA7ED9F}"/>
                </a:ext>
              </a:extLst>
            </p:cNvPr>
            <p:cNvSpPr/>
            <p:nvPr/>
          </p:nvSpPr>
          <p:spPr>
            <a:xfrm rot="-2922755">
              <a:off x="2301197" y="2670252"/>
              <a:ext cx="18786" cy="13934"/>
            </a:xfrm>
            <a:custGeom>
              <a:avLst/>
              <a:gdLst/>
              <a:ahLst/>
              <a:cxnLst/>
              <a:rect l="l" t="t" r="r" b="b"/>
              <a:pathLst>
                <a:path w="151" h="112" extrusionOk="0">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932;p24">
              <a:extLst>
                <a:ext uri="{FF2B5EF4-FFF2-40B4-BE49-F238E27FC236}">
                  <a16:creationId xmlns:a16="http://schemas.microsoft.com/office/drawing/2014/main" id="{D0AFECFB-BFE4-EA60-DE2B-9A443EC03B7E}"/>
                </a:ext>
              </a:extLst>
            </p:cNvPr>
            <p:cNvSpPr/>
            <p:nvPr/>
          </p:nvSpPr>
          <p:spPr>
            <a:xfrm rot="-2922755">
              <a:off x="2303995" y="2692990"/>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933;p24">
              <a:extLst>
                <a:ext uri="{FF2B5EF4-FFF2-40B4-BE49-F238E27FC236}">
                  <a16:creationId xmlns:a16="http://schemas.microsoft.com/office/drawing/2014/main" id="{28716E37-A795-F335-DBB1-FB6CFA98E6C4}"/>
                </a:ext>
              </a:extLst>
            </p:cNvPr>
            <p:cNvSpPr/>
            <p:nvPr/>
          </p:nvSpPr>
          <p:spPr>
            <a:xfrm rot="-2922755">
              <a:off x="2306143" y="2715966"/>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934;p24">
              <a:extLst>
                <a:ext uri="{FF2B5EF4-FFF2-40B4-BE49-F238E27FC236}">
                  <a16:creationId xmlns:a16="http://schemas.microsoft.com/office/drawing/2014/main" id="{A37A4ED6-0393-E01F-A6D8-8028E6E6EA9F}"/>
                </a:ext>
              </a:extLst>
            </p:cNvPr>
            <p:cNvSpPr/>
            <p:nvPr/>
          </p:nvSpPr>
          <p:spPr>
            <a:xfrm rot="-2922755">
              <a:off x="2308819" y="2738185"/>
              <a:ext cx="17791" cy="13436"/>
            </a:xfrm>
            <a:custGeom>
              <a:avLst/>
              <a:gdLst/>
              <a:ahLst/>
              <a:cxnLst/>
              <a:rect l="l" t="t" r="r" b="b"/>
              <a:pathLst>
                <a:path w="143" h="108" extrusionOk="0">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935;p24">
              <a:extLst>
                <a:ext uri="{FF2B5EF4-FFF2-40B4-BE49-F238E27FC236}">
                  <a16:creationId xmlns:a16="http://schemas.microsoft.com/office/drawing/2014/main" id="{50738441-67B3-ECEE-F95B-F07DCC1C1847}"/>
                </a:ext>
              </a:extLst>
            </p:cNvPr>
            <p:cNvSpPr/>
            <p:nvPr/>
          </p:nvSpPr>
          <p:spPr>
            <a:xfrm rot="-2922755">
              <a:off x="2311009" y="2761130"/>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936;p24">
              <a:extLst>
                <a:ext uri="{FF2B5EF4-FFF2-40B4-BE49-F238E27FC236}">
                  <a16:creationId xmlns:a16="http://schemas.microsoft.com/office/drawing/2014/main" id="{12ED72D1-C6E6-2DE1-9743-91ADAE37B153}"/>
                </a:ext>
              </a:extLst>
            </p:cNvPr>
            <p:cNvSpPr/>
            <p:nvPr/>
          </p:nvSpPr>
          <p:spPr>
            <a:xfrm rot="-2922755">
              <a:off x="2312639" y="2782963"/>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937;p24">
              <a:extLst>
                <a:ext uri="{FF2B5EF4-FFF2-40B4-BE49-F238E27FC236}">
                  <a16:creationId xmlns:a16="http://schemas.microsoft.com/office/drawing/2014/main" id="{89948AD5-0BC1-63DB-D395-E916C3AD263E}"/>
                </a:ext>
              </a:extLst>
            </p:cNvPr>
            <p:cNvSpPr/>
            <p:nvPr/>
          </p:nvSpPr>
          <p:spPr>
            <a:xfrm rot="-2922755">
              <a:off x="2364909" y="2467182"/>
              <a:ext cx="50137" cy="36950"/>
            </a:xfrm>
            <a:custGeom>
              <a:avLst/>
              <a:gdLst/>
              <a:ahLst/>
              <a:cxnLst/>
              <a:rect l="l" t="t" r="r" b="b"/>
              <a:pathLst>
                <a:path w="403"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938;p24">
              <a:extLst>
                <a:ext uri="{FF2B5EF4-FFF2-40B4-BE49-F238E27FC236}">
                  <a16:creationId xmlns:a16="http://schemas.microsoft.com/office/drawing/2014/main" id="{E4463C3B-029E-A9FE-E113-FA673FD6EE4B}"/>
                </a:ext>
              </a:extLst>
            </p:cNvPr>
            <p:cNvSpPr/>
            <p:nvPr/>
          </p:nvSpPr>
          <p:spPr>
            <a:xfrm rot="-2922755">
              <a:off x="2408545" y="2832906"/>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939;p24">
              <a:extLst>
                <a:ext uri="{FF2B5EF4-FFF2-40B4-BE49-F238E27FC236}">
                  <a16:creationId xmlns:a16="http://schemas.microsoft.com/office/drawing/2014/main" id="{62D62078-B53A-E701-E77F-2D4BEA8DDA81}"/>
                </a:ext>
              </a:extLst>
            </p:cNvPr>
            <p:cNvSpPr/>
            <p:nvPr/>
          </p:nvSpPr>
          <p:spPr>
            <a:xfrm rot="-2922755">
              <a:off x="2384822" y="2514779"/>
              <a:ext cx="17791" cy="13561"/>
            </a:xfrm>
            <a:custGeom>
              <a:avLst/>
              <a:gdLst/>
              <a:ahLst/>
              <a:cxnLst/>
              <a:rect l="l" t="t" r="r" b="b"/>
              <a:pathLst>
                <a:path w="143" h="109" extrusionOk="0">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940;p24">
              <a:extLst>
                <a:ext uri="{FF2B5EF4-FFF2-40B4-BE49-F238E27FC236}">
                  <a16:creationId xmlns:a16="http://schemas.microsoft.com/office/drawing/2014/main" id="{BF28CEB3-4E18-7384-3120-999433BF7515}"/>
                </a:ext>
              </a:extLst>
            </p:cNvPr>
            <p:cNvSpPr/>
            <p:nvPr/>
          </p:nvSpPr>
          <p:spPr>
            <a:xfrm rot="-2922755">
              <a:off x="2387326" y="2541627"/>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941;p24">
              <a:extLst>
                <a:ext uri="{FF2B5EF4-FFF2-40B4-BE49-F238E27FC236}">
                  <a16:creationId xmlns:a16="http://schemas.microsoft.com/office/drawing/2014/main" id="{0E956398-8CF2-0336-652C-D2F593041CBC}"/>
                </a:ext>
              </a:extLst>
            </p:cNvPr>
            <p:cNvSpPr/>
            <p:nvPr/>
          </p:nvSpPr>
          <p:spPr>
            <a:xfrm rot="-2922755">
              <a:off x="2389613" y="2568246"/>
              <a:ext cx="18786" cy="13934"/>
            </a:xfrm>
            <a:custGeom>
              <a:avLst/>
              <a:gdLst/>
              <a:ahLst/>
              <a:cxnLst/>
              <a:rect l="l" t="t" r="r" b="b"/>
              <a:pathLst>
                <a:path w="151" h="112" extrusionOk="0">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942;p24">
              <a:extLst>
                <a:ext uri="{FF2B5EF4-FFF2-40B4-BE49-F238E27FC236}">
                  <a16:creationId xmlns:a16="http://schemas.microsoft.com/office/drawing/2014/main" id="{C0A48A63-0D97-0F9E-0424-F7121651EB0E}"/>
                </a:ext>
              </a:extLst>
            </p:cNvPr>
            <p:cNvSpPr/>
            <p:nvPr/>
          </p:nvSpPr>
          <p:spPr>
            <a:xfrm rot="-2922755">
              <a:off x="2392943" y="2594720"/>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943;p24">
              <a:extLst>
                <a:ext uri="{FF2B5EF4-FFF2-40B4-BE49-F238E27FC236}">
                  <a16:creationId xmlns:a16="http://schemas.microsoft.com/office/drawing/2014/main" id="{FAD30B41-8848-A08B-7E97-7AA9857F555E}"/>
                </a:ext>
              </a:extLst>
            </p:cNvPr>
            <p:cNvSpPr/>
            <p:nvPr/>
          </p:nvSpPr>
          <p:spPr>
            <a:xfrm rot="-2922755">
              <a:off x="2395506" y="2622074"/>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944;p24">
              <a:extLst>
                <a:ext uri="{FF2B5EF4-FFF2-40B4-BE49-F238E27FC236}">
                  <a16:creationId xmlns:a16="http://schemas.microsoft.com/office/drawing/2014/main" id="{978DC683-0D53-19FF-4B05-4EDC88829488}"/>
                </a:ext>
              </a:extLst>
            </p:cNvPr>
            <p:cNvSpPr/>
            <p:nvPr/>
          </p:nvSpPr>
          <p:spPr>
            <a:xfrm rot="-2922755">
              <a:off x="2398674" y="264856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945;p24">
              <a:extLst>
                <a:ext uri="{FF2B5EF4-FFF2-40B4-BE49-F238E27FC236}">
                  <a16:creationId xmlns:a16="http://schemas.microsoft.com/office/drawing/2014/main" id="{DFDC5B2D-3F41-FF9D-F8EE-1FE29D229184}"/>
                </a:ext>
              </a:extLst>
            </p:cNvPr>
            <p:cNvSpPr/>
            <p:nvPr/>
          </p:nvSpPr>
          <p:spPr>
            <a:xfrm rot="-2922755">
              <a:off x="2400936" y="2675127"/>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946;p24">
              <a:extLst>
                <a:ext uri="{FF2B5EF4-FFF2-40B4-BE49-F238E27FC236}">
                  <a16:creationId xmlns:a16="http://schemas.microsoft.com/office/drawing/2014/main" id="{AAA66194-E29D-4E82-9405-FD0718AD7B59}"/>
                </a:ext>
              </a:extLst>
            </p:cNvPr>
            <p:cNvSpPr/>
            <p:nvPr/>
          </p:nvSpPr>
          <p:spPr>
            <a:xfrm rot="-2922755">
              <a:off x="2404129" y="2701674"/>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947;p24">
              <a:extLst>
                <a:ext uri="{FF2B5EF4-FFF2-40B4-BE49-F238E27FC236}">
                  <a16:creationId xmlns:a16="http://schemas.microsoft.com/office/drawing/2014/main" id="{0BC95D17-BFD3-A500-E8DB-EBCAF7611A20}"/>
                </a:ext>
              </a:extLst>
            </p:cNvPr>
            <p:cNvSpPr/>
            <p:nvPr/>
          </p:nvSpPr>
          <p:spPr>
            <a:xfrm rot="-2922755">
              <a:off x="2406575" y="2728492"/>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948;p24">
              <a:extLst>
                <a:ext uri="{FF2B5EF4-FFF2-40B4-BE49-F238E27FC236}">
                  <a16:creationId xmlns:a16="http://schemas.microsoft.com/office/drawing/2014/main" id="{496C8487-0BA7-C81D-C47A-4BA299DD6799}"/>
                </a:ext>
              </a:extLst>
            </p:cNvPr>
            <p:cNvSpPr/>
            <p:nvPr/>
          </p:nvSpPr>
          <p:spPr>
            <a:xfrm rot="-2922755">
              <a:off x="2408815" y="275500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949;p24">
              <a:extLst>
                <a:ext uri="{FF2B5EF4-FFF2-40B4-BE49-F238E27FC236}">
                  <a16:creationId xmlns:a16="http://schemas.microsoft.com/office/drawing/2014/main" id="{55A00182-0B33-434E-451C-82F78E9F8967}"/>
                </a:ext>
              </a:extLst>
            </p:cNvPr>
            <p:cNvSpPr/>
            <p:nvPr/>
          </p:nvSpPr>
          <p:spPr>
            <a:xfrm rot="-2922755">
              <a:off x="2412051" y="2781649"/>
              <a:ext cx="17791" cy="13436"/>
            </a:xfrm>
            <a:custGeom>
              <a:avLst/>
              <a:gdLst/>
              <a:ahLst/>
              <a:cxnLst/>
              <a:rect l="l" t="t" r="r" b="b"/>
              <a:pathLst>
                <a:path w="143" h="108" extrusionOk="0">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950;p24">
              <a:extLst>
                <a:ext uri="{FF2B5EF4-FFF2-40B4-BE49-F238E27FC236}">
                  <a16:creationId xmlns:a16="http://schemas.microsoft.com/office/drawing/2014/main" id="{9B4F06D1-5290-54F4-68FD-D9CBFC2BD9CA}"/>
                </a:ext>
              </a:extLst>
            </p:cNvPr>
            <p:cNvSpPr/>
            <p:nvPr/>
          </p:nvSpPr>
          <p:spPr>
            <a:xfrm rot="-2922755">
              <a:off x="2414292" y="2808165"/>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951;p24">
              <a:extLst>
                <a:ext uri="{FF2B5EF4-FFF2-40B4-BE49-F238E27FC236}">
                  <a16:creationId xmlns:a16="http://schemas.microsoft.com/office/drawing/2014/main" id="{3F5E5D04-DCF9-4E0D-14F0-615B2156781C}"/>
                </a:ext>
              </a:extLst>
            </p:cNvPr>
            <p:cNvSpPr/>
            <p:nvPr/>
          </p:nvSpPr>
          <p:spPr>
            <a:xfrm rot="-2922755">
              <a:off x="2479533" y="2442805"/>
              <a:ext cx="37447" cy="37448"/>
            </a:xfrm>
            <a:custGeom>
              <a:avLst/>
              <a:gdLst/>
              <a:ahLst/>
              <a:cxnLst/>
              <a:rect l="l" t="t" r="r" b="b"/>
              <a:pathLst>
                <a:path w="301"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952;p24">
              <a:extLst>
                <a:ext uri="{FF2B5EF4-FFF2-40B4-BE49-F238E27FC236}">
                  <a16:creationId xmlns:a16="http://schemas.microsoft.com/office/drawing/2014/main" id="{AEC7C592-C1C5-9789-80CB-4BEABA2367AC}"/>
                </a:ext>
              </a:extLst>
            </p:cNvPr>
            <p:cNvSpPr/>
            <p:nvPr/>
          </p:nvSpPr>
          <p:spPr>
            <a:xfrm rot="-2922755">
              <a:off x="2516094" y="2865193"/>
              <a:ext cx="50137" cy="36950"/>
            </a:xfrm>
            <a:custGeom>
              <a:avLst/>
              <a:gdLst/>
              <a:ahLst/>
              <a:cxnLst/>
              <a:rect l="l" t="t" r="r" b="b"/>
              <a:pathLst>
                <a:path w="403" h="297" extrusionOk="0">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953;p24">
              <a:extLst>
                <a:ext uri="{FF2B5EF4-FFF2-40B4-BE49-F238E27FC236}">
                  <a16:creationId xmlns:a16="http://schemas.microsoft.com/office/drawing/2014/main" id="{D2D7EB0C-DF49-99AC-1F44-5CC219015ADF}"/>
                </a:ext>
              </a:extLst>
            </p:cNvPr>
            <p:cNvSpPr/>
            <p:nvPr/>
          </p:nvSpPr>
          <p:spPr>
            <a:xfrm rot="-2922755">
              <a:off x="2492999" y="2496910"/>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954;p24">
              <a:extLst>
                <a:ext uri="{FF2B5EF4-FFF2-40B4-BE49-F238E27FC236}">
                  <a16:creationId xmlns:a16="http://schemas.microsoft.com/office/drawing/2014/main" id="{BBA4A4B1-9443-00D1-E85D-8C0E423536BF}"/>
                </a:ext>
              </a:extLst>
            </p:cNvPr>
            <p:cNvSpPr/>
            <p:nvPr/>
          </p:nvSpPr>
          <p:spPr>
            <a:xfrm rot="-2922755">
              <a:off x="2496408" y="2527392"/>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955;p24">
              <a:extLst>
                <a:ext uri="{FF2B5EF4-FFF2-40B4-BE49-F238E27FC236}">
                  <a16:creationId xmlns:a16="http://schemas.microsoft.com/office/drawing/2014/main" id="{B8FCFB45-6919-8403-F5AA-984449A2CAE8}"/>
                </a:ext>
              </a:extLst>
            </p:cNvPr>
            <p:cNvSpPr/>
            <p:nvPr/>
          </p:nvSpPr>
          <p:spPr>
            <a:xfrm rot="-2922755">
              <a:off x="2499133" y="2557790"/>
              <a:ext cx="18786" cy="13934"/>
            </a:xfrm>
            <a:custGeom>
              <a:avLst/>
              <a:gdLst/>
              <a:ahLst/>
              <a:cxnLst/>
              <a:rect l="l" t="t" r="r" b="b"/>
              <a:pathLst>
                <a:path w="151" h="112" extrusionOk="0">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956;p24">
              <a:extLst>
                <a:ext uri="{FF2B5EF4-FFF2-40B4-BE49-F238E27FC236}">
                  <a16:creationId xmlns:a16="http://schemas.microsoft.com/office/drawing/2014/main" id="{F019367A-56A3-D6C6-CD3E-CAAE61896560}"/>
                </a:ext>
              </a:extLst>
            </p:cNvPr>
            <p:cNvSpPr/>
            <p:nvPr/>
          </p:nvSpPr>
          <p:spPr>
            <a:xfrm rot="-2922755">
              <a:off x="2503026" y="2588968"/>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957;p24">
              <a:extLst>
                <a:ext uri="{FF2B5EF4-FFF2-40B4-BE49-F238E27FC236}">
                  <a16:creationId xmlns:a16="http://schemas.microsoft.com/office/drawing/2014/main" id="{B13A3B56-C5C2-9587-624B-B2FE897F4C0C}"/>
                </a:ext>
              </a:extLst>
            </p:cNvPr>
            <p:cNvSpPr/>
            <p:nvPr/>
          </p:nvSpPr>
          <p:spPr>
            <a:xfrm rot="-2922755">
              <a:off x="2505712" y="2619902"/>
              <a:ext cx="17791" cy="13312"/>
            </a:xfrm>
            <a:custGeom>
              <a:avLst/>
              <a:gdLst/>
              <a:ahLst/>
              <a:cxnLst/>
              <a:rect l="l" t="t" r="r" b="b"/>
              <a:pathLst>
                <a:path w="143"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958;p24">
              <a:extLst>
                <a:ext uri="{FF2B5EF4-FFF2-40B4-BE49-F238E27FC236}">
                  <a16:creationId xmlns:a16="http://schemas.microsoft.com/office/drawing/2014/main" id="{C37139B0-1F67-8485-38D3-F20F4522D4DB}"/>
                </a:ext>
              </a:extLst>
            </p:cNvPr>
            <p:cNvSpPr/>
            <p:nvPr/>
          </p:nvSpPr>
          <p:spPr>
            <a:xfrm rot="-2922755">
              <a:off x="2508250" y="2650260"/>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959;p24">
              <a:extLst>
                <a:ext uri="{FF2B5EF4-FFF2-40B4-BE49-F238E27FC236}">
                  <a16:creationId xmlns:a16="http://schemas.microsoft.com/office/drawing/2014/main" id="{F59F3FE7-A46C-7327-C0BC-AE8E593FBFF7}"/>
                </a:ext>
              </a:extLst>
            </p:cNvPr>
            <p:cNvSpPr/>
            <p:nvPr/>
          </p:nvSpPr>
          <p:spPr>
            <a:xfrm rot="-2922755">
              <a:off x="2512330" y="268147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960;p24">
              <a:extLst>
                <a:ext uri="{FF2B5EF4-FFF2-40B4-BE49-F238E27FC236}">
                  <a16:creationId xmlns:a16="http://schemas.microsoft.com/office/drawing/2014/main" id="{9255A372-A854-1280-EF86-11F0A6D52F48}"/>
                </a:ext>
              </a:extLst>
            </p:cNvPr>
            <p:cNvSpPr/>
            <p:nvPr/>
          </p:nvSpPr>
          <p:spPr>
            <a:xfrm rot="-2922755">
              <a:off x="2514847" y="2711913"/>
              <a:ext cx="18786" cy="13436"/>
            </a:xfrm>
            <a:custGeom>
              <a:avLst/>
              <a:gdLst/>
              <a:ahLst/>
              <a:cxnLst/>
              <a:rect l="l" t="t" r="r" b="b"/>
              <a:pathLst>
                <a:path w="151" h="108" extrusionOk="0">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961;p24">
              <a:extLst>
                <a:ext uri="{FF2B5EF4-FFF2-40B4-BE49-F238E27FC236}">
                  <a16:creationId xmlns:a16="http://schemas.microsoft.com/office/drawing/2014/main" id="{2CBC9CDB-D951-3DBD-A4F3-368339CB6298}"/>
                </a:ext>
              </a:extLst>
            </p:cNvPr>
            <p:cNvSpPr/>
            <p:nvPr/>
          </p:nvSpPr>
          <p:spPr>
            <a:xfrm rot="-2922755">
              <a:off x="2518427" y="2742374"/>
              <a:ext cx="17791" cy="13561"/>
            </a:xfrm>
            <a:custGeom>
              <a:avLst/>
              <a:gdLst/>
              <a:ahLst/>
              <a:cxnLst/>
              <a:rect l="l" t="t" r="r" b="b"/>
              <a:pathLst>
                <a:path w="143" h="109" extrusionOk="0">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962;p24">
              <a:extLst>
                <a:ext uri="{FF2B5EF4-FFF2-40B4-BE49-F238E27FC236}">
                  <a16:creationId xmlns:a16="http://schemas.microsoft.com/office/drawing/2014/main" id="{BBF4E9DC-0726-E0C9-AEA6-9E9BD0B27A45}"/>
                </a:ext>
              </a:extLst>
            </p:cNvPr>
            <p:cNvSpPr/>
            <p:nvPr/>
          </p:nvSpPr>
          <p:spPr>
            <a:xfrm rot="-2922755">
              <a:off x="2521634" y="2773863"/>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963;p24">
              <a:extLst>
                <a:ext uri="{FF2B5EF4-FFF2-40B4-BE49-F238E27FC236}">
                  <a16:creationId xmlns:a16="http://schemas.microsoft.com/office/drawing/2014/main" id="{F54056FE-2A8D-F2F3-BCB2-DE895A28F3F7}"/>
                </a:ext>
              </a:extLst>
            </p:cNvPr>
            <p:cNvSpPr/>
            <p:nvPr/>
          </p:nvSpPr>
          <p:spPr>
            <a:xfrm rot="-2922755">
              <a:off x="2524151" y="2804423"/>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964;p24">
              <a:extLst>
                <a:ext uri="{FF2B5EF4-FFF2-40B4-BE49-F238E27FC236}">
                  <a16:creationId xmlns:a16="http://schemas.microsoft.com/office/drawing/2014/main" id="{FF81D652-0B5F-9FC2-6040-E8890DBBCFE2}"/>
                </a:ext>
              </a:extLst>
            </p:cNvPr>
            <p:cNvSpPr/>
            <p:nvPr/>
          </p:nvSpPr>
          <p:spPr>
            <a:xfrm rot="-2922755">
              <a:off x="2527684" y="2834781"/>
              <a:ext cx="17791" cy="13561"/>
            </a:xfrm>
            <a:custGeom>
              <a:avLst/>
              <a:gdLst/>
              <a:ahLst/>
              <a:cxnLst/>
              <a:rect l="l" t="t" r="r" b="b"/>
              <a:pathLst>
                <a:path w="143" h="109" extrusionOk="0">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965;p24">
              <a:extLst>
                <a:ext uri="{FF2B5EF4-FFF2-40B4-BE49-F238E27FC236}">
                  <a16:creationId xmlns:a16="http://schemas.microsoft.com/office/drawing/2014/main" id="{A33B9C25-966A-0748-AB6B-5204C0D7B9BC}"/>
                </a:ext>
              </a:extLst>
            </p:cNvPr>
            <p:cNvSpPr/>
            <p:nvPr/>
          </p:nvSpPr>
          <p:spPr>
            <a:xfrm rot="-2922755">
              <a:off x="2594335" y="2420984"/>
              <a:ext cx="49266" cy="36950"/>
            </a:xfrm>
            <a:custGeom>
              <a:avLst/>
              <a:gdLst/>
              <a:ahLst/>
              <a:cxnLst/>
              <a:rect l="l" t="t" r="r" b="b"/>
              <a:pathLst>
                <a:path w="396" h="297" extrusionOk="0">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966;p24">
              <a:extLst>
                <a:ext uri="{FF2B5EF4-FFF2-40B4-BE49-F238E27FC236}">
                  <a16:creationId xmlns:a16="http://schemas.microsoft.com/office/drawing/2014/main" id="{9B20BBA7-5AF7-6025-EF02-7FDC0CAF53E5}"/>
                </a:ext>
              </a:extLst>
            </p:cNvPr>
            <p:cNvSpPr/>
            <p:nvPr/>
          </p:nvSpPr>
          <p:spPr>
            <a:xfrm rot="-2922755">
              <a:off x="2642553" y="2899077"/>
              <a:ext cx="50261" cy="37572"/>
            </a:xfrm>
            <a:custGeom>
              <a:avLst/>
              <a:gdLst/>
              <a:ahLst/>
              <a:cxnLst/>
              <a:rect l="l" t="t" r="r" b="b"/>
              <a:pathLst>
                <a:path w="404" h="302" extrusionOk="0">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967;p24">
              <a:extLst>
                <a:ext uri="{FF2B5EF4-FFF2-40B4-BE49-F238E27FC236}">
                  <a16:creationId xmlns:a16="http://schemas.microsoft.com/office/drawing/2014/main" id="{C9080BC2-4FA8-9344-65AA-45654834C217}"/>
                </a:ext>
              </a:extLst>
            </p:cNvPr>
            <p:cNvSpPr/>
            <p:nvPr/>
          </p:nvSpPr>
          <p:spPr>
            <a:xfrm rot="-2922755">
              <a:off x="2614818" y="2480038"/>
              <a:ext cx="17791" cy="13436"/>
            </a:xfrm>
            <a:custGeom>
              <a:avLst/>
              <a:gdLst/>
              <a:ahLst/>
              <a:cxnLst/>
              <a:rect l="l" t="t" r="r" b="b"/>
              <a:pathLst>
                <a:path w="143" h="108" extrusionOk="0">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968;p24">
              <a:extLst>
                <a:ext uri="{FF2B5EF4-FFF2-40B4-BE49-F238E27FC236}">
                  <a16:creationId xmlns:a16="http://schemas.microsoft.com/office/drawing/2014/main" id="{E22801E1-B32F-7D5A-82CA-D51388441BCD}"/>
                </a:ext>
              </a:extLst>
            </p:cNvPr>
            <p:cNvSpPr/>
            <p:nvPr/>
          </p:nvSpPr>
          <p:spPr>
            <a:xfrm rot="-2922755">
              <a:off x="2617898" y="2514307"/>
              <a:ext cx="18786" cy="14432"/>
            </a:xfrm>
            <a:custGeom>
              <a:avLst/>
              <a:gdLst/>
              <a:ahLst/>
              <a:cxnLst/>
              <a:rect l="l" t="t" r="r" b="b"/>
              <a:pathLst>
                <a:path w="151" h="116" extrusionOk="0">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969;p24">
              <a:extLst>
                <a:ext uri="{FF2B5EF4-FFF2-40B4-BE49-F238E27FC236}">
                  <a16:creationId xmlns:a16="http://schemas.microsoft.com/office/drawing/2014/main" id="{9F5DC707-4BCD-0BF5-4D95-687A57A96BEC}"/>
                </a:ext>
              </a:extLst>
            </p:cNvPr>
            <p:cNvSpPr/>
            <p:nvPr/>
          </p:nvSpPr>
          <p:spPr>
            <a:xfrm rot="-2922755">
              <a:off x="2622020" y="2549550"/>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970;p24">
              <a:extLst>
                <a:ext uri="{FF2B5EF4-FFF2-40B4-BE49-F238E27FC236}">
                  <a16:creationId xmlns:a16="http://schemas.microsoft.com/office/drawing/2014/main" id="{13DE5725-698A-CA50-5B9D-30A910D73A0E}"/>
                </a:ext>
              </a:extLst>
            </p:cNvPr>
            <p:cNvSpPr/>
            <p:nvPr/>
          </p:nvSpPr>
          <p:spPr>
            <a:xfrm rot="-2922755">
              <a:off x="2625525" y="25850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971;p24">
              <a:extLst>
                <a:ext uri="{FF2B5EF4-FFF2-40B4-BE49-F238E27FC236}">
                  <a16:creationId xmlns:a16="http://schemas.microsoft.com/office/drawing/2014/main" id="{3017067D-F582-475D-46E8-ECA0FD1403B1}"/>
                </a:ext>
              </a:extLst>
            </p:cNvPr>
            <p:cNvSpPr/>
            <p:nvPr/>
          </p:nvSpPr>
          <p:spPr>
            <a:xfrm rot="-2922755">
              <a:off x="2628351" y="2619457"/>
              <a:ext cx="18786" cy="13561"/>
            </a:xfrm>
            <a:custGeom>
              <a:avLst/>
              <a:gdLst/>
              <a:ahLst/>
              <a:cxnLst/>
              <a:rect l="l" t="t" r="r" b="b"/>
              <a:pathLst>
                <a:path w="151" h="109" extrusionOk="0">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972;p24">
              <a:extLst>
                <a:ext uri="{FF2B5EF4-FFF2-40B4-BE49-F238E27FC236}">
                  <a16:creationId xmlns:a16="http://schemas.microsoft.com/office/drawing/2014/main" id="{FBE356A1-1F0F-ABB8-8E99-0DC2BCA2B4DB}"/>
                </a:ext>
              </a:extLst>
            </p:cNvPr>
            <p:cNvSpPr/>
            <p:nvPr/>
          </p:nvSpPr>
          <p:spPr>
            <a:xfrm rot="-2922755">
              <a:off x="2632639" y="2654445"/>
              <a:ext cx="17915" cy="13436"/>
            </a:xfrm>
            <a:custGeom>
              <a:avLst/>
              <a:gdLst/>
              <a:ahLst/>
              <a:cxnLst/>
              <a:rect l="l" t="t" r="r" b="b"/>
              <a:pathLst>
                <a:path w="144" h="108" extrusionOk="0">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973;p24">
              <a:extLst>
                <a:ext uri="{FF2B5EF4-FFF2-40B4-BE49-F238E27FC236}">
                  <a16:creationId xmlns:a16="http://schemas.microsoft.com/office/drawing/2014/main" id="{79D4DED4-47F8-17F4-DAD0-130D99802C0B}"/>
                </a:ext>
              </a:extLst>
            </p:cNvPr>
            <p:cNvSpPr/>
            <p:nvPr/>
          </p:nvSpPr>
          <p:spPr>
            <a:xfrm rot="-2922755">
              <a:off x="2635750" y="2688881"/>
              <a:ext cx="18661" cy="13934"/>
            </a:xfrm>
            <a:custGeom>
              <a:avLst/>
              <a:gdLst/>
              <a:ahLst/>
              <a:cxnLst/>
              <a:rect l="l" t="t" r="r" b="b"/>
              <a:pathLst>
                <a:path w="150" h="112" extrusionOk="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974;p24">
              <a:extLst>
                <a:ext uri="{FF2B5EF4-FFF2-40B4-BE49-F238E27FC236}">
                  <a16:creationId xmlns:a16="http://schemas.microsoft.com/office/drawing/2014/main" id="{CA25D346-E689-AC91-9769-C5DB8F58A765}"/>
                </a:ext>
              </a:extLst>
            </p:cNvPr>
            <p:cNvSpPr/>
            <p:nvPr/>
          </p:nvSpPr>
          <p:spPr>
            <a:xfrm rot="-2922755">
              <a:off x="2639898" y="2723931"/>
              <a:ext cx="17791" cy="13436"/>
            </a:xfrm>
            <a:custGeom>
              <a:avLst/>
              <a:gdLst/>
              <a:ahLst/>
              <a:cxnLst/>
              <a:rect l="l" t="t" r="r" b="b"/>
              <a:pathLst>
                <a:path w="143" h="108" extrusionOk="0">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975;p24">
              <a:extLst>
                <a:ext uri="{FF2B5EF4-FFF2-40B4-BE49-F238E27FC236}">
                  <a16:creationId xmlns:a16="http://schemas.microsoft.com/office/drawing/2014/main" id="{48D36446-81C0-0C78-FBF6-F620B89A97CC}"/>
                </a:ext>
              </a:extLst>
            </p:cNvPr>
            <p:cNvSpPr/>
            <p:nvPr/>
          </p:nvSpPr>
          <p:spPr>
            <a:xfrm rot="-2922755">
              <a:off x="2643101" y="2758596"/>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976;p24">
              <a:extLst>
                <a:ext uri="{FF2B5EF4-FFF2-40B4-BE49-F238E27FC236}">
                  <a16:creationId xmlns:a16="http://schemas.microsoft.com/office/drawing/2014/main" id="{3F4788FB-FB26-2858-BC80-CC9883CD598F}"/>
                </a:ext>
              </a:extLst>
            </p:cNvPr>
            <p:cNvSpPr/>
            <p:nvPr/>
          </p:nvSpPr>
          <p:spPr>
            <a:xfrm rot="-2922755">
              <a:off x="2646275" y="2793818"/>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977;p24">
              <a:extLst>
                <a:ext uri="{FF2B5EF4-FFF2-40B4-BE49-F238E27FC236}">
                  <a16:creationId xmlns:a16="http://schemas.microsoft.com/office/drawing/2014/main" id="{BEE19D30-54F3-8DB0-2136-B2BF6F35834B}"/>
                </a:ext>
              </a:extLst>
            </p:cNvPr>
            <p:cNvSpPr/>
            <p:nvPr/>
          </p:nvSpPr>
          <p:spPr>
            <a:xfrm rot="-2922755">
              <a:off x="2650606" y="2828899"/>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978;p24">
              <a:extLst>
                <a:ext uri="{FF2B5EF4-FFF2-40B4-BE49-F238E27FC236}">
                  <a16:creationId xmlns:a16="http://schemas.microsoft.com/office/drawing/2014/main" id="{9D623A43-15C8-60BD-FD05-37A93FA5C470}"/>
                </a:ext>
              </a:extLst>
            </p:cNvPr>
            <p:cNvSpPr/>
            <p:nvPr/>
          </p:nvSpPr>
          <p:spPr>
            <a:xfrm rot="-2922755">
              <a:off x="2653628" y="2863262"/>
              <a:ext cx="18661" cy="13810"/>
            </a:xfrm>
            <a:custGeom>
              <a:avLst/>
              <a:gdLst/>
              <a:ahLst/>
              <a:cxnLst/>
              <a:rect l="l" t="t" r="r" b="b"/>
              <a:pathLst>
                <a:path w="150" h="111" extrusionOk="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979;p24">
              <a:extLst>
                <a:ext uri="{FF2B5EF4-FFF2-40B4-BE49-F238E27FC236}">
                  <a16:creationId xmlns:a16="http://schemas.microsoft.com/office/drawing/2014/main" id="{CFEF9405-CCDE-28E5-442E-99324D61F4AB}"/>
                </a:ext>
              </a:extLst>
            </p:cNvPr>
            <p:cNvSpPr/>
            <p:nvPr/>
          </p:nvSpPr>
          <p:spPr>
            <a:xfrm rot="-2922755">
              <a:off x="2729934" y="2400858"/>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980;p24">
              <a:extLst>
                <a:ext uri="{FF2B5EF4-FFF2-40B4-BE49-F238E27FC236}">
                  <a16:creationId xmlns:a16="http://schemas.microsoft.com/office/drawing/2014/main" id="{32E9D5A0-5D36-B83F-779F-A0AA2A778E25}"/>
                </a:ext>
              </a:extLst>
            </p:cNvPr>
            <p:cNvSpPr/>
            <p:nvPr/>
          </p:nvSpPr>
          <p:spPr>
            <a:xfrm rot="-2922755">
              <a:off x="2784943" y="2935095"/>
              <a:ext cx="49266" cy="37572"/>
            </a:xfrm>
            <a:custGeom>
              <a:avLst/>
              <a:gdLst/>
              <a:ahLst/>
              <a:cxnLst/>
              <a:rect l="l" t="t" r="r" b="b"/>
              <a:pathLst>
                <a:path w="396" h="302" extrusionOk="0">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981;p24">
              <a:extLst>
                <a:ext uri="{FF2B5EF4-FFF2-40B4-BE49-F238E27FC236}">
                  <a16:creationId xmlns:a16="http://schemas.microsoft.com/office/drawing/2014/main" id="{94EFB554-679C-3D23-FD6C-21D00C0DFCBD}"/>
                </a:ext>
              </a:extLst>
            </p:cNvPr>
            <p:cNvSpPr/>
            <p:nvPr/>
          </p:nvSpPr>
          <p:spPr>
            <a:xfrm rot="-2922755">
              <a:off x="2751169" y="2465989"/>
              <a:ext cx="17791" cy="13436"/>
            </a:xfrm>
            <a:custGeom>
              <a:avLst/>
              <a:gdLst/>
              <a:ahLst/>
              <a:cxnLst/>
              <a:rect l="l" t="t" r="r" b="b"/>
              <a:pathLst>
                <a:path w="143" h="108"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982;p24">
              <a:extLst>
                <a:ext uri="{FF2B5EF4-FFF2-40B4-BE49-F238E27FC236}">
                  <a16:creationId xmlns:a16="http://schemas.microsoft.com/office/drawing/2014/main" id="{A816732A-FC0F-7284-E70D-65F1114076D5}"/>
                </a:ext>
              </a:extLst>
            </p:cNvPr>
            <p:cNvSpPr/>
            <p:nvPr/>
          </p:nvSpPr>
          <p:spPr>
            <a:xfrm rot="-2922755">
              <a:off x="2754890" y="2504984"/>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983;p24">
              <a:extLst>
                <a:ext uri="{FF2B5EF4-FFF2-40B4-BE49-F238E27FC236}">
                  <a16:creationId xmlns:a16="http://schemas.microsoft.com/office/drawing/2014/main" id="{599B078F-1638-9B02-0C9E-6C756891C69A}"/>
                </a:ext>
              </a:extLst>
            </p:cNvPr>
            <p:cNvSpPr/>
            <p:nvPr/>
          </p:nvSpPr>
          <p:spPr>
            <a:xfrm rot="-2922755">
              <a:off x="2759143" y="2543229"/>
              <a:ext cx="17915" cy="14307"/>
            </a:xfrm>
            <a:custGeom>
              <a:avLst/>
              <a:gdLst/>
              <a:ahLst/>
              <a:cxnLst/>
              <a:rect l="l" t="t" r="r" b="b"/>
              <a:pathLst>
                <a:path w="144" h="115" extrusionOk="0">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984;p24">
              <a:extLst>
                <a:ext uri="{FF2B5EF4-FFF2-40B4-BE49-F238E27FC236}">
                  <a16:creationId xmlns:a16="http://schemas.microsoft.com/office/drawing/2014/main" id="{2E7CFE7A-0AE7-AB91-4D7F-D5A30320BDDE}"/>
                </a:ext>
              </a:extLst>
            </p:cNvPr>
            <p:cNvSpPr/>
            <p:nvPr/>
          </p:nvSpPr>
          <p:spPr>
            <a:xfrm rot="-2922755">
              <a:off x="2762683" y="2582318"/>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985;p24">
              <a:extLst>
                <a:ext uri="{FF2B5EF4-FFF2-40B4-BE49-F238E27FC236}">
                  <a16:creationId xmlns:a16="http://schemas.microsoft.com/office/drawing/2014/main" id="{1C0741AE-B303-B253-7857-C2FCA8774423}"/>
                </a:ext>
              </a:extLst>
            </p:cNvPr>
            <p:cNvSpPr/>
            <p:nvPr/>
          </p:nvSpPr>
          <p:spPr>
            <a:xfrm rot="-2922755">
              <a:off x="2767243" y="2621339"/>
              <a:ext cx="17791" cy="13436"/>
            </a:xfrm>
            <a:custGeom>
              <a:avLst/>
              <a:gdLst/>
              <a:ahLst/>
              <a:cxnLst/>
              <a:rect l="l" t="t" r="r" b="b"/>
              <a:pathLst>
                <a:path w="143" h="108" extrusionOk="0">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986;p24">
              <a:extLst>
                <a:ext uri="{FF2B5EF4-FFF2-40B4-BE49-F238E27FC236}">
                  <a16:creationId xmlns:a16="http://schemas.microsoft.com/office/drawing/2014/main" id="{80036FB8-709B-2B49-2680-D5E23079465B}"/>
                </a:ext>
              </a:extLst>
            </p:cNvPr>
            <p:cNvSpPr/>
            <p:nvPr/>
          </p:nvSpPr>
          <p:spPr>
            <a:xfrm rot="-2922755">
              <a:off x="2771070" y="2660692"/>
              <a:ext cx="17791" cy="13312"/>
            </a:xfrm>
            <a:custGeom>
              <a:avLst/>
              <a:gdLst/>
              <a:ahLst/>
              <a:cxnLst/>
              <a:rect l="l" t="t" r="r" b="b"/>
              <a:pathLst>
                <a:path w="143" h="107"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987;p24">
              <a:extLst>
                <a:ext uri="{FF2B5EF4-FFF2-40B4-BE49-F238E27FC236}">
                  <a16:creationId xmlns:a16="http://schemas.microsoft.com/office/drawing/2014/main" id="{39EC4AE8-7406-E5E4-03DC-BF802CB5CE92}"/>
                </a:ext>
              </a:extLst>
            </p:cNvPr>
            <p:cNvSpPr/>
            <p:nvPr/>
          </p:nvSpPr>
          <p:spPr>
            <a:xfrm rot="-2922755">
              <a:off x="2774689" y="269973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988;p24">
              <a:extLst>
                <a:ext uri="{FF2B5EF4-FFF2-40B4-BE49-F238E27FC236}">
                  <a16:creationId xmlns:a16="http://schemas.microsoft.com/office/drawing/2014/main" id="{63DD5299-BF3B-487A-35D9-8F5068A5612D}"/>
                </a:ext>
              </a:extLst>
            </p:cNvPr>
            <p:cNvSpPr/>
            <p:nvPr/>
          </p:nvSpPr>
          <p:spPr>
            <a:xfrm rot="-2922755">
              <a:off x="2779020" y="2737875"/>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989;p24">
              <a:extLst>
                <a:ext uri="{FF2B5EF4-FFF2-40B4-BE49-F238E27FC236}">
                  <a16:creationId xmlns:a16="http://schemas.microsoft.com/office/drawing/2014/main" id="{802DD268-558A-85A8-D34F-60636375FED3}"/>
                </a:ext>
              </a:extLst>
            </p:cNvPr>
            <p:cNvSpPr/>
            <p:nvPr/>
          </p:nvSpPr>
          <p:spPr>
            <a:xfrm rot="-2922755">
              <a:off x="2782652" y="2776922"/>
              <a:ext cx="18661" cy="14058"/>
            </a:xfrm>
            <a:custGeom>
              <a:avLst/>
              <a:gdLst/>
              <a:ahLst/>
              <a:cxnLst/>
              <a:rect l="l" t="t" r="r" b="b"/>
              <a:pathLst>
                <a:path w="150" h="113" extrusionOk="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990;p24">
              <a:extLst>
                <a:ext uri="{FF2B5EF4-FFF2-40B4-BE49-F238E27FC236}">
                  <a16:creationId xmlns:a16="http://schemas.microsoft.com/office/drawing/2014/main" id="{B4641376-F794-93BF-3C48-13643DCABD61}"/>
                </a:ext>
              </a:extLst>
            </p:cNvPr>
            <p:cNvSpPr/>
            <p:nvPr/>
          </p:nvSpPr>
          <p:spPr>
            <a:xfrm rot="-2922755">
              <a:off x="2787063" y="281601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991;p24">
              <a:extLst>
                <a:ext uri="{FF2B5EF4-FFF2-40B4-BE49-F238E27FC236}">
                  <a16:creationId xmlns:a16="http://schemas.microsoft.com/office/drawing/2014/main" id="{13894A10-C21A-F92B-AF02-A9A9A6FF7E72}"/>
                </a:ext>
              </a:extLst>
            </p:cNvPr>
            <p:cNvSpPr/>
            <p:nvPr/>
          </p:nvSpPr>
          <p:spPr>
            <a:xfrm rot="-2922755">
              <a:off x="2790984" y="2855446"/>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992;p24">
              <a:extLst>
                <a:ext uri="{FF2B5EF4-FFF2-40B4-BE49-F238E27FC236}">
                  <a16:creationId xmlns:a16="http://schemas.microsoft.com/office/drawing/2014/main" id="{0BE9C891-A946-7DC7-B406-1297209D7CE1}"/>
                </a:ext>
              </a:extLst>
            </p:cNvPr>
            <p:cNvSpPr/>
            <p:nvPr/>
          </p:nvSpPr>
          <p:spPr>
            <a:xfrm rot="-2922755">
              <a:off x="2794642" y="289442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993;p24">
              <a:extLst>
                <a:ext uri="{FF2B5EF4-FFF2-40B4-BE49-F238E27FC236}">
                  <a16:creationId xmlns:a16="http://schemas.microsoft.com/office/drawing/2014/main" id="{67E42405-89CB-F9C2-A0E3-4DA0B69BB731}"/>
                </a:ext>
              </a:extLst>
            </p:cNvPr>
            <p:cNvSpPr/>
            <p:nvPr/>
          </p:nvSpPr>
          <p:spPr>
            <a:xfrm rot="-2922755">
              <a:off x="2886905" y="2383755"/>
              <a:ext cx="39313" cy="37323"/>
            </a:xfrm>
            <a:custGeom>
              <a:avLst/>
              <a:gdLst/>
              <a:ahLst/>
              <a:cxnLst/>
              <a:rect l="l" t="t" r="r" b="b"/>
              <a:pathLst>
                <a:path w="316" h="300" extrusionOk="0">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994;p24">
              <a:extLst>
                <a:ext uri="{FF2B5EF4-FFF2-40B4-BE49-F238E27FC236}">
                  <a16:creationId xmlns:a16="http://schemas.microsoft.com/office/drawing/2014/main" id="{1A8E6319-7BF0-F76B-8015-2713B50A5BBE}"/>
                </a:ext>
              </a:extLst>
            </p:cNvPr>
            <p:cNvSpPr/>
            <p:nvPr/>
          </p:nvSpPr>
          <p:spPr>
            <a:xfrm rot="-2922755">
              <a:off x="2948941" y="2973982"/>
              <a:ext cx="37323" cy="37323"/>
            </a:xfrm>
            <a:custGeom>
              <a:avLst/>
              <a:gdLst/>
              <a:ahLst/>
              <a:cxnLst/>
              <a:rect l="l" t="t" r="r" b="b"/>
              <a:pathLst>
                <a:path w="300" h="300" extrusionOk="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995;p24">
              <a:extLst>
                <a:ext uri="{FF2B5EF4-FFF2-40B4-BE49-F238E27FC236}">
                  <a16:creationId xmlns:a16="http://schemas.microsoft.com/office/drawing/2014/main" id="{9B73018F-DA14-DBBA-445D-F34A0A6CB40C}"/>
                </a:ext>
              </a:extLst>
            </p:cNvPr>
            <p:cNvSpPr/>
            <p:nvPr/>
          </p:nvSpPr>
          <p:spPr>
            <a:xfrm rot="-2922755">
              <a:off x="2905805" y="2453664"/>
              <a:ext cx="14183" cy="13934"/>
            </a:xfrm>
            <a:custGeom>
              <a:avLst/>
              <a:gdLst/>
              <a:ahLst/>
              <a:cxnLst/>
              <a:rect l="l" t="t" r="r" b="b"/>
              <a:pathLst>
                <a:path w="114" h="112" extrusionOk="0">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996;p24">
              <a:extLst>
                <a:ext uri="{FF2B5EF4-FFF2-40B4-BE49-F238E27FC236}">
                  <a16:creationId xmlns:a16="http://schemas.microsoft.com/office/drawing/2014/main" id="{9BF5171B-2FF8-D165-AFF3-9EFC3FBC0F87}"/>
                </a:ext>
              </a:extLst>
            </p:cNvPr>
            <p:cNvSpPr/>
            <p:nvPr/>
          </p:nvSpPr>
          <p:spPr>
            <a:xfrm rot="-2922755">
              <a:off x="2909892" y="2496774"/>
              <a:ext cx="14680" cy="13810"/>
            </a:xfrm>
            <a:custGeom>
              <a:avLst/>
              <a:gdLst/>
              <a:ahLst/>
              <a:cxnLst/>
              <a:rect l="l" t="t" r="r" b="b"/>
              <a:pathLst>
                <a:path w="118" h="111" extrusionOk="0">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997;p24">
              <a:extLst>
                <a:ext uri="{FF2B5EF4-FFF2-40B4-BE49-F238E27FC236}">
                  <a16:creationId xmlns:a16="http://schemas.microsoft.com/office/drawing/2014/main" id="{33C1D1BF-1E8B-4848-5470-E439D6A53AAB}"/>
                </a:ext>
              </a:extLst>
            </p:cNvPr>
            <p:cNvSpPr/>
            <p:nvPr/>
          </p:nvSpPr>
          <p:spPr>
            <a:xfrm rot="-2922755">
              <a:off x="2914744" y="2539527"/>
              <a:ext cx="14058" cy="13934"/>
            </a:xfrm>
            <a:custGeom>
              <a:avLst/>
              <a:gdLst/>
              <a:ahLst/>
              <a:cxnLst/>
              <a:rect l="l" t="t" r="r" b="b"/>
              <a:pathLst>
                <a:path w="113" h="112" extrusionOk="0">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998;p24">
              <a:extLst>
                <a:ext uri="{FF2B5EF4-FFF2-40B4-BE49-F238E27FC236}">
                  <a16:creationId xmlns:a16="http://schemas.microsoft.com/office/drawing/2014/main" id="{487F4F80-F685-9529-6234-DE180C446219}"/>
                </a:ext>
              </a:extLst>
            </p:cNvPr>
            <p:cNvSpPr/>
            <p:nvPr/>
          </p:nvSpPr>
          <p:spPr>
            <a:xfrm rot="-2922755">
              <a:off x="2919114" y="2583164"/>
              <a:ext cx="14058" cy="13810"/>
            </a:xfrm>
            <a:custGeom>
              <a:avLst/>
              <a:gdLst/>
              <a:ahLst/>
              <a:cxnLst/>
              <a:rect l="l" t="t" r="r" b="b"/>
              <a:pathLst>
                <a:path w="113" h="111" extrusionOk="0">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999;p24">
              <a:extLst>
                <a:ext uri="{FF2B5EF4-FFF2-40B4-BE49-F238E27FC236}">
                  <a16:creationId xmlns:a16="http://schemas.microsoft.com/office/drawing/2014/main" id="{BF55DD0C-417B-4F15-0BCB-A923FCC31D35}"/>
                </a:ext>
              </a:extLst>
            </p:cNvPr>
            <p:cNvSpPr/>
            <p:nvPr/>
          </p:nvSpPr>
          <p:spPr>
            <a:xfrm rot="-2922755">
              <a:off x="2923278" y="2626196"/>
              <a:ext cx="14929" cy="13810"/>
            </a:xfrm>
            <a:custGeom>
              <a:avLst/>
              <a:gdLst/>
              <a:ahLst/>
              <a:cxnLst/>
              <a:rect l="l" t="t" r="r" b="b"/>
              <a:pathLst>
                <a:path w="120" h="111" extrusionOk="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1000;p24">
              <a:extLst>
                <a:ext uri="{FF2B5EF4-FFF2-40B4-BE49-F238E27FC236}">
                  <a16:creationId xmlns:a16="http://schemas.microsoft.com/office/drawing/2014/main" id="{1493B657-2C2F-4E82-4940-361AFE89E7F4}"/>
                </a:ext>
              </a:extLst>
            </p:cNvPr>
            <p:cNvSpPr/>
            <p:nvPr/>
          </p:nvSpPr>
          <p:spPr>
            <a:xfrm rot="-2922755">
              <a:off x="2928172" y="2669166"/>
              <a:ext cx="14058" cy="13685"/>
            </a:xfrm>
            <a:custGeom>
              <a:avLst/>
              <a:gdLst/>
              <a:ahLst/>
              <a:cxnLst/>
              <a:rect l="l" t="t" r="r" b="b"/>
              <a:pathLst>
                <a:path w="113" h="110" extrusionOk="0">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1001;p24">
              <a:extLst>
                <a:ext uri="{FF2B5EF4-FFF2-40B4-BE49-F238E27FC236}">
                  <a16:creationId xmlns:a16="http://schemas.microsoft.com/office/drawing/2014/main" id="{2DD25150-FC27-8E24-8191-2BABC2B7C42F}"/>
                </a:ext>
              </a:extLst>
            </p:cNvPr>
            <p:cNvSpPr/>
            <p:nvPr/>
          </p:nvSpPr>
          <p:spPr>
            <a:xfrm rot="-2922755">
              <a:off x="2932156" y="2712199"/>
              <a:ext cx="14680" cy="13810"/>
            </a:xfrm>
            <a:custGeom>
              <a:avLst/>
              <a:gdLst/>
              <a:ahLst/>
              <a:cxnLst/>
              <a:rect l="l" t="t" r="r" b="b"/>
              <a:pathLst>
                <a:path w="118" h="111" extrusionOk="0">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1002;p24">
              <a:extLst>
                <a:ext uri="{FF2B5EF4-FFF2-40B4-BE49-F238E27FC236}">
                  <a16:creationId xmlns:a16="http://schemas.microsoft.com/office/drawing/2014/main" id="{4615BC81-DACE-45EA-46D3-F9B01DD495A4}"/>
                </a:ext>
              </a:extLst>
            </p:cNvPr>
            <p:cNvSpPr/>
            <p:nvPr/>
          </p:nvSpPr>
          <p:spPr>
            <a:xfrm rot="-2922755">
              <a:off x="2936276" y="2755657"/>
              <a:ext cx="15054" cy="13436"/>
            </a:xfrm>
            <a:custGeom>
              <a:avLst/>
              <a:gdLst/>
              <a:ahLst/>
              <a:cxnLst/>
              <a:rect l="l" t="t" r="r" b="b"/>
              <a:pathLst>
                <a:path w="121" h="108" extrusionOk="0">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1003;p24">
              <a:extLst>
                <a:ext uri="{FF2B5EF4-FFF2-40B4-BE49-F238E27FC236}">
                  <a16:creationId xmlns:a16="http://schemas.microsoft.com/office/drawing/2014/main" id="{AD7BB4F8-C408-5760-5984-E104659CAEDC}"/>
                </a:ext>
              </a:extLst>
            </p:cNvPr>
            <p:cNvSpPr/>
            <p:nvPr/>
          </p:nvSpPr>
          <p:spPr>
            <a:xfrm rot="-2922755">
              <a:off x="2941170" y="2798503"/>
              <a:ext cx="14183" cy="13561"/>
            </a:xfrm>
            <a:custGeom>
              <a:avLst/>
              <a:gdLst/>
              <a:ahLst/>
              <a:cxnLst/>
              <a:rect l="l" t="t" r="r" b="b"/>
              <a:pathLst>
                <a:path w="114" h="109" extrusionOk="0">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1004;p24">
              <a:extLst>
                <a:ext uri="{FF2B5EF4-FFF2-40B4-BE49-F238E27FC236}">
                  <a16:creationId xmlns:a16="http://schemas.microsoft.com/office/drawing/2014/main" id="{CEE7B532-1BF9-2B8A-9E26-345D5F0B57C7}"/>
                </a:ext>
              </a:extLst>
            </p:cNvPr>
            <p:cNvSpPr/>
            <p:nvPr/>
          </p:nvSpPr>
          <p:spPr>
            <a:xfrm rot="-2922755">
              <a:off x="2945194" y="2841473"/>
              <a:ext cx="15054" cy="13436"/>
            </a:xfrm>
            <a:custGeom>
              <a:avLst/>
              <a:gdLst/>
              <a:ahLst/>
              <a:cxnLst/>
              <a:rect l="l" t="t" r="r" b="b"/>
              <a:pathLst>
                <a:path w="121" h="108" extrusionOk="0">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1005;p24">
              <a:extLst>
                <a:ext uri="{FF2B5EF4-FFF2-40B4-BE49-F238E27FC236}">
                  <a16:creationId xmlns:a16="http://schemas.microsoft.com/office/drawing/2014/main" id="{718E91E3-432A-B9EB-3016-BCAA8D2C016D}"/>
                </a:ext>
              </a:extLst>
            </p:cNvPr>
            <p:cNvSpPr/>
            <p:nvPr/>
          </p:nvSpPr>
          <p:spPr>
            <a:xfrm rot="-2922755">
              <a:off x="2950109" y="2884366"/>
              <a:ext cx="14058" cy="13561"/>
            </a:xfrm>
            <a:custGeom>
              <a:avLst/>
              <a:gdLst/>
              <a:ahLst/>
              <a:cxnLst/>
              <a:rect l="l" t="t" r="r" b="b"/>
              <a:pathLst>
                <a:path w="113" h="109" extrusionOk="0">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1006;p24">
              <a:extLst>
                <a:ext uri="{FF2B5EF4-FFF2-40B4-BE49-F238E27FC236}">
                  <a16:creationId xmlns:a16="http://schemas.microsoft.com/office/drawing/2014/main" id="{023727FC-86F9-C451-7AAE-59FDB20E0E36}"/>
                </a:ext>
              </a:extLst>
            </p:cNvPr>
            <p:cNvSpPr/>
            <p:nvPr/>
          </p:nvSpPr>
          <p:spPr>
            <a:xfrm rot="-2922755">
              <a:off x="2954072" y="2927477"/>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1007;p24">
              <a:extLst>
                <a:ext uri="{FF2B5EF4-FFF2-40B4-BE49-F238E27FC236}">
                  <a16:creationId xmlns:a16="http://schemas.microsoft.com/office/drawing/2014/main" id="{AEE96445-DB07-967E-325E-34D8D36A8FF2}"/>
                </a:ext>
              </a:extLst>
            </p:cNvPr>
            <p:cNvSpPr/>
            <p:nvPr/>
          </p:nvSpPr>
          <p:spPr>
            <a:xfrm rot="-2922755">
              <a:off x="3097838" y="2979064"/>
              <a:ext cx="49391" cy="37821"/>
            </a:xfrm>
            <a:custGeom>
              <a:avLst/>
              <a:gdLst/>
              <a:ahLst/>
              <a:cxnLst/>
              <a:rect l="l" t="t" r="r" b="b"/>
              <a:pathLst>
                <a:path w="397" h="304" extrusionOk="0">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1008;p24">
              <a:extLst>
                <a:ext uri="{FF2B5EF4-FFF2-40B4-BE49-F238E27FC236}">
                  <a16:creationId xmlns:a16="http://schemas.microsoft.com/office/drawing/2014/main" id="{378E0923-A895-B758-60A9-1BFB0C161470}"/>
                </a:ext>
              </a:extLst>
            </p:cNvPr>
            <p:cNvSpPr/>
            <p:nvPr/>
          </p:nvSpPr>
          <p:spPr>
            <a:xfrm rot="-2922755">
              <a:off x="3036602" y="2388351"/>
              <a:ext cx="50137" cy="37448"/>
            </a:xfrm>
            <a:custGeom>
              <a:avLst/>
              <a:gdLst/>
              <a:ahLst/>
              <a:cxnLst/>
              <a:rect l="l" t="t" r="r" b="b"/>
              <a:pathLst>
                <a:path w="403" h="301" extrusionOk="0">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1009;p24">
              <a:extLst>
                <a:ext uri="{FF2B5EF4-FFF2-40B4-BE49-F238E27FC236}">
                  <a16:creationId xmlns:a16="http://schemas.microsoft.com/office/drawing/2014/main" id="{A0799482-02DF-1EAE-A0C7-AF5542D0D0CF}"/>
                </a:ext>
              </a:extLst>
            </p:cNvPr>
            <p:cNvSpPr/>
            <p:nvPr/>
          </p:nvSpPr>
          <p:spPr>
            <a:xfrm rot="-2922755">
              <a:off x="3107363" y="2932292"/>
              <a:ext cx="17666" cy="13436"/>
            </a:xfrm>
            <a:custGeom>
              <a:avLst/>
              <a:gdLst/>
              <a:ahLst/>
              <a:cxnLst/>
              <a:rect l="l" t="t" r="r" b="b"/>
              <a:pathLst>
                <a:path w="142" h="108" extrusionOk="0">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1010;p24">
              <a:extLst>
                <a:ext uri="{FF2B5EF4-FFF2-40B4-BE49-F238E27FC236}">
                  <a16:creationId xmlns:a16="http://schemas.microsoft.com/office/drawing/2014/main" id="{946A62E0-8051-55F8-7E11-E74BC43D2306}"/>
                </a:ext>
              </a:extLst>
            </p:cNvPr>
            <p:cNvSpPr/>
            <p:nvPr/>
          </p:nvSpPr>
          <p:spPr>
            <a:xfrm rot="-2922755">
              <a:off x="3102597" y="2889332"/>
              <a:ext cx="18537" cy="13436"/>
            </a:xfrm>
            <a:custGeom>
              <a:avLst/>
              <a:gdLst/>
              <a:ahLst/>
              <a:cxnLst/>
              <a:rect l="l" t="t" r="r" b="b"/>
              <a:pathLst>
                <a:path w="149" h="108" extrusionOk="0">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1011;p24">
              <a:extLst>
                <a:ext uri="{FF2B5EF4-FFF2-40B4-BE49-F238E27FC236}">
                  <a16:creationId xmlns:a16="http://schemas.microsoft.com/office/drawing/2014/main" id="{7A456FB4-5A5D-7D4C-F80E-E6F50F61E209}"/>
                </a:ext>
              </a:extLst>
            </p:cNvPr>
            <p:cNvSpPr/>
            <p:nvPr/>
          </p:nvSpPr>
          <p:spPr>
            <a:xfrm rot="-2922755">
              <a:off x="3098527" y="2846382"/>
              <a:ext cx="17666" cy="13436"/>
            </a:xfrm>
            <a:custGeom>
              <a:avLst/>
              <a:gdLst/>
              <a:ahLst/>
              <a:cxnLst/>
              <a:rect l="l" t="t" r="r" b="b"/>
              <a:pathLst>
                <a:path w="142" h="108" extrusionOk="0">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1012;p24">
              <a:extLst>
                <a:ext uri="{FF2B5EF4-FFF2-40B4-BE49-F238E27FC236}">
                  <a16:creationId xmlns:a16="http://schemas.microsoft.com/office/drawing/2014/main" id="{D8B0C0DF-8138-9992-DCA3-871993F1FD0B}"/>
                </a:ext>
              </a:extLst>
            </p:cNvPr>
            <p:cNvSpPr/>
            <p:nvPr/>
          </p:nvSpPr>
          <p:spPr>
            <a:xfrm rot="-2922755">
              <a:off x="3094252" y="2803256"/>
              <a:ext cx="17791" cy="13312"/>
            </a:xfrm>
            <a:custGeom>
              <a:avLst/>
              <a:gdLst/>
              <a:ahLst/>
              <a:cxnLst/>
              <a:rect l="l" t="t" r="r" b="b"/>
              <a:pathLst>
                <a:path w="143" h="107" extrusionOk="0">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1013;p24">
              <a:extLst>
                <a:ext uri="{FF2B5EF4-FFF2-40B4-BE49-F238E27FC236}">
                  <a16:creationId xmlns:a16="http://schemas.microsoft.com/office/drawing/2014/main" id="{F96D1FBD-9FCB-46A0-439D-282B56A000C0}"/>
                </a:ext>
              </a:extLst>
            </p:cNvPr>
            <p:cNvSpPr/>
            <p:nvPr/>
          </p:nvSpPr>
          <p:spPr>
            <a:xfrm rot="-2922755">
              <a:off x="3089337" y="2760238"/>
              <a:ext cx="18786" cy="13436"/>
            </a:xfrm>
            <a:custGeom>
              <a:avLst/>
              <a:gdLst/>
              <a:ahLst/>
              <a:cxnLst/>
              <a:rect l="l" t="t" r="r" b="b"/>
              <a:pathLst>
                <a:path w="151" h="108" extrusionOk="0">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1014;p24">
              <a:extLst>
                <a:ext uri="{FF2B5EF4-FFF2-40B4-BE49-F238E27FC236}">
                  <a16:creationId xmlns:a16="http://schemas.microsoft.com/office/drawing/2014/main" id="{D3692F8F-A3FE-181D-708D-BC96163D4A53}"/>
                </a:ext>
              </a:extLst>
            </p:cNvPr>
            <p:cNvSpPr/>
            <p:nvPr/>
          </p:nvSpPr>
          <p:spPr>
            <a:xfrm rot="-2922755">
              <a:off x="3085313" y="2717392"/>
              <a:ext cx="17915" cy="13312"/>
            </a:xfrm>
            <a:custGeom>
              <a:avLst/>
              <a:gdLst/>
              <a:ahLst/>
              <a:cxnLst/>
              <a:rect l="l" t="t" r="r" b="b"/>
              <a:pathLst>
                <a:path w="144" h="107" extrusionOk="0">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1015;p24">
              <a:extLst>
                <a:ext uri="{FF2B5EF4-FFF2-40B4-BE49-F238E27FC236}">
                  <a16:creationId xmlns:a16="http://schemas.microsoft.com/office/drawing/2014/main" id="{FBE99956-9941-A2DA-A25C-04D2BA0879B7}"/>
                </a:ext>
              </a:extLst>
            </p:cNvPr>
            <p:cNvSpPr/>
            <p:nvPr/>
          </p:nvSpPr>
          <p:spPr>
            <a:xfrm rot="-2922755">
              <a:off x="3080475" y="2674272"/>
              <a:ext cx="18661" cy="13561"/>
            </a:xfrm>
            <a:custGeom>
              <a:avLst/>
              <a:gdLst/>
              <a:ahLst/>
              <a:cxnLst/>
              <a:rect l="l" t="t" r="r" b="b"/>
              <a:pathLst>
                <a:path w="150" h="109" extrusionOk="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1016;p24">
              <a:extLst>
                <a:ext uri="{FF2B5EF4-FFF2-40B4-BE49-F238E27FC236}">
                  <a16:creationId xmlns:a16="http://schemas.microsoft.com/office/drawing/2014/main" id="{F6D6F14D-1E87-76D0-4366-6A5A355AF45E}"/>
                </a:ext>
              </a:extLst>
            </p:cNvPr>
            <p:cNvSpPr/>
            <p:nvPr/>
          </p:nvSpPr>
          <p:spPr>
            <a:xfrm rot="-2922755">
              <a:off x="3076452" y="2631426"/>
              <a:ext cx="17791" cy="13436"/>
            </a:xfrm>
            <a:custGeom>
              <a:avLst/>
              <a:gdLst/>
              <a:ahLst/>
              <a:cxnLst/>
              <a:rect l="l" t="t" r="r" b="b"/>
              <a:pathLst>
                <a:path w="143" h="108" extrusionOk="0">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1017;p24">
              <a:extLst>
                <a:ext uri="{FF2B5EF4-FFF2-40B4-BE49-F238E27FC236}">
                  <a16:creationId xmlns:a16="http://schemas.microsoft.com/office/drawing/2014/main" id="{575A5066-F9B8-F62D-6EF9-9A8F88D21AD8}"/>
                </a:ext>
              </a:extLst>
            </p:cNvPr>
            <p:cNvSpPr/>
            <p:nvPr/>
          </p:nvSpPr>
          <p:spPr>
            <a:xfrm rot="-2922755">
              <a:off x="3072362" y="2588035"/>
              <a:ext cx="17791" cy="13561"/>
            </a:xfrm>
            <a:custGeom>
              <a:avLst/>
              <a:gdLst/>
              <a:ahLst/>
              <a:cxnLst/>
              <a:rect l="l" t="t" r="r" b="b"/>
              <a:pathLst>
                <a:path w="143" h="109" extrusionOk="0">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1018;p24">
              <a:extLst>
                <a:ext uri="{FF2B5EF4-FFF2-40B4-BE49-F238E27FC236}">
                  <a16:creationId xmlns:a16="http://schemas.microsoft.com/office/drawing/2014/main" id="{5C569466-84D9-6248-6BFF-0D425ED50A54}"/>
                </a:ext>
              </a:extLst>
            </p:cNvPr>
            <p:cNvSpPr/>
            <p:nvPr/>
          </p:nvSpPr>
          <p:spPr>
            <a:xfrm rot="-2922755">
              <a:off x="3067468" y="2545189"/>
              <a:ext cx="18661" cy="13436"/>
            </a:xfrm>
            <a:custGeom>
              <a:avLst/>
              <a:gdLst/>
              <a:ahLst/>
              <a:cxnLst/>
              <a:rect l="l" t="t" r="r" b="b"/>
              <a:pathLst>
                <a:path w="150" h="108" extrusionOk="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1019;p24">
              <a:extLst>
                <a:ext uri="{FF2B5EF4-FFF2-40B4-BE49-F238E27FC236}">
                  <a16:creationId xmlns:a16="http://schemas.microsoft.com/office/drawing/2014/main" id="{4461391F-DA48-2697-39DC-5FB38B28AE41}"/>
                </a:ext>
              </a:extLst>
            </p:cNvPr>
            <p:cNvSpPr/>
            <p:nvPr/>
          </p:nvSpPr>
          <p:spPr>
            <a:xfrm rot="-2922755">
              <a:off x="3063304" y="2501908"/>
              <a:ext cx="17791" cy="13934"/>
            </a:xfrm>
            <a:custGeom>
              <a:avLst/>
              <a:gdLst/>
              <a:ahLst/>
              <a:cxnLst/>
              <a:rect l="l" t="t" r="r" b="b"/>
              <a:pathLst>
                <a:path w="143" h="112" extrusionOk="0">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1020;p24">
              <a:extLst>
                <a:ext uri="{FF2B5EF4-FFF2-40B4-BE49-F238E27FC236}">
                  <a16:creationId xmlns:a16="http://schemas.microsoft.com/office/drawing/2014/main" id="{879345A6-730F-BFB3-C8F0-336A611F3AC5}"/>
                </a:ext>
              </a:extLst>
            </p:cNvPr>
            <p:cNvSpPr/>
            <p:nvPr/>
          </p:nvSpPr>
          <p:spPr>
            <a:xfrm rot="-2922755">
              <a:off x="3059168" y="2458538"/>
              <a:ext cx="17791" cy="13934"/>
            </a:xfrm>
            <a:custGeom>
              <a:avLst/>
              <a:gdLst/>
              <a:ahLst/>
              <a:cxnLst/>
              <a:rect l="l" t="t" r="r" b="b"/>
              <a:pathLst>
                <a:path w="143" h="112" extrusionOk="0">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1021;p24">
              <a:extLst>
                <a:ext uri="{FF2B5EF4-FFF2-40B4-BE49-F238E27FC236}">
                  <a16:creationId xmlns:a16="http://schemas.microsoft.com/office/drawing/2014/main" id="{B1E5C2E5-A392-A87F-482A-D9C31F2507D0}"/>
                </a:ext>
              </a:extLst>
            </p:cNvPr>
            <p:cNvSpPr/>
            <p:nvPr/>
          </p:nvSpPr>
          <p:spPr>
            <a:xfrm rot="-2922755">
              <a:off x="3245289" y="2961400"/>
              <a:ext cx="49266" cy="37448"/>
            </a:xfrm>
            <a:custGeom>
              <a:avLst/>
              <a:gdLst/>
              <a:ahLst/>
              <a:cxnLst/>
              <a:rect l="l" t="t" r="r" b="b"/>
              <a:pathLst>
                <a:path w="396" h="301" extrusionOk="0">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1022;p24">
              <a:extLst>
                <a:ext uri="{FF2B5EF4-FFF2-40B4-BE49-F238E27FC236}">
                  <a16:creationId xmlns:a16="http://schemas.microsoft.com/office/drawing/2014/main" id="{3037468E-9827-71F7-58F7-F76F0006D817}"/>
                </a:ext>
              </a:extLst>
            </p:cNvPr>
            <p:cNvSpPr/>
            <p:nvPr/>
          </p:nvSpPr>
          <p:spPr>
            <a:xfrm rot="-2922755">
              <a:off x="3196492" y="242671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1023;p24">
              <a:extLst>
                <a:ext uri="{FF2B5EF4-FFF2-40B4-BE49-F238E27FC236}">
                  <a16:creationId xmlns:a16="http://schemas.microsoft.com/office/drawing/2014/main" id="{4F3C8E81-6F7A-572B-BFF8-4BE9874FC9E9}"/>
                </a:ext>
              </a:extLst>
            </p:cNvPr>
            <p:cNvSpPr/>
            <p:nvPr/>
          </p:nvSpPr>
          <p:spPr>
            <a:xfrm rot="-2922755">
              <a:off x="3255815" y="2920231"/>
              <a:ext cx="17791" cy="13436"/>
            </a:xfrm>
            <a:custGeom>
              <a:avLst/>
              <a:gdLst/>
              <a:ahLst/>
              <a:cxnLst/>
              <a:rect l="l" t="t" r="r" b="b"/>
              <a:pathLst>
                <a:path w="143" h="108" extrusionOk="0">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1024;p24">
              <a:extLst>
                <a:ext uri="{FF2B5EF4-FFF2-40B4-BE49-F238E27FC236}">
                  <a16:creationId xmlns:a16="http://schemas.microsoft.com/office/drawing/2014/main" id="{81F19ABB-D26E-56B2-BF92-3764B20729AC}"/>
                </a:ext>
              </a:extLst>
            </p:cNvPr>
            <p:cNvSpPr/>
            <p:nvPr/>
          </p:nvSpPr>
          <p:spPr>
            <a:xfrm rot="-2922755">
              <a:off x="3251161" y="2881252"/>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1025;p24">
              <a:extLst>
                <a:ext uri="{FF2B5EF4-FFF2-40B4-BE49-F238E27FC236}">
                  <a16:creationId xmlns:a16="http://schemas.microsoft.com/office/drawing/2014/main" id="{61C57B48-AFB0-4AEE-C80E-07BD40109EBB}"/>
                </a:ext>
              </a:extLst>
            </p:cNvPr>
            <p:cNvSpPr/>
            <p:nvPr/>
          </p:nvSpPr>
          <p:spPr>
            <a:xfrm rot="-2922755">
              <a:off x="3247435" y="284224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1026;p24">
              <a:extLst>
                <a:ext uri="{FF2B5EF4-FFF2-40B4-BE49-F238E27FC236}">
                  <a16:creationId xmlns:a16="http://schemas.microsoft.com/office/drawing/2014/main" id="{FDE18E72-3E37-9018-3A29-C1D622958874}"/>
                </a:ext>
              </a:extLst>
            </p:cNvPr>
            <p:cNvSpPr/>
            <p:nvPr/>
          </p:nvSpPr>
          <p:spPr>
            <a:xfrm rot="-2922755">
              <a:off x="3243841" y="28027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1027;p24">
              <a:extLst>
                <a:ext uri="{FF2B5EF4-FFF2-40B4-BE49-F238E27FC236}">
                  <a16:creationId xmlns:a16="http://schemas.microsoft.com/office/drawing/2014/main" id="{ED7A668F-3130-D5C0-F750-8E6317136AF2}"/>
                </a:ext>
              </a:extLst>
            </p:cNvPr>
            <p:cNvSpPr/>
            <p:nvPr/>
          </p:nvSpPr>
          <p:spPr>
            <a:xfrm rot="-2922755">
              <a:off x="3239613" y="2764601"/>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1028;p24">
              <a:extLst>
                <a:ext uri="{FF2B5EF4-FFF2-40B4-BE49-F238E27FC236}">
                  <a16:creationId xmlns:a16="http://schemas.microsoft.com/office/drawing/2014/main" id="{77EAFBD7-DBF6-AD35-4103-6AF65A19FEA1}"/>
                </a:ext>
              </a:extLst>
            </p:cNvPr>
            <p:cNvSpPr/>
            <p:nvPr/>
          </p:nvSpPr>
          <p:spPr>
            <a:xfrm rot="-2922755">
              <a:off x="3235866" y="2725550"/>
              <a:ext cx="17791" cy="13436"/>
            </a:xfrm>
            <a:custGeom>
              <a:avLst/>
              <a:gdLst/>
              <a:ahLst/>
              <a:cxnLst/>
              <a:rect l="l" t="t" r="r" b="b"/>
              <a:pathLst>
                <a:path w="143" h="108" extrusionOk="0">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1029;p24">
              <a:extLst>
                <a:ext uri="{FF2B5EF4-FFF2-40B4-BE49-F238E27FC236}">
                  <a16:creationId xmlns:a16="http://schemas.microsoft.com/office/drawing/2014/main" id="{9CCB5A47-6B4E-4FDD-13A2-546226D0AC00}"/>
                </a:ext>
              </a:extLst>
            </p:cNvPr>
            <p:cNvSpPr/>
            <p:nvPr/>
          </p:nvSpPr>
          <p:spPr>
            <a:xfrm rot="-2922755">
              <a:off x="3231269" y="2686545"/>
              <a:ext cx="18661" cy="13436"/>
            </a:xfrm>
            <a:custGeom>
              <a:avLst/>
              <a:gdLst/>
              <a:ahLst/>
              <a:cxnLst/>
              <a:rect l="l" t="t" r="r" b="b"/>
              <a:pathLst>
                <a:path w="150" h="108" extrusionOk="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1030;p24">
              <a:extLst>
                <a:ext uri="{FF2B5EF4-FFF2-40B4-BE49-F238E27FC236}">
                  <a16:creationId xmlns:a16="http://schemas.microsoft.com/office/drawing/2014/main" id="{2EA937F9-2958-E9B8-C999-71FF8DA58FCB}"/>
                </a:ext>
              </a:extLst>
            </p:cNvPr>
            <p:cNvSpPr/>
            <p:nvPr/>
          </p:nvSpPr>
          <p:spPr>
            <a:xfrm rot="-2922755">
              <a:off x="3227590" y="2647519"/>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1031;p24">
              <a:extLst>
                <a:ext uri="{FF2B5EF4-FFF2-40B4-BE49-F238E27FC236}">
                  <a16:creationId xmlns:a16="http://schemas.microsoft.com/office/drawing/2014/main" id="{881ED8A3-1EB5-0485-3754-ED0CF5A0A3E6}"/>
                </a:ext>
              </a:extLst>
            </p:cNvPr>
            <p:cNvSpPr/>
            <p:nvPr/>
          </p:nvSpPr>
          <p:spPr>
            <a:xfrm rot="-2922755">
              <a:off x="3223855" y="2608124"/>
              <a:ext cx="17791" cy="13934"/>
            </a:xfrm>
            <a:custGeom>
              <a:avLst/>
              <a:gdLst/>
              <a:ahLst/>
              <a:cxnLst/>
              <a:rect l="l" t="t" r="r" b="b"/>
              <a:pathLst>
                <a:path w="143" h="112" extrusionOk="0">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1032;p24">
              <a:extLst>
                <a:ext uri="{FF2B5EF4-FFF2-40B4-BE49-F238E27FC236}">
                  <a16:creationId xmlns:a16="http://schemas.microsoft.com/office/drawing/2014/main" id="{5648E041-9E93-9DE4-DD22-E1B487FA7F2E}"/>
                </a:ext>
              </a:extLst>
            </p:cNvPr>
            <p:cNvSpPr/>
            <p:nvPr/>
          </p:nvSpPr>
          <p:spPr>
            <a:xfrm rot="-2922755">
              <a:off x="3219295" y="2569103"/>
              <a:ext cx="18786" cy="14307"/>
            </a:xfrm>
            <a:custGeom>
              <a:avLst/>
              <a:gdLst/>
              <a:ahLst/>
              <a:cxnLst/>
              <a:rect l="l" t="t" r="r" b="b"/>
              <a:pathLst>
                <a:path w="151" h="115" extrusionOk="0">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1033;p24">
              <a:extLst>
                <a:ext uri="{FF2B5EF4-FFF2-40B4-BE49-F238E27FC236}">
                  <a16:creationId xmlns:a16="http://schemas.microsoft.com/office/drawing/2014/main" id="{18305533-F2F9-7ACF-476A-7D1E3CE4DD66}"/>
                </a:ext>
              </a:extLst>
            </p:cNvPr>
            <p:cNvSpPr/>
            <p:nvPr/>
          </p:nvSpPr>
          <p:spPr>
            <a:xfrm rot="-2922755">
              <a:off x="3215939" y="253091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1034;p24">
              <a:extLst>
                <a:ext uri="{FF2B5EF4-FFF2-40B4-BE49-F238E27FC236}">
                  <a16:creationId xmlns:a16="http://schemas.microsoft.com/office/drawing/2014/main" id="{DC9ADC3C-FD10-A6E4-273C-5CE3F6279EC2}"/>
                </a:ext>
              </a:extLst>
            </p:cNvPr>
            <p:cNvSpPr/>
            <p:nvPr/>
          </p:nvSpPr>
          <p:spPr>
            <a:xfrm rot="-2922755">
              <a:off x="3211299" y="2491817"/>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1035;p24">
              <a:extLst>
                <a:ext uri="{FF2B5EF4-FFF2-40B4-BE49-F238E27FC236}">
                  <a16:creationId xmlns:a16="http://schemas.microsoft.com/office/drawing/2014/main" id="{95A9354F-0547-16C4-C527-ED81E3CCE32A}"/>
                </a:ext>
              </a:extLst>
            </p:cNvPr>
            <p:cNvSpPr/>
            <p:nvPr/>
          </p:nvSpPr>
          <p:spPr>
            <a:xfrm rot="-2922755">
              <a:off x="3376306" y="2941332"/>
              <a:ext cx="50137" cy="37075"/>
            </a:xfrm>
            <a:custGeom>
              <a:avLst/>
              <a:gdLst/>
              <a:ahLst/>
              <a:cxnLst/>
              <a:rect l="l" t="t" r="r" b="b"/>
              <a:pathLst>
                <a:path w="403" h="298" extrusionOk="0">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1036;p24">
              <a:extLst>
                <a:ext uri="{FF2B5EF4-FFF2-40B4-BE49-F238E27FC236}">
                  <a16:creationId xmlns:a16="http://schemas.microsoft.com/office/drawing/2014/main" id="{828E7F16-9B55-8785-99AF-A988F9C61AA6}"/>
                </a:ext>
              </a:extLst>
            </p:cNvPr>
            <p:cNvSpPr/>
            <p:nvPr/>
          </p:nvSpPr>
          <p:spPr>
            <a:xfrm rot="-2922755">
              <a:off x="3333444" y="2462703"/>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1037;p24">
              <a:extLst>
                <a:ext uri="{FF2B5EF4-FFF2-40B4-BE49-F238E27FC236}">
                  <a16:creationId xmlns:a16="http://schemas.microsoft.com/office/drawing/2014/main" id="{3E27966D-52B8-BB30-9CED-D6AD48162E15}"/>
                </a:ext>
              </a:extLst>
            </p:cNvPr>
            <p:cNvSpPr/>
            <p:nvPr/>
          </p:nvSpPr>
          <p:spPr>
            <a:xfrm rot="-2922755">
              <a:off x="3387407" y="2905449"/>
              <a:ext cx="18661" cy="13436"/>
            </a:xfrm>
            <a:custGeom>
              <a:avLst/>
              <a:gdLst/>
              <a:ahLst/>
              <a:cxnLst/>
              <a:rect l="l" t="t" r="r" b="b"/>
              <a:pathLst>
                <a:path w="150" h="108" extrusionOk="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1038;p24">
              <a:extLst>
                <a:ext uri="{FF2B5EF4-FFF2-40B4-BE49-F238E27FC236}">
                  <a16:creationId xmlns:a16="http://schemas.microsoft.com/office/drawing/2014/main" id="{42782ABC-37DA-D00A-C2CD-C2D9A709D168}"/>
                </a:ext>
              </a:extLst>
            </p:cNvPr>
            <p:cNvSpPr/>
            <p:nvPr/>
          </p:nvSpPr>
          <p:spPr>
            <a:xfrm rot="-2922755">
              <a:off x="3384525" y="287102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1039;p24">
              <a:extLst>
                <a:ext uri="{FF2B5EF4-FFF2-40B4-BE49-F238E27FC236}">
                  <a16:creationId xmlns:a16="http://schemas.microsoft.com/office/drawing/2014/main" id="{FB4E536C-CC8E-6FB1-1118-C7B5E1E26200}"/>
                </a:ext>
              </a:extLst>
            </p:cNvPr>
            <p:cNvSpPr/>
            <p:nvPr/>
          </p:nvSpPr>
          <p:spPr>
            <a:xfrm rot="-2922755">
              <a:off x="3380147" y="2835963"/>
              <a:ext cx="18786" cy="13436"/>
            </a:xfrm>
            <a:custGeom>
              <a:avLst/>
              <a:gdLst/>
              <a:ahLst/>
              <a:cxnLst/>
              <a:rect l="l" t="t" r="r" b="b"/>
              <a:pathLst>
                <a:path w="151" h="108"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1040;p24">
              <a:extLst>
                <a:ext uri="{FF2B5EF4-FFF2-40B4-BE49-F238E27FC236}">
                  <a16:creationId xmlns:a16="http://schemas.microsoft.com/office/drawing/2014/main" id="{009F52E0-FFD6-1811-13FC-DB59211463B1}"/>
                </a:ext>
              </a:extLst>
            </p:cNvPr>
            <p:cNvSpPr/>
            <p:nvPr/>
          </p:nvSpPr>
          <p:spPr>
            <a:xfrm rot="-2922755">
              <a:off x="3376927" y="2800762"/>
              <a:ext cx="17791" cy="14058"/>
            </a:xfrm>
            <a:custGeom>
              <a:avLst/>
              <a:gdLst/>
              <a:ahLst/>
              <a:cxnLst/>
              <a:rect l="l" t="t" r="r" b="b"/>
              <a:pathLst>
                <a:path w="143" h="113" extrusionOk="0">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1041;p24">
              <a:extLst>
                <a:ext uri="{FF2B5EF4-FFF2-40B4-BE49-F238E27FC236}">
                  <a16:creationId xmlns:a16="http://schemas.microsoft.com/office/drawing/2014/main" id="{AED997F4-C6BA-ACF6-6F5F-B9781315B93B}"/>
                </a:ext>
              </a:extLst>
            </p:cNvPr>
            <p:cNvSpPr/>
            <p:nvPr/>
          </p:nvSpPr>
          <p:spPr>
            <a:xfrm rot="-2922755">
              <a:off x="3373817" y="2766055"/>
              <a:ext cx="17791" cy="13436"/>
            </a:xfrm>
            <a:custGeom>
              <a:avLst/>
              <a:gdLst/>
              <a:ahLst/>
              <a:cxnLst/>
              <a:rect l="l" t="t" r="r" b="b"/>
              <a:pathLst>
                <a:path w="143" h="108" extrusionOk="0">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1042;p24">
              <a:extLst>
                <a:ext uri="{FF2B5EF4-FFF2-40B4-BE49-F238E27FC236}">
                  <a16:creationId xmlns:a16="http://schemas.microsoft.com/office/drawing/2014/main" id="{9DDE9D9A-FB67-4994-BF04-ACD068A271C8}"/>
                </a:ext>
              </a:extLst>
            </p:cNvPr>
            <p:cNvSpPr/>
            <p:nvPr/>
          </p:nvSpPr>
          <p:spPr>
            <a:xfrm rot="-2922755">
              <a:off x="3369482" y="2731089"/>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1043;p24">
              <a:extLst>
                <a:ext uri="{FF2B5EF4-FFF2-40B4-BE49-F238E27FC236}">
                  <a16:creationId xmlns:a16="http://schemas.microsoft.com/office/drawing/2014/main" id="{642CF56D-F687-4B7B-64D9-4C74176A41C0}"/>
                </a:ext>
              </a:extLst>
            </p:cNvPr>
            <p:cNvSpPr/>
            <p:nvPr/>
          </p:nvSpPr>
          <p:spPr>
            <a:xfrm rot="-2922755">
              <a:off x="3366600" y="269666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1044;p24">
              <a:extLst>
                <a:ext uri="{FF2B5EF4-FFF2-40B4-BE49-F238E27FC236}">
                  <a16:creationId xmlns:a16="http://schemas.microsoft.com/office/drawing/2014/main" id="{C06D6C18-1FD4-CAD1-D15D-71C9FFE92932}"/>
                </a:ext>
              </a:extLst>
            </p:cNvPr>
            <p:cNvSpPr/>
            <p:nvPr/>
          </p:nvSpPr>
          <p:spPr>
            <a:xfrm rot="-2922755">
              <a:off x="3362373" y="2661535"/>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1045;p24">
              <a:extLst>
                <a:ext uri="{FF2B5EF4-FFF2-40B4-BE49-F238E27FC236}">
                  <a16:creationId xmlns:a16="http://schemas.microsoft.com/office/drawing/2014/main" id="{A2B75564-44CA-36D6-47A9-58FA1FA88E6B}"/>
                </a:ext>
              </a:extLst>
            </p:cNvPr>
            <p:cNvSpPr/>
            <p:nvPr/>
          </p:nvSpPr>
          <p:spPr>
            <a:xfrm rot="-2922755">
              <a:off x="3359095" y="2626359"/>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1046;p24">
              <a:extLst>
                <a:ext uri="{FF2B5EF4-FFF2-40B4-BE49-F238E27FC236}">
                  <a16:creationId xmlns:a16="http://schemas.microsoft.com/office/drawing/2014/main" id="{13E247FD-AFD4-3CBB-190F-AB8756308A06}"/>
                </a:ext>
              </a:extLst>
            </p:cNvPr>
            <p:cNvSpPr/>
            <p:nvPr/>
          </p:nvSpPr>
          <p:spPr>
            <a:xfrm rot="-2922755">
              <a:off x="3355892" y="259169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1047;p24">
              <a:extLst>
                <a:ext uri="{FF2B5EF4-FFF2-40B4-BE49-F238E27FC236}">
                  <a16:creationId xmlns:a16="http://schemas.microsoft.com/office/drawing/2014/main" id="{341E4378-6D3B-0597-3461-9D5BB1D02122}"/>
                </a:ext>
              </a:extLst>
            </p:cNvPr>
            <p:cNvSpPr/>
            <p:nvPr/>
          </p:nvSpPr>
          <p:spPr>
            <a:xfrm rot="-2922755">
              <a:off x="3351676" y="2556619"/>
              <a:ext cx="18786" cy="13810"/>
            </a:xfrm>
            <a:custGeom>
              <a:avLst/>
              <a:gdLst/>
              <a:ahLst/>
              <a:cxnLst/>
              <a:rect l="l" t="t" r="r" b="b"/>
              <a:pathLst>
                <a:path w="151" h="111" extrusionOk="0">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1048;p24">
              <a:extLst>
                <a:ext uri="{FF2B5EF4-FFF2-40B4-BE49-F238E27FC236}">
                  <a16:creationId xmlns:a16="http://schemas.microsoft.com/office/drawing/2014/main" id="{C3C23A8B-33BE-149E-DB39-A2A080575383}"/>
                </a:ext>
              </a:extLst>
            </p:cNvPr>
            <p:cNvSpPr/>
            <p:nvPr/>
          </p:nvSpPr>
          <p:spPr>
            <a:xfrm rot="-2922755">
              <a:off x="3348779" y="2522255"/>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1049;p24">
              <a:extLst>
                <a:ext uri="{FF2B5EF4-FFF2-40B4-BE49-F238E27FC236}">
                  <a16:creationId xmlns:a16="http://schemas.microsoft.com/office/drawing/2014/main" id="{0359D9B2-3E6C-79C4-C7BF-60C7823B6BE1}"/>
                </a:ext>
              </a:extLst>
            </p:cNvPr>
            <p:cNvSpPr/>
            <p:nvPr/>
          </p:nvSpPr>
          <p:spPr>
            <a:xfrm rot="-2922755">
              <a:off x="3494100" y="2918040"/>
              <a:ext cx="49515" cy="37821"/>
            </a:xfrm>
            <a:custGeom>
              <a:avLst/>
              <a:gdLst/>
              <a:ahLst/>
              <a:cxnLst/>
              <a:rect l="l" t="t" r="r" b="b"/>
              <a:pathLst>
                <a:path w="398" h="304" extrusionOk="0">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1050;p24">
              <a:extLst>
                <a:ext uri="{FF2B5EF4-FFF2-40B4-BE49-F238E27FC236}">
                  <a16:creationId xmlns:a16="http://schemas.microsoft.com/office/drawing/2014/main" id="{CFFF0C6F-971F-8B6E-AEF8-57834739EF8D}"/>
                </a:ext>
              </a:extLst>
            </p:cNvPr>
            <p:cNvSpPr/>
            <p:nvPr/>
          </p:nvSpPr>
          <p:spPr>
            <a:xfrm rot="-2922755">
              <a:off x="3450490" y="2497067"/>
              <a:ext cx="50137" cy="36950"/>
            </a:xfrm>
            <a:custGeom>
              <a:avLst/>
              <a:gdLst/>
              <a:ahLst/>
              <a:cxnLst/>
              <a:rect l="l" t="t" r="r" b="b"/>
              <a:pathLst>
                <a:path w="403" h="297" extrusionOk="0">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1051;p24">
              <a:extLst>
                <a:ext uri="{FF2B5EF4-FFF2-40B4-BE49-F238E27FC236}">
                  <a16:creationId xmlns:a16="http://schemas.microsoft.com/office/drawing/2014/main" id="{5A5993CF-FC94-A936-C863-0308B97BBE37}"/>
                </a:ext>
              </a:extLst>
            </p:cNvPr>
            <p:cNvSpPr/>
            <p:nvPr/>
          </p:nvSpPr>
          <p:spPr>
            <a:xfrm rot="-2922755">
              <a:off x="3505107" y="2888537"/>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1052;p24">
              <a:extLst>
                <a:ext uri="{FF2B5EF4-FFF2-40B4-BE49-F238E27FC236}">
                  <a16:creationId xmlns:a16="http://schemas.microsoft.com/office/drawing/2014/main" id="{C4841F05-195F-E1A1-D97C-8A7ABD7DC543}"/>
                </a:ext>
              </a:extLst>
            </p:cNvPr>
            <p:cNvSpPr/>
            <p:nvPr/>
          </p:nvSpPr>
          <p:spPr>
            <a:xfrm rot="-2922755">
              <a:off x="3502501" y="2858030"/>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1053;p24">
              <a:extLst>
                <a:ext uri="{FF2B5EF4-FFF2-40B4-BE49-F238E27FC236}">
                  <a16:creationId xmlns:a16="http://schemas.microsoft.com/office/drawing/2014/main" id="{FC2C154F-BC8E-6A03-868D-E89120829C44}"/>
                </a:ext>
              </a:extLst>
            </p:cNvPr>
            <p:cNvSpPr/>
            <p:nvPr/>
          </p:nvSpPr>
          <p:spPr>
            <a:xfrm rot="-2922755">
              <a:off x="3499113" y="2827594"/>
              <a:ext cx="18413" cy="13436"/>
            </a:xfrm>
            <a:custGeom>
              <a:avLst/>
              <a:gdLst/>
              <a:ahLst/>
              <a:cxnLst/>
              <a:rect l="l" t="t" r="r" b="b"/>
              <a:pathLst>
                <a:path w="148" h="108" extrusionOk="0">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1054;p24">
              <a:extLst>
                <a:ext uri="{FF2B5EF4-FFF2-40B4-BE49-F238E27FC236}">
                  <a16:creationId xmlns:a16="http://schemas.microsoft.com/office/drawing/2014/main" id="{D14D60A1-C456-5F2A-62B9-D28902B19DBB}"/>
                </a:ext>
              </a:extLst>
            </p:cNvPr>
            <p:cNvSpPr/>
            <p:nvPr/>
          </p:nvSpPr>
          <p:spPr>
            <a:xfrm rot="-2922755">
              <a:off x="3495904" y="279637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1055;p24">
              <a:extLst>
                <a:ext uri="{FF2B5EF4-FFF2-40B4-BE49-F238E27FC236}">
                  <a16:creationId xmlns:a16="http://schemas.microsoft.com/office/drawing/2014/main" id="{CE304B3E-4FE8-D01D-8EFA-573728A88F3C}"/>
                </a:ext>
              </a:extLst>
            </p:cNvPr>
            <p:cNvSpPr/>
            <p:nvPr/>
          </p:nvSpPr>
          <p:spPr>
            <a:xfrm rot="-2922755">
              <a:off x="3493197" y="2765645"/>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1056;p24">
              <a:extLst>
                <a:ext uri="{FF2B5EF4-FFF2-40B4-BE49-F238E27FC236}">
                  <a16:creationId xmlns:a16="http://schemas.microsoft.com/office/drawing/2014/main" id="{23B26498-0EF3-6463-C950-9637D4ADB8EE}"/>
                </a:ext>
              </a:extLst>
            </p:cNvPr>
            <p:cNvSpPr/>
            <p:nvPr/>
          </p:nvSpPr>
          <p:spPr>
            <a:xfrm rot="-2922755">
              <a:off x="3489856" y="2735188"/>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1057;p24">
              <a:extLst>
                <a:ext uri="{FF2B5EF4-FFF2-40B4-BE49-F238E27FC236}">
                  <a16:creationId xmlns:a16="http://schemas.microsoft.com/office/drawing/2014/main" id="{ADDD1CA4-DF79-65A7-992F-5E8477E6C9DF}"/>
                </a:ext>
              </a:extLst>
            </p:cNvPr>
            <p:cNvSpPr/>
            <p:nvPr/>
          </p:nvSpPr>
          <p:spPr>
            <a:xfrm rot="-2922755">
              <a:off x="3486647" y="2703970"/>
              <a:ext cx="17791" cy="13561"/>
            </a:xfrm>
            <a:custGeom>
              <a:avLst/>
              <a:gdLst/>
              <a:ahLst/>
              <a:cxnLst/>
              <a:rect l="l" t="t" r="r" b="b"/>
              <a:pathLst>
                <a:path w="143" h="109" extrusionOk="0">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1058;p24">
              <a:extLst>
                <a:ext uri="{FF2B5EF4-FFF2-40B4-BE49-F238E27FC236}">
                  <a16:creationId xmlns:a16="http://schemas.microsoft.com/office/drawing/2014/main" id="{E6721B6B-5F8E-5A9E-4384-8B20D3620181}"/>
                </a:ext>
              </a:extLst>
            </p:cNvPr>
            <p:cNvSpPr/>
            <p:nvPr/>
          </p:nvSpPr>
          <p:spPr>
            <a:xfrm rot="-2922755">
              <a:off x="3483067" y="2673509"/>
              <a:ext cx="18786" cy="13436"/>
            </a:xfrm>
            <a:custGeom>
              <a:avLst/>
              <a:gdLst/>
              <a:ahLst/>
              <a:cxnLst/>
              <a:rect l="l" t="t" r="r" b="b"/>
              <a:pathLst>
                <a:path w="151" h="108" extrusionOk="0">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1059;p24">
              <a:extLst>
                <a:ext uri="{FF2B5EF4-FFF2-40B4-BE49-F238E27FC236}">
                  <a16:creationId xmlns:a16="http://schemas.microsoft.com/office/drawing/2014/main" id="{D43AA2EC-DC25-2BBE-9F18-2E073C9C3674}"/>
                </a:ext>
              </a:extLst>
            </p:cNvPr>
            <p:cNvSpPr/>
            <p:nvPr/>
          </p:nvSpPr>
          <p:spPr>
            <a:xfrm rot="-2922755">
              <a:off x="3480653" y="2643027"/>
              <a:ext cx="17542" cy="13436"/>
            </a:xfrm>
            <a:custGeom>
              <a:avLst/>
              <a:gdLst/>
              <a:ahLst/>
              <a:cxnLst/>
              <a:rect l="l" t="t" r="r" b="b"/>
              <a:pathLst>
                <a:path w="141" h="108" extrusionOk="0">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1060;p24">
              <a:extLst>
                <a:ext uri="{FF2B5EF4-FFF2-40B4-BE49-F238E27FC236}">
                  <a16:creationId xmlns:a16="http://schemas.microsoft.com/office/drawing/2014/main" id="{AC046E9B-C231-5A12-A98E-31E58D3787CB}"/>
                </a:ext>
              </a:extLst>
            </p:cNvPr>
            <p:cNvSpPr/>
            <p:nvPr/>
          </p:nvSpPr>
          <p:spPr>
            <a:xfrm rot="-2922755">
              <a:off x="3477343" y="2611585"/>
              <a:ext cx="17791" cy="13436"/>
            </a:xfrm>
            <a:custGeom>
              <a:avLst/>
              <a:gdLst/>
              <a:ahLst/>
              <a:cxnLst/>
              <a:rect l="l" t="t" r="r" b="b"/>
              <a:pathLst>
                <a:path w="143" h="108" extrusionOk="0">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1061;p24">
              <a:extLst>
                <a:ext uri="{FF2B5EF4-FFF2-40B4-BE49-F238E27FC236}">
                  <a16:creationId xmlns:a16="http://schemas.microsoft.com/office/drawing/2014/main" id="{29274EDB-E0A6-9F32-588A-9FBA5A873B31}"/>
                </a:ext>
              </a:extLst>
            </p:cNvPr>
            <p:cNvSpPr/>
            <p:nvPr/>
          </p:nvSpPr>
          <p:spPr>
            <a:xfrm rot="-2922755">
              <a:off x="3473958" y="2581430"/>
              <a:ext cx="17915" cy="13436"/>
            </a:xfrm>
            <a:custGeom>
              <a:avLst/>
              <a:gdLst/>
              <a:ahLst/>
              <a:cxnLst/>
              <a:rect l="l" t="t" r="r" b="b"/>
              <a:pathLst>
                <a:path w="144" h="108" extrusionOk="0">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1062;p24">
              <a:extLst>
                <a:ext uri="{FF2B5EF4-FFF2-40B4-BE49-F238E27FC236}">
                  <a16:creationId xmlns:a16="http://schemas.microsoft.com/office/drawing/2014/main" id="{C89C2AA6-FC81-9547-1245-D60FF3AA7A59}"/>
                </a:ext>
              </a:extLst>
            </p:cNvPr>
            <p:cNvSpPr/>
            <p:nvPr/>
          </p:nvSpPr>
          <p:spPr>
            <a:xfrm rot="-2922755">
              <a:off x="3471396" y="2550620"/>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1063;p24">
              <a:extLst>
                <a:ext uri="{FF2B5EF4-FFF2-40B4-BE49-F238E27FC236}">
                  <a16:creationId xmlns:a16="http://schemas.microsoft.com/office/drawing/2014/main" id="{C19D3D71-218B-D15A-C2B9-3F3583D97C71}"/>
                </a:ext>
              </a:extLst>
            </p:cNvPr>
            <p:cNvSpPr/>
            <p:nvPr/>
          </p:nvSpPr>
          <p:spPr>
            <a:xfrm rot="-2922755">
              <a:off x="3598294" y="2894592"/>
              <a:ext cx="50137" cy="36950"/>
            </a:xfrm>
            <a:custGeom>
              <a:avLst/>
              <a:gdLst/>
              <a:ahLst/>
              <a:cxnLst/>
              <a:rect l="l" t="t" r="r" b="b"/>
              <a:pathLst>
                <a:path w="403" h="297" extrusionOk="0">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1064;p24">
              <a:extLst>
                <a:ext uri="{FF2B5EF4-FFF2-40B4-BE49-F238E27FC236}">
                  <a16:creationId xmlns:a16="http://schemas.microsoft.com/office/drawing/2014/main" id="{95C85D72-CF24-57CD-0537-999ECDFF02C5}"/>
                </a:ext>
              </a:extLst>
            </p:cNvPr>
            <p:cNvSpPr/>
            <p:nvPr/>
          </p:nvSpPr>
          <p:spPr>
            <a:xfrm rot="-2922755">
              <a:off x="3561081" y="2528368"/>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1065;p24">
              <a:extLst>
                <a:ext uri="{FF2B5EF4-FFF2-40B4-BE49-F238E27FC236}">
                  <a16:creationId xmlns:a16="http://schemas.microsoft.com/office/drawing/2014/main" id="{090D7CC9-4275-7C38-FFDA-C21B63C3C260}"/>
                </a:ext>
              </a:extLst>
            </p:cNvPr>
            <p:cNvSpPr/>
            <p:nvPr/>
          </p:nvSpPr>
          <p:spPr>
            <a:xfrm rot="-2922755">
              <a:off x="3610820" y="2870162"/>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1066;p24">
              <a:extLst>
                <a:ext uri="{FF2B5EF4-FFF2-40B4-BE49-F238E27FC236}">
                  <a16:creationId xmlns:a16="http://schemas.microsoft.com/office/drawing/2014/main" id="{5DFE81F6-6D28-8DB8-5AC8-179DF99CA54A}"/>
                </a:ext>
              </a:extLst>
            </p:cNvPr>
            <p:cNvSpPr/>
            <p:nvPr/>
          </p:nvSpPr>
          <p:spPr>
            <a:xfrm rot="-2922755">
              <a:off x="3607708" y="284364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1067;p24">
              <a:extLst>
                <a:ext uri="{FF2B5EF4-FFF2-40B4-BE49-F238E27FC236}">
                  <a16:creationId xmlns:a16="http://schemas.microsoft.com/office/drawing/2014/main" id="{D497BC80-770D-58F3-1757-D17F5B4C73D1}"/>
                </a:ext>
              </a:extLst>
            </p:cNvPr>
            <p:cNvSpPr/>
            <p:nvPr/>
          </p:nvSpPr>
          <p:spPr>
            <a:xfrm rot="-2922755">
              <a:off x="3605390" y="281710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1068;p24">
              <a:extLst>
                <a:ext uri="{FF2B5EF4-FFF2-40B4-BE49-F238E27FC236}">
                  <a16:creationId xmlns:a16="http://schemas.microsoft.com/office/drawing/2014/main" id="{0979C0B2-221E-4067-8C64-06CAB5D762BA}"/>
                </a:ext>
              </a:extLst>
            </p:cNvPr>
            <p:cNvSpPr/>
            <p:nvPr/>
          </p:nvSpPr>
          <p:spPr>
            <a:xfrm rot="-2922755">
              <a:off x="3602678" y="2789427"/>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1069;p24">
              <a:extLst>
                <a:ext uri="{FF2B5EF4-FFF2-40B4-BE49-F238E27FC236}">
                  <a16:creationId xmlns:a16="http://schemas.microsoft.com/office/drawing/2014/main" id="{AE6D753D-5F54-4496-07B4-7DAD9D64C25B}"/>
                </a:ext>
              </a:extLst>
            </p:cNvPr>
            <p:cNvSpPr/>
            <p:nvPr/>
          </p:nvSpPr>
          <p:spPr>
            <a:xfrm rot="-2922755">
              <a:off x="3599497" y="2763281"/>
              <a:ext cx="17915" cy="13934"/>
            </a:xfrm>
            <a:custGeom>
              <a:avLst/>
              <a:gdLst/>
              <a:ahLst/>
              <a:cxnLst/>
              <a:rect l="l" t="t" r="r" b="b"/>
              <a:pathLst>
                <a:path w="144" h="112" extrusionOk="0">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1070;p24">
              <a:extLst>
                <a:ext uri="{FF2B5EF4-FFF2-40B4-BE49-F238E27FC236}">
                  <a16:creationId xmlns:a16="http://schemas.microsoft.com/office/drawing/2014/main" id="{0B7F4B40-D1B6-4C49-0339-0869C30E5CAA}"/>
                </a:ext>
              </a:extLst>
            </p:cNvPr>
            <p:cNvSpPr/>
            <p:nvPr/>
          </p:nvSpPr>
          <p:spPr>
            <a:xfrm rot="-2922755">
              <a:off x="3597062" y="2736334"/>
              <a:ext cx="17791" cy="13934"/>
            </a:xfrm>
            <a:custGeom>
              <a:avLst/>
              <a:gdLst/>
              <a:ahLst/>
              <a:cxnLst/>
              <a:rect l="l" t="t" r="r" b="b"/>
              <a:pathLst>
                <a:path w="143" h="112" extrusionOk="0">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1071;p24">
              <a:extLst>
                <a:ext uri="{FF2B5EF4-FFF2-40B4-BE49-F238E27FC236}">
                  <a16:creationId xmlns:a16="http://schemas.microsoft.com/office/drawing/2014/main" id="{55156788-4887-AC19-05F5-E0C987A9CDFD}"/>
                </a:ext>
              </a:extLst>
            </p:cNvPr>
            <p:cNvSpPr/>
            <p:nvPr/>
          </p:nvSpPr>
          <p:spPr>
            <a:xfrm rot="-2922755">
              <a:off x="3593732" y="2709860"/>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1072;p24">
              <a:extLst>
                <a:ext uri="{FF2B5EF4-FFF2-40B4-BE49-F238E27FC236}">
                  <a16:creationId xmlns:a16="http://schemas.microsoft.com/office/drawing/2014/main" id="{F00BBD9E-6C30-D1B8-DAA3-FA7CFDB5AC4D}"/>
                </a:ext>
              </a:extLst>
            </p:cNvPr>
            <p:cNvSpPr/>
            <p:nvPr/>
          </p:nvSpPr>
          <p:spPr>
            <a:xfrm rot="-2922755">
              <a:off x="3591538" y="2683323"/>
              <a:ext cx="17791" cy="13561"/>
            </a:xfrm>
            <a:custGeom>
              <a:avLst/>
              <a:gdLst/>
              <a:ahLst/>
              <a:cxnLst/>
              <a:rect l="l" t="t" r="r" b="b"/>
              <a:pathLst>
                <a:path w="143" h="109" extrusionOk="0">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1073;p24">
              <a:extLst>
                <a:ext uri="{FF2B5EF4-FFF2-40B4-BE49-F238E27FC236}">
                  <a16:creationId xmlns:a16="http://schemas.microsoft.com/office/drawing/2014/main" id="{BEF10013-3253-773A-4CB2-552AA5FA18A1}"/>
                </a:ext>
              </a:extLst>
            </p:cNvPr>
            <p:cNvSpPr/>
            <p:nvPr/>
          </p:nvSpPr>
          <p:spPr>
            <a:xfrm rot="-2922755">
              <a:off x="3588349" y="2656786"/>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1074;p24">
              <a:extLst>
                <a:ext uri="{FF2B5EF4-FFF2-40B4-BE49-F238E27FC236}">
                  <a16:creationId xmlns:a16="http://schemas.microsoft.com/office/drawing/2014/main" id="{CCA5DA99-8C11-D50B-E384-5558ACC82418}"/>
                </a:ext>
              </a:extLst>
            </p:cNvPr>
            <p:cNvSpPr/>
            <p:nvPr/>
          </p:nvSpPr>
          <p:spPr>
            <a:xfrm rot="-2922755">
              <a:off x="3586062" y="26302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1075;p24">
              <a:extLst>
                <a:ext uri="{FF2B5EF4-FFF2-40B4-BE49-F238E27FC236}">
                  <a16:creationId xmlns:a16="http://schemas.microsoft.com/office/drawing/2014/main" id="{A7F9D591-FE2C-4E75-049C-671C9340CEED}"/>
                </a:ext>
              </a:extLst>
            </p:cNvPr>
            <p:cNvSpPr/>
            <p:nvPr/>
          </p:nvSpPr>
          <p:spPr>
            <a:xfrm rot="-2922755">
              <a:off x="3583652" y="2603276"/>
              <a:ext cx="17791" cy="13436"/>
            </a:xfrm>
            <a:custGeom>
              <a:avLst/>
              <a:gdLst/>
              <a:ahLst/>
              <a:cxnLst/>
              <a:rect l="l" t="t" r="r" b="b"/>
              <a:pathLst>
                <a:path w="143" h="108" extrusionOk="0">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1076;p24">
              <a:extLst>
                <a:ext uri="{FF2B5EF4-FFF2-40B4-BE49-F238E27FC236}">
                  <a16:creationId xmlns:a16="http://schemas.microsoft.com/office/drawing/2014/main" id="{F1694BB5-0421-3CAA-A825-7F9947B288FB}"/>
                </a:ext>
              </a:extLst>
            </p:cNvPr>
            <p:cNvSpPr/>
            <p:nvPr/>
          </p:nvSpPr>
          <p:spPr>
            <a:xfrm rot="-2922755">
              <a:off x="3580526" y="257687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1077;p24">
              <a:extLst>
                <a:ext uri="{FF2B5EF4-FFF2-40B4-BE49-F238E27FC236}">
                  <a16:creationId xmlns:a16="http://schemas.microsoft.com/office/drawing/2014/main" id="{BB979A4D-7777-7936-241E-0633D571ECAA}"/>
                </a:ext>
              </a:extLst>
            </p:cNvPr>
            <p:cNvSpPr/>
            <p:nvPr/>
          </p:nvSpPr>
          <p:spPr>
            <a:xfrm rot="-2922755">
              <a:off x="3692480" y="2868413"/>
              <a:ext cx="49142" cy="36950"/>
            </a:xfrm>
            <a:custGeom>
              <a:avLst/>
              <a:gdLst/>
              <a:ahLst/>
              <a:cxnLst/>
              <a:rect l="l" t="t" r="r" b="b"/>
              <a:pathLst>
                <a:path w="395" h="297" extrusionOk="0">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1078;p24">
              <a:extLst>
                <a:ext uri="{FF2B5EF4-FFF2-40B4-BE49-F238E27FC236}">
                  <a16:creationId xmlns:a16="http://schemas.microsoft.com/office/drawing/2014/main" id="{1510B665-FCBB-B45E-4FB6-E3B269AADE60}"/>
                </a:ext>
              </a:extLst>
            </p:cNvPr>
            <p:cNvSpPr/>
            <p:nvPr/>
          </p:nvSpPr>
          <p:spPr>
            <a:xfrm rot="-2922755">
              <a:off x="3660718" y="2558871"/>
              <a:ext cx="49266" cy="37572"/>
            </a:xfrm>
            <a:custGeom>
              <a:avLst/>
              <a:gdLst/>
              <a:ahLst/>
              <a:cxnLst/>
              <a:rect l="l" t="t" r="r" b="b"/>
              <a:pathLst>
                <a:path w="396" h="302" extrusionOk="0">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1079;p24">
              <a:extLst>
                <a:ext uri="{FF2B5EF4-FFF2-40B4-BE49-F238E27FC236}">
                  <a16:creationId xmlns:a16="http://schemas.microsoft.com/office/drawing/2014/main" id="{1C09E746-D1A7-B9EB-1BFD-7E91C0054625}"/>
                </a:ext>
              </a:extLst>
            </p:cNvPr>
            <p:cNvSpPr/>
            <p:nvPr/>
          </p:nvSpPr>
          <p:spPr>
            <a:xfrm rot="-2922755">
              <a:off x="3704770" y="2849523"/>
              <a:ext cx="17791" cy="13810"/>
            </a:xfrm>
            <a:custGeom>
              <a:avLst/>
              <a:gdLst/>
              <a:ahLst/>
              <a:cxnLst/>
              <a:rect l="l" t="t" r="r" b="b"/>
              <a:pathLst>
                <a:path w="143" h="111" extrusionOk="0">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1080;p24">
              <a:extLst>
                <a:ext uri="{FF2B5EF4-FFF2-40B4-BE49-F238E27FC236}">
                  <a16:creationId xmlns:a16="http://schemas.microsoft.com/office/drawing/2014/main" id="{190896BC-20EC-EF4E-1218-D8106A0324DE}"/>
                </a:ext>
              </a:extLst>
            </p:cNvPr>
            <p:cNvSpPr/>
            <p:nvPr/>
          </p:nvSpPr>
          <p:spPr>
            <a:xfrm rot="-2922755">
              <a:off x="3702762" y="2826484"/>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1081;p24">
              <a:extLst>
                <a:ext uri="{FF2B5EF4-FFF2-40B4-BE49-F238E27FC236}">
                  <a16:creationId xmlns:a16="http://schemas.microsoft.com/office/drawing/2014/main" id="{B06BE5F4-504D-F48D-A062-DE29C02A7064}"/>
                </a:ext>
              </a:extLst>
            </p:cNvPr>
            <p:cNvSpPr/>
            <p:nvPr/>
          </p:nvSpPr>
          <p:spPr>
            <a:xfrm rot="-2922755">
              <a:off x="3700214" y="2804672"/>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1082;p24">
              <a:extLst>
                <a:ext uri="{FF2B5EF4-FFF2-40B4-BE49-F238E27FC236}">
                  <a16:creationId xmlns:a16="http://schemas.microsoft.com/office/drawing/2014/main" id="{9B979A1D-64EB-AFFF-AB66-0C8BB813756F}"/>
                </a:ext>
              </a:extLst>
            </p:cNvPr>
            <p:cNvSpPr/>
            <p:nvPr/>
          </p:nvSpPr>
          <p:spPr>
            <a:xfrm rot="-2922755">
              <a:off x="3698168" y="2782044"/>
              <a:ext cx="17542" cy="13436"/>
            </a:xfrm>
            <a:custGeom>
              <a:avLst/>
              <a:gdLst/>
              <a:ahLst/>
              <a:cxnLst/>
              <a:rect l="l" t="t" r="r" b="b"/>
              <a:pathLst>
                <a:path w="141" h="108" extrusionOk="0">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1083;p24">
              <a:extLst>
                <a:ext uri="{FF2B5EF4-FFF2-40B4-BE49-F238E27FC236}">
                  <a16:creationId xmlns:a16="http://schemas.microsoft.com/office/drawing/2014/main" id="{1D2F99EC-6695-0CD6-07FD-574795C916DD}"/>
                </a:ext>
              </a:extLst>
            </p:cNvPr>
            <p:cNvSpPr/>
            <p:nvPr/>
          </p:nvSpPr>
          <p:spPr>
            <a:xfrm rot="-2922755">
              <a:off x="3695301" y="2759405"/>
              <a:ext cx="18661" cy="13436"/>
            </a:xfrm>
            <a:custGeom>
              <a:avLst/>
              <a:gdLst/>
              <a:ahLst/>
              <a:cxnLst/>
              <a:rect l="l" t="t" r="r" b="b"/>
              <a:pathLst>
                <a:path w="150" h="108" extrusionOk="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1084;p24">
              <a:extLst>
                <a:ext uri="{FF2B5EF4-FFF2-40B4-BE49-F238E27FC236}">
                  <a16:creationId xmlns:a16="http://schemas.microsoft.com/office/drawing/2014/main" id="{09A2643B-2D00-F3F5-2897-D0F11DB680A0}"/>
                </a:ext>
              </a:extLst>
            </p:cNvPr>
            <p:cNvSpPr/>
            <p:nvPr/>
          </p:nvSpPr>
          <p:spPr>
            <a:xfrm rot="-2922755">
              <a:off x="3693302" y="2736756"/>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1085;p24">
              <a:extLst>
                <a:ext uri="{FF2B5EF4-FFF2-40B4-BE49-F238E27FC236}">
                  <a16:creationId xmlns:a16="http://schemas.microsoft.com/office/drawing/2014/main" id="{78B4ADBD-95C3-892D-A3FA-73CBCEDD46F4}"/>
                </a:ext>
              </a:extLst>
            </p:cNvPr>
            <p:cNvSpPr/>
            <p:nvPr/>
          </p:nvSpPr>
          <p:spPr>
            <a:xfrm rot="-2922755">
              <a:off x="3690410" y="2714184"/>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1086;p24">
              <a:extLst>
                <a:ext uri="{FF2B5EF4-FFF2-40B4-BE49-F238E27FC236}">
                  <a16:creationId xmlns:a16="http://schemas.microsoft.com/office/drawing/2014/main" id="{CB3C0F75-A647-B7A8-222C-947D83E035BF}"/>
                </a:ext>
              </a:extLst>
            </p:cNvPr>
            <p:cNvSpPr/>
            <p:nvPr/>
          </p:nvSpPr>
          <p:spPr>
            <a:xfrm rot="-2922755">
              <a:off x="3688571" y="2691519"/>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1087;p24">
              <a:extLst>
                <a:ext uri="{FF2B5EF4-FFF2-40B4-BE49-F238E27FC236}">
                  <a16:creationId xmlns:a16="http://schemas.microsoft.com/office/drawing/2014/main" id="{B9C2503D-357F-C04F-4625-E5C3ECBA633A}"/>
                </a:ext>
              </a:extLst>
            </p:cNvPr>
            <p:cNvSpPr/>
            <p:nvPr/>
          </p:nvSpPr>
          <p:spPr>
            <a:xfrm rot="-2922755">
              <a:off x="3686887" y="2669316"/>
              <a:ext cx="17542" cy="13436"/>
            </a:xfrm>
            <a:custGeom>
              <a:avLst/>
              <a:gdLst/>
              <a:ahLst/>
              <a:cxnLst/>
              <a:rect l="l" t="t" r="r" b="b"/>
              <a:pathLst>
                <a:path w="141" h="108" extrusionOk="0">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1088;p24">
              <a:extLst>
                <a:ext uri="{FF2B5EF4-FFF2-40B4-BE49-F238E27FC236}">
                  <a16:creationId xmlns:a16="http://schemas.microsoft.com/office/drawing/2014/main" id="{FC0DF097-C187-B0F7-1C74-1147695B5D81}"/>
                </a:ext>
              </a:extLst>
            </p:cNvPr>
            <p:cNvSpPr/>
            <p:nvPr/>
          </p:nvSpPr>
          <p:spPr>
            <a:xfrm rot="-2922755">
              <a:off x="3684096" y="264696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1089;p24">
              <a:extLst>
                <a:ext uri="{FF2B5EF4-FFF2-40B4-BE49-F238E27FC236}">
                  <a16:creationId xmlns:a16="http://schemas.microsoft.com/office/drawing/2014/main" id="{A0384AEC-6064-6B17-B1AD-ECC8C2FF614C}"/>
                </a:ext>
              </a:extLst>
            </p:cNvPr>
            <p:cNvSpPr/>
            <p:nvPr/>
          </p:nvSpPr>
          <p:spPr>
            <a:xfrm rot="-2922755">
              <a:off x="3681953" y="2624002"/>
              <a:ext cx="17915" cy="13436"/>
            </a:xfrm>
            <a:custGeom>
              <a:avLst/>
              <a:gdLst/>
              <a:ahLst/>
              <a:cxnLst/>
              <a:rect l="l" t="t" r="r" b="b"/>
              <a:pathLst>
                <a:path w="144"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1090;p24">
              <a:extLst>
                <a:ext uri="{FF2B5EF4-FFF2-40B4-BE49-F238E27FC236}">
                  <a16:creationId xmlns:a16="http://schemas.microsoft.com/office/drawing/2014/main" id="{3731702C-FA7A-7F91-AA45-427EBE350302}"/>
                </a:ext>
              </a:extLst>
            </p:cNvPr>
            <p:cNvSpPr/>
            <p:nvPr/>
          </p:nvSpPr>
          <p:spPr>
            <a:xfrm rot="-2922755">
              <a:off x="3679082" y="2601353"/>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1091;p24">
              <a:extLst>
                <a:ext uri="{FF2B5EF4-FFF2-40B4-BE49-F238E27FC236}">
                  <a16:creationId xmlns:a16="http://schemas.microsoft.com/office/drawing/2014/main" id="{9193843F-F2D2-81FE-9A1D-2D5C128F98C2}"/>
                </a:ext>
              </a:extLst>
            </p:cNvPr>
            <p:cNvSpPr/>
            <p:nvPr/>
          </p:nvSpPr>
          <p:spPr>
            <a:xfrm rot="-2922755">
              <a:off x="3775999" y="2840699"/>
              <a:ext cx="50386" cy="37821"/>
            </a:xfrm>
            <a:custGeom>
              <a:avLst/>
              <a:gdLst/>
              <a:ahLst/>
              <a:cxnLst/>
              <a:rect l="l" t="t" r="r" b="b"/>
              <a:pathLst>
                <a:path w="405" h="304" extrusionOk="0">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1092;p24">
              <a:extLst>
                <a:ext uri="{FF2B5EF4-FFF2-40B4-BE49-F238E27FC236}">
                  <a16:creationId xmlns:a16="http://schemas.microsoft.com/office/drawing/2014/main" id="{9B9AC55A-F626-65C4-CDF0-DF2B9471A25D}"/>
                </a:ext>
              </a:extLst>
            </p:cNvPr>
            <p:cNvSpPr/>
            <p:nvPr/>
          </p:nvSpPr>
          <p:spPr>
            <a:xfrm rot="-2922755">
              <a:off x="3789825" y="2827394"/>
              <a:ext cx="17791" cy="14058"/>
            </a:xfrm>
            <a:custGeom>
              <a:avLst/>
              <a:gdLst/>
              <a:ahLst/>
              <a:cxnLst/>
              <a:rect l="l" t="t" r="r" b="b"/>
              <a:pathLst>
                <a:path w="143" h="113" extrusionOk="0">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1093;p24">
              <a:extLst>
                <a:ext uri="{FF2B5EF4-FFF2-40B4-BE49-F238E27FC236}">
                  <a16:creationId xmlns:a16="http://schemas.microsoft.com/office/drawing/2014/main" id="{0B1A10C2-F28B-2706-D0D3-F061303CB7F2}"/>
                </a:ext>
              </a:extLst>
            </p:cNvPr>
            <p:cNvSpPr/>
            <p:nvPr/>
          </p:nvSpPr>
          <p:spPr>
            <a:xfrm rot="-2922755">
              <a:off x="3787570" y="280943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1094;p24">
              <a:extLst>
                <a:ext uri="{FF2B5EF4-FFF2-40B4-BE49-F238E27FC236}">
                  <a16:creationId xmlns:a16="http://schemas.microsoft.com/office/drawing/2014/main" id="{CAA795AC-DEF5-108C-4EDB-5FD9985CD1DF}"/>
                </a:ext>
              </a:extLst>
            </p:cNvPr>
            <p:cNvSpPr/>
            <p:nvPr/>
          </p:nvSpPr>
          <p:spPr>
            <a:xfrm rot="-2922755">
              <a:off x="3785935" y="2790781"/>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1095;p24">
              <a:extLst>
                <a:ext uri="{FF2B5EF4-FFF2-40B4-BE49-F238E27FC236}">
                  <a16:creationId xmlns:a16="http://schemas.microsoft.com/office/drawing/2014/main" id="{684C3D16-D304-835A-DA80-83FB3BC5EA85}"/>
                </a:ext>
              </a:extLst>
            </p:cNvPr>
            <p:cNvSpPr/>
            <p:nvPr/>
          </p:nvSpPr>
          <p:spPr>
            <a:xfrm rot="-2922755">
              <a:off x="3783908" y="2772834"/>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1096;p24">
              <a:extLst>
                <a:ext uri="{FF2B5EF4-FFF2-40B4-BE49-F238E27FC236}">
                  <a16:creationId xmlns:a16="http://schemas.microsoft.com/office/drawing/2014/main" id="{5392AE7D-93BD-D492-A012-92018CBB0C2C}"/>
                </a:ext>
              </a:extLst>
            </p:cNvPr>
            <p:cNvSpPr/>
            <p:nvPr/>
          </p:nvSpPr>
          <p:spPr>
            <a:xfrm rot="-2922755">
              <a:off x="3782232" y="2754083"/>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1097;p24">
              <a:extLst>
                <a:ext uri="{FF2B5EF4-FFF2-40B4-BE49-F238E27FC236}">
                  <a16:creationId xmlns:a16="http://schemas.microsoft.com/office/drawing/2014/main" id="{53DBC622-1747-BF7E-26EE-AD33185E6021}"/>
                </a:ext>
              </a:extLst>
            </p:cNvPr>
            <p:cNvSpPr/>
            <p:nvPr/>
          </p:nvSpPr>
          <p:spPr>
            <a:xfrm rot="-2922755">
              <a:off x="3780521" y="2735009"/>
              <a:ext cx="17791" cy="13934"/>
            </a:xfrm>
            <a:custGeom>
              <a:avLst/>
              <a:gdLst/>
              <a:ahLst/>
              <a:cxnLst/>
              <a:rect l="l" t="t" r="r" b="b"/>
              <a:pathLst>
                <a:path w="143" h="112" extrusionOk="0">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1098;p24">
              <a:extLst>
                <a:ext uri="{FF2B5EF4-FFF2-40B4-BE49-F238E27FC236}">
                  <a16:creationId xmlns:a16="http://schemas.microsoft.com/office/drawing/2014/main" id="{6CC63AAD-D3F9-2F61-DABD-7488D1659E14}"/>
                </a:ext>
              </a:extLst>
            </p:cNvPr>
            <p:cNvSpPr/>
            <p:nvPr/>
          </p:nvSpPr>
          <p:spPr>
            <a:xfrm rot="-2922755">
              <a:off x="3778481" y="2717406"/>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1099;p24">
              <a:extLst>
                <a:ext uri="{FF2B5EF4-FFF2-40B4-BE49-F238E27FC236}">
                  <a16:creationId xmlns:a16="http://schemas.microsoft.com/office/drawing/2014/main" id="{F53F5BE6-8EBF-4E53-7834-FB2998FE3E11}"/>
                </a:ext>
              </a:extLst>
            </p:cNvPr>
            <p:cNvSpPr/>
            <p:nvPr/>
          </p:nvSpPr>
          <p:spPr>
            <a:xfrm rot="-2922755">
              <a:off x="3776631" y="2698396"/>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1100;p24">
              <a:extLst>
                <a:ext uri="{FF2B5EF4-FFF2-40B4-BE49-F238E27FC236}">
                  <a16:creationId xmlns:a16="http://schemas.microsoft.com/office/drawing/2014/main" id="{039C4BAB-F897-D8DF-8E44-B75426341E5A}"/>
                </a:ext>
              </a:extLst>
            </p:cNvPr>
            <p:cNvSpPr/>
            <p:nvPr/>
          </p:nvSpPr>
          <p:spPr>
            <a:xfrm rot="-2922755">
              <a:off x="3774604" y="2680324"/>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1101;p24">
              <a:extLst>
                <a:ext uri="{FF2B5EF4-FFF2-40B4-BE49-F238E27FC236}">
                  <a16:creationId xmlns:a16="http://schemas.microsoft.com/office/drawing/2014/main" id="{451B9EB7-3532-9C41-E50D-F92C187F1E63}"/>
                </a:ext>
              </a:extLst>
            </p:cNvPr>
            <p:cNvSpPr/>
            <p:nvPr/>
          </p:nvSpPr>
          <p:spPr>
            <a:xfrm rot="-2922755">
              <a:off x="3772927" y="266169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1102;p24">
              <a:extLst>
                <a:ext uri="{FF2B5EF4-FFF2-40B4-BE49-F238E27FC236}">
                  <a16:creationId xmlns:a16="http://schemas.microsoft.com/office/drawing/2014/main" id="{FA92D8EE-4D73-D408-F4BA-1D4E87C99CDA}"/>
                </a:ext>
              </a:extLst>
            </p:cNvPr>
            <p:cNvSpPr/>
            <p:nvPr/>
          </p:nvSpPr>
          <p:spPr>
            <a:xfrm rot="-2922755">
              <a:off x="3770391" y="2642873"/>
              <a:ext cx="18786" cy="14058"/>
            </a:xfrm>
            <a:custGeom>
              <a:avLst/>
              <a:gdLst/>
              <a:ahLst/>
              <a:cxnLst/>
              <a:rect l="l" t="t" r="r" b="b"/>
              <a:pathLst>
                <a:path w="151" h="113" extrusionOk="0">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1103;p24">
              <a:extLst>
                <a:ext uri="{FF2B5EF4-FFF2-40B4-BE49-F238E27FC236}">
                  <a16:creationId xmlns:a16="http://schemas.microsoft.com/office/drawing/2014/main" id="{06569E90-C572-B3A9-A5A8-017D14539F23}"/>
                </a:ext>
              </a:extLst>
            </p:cNvPr>
            <p:cNvSpPr/>
            <p:nvPr/>
          </p:nvSpPr>
          <p:spPr>
            <a:xfrm rot="-2922755">
              <a:off x="3769177" y="2625021"/>
              <a:ext cx="17791" cy="13312"/>
            </a:xfrm>
            <a:custGeom>
              <a:avLst/>
              <a:gdLst/>
              <a:ahLst/>
              <a:cxnLst/>
              <a:rect l="l" t="t" r="r" b="b"/>
              <a:pathLst>
                <a:path w="143" h="107" extrusionOk="0">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1104;p24">
              <a:extLst>
                <a:ext uri="{FF2B5EF4-FFF2-40B4-BE49-F238E27FC236}">
                  <a16:creationId xmlns:a16="http://schemas.microsoft.com/office/drawing/2014/main" id="{BA052152-49C6-0BE9-2D32-804CF15E7D45}"/>
                </a:ext>
              </a:extLst>
            </p:cNvPr>
            <p:cNvSpPr/>
            <p:nvPr/>
          </p:nvSpPr>
          <p:spPr>
            <a:xfrm rot="-2922755">
              <a:off x="3750160" y="2587682"/>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1105;p24">
              <a:extLst>
                <a:ext uri="{FF2B5EF4-FFF2-40B4-BE49-F238E27FC236}">
                  <a16:creationId xmlns:a16="http://schemas.microsoft.com/office/drawing/2014/main" id="{3E7DFE00-FD52-71ED-0A8D-974AA507F781}"/>
                </a:ext>
              </a:extLst>
            </p:cNvPr>
            <p:cNvSpPr/>
            <p:nvPr/>
          </p:nvSpPr>
          <p:spPr>
            <a:xfrm rot="-2922755">
              <a:off x="3859024" y="2812666"/>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1106;p24">
              <a:extLst>
                <a:ext uri="{FF2B5EF4-FFF2-40B4-BE49-F238E27FC236}">
                  <a16:creationId xmlns:a16="http://schemas.microsoft.com/office/drawing/2014/main" id="{FFAB6D54-1F27-6883-4E16-D8CDF4B8B9F4}"/>
                </a:ext>
              </a:extLst>
            </p:cNvPr>
            <p:cNvSpPr/>
            <p:nvPr/>
          </p:nvSpPr>
          <p:spPr>
            <a:xfrm rot="-2922755">
              <a:off x="3867295" y="280529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1107;p24">
              <a:extLst>
                <a:ext uri="{FF2B5EF4-FFF2-40B4-BE49-F238E27FC236}">
                  <a16:creationId xmlns:a16="http://schemas.microsoft.com/office/drawing/2014/main" id="{ED43A0FB-57B1-572F-067F-1B5684FBA824}"/>
                </a:ext>
              </a:extLst>
            </p:cNvPr>
            <p:cNvSpPr/>
            <p:nvPr/>
          </p:nvSpPr>
          <p:spPr>
            <a:xfrm rot="-2922755">
              <a:off x="3865805" y="2790168"/>
              <a:ext cx="17915" cy="13934"/>
            </a:xfrm>
            <a:custGeom>
              <a:avLst/>
              <a:gdLst/>
              <a:ahLst/>
              <a:cxnLst/>
              <a:rect l="l" t="t" r="r" b="b"/>
              <a:pathLst>
                <a:path w="144" h="112" extrusionOk="0">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1108;p24">
              <a:extLst>
                <a:ext uri="{FF2B5EF4-FFF2-40B4-BE49-F238E27FC236}">
                  <a16:creationId xmlns:a16="http://schemas.microsoft.com/office/drawing/2014/main" id="{4EB08CF3-EAA3-8220-C4F7-F9BEC38D1037}"/>
                </a:ext>
              </a:extLst>
            </p:cNvPr>
            <p:cNvSpPr/>
            <p:nvPr/>
          </p:nvSpPr>
          <p:spPr>
            <a:xfrm rot="-2922755">
              <a:off x="3863961" y="2776183"/>
              <a:ext cx="18786" cy="13436"/>
            </a:xfrm>
            <a:custGeom>
              <a:avLst/>
              <a:gdLst/>
              <a:ahLst/>
              <a:cxnLst/>
              <a:rect l="l" t="t" r="r" b="b"/>
              <a:pathLst>
                <a:path w="151" h="108"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1109;p24">
              <a:extLst>
                <a:ext uri="{FF2B5EF4-FFF2-40B4-BE49-F238E27FC236}">
                  <a16:creationId xmlns:a16="http://schemas.microsoft.com/office/drawing/2014/main" id="{702F7E4D-70C4-FE25-3FB4-B14DD4B7A84B}"/>
                </a:ext>
              </a:extLst>
            </p:cNvPr>
            <p:cNvSpPr/>
            <p:nvPr/>
          </p:nvSpPr>
          <p:spPr>
            <a:xfrm rot="-2922755">
              <a:off x="3863227" y="2762077"/>
              <a:ext cx="17542" cy="13436"/>
            </a:xfrm>
            <a:custGeom>
              <a:avLst/>
              <a:gdLst/>
              <a:ahLst/>
              <a:cxnLst/>
              <a:rect l="l" t="t" r="r" b="b"/>
              <a:pathLst>
                <a:path w="141" h="108" extrusionOk="0">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1110;p24">
              <a:extLst>
                <a:ext uri="{FF2B5EF4-FFF2-40B4-BE49-F238E27FC236}">
                  <a16:creationId xmlns:a16="http://schemas.microsoft.com/office/drawing/2014/main" id="{7789C1F4-9A65-398A-5A0A-E77BC522FA3A}"/>
                </a:ext>
              </a:extLst>
            </p:cNvPr>
            <p:cNvSpPr/>
            <p:nvPr/>
          </p:nvSpPr>
          <p:spPr>
            <a:xfrm rot="-2922755">
              <a:off x="3860957" y="2747301"/>
              <a:ext cx="18786" cy="13934"/>
            </a:xfrm>
            <a:custGeom>
              <a:avLst/>
              <a:gdLst/>
              <a:ahLst/>
              <a:cxnLst/>
              <a:rect l="l" t="t" r="r" b="b"/>
              <a:pathLst>
                <a:path w="151" h="112" extrusionOk="0">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1111;p24">
              <a:extLst>
                <a:ext uri="{FF2B5EF4-FFF2-40B4-BE49-F238E27FC236}">
                  <a16:creationId xmlns:a16="http://schemas.microsoft.com/office/drawing/2014/main" id="{C0485C34-83F8-F6C4-12BB-5BB1519BB96B}"/>
                </a:ext>
              </a:extLst>
            </p:cNvPr>
            <p:cNvSpPr/>
            <p:nvPr/>
          </p:nvSpPr>
          <p:spPr>
            <a:xfrm rot="-2922755">
              <a:off x="3859994" y="2733187"/>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1112;p24">
              <a:extLst>
                <a:ext uri="{FF2B5EF4-FFF2-40B4-BE49-F238E27FC236}">
                  <a16:creationId xmlns:a16="http://schemas.microsoft.com/office/drawing/2014/main" id="{74B05B8D-078F-FD47-9387-727516D6E21B}"/>
                </a:ext>
              </a:extLst>
            </p:cNvPr>
            <p:cNvSpPr/>
            <p:nvPr/>
          </p:nvSpPr>
          <p:spPr>
            <a:xfrm rot="-2922755">
              <a:off x="3858010" y="2718394"/>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1113;p24">
              <a:extLst>
                <a:ext uri="{FF2B5EF4-FFF2-40B4-BE49-F238E27FC236}">
                  <a16:creationId xmlns:a16="http://schemas.microsoft.com/office/drawing/2014/main" id="{939BDABA-0EA9-7DAE-F0F6-120540AE890E}"/>
                </a:ext>
              </a:extLst>
            </p:cNvPr>
            <p:cNvSpPr/>
            <p:nvPr/>
          </p:nvSpPr>
          <p:spPr>
            <a:xfrm rot="-2922755">
              <a:off x="3856850" y="2704369"/>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1114;p24">
              <a:extLst>
                <a:ext uri="{FF2B5EF4-FFF2-40B4-BE49-F238E27FC236}">
                  <a16:creationId xmlns:a16="http://schemas.microsoft.com/office/drawing/2014/main" id="{3E028ED0-3910-09AB-3109-AF6AA2FED158}"/>
                </a:ext>
              </a:extLst>
            </p:cNvPr>
            <p:cNvSpPr/>
            <p:nvPr/>
          </p:nvSpPr>
          <p:spPr>
            <a:xfrm rot="-2922755">
              <a:off x="3855125" y="2690273"/>
              <a:ext cx="18786" cy="13436"/>
            </a:xfrm>
            <a:custGeom>
              <a:avLst/>
              <a:gdLst/>
              <a:ahLst/>
              <a:cxnLst/>
              <a:rect l="l" t="t" r="r" b="b"/>
              <a:pathLst>
                <a:path w="151" h="108"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1115;p24">
              <a:extLst>
                <a:ext uri="{FF2B5EF4-FFF2-40B4-BE49-F238E27FC236}">
                  <a16:creationId xmlns:a16="http://schemas.microsoft.com/office/drawing/2014/main" id="{38EC5ECD-A719-92B7-72B5-3E46DBA9AB0C}"/>
                </a:ext>
              </a:extLst>
            </p:cNvPr>
            <p:cNvSpPr/>
            <p:nvPr/>
          </p:nvSpPr>
          <p:spPr>
            <a:xfrm rot="-2922755">
              <a:off x="3853940" y="2675445"/>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1116;p24">
              <a:extLst>
                <a:ext uri="{FF2B5EF4-FFF2-40B4-BE49-F238E27FC236}">
                  <a16:creationId xmlns:a16="http://schemas.microsoft.com/office/drawing/2014/main" id="{24C19246-ECBE-C9BD-8741-D1CCD0DC1643}"/>
                </a:ext>
              </a:extLst>
            </p:cNvPr>
            <p:cNvSpPr/>
            <p:nvPr/>
          </p:nvSpPr>
          <p:spPr>
            <a:xfrm rot="-2922755">
              <a:off x="3851934" y="2661476"/>
              <a:ext cx="18786" cy="13436"/>
            </a:xfrm>
            <a:custGeom>
              <a:avLst/>
              <a:gdLst/>
              <a:ahLst/>
              <a:cxnLst/>
              <a:rect l="l" t="t" r="r" b="b"/>
              <a:pathLst>
                <a:path w="151" h="108" extrusionOk="0">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1117;p24">
              <a:extLst>
                <a:ext uri="{FF2B5EF4-FFF2-40B4-BE49-F238E27FC236}">
                  <a16:creationId xmlns:a16="http://schemas.microsoft.com/office/drawing/2014/main" id="{D6028034-B27F-B57C-2ECD-750F36C9FAD2}"/>
                </a:ext>
              </a:extLst>
            </p:cNvPr>
            <p:cNvSpPr/>
            <p:nvPr/>
          </p:nvSpPr>
          <p:spPr>
            <a:xfrm rot="-2922755">
              <a:off x="3851097" y="2647417"/>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1118;p24">
              <a:extLst>
                <a:ext uri="{FF2B5EF4-FFF2-40B4-BE49-F238E27FC236}">
                  <a16:creationId xmlns:a16="http://schemas.microsoft.com/office/drawing/2014/main" id="{F3BC02DF-8E0B-5BC3-7C5D-A33712999D87}"/>
                </a:ext>
              </a:extLst>
            </p:cNvPr>
            <p:cNvSpPr/>
            <p:nvPr/>
          </p:nvSpPr>
          <p:spPr>
            <a:xfrm rot="-2922755">
              <a:off x="3833064" y="2616118"/>
              <a:ext cx="50137" cy="36950"/>
            </a:xfrm>
            <a:custGeom>
              <a:avLst/>
              <a:gdLst/>
              <a:ahLst/>
              <a:cxnLst/>
              <a:rect l="l" t="t" r="r" b="b"/>
              <a:pathLst>
                <a:path w="403" h="297" extrusionOk="0">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1119;p24">
              <a:extLst>
                <a:ext uri="{FF2B5EF4-FFF2-40B4-BE49-F238E27FC236}">
                  <a16:creationId xmlns:a16="http://schemas.microsoft.com/office/drawing/2014/main" id="{136438BF-846B-1644-BB09-8992666F203A}"/>
                </a:ext>
              </a:extLst>
            </p:cNvPr>
            <p:cNvSpPr/>
            <p:nvPr/>
          </p:nvSpPr>
          <p:spPr>
            <a:xfrm rot="-2922755">
              <a:off x="3924720" y="2783313"/>
              <a:ext cx="49266" cy="37448"/>
            </a:xfrm>
            <a:custGeom>
              <a:avLst/>
              <a:gdLst/>
              <a:ahLst/>
              <a:cxnLst/>
              <a:rect l="l" t="t" r="r" b="b"/>
              <a:pathLst>
                <a:path w="396" h="301" extrusionOk="0">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1120;p24">
              <a:extLst>
                <a:ext uri="{FF2B5EF4-FFF2-40B4-BE49-F238E27FC236}">
                  <a16:creationId xmlns:a16="http://schemas.microsoft.com/office/drawing/2014/main" id="{338986D7-AB30-B2E7-6FEC-4BF93EAD91AD}"/>
                </a:ext>
              </a:extLst>
            </p:cNvPr>
            <p:cNvSpPr/>
            <p:nvPr/>
          </p:nvSpPr>
          <p:spPr>
            <a:xfrm rot="-2922755">
              <a:off x="3939012" y="2781514"/>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1121;p24">
              <a:extLst>
                <a:ext uri="{FF2B5EF4-FFF2-40B4-BE49-F238E27FC236}">
                  <a16:creationId xmlns:a16="http://schemas.microsoft.com/office/drawing/2014/main" id="{7DF384DA-752C-6C49-6C64-2681841BE632}"/>
                </a:ext>
              </a:extLst>
            </p:cNvPr>
            <p:cNvSpPr/>
            <p:nvPr/>
          </p:nvSpPr>
          <p:spPr>
            <a:xfrm rot="-2922755">
              <a:off x="3938350" y="2771026"/>
              <a:ext cx="17542" cy="13561"/>
            </a:xfrm>
            <a:custGeom>
              <a:avLst/>
              <a:gdLst/>
              <a:ahLst/>
              <a:cxnLst/>
              <a:rect l="l" t="t" r="r" b="b"/>
              <a:pathLst>
                <a:path w="141" h="109" extrusionOk="0">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1122;p24">
              <a:extLst>
                <a:ext uri="{FF2B5EF4-FFF2-40B4-BE49-F238E27FC236}">
                  <a16:creationId xmlns:a16="http://schemas.microsoft.com/office/drawing/2014/main" id="{93B47AC1-1848-EC71-D5A5-AFF7D01E3EE4}"/>
                </a:ext>
              </a:extLst>
            </p:cNvPr>
            <p:cNvSpPr/>
            <p:nvPr/>
          </p:nvSpPr>
          <p:spPr>
            <a:xfrm rot="-2922755">
              <a:off x="3936665" y="2760479"/>
              <a:ext cx="17915" cy="14307"/>
            </a:xfrm>
            <a:custGeom>
              <a:avLst/>
              <a:gdLst/>
              <a:ahLst/>
              <a:cxnLst/>
              <a:rect l="l" t="t" r="r" b="b"/>
              <a:pathLst>
                <a:path w="144" h="115" extrusionOk="0">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1123;p24">
              <a:extLst>
                <a:ext uri="{FF2B5EF4-FFF2-40B4-BE49-F238E27FC236}">
                  <a16:creationId xmlns:a16="http://schemas.microsoft.com/office/drawing/2014/main" id="{F025B273-AF4A-8880-F726-3C8DAB45F93F}"/>
                </a:ext>
              </a:extLst>
            </p:cNvPr>
            <p:cNvSpPr/>
            <p:nvPr/>
          </p:nvSpPr>
          <p:spPr>
            <a:xfrm rot="-2922755">
              <a:off x="3935863" y="2750055"/>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1124;p24">
              <a:extLst>
                <a:ext uri="{FF2B5EF4-FFF2-40B4-BE49-F238E27FC236}">
                  <a16:creationId xmlns:a16="http://schemas.microsoft.com/office/drawing/2014/main" id="{E3550E1D-B136-C28D-A035-0E2642D7E025}"/>
                </a:ext>
              </a:extLst>
            </p:cNvPr>
            <p:cNvSpPr/>
            <p:nvPr/>
          </p:nvSpPr>
          <p:spPr>
            <a:xfrm rot="-2922755">
              <a:off x="3934316" y="2739911"/>
              <a:ext cx="18661" cy="13561"/>
            </a:xfrm>
            <a:custGeom>
              <a:avLst/>
              <a:gdLst/>
              <a:ahLst/>
              <a:cxnLst/>
              <a:rect l="l" t="t" r="r" b="b"/>
              <a:pathLst>
                <a:path w="150" h="109" extrusionOk="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1125;p24">
              <a:extLst>
                <a:ext uri="{FF2B5EF4-FFF2-40B4-BE49-F238E27FC236}">
                  <a16:creationId xmlns:a16="http://schemas.microsoft.com/office/drawing/2014/main" id="{9BB9E605-96B9-DF3B-C8BE-B63CC32FD635}"/>
                </a:ext>
              </a:extLst>
            </p:cNvPr>
            <p:cNvSpPr/>
            <p:nvPr/>
          </p:nvSpPr>
          <p:spPr>
            <a:xfrm rot="-2922755">
              <a:off x="3933781" y="2729703"/>
              <a:ext cx="17791" cy="13561"/>
            </a:xfrm>
            <a:custGeom>
              <a:avLst/>
              <a:gdLst/>
              <a:ahLst/>
              <a:cxnLst/>
              <a:rect l="l" t="t" r="r" b="b"/>
              <a:pathLst>
                <a:path w="143" h="109" extrusionOk="0">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1126;p24">
              <a:extLst>
                <a:ext uri="{FF2B5EF4-FFF2-40B4-BE49-F238E27FC236}">
                  <a16:creationId xmlns:a16="http://schemas.microsoft.com/office/drawing/2014/main" id="{1F577515-8B4C-3FE0-640F-BAA905184B9F}"/>
                </a:ext>
              </a:extLst>
            </p:cNvPr>
            <p:cNvSpPr/>
            <p:nvPr/>
          </p:nvSpPr>
          <p:spPr>
            <a:xfrm rot="-2922755">
              <a:off x="3932271" y="2719543"/>
              <a:ext cx="18786" cy="13561"/>
            </a:xfrm>
            <a:custGeom>
              <a:avLst/>
              <a:gdLst/>
              <a:ahLst/>
              <a:cxnLst/>
              <a:rect l="l" t="t" r="r" b="b"/>
              <a:pathLst>
                <a:path w="151" h="109" extrusionOk="0">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1127;p24">
              <a:extLst>
                <a:ext uri="{FF2B5EF4-FFF2-40B4-BE49-F238E27FC236}">
                  <a16:creationId xmlns:a16="http://schemas.microsoft.com/office/drawing/2014/main" id="{939E8E73-F712-4D5B-CE09-02E968AD8E7D}"/>
                </a:ext>
              </a:extLst>
            </p:cNvPr>
            <p:cNvSpPr/>
            <p:nvPr/>
          </p:nvSpPr>
          <p:spPr>
            <a:xfrm rot="-2922755">
              <a:off x="3931710" y="2709403"/>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1128;p24">
              <a:extLst>
                <a:ext uri="{FF2B5EF4-FFF2-40B4-BE49-F238E27FC236}">
                  <a16:creationId xmlns:a16="http://schemas.microsoft.com/office/drawing/2014/main" id="{6B787942-EE80-9397-9FA1-996830EC80AF}"/>
                </a:ext>
              </a:extLst>
            </p:cNvPr>
            <p:cNvSpPr/>
            <p:nvPr/>
          </p:nvSpPr>
          <p:spPr>
            <a:xfrm rot="-2922755">
              <a:off x="3930243" y="2699336"/>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1129;p24">
              <a:extLst>
                <a:ext uri="{FF2B5EF4-FFF2-40B4-BE49-F238E27FC236}">
                  <a16:creationId xmlns:a16="http://schemas.microsoft.com/office/drawing/2014/main" id="{5C2918A6-385D-1B5A-D0C6-65962A9018AE}"/>
                </a:ext>
              </a:extLst>
            </p:cNvPr>
            <p:cNvSpPr/>
            <p:nvPr/>
          </p:nvSpPr>
          <p:spPr>
            <a:xfrm rot="-2922755">
              <a:off x="3929708" y="2689128"/>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1130;p24">
              <a:extLst>
                <a:ext uri="{FF2B5EF4-FFF2-40B4-BE49-F238E27FC236}">
                  <a16:creationId xmlns:a16="http://schemas.microsoft.com/office/drawing/2014/main" id="{29D0B376-6E51-3FE2-4807-8B4CA7B96AA9}"/>
                </a:ext>
              </a:extLst>
            </p:cNvPr>
            <p:cNvSpPr/>
            <p:nvPr/>
          </p:nvSpPr>
          <p:spPr>
            <a:xfrm rot="-2922755">
              <a:off x="3927850" y="2678198"/>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1131;p24">
              <a:extLst>
                <a:ext uri="{FF2B5EF4-FFF2-40B4-BE49-F238E27FC236}">
                  <a16:creationId xmlns:a16="http://schemas.microsoft.com/office/drawing/2014/main" id="{95FA2A5B-8606-119E-1396-4F2CFF988974}"/>
                </a:ext>
              </a:extLst>
            </p:cNvPr>
            <p:cNvSpPr/>
            <p:nvPr/>
          </p:nvSpPr>
          <p:spPr>
            <a:xfrm rot="-2922755">
              <a:off x="3927315" y="2667991"/>
              <a:ext cx="17915" cy="14307"/>
            </a:xfrm>
            <a:custGeom>
              <a:avLst/>
              <a:gdLst/>
              <a:ahLst/>
              <a:cxnLst/>
              <a:rect l="l" t="t" r="r" b="b"/>
              <a:pathLst>
                <a:path w="144" h="115" extrusionOk="0">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1132;p24">
              <a:extLst>
                <a:ext uri="{FF2B5EF4-FFF2-40B4-BE49-F238E27FC236}">
                  <a16:creationId xmlns:a16="http://schemas.microsoft.com/office/drawing/2014/main" id="{8F2166DE-E33E-3C1A-ABA2-590E09DF9009}"/>
                </a:ext>
              </a:extLst>
            </p:cNvPr>
            <p:cNvSpPr/>
            <p:nvPr/>
          </p:nvSpPr>
          <p:spPr>
            <a:xfrm rot="-2922755">
              <a:off x="3909993" y="2642775"/>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1133;p24">
              <a:extLst>
                <a:ext uri="{FF2B5EF4-FFF2-40B4-BE49-F238E27FC236}">
                  <a16:creationId xmlns:a16="http://schemas.microsoft.com/office/drawing/2014/main" id="{F9AD1D07-8158-3682-2532-6289AAE8D73E}"/>
                </a:ext>
              </a:extLst>
            </p:cNvPr>
            <p:cNvSpPr/>
            <p:nvPr/>
          </p:nvSpPr>
          <p:spPr>
            <a:xfrm rot="-2922755">
              <a:off x="3997738" y="2753503"/>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1134;p24">
              <a:extLst>
                <a:ext uri="{FF2B5EF4-FFF2-40B4-BE49-F238E27FC236}">
                  <a16:creationId xmlns:a16="http://schemas.microsoft.com/office/drawing/2014/main" id="{0175F5D0-0933-1453-AC1D-FEA2BAE58D05}"/>
                </a:ext>
              </a:extLst>
            </p:cNvPr>
            <p:cNvSpPr/>
            <p:nvPr/>
          </p:nvSpPr>
          <p:spPr>
            <a:xfrm rot="-2922755">
              <a:off x="4006718" y="2756726"/>
              <a:ext cx="17791" cy="13436"/>
            </a:xfrm>
            <a:custGeom>
              <a:avLst/>
              <a:gdLst/>
              <a:ahLst/>
              <a:cxnLst/>
              <a:rect l="l" t="t" r="r" b="b"/>
              <a:pathLst>
                <a:path w="143" h="108" extrusionOk="0">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1135;p24">
              <a:extLst>
                <a:ext uri="{FF2B5EF4-FFF2-40B4-BE49-F238E27FC236}">
                  <a16:creationId xmlns:a16="http://schemas.microsoft.com/office/drawing/2014/main" id="{C0C51E9C-ABFA-9BDA-7C04-358E77C611B8}"/>
                </a:ext>
              </a:extLst>
            </p:cNvPr>
            <p:cNvSpPr/>
            <p:nvPr/>
          </p:nvSpPr>
          <p:spPr>
            <a:xfrm rot="-2922755">
              <a:off x="4005722" y="2750884"/>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1136;p24">
              <a:extLst>
                <a:ext uri="{FF2B5EF4-FFF2-40B4-BE49-F238E27FC236}">
                  <a16:creationId xmlns:a16="http://schemas.microsoft.com/office/drawing/2014/main" id="{FDAF97A3-D676-04D3-4414-285256B00B66}"/>
                </a:ext>
              </a:extLst>
            </p:cNvPr>
            <p:cNvSpPr/>
            <p:nvPr/>
          </p:nvSpPr>
          <p:spPr>
            <a:xfrm rot="-2922755">
              <a:off x="4005233" y="2744237"/>
              <a:ext cx="17915" cy="13561"/>
            </a:xfrm>
            <a:custGeom>
              <a:avLst/>
              <a:gdLst/>
              <a:ahLst/>
              <a:cxnLst/>
              <a:rect l="l" t="t" r="r" b="b"/>
              <a:pathLst>
                <a:path w="144" h="109" extrusionOk="0">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1137;p24">
              <a:extLst>
                <a:ext uri="{FF2B5EF4-FFF2-40B4-BE49-F238E27FC236}">
                  <a16:creationId xmlns:a16="http://schemas.microsoft.com/office/drawing/2014/main" id="{2EFF9962-FB66-F3C7-38F9-FAE78DB1D4A5}"/>
                </a:ext>
              </a:extLst>
            </p:cNvPr>
            <p:cNvSpPr/>
            <p:nvPr/>
          </p:nvSpPr>
          <p:spPr>
            <a:xfrm rot="-2922755">
              <a:off x="4004228" y="2738005"/>
              <a:ext cx="18786" cy="13934"/>
            </a:xfrm>
            <a:custGeom>
              <a:avLst/>
              <a:gdLst/>
              <a:ahLst/>
              <a:cxnLst/>
              <a:rect l="l" t="t" r="r" b="b"/>
              <a:pathLst>
                <a:path w="151" h="112" extrusionOk="0">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1138;p24">
              <a:extLst>
                <a:ext uri="{FF2B5EF4-FFF2-40B4-BE49-F238E27FC236}">
                  <a16:creationId xmlns:a16="http://schemas.microsoft.com/office/drawing/2014/main" id="{CD9BB98F-F1A8-F48B-1F48-201F45EE431A}"/>
                </a:ext>
              </a:extLst>
            </p:cNvPr>
            <p:cNvSpPr/>
            <p:nvPr/>
          </p:nvSpPr>
          <p:spPr>
            <a:xfrm rot="-2922755">
              <a:off x="4004105" y="2731643"/>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1139;p24">
              <a:extLst>
                <a:ext uri="{FF2B5EF4-FFF2-40B4-BE49-F238E27FC236}">
                  <a16:creationId xmlns:a16="http://schemas.microsoft.com/office/drawing/2014/main" id="{54F32639-244C-53EF-E9A3-EB5F162A70CD}"/>
                </a:ext>
              </a:extLst>
            </p:cNvPr>
            <p:cNvSpPr/>
            <p:nvPr/>
          </p:nvSpPr>
          <p:spPr>
            <a:xfrm rot="-2922755">
              <a:off x="4003330" y="2726290"/>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1140;p24">
              <a:extLst>
                <a:ext uri="{FF2B5EF4-FFF2-40B4-BE49-F238E27FC236}">
                  <a16:creationId xmlns:a16="http://schemas.microsoft.com/office/drawing/2014/main" id="{920CF4E0-91A6-FE1D-FB68-26D06C40E811}"/>
                </a:ext>
              </a:extLst>
            </p:cNvPr>
            <p:cNvSpPr/>
            <p:nvPr/>
          </p:nvSpPr>
          <p:spPr>
            <a:xfrm rot="-2922755">
              <a:off x="4002989" y="2719971"/>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1141;p24">
              <a:extLst>
                <a:ext uri="{FF2B5EF4-FFF2-40B4-BE49-F238E27FC236}">
                  <a16:creationId xmlns:a16="http://schemas.microsoft.com/office/drawing/2014/main" id="{C0B8DAF9-6777-DB5D-13CE-A68E6DD7366D}"/>
                </a:ext>
              </a:extLst>
            </p:cNvPr>
            <p:cNvSpPr/>
            <p:nvPr/>
          </p:nvSpPr>
          <p:spPr>
            <a:xfrm rot="-2922755">
              <a:off x="4001756" y="2713730"/>
              <a:ext cx="18786" cy="13436"/>
            </a:xfrm>
            <a:custGeom>
              <a:avLst/>
              <a:gdLst/>
              <a:ahLst/>
              <a:cxnLst/>
              <a:rect l="l" t="t" r="r" b="b"/>
              <a:pathLst>
                <a:path w="151" h="108" extrusionOk="0">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1142;p24">
              <a:extLst>
                <a:ext uri="{FF2B5EF4-FFF2-40B4-BE49-F238E27FC236}">
                  <a16:creationId xmlns:a16="http://schemas.microsoft.com/office/drawing/2014/main" id="{050D8698-5A37-B599-9FE2-D793A995768B}"/>
                </a:ext>
              </a:extLst>
            </p:cNvPr>
            <p:cNvSpPr/>
            <p:nvPr/>
          </p:nvSpPr>
          <p:spPr>
            <a:xfrm rot="-2922755">
              <a:off x="4001632" y="2707493"/>
              <a:ext cx="17791" cy="13561"/>
            </a:xfrm>
            <a:custGeom>
              <a:avLst/>
              <a:gdLst/>
              <a:ahLst/>
              <a:cxnLst/>
              <a:rect l="l" t="t" r="r" b="b"/>
              <a:pathLst>
                <a:path w="143" h="109" extrusionOk="0">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1143;p24">
              <a:extLst>
                <a:ext uri="{FF2B5EF4-FFF2-40B4-BE49-F238E27FC236}">
                  <a16:creationId xmlns:a16="http://schemas.microsoft.com/office/drawing/2014/main" id="{71E6AA94-56A1-0201-5671-81C2D8CFAC3A}"/>
                </a:ext>
              </a:extLst>
            </p:cNvPr>
            <p:cNvSpPr/>
            <p:nvPr/>
          </p:nvSpPr>
          <p:spPr>
            <a:xfrm rot="-2922755">
              <a:off x="4000441" y="2701345"/>
              <a:ext cx="18661" cy="13436"/>
            </a:xfrm>
            <a:custGeom>
              <a:avLst/>
              <a:gdLst/>
              <a:ahLst/>
              <a:cxnLst/>
              <a:rect l="l" t="t" r="r" b="b"/>
              <a:pathLst>
                <a:path w="150" h="108" extrusionOk="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1144;p24">
              <a:extLst>
                <a:ext uri="{FF2B5EF4-FFF2-40B4-BE49-F238E27FC236}">
                  <a16:creationId xmlns:a16="http://schemas.microsoft.com/office/drawing/2014/main" id="{1327295B-6443-455C-6476-974DD539AF6C}"/>
                </a:ext>
              </a:extLst>
            </p:cNvPr>
            <p:cNvSpPr/>
            <p:nvPr/>
          </p:nvSpPr>
          <p:spPr>
            <a:xfrm rot="-2922755">
              <a:off x="4000261" y="2695009"/>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1145;p24">
              <a:extLst>
                <a:ext uri="{FF2B5EF4-FFF2-40B4-BE49-F238E27FC236}">
                  <a16:creationId xmlns:a16="http://schemas.microsoft.com/office/drawing/2014/main" id="{5CDE2A56-A168-F2CD-40ED-ADEC4A90772A}"/>
                </a:ext>
              </a:extLst>
            </p:cNvPr>
            <p:cNvSpPr/>
            <p:nvPr/>
          </p:nvSpPr>
          <p:spPr>
            <a:xfrm rot="-2922755">
              <a:off x="3999096" y="2688793"/>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1146;p24">
              <a:extLst>
                <a:ext uri="{FF2B5EF4-FFF2-40B4-BE49-F238E27FC236}">
                  <a16:creationId xmlns:a16="http://schemas.microsoft.com/office/drawing/2014/main" id="{5E49EA8A-BF36-14D6-F99F-BF80CCF6FA26}"/>
                </a:ext>
              </a:extLst>
            </p:cNvPr>
            <p:cNvSpPr/>
            <p:nvPr/>
          </p:nvSpPr>
          <p:spPr>
            <a:xfrm rot="-2922755">
              <a:off x="3982545" y="2668920"/>
              <a:ext cx="50137" cy="37572"/>
            </a:xfrm>
            <a:custGeom>
              <a:avLst/>
              <a:gdLst/>
              <a:ahLst/>
              <a:cxnLst/>
              <a:rect l="l" t="t" r="r" b="b"/>
              <a:pathLst>
                <a:path w="403" h="302" extrusionOk="0">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1147;p24">
              <a:extLst>
                <a:ext uri="{FF2B5EF4-FFF2-40B4-BE49-F238E27FC236}">
                  <a16:creationId xmlns:a16="http://schemas.microsoft.com/office/drawing/2014/main" id="{ED1648AE-6394-05BF-8808-9DC1754E44B5}"/>
                </a:ext>
              </a:extLst>
            </p:cNvPr>
            <p:cNvSpPr/>
            <p:nvPr/>
          </p:nvSpPr>
          <p:spPr>
            <a:xfrm rot="-2922755">
              <a:off x="4056208" y="2722529"/>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1148;p24">
              <a:extLst>
                <a:ext uri="{FF2B5EF4-FFF2-40B4-BE49-F238E27FC236}">
                  <a16:creationId xmlns:a16="http://schemas.microsoft.com/office/drawing/2014/main" id="{AD18587A-0C16-9DD7-9432-4E6E9622A57D}"/>
                </a:ext>
              </a:extLst>
            </p:cNvPr>
            <p:cNvSpPr/>
            <p:nvPr/>
          </p:nvSpPr>
          <p:spPr>
            <a:xfrm rot="-2922755">
              <a:off x="4071812" y="2732031"/>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1149;p24">
              <a:extLst>
                <a:ext uri="{FF2B5EF4-FFF2-40B4-BE49-F238E27FC236}">
                  <a16:creationId xmlns:a16="http://schemas.microsoft.com/office/drawing/2014/main" id="{1F765F97-1121-BD5F-D8E7-1BC074D8358B}"/>
                </a:ext>
              </a:extLst>
            </p:cNvPr>
            <p:cNvSpPr/>
            <p:nvPr/>
          </p:nvSpPr>
          <p:spPr>
            <a:xfrm rot="-2922755">
              <a:off x="4071058" y="2729661"/>
              <a:ext cx="18661" cy="13934"/>
            </a:xfrm>
            <a:custGeom>
              <a:avLst/>
              <a:gdLst/>
              <a:ahLst/>
              <a:cxnLst/>
              <a:rect l="l" t="t" r="r" b="b"/>
              <a:pathLst>
                <a:path w="150" h="112" extrusionOk="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1150;p24">
              <a:extLst>
                <a:ext uri="{FF2B5EF4-FFF2-40B4-BE49-F238E27FC236}">
                  <a16:creationId xmlns:a16="http://schemas.microsoft.com/office/drawing/2014/main" id="{F2FC4F4D-2C4F-35D1-3030-98A729DB59A8}"/>
                </a:ext>
              </a:extLst>
            </p:cNvPr>
            <p:cNvSpPr/>
            <p:nvPr/>
          </p:nvSpPr>
          <p:spPr>
            <a:xfrm rot="-2922755">
              <a:off x="4071545" y="2728108"/>
              <a:ext cx="17542" cy="13436"/>
            </a:xfrm>
            <a:custGeom>
              <a:avLst/>
              <a:gdLst/>
              <a:ahLst/>
              <a:cxnLst/>
              <a:rect l="l" t="t" r="r" b="b"/>
              <a:pathLst>
                <a:path w="141" h="108" extrusionOk="0">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1151;p24">
              <a:extLst>
                <a:ext uri="{FF2B5EF4-FFF2-40B4-BE49-F238E27FC236}">
                  <a16:creationId xmlns:a16="http://schemas.microsoft.com/office/drawing/2014/main" id="{7331F76D-F70F-F545-5C14-9A1D7ED9C35D}"/>
                </a:ext>
              </a:extLst>
            </p:cNvPr>
            <p:cNvSpPr/>
            <p:nvPr/>
          </p:nvSpPr>
          <p:spPr>
            <a:xfrm rot="-2922755">
              <a:off x="4070600" y="2725836"/>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1152;p24">
              <a:extLst>
                <a:ext uri="{FF2B5EF4-FFF2-40B4-BE49-F238E27FC236}">
                  <a16:creationId xmlns:a16="http://schemas.microsoft.com/office/drawing/2014/main" id="{09AB0CAA-5F2B-1E88-DA1A-15DDD29AC9AB}"/>
                </a:ext>
              </a:extLst>
            </p:cNvPr>
            <p:cNvSpPr/>
            <p:nvPr/>
          </p:nvSpPr>
          <p:spPr>
            <a:xfrm rot="-2922755">
              <a:off x="4070925" y="2723429"/>
              <a:ext cx="17791" cy="14307"/>
            </a:xfrm>
            <a:custGeom>
              <a:avLst/>
              <a:gdLst/>
              <a:ahLst/>
              <a:cxnLst/>
              <a:rect l="l" t="t" r="r" b="b"/>
              <a:pathLst>
                <a:path w="143" h="115" extrusionOk="0">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1153;p24">
              <a:extLst>
                <a:ext uri="{FF2B5EF4-FFF2-40B4-BE49-F238E27FC236}">
                  <a16:creationId xmlns:a16="http://schemas.microsoft.com/office/drawing/2014/main" id="{2265E2E6-0921-BB61-EFAF-01958C1C1E2E}"/>
                </a:ext>
              </a:extLst>
            </p:cNvPr>
            <p:cNvSpPr/>
            <p:nvPr/>
          </p:nvSpPr>
          <p:spPr>
            <a:xfrm rot="-2922755">
              <a:off x="4070359" y="2721845"/>
              <a:ext cx="18661" cy="13436"/>
            </a:xfrm>
            <a:custGeom>
              <a:avLst/>
              <a:gdLst/>
              <a:ahLst/>
              <a:cxnLst/>
              <a:rect l="l" t="t" r="r" b="b"/>
              <a:pathLst>
                <a:path w="150" h="108" extrusionOk="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1154;p24">
              <a:extLst>
                <a:ext uri="{FF2B5EF4-FFF2-40B4-BE49-F238E27FC236}">
                  <a16:creationId xmlns:a16="http://schemas.microsoft.com/office/drawing/2014/main" id="{B9D3EEC9-6F5E-867E-9EB3-1AA5E7ADC4FA}"/>
                </a:ext>
              </a:extLst>
            </p:cNvPr>
            <p:cNvSpPr/>
            <p:nvPr/>
          </p:nvSpPr>
          <p:spPr>
            <a:xfrm rot="-2922755">
              <a:off x="4070523" y="2719454"/>
              <a:ext cx="17791" cy="13934"/>
            </a:xfrm>
            <a:custGeom>
              <a:avLst/>
              <a:gdLst/>
              <a:ahLst/>
              <a:cxnLst/>
              <a:rect l="l" t="t" r="r" b="b"/>
              <a:pathLst>
                <a:path w="143" h="112" extrusionOk="0">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1155;p24">
              <a:extLst>
                <a:ext uri="{FF2B5EF4-FFF2-40B4-BE49-F238E27FC236}">
                  <a16:creationId xmlns:a16="http://schemas.microsoft.com/office/drawing/2014/main" id="{B2BE12B1-96AB-4022-65C5-BB42F831D015}"/>
                </a:ext>
              </a:extLst>
            </p:cNvPr>
            <p:cNvSpPr/>
            <p:nvPr/>
          </p:nvSpPr>
          <p:spPr>
            <a:xfrm rot="-2922755">
              <a:off x="4070036" y="271794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1156;p24">
              <a:extLst>
                <a:ext uri="{FF2B5EF4-FFF2-40B4-BE49-F238E27FC236}">
                  <a16:creationId xmlns:a16="http://schemas.microsoft.com/office/drawing/2014/main" id="{06517CA7-2672-7A8E-DC8F-D473D45FAB7D}"/>
                </a:ext>
              </a:extLst>
            </p:cNvPr>
            <p:cNvSpPr/>
            <p:nvPr/>
          </p:nvSpPr>
          <p:spPr>
            <a:xfrm rot="-2922755">
              <a:off x="4070085" y="2715676"/>
              <a:ext cx="17791" cy="13436"/>
            </a:xfrm>
            <a:custGeom>
              <a:avLst/>
              <a:gdLst/>
              <a:ahLst/>
              <a:cxnLst/>
              <a:rect l="l" t="t" r="r" b="b"/>
              <a:pathLst>
                <a:path w="143" h="108" extrusionOk="0">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1157;p24">
              <a:extLst>
                <a:ext uri="{FF2B5EF4-FFF2-40B4-BE49-F238E27FC236}">
                  <a16:creationId xmlns:a16="http://schemas.microsoft.com/office/drawing/2014/main" id="{54D3CDA7-529B-3690-CEE2-99BF3BDF69D4}"/>
                </a:ext>
              </a:extLst>
            </p:cNvPr>
            <p:cNvSpPr/>
            <p:nvPr/>
          </p:nvSpPr>
          <p:spPr>
            <a:xfrm rot="-2922755">
              <a:off x="4069416" y="2713268"/>
              <a:ext cx="18786" cy="14307"/>
            </a:xfrm>
            <a:custGeom>
              <a:avLst/>
              <a:gdLst/>
              <a:ahLst/>
              <a:cxnLst/>
              <a:rect l="l" t="t" r="r" b="b"/>
              <a:pathLst>
                <a:path w="151" h="115" extrusionOk="0">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1158;p24">
              <a:extLst>
                <a:ext uri="{FF2B5EF4-FFF2-40B4-BE49-F238E27FC236}">
                  <a16:creationId xmlns:a16="http://schemas.microsoft.com/office/drawing/2014/main" id="{F996883C-F5A1-2880-35C8-40EEAA14AE2B}"/>
                </a:ext>
              </a:extLst>
            </p:cNvPr>
            <p:cNvSpPr/>
            <p:nvPr/>
          </p:nvSpPr>
          <p:spPr>
            <a:xfrm rot="-2922755">
              <a:off x="4069720" y="2711684"/>
              <a:ext cx="17915" cy="13436"/>
            </a:xfrm>
            <a:custGeom>
              <a:avLst/>
              <a:gdLst/>
              <a:ahLst/>
              <a:cxnLst/>
              <a:rect l="l" t="t" r="r" b="b"/>
              <a:pathLst>
                <a:path w="144" h="108" extrusionOk="0">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1159;p24">
              <a:extLst>
                <a:ext uri="{FF2B5EF4-FFF2-40B4-BE49-F238E27FC236}">
                  <a16:creationId xmlns:a16="http://schemas.microsoft.com/office/drawing/2014/main" id="{F6B50744-764D-D571-A4B8-177EED01A2A0}"/>
                </a:ext>
              </a:extLst>
            </p:cNvPr>
            <p:cNvSpPr/>
            <p:nvPr/>
          </p:nvSpPr>
          <p:spPr>
            <a:xfrm rot="-2922755">
              <a:off x="4068873" y="2709357"/>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1160;p24">
              <a:extLst>
                <a:ext uri="{FF2B5EF4-FFF2-40B4-BE49-F238E27FC236}">
                  <a16:creationId xmlns:a16="http://schemas.microsoft.com/office/drawing/2014/main" id="{C9D7F9D3-710D-0268-5EAD-2B9C00E04D88}"/>
                </a:ext>
              </a:extLst>
            </p:cNvPr>
            <p:cNvSpPr/>
            <p:nvPr/>
          </p:nvSpPr>
          <p:spPr>
            <a:xfrm rot="-2922755">
              <a:off x="4052808" y="2694698"/>
              <a:ext cx="50386" cy="37448"/>
            </a:xfrm>
            <a:custGeom>
              <a:avLst/>
              <a:gdLst/>
              <a:ahLst/>
              <a:cxnLst/>
              <a:rect l="l" t="t" r="r" b="b"/>
              <a:pathLst>
                <a:path w="405" h="301" extrusionOk="0">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1161;p24">
              <a:extLst>
                <a:ext uri="{FF2B5EF4-FFF2-40B4-BE49-F238E27FC236}">
                  <a16:creationId xmlns:a16="http://schemas.microsoft.com/office/drawing/2014/main" id="{4A379A4B-F68D-822C-DFB3-5AED39C353AF}"/>
                </a:ext>
              </a:extLst>
            </p:cNvPr>
            <p:cNvSpPr/>
            <p:nvPr/>
          </p:nvSpPr>
          <p:spPr>
            <a:xfrm rot="-2922755">
              <a:off x="4120534" y="2692748"/>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1162;p24">
              <a:extLst>
                <a:ext uri="{FF2B5EF4-FFF2-40B4-BE49-F238E27FC236}">
                  <a16:creationId xmlns:a16="http://schemas.microsoft.com/office/drawing/2014/main" id="{439472B0-12ED-9593-EA3F-F544BA986238}"/>
                </a:ext>
              </a:extLst>
            </p:cNvPr>
            <p:cNvSpPr/>
            <p:nvPr/>
          </p:nvSpPr>
          <p:spPr>
            <a:xfrm rot="-2922755">
              <a:off x="4136786" y="2707322"/>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1163;p24">
              <a:extLst>
                <a:ext uri="{FF2B5EF4-FFF2-40B4-BE49-F238E27FC236}">
                  <a16:creationId xmlns:a16="http://schemas.microsoft.com/office/drawing/2014/main" id="{25A0F439-9E56-3A89-E3D0-15E34D5CB26F}"/>
                </a:ext>
              </a:extLst>
            </p:cNvPr>
            <p:cNvSpPr/>
            <p:nvPr/>
          </p:nvSpPr>
          <p:spPr>
            <a:xfrm rot="-2922755">
              <a:off x="4136282" y="2709335"/>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1164;p24">
              <a:extLst>
                <a:ext uri="{FF2B5EF4-FFF2-40B4-BE49-F238E27FC236}">
                  <a16:creationId xmlns:a16="http://schemas.microsoft.com/office/drawing/2014/main" id="{4ECFE1A6-E5FF-841D-42A0-21D89595C74F}"/>
                </a:ext>
              </a:extLst>
            </p:cNvPr>
            <p:cNvSpPr/>
            <p:nvPr/>
          </p:nvSpPr>
          <p:spPr>
            <a:xfrm rot="-2922755">
              <a:off x="4137062" y="271124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1165;p24">
              <a:extLst>
                <a:ext uri="{FF2B5EF4-FFF2-40B4-BE49-F238E27FC236}">
                  <a16:creationId xmlns:a16="http://schemas.microsoft.com/office/drawing/2014/main" id="{8D94F506-9D9D-A896-B1A9-9EADD97AA2DE}"/>
                </a:ext>
              </a:extLst>
            </p:cNvPr>
            <p:cNvSpPr/>
            <p:nvPr/>
          </p:nvSpPr>
          <p:spPr>
            <a:xfrm rot="-2922755">
              <a:off x="4136906" y="2713153"/>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1166;p24">
              <a:extLst>
                <a:ext uri="{FF2B5EF4-FFF2-40B4-BE49-F238E27FC236}">
                  <a16:creationId xmlns:a16="http://schemas.microsoft.com/office/drawing/2014/main" id="{96C205EB-44BE-3EF0-5E10-FBC4490B4C13}"/>
                </a:ext>
              </a:extLst>
            </p:cNvPr>
            <p:cNvSpPr/>
            <p:nvPr/>
          </p:nvSpPr>
          <p:spPr>
            <a:xfrm rot="-2922755">
              <a:off x="4137371" y="2715259"/>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1167;p24">
              <a:extLst>
                <a:ext uri="{FF2B5EF4-FFF2-40B4-BE49-F238E27FC236}">
                  <a16:creationId xmlns:a16="http://schemas.microsoft.com/office/drawing/2014/main" id="{BA5EEEB7-82E3-66CE-567E-F6B9B9FEDA54}"/>
                </a:ext>
              </a:extLst>
            </p:cNvPr>
            <p:cNvSpPr/>
            <p:nvPr/>
          </p:nvSpPr>
          <p:spPr>
            <a:xfrm rot="-2922755">
              <a:off x="4137423" y="2717878"/>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1168;p24">
              <a:extLst>
                <a:ext uri="{FF2B5EF4-FFF2-40B4-BE49-F238E27FC236}">
                  <a16:creationId xmlns:a16="http://schemas.microsoft.com/office/drawing/2014/main" id="{81E002BD-B8D8-FDF3-5994-1EA8C2BC3432}"/>
                </a:ext>
              </a:extLst>
            </p:cNvPr>
            <p:cNvSpPr/>
            <p:nvPr/>
          </p:nvSpPr>
          <p:spPr>
            <a:xfrm rot="-2922755">
              <a:off x="4137762" y="2719058"/>
              <a:ext cx="17791" cy="13934"/>
            </a:xfrm>
            <a:custGeom>
              <a:avLst/>
              <a:gdLst/>
              <a:ahLst/>
              <a:cxnLst/>
              <a:rect l="l" t="t" r="r" b="b"/>
              <a:pathLst>
                <a:path w="143" h="112" extrusionOk="0">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1169;p24">
              <a:extLst>
                <a:ext uri="{FF2B5EF4-FFF2-40B4-BE49-F238E27FC236}">
                  <a16:creationId xmlns:a16="http://schemas.microsoft.com/office/drawing/2014/main" id="{6496FD81-CA4E-452B-5041-708EBF93FAB6}"/>
                </a:ext>
              </a:extLst>
            </p:cNvPr>
            <p:cNvSpPr/>
            <p:nvPr/>
          </p:nvSpPr>
          <p:spPr>
            <a:xfrm rot="-2922755">
              <a:off x="4137746" y="2721776"/>
              <a:ext cx="17791" cy="13436"/>
            </a:xfrm>
            <a:custGeom>
              <a:avLst/>
              <a:gdLst/>
              <a:ahLst/>
              <a:cxnLst/>
              <a:rect l="l" t="t" r="r" b="b"/>
              <a:pathLst>
                <a:path w="143" h="108" extrusionOk="0">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1170;p24">
              <a:extLst>
                <a:ext uri="{FF2B5EF4-FFF2-40B4-BE49-F238E27FC236}">
                  <a16:creationId xmlns:a16="http://schemas.microsoft.com/office/drawing/2014/main" id="{1307D3E2-7BFC-8ABA-64F8-961EC792D5F7}"/>
                </a:ext>
              </a:extLst>
            </p:cNvPr>
            <p:cNvSpPr/>
            <p:nvPr/>
          </p:nvSpPr>
          <p:spPr>
            <a:xfrm rot="-2922755">
              <a:off x="4138513" y="27238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1171;p24">
              <a:extLst>
                <a:ext uri="{FF2B5EF4-FFF2-40B4-BE49-F238E27FC236}">
                  <a16:creationId xmlns:a16="http://schemas.microsoft.com/office/drawing/2014/main" id="{1A19E489-33D6-DE5A-0CA7-EA9810954ACF}"/>
                </a:ext>
              </a:extLst>
            </p:cNvPr>
            <p:cNvSpPr/>
            <p:nvPr/>
          </p:nvSpPr>
          <p:spPr>
            <a:xfrm rot="-2922755">
              <a:off x="4137987" y="2725768"/>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1172;p24">
              <a:extLst>
                <a:ext uri="{FF2B5EF4-FFF2-40B4-BE49-F238E27FC236}">
                  <a16:creationId xmlns:a16="http://schemas.microsoft.com/office/drawing/2014/main" id="{E1CBECE0-B55C-E0F5-6A43-45DEDD54CE46}"/>
                </a:ext>
              </a:extLst>
            </p:cNvPr>
            <p:cNvSpPr/>
            <p:nvPr/>
          </p:nvSpPr>
          <p:spPr>
            <a:xfrm rot="-2922755">
              <a:off x="4138789" y="2727722"/>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1173;p24">
              <a:extLst>
                <a:ext uri="{FF2B5EF4-FFF2-40B4-BE49-F238E27FC236}">
                  <a16:creationId xmlns:a16="http://schemas.microsoft.com/office/drawing/2014/main" id="{581B5B1F-A6F5-D3F0-B3A4-218E14AC69E6}"/>
                </a:ext>
              </a:extLst>
            </p:cNvPr>
            <p:cNvSpPr/>
            <p:nvPr/>
          </p:nvSpPr>
          <p:spPr>
            <a:xfrm rot="-2922755">
              <a:off x="4138492" y="2729572"/>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1174;p24">
              <a:extLst>
                <a:ext uri="{FF2B5EF4-FFF2-40B4-BE49-F238E27FC236}">
                  <a16:creationId xmlns:a16="http://schemas.microsoft.com/office/drawing/2014/main" id="{C0B3E102-7A6C-0F35-5AA6-F597D0E6DD44}"/>
                </a:ext>
              </a:extLst>
            </p:cNvPr>
            <p:cNvSpPr/>
            <p:nvPr/>
          </p:nvSpPr>
          <p:spPr>
            <a:xfrm rot="-2922755">
              <a:off x="4123092" y="2721017"/>
              <a:ext cx="49142" cy="36950"/>
            </a:xfrm>
            <a:custGeom>
              <a:avLst/>
              <a:gdLst/>
              <a:ahLst/>
              <a:cxnLst/>
              <a:rect l="l" t="t" r="r" b="b"/>
              <a:pathLst>
                <a:path w="395" h="297" extrusionOk="0">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1175;p24">
              <a:extLst>
                <a:ext uri="{FF2B5EF4-FFF2-40B4-BE49-F238E27FC236}">
                  <a16:creationId xmlns:a16="http://schemas.microsoft.com/office/drawing/2014/main" id="{C96678C9-EFCD-632C-98FD-A18F00A23A40}"/>
                </a:ext>
              </a:extLst>
            </p:cNvPr>
            <p:cNvSpPr/>
            <p:nvPr/>
          </p:nvSpPr>
          <p:spPr>
            <a:xfrm rot="-2922755">
              <a:off x="4185138" y="2662459"/>
              <a:ext cx="50137" cy="37075"/>
            </a:xfrm>
            <a:custGeom>
              <a:avLst/>
              <a:gdLst/>
              <a:ahLst/>
              <a:cxnLst/>
              <a:rect l="l" t="t" r="r" b="b"/>
              <a:pathLst>
                <a:path w="403" h="298" extrusionOk="0">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1176;p24">
              <a:extLst>
                <a:ext uri="{FF2B5EF4-FFF2-40B4-BE49-F238E27FC236}">
                  <a16:creationId xmlns:a16="http://schemas.microsoft.com/office/drawing/2014/main" id="{DB09A6BD-CAAA-A261-DE29-908BDFD4CA0C}"/>
                </a:ext>
              </a:extLst>
            </p:cNvPr>
            <p:cNvSpPr/>
            <p:nvPr/>
          </p:nvSpPr>
          <p:spPr>
            <a:xfrm rot="-2922755">
              <a:off x="4201905" y="2682684"/>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1177;p24">
              <a:extLst>
                <a:ext uri="{FF2B5EF4-FFF2-40B4-BE49-F238E27FC236}">
                  <a16:creationId xmlns:a16="http://schemas.microsoft.com/office/drawing/2014/main" id="{A2E12B97-4E1C-F806-7965-7E092794FD64}"/>
                </a:ext>
              </a:extLst>
            </p:cNvPr>
            <p:cNvSpPr/>
            <p:nvPr/>
          </p:nvSpPr>
          <p:spPr>
            <a:xfrm rot="-2922755">
              <a:off x="4202834" y="2688501"/>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1178;p24">
              <a:extLst>
                <a:ext uri="{FF2B5EF4-FFF2-40B4-BE49-F238E27FC236}">
                  <a16:creationId xmlns:a16="http://schemas.microsoft.com/office/drawing/2014/main" id="{AAD05D82-0954-FEAA-91F4-1CAEF6E15FC3}"/>
                </a:ext>
              </a:extLst>
            </p:cNvPr>
            <p:cNvSpPr/>
            <p:nvPr/>
          </p:nvSpPr>
          <p:spPr>
            <a:xfrm rot="-2922755">
              <a:off x="4203323" y="269514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1179;p24">
              <a:extLst>
                <a:ext uri="{FF2B5EF4-FFF2-40B4-BE49-F238E27FC236}">
                  <a16:creationId xmlns:a16="http://schemas.microsoft.com/office/drawing/2014/main" id="{D239CFC7-68FB-70B0-6A38-69AAFE9CA2D8}"/>
                </a:ext>
              </a:extLst>
            </p:cNvPr>
            <p:cNvSpPr/>
            <p:nvPr/>
          </p:nvSpPr>
          <p:spPr>
            <a:xfrm rot="-2922755">
              <a:off x="4204408" y="2701061"/>
              <a:ext cx="17542" cy="13436"/>
            </a:xfrm>
            <a:custGeom>
              <a:avLst/>
              <a:gdLst/>
              <a:ahLst/>
              <a:cxnLst/>
              <a:rect l="l" t="t" r="r" b="b"/>
              <a:pathLst>
                <a:path w="141" h="108" extrusionOk="0">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1180;p24">
              <a:extLst>
                <a:ext uri="{FF2B5EF4-FFF2-40B4-BE49-F238E27FC236}">
                  <a16:creationId xmlns:a16="http://schemas.microsoft.com/office/drawing/2014/main" id="{281F19DD-D7A7-CF67-BA48-79FD899CB7BC}"/>
                </a:ext>
              </a:extLst>
            </p:cNvPr>
            <p:cNvSpPr/>
            <p:nvPr/>
          </p:nvSpPr>
          <p:spPr>
            <a:xfrm rot="-2922755">
              <a:off x="4204727" y="27076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1181;p24">
              <a:extLst>
                <a:ext uri="{FF2B5EF4-FFF2-40B4-BE49-F238E27FC236}">
                  <a16:creationId xmlns:a16="http://schemas.microsoft.com/office/drawing/2014/main" id="{3CD82B88-ED99-F91E-CFA3-DB56615C2178}"/>
                </a:ext>
              </a:extLst>
            </p:cNvPr>
            <p:cNvSpPr/>
            <p:nvPr/>
          </p:nvSpPr>
          <p:spPr>
            <a:xfrm rot="-2922755">
              <a:off x="4205410" y="2712729"/>
              <a:ext cx="17791" cy="13934"/>
            </a:xfrm>
            <a:custGeom>
              <a:avLst/>
              <a:gdLst/>
              <a:ahLst/>
              <a:cxnLst/>
              <a:rect l="l" t="t" r="r" b="b"/>
              <a:pathLst>
                <a:path w="143" h="112" extrusionOk="0">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1182;p24">
              <a:extLst>
                <a:ext uri="{FF2B5EF4-FFF2-40B4-BE49-F238E27FC236}">
                  <a16:creationId xmlns:a16="http://schemas.microsoft.com/office/drawing/2014/main" id="{816A927A-F8B4-C55A-7ED8-1AC0BFEFCE5F}"/>
                </a:ext>
              </a:extLst>
            </p:cNvPr>
            <p:cNvSpPr/>
            <p:nvPr/>
          </p:nvSpPr>
          <p:spPr>
            <a:xfrm rot="-2922755">
              <a:off x="4205749" y="2719319"/>
              <a:ext cx="17791" cy="13934"/>
            </a:xfrm>
            <a:custGeom>
              <a:avLst/>
              <a:gdLst/>
              <a:ahLst/>
              <a:cxnLst/>
              <a:rect l="l" t="t" r="r" b="b"/>
              <a:pathLst>
                <a:path w="143" h="112" extrusionOk="0">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1183;p24">
              <a:extLst>
                <a:ext uri="{FF2B5EF4-FFF2-40B4-BE49-F238E27FC236}">
                  <a16:creationId xmlns:a16="http://schemas.microsoft.com/office/drawing/2014/main" id="{A5FC88C3-A318-76C1-F792-3C3FB0AE050E}"/>
                </a:ext>
              </a:extLst>
            </p:cNvPr>
            <p:cNvSpPr/>
            <p:nvPr/>
          </p:nvSpPr>
          <p:spPr>
            <a:xfrm rot="-2922755">
              <a:off x="4205882" y="2725552"/>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1184;p24">
              <a:extLst>
                <a:ext uri="{FF2B5EF4-FFF2-40B4-BE49-F238E27FC236}">
                  <a16:creationId xmlns:a16="http://schemas.microsoft.com/office/drawing/2014/main" id="{8EE6BF45-C62A-37FB-19CE-20B9FED88DBA}"/>
                </a:ext>
              </a:extLst>
            </p:cNvPr>
            <p:cNvSpPr/>
            <p:nvPr/>
          </p:nvSpPr>
          <p:spPr>
            <a:xfrm rot="-2922755">
              <a:off x="4207120" y="273180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1185;p24">
              <a:extLst>
                <a:ext uri="{FF2B5EF4-FFF2-40B4-BE49-F238E27FC236}">
                  <a16:creationId xmlns:a16="http://schemas.microsoft.com/office/drawing/2014/main" id="{56DE34DC-96DC-A510-AC88-01C3A3A34E2D}"/>
                </a:ext>
              </a:extLst>
            </p:cNvPr>
            <p:cNvSpPr/>
            <p:nvPr/>
          </p:nvSpPr>
          <p:spPr>
            <a:xfrm rot="-2922755">
              <a:off x="4207243" y="2738040"/>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1186;p24">
              <a:extLst>
                <a:ext uri="{FF2B5EF4-FFF2-40B4-BE49-F238E27FC236}">
                  <a16:creationId xmlns:a16="http://schemas.microsoft.com/office/drawing/2014/main" id="{1AB9F1FA-EF18-7816-1CDF-C7473DCCAC67}"/>
                </a:ext>
              </a:extLst>
            </p:cNvPr>
            <p:cNvSpPr/>
            <p:nvPr/>
          </p:nvSpPr>
          <p:spPr>
            <a:xfrm rot="-2922755">
              <a:off x="4208430" y="2744303"/>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1187;p24">
              <a:extLst>
                <a:ext uri="{FF2B5EF4-FFF2-40B4-BE49-F238E27FC236}">
                  <a16:creationId xmlns:a16="http://schemas.microsoft.com/office/drawing/2014/main" id="{8B001FA8-E4C0-4628-0A35-CA697A6551A7}"/>
                </a:ext>
              </a:extLst>
            </p:cNvPr>
            <p:cNvSpPr/>
            <p:nvPr/>
          </p:nvSpPr>
          <p:spPr>
            <a:xfrm rot="-2922755">
              <a:off x="4208797" y="2750554"/>
              <a:ext cx="18537" cy="13436"/>
            </a:xfrm>
            <a:custGeom>
              <a:avLst/>
              <a:gdLst/>
              <a:ahLst/>
              <a:cxnLst/>
              <a:rect l="l" t="t" r="r" b="b"/>
              <a:pathLst>
                <a:path w="149"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1188;p24">
              <a:extLst>
                <a:ext uri="{FF2B5EF4-FFF2-40B4-BE49-F238E27FC236}">
                  <a16:creationId xmlns:a16="http://schemas.microsoft.com/office/drawing/2014/main" id="{A4CF5259-A653-ABB8-CE49-AA561C24871F}"/>
                </a:ext>
              </a:extLst>
            </p:cNvPr>
            <p:cNvSpPr/>
            <p:nvPr/>
          </p:nvSpPr>
          <p:spPr>
            <a:xfrm rot="-2922755">
              <a:off x="4193560" y="2746252"/>
              <a:ext cx="50386" cy="37821"/>
            </a:xfrm>
            <a:custGeom>
              <a:avLst/>
              <a:gdLst/>
              <a:ahLst/>
              <a:cxnLst/>
              <a:rect l="l" t="t" r="r" b="b"/>
              <a:pathLst>
                <a:path w="405" h="304" extrusionOk="0">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1189;p24">
              <a:extLst>
                <a:ext uri="{FF2B5EF4-FFF2-40B4-BE49-F238E27FC236}">
                  <a16:creationId xmlns:a16="http://schemas.microsoft.com/office/drawing/2014/main" id="{A227D842-15C9-92C4-300F-82E1ECA95219}"/>
                </a:ext>
              </a:extLst>
            </p:cNvPr>
            <p:cNvSpPr/>
            <p:nvPr/>
          </p:nvSpPr>
          <p:spPr>
            <a:xfrm rot="-2922755">
              <a:off x="4252668" y="2632273"/>
              <a:ext cx="50386" cy="37448"/>
            </a:xfrm>
            <a:custGeom>
              <a:avLst/>
              <a:gdLst/>
              <a:ahLst/>
              <a:cxnLst/>
              <a:rect l="l" t="t" r="r" b="b"/>
              <a:pathLst>
                <a:path w="405" h="301" extrusionOk="0">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1190;p24">
              <a:extLst>
                <a:ext uri="{FF2B5EF4-FFF2-40B4-BE49-F238E27FC236}">
                  <a16:creationId xmlns:a16="http://schemas.microsoft.com/office/drawing/2014/main" id="{010E6EBD-C1CE-D42F-1147-6026585934F1}"/>
                </a:ext>
              </a:extLst>
            </p:cNvPr>
            <p:cNvSpPr/>
            <p:nvPr/>
          </p:nvSpPr>
          <p:spPr>
            <a:xfrm rot="-2922755">
              <a:off x="4270071" y="2658041"/>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1191;p24">
              <a:extLst>
                <a:ext uri="{FF2B5EF4-FFF2-40B4-BE49-F238E27FC236}">
                  <a16:creationId xmlns:a16="http://schemas.microsoft.com/office/drawing/2014/main" id="{6A5C0472-7769-EE16-EEDD-004A19206B0A}"/>
                </a:ext>
              </a:extLst>
            </p:cNvPr>
            <p:cNvSpPr/>
            <p:nvPr/>
          </p:nvSpPr>
          <p:spPr>
            <a:xfrm rot="-2922755">
              <a:off x="4271721" y="2668138"/>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1192;p24">
              <a:extLst>
                <a:ext uri="{FF2B5EF4-FFF2-40B4-BE49-F238E27FC236}">
                  <a16:creationId xmlns:a16="http://schemas.microsoft.com/office/drawing/2014/main" id="{BB6B98FA-B7CE-7807-90DB-AEA98B4D21D4}"/>
                </a:ext>
              </a:extLst>
            </p:cNvPr>
            <p:cNvSpPr/>
            <p:nvPr/>
          </p:nvSpPr>
          <p:spPr>
            <a:xfrm rot="-2922755">
              <a:off x="4272282" y="2678278"/>
              <a:ext cx="18786" cy="14058"/>
            </a:xfrm>
            <a:custGeom>
              <a:avLst/>
              <a:gdLst/>
              <a:ahLst/>
              <a:cxnLst/>
              <a:rect l="l" t="t" r="r" b="b"/>
              <a:pathLst>
                <a:path w="151" h="113" extrusionOk="0">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1193;p24">
              <a:extLst>
                <a:ext uri="{FF2B5EF4-FFF2-40B4-BE49-F238E27FC236}">
                  <a16:creationId xmlns:a16="http://schemas.microsoft.com/office/drawing/2014/main" id="{ABBC3AE6-7FA5-3980-C1B0-9B91AAA2FBF2}"/>
                </a:ext>
              </a:extLst>
            </p:cNvPr>
            <p:cNvSpPr/>
            <p:nvPr/>
          </p:nvSpPr>
          <p:spPr>
            <a:xfrm rot="-2922755">
              <a:off x="4273885" y="2688396"/>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1194;p24">
              <a:extLst>
                <a:ext uri="{FF2B5EF4-FFF2-40B4-BE49-F238E27FC236}">
                  <a16:creationId xmlns:a16="http://schemas.microsoft.com/office/drawing/2014/main" id="{4526EE9E-5F91-8987-E165-A76B26E973CC}"/>
                </a:ext>
              </a:extLst>
            </p:cNvPr>
            <p:cNvSpPr/>
            <p:nvPr/>
          </p:nvSpPr>
          <p:spPr>
            <a:xfrm rot="-2922755">
              <a:off x="4274938" y="2699747"/>
              <a:ext cx="17542" cy="13436"/>
            </a:xfrm>
            <a:custGeom>
              <a:avLst/>
              <a:gdLst/>
              <a:ahLst/>
              <a:cxnLst/>
              <a:rect l="l" t="t" r="r" b="b"/>
              <a:pathLst>
                <a:path w="141" h="108" extrusionOk="0">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1195;p24">
              <a:extLst>
                <a:ext uri="{FF2B5EF4-FFF2-40B4-BE49-F238E27FC236}">
                  <a16:creationId xmlns:a16="http://schemas.microsoft.com/office/drawing/2014/main" id="{40C54F55-3614-777F-6305-FA84D415981F}"/>
                </a:ext>
              </a:extLst>
            </p:cNvPr>
            <p:cNvSpPr/>
            <p:nvPr/>
          </p:nvSpPr>
          <p:spPr>
            <a:xfrm rot="-2922755">
              <a:off x="4276175" y="270958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1196;p24">
              <a:extLst>
                <a:ext uri="{FF2B5EF4-FFF2-40B4-BE49-F238E27FC236}">
                  <a16:creationId xmlns:a16="http://schemas.microsoft.com/office/drawing/2014/main" id="{AA2C7D36-A86B-1C6F-CC58-B38E38C66970}"/>
                </a:ext>
              </a:extLst>
            </p:cNvPr>
            <p:cNvSpPr/>
            <p:nvPr/>
          </p:nvSpPr>
          <p:spPr>
            <a:xfrm rot="-2922755">
              <a:off x="4276816" y="2720022"/>
              <a:ext cx="17915" cy="13436"/>
            </a:xfrm>
            <a:custGeom>
              <a:avLst/>
              <a:gdLst/>
              <a:ahLst/>
              <a:cxnLst/>
              <a:rect l="l" t="t" r="r" b="b"/>
              <a:pathLst>
                <a:path w="144" h="108" extrusionOk="0">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1197;p24">
              <a:extLst>
                <a:ext uri="{FF2B5EF4-FFF2-40B4-BE49-F238E27FC236}">
                  <a16:creationId xmlns:a16="http://schemas.microsoft.com/office/drawing/2014/main" id="{69CA3B6F-FF89-2D00-D934-30CAFE823522}"/>
                </a:ext>
              </a:extLst>
            </p:cNvPr>
            <p:cNvSpPr/>
            <p:nvPr/>
          </p:nvSpPr>
          <p:spPr>
            <a:xfrm rot="-2922755">
              <a:off x="4278177" y="2729855"/>
              <a:ext cx="17791" cy="13436"/>
            </a:xfrm>
            <a:custGeom>
              <a:avLst/>
              <a:gdLst/>
              <a:ahLst/>
              <a:cxnLst/>
              <a:rect l="l" t="t" r="r" b="b"/>
              <a:pathLst>
                <a:path w="143" h="108" extrusionOk="0">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1198;p24">
              <a:extLst>
                <a:ext uri="{FF2B5EF4-FFF2-40B4-BE49-F238E27FC236}">
                  <a16:creationId xmlns:a16="http://schemas.microsoft.com/office/drawing/2014/main" id="{976B4302-5A8C-DBA0-F2E9-6644F7966F1E}"/>
                </a:ext>
              </a:extLst>
            </p:cNvPr>
            <p:cNvSpPr/>
            <p:nvPr/>
          </p:nvSpPr>
          <p:spPr>
            <a:xfrm rot="-2922755">
              <a:off x="4278908" y="2740369"/>
              <a:ext cx="17791" cy="13561"/>
            </a:xfrm>
            <a:custGeom>
              <a:avLst/>
              <a:gdLst/>
              <a:ahLst/>
              <a:cxnLst/>
              <a:rect l="l" t="t" r="r" b="b"/>
              <a:pathLst>
                <a:path w="143" h="109" extrusionOk="0">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1199;p24">
              <a:extLst>
                <a:ext uri="{FF2B5EF4-FFF2-40B4-BE49-F238E27FC236}">
                  <a16:creationId xmlns:a16="http://schemas.microsoft.com/office/drawing/2014/main" id="{097F07CC-08F6-D382-3AD6-B61F89056915}"/>
                </a:ext>
              </a:extLst>
            </p:cNvPr>
            <p:cNvSpPr/>
            <p:nvPr/>
          </p:nvSpPr>
          <p:spPr>
            <a:xfrm rot="-2922755">
              <a:off x="4279422" y="275052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1200;p24">
              <a:extLst>
                <a:ext uri="{FF2B5EF4-FFF2-40B4-BE49-F238E27FC236}">
                  <a16:creationId xmlns:a16="http://schemas.microsoft.com/office/drawing/2014/main" id="{F7D82CFA-60AC-11A5-E943-2AB815256126}"/>
                </a:ext>
              </a:extLst>
            </p:cNvPr>
            <p:cNvSpPr/>
            <p:nvPr/>
          </p:nvSpPr>
          <p:spPr>
            <a:xfrm rot="-2922755">
              <a:off x="4281072" y="2760627"/>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1201;p24">
              <a:extLst>
                <a:ext uri="{FF2B5EF4-FFF2-40B4-BE49-F238E27FC236}">
                  <a16:creationId xmlns:a16="http://schemas.microsoft.com/office/drawing/2014/main" id="{A37ECF2A-AE24-6AA4-EC77-625CDE33D7B9}"/>
                </a:ext>
              </a:extLst>
            </p:cNvPr>
            <p:cNvSpPr/>
            <p:nvPr/>
          </p:nvSpPr>
          <p:spPr>
            <a:xfrm rot="-2922755">
              <a:off x="4281586" y="2770787"/>
              <a:ext cx="18786" cy="13934"/>
            </a:xfrm>
            <a:custGeom>
              <a:avLst/>
              <a:gdLst/>
              <a:ahLst/>
              <a:cxnLst/>
              <a:rect l="l" t="t" r="r" b="b"/>
              <a:pathLst>
                <a:path w="151" h="112" extrusionOk="0">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1202;p24">
              <a:extLst>
                <a:ext uri="{FF2B5EF4-FFF2-40B4-BE49-F238E27FC236}">
                  <a16:creationId xmlns:a16="http://schemas.microsoft.com/office/drawing/2014/main" id="{C8D4ECF6-358F-C47C-6C61-7FB3EA4A76E1}"/>
                </a:ext>
              </a:extLst>
            </p:cNvPr>
            <p:cNvSpPr/>
            <p:nvPr/>
          </p:nvSpPr>
          <p:spPr>
            <a:xfrm rot="-2922755">
              <a:off x="4267570" y="2773321"/>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1203;p24">
              <a:extLst>
                <a:ext uri="{FF2B5EF4-FFF2-40B4-BE49-F238E27FC236}">
                  <a16:creationId xmlns:a16="http://schemas.microsoft.com/office/drawing/2014/main" id="{ACEF7BA5-D63F-6200-C15C-74C14059670E}"/>
                </a:ext>
              </a:extLst>
            </p:cNvPr>
            <p:cNvSpPr/>
            <p:nvPr/>
          </p:nvSpPr>
          <p:spPr>
            <a:xfrm rot="-2922755">
              <a:off x="4325340" y="2603167"/>
              <a:ext cx="50261" cy="37572"/>
            </a:xfrm>
            <a:custGeom>
              <a:avLst/>
              <a:gdLst/>
              <a:ahLst/>
              <a:cxnLst/>
              <a:rect l="l" t="t" r="r" b="b"/>
              <a:pathLst>
                <a:path w="404" h="302" extrusionOk="0">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1204;p24">
              <a:extLst>
                <a:ext uri="{FF2B5EF4-FFF2-40B4-BE49-F238E27FC236}">
                  <a16:creationId xmlns:a16="http://schemas.microsoft.com/office/drawing/2014/main" id="{240B3A95-0F3F-BC57-78DC-A4EE6E9CE812}"/>
                </a:ext>
              </a:extLst>
            </p:cNvPr>
            <p:cNvSpPr/>
            <p:nvPr/>
          </p:nvSpPr>
          <p:spPr>
            <a:xfrm rot="-2922755">
              <a:off x="4343502" y="2634476"/>
              <a:ext cx="17791" cy="13934"/>
            </a:xfrm>
            <a:custGeom>
              <a:avLst/>
              <a:gdLst/>
              <a:ahLst/>
              <a:cxnLst/>
              <a:rect l="l" t="t" r="r" b="b"/>
              <a:pathLst>
                <a:path w="143" h="112" extrusionOk="0">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1205;p24">
              <a:extLst>
                <a:ext uri="{FF2B5EF4-FFF2-40B4-BE49-F238E27FC236}">
                  <a16:creationId xmlns:a16="http://schemas.microsoft.com/office/drawing/2014/main" id="{B13062BA-71F9-9B21-ADBC-1F9E2BD5B27F}"/>
                </a:ext>
              </a:extLst>
            </p:cNvPr>
            <p:cNvSpPr/>
            <p:nvPr/>
          </p:nvSpPr>
          <p:spPr>
            <a:xfrm rot="-2922755">
              <a:off x="4345520" y="2648972"/>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1206;p24">
              <a:extLst>
                <a:ext uri="{FF2B5EF4-FFF2-40B4-BE49-F238E27FC236}">
                  <a16:creationId xmlns:a16="http://schemas.microsoft.com/office/drawing/2014/main" id="{D0C0ED40-21A1-DC67-2155-192C7B62C702}"/>
                </a:ext>
              </a:extLst>
            </p:cNvPr>
            <p:cNvSpPr/>
            <p:nvPr/>
          </p:nvSpPr>
          <p:spPr>
            <a:xfrm rot="-2922755">
              <a:off x="4346552" y="2663337"/>
              <a:ext cx="17791" cy="13561"/>
            </a:xfrm>
            <a:custGeom>
              <a:avLst/>
              <a:gdLst/>
              <a:ahLst/>
              <a:cxnLst/>
              <a:rect l="l" t="t" r="r" b="b"/>
              <a:pathLst>
                <a:path w="143" h="109" extrusionOk="0">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1207;p24">
              <a:extLst>
                <a:ext uri="{FF2B5EF4-FFF2-40B4-BE49-F238E27FC236}">
                  <a16:creationId xmlns:a16="http://schemas.microsoft.com/office/drawing/2014/main" id="{1F0529EF-E5C9-E0EA-C78E-8BEB0118CFCF}"/>
                </a:ext>
              </a:extLst>
            </p:cNvPr>
            <p:cNvSpPr/>
            <p:nvPr/>
          </p:nvSpPr>
          <p:spPr>
            <a:xfrm rot="-2922755">
              <a:off x="4347515" y="2677327"/>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1208;p24">
              <a:extLst>
                <a:ext uri="{FF2B5EF4-FFF2-40B4-BE49-F238E27FC236}">
                  <a16:creationId xmlns:a16="http://schemas.microsoft.com/office/drawing/2014/main" id="{F3C21F82-45A7-30CE-D9E8-9B1826319747}"/>
                </a:ext>
              </a:extLst>
            </p:cNvPr>
            <p:cNvSpPr/>
            <p:nvPr/>
          </p:nvSpPr>
          <p:spPr>
            <a:xfrm rot="-2922755">
              <a:off x="4349593" y="2692202"/>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1209;p24">
              <a:extLst>
                <a:ext uri="{FF2B5EF4-FFF2-40B4-BE49-F238E27FC236}">
                  <a16:creationId xmlns:a16="http://schemas.microsoft.com/office/drawing/2014/main" id="{527CEA3C-187A-0DC7-81D1-270B09CC8C1E}"/>
                </a:ext>
              </a:extLst>
            </p:cNvPr>
            <p:cNvSpPr/>
            <p:nvPr/>
          </p:nvSpPr>
          <p:spPr>
            <a:xfrm rot="-2922755">
              <a:off x="4350426" y="2706251"/>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1210;p24">
              <a:extLst>
                <a:ext uri="{FF2B5EF4-FFF2-40B4-BE49-F238E27FC236}">
                  <a16:creationId xmlns:a16="http://schemas.microsoft.com/office/drawing/2014/main" id="{8451FB2B-83D9-5E85-4FCF-C8F08A6B33E9}"/>
                </a:ext>
              </a:extLst>
            </p:cNvPr>
            <p:cNvSpPr/>
            <p:nvPr/>
          </p:nvSpPr>
          <p:spPr>
            <a:xfrm rot="-2922755">
              <a:off x="4352478" y="2720323"/>
              <a:ext cx="17791" cy="14307"/>
            </a:xfrm>
            <a:custGeom>
              <a:avLst/>
              <a:gdLst/>
              <a:ahLst/>
              <a:cxnLst/>
              <a:rect l="l" t="t" r="r" b="b"/>
              <a:pathLst>
                <a:path w="143" h="115" extrusionOk="0">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1211;p24">
              <a:extLst>
                <a:ext uri="{FF2B5EF4-FFF2-40B4-BE49-F238E27FC236}">
                  <a16:creationId xmlns:a16="http://schemas.microsoft.com/office/drawing/2014/main" id="{2370884A-B344-2EA3-5F9A-A8C136404A8D}"/>
                </a:ext>
              </a:extLst>
            </p:cNvPr>
            <p:cNvSpPr/>
            <p:nvPr/>
          </p:nvSpPr>
          <p:spPr>
            <a:xfrm rot="-2922755">
              <a:off x="4353617" y="273517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1212;p24">
              <a:extLst>
                <a:ext uri="{FF2B5EF4-FFF2-40B4-BE49-F238E27FC236}">
                  <a16:creationId xmlns:a16="http://schemas.microsoft.com/office/drawing/2014/main" id="{DD9A2AED-D656-2319-FB64-9B5016EB7ECE}"/>
                </a:ext>
              </a:extLst>
            </p:cNvPr>
            <p:cNvSpPr/>
            <p:nvPr/>
          </p:nvSpPr>
          <p:spPr>
            <a:xfrm rot="-2922755">
              <a:off x="4355388" y="2749247"/>
              <a:ext cx="17791" cy="13561"/>
            </a:xfrm>
            <a:custGeom>
              <a:avLst/>
              <a:gdLst/>
              <a:ahLst/>
              <a:cxnLst/>
              <a:rect l="l" t="t" r="r" b="b"/>
              <a:pathLst>
                <a:path w="143" h="109" extrusionOk="0">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1213;p24">
              <a:extLst>
                <a:ext uri="{FF2B5EF4-FFF2-40B4-BE49-F238E27FC236}">
                  <a16:creationId xmlns:a16="http://schemas.microsoft.com/office/drawing/2014/main" id="{73D6454D-951C-81A9-5256-E4E66B0386F3}"/>
                </a:ext>
              </a:extLst>
            </p:cNvPr>
            <p:cNvSpPr/>
            <p:nvPr/>
          </p:nvSpPr>
          <p:spPr>
            <a:xfrm rot="-2922755">
              <a:off x="4356824" y="276400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1214;p24">
              <a:extLst>
                <a:ext uri="{FF2B5EF4-FFF2-40B4-BE49-F238E27FC236}">
                  <a16:creationId xmlns:a16="http://schemas.microsoft.com/office/drawing/2014/main" id="{2A3DF182-F2DB-2529-367E-C6B99D55B5F6}"/>
                </a:ext>
              </a:extLst>
            </p:cNvPr>
            <p:cNvSpPr/>
            <p:nvPr/>
          </p:nvSpPr>
          <p:spPr>
            <a:xfrm rot="-2922755">
              <a:off x="4358532" y="277806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1215;p24">
              <a:extLst>
                <a:ext uri="{FF2B5EF4-FFF2-40B4-BE49-F238E27FC236}">
                  <a16:creationId xmlns:a16="http://schemas.microsoft.com/office/drawing/2014/main" id="{866B5592-09CA-4F84-FDE5-5905125D3039}"/>
                </a:ext>
              </a:extLst>
            </p:cNvPr>
            <p:cNvSpPr/>
            <p:nvPr/>
          </p:nvSpPr>
          <p:spPr>
            <a:xfrm rot="-2922755">
              <a:off x="4359402" y="2792097"/>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1216;p24">
              <a:extLst>
                <a:ext uri="{FF2B5EF4-FFF2-40B4-BE49-F238E27FC236}">
                  <a16:creationId xmlns:a16="http://schemas.microsoft.com/office/drawing/2014/main" id="{84D30D93-8115-279B-BA06-06BD690AB9C7}"/>
                </a:ext>
              </a:extLst>
            </p:cNvPr>
            <p:cNvSpPr/>
            <p:nvPr/>
          </p:nvSpPr>
          <p:spPr>
            <a:xfrm rot="-2922755">
              <a:off x="4346156" y="2800223"/>
              <a:ext cx="49266" cy="37448"/>
            </a:xfrm>
            <a:custGeom>
              <a:avLst/>
              <a:gdLst/>
              <a:ahLst/>
              <a:cxnLst/>
              <a:rect l="l" t="t" r="r" b="b"/>
              <a:pathLst>
                <a:path w="396" h="301" extrusionOk="0">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1217;p24">
              <a:extLst>
                <a:ext uri="{FF2B5EF4-FFF2-40B4-BE49-F238E27FC236}">
                  <a16:creationId xmlns:a16="http://schemas.microsoft.com/office/drawing/2014/main" id="{149F10A1-76DF-42FC-D3F0-B157242320CF}"/>
                </a:ext>
              </a:extLst>
            </p:cNvPr>
            <p:cNvSpPr/>
            <p:nvPr/>
          </p:nvSpPr>
          <p:spPr>
            <a:xfrm rot="-2922755">
              <a:off x="4404483" y="2574985"/>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1218;p24">
              <a:extLst>
                <a:ext uri="{FF2B5EF4-FFF2-40B4-BE49-F238E27FC236}">
                  <a16:creationId xmlns:a16="http://schemas.microsoft.com/office/drawing/2014/main" id="{523C5609-3F31-AE1B-7F8C-CF6BD47015CA}"/>
                </a:ext>
              </a:extLst>
            </p:cNvPr>
            <p:cNvSpPr/>
            <p:nvPr/>
          </p:nvSpPr>
          <p:spPr>
            <a:xfrm rot="-2922755">
              <a:off x="4423117" y="2611502"/>
              <a:ext cx="17791" cy="13934"/>
            </a:xfrm>
            <a:custGeom>
              <a:avLst/>
              <a:gdLst/>
              <a:ahLst/>
              <a:cxnLst/>
              <a:rect l="l" t="t" r="r" b="b"/>
              <a:pathLst>
                <a:path w="143" h="112" extrusionOk="0">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1219;p24">
              <a:extLst>
                <a:ext uri="{FF2B5EF4-FFF2-40B4-BE49-F238E27FC236}">
                  <a16:creationId xmlns:a16="http://schemas.microsoft.com/office/drawing/2014/main" id="{7543DCB1-5BE6-A0AA-61E9-2E87B18201C5}"/>
                </a:ext>
              </a:extLst>
            </p:cNvPr>
            <p:cNvSpPr/>
            <p:nvPr/>
          </p:nvSpPr>
          <p:spPr>
            <a:xfrm rot="-2922755">
              <a:off x="4424759" y="2630551"/>
              <a:ext cx="17915" cy="13436"/>
            </a:xfrm>
            <a:custGeom>
              <a:avLst/>
              <a:gdLst/>
              <a:ahLst/>
              <a:cxnLst/>
              <a:rect l="l" t="t" r="r" b="b"/>
              <a:pathLst>
                <a:path w="144" h="108" extrusionOk="0">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1220;p24">
              <a:extLst>
                <a:ext uri="{FF2B5EF4-FFF2-40B4-BE49-F238E27FC236}">
                  <a16:creationId xmlns:a16="http://schemas.microsoft.com/office/drawing/2014/main" id="{895E68AF-FE76-F663-8E53-3A14F6767054}"/>
                </a:ext>
              </a:extLst>
            </p:cNvPr>
            <p:cNvSpPr/>
            <p:nvPr/>
          </p:nvSpPr>
          <p:spPr>
            <a:xfrm rot="-2922755">
              <a:off x="4426960" y="2648137"/>
              <a:ext cx="17791" cy="14307"/>
            </a:xfrm>
            <a:custGeom>
              <a:avLst/>
              <a:gdLst/>
              <a:ahLst/>
              <a:cxnLst/>
              <a:rect l="l" t="t" r="r" b="b"/>
              <a:pathLst>
                <a:path w="143" h="115" extrusionOk="0">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1221;p24">
              <a:extLst>
                <a:ext uri="{FF2B5EF4-FFF2-40B4-BE49-F238E27FC236}">
                  <a16:creationId xmlns:a16="http://schemas.microsoft.com/office/drawing/2014/main" id="{8DB7FB5D-92DF-7808-EABA-9947FBAB9112}"/>
                </a:ext>
              </a:extLst>
            </p:cNvPr>
            <p:cNvSpPr/>
            <p:nvPr/>
          </p:nvSpPr>
          <p:spPr>
            <a:xfrm rot="-2922755">
              <a:off x="4428531" y="2667274"/>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1222;p24">
              <a:extLst>
                <a:ext uri="{FF2B5EF4-FFF2-40B4-BE49-F238E27FC236}">
                  <a16:creationId xmlns:a16="http://schemas.microsoft.com/office/drawing/2014/main" id="{DB56CD9C-1A3B-0E9E-96CF-8C89BF8EDDF9}"/>
                </a:ext>
              </a:extLst>
            </p:cNvPr>
            <p:cNvSpPr/>
            <p:nvPr/>
          </p:nvSpPr>
          <p:spPr>
            <a:xfrm rot="-2922755">
              <a:off x="4430207" y="2686025"/>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1223;p24">
              <a:extLst>
                <a:ext uri="{FF2B5EF4-FFF2-40B4-BE49-F238E27FC236}">
                  <a16:creationId xmlns:a16="http://schemas.microsoft.com/office/drawing/2014/main" id="{4DC41945-7732-30CF-F9AA-40292C6452A3}"/>
                </a:ext>
              </a:extLst>
            </p:cNvPr>
            <p:cNvSpPr/>
            <p:nvPr/>
          </p:nvSpPr>
          <p:spPr>
            <a:xfrm rot="-2922755">
              <a:off x="4432421" y="2704012"/>
              <a:ext cx="17791" cy="13810"/>
            </a:xfrm>
            <a:custGeom>
              <a:avLst/>
              <a:gdLst/>
              <a:ahLst/>
              <a:cxnLst/>
              <a:rect l="l" t="t" r="r" b="b"/>
              <a:pathLst>
                <a:path w="143" h="111" extrusionOk="0">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1224;p24">
              <a:extLst>
                <a:ext uri="{FF2B5EF4-FFF2-40B4-BE49-F238E27FC236}">
                  <a16:creationId xmlns:a16="http://schemas.microsoft.com/office/drawing/2014/main" id="{2822C4BD-2DA4-7E63-F6F7-C8D4514C207F}"/>
                </a:ext>
              </a:extLst>
            </p:cNvPr>
            <p:cNvSpPr/>
            <p:nvPr/>
          </p:nvSpPr>
          <p:spPr>
            <a:xfrm rot="-2922755">
              <a:off x="4433915" y="2722733"/>
              <a:ext cx="18786" cy="13312"/>
            </a:xfrm>
            <a:custGeom>
              <a:avLst/>
              <a:gdLst/>
              <a:ahLst/>
              <a:cxnLst/>
              <a:rect l="l" t="t" r="r" b="b"/>
              <a:pathLst>
                <a:path w="151" h="107"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1225;p24">
              <a:extLst>
                <a:ext uri="{FF2B5EF4-FFF2-40B4-BE49-F238E27FC236}">
                  <a16:creationId xmlns:a16="http://schemas.microsoft.com/office/drawing/2014/main" id="{7F289F7E-49AE-3DF4-D301-5B89BFA4D927}"/>
                </a:ext>
              </a:extLst>
            </p:cNvPr>
            <p:cNvSpPr/>
            <p:nvPr/>
          </p:nvSpPr>
          <p:spPr>
            <a:xfrm rot="-2922755">
              <a:off x="4436311" y="2740626"/>
              <a:ext cx="17791" cy="14307"/>
            </a:xfrm>
            <a:custGeom>
              <a:avLst/>
              <a:gdLst/>
              <a:ahLst/>
              <a:cxnLst/>
              <a:rect l="l" t="t" r="r" b="b"/>
              <a:pathLst>
                <a:path w="143" h="115" extrusionOk="0">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1226;p24">
              <a:extLst>
                <a:ext uri="{FF2B5EF4-FFF2-40B4-BE49-F238E27FC236}">
                  <a16:creationId xmlns:a16="http://schemas.microsoft.com/office/drawing/2014/main" id="{5193EA26-C896-5FBC-C9CD-A9853FA18A52}"/>
                </a:ext>
              </a:extLst>
            </p:cNvPr>
            <p:cNvSpPr/>
            <p:nvPr/>
          </p:nvSpPr>
          <p:spPr>
            <a:xfrm rot="-2922755">
              <a:off x="4437712" y="275938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1227;p24">
              <a:extLst>
                <a:ext uri="{FF2B5EF4-FFF2-40B4-BE49-F238E27FC236}">
                  <a16:creationId xmlns:a16="http://schemas.microsoft.com/office/drawing/2014/main" id="{86B418C2-E6CD-0587-E08B-48A66EAB7B7D}"/>
                </a:ext>
              </a:extLst>
            </p:cNvPr>
            <p:cNvSpPr/>
            <p:nvPr/>
          </p:nvSpPr>
          <p:spPr>
            <a:xfrm rot="-2922755">
              <a:off x="4440384" y="2778140"/>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1228;p24">
              <a:extLst>
                <a:ext uri="{FF2B5EF4-FFF2-40B4-BE49-F238E27FC236}">
                  <a16:creationId xmlns:a16="http://schemas.microsoft.com/office/drawing/2014/main" id="{81FF6E88-C1EA-7DA7-8C6A-644E26E9AAED}"/>
                </a:ext>
              </a:extLst>
            </p:cNvPr>
            <p:cNvSpPr/>
            <p:nvPr/>
          </p:nvSpPr>
          <p:spPr>
            <a:xfrm rot="-2922755">
              <a:off x="4441556" y="2796023"/>
              <a:ext cx="18786" cy="13934"/>
            </a:xfrm>
            <a:custGeom>
              <a:avLst/>
              <a:gdLst/>
              <a:ahLst/>
              <a:cxnLst/>
              <a:rect l="l" t="t" r="r" b="b"/>
              <a:pathLst>
                <a:path w="151" h="112" extrusionOk="0">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1229;p24">
              <a:extLst>
                <a:ext uri="{FF2B5EF4-FFF2-40B4-BE49-F238E27FC236}">
                  <a16:creationId xmlns:a16="http://schemas.microsoft.com/office/drawing/2014/main" id="{DF265802-35E4-DFAF-ABAB-9B23759E608B}"/>
                </a:ext>
              </a:extLst>
            </p:cNvPr>
            <p:cNvSpPr/>
            <p:nvPr/>
          </p:nvSpPr>
          <p:spPr>
            <a:xfrm rot="-2922755">
              <a:off x="4444045" y="2814744"/>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1230;p24">
              <a:extLst>
                <a:ext uri="{FF2B5EF4-FFF2-40B4-BE49-F238E27FC236}">
                  <a16:creationId xmlns:a16="http://schemas.microsoft.com/office/drawing/2014/main" id="{605E2C94-85D9-4099-B061-1B9D0837E8C3}"/>
                </a:ext>
              </a:extLst>
            </p:cNvPr>
            <p:cNvSpPr/>
            <p:nvPr/>
          </p:nvSpPr>
          <p:spPr>
            <a:xfrm rot="-2922755">
              <a:off x="4430261" y="2828018"/>
              <a:ext cx="50137" cy="37448"/>
            </a:xfrm>
            <a:custGeom>
              <a:avLst/>
              <a:gdLst/>
              <a:ahLst/>
              <a:cxnLst/>
              <a:rect l="l" t="t" r="r" b="b"/>
              <a:pathLst>
                <a:path w="403" h="301" extrusionOk="0">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1231;p24">
              <a:extLst>
                <a:ext uri="{FF2B5EF4-FFF2-40B4-BE49-F238E27FC236}">
                  <a16:creationId xmlns:a16="http://schemas.microsoft.com/office/drawing/2014/main" id="{41373DFE-4C44-6AA8-AC29-FD638CC29573}"/>
                </a:ext>
              </a:extLst>
            </p:cNvPr>
            <p:cNvSpPr/>
            <p:nvPr/>
          </p:nvSpPr>
          <p:spPr>
            <a:xfrm rot="-2922755">
              <a:off x="4490664" y="2547537"/>
              <a:ext cx="50386" cy="37448"/>
            </a:xfrm>
            <a:custGeom>
              <a:avLst/>
              <a:gdLst/>
              <a:ahLst/>
              <a:cxnLst/>
              <a:rect l="l" t="t" r="r" b="b"/>
              <a:pathLst>
                <a:path w="405" h="301" extrusionOk="0">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1232;p24">
              <a:extLst>
                <a:ext uri="{FF2B5EF4-FFF2-40B4-BE49-F238E27FC236}">
                  <a16:creationId xmlns:a16="http://schemas.microsoft.com/office/drawing/2014/main" id="{32CF2CC7-6E81-F84D-B871-B6C4EA691118}"/>
                </a:ext>
              </a:extLst>
            </p:cNvPr>
            <p:cNvSpPr/>
            <p:nvPr/>
          </p:nvSpPr>
          <p:spPr>
            <a:xfrm rot="-2922755">
              <a:off x="4529062" y="285694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1233;p24">
              <a:extLst>
                <a:ext uri="{FF2B5EF4-FFF2-40B4-BE49-F238E27FC236}">
                  <a16:creationId xmlns:a16="http://schemas.microsoft.com/office/drawing/2014/main" id="{0C472677-B85A-03D0-21D3-9697D0495DB4}"/>
                </a:ext>
              </a:extLst>
            </p:cNvPr>
            <p:cNvSpPr/>
            <p:nvPr/>
          </p:nvSpPr>
          <p:spPr>
            <a:xfrm rot="-2922755">
              <a:off x="4510231" y="2589981"/>
              <a:ext cx="17791" cy="13934"/>
            </a:xfrm>
            <a:custGeom>
              <a:avLst/>
              <a:gdLst/>
              <a:ahLst/>
              <a:cxnLst/>
              <a:rect l="l" t="t" r="r" b="b"/>
              <a:pathLst>
                <a:path w="143" h="112" extrusionOk="0">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1234;p24">
              <a:extLst>
                <a:ext uri="{FF2B5EF4-FFF2-40B4-BE49-F238E27FC236}">
                  <a16:creationId xmlns:a16="http://schemas.microsoft.com/office/drawing/2014/main" id="{80FD182A-99DD-6A8B-AF29-EB135EF897C5}"/>
                </a:ext>
              </a:extLst>
            </p:cNvPr>
            <p:cNvSpPr/>
            <p:nvPr/>
          </p:nvSpPr>
          <p:spPr>
            <a:xfrm rot="-2922755">
              <a:off x="4511988" y="2612741"/>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1235;p24">
              <a:extLst>
                <a:ext uri="{FF2B5EF4-FFF2-40B4-BE49-F238E27FC236}">
                  <a16:creationId xmlns:a16="http://schemas.microsoft.com/office/drawing/2014/main" id="{05A6ED8D-7915-0786-9D0B-59020B41D134}"/>
                </a:ext>
              </a:extLst>
            </p:cNvPr>
            <p:cNvSpPr/>
            <p:nvPr/>
          </p:nvSpPr>
          <p:spPr>
            <a:xfrm rot="-2922755">
              <a:off x="4514962" y="2635219"/>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1236;p24">
              <a:extLst>
                <a:ext uri="{FF2B5EF4-FFF2-40B4-BE49-F238E27FC236}">
                  <a16:creationId xmlns:a16="http://schemas.microsoft.com/office/drawing/2014/main" id="{CB6055E8-EF4D-9366-0D3D-9503BFCFD73E}"/>
                </a:ext>
              </a:extLst>
            </p:cNvPr>
            <p:cNvSpPr/>
            <p:nvPr/>
          </p:nvSpPr>
          <p:spPr>
            <a:xfrm rot="-2922755">
              <a:off x="4516858" y="265791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1237;p24">
              <a:extLst>
                <a:ext uri="{FF2B5EF4-FFF2-40B4-BE49-F238E27FC236}">
                  <a16:creationId xmlns:a16="http://schemas.microsoft.com/office/drawing/2014/main" id="{C450B05F-B770-85AF-265D-CFA41E5F2339}"/>
                </a:ext>
              </a:extLst>
            </p:cNvPr>
            <p:cNvSpPr/>
            <p:nvPr/>
          </p:nvSpPr>
          <p:spPr>
            <a:xfrm rot="-2922755">
              <a:off x="4519724" y="268055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1238;p24">
              <a:extLst>
                <a:ext uri="{FF2B5EF4-FFF2-40B4-BE49-F238E27FC236}">
                  <a16:creationId xmlns:a16="http://schemas.microsoft.com/office/drawing/2014/main" id="{8B3FB643-7F4E-9327-163A-0303E0BEAF51}"/>
                </a:ext>
              </a:extLst>
            </p:cNvPr>
            <p:cNvSpPr/>
            <p:nvPr/>
          </p:nvSpPr>
          <p:spPr>
            <a:xfrm rot="-2922755">
              <a:off x="4521771" y="2703182"/>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1239;p24">
              <a:extLst>
                <a:ext uri="{FF2B5EF4-FFF2-40B4-BE49-F238E27FC236}">
                  <a16:creationId xmlns:a16="http://schemas.microsoft.com/office/drawing/2014/main" id="{5C0C80CC-91AB-38C5-44DF-835CD5F7AAFF}"/>
                </a:ext>
              </a:extLst>
            </p:cNvPr>
            <p:cNvSpPr/>
            <p:nvPr/>
          </p:nvSpPr>
          <p:spPr>
            <a:xfrm rot="-2922755">
              <a:off x="4524319" y="2724993"/>
              <a:ext cx="17915" cy="14307"/>
            </a:xfrm>
            <a:custGeom>
              <a:avLst/>
              <a:gdLst/>
              <a:ahLst/>
              <a:cxnLst/>
              <a:rect l="l" t="t" r="r" b="b"/>
              <a:pathLst>
                <a:path w="144" h="115" extrusionOk="0">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1240;p24">
              <a:extLst>
                <a:ext uri="{FF2B5EF4-FFF2-40B4-BE49-F238E27FC236}">
                  <a16:creationId xmlns:a16="http://schemas.microsoft.com/office/drawing/2014/main" id="{7A30094F-EC31-F2CF-79C1-11115CA3EBC9}"/>
                </a:ext>
              </a:extLst>
            </p:cNvPr>
            <p:cNvSpPr/>
            <p:nvPr/>
          </p:nvSpPr>
          <p:spPr>
            <a:xfrm rot="-2922755">
              <a:off x="4526348" y="2748080"/>
              <a:ext cx="17791" cy="13810"/>
            </a:xfrm>
            <a:custGeom>
              <a:avLst/>
              <a:gdLst/>
              <a:ahLst/>
              <a:cxnLst/>
              <a:rect l="l" t="t" r="r" b="b"/>
              <a:pathLst>
                <a:path w="143" h="111" extrusionOk="0">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1241;p24">
              <a:extLst>
                <a:ext uri="{FF2B5EF4-FFF2-40B4-BE49-F238E27FC236}">
                  <a16:creationId xmlns:a16="http://schemas.microsoft.com/office/drawing/2014/main" id="{67B441AD-43FF-CCA6-7927-A19449912307}"/>
                </a:ext>
              </a:extLst>
            </p:cNvPr>
            <p:cNvSpPr/>
            <p:nvPr/>
          </p:nvSpPr>
          <p:spPr>
            <a:xfrm rot="-2922755">
              <a:off x="4528186" y="277062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1242;p24">
              <a:extLst>
                <a:ext uri="{FF2B5EF4-FFF2-40B4-BE49-F238E27FC236}">
                  <a16:creationId xmlns:a16="http://schemas.microsoft.com/office/drawing/2014/main" id="{775195AA-0ED4-248E-017C-9DD920C77AF2}"/>
                </a:ext>
              </a:extLst>
            </p:cNvPr>
            <p:cNvSpPr/>
            <p:nvPr/>
          </p:nvSpPr>
          <p:spPr>
            <a:xfrm rot="-2922755">
              <a:off x="4531125" y="2793296"/>
              <a:ext cx="17791" cy="13561"/>
            </a:xfrm>
            <a:custGeom>
              <a:avLst/>
              <a:gdLst/>
              <a:ahLst/>
              <a:cxnLst/>
              <a:rect l="l" t="t" r="r" b="b"/>
              <a:pathLst>
                <a:path w="143" h="109" extrusionOk="0">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1243;p24">
              <a:extLst>
                <a:ext uri="{FF2B5EF4-FFF2-40B4-BE49-F238E27FC236}">
                  <a16:creationId xmlns:a16="http://schemas.microsoft.com/office/drawing/2014/main" id="{53FF91C2-AE40-D4FA-E087-E54F9E38334C}"/>
                </a:ext>
              </a:extLst>
            </p:cNvPr>
            <p:cNvSpPr/>
            <p:nvPr/>
          </p:nvSpPr>
          <p:spPr>
            <a:xfrm rot="-2922755">
              <a:off x="4533057" y="2815919"/>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1244;p24">
              <a:extLst>
                <a:ext uri="{FF2B5EF4-FFF2-40B4-BE49-F238E27FC236}">
                  <a16:creationId xmlns:a16="http://schemas.microsoft.com/office/drawing/2014/main" id="{5431530E-D02E-49E8-317E-20BFB46506DE}"/>
                </a:ext>
              </a:extLst>
            </p:cNvPr>
            <p:cNvSpPr/>
            <p:nvPr/>
          </p:nvSpPr>
          <p:spPr>
            <a:xfrm rot="-2922755">
              <a:off x="4535970" y="2838537"/>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1245;p24">
              <a:extLst>
                <a:ext uri="{FF2B5EF4-FFF2-40B4-BE49-F238E27FC236}">
                  <a16:creationId xmlns:a16="http://schemas.microsoft.com/office/drawing/2014/main" id="{1F5C7D65-38BD-2932-5B0C-F365E8FD003A}"/>
                </a:ext>
              </a:extLst>
            </p:cNvPr>
            <p:cNvSpPr/>
            <p:nvPr/>
          </p:nvSpPr>
          <p:spPr>
            <a:xfrm rot="-2922755">
              <a:off x="4588181" y="2521855"/>
              <a:ext cx="49142" cy="37448"/>
            </a:xfrm>
            <a:custGeom>
              <a:avLst/>
              <a:gdLst/>
              <a:ahLst/>
              <a:cxnLst/>
              <a:rect l="l" t="t" r="r" b="b"/>
              <a:pathLst>
                <a:path w="395" h="301" extrusionOk="0">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1246;p24">
              <a:extLst>
                <a:ext uri="{FF2B5EF4-FFF2-40B4-BE49-F238E27FC236}">
                  <a16:creationId xmlns:a16="http://schemas.microsoft.com/office/drawing/2014/main" id="{DFAF746D-C9BF-E602-044B-19CB56DF13E3}"/>
                </a:ext>
              </a:extLst>
            </p:cNvPr>
            <p:cNvSpPr/>
            <p:nvPr/>
          </p:nvSpPr>
          <p:spPr>
            <a:xfrm rot="-2922755">
              <a:off x="4625036" y="2887539"/>
              <a:ext cx="49515" cy="37572"/>
            </a:xfrm>
            <a:custGeom>
              <a:avLst/>
              <a:gdLst/>
              <a:ahLst/>
              <a:cxnLst/>
              <a:rect l="l" t="t" r="r" b="b"/>
              <a:pathLst>
                <a:path w="398" h="302" extrusionOk="0">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1247;p24">
              <a:extLst>
                <a:ext uri="{FF2B5EF4-FFF2-40B4-BE49-F238E27FC236}">
                  <a16:creationId xmlns:a16="http://schemas.microsoft.com/office/drawing/2014/main" id="{89818FC6-506B-2F6A-50F7-C93CD2D20936}"/>
                </a:ext>
              </a:extLst>
            </p:cNvPr>
            <p:cNvSpPr/>
            <p:nvPr/>
          </p:nvSpPr>
          <p:spPr>
            <a:xfrm rot="-2922755">
              <a:off x="4607222" y="2569847"/>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1248;p24">
              <a:extLst>
                <a:ext uri="{FF2B5EF4-FFF2-40B4-BE49-F238E27FC236}">
                  <a16:creationId xmlns:a16="http://schemas.microsoft.com/office/drawing/2014/main" id="{2FE1E987-F514-9791-906A-8A6267C4AF42}"/>
                </a:ext>
              </a:extLst>
            </p:cNvPr>
            <p:cNvSpPr/>
            <p:nvPr/>
          </p:nvSpPr>
          <p:spPr>
            <a:xfrm rot="-2922755">
              <a:off x="4609556" y="2596321"/>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1249;p24">
              <a:extLst>
                <a:ext uri="{FF2B5EF4-FFF2-40B4-BE49-F238E27FC236}">
                  <a16:creationId xmlns:a16="http://schemas.microsoft.com/office/drawing/2014/main" id="{3C264801-09D1-9764-206E-C651A930AB2B}"/>
                </a:ext>
              </a:extLst>
            </p:cNvPr>
            <p:cNvSpPr/>
            <p:nvPr/>
          </p:nvSpPr>
          <p:spPr>
            <a:xfrm rot="-2922755">
              <a:off x="4613115" y="2623675"/>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1250;p24">
              <a:extLst>
                <a:ext uri="{FF2B5EF4-FFF2-40B4-BE49-F238E27FC236}">
                  <a16:creationId xmlns:a16="http://schemas.microsoft.com/office/drawing/2014/main" id="{03B9ED04-C0EB-C107-4AAF-DD22F3480942}"/>
                </a:ext>
              </a:extLst>
            </p:cNvPr>
            <p:cNvSpPr/>
            <p:nvPr/>
          </p:nvSpPr>
          <p:spPr>
            <a:xfrm rot="-2922755">
              <a:off x="4615355" y="2650191"/>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1251;p24">
              <a:extLst>
                <a:ext uri="{FF2B5EF4-FFF2-40B4-BE49-F238E27FC236}">
                  <a16:creationId xmlns:a16="http://schemas.microsoft.com/office/drawing/2014/main" id="{55DC470F-5641-2D05-710E-F7EBA49CBA83}"/>
                </a:ext>
              </a:extLst>
            </p:cNvPr>
            <p:cNvSpPr/>
            <p:nvPr/>
          </p:nvSpPr>
          <p:spPr>
            <a:xfrm rot="-2922755">
              <a:off x="4618591" y="2676831"/>
              <a:ext cx="17542" cy="13436"/>
            </a:xfrm>
            <a:custGeom>
              <a:avLst/>
              <a:gdLst/>
              <a:ahLst/>
              <a:cxnLst/>
              <a:rect l="l" t="t" r="r" b="b"/>
              <a:pathLst>
                <a:path w="141" h="108" extrusionOk="0">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1252;p24">
              <a:extLst>
                <a:ext uri="{FF2B5EF4-FFF2-40B4-BE49-F238E27FC236}">
                  <a16:creationId xmlns:a16="http://schemas.microsoft.com/office/drawing/2014/main" id="{F24D1F6F-084D-E2F9-6366-22E7A314897E}"/>
                </a:ext>
              </a:extLst>
            </p:cNvPr>
            <p:cNvSpPr/>
            <p:nvPr/>
          </p:nvSpPr>
          <p:spPr>
            <a:xfrm rot="-2922755">
              <a:off x="4620912" y="2703649"/>
              <a:ext cx="17791" cy="13436"/>
            </a:xfrm>
            <a:custGeom>
              <a:avLst/>
              <a:gdLst/>
              <a:ahLst/>
              <a:cxnLst/>
              <a:rect l="l" t="t" r="r" b="b"/>
              <a:pathLst>
                <a:path w="143" h="108" extrusionOk="0">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1253;p24">
              <a:extLst>
                <a:ext uri="{FF2B5EF4-FFF2-40B4-BE49-F238E27FC236}">
                  <a16:creationId xmlns:a16="http://schemas.microsoft.com/office/drawing/2014/main" id="{946DB111-DE6D-6E8F-49E5-05C71D314C63}"/>
                </a:ext>
              </a:extLst>
            </p:cNvPr>
            <p:cNvSpPr/>
            <p:nvPr/>
          </p:nvSpPr>
          <p:spPr>
            <a:xfrm rot="-2922755">
              <a:off x="4623979" y="2729916"/>
              <a:ext cx="17791" cy="13312"/>
            </a:xfrm>
            <a:custGeom>
              <a:avLst/>
              <a:gdLst/>
              <a:ahLst/>
              <a:cxnLst/>
              <a:rect l="l" t="t" r="r" b="b"/>
              <a:pathLst>
                <a:path w="143" h="107" extrusionOk="0">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1254;p24">
              <a:extLst>
                <a:ext uri="{FF2B5EF4-FFF2-40B4-BE49-F238E27FC236}">
                  <a16:creationId xmlns:a16="http://schemas.microsoft.com/office/drawing/2014/main" id="{3CB5C832-FCDD-F0EB-7A82-E453A76DA322}"/>
                </a:ext>
              </a:extLst>
            </p:cNvPr>
            <p:cNvSpPr/>
            <p:nvPr/>
          </p:nvSpPr>
          <p:spPr>
            <a:xfrm rot="-2922755">
              <a:off x="4626414" y="275673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1255;p24">
              <a:extLst>
                <a:ext uri="{FF2B5EF4-FFF2-40B4-BE49-F238E27FC236}">
                  <a16:creationId xmlns:a16="http://schemas.microsoft.com/office/drawing/2014/main" id="{FF591F43-554E-8420-88C6-62BE0E851FE9}"/>
                </a:ext>
              </a:extLst>
            </p:cNvPr>
            <p:cNvSpPr/>
            <p:nvPr/>
          </p:nvSpPr>
          <p:spPr>
            <a:xfrm rot="-2922755">
              <a:off x="4628732" y="2783275"/>
              <a:ext cx="18661" cy="13561"/>
            </a:xfrm>
            <a:custGeom>
              <a:avLst/>
              <a:gdLst/>
              <a:ahLst/>
              <a:cxnLst/>
              <a:rect l="l" t="t" r="r" b="b"/>
              <a:pathLst>
                <a:path w="150" h="109" extrusionOk="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1256;p24">
              <a:extLst>
                <a:ext uri="{FF2B5EF4-FFF2-40B4-BE49-F238E27FC236}">
                  <a16:creationId xmlns:a16="http://schemas.microsoft.com/office/drawing/2014/main" id="{3A33C1AA-99D1-FB25-426B-E1508C01DECB}"/>
                </a:ext>
              </a:extLst>
            </p:cNvPr>
            <p:cNvSpPr/>
            <p:nvPr/>
          </p:nvSpPr>
          <p:spPr>
            <a:xfrm rot="-2922755">
              <a:off x="4631797" y="2809813"/>
              <a:ext cx="17915" cy="13561"/>
            </a:xfrm>
            <a:custGeom>
              <a:avLst/>
              <a:gdLst/>
              <a:ahLst/>
              <a:cxnLst/>
              <a:rect l="l" t="t" r="r" b="b"/>
              <a:pathLst>
                <a:path w="144" h="109" extrusionOk="0">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1257;p24">
              <a:extLst>
                <a:ext uri="{FF2B5EF4-FFF2-40B4-BE49-F238E27FC236}">
                  <a16:creationId xmlns:a16="http://schemas.microsoft.com/office/drawing/2014/main" id="{165470E9-ED1B-1D52-FFE9-00352F6E7651}"/>
                </a:ext>
              </a:extLst>
            </p:cNvPr>
            <p:cNvSpPr/>
            <p:nvPr/>
          </p:nvSpPr>
          <p:spPr>
            <a:xfrm rot="-2922755">
              <a:off x="4634256" y="2836287"/>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1258;p24">
              <a:extLst>
                <a:ext uri="{FF2B5EF4-FFF2-40B4-BE49-F238E27FC236}">
                  <a16:creationId xmlns:a16="http://schemas.microsoft.com/office/drawing/2014/main" id="{6CAC1961-8C13-1811-4396-29EB591420DF}"/>
                </a:ext>
              </a:extLst>
            </p:cNvPr>
            <p:cNvSpPr/>
            <p:nvPr/>
          </p:nvSpPr>
          <p:spPr>
            <a:xfrm rot="-2922755">
              <a:off x="4637367" y="2862927"/>
              <a:ext cx="17915" cy="13810"/>
            </a:xfrm>
            <a:custGeom>
              <a:avLst/>
              <a:gdLst/>
              <a:ahLst/>
              <a:cxnLst/>
              <a:rect l="l" t="t" r="r" b="b"/>
              <a:pathLst>
                <a:path w="144" h="111" extrusionOk="0">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1259;p24">
              <a:extLst>
                <a:ext uri="{FF2B5EF4-FFF2-40B4-BE49-F238E27FC236}">
                  <a16:creationId xmlns:a16="http://schemas.microsoft.com/office/drawing/2014/main" id="{5E3A2B12-DA89-029F-902F-F18C524D2368}"/>
                </a:ext>
              </a:extLst>
            </p:cNvPr>
            <p:cNvSpPr/>
            <p:nvPr/>
          </p:nvSpPr>
          <p:spPr>
            <a:xfrm rot="-2922755">
              <a:off x="4695365" y="2498030"/>
              <a:ext cx="50137" cy="37448"/>
            </a:xfrm>
            <a:custGeom>
              <a:avLst/>
              <a:gdLst/>
              <a:ahLst/>
              <a:cxnLst/>
              <a:rect l="l" t="t" r="r" b="b"/>
              <a:pathLst>
                <a:path w="403" h="301" extrusionOk="0">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1260;p24">
              <a:extLst>
                <a:ext uri="{FF2B5EF4-FFF2-40B4-BE49-F238E27FC236}">
                  <a16:creationId xmlns:a16="http://schemas.microsoft.com/office/drawing/2014/main" id="{1F016CFF-79B2-1062-754C-87BF09D3A7E2}"/>
                </a:ext>
              </a:extLst>
            </p:cNvPr>
            <p:cNvSpPr/>
            <p:nvPr/>
          </p:nvSpPr>
          <p:spPr>
            <a:xfrm rot="-2922755">
              <a:off x="4739179" y="2919951"/>
              <a:ext cx="49142" cy="36950"/>
            </a:xfrm>
            <a:custGeom>
              <a:avLst/>
              <a:gdLst/>
              <a:ahLst/>
              <a:cxnLst/>
              <a:rect l="l" t="t" r="r" b="b"/>
              <a:pathLst>
                <a:path w="395" h="297" extrusionOk="0">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1261;p24">
              <a:extLst>
                <a:ext uri="{FF2B5EF4-FFF2-40B4-BE49-F238E27FC236}">
                  <a16:creationId xmlns:a16="http://schemas.microsoft.com/office/drawing/2014/main" id="{39A561F0-1A09-1131-653B-678B5F093EAD}"/>
                </a:ext>
              </a:extLst>
            </p:cNvPr>
            <p:cNvSpPr/>
            <p:nvPr/>
          </p:nvSpPr>
          <p:spPr>
            <a:xfrm rot="-2922755">
              <a:off x="4715981" y="2551715"/>
              <a:ext cx="17666" cy="13436"/>
            </a:xfrm>
            <a:custGeom>
              <a:avLst/>
              <a:gdLst/>
              <a:ahLst/>
              <a:cxnLst/>
              <a:rect l="l" t="t" r="r" b="b"/>
              <a:pathLst>
                <a:path w="142" h="108" extrusionOk="0">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1262;p24">
              <a:extLst>
                <a:ext uri="{FF2B5EF4-FFF2-40B4-BE49-F238E27FC236}">
                  <a16:creationId xmlns:a16="http://schemas.microsoft.com/office/drawing/2014/main" id="{A62F3925-E356-AD81-B989-44A444D369ED}"/>
                </a:ext>
              </a:extLst>
            </p:cNvPr>
            <p:cNvSpPr/>
            <p:nvPr/>
          </p:nvSpPr>
          <p:spPr>
            <a:xfrm rot="-2922755">
              <a:off x="4718692" y="2582456"/>
              <a:ext cx="17915" cy="13561"/>
            </a:xfrm>
            <a:custGeom>
              <a:avLst/>
              <a:gdLst/>
              <a:ahLst/>
              <a:cxnLst/>
              <a:rect l="l" t="t" r="r" b="b"/>
              <a:pathLst>
                <a:path w="144" h="109" extrusionOk="0">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1263;p24">
              <a:extLst>
                <a:ext uri="{FF2B5EF4-FFF2-40B4-BE49-F238E27FC236}">
                  <a16:creationId xmlns:a16="http://schemas.microsoft.com/office/drawing/2014/main" id="{0E350628-7766-D5A8-5FFB-7FC2A7D75169}"/>
                </a:ext>
              </a:extLst>
            </p:cNvPr>
            <p:cNvSpPr/>
            <p:nvPr/>
          </p:nvSpPr>
          <p:spPr>
            <a:xfrm rot="-2922755">
              <a:off x="4721532" y="2612858"/>
              <a:ext cx="18786" cy="14307"/>
            </a:xfrm>
            <a:custGeom>
              <a:avLst/>
              <a:gdLst/>
              <a:ahLst/>
              <a:cxnLst/>
              <a:rect l="l" t="t" r="r" b="b"/>
              <a:pathLst>
                <a:path w="151" h="115" extrusionOk="0">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1264;p24">
              <a:extLst>
                <a:ext uri="{FF2B5EF4-FFF2-40B4-BE49-F238E27FC236}">
                  <a16:creationId xmlns:a16="http://schemas.microsoft.com/office/drawing/2014/main" id="{5C039148-CB11-D22B-96AA-5500B09F9349}"/>
                </a:ext>
              </a:extLst>
            </p:cNvPr>
            <p:cNvSpPr/>
            <p:nvPr/>
          </p:nvSpPr>
          <p:spPr>
            <a:xfrm rot="-2922755">
              <a:off x="4725238" y="264412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1265;p24">
              <a:extLst>
                <a:ext uri="{FF2B5EF4-FFF2-40B4-BE49-F238E27FC236}">
                  <a16:creationId xmlns:a16="http://schemas.microsoft.com/office/drawing/2014/main" id="{E2F38EC7-73D2-3D69-B189-9C9EE5FA2E49}"/>
                </a:ext>
              </a:extLst>
            </p:cNvPr>
            <p:cNvSpPr/>
            <p:nvPr/>
          </p:nvSpPr>
          <p:spPr>
            <a:xfrm rot="-2922755">
              <a:off x="4727802" y="2674535"/>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1266;p24">
              <a:extLst>
                <a:ext uri="{FF2B5EF4-FFF2-40B4-BE49-F238E27FC236}">
                  <a16:creationId xmlns:a16="http://schemas.microsoft.com/office/drawing/2014/main" id="{69986343-3F4A-C1CC-1AB7-C17954470A14}"/>
                </a:ext>
              </a:extLst>
            </p:cNvPr>
            <p:cNvSpPr/>
            <p:nvPr/>
          </p:nvSpPr>
          <p:spPr>
            <a:xfrm rot="-2922755">
              <a:off x="4731615" y="2704891"/>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1267;p24">
              <a:extLst>
                <a:ext uri="{FF2B5EF4-FFF2-40B4-BE49-F238E27FC236}">
                  <a16:creationId xmlns:a16="http://schemas.microsoft.com/office/drawing/2014/main" id="{89AF4CEF-1A14-85B9-9FDA-456203D34EF3}"/>
                </a:ext>
              </a:extLst>
            </p:cNvPr>
            <p:cNvSpPr/>
            <p:nvPr/>
          </p:nvSpPr>
          <p:spPr>
            <a:xfrm rot="-2922755">
              <a:off x="4734441" y="2736282"/>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1268;p24">
              <a:extLst>
                <a:ext uri="{FF2B5EF4-FFF2-40B4-BE49-F238E27FC236}">
                  <a16:creationId xmlns:a16="http://schemas.microsoft.com/office/drawing/2014/main" id="{E1EF6D45-8B80-3C5A-43F1-24FBCDE95F50}"/>
                </a:ext>
              </a:extLst>
            </p:cNvPr>
            <p:cNvSpPr/>
            <p:nvPr/>
          </p:nvSpPr>
          <p:spPr>
            <a:xfrm rot="-2922755">
              <a:off x="4737979" y="276665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1269;p24">
              <a:extLst>
                <a:ext uri="{FF2B5EF4-FFF2-40B4-BE49-F238E27FC236}">
                  <a16:creationId xmlns:a16="http://schemas.microsoft.com/office/drawing/2014/main" id="{7AFEE9A3-DB72-3D90-F833-799FD139A80C}"/>
                </a:ext>
              </a:extLst>
            </p:cNvPr>
            <p:cNvSpPr/>
            <p:nvPr/>
          </p:nvSpPr>
          <p:spPr>
            <a:xfrm rot="-2922755">
              <a:off x="4740826" y="2797442"/>
              <a:ext cx="17791" cy="13934"/>
            </a:xfrm>
            <a:custGeom>
              <a:avLst/>
              <a:gdLst/>
              <a:ahLst/>
              <a:cxnLst/>
              <a:rect l="l" t="t" r="r" b="b"/>
              <a:pathLst>
                <a:path w="143" h="112" extrusionOk="0">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1270;p24">
              <a:extLst>
                <a:ext uri="{FF2B5EF4-FFF2-40B4-BE49-F238E27FC236}">
                  <a16:creationId xmlns:a16="http://schemas.microsoft.com/office/drawing/2014/main" id="{9CB82729-965E-81CA-E508-9A2D1D16ADD5}"/>
                </a:ext>
              </a:extLst>
            </p:cNvPr>
            <p:cNvSpPr/>
            <p:nvPr/>
          </p:nvSpPr>
          <p:spPr>
            <a:xfrm rot="-2922755">
              <a:off x="4743698" y="2828689"/>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1271;p24">
              <a:extLst>
                <a:ext uri="{FF2B5EF4-FFF2-40B4-BE49-F238E27FC236}">
                  <a16:creationId xmlns:a16="http://schemas.microsoft.com/office/drawing/2014/main" id="{DBADD5DC-9CE0-EA8D-E757-1C212915D1AB}"/>
                </a:ext>
              </a:extLst>
            </p:cNvPr>
            <p:cNvSpPr/>
            <p:nvPr/>
          </p:nvSpPr>
          <p:spPr>
            <a:xfrm rot="-2922755">
              <a:off x="4747236" y="285905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1272;p24">
              <a:extLst>
                <a:ext uri="{FF2B5EF4-FFF2-40B4-BE49-F238E27FC236}">
                  <a16:creationId xmlns:a16="http://schemas.microsoft.com/office/drawing/2014/main" id="{90AD8095-281C-FB04-8707-E0DCC3B99DBC}"/>
                </a:ext>
              </a:extLst>
            </p:cNvPr>
            <p:cNvSpPr/>
            <p:nvPr/>
          </p:nvSpPr>
          <p:spPr>
            <a:xfrm rot="-2922755">
              <a:off x="4749935" y="2889522"/>
              <a:ext cx="18661" cy="13934"/>
            </a:xfrm>
            <a:custGeom>
              <a:avLst/>
              <a:gdLst/>
              <a:ahLst/>
              <a:cxnLst/>
              <a:rect l="l" t="t" r="r" b="b"/>
              <a:pathLst>
                <a:path w="150" h="112" extrusionOk="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1273;p24">
              <a:extLst>
                <a:ext uri="{FF2B5EF4-FFF2-40B4-BE49-F238E27FC236}">
                  <a16:creationId xmlns:a16="http://schemas.microsoft.com/office/drawing/2014/main" id="{C707D53E-8457-C368-CEBA-176690328A36}"/>
                </a:ext>
              </a:extLst>
            </p:cNvPr>
            <p:cNvSpPr/>
            <p:nvPr/>
          </p:nvSpPr>
          <p:spPr>
            <a:xfrm rot="-2922755">
              <a:off x="4816594" y="2476115"/>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1274;p24">
              <a:extLst>
                <a:ext uri="{FF2B5EF4-FFF2-40B4-BE49-F238E27FC236}">
                  <a16:creationId xmlns:a16="http://schemas.microsoft.com/office/drawing/2014/main" id="{2DB77788-A1DC-7DA0-66D4-8E1725920231}"/>
                </a:ext>
              </a:extLst>
            </p:cNvPr>
            <p:cNvSpPr/>
            <p:nvPr/>
          </p:nvSpPr>
          <p:spPr>
            <a:xfrm rot="-2922755">
              <a:off x="4865639" y="2953834"/>
              <a:ext cx="49266" cy="37572"/>
            </a:xfrm>
            <a:custGeom>
              <a:avLst/>
              <a:gdLst/>
              <a:ahLst/>
              <a:cxnLst/>
              <a:rect l="l" t="t" r="r" b="b"/>
              <a:pathLst>
                <a:path w="396" h="302" extrusionOk="0">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1275;p24">
              <a:extLst>
                <a:ext uri="{FF2B5EF4-FFF2-40B4-BE49-F238E27FC236}">
                  <a16:creationId xmlns:a16="http://schemas.microsoft.com/office/drawing/2014/main" id="{A6A185C8-D93A-5C8E-CAEF-62957081B879}"/>
                </a:ext>
              </a:extLst>
            </p:cNvPr>
            <p:cNvSpPr/>
            <p:nvPr/>
          </p:nvSpPr>
          <p:spPr>
            <a:xfrm rot="-2922755">
              <a:off x="4836975" y="2534821"/>
              <a:ext cx="18661" cy="13561"/>
            </a:xfrm>
            <a:custGeom>
              <a:avLst/>
              <a:gdLst/>
              <a:ahLst/>
              <a:cxnLst/>
              <a:rect l="l" t="t" r="r" b="b"/>
              <a:pathLst>
                <a:path w="150" h="109" extrusionOk="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1276;p24">
              <a:extLst>
                <a:ext uri="{FF2B5EF4-FFF2-40B4-BE49-F238E27FC236}">
                  <a16:creationId xmlns:a16="http://schemas.microsoft.com/office/drawing/2014/main" id="{388D7CA8-D317-7E8C-132B-A736B91B07AB}"/>
                </a:ext>
              </a:extLst>
            </p:cNvPr>
            <p:cNvSpPr/>
            <p:nvPr/>
          </p:nvSpPr>
          <p:spPr>
            <a:xfrm rot="-2922755">
              <a:off x="4841203" y="2569949"/>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1277;p24">
              <a:extLst>
                <a:ext uri="{FF2B5EF4-FFF2-40B4-BE49-F238E27FC236}">
                  <a16:creationId xmlns:a16="http://schemas.microsoft.com/office/drawing/2014/main" id="{BE7188AA-8DC4-6D6B-F4BB-EE784B27F9A4}"/>
                </a:ext>
              </a:extLst>
            </p:cNvPr>
            <p:cNvSpPr/>
            <p:nvPr/>
          </p:nvSpPr>
          <p:spPr>
            <a:xfrm rot="-2922755">
              <a:off x="4844420" y="2604618"/>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1278;p24">
              <a:extLst>
                <a:ext uri="{FF2B5EF4-FFF2-40B4-BE49-F238E27FC236}">
                  <a16:creationId xmlns:a16="http://schemas.microsoft.com/office/drawing/2014/main" id="{3B3AFEF5-7935-CF58-72F3-CF70E714DD38}"/>
                </a:ext>
              </a:extLst>
            </p:cNvPr>
            <p:cNvSpPr/>
            <p:nvPr/>
          </p:nvSpPr>
          <p:spPr>
            <a:xfrm rot="-2922755">
              <a:off x="4847594" y="2639716"/>
              <a:ext cx="18786" cy="13436"/>
            </a:xfrm>
            <a:custGeom>
              <a:avLst/>
              <a:gdLst/>
              <a:ahLst/>
              <a:cxnLst/>
              <a:rect l="l" t="t" r="r" b="b"/>
              <a:pathLst>
                <a:path w="151" h="108" extrusionOk="0">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1279;p24">
              <a:extLst>
                <a:ext uri="{FF2B5EF4-FFF2-40B4-BE49-F238E27FC236}">
                  <a16:creationId xmlns:a16="http://schemas.microsoft.com/office/drawing/2014/main" id="{43FC6A4F-668C-E13A-68F4-F6CA99F8ECCA}"/>
                </a:ext>
              </a:extLst>
            </p:cNvPr>
            <p:cNvSpPr/>
            <p:nvPr/>
          </p:nvSpPr>
          <p:spPr>
            <a:xfrm rot="-2922755">
              <a:off x="4851576" y="2674152"/>
              <a:ext cx="17791" cy="13934"/>
            </a:xfrm>
            <a:custGeom>
              <a:avLst/>
              <a:gdLst/>
              <a:ahLst/>
              <a:cxnLst/>
              <a:rect l="l" t="t" r="r" b="b"/>
              <a:pathLst>
                <a:path w="143" h="112" extrusionOk="0">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1280;p24">
              <a:extLst>
                <a:ext uri="{FF2B5EF4-FFF2-40B4-BE49-F238E27FC236}">
                  <a16:creationId xmlns:a16="http://schemas.microsoft.com/office/drawing/2014/main" id="{248A6D47-F3F7-D541-26F9-A2E937E5049C}"/>
                </a:ext>
              </a:extLst>
            </p:cNvPr>
            <p:cNvSpPr/>
            <p:nvPr/>
          </p:nvSpPr>
          <p:spPr>
            <a:xfrm rot="-2922755">
              <a:off x="4854797" y="2709228"/>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1281;p24">
              <a:extLst>
                <a:ext uri="{FF2B5EF4-FFF2-40B4-BE49-F238E27FC236}">
                  <a16:creationId xmlns:a16="http://schemas.microsoft.com/office/drawing/2014/main" id="{E2C2EE84-95C8-34EF-51F9-EFE069E0BBEC}"/>
                </a:ext>
              </a:extLst>
            </p:cNvPr>
            <p:cNvSpPr/>
            <p:nvPr/>
          </p:nvSpPr>
          <p:spPr>
            <a:xfrm rot="-2922755">
              <a:off x="4858779" y="274354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1282;p24">
              <a:extLst>
                <a:ext uri="{FF2B5EF4-FFF2-40B4-BE49-F238E27FC236}">
                  <a16:creationId xmlns:a16="http://schemas.microsoft.com/office/drawing/2014/main" id="{7D876CD0-5E57-3B63-199E-E3F9F4458D91}"/>
                </a:ext>
              </a:extLst>
            </p:cNvPr>
            <p:cNvSpPr/>
            <p:nvPr/>
          </p:nvSpPr>
          <p:spPr>
            <a:xfrm rot="-2922755">
              <a:off x="4862204" y="2779042"/>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1283;p24">
              <a:extLst>
                <a:ext uri="{FF2B5EF4-FFF2-40B4-BE49-F238E27FC236}">
                  <a16:creationId xmlns:a16="http://schemas.microsoft.com/office/drawing/2014/main" id="{7F4553E0-647C-4A4D-3BF0-465E9A3C794B}"/>
                </a:ext>
              </a:extLst>
            </p:cNvPr>
            <p:cNvSpPr/>
            <p:nvPr/>
          </p:nvSpPr>
          <p:spPr>
            <a:xfrm rot="-2922755">
              <a:off x="4865561" y="2814170"/>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1284;p24">
              <a:extLst>
                <a:ext uri="{FF2B5EF4-FFF2-40B4-BE49-F238E27FC236}">
                  <a16:creationId xmlns:a16="http://schemas.microsoft.com/office/drawing/2014/main" id="{081F0962-936B-A8D0-EA3F-7959D4A9020B}"/>
                </a:ext>
              </a:extLst>
            </p:cNvPr>
            <p:cNvSpPr/>
            <p:nvPr/>
          </p:nvSpPr>
          <p:spPr>
            <a:xfrm rot="-2922755">
              <a:off x="4869454" y="2848533"/>
              <a:ext cx="17791" cy="13810"/>
            </a:xfrm>
            <a:custGeom>
              <a:avLst/>
              <a:gdLst/>
              <a:ahLst/>
              <a:cxnLst/>
              <a:rect l="l" t="t" r="r" b="b"/>
              <a:pathLst>
                <a:path w="143" h="111" extrusionOk="0">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1285;p24">
              <a:extLst>
                <a:ext uri="{FF2B5EF4-FFF2-40B4-BE49-F238E27FC236}">
                  <a16:creationId xmlns:a16="http://schemas.microsoft.com/office/drawing/2014/main" id="{6A070922-CC96-4E1B-6CBD-8168CBAB5565}"/>
                </a:ext>
              </a:extLst>
            </p:cNvPr>
            <p:cNvSpPr/>
            <p:nvPr/>
          </p:nvSpPr>
          <p:spPr>
            <a:xfrm rot="-2922755">
              <a:off x="4872675" y="2883610"/>
              <a:ext cx="18786" cy="13436"/>
            </a:xfrm>
            <a:custGeom>
              <a:avLst/>
              <a:gdLst/>
              <a:ahLst/>
              <a:cxnLst/>
              <a:rect l="l" t="t" r="r" b="b"/>
              <a:pathLst>
                <a:path w="151" h="108" extrusionOk="0">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1286;p24">
              <a:extLst>
                <a:ext uri="{FF2B5EF4-FFF2-40B4-BE49-F238E27FC236}">
                  <a16:creationId xmlns:a16="http://schemas.microsoft.com/office/drawing/2014/main" id="{58A43E9D-645C-6875-4923-48465755881F}"/>
                </a:ext>
              </a:extLst>
            </p:cNvPr>
            <p:cNvSpPr/>
            <p:nvPr/>
          </p:nvSpPr>
          <p:spPr>
            <a:xfrm rot="-2922755">
              <a:off x="4876704" y="291790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1287;p24">
              <a:extLst>
                <a:ext uri="{FF2B5EF4-FFF2-40B4-BE49-F238E27FC236}">
                  <a16:creationId xmlns:a16="http://schemas.microsoft.com/office/drawing/2014/main" id="{6D75C55D-DE95-5FE2-B079-AF1B06D98EC3}"/>
                </a:ext>
              </a:extLst>
            </p:cNvPr>
            <p:cNvSpPr/>
            <p:nvPr/>
          </p:nvSpPr>
          <p:spPr>
            <a:xfrm rot="-2922755">
              <a:off x="4958357" y="2455565"/>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1288;p24">
              <a:extLst>
                <a:ext uri="{FF2B5EF4-FFF2-40B4-BE49-F238E27FC236}">
                  <a16:creationId xmlns:a16="http://schemas.microsoft.com/office/drawing/2014/main" id="{1FFE030D-522F-BFA5-CE95-A1F68CB725AE}"/>
                </a:ext>
              </a:extLst>
            </p:cNvPr>
            <p:cNvSpPr/>
            <p:nvPr/>
          </p:nvSpPr>
          <p:spPr>
            <a:xfrm rot="-2922755">
              <a:off x="5007202" y="2990227"/>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1289;p24">
              <a:extLst>
                <a:ext uri="{FF2B5EF4-FFF2-40B4-BE49-F238E27FC236}">
                  <a16:creationId xmlns:a16="http://schemas.microsoft.com/office/drawing/2014/main" id="{8E0C99F8-755E-246A-42D8-F087D593E79C}"/>
                </a:ext>
              </a:extLst>
            </p:cNvPr>
            <p:cNvSpPr/>
            <p:nvPr/>
          </p:nvSpPr>
          <p:spPr>
            <a:xfrm rot="-2922755">
              <a:off x="4973212" y="2520768"/>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1290;p24">
              <a:extLst>
                <a:ext uri="{FF2B5EF4-FFF2-40B4-BE49-F238E27FC236}">
                  <a16:creationId xmlns:a16="http://schemas.microsoft.com/office/drawing/2014/main" id="{0EE0D4AE-6829-A8BF-CA13-96B1FDFB0C84}"/>
                </a:ext>
              </a:extLst>
            </p:cNvPr>
            <p:cNvSpPr/>
            <p:nvPr/>
          </p:nvSpPr>
          <p:spPr>
            <a:xfrm rot="-2922755">
              <a:off x="4977809" y="2559773"/>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1291;p24">
              <a:extLst>
                <a:ext uri="{FF2B5EF4-FFF2-40B4-BE49-F238E27FC236}">
                  <a16:creationId xmlns:a16="http://schemas.microsoft.com/office/drawing/2014/main" id="{B4DB24A0-33B9-61FE-A164-5C445E4D088A}"/>
                </a:ext>
              </a:extLst>
            </p:cNvPr>
            <p:cNvSpPr/>
            <p:nvPr/>
          </p:nvSpPr>
          <p:spPr>
            <a:xfrm rot="-2922755">
              <a:off x="4981531" y="259876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1292;p24">
              <a:extLst>
                <a:ext uri="{FF2B5EF4-FFF2-40B4-BE49-F238E27FC236}">
                  <a16:creationId xmlns:a16="http://schemas.microsoft.com/office/drawing/2014/main" id="{AC2E51AD-D27A-D336-6E69-7462F6C227AA}"/>
                </a:ext>
              </a:extLst>
            </p:cNvPr>
            <p:cNvSpPr/>
            <p:nvPr/>
          </p:nvSpPr>
          <p:spPr>
            <a:xfrm rot="-2922755">
              <a:off x="4985861" y="2636909"/>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1293;p24">
              <a:extLst>
                <a:ext uri="{FF2B5EF4-FFF2-40B4-BE49-F238E27FC236}">
                  <a16:creationId xmlns:a16="http://schemas.microsoft.com/office/drawing/2014/main" id="{1281F8CE-DA7F-9069-3069-524E50D2BF45}"/>
                </a:ext>
              </a:extLst>
            </p:cNvPr>
            <p:cNvSpPr/>
            <p:nvPr/>
          </p:nvSpPr>
          <p:spPr>
            <a:xfrm rot="-2922755">
              <a:off x="4989595" y="2676304"/>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1294;p24">
              <a:extLst>
                <a:ext uri="{FF2B5EF4-FFF2-40B4-BE49-F238E27FC236}">
                  <a16:creationId xmlns:a16="http://schemas.microsoft.com/office/drawing/2014/main" id="{E31895D4-FEC7-DA91-0538-A5572D454F23}"/>
                </a:ext>
              </a:extLst>
            </p:cNvPr>
            <p:cNvSpPr/>
            <p:nvPr/>
          </p:nvSpPr>
          <p:spPr>
            <a:xfrm rot="-2922755">
              <a:off x="4993181" y="2715372"/>
              <a:ext cx="18661" cy="13561"/>
            </a:xfrm>
            <a:custGeom>
              <a:avLst/>
              <a:gdLst/>
              <a:ahLst/>
              <a:cxnLst/>
              <a:rect l="l" t="t" r="r" b="b"/>
              <a:pathLst>
                <a:path w="150" h="109" extrusionOk="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1295;p24">
              <a:extLst>
                <a:ext uri="{FF2B5EF4-FFF2-40B4-BE49-F238E27FC236}">
                  <a16:creationId xmlns:a16="http://schemas.microsoft.com/office/drawing/2014/main" id="{B44302FC-3F65-74CD-E555-E7D79068119F}"/>
                </a:ext>
              </a:extLst>
            </p:cNvPr>
            <p:cNvSpPr/>
            <p:nvPr/>
          </p:nvSpPr>
          <p:spPr>
            <a:xfrm rot="-2922755">
              <a:off x="4997732" y="2754398"/>
              <a:ext cx="17791" cy="13436"/>
            </a:xfrm>
            <a:custGeom>
              <a:avLst/>
              <a:gdLst/>
              <a:ahLst/>
              <a:cxnLst/>
              <a:rect l="l" t="t" r="r" b="b"/>
              <a:pathLst>
                <a:path w="143" h="108" extrusionOk="0">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1296;p24">
              <a:extLst>
                <a:ext uri="{FF2B5EF4-FFF2-40B4-BE49-F238E27FC236}">
                  <a16:creationId xmlns:a16="http://schemas.microsoft.com/office/drawing/2014/main" id="{33537BB7-6F3B-6E40-ECD6-2FD5A2267408}"/>
                </a:ext>
              </a:extLst>
            </p:cNvPr>
            <p:cNvSpPr/>
            <p:nvPr/>
          </p:nvSpPr>
          <p:spPr>
            <a:xfrm rot="-2922755">
              <a:off x="5001500" y="2793496"/>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1297;p24">
              <a:extLst>
                <a:ext uri="{FF2B5EF4-FFF2-40B4-BE49-F238E27FC236}">
                  <a16:creationId xmlns:a16="http://schemas.microsoft.com/office/drawing/2014/main" id="{9AB82B34-AFDF-7C06-78CB-9561A2C265B8}"/>
                </a:ext>
              </a:extLst>
            </p:cNvPr>
            <p:cNvSpPr/>
            <p:nvPr/>
          </p:nvSpPr>
          <p:spPr>
            <a:xfrm rot="-2922755">
              <a:off x="5006076" y="2832454"/>
              <a:ext cx="17666" cy="13436"/>
            </a:xfrm>
            <a:custGeom>
              <a:avLst/>
              <a:gdLst/>
              <a:ahLst/>
              <a:cxnLst/>
              <a:rect l="l" t="t" r="r" b="b"/>
              <a:pathLst>
                <a:path w="142" h="108" extrusionOk="0">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1298;p24">
              <a:extLst>
                <a:ext uri="{FF2B5EF4-FFF2-40B4-BE49-F238E27FC236}">
                  <a16:creationId xmlns:a16="http://schemas.microsoft.com/office/drawing/2014/main" id="{FBD3FCB0-0A1E-8781-7481-B4377FF4B900}"/>
                </a:ext>
              </a:extLst>
            </p:cNvPr>
            <p:cNvSpPr/>
            <p:nvPr/>
          </p:nvSpPr>
          <p:spPr>
            <a:xfrm rot="-2922755">
              <a:off x="5009509" y="2871058"/>
              <a:ext cx="17791" cy="14058"/>
            </a:xfrm>
            <a:custGeom>
              <a:avLst/>
              <a:gdLst/>
              <a:ahLst/>
              <a:cxnLst/>
              <a:rect l="l" t="t" r="r" b="b"/>
              <a:pathLst>
                <a:path w="143" h="113" extrusionOk="0">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1299;p24">
              <a:extLst>
                <a:ext uri="{FF2B5EF4-FFF2-40B4-BE49-F238E27FC236}">
                  <a16:creationId xmlns:a16="http://schemas.microsoft.com/office/drawing/2014/main" id="{6EC2500F-4B77-D709-62DA-B187F0A451B6}"/>
                </a:ext>
              </a:extLst>
            </p:cNvPr>
            <p:cNvSpPr/>
            <p:nvPr/>
          </p:nvSpPr>
          <p:spPr>
            <a:xfrm rot="-2922755">
              <a:off x="5013027" y="2910101"/>
              <a:ext cx="18786" cy="13561"/>
            </a:xfrm>
            <a:custGeom>
              <a:avLst/>
              <a:gdLst/>
              <a:ahLst/>
              <a:cxnLst/>
              <a:rect l="l" t="t" r="r" b="b"/>
              <a:pathLst>
                <a:path w="151" h="109" extrusionOk="0">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1300;p24">
              <a:extLst>
                <a:ext uri="{FF2B5EF4-FFF2-40B4-BE49-F238E27FC236}">
                  <a16:creationId xmlns:a16="http://schemas.microsoft.com/office/drawing/2014/main" id="{523DA097-986A-81E5-14B4-66C4DB2A9FB2}"/>
                </a:ext>
              </a:extLst>
            </p:cNvPr>
            <p:cNvSpPr/>
            <p:nvPr/>
          </p:nvSpPr>
          <p:spPr>
            <a:xfrm rot="-2922755">
              <a:off x="5017727" y="2949058"/>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1301;p24">
              <a:extLst>
                <a:ext uri="{FF2B5EF4-FFF2-40B4-BE49-F238E27FC236}">
                  <a16:creationId xmlns:a16="http://schemas.microsoft.com/office/drawing/2014/main" id="{EE1FCD77-652A-2F3E-C854-08E779C11A4D}"/>
                </a:ext>
              </a:extLst>
            </p:cNvPr>
            <p:cNvSpPr/>
            <p:nvPr/>
          </p:nvSpPr>
          <p:spPr>
            <a:xfrm rot="-2922755">
              <a:off x="5109199" y="2438590"/>
              <a:ext cx="39935" cy="37697"/>
            </a:xfrm>
            <a:custGeom>
              <a:avLst/>
              <a:gdLst/>
              <a:ahLst/>
              <a:cxnLst/>
              <a:rect l="l" t="t" r="r" b="b"/>
              <a:pathLst>
                <a:path w="321" h="303" extrusionOk="0">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1302;p24">
              <a:extLst>
                <a:ext uri="{FF2B5EF4-FFF2-40B4-BE49-F238E27FC236}">
                  <a16:creationId xmlns:a16="http://schemas.microsoft.com/office/drawing/2014/main" id="{FB7BA9B7-72B5-D885-C477-64E92FC66FE8}"/>
                </a:ext>
              </a:extLst>
            </p:cNvPr>
            <p:cNvSpPr/>
            <p:nvPr/>
          </p:nvSpPr>
          <p:spPr>
            <a:xfrm rot="-2922755">
              <a:off x="5169826" y="3029952"/>
              <a:ext cx="39811" cy="37075"/>
            </a:xfrm>
            <a:custGeom>
              <a:avLst/>
              <a:gdLst/>
              <a:ahLst/>
              <a:cxnLst/>
              <a:rect l="l" t="t" r="r" b="b"/>
              <a:pathLst>
                <a:path w="320" h="298" extrusionOk="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1303;p24">
              <a:extLst>
                <a:ext uri="{FF2B5EF4-FFF2-40B4-BE49-F238E27FC236}">
                  <a16:creationId xmlns:a16="http://schemas.microsoft.com/office/drawing/2014/main" id="{F700A832-EF19-9403-583A-458C88EE7A72}"/>
                </a:ext>
              </a:extLst>
            </p:cNvPr>
            <p:cNvSpPr/>
            <p:nvPr/>
          </p:nvSpPr>
          <p:spPr>
            <a:xfrm rot="-2922755">
              <a:off x="5127912" y="2508583"/>
              <a:ext cx="14805" cy="13810"/>
            </a:xfrm>
            <a:custGeom>
              <a:avLst/>
              <a:gdLst/>
              <a:ahLst/>
              <a:cxnLst/>
              <a:rect l="l" t="t" r="r" b="b"/>
              <a:pathLst>
                <a:path w="119" h="111" extrusionOk="0">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1304;p24">
              <a:extLst>
                <a:ext uri="{FF2B5EF4-FFF2-40B4-BE49-F238E27FC236}">
                  <a16:creationId xmlns:a16="http://schemas.microsoft.com/office/drawing/2014/main" id="{7C526470-B1A5-4B9D-00FA-04B8D918452E}"/>
                </a:ext>
              </a:extLst>
            </p:cNvPr>
            <p:cNvSpPr/>
            <p:nvPr/>
          </p:nvSpPr>
          <p:spPr>
            <a:xfrm rot="-2922755">
              <a:off x="5132368" y="2552137"/>
              <a:ext cx="15054" cy="13561"/>
            </a:xfrm>
            <a:custGeom>
              <a:avLst/>
              <a:gdLst/>
              <a:ahLst/>
              <a:cxnLst/>
              <a:rect l="l" t="t" r="r" b="b"/>
              <a:pathLst>
                <a:path w="121" h="109" extrusionOk="0">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1305;p24">
              <a:extLst>
                <a:ext uri="{FF2B5EF4-FFF2-40B4-BE49-F238E27FC236}">
                  <a16:creationId xmlns:a16="http://schemas.microsoft.com/office/drawing/2014/main" id="{B54E9DF4-6077-FA30-447C-3FC432E8F108}"/>
                </a:ext>
              </a:extLst>
            </p:cNvPr>
            <p:cNvSpPr/>
            <p:nvPr/>
          </p:nvSpPr>
          <p:spPr>
            <a:xfrm rot="-2922755">
              <a:off x="5137331" y="2595133"/>
              <a:ext cx="14058" cy="13561"/>
            </a:xfrm>
            <a:custGeom>
              <a:avLst/>
              <a:gdLst/>
              <a:ahLst/>
              <a:cxnLst/>
              <a:rect l="l" t="t" r="r" b="b"/>
              <a:pathLst>
                <a:path w="113" h="109" extrusionOk="0">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1306;p24">
              <a:extLst>
                <a:ext uri="{FF2B5EF4-FFF2-40B4-BE49-F238E27FC236}">
                  <a16:creationId xmlns:a16="http://schemas.microsoft.com/office/drawing/2014/main" id="{388F4220-3B07-F157-D2A3-805AD4F5ED1B}"/>
                </a:ext>
              </a:extLst>
            </p:cNvPr>
            <p:cNvSpPr/>
            <p:nvPr/>
          </p:nvSpPr>
          <p:spPr>
            <a:xfrm rot="-2922755">
              <a:off x="5141298" y="2638004"/>
              <a:ext cx="15054" cy="13810"/>
            </a:xfrm>
            <a:custGeom>
              <a:avLst/>
              <a:gdLst/>
              <a:ahLst/>
              <a:cxnLst/>
              <a:rect l="l" t="t" r="r" b="b"/>
              <a:pathLst>
                <a:path w="121" h="111" extrusionOk="0">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1307;p24">
              <a:extLst>
                <a:ext uri="{FF2B5EF4-FFF2-40B4-BE49-F238E27FC236}">
                  <a16:creationId xmlns:a16="http://schemas.microsoft.com/office/drawing/2014/main" id="{D9DF2D0E-D20F-7820-0C8D-66537AD407C3}"/>
                </a:ext>
              </a:extLst>
            </p:cNvPr>
            <p:cNvSpPr/>
            <p:nvPr/>
          </p:nvSpPr>
          <p:spPr>
            <a:xfrm rot="-2922755">
              <a:off x="5146213" y="2681022"/>
              <a:ext cx="14058" cy="13685"/>
            </a:xfrm>
            <a:custGeom>
              <a:avLst/>
              <a:gdLst/>
              <a:ahLst/>
              <a:cxnLst/>
              <a:rect l="l" t="t" r="r" b="b"/>
              <a:pathLst>
                <a:path w="113" h="110" extrusionOk="0">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1308;p24">
              <a:extLst>
                <a:ext uri="{FF2B5EF4-FFF2-40B4-BE49-F238E27FC236}">
                  <a16:creationId xmlns:a16="http://schemas.microsoft.com/office/drawing/2014/main" id="{6CFCE76E-59E8-CB7E-EE11-93C98E6863AC}"/>
                </a:ext>
              </a:extLst>
            </p:cNvPr>
            <p:cNvSpPr/>
            <p:nvPr/>
          </p:nvSpPr>
          <p:spPr>
            <a:xfrm rot="-2922755">
              <a:off x="5150419" y="2724271"/>
              <a:ext cx="14680" cy="13436"/>
            </a:xfrm>
            <a:custGeom>
              <a:avLst/>
              <a:gdLst/>
              <a:ahLst/>
              <a:cxnLst/>
              <a:rect l="l" t="t" r="r" b="b"/>
              <a:pathLst>
                <a:path w="118" h="108" extrusionOk="0">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1309;p24">
              <a:extLst>
                <a:ext uri="{FF2B5EF4-FFF2-40B4-BE49-F238E27FC236}">
                  <a16:creationId xmlns:a16="http://schemas.microsoft.com/office/drawing/2014/main" id="{702446E7-729E-659A-D1C7-334091F4B674}"/>
                </a:ext>
              </a:extLst>
            </p:cNvPr>
            <p:cNvSpPr/>
            <p:nvPr/>
          </p:nvSpPr>
          <p:spPr>
            <a:xfrm rot="-2922755">
              <a:off x="5154399" y="2767419"/>
              <a:ext cx="15054" cy="13436"/>
            </a:xfrm>
            <a:custGeom>
              <a:avLst/>
              <a:gdLst/>
              <a:ahLst/>
              <a:cxnLst/>
              <a:rect l="l" t="t" r="r" b="b"/>
              <a:pathLst>
                <a:path w="121" h="108" extrusionOk="0">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1310;p24">
              <a:extLst>
                <a:ext uri="{FF2B5EF4-FFF2-40B4-BE49-F238E27FC236}">
                  <a16:creationId xmlns:a16="http://schemas.microsoft.com/office/drawing/2014/main" id="{258D82A5-309E-C71E-E9E1-DB249B6CEBCC}"/>
                </a:ext>
              </a:extLst>
            </p:cNvPr>
            <p:cNvSpPr/>
            <p:nvPr/>
          </p:nvSpPr>
          <p:spPr>
            <a:xfrm rot="-2922755">
              <a:off x="5159361" y="2810415"/>
              <a:ext cx="14058" cy="13436"/>
            </a:xfrm>
            <a:custGeom>
              <a:avLst/>
              <a:gdLst/>
              <a:ahLst/>
              <a:cxnLst/>
              <a:rect l="l" t="t" r="r" b="b"/>
              <a:pathLst>
                <a:path w="113" h="108" extrusionOk="0">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1311;p24">
              <a:extLst>
                <a:ext uri="{FF2B5EF4-FFF2-40B4-BE49-F238E27FC236}">
                  <a16:creationId xmlns:a16="http://schemas.microsoft.com/office/drawing/2014/main" id="{9A8E62BB-F855-C110-2CC9-E37915B6C2FB}"/>
                </a:ext>
              </a:extLst>
            </p:cNvPr>
            <p:cNvSpPr/>
            <p:nvPr/>
          </p:nvSpPr>
          <p:spPr>
            <a:xfrm rot="-2922755">
              <a:off x="5163277" y="2853422"/>
              <a:ext cx="14805" cy="13436"/>
            </a:xfrm>
            <a:custGeom>
              <a:avLst/>
              <a:gdLst/>
              <a:ahLst/>
              <a:cxnLst/>
              <a:rect l="l" t="t" r="r" b="b"/>
              <a:pathLst>
                <a:path w="119" h="108" extrusionOk="0">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1312;p24">
              <a:extLst>
                <a:ext uri="{FF2B5EF4-FFF2-40B4-BE49-F238E27FC236}">
                  <a16:creationId xmlns:a16="http://schemas.microsoft.com/office/drawing/2014/main" id="{A93BEE9D-78C1-76B5-E6F1-F234656F000B}"/>
                </a:ext>
              </a:extLst>
            </p:cNvPr>
            <p:cNvSpPr/>
            <p:nvPr/>
          </p:nvSpPr>
          <p:spPr>
            <a:xfrm rot="-2922755">
              <a:off x="5168316" y="2896214"/>
              <a:ext cx="14183" cy="13810"/>
            </a:xfrm>
            <a:custGeom>
              <a:avLst/>
              <a:gdLst/>
              <a:ahLst/>
              <a:cxnLst/>
              <a:rect l="l" t="t" r="r" b="b"/>
              <a:pathLst>
                <a:path w="114" h="111" extrusionOk="0">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1313;p24">
              <a:extLst>
                <a:ext uri="{FF2B5EF4-FFF2-40B4-BE49-F238E27FC236}">
                  <a16:creationId xmlns:a16="http://schemas.microsoft.com/office/drawing/2014/main" id="{AC0C4C61-6826-27EF-51A0-1587DEA0708B}"/>
                </a:ext>
              </a:extLst>
            </p:cNvPr>
            <p:cNvSpPr/>
            <p:nvPr/>
          </p:nvSpPr>
          <p:spPr>
            <a:xfrm rot="-2922755">
              <a:off x="5172403" y="2939201"/>
              <a:ext cx="14680" cy="13934"/>
            </a:xfrm>
            <a:custGeom>
              <a:avLst/>
              <a:gdLst/>
              <a:ahLst/>
              <a:cxnLst/>
              <a:rect l="l" t="t" r="r" b="b"/>
              <a:pathLst>
                <a:path w="118" h="112" extrusionOk="0">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1314;p24">
              <a:extLst>
                <a:ext uri="{FF2B5EF4-FFF2-40B4-BE49-F238E27FC236}">
                  <a16:creationId xmlns:a16="http://schemas.microsoft.com/office/drawing/2014/main" id="{8526CD6D-50C6-EC1B-C919-0CB2114B9654}"/>
                </a:ext>
              </a:extLst>
            </p:cNvPr>
            <p:cNvSpPr/>
            <p:nvPr/>
          </p:nvSpPr>
          <p:spPr>
            <a:xfrm rot="-2922755">
              <a:off x="5176429" y="2982452"/>
              <a:ext cx="15054" cy="13810"/>
            </a:xfrm>
            <a:custGeom>
              <a:avLst/>
              <a:gdLst/>
              <a:ahLst/>
              <a:cxnLst/>
              <a:rect l="l" t="t" r="r" b="b"/>
              <a:pathLst>
                <a:path w="121" h="111" extrusionOk="0">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1315;p24">
              <a:extLst>
                <a:ext uri="{FF2B5EF4-FFF2-40B4-BE49-F238E27FC236}">
                  <a16:creationId xmlns:a16="http://schemas.microsoft.com/office/drawing/2014/main" id="{335045E8-67F2-852E-D130-DAEEE6A7369E}"/>
                </a:ext>
              </a:extLst>
            </p:cNvPr>
            <p:cNvSpPr/>
            <p:nvPr/>
          </p:nvSpPr>
          <p:spPr>
            <a:xfrm rot="-2922755">
              <a:off x="5319547" y="3040136"/>
              <a:ext cx="49266" cy="36950"/>
            </a:xfrm>
            <a:custGeom>
              <a:avLst/>
              <a:gdLst/>
              <a:ahLst/>
              <a:cxnLst/>
              <a:rect l="l" t="t" r="r" b="b"/>
              <a:pathLst>
                <a:path w="396" h="297" extrusionOk="0">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1316;p24">
              <a:extLst>
                <a:ext uri="{FF2B5EF4-FFF2-40B4-BE49-F238E27FC236}">
                  <a16:creationId xmlns:a16="http://schemas.microsoft.com/office/drawing/2014/main" id="{D623E460-D981-EF14-9CEB-9552286476C1}"/>
                </a:ext>
              </a:extLst>
            </p:cNvPr>
            <p:cNvSpPr/>
            <p:nvPr/>
          </p:nvSpPr>
          <p:spPr>
            <a:xfrm rot="-2922755">
              <a:off x="5258581" y="2449301"/>
              <a:ext cx="50137" cy="37572"/>
            </a:xfrm>
            <a:custGeom>
              <a:avLst/>
              <a:gdLst/>
              <a:ahLst/>
              <a:cxnLst/>
              <a:rect l="l" t="t" r="r" b="b"/>
              <a:pathLst>
                <a:path w="403" h="302" extrusionOk="0">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1317;p24">
              <a:extLst>
                <a:ext uri="{FF2B5EF4-FFF2-40B4-BE49-F238E27FC236}">
                  <a16:creationId xmlns:a16="http://schemas.microsoft.com/office/drawing/2014/main" id="{F4279ABC-6C6D-12F2-314F-C6E9C8CB1F99}"/>
                </a:ext>
              </a:extLst>
            </p:cNvPr>
            <p:cNvSpPr/>
            <p:nvPr/>
          </p:nvSpPr>
          <p:spPr>
            <a:xfrm rot="-2922755">
              <a:off x="5329389" y="2993346"/>
              <a:ext cx="17666" cy="13436"/>
            </a:xfrm>
            <a:custGeom>
              <a:avLst/>
              <a:gdLst/>
              <a:ahLst/>
              <a:cxnLst/>
              <a:rect l="l" t="t" r="r" b="b"/>
              <a:pathLst>
                <a:path w="142" h="108" extrusionOk="0">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1318;p24">
              <a:extLst>
                <a:ext uri="{FF2B5EF4-FFF2-40B4-BE49-F238E27FC236}">
                  <a16:creationId xmlns:a16="http://schemas.microsoft.com/office/drawing/2014/main" id="{CAE6575F-3B89-DBF0-C43E-78852EBD43B4}"/>
                </a:ext>
              </a:extLst>
            </p:cNvPr>
            <p:cNvSpPr/>
            <p:nvPr/>
          </p:nvSpPr>
          <p:spPr>
            <a:xfrm rot="-2922755">
              <a:off x="5324242" y="2950490"/>
              <a:ext cx="18786" cy="13436"/>
            </a:xfrm>
            <a:custGeom>
              <a:avLst/>
              <a:gdLst/>
              <a:ahLst/>
              <a:cxnLst/>
              <a:rect l="l" t="t" r="r" b="b"/>
              <a:pathLst>
                <a:path w="151" h="108" extrusionOk="0">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1319;p24">
              <a:extLst>
                <a:ext uri="{FF2B5EF4-FFF2-40B4-BE49-F238E27FC236}">
                  <a16:creationId xmlns:a16="http://schemas.microsoft.com/office/drawing/2014/main" id="{3882EA87-BA5A-9C81-3EFF-995E9BF27C3F}"/>
                </a:ext>
              </a:extLst>
            </p:cNvPr>
            <p:cNvSpPr/>
            <p:nvPr/>
          </p:nvSpPr>
          <p:spPr>
            <a:xfrm rot="-2922755">
              <a:off x="5320321" y="2907597"/>
              <a:ext cx="17791" cy="13312"/>
            </a:xfrm>
            <a:custGeom>
              <a:avLst/>
              <a:gdLst/>
              <a:ahLst/>
              <a:cxnLst/>
              <a:rect l="l" t="t" r="r" b="b"/>
              <a:pathLst>
                <a:path w="143" h="107" extrusionOk="0">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1320;p24">
              <a:extLst>
                <a:ext uri="{FF2B5EF4-FFF2-40B4-BE49-F238E27FC236}">
                  <a16:creationId xmlns:a16="http://schemas.microsoft.com/office/drawing/2014/main" id="{5AA041F0-1EDD-6ED4-F848-203C447A63B2}"/>
                </a:ext>
              </a:extLst>
            </p:cNvPr>
            <p:cNvSpPr/>
            <p:nvPr/>
          </p:nvSpPr>
          <p:spPr>
            <a:xfrm rot="-2922755">
              <a:off x="5316232" y="2864206"/>
              <a:ext cx="17791" cy="13436"/>
            </a:xfrm>
            <a:custGeom>
              <a:avLst/>
              <a:gdLst/>
              <a:ahLst/>
              <a:cxnLst/>
              <a:rect l="l" t="t" r="r" b="b"/>
              <a:pathLst>
                <a:path w="143" h="108" extrusionOk="0">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1321;p24">
              <a:extLst>
                <a:ext uri="{FF2B5EF4-FFF2-40B4-BE49-F238E27FC236}">
                  <a16:creationId xmlns:a16="http://schemas.microsoft.com/office/drawing/2014/main" id="{77BC6AFE-CDBA-5339-1C8E-0D527B2C7606}"/>
                </a:ext>
              </a:extLst>
            </p:cNvPr>
            <p:cNvSpPr/>
            <p:nvPr/>
          </p:nvSpPr>
          <p:spPr>
            <a:xfrm rot="-2922755">
              <a:off x="5311291" y="2821257"/>
              <a:ext cx="18661" cy="13436"/>
            </a:xfrm>
            <a:custGeom>
              <a:avLst/>
              <a:gdLst/>
              <a:ahLst/>
              <a:cxnLst/>
              <a:rect l="l" t="t" r="r" b="b"/>
              <a:pathLst>
                <a:path w="150" h="108" extrusionOk="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1322;p24">
              <a:extLst>
                <a:ext uri="{FF2B5EF4-FFF2-40B4-BE49-F238E27FC236}">
                  <a16:creationId xmlns:a16="http://schemas.microsoft.com/office/drawing/2014/main" id="{21869EC2-A756-3582-B1B8-4C975C62FB33}"/>
                </a:ext>
              </a:extLst>
            </p:cNvPr>
            <p:cNvSpPr/>
            <p:nvPr/>
          </p:nvSpPr>
          <p:spPr>
            <a:xfrm rot="-2922755">
              <a:off x="5307267" y="2778286"/>
              <a:ext cx="17791" cy="13561"/>
            </a:xfrm>
            <a:custGeom>
              <a:avLst/>
              <a:gdLst/>
              <a:ahLst/>
              <a:cxnLst/>
              <a:rect l="l" t="t" r="r" b="b"/>
              <a:pathLst>
                <a:path w="143" h="109" extrusionOk="0">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1323;p24">
              <a:extLst>
                <a:ext uri="{FF2B5EF4-FFF2-40B4-BE49-F238E27FC236}">
                  <a16:creationId xmlns:a16="http://schemas.microsoft.com/office/drawing/2014/main" id="{C263D771-FE26-3DA5-A744-8646A859F305}"/>
                </a:ext>
              </a:extLst>
            </p:cNvPr>
            <p:cNvSpPr/>
            <p:nvPr/>
          </p:nvSpPr>
          <p:spPr>
            <a:xfrm rot="-2922755">
              <a:off x="5302351" y="2735393"/>
              <a:ext cx="18786" cy="13436"/>
            </a:xfrm>
            <a:custGeom>
              <a:avLst/>
              <a:gdLst/>
              <a:ahLst/>
              <a:cxnLst/>
              <a:rect l="l" t="t" r="r" b="b"/>
              <a:pathLst>
                <a:path w="151" h="108" extrusionOk="0">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1324;p24">
              <a:extLst>
                <a:ext uri="{FF2B5EF4-FFF2-40B4-BE49-F238E27FC236}">
                  <a16:creationId xmlns:a16="http://schemas.microsoft.com/office/drawing/2014/main" id="{EEDA9083-A395-1FAE-448F-6808315B453B}"/>
                </a:ext>
              </a:extLst>
            </p:cNvPr>
            <p:cNvSpPr/>
            <p:nvPr/>
          </p:nvSpPr>
          <p:spPr>
            <a:xfrm rot="-2922755">
              <a:off x="5298431" y="2692376"/>
              <a:ext cx="17791" cy="13561"/>
            </a:xfrm>
            <a:custGeom>
              <a:avLst/>
              <a:gdLst/>
              <a:ahLst/>
              <a:cxnLst/>
              <a:rect l="l" t="t" r="r" b="b"/>
              <a:pathLst>
                <a:path w="143" h="109" extrusionOk="0">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1325;p24">
              <a:extLst>
                <a:ext uri="{FF2B5EF4-FFF2-40B4-BE49-F238E27FC236}">
                  <a16:creationId xmlns:a16="http://schemas.microsoft.com/office/drawing/2014/main" id="{A943715F-3E71-DAE6-22B8-D1AC2C0EE0C7}"/>
                </a:ext>
              </a:extLst>
            </p:cNvPr>
            <p:cNvSpPr/>
            <p:nvPr/>
          </p:nvSpPr>
          <p:spPr>
            <a:xfrm rot="-2922755">
              <a:off x="5294119" y="2648893"/>
              <a:ext cx="17791" cy="13810"/>
            </a:xfrm>
            <a:custGeom>
              <a:avLst/>
              <a:gdLst/>
              <a:ahLst/>
              <a:cxnLst/>
              <a:rect l="l" t="t" r="r" b="b"/>
              <a:pathLst>
                <a:path w="143" h="111" extrusionOk="0">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1326;p24">
              <a:extLst>
                <a:ext uri="{FF2B5EF4-FFF2-40B4-BE49-F238E27FC236}">
                  <a16:creationId xmlns:a16="http://schemas.microsoft.com/office/drawing/2014/main" id="{08CA84C9-DD4D-6D9B-F418-95048771528E}"/>
                </a:ext>
              </a:extLst>
            </p:cNvPr>
            <p:cNvSpPr/>
            <p:nvPr/>
          </p:nvSpPr>
          <p:spPr>
            <a:xfrm rot="-2922755">
              <a:off x="5289204" y="2605876"/>
              <a:ext cx="18786" cy="13934"/>
            </a:xfrm>
            <a:custGeom>
              <a:avLst/>
              <a:gdLst/>
              <a:ahLst/>
              <a:cxnLst/>
              <a:rect l="l" t="t" r="r" b="b"/>
              <a:pathLst>
                <a:path w="151" h="112" extrusionOk="0">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1327;p24">
              <a:extLst>
                <a:ext uri="{FF2B5EF4-FFF2-40B4-BE49-F238E27FC236}">
                  <a16:creationId xmlns:a16="http://schemas.microsoft.com/office/drawing/2014/main" id="{9191531E-C1C4-FF0D-0E89-8173C7CDCA4F}"/>
                </a:ext>
              </a:extLst>
            </p:cNvPr>
            <p:cNvSpPr/>
            <p:nvPr/>
          </p:nvSpPr>
          <p:spPr>
            <a:xfrm rot="-2922755">
              <a:off x="5285237" y="2562880"/>
              <a:ext cx="17791" cy="13934"/>
            </a:xfrm>
            <a:custGeom>
              <a:avLst/>
              <a:gdLst/>
              <a:ahLst/>
              <a:cxnLst/>
              <a:rect l="l" t="t" r="r" b="b"/>
              <a:pathLst>
                <a:path w="143" h="112" extrusionOk="0">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1328;p24">
              <a:extLst>
                <a:ext uri="{FF2B5EF4-FFF2-40B4-BE49-F238E27FC236}">
                  <a16:creationId xmlns:a16="http://schemas.microsoft.com/office/drawing/2014/main" id="{E0716D0E-0150-A136-2AB6-4FD2115D5D0F}"/>
                </a:ext>
              </a:extLst>
            </p:cNvPr>
            <p:cNvSpPr/>
            <p:nvPr/>
          </p:nvSpPr>
          <p:spPr>
            <a:xfrm rot="-2922755">
              <a:off x="5280228" y="2519656"/>
              <a:ext cx="18786" cy="14307"/>
            </a:xfrm>
            <a:custGeom>
              <a:avLst/>
              <a:gdLst/>
              <a:ahLst/>
              <a:cxnLst/>
              <a:rect l="l" t="t" r="r" b="b"/>
              <a:pathLst>
                <a:path w="151" h="115" extrusionOk="0">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1329;p24">
              <a:extLst>
                <a:ext uri="{FF2B5EF4-FFF2-40B4-BE49-F238E27FC236}">
                  <a16:creationId xmlns:a16="http://schemas.microsoft.com/office/drawing/2014/main" id="{32731D8A-9A15-0EB2-D540-8721575E44ED}"/>
                </a:ext>
              </a:extLst>
            </p:cNvPr>
            <p:cNvSpPr/>
            <p:nvPr/>
          </p:nvSpPr>
          <p:spPr>
            <a:xfrm rot="-2922755">
              <a:off x="5467222" y="3022371"/>
              <a:ext cx="49266" cy="37448"/>
            </a:xfrm>
            <a:custGeom>
              <a:avLst/>
              <a:gdLst/>
              <a:ahLst/>
              <a:cxnLst/>
              <a:rect l="l" t="t" r="r" b="b"/>
              <a:pathLst>
                <a:path w="396" h="301" extrusionOk="0">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1330;p24">
              <a:extLst>
                <a:ext uri="{FF2B5EF4-FFF2-40B4-BE49-F238E27FC236}">
                  <a16:creationId xmlns:a16="http://schemas.microsoft.com/office/drawing/2014/main" id="{4826B809-E700-0A91-6D93-4138360C2112}"/>
                </a:ext>
              </a:extLst>
            </p:cNvPr>
            <p:cNvSpPr/>
            <p:nvPr/>
          </p:nvSpPr>
          <p:spPr>
            <a:xfrm rot="-2922755">
              <a:off x="5411987" y="2487786"/>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1331;p24">
              <a:extLst>
                <a:ext uri="{FF2B5EF4-FFF2-40B4-BE49-F238E27FC236}">
                  <a16:creationId xmlns:a16="http://schemas.microsoft.com/office/drawing/2014/main" id="{F8AC969F-7DC1-2EFD-CCFB-1B55F866EC43}"/>
                </a:ext>
              </a:extLst>
            </p:cNvPr>
            <p:cNvSpPr/>
            <p:nvPr/>
          </p:nvSpPr>
          <p:spPr>
            <a:xfrm rot="-2922755">
              <a:off x="5477686" y="2981343"/>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1332;p24">
              <a:extLst>
                <a:ext uri="{FF2B5EF4-FFF2-40B4-BE49-F238E27FC236}">
                  <a16:creationId xmlns:a16="http://schemas.microsoft.com/office/drawing/2014/main" id="{A3F853EB-8240-DE37-4955-3A7931489B0A}"/>
                </a:ext>
              </a:extLst>
            </p:cNvPr>
            <p:cNvSpPr/>
            <p:nvPr/>
          </p:nvSpPr>
          <p:spPr>
            <a:xfrm rot="-2922755">
              <a:off x="5473094" y="2942348"/>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1333;p24">
              <a:extLst>
                <a:ext uri="{FF2B5EF4-FFF2-40B4-BE49-F238E27FC236}">
                  <a16:creationId xmlns:a16="http://schemas.microsoft.com/office/drawing/2014/main" id="{83E82A24-8E6D-996C-940D-1FD38BCB3779}"/>
                </a:ext>
              </a:extLst>
            </p:cNvPr>
            <p:cNvSpPr/>
            <p:nvPr/>
          </p:nvSpPr>
          <p:spPr>
            <a:xfrm rot="-2922755">
              <a:off x="5469435" y="2903369"/>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1334;p24">
              <a:extLst>
                <a:ext uri="{FF2B5EF4-FFF2-40B4-BE49-F238E27FC236}">
                  <a16:creationId xmlns:a16="http://schemas.microsoft.com/office/drawing/2014/main" id="{170EED54-EBD2-0EDB-D6A9-58AB956DA733}"/>
                </a:ext>
              </a:extLst>
            </p:cNvPr>
            <p:cNvSpPr/>
            <p:nvPr/>
          </p:nvSpPr>
          <p:spPr>
            <a:xfrm rot="-2922755">
              <a:off x="5465701" y="2863850"/>
              <a:ext cx="17791" cy="14058"/>
            </a:xfrm>
            <a:custGeom>
              <a:avLst/>
              <a:gdLst/>
              <a:ahLst/>
              <a:cxnLst/>
              <a:rect l="l" t="t" r="r" b="b"/>
              <a:pathLst>
                <a:path w="143" h="113" extrusionOk="0">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1335;p24">
              <a:extLst>
                <a:ext uri="{FF2B5EF4-FFF2-40B4-BE49-F238E27FC236}">
                  <a16:creationId xmlns:a16="http://schemas.microsoft.com/office/drawing/2014/main" id="{42C9942B-2BDA-C111-9712-B6AD63FFBF8C}"/>
                </a:ext>
              </a:extLst>
            </p:cNvPr>
            <p:cNvSpPr/>
            <p:nvPr/>
          </p:nvSpPr>
          <p:spPr>
            <a:xfrm rot="-2922755">
              <a:off x="5461245" y="2824782"/>
              <a:ext cx="18661" cy="14432"/>
            </a:xfrm>
            <a:custGeom>
              <a:avLst/>
              <a:gdLst/>
              <a:ahLst/>
              <a:cxnLst/>
              <a:rect l="l" t="t" r="r" b="b"/>
              <a:pathLst>
                <a:path w="150" h="116" extrusionOk="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1336;p24">
              <a:extLst>
                <a:ext uri="{FF2B5EF4-FFF2-40B4-BE49-F238E27FC236}">
                  <a16:creationId xmlns:a16="http://schemas.microsoft.com/office/drawing/2014/main" id="{58857596-EC0D-13D2-F16F-BEC0D9E85774}"/>
                </a:ext>
              </a:extLst>
            </p:cNvPr>
            <p:cNvSpPr/>
            <p:nvPr/>
          </p:nvSpPr>
          <p:spPr>
            <a:xfrm rot="-2922755">
              <a:off x="5457841" y="2786615"/>
              <a:ext cx="17542" cy="13436"/>
            </a:xfrm>
            <a:custGeom>
              <a:avLst/>
              <a:gdLst/>
              <a:ahLst/>
              <a:cxnLst/>
              <a:rect l="l" t="t" r="r" b="b"/>
              <a:pathLst>
                <a:path w="141" h="108" extrusionOk="0">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1337;p24">
              <a:extLst>
                <a:ext uri="{FF2B5EF4-FFF2-40B4-BE49-F238E27FC236}">
                  <a16:creationId xmlns:a16="http://schemas.microsoft.com/office/drawing/2014/main" id="{2B9B212B-934B-707E-8656-93421A892B73}"/>
                </a:ext>
              </a:extLst>
            </p:cNvPr>
            <p:cNvSpPr/>
            <p:nvPr/>
          </p:nvSpPr>
          <p:spPr>
            <a:xfrm rot="-2922755">
              <a:off x="5453145" y="274766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1338;p24">
              <a:extLst>
                <a:ext uri="{FF2B5EF4-FFF2-40B4-BE49-F238E27FC236}">
                  <a16:creationId xmlns:a16="http://schemas.microsoft.com/office/drawing/2014/main" id="{FCF718BE-4586-D7D8-BE72-1D33D52C555F}"/>
                </a:ext>
              </a:extLst>
            </p:cNvPr>
            <p:cNvSpPr/>
            <p:nvPr/>
          </p:nvSpPr>
          <p:spPr>
            <a:xfrm rot="-2922755">
              <a:off x="5449466" y="2708641"/>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1339;p24">
              <a:extLst>
                <a:ext uri="{FF2B5EF4-FFF2-40B4-BE49-F238E27FC236}">
                  <a16:creationId xmlns:a16="http://schemas.microsoft.com/office/drawing/2014/main" id="{BAF206AB-6475-861B-6DCE-BE6637E2C556}"/>
                </a:ext>
              </a:extLst>
            </p:cNvPr>
            <p:cNvSpPr/>
            <p:nvPr/>
          </p:nvSpPr>
          <p:spPr>
            <a:xfrm rot="-2922755">
              <a:off x="5445591" y="2669309"/>
              <a:ext cx="17915" cy="13436"/>
            </a:xfrm>
            <a:custGeom>
              <a:avLst/>
              <a:gdLst/>
              <a:ahLst/>
              <a:cxnLst/>
              <a:rect l="l" t="t" r="r" b="b"/>
              <a:pathLst>
                <a:path w="144" h="108" extrusionOk="0">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1340;p24">
              <a:extLst>
                <a:ext uri="{FF2B5EF4-FFF2-40B4-BE49-F238E27FC236}">
                  <a16:creationId xmlns:a16="http://schemas.microsoft.com/office/drawing/2014/main" id="{B879D7BC-9C14-002B-7EFC-59F7D0FE7501}"/>
                </a:ext>
              </a:extLst>
            </p:cNvPr>
            <p:cNvSpPr/>
            <p:nvPr/>
          </p:nvSpPr>
          <p:spPr>
            <a:xfrm rot="-2922755">
              <a:off x="5441181" y="2630220"/>
              <a:ext cx="18786" cy="13934"/>
            </a:xfrm>
            <a:custGeom>
              <a:avLst/>
              <a:gdLst/>
              <a:ahLst/>
              <a:cxnLst/>
              <a:rect l="l" t="t" r="r" b="b"/>
              <a:pathLst>
                <a:path w="151" h="112" extrusionOk="0">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1341;p24">
              <a:extLst>
                <a:ext uri="{FF2B5EF4-FFF2-40B4-BE49-F238E27FC236}">
                  <a16:creationId xmlns:a16="http://schemas.microsoft.com/office/drawing/2014/main" id="{9A0120BF-08F9-9A04-37D4-5AB7C145365E}"/>
                </a:ext>
              </a:extLst>
            </p:cNvPr>
            <p:cNvSpPr/>
            <p:nvPr/>
          </p:nvSpPr>
          <p:spPr>
            <a:xfrm rot="-2922755">
              <a:off x="5437918" y="2591865"/>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1342;p24">
              <a:extLst>
                <a:ext uri="{FF2B5EF4-FFF2-40B4-BE49-F238E27FC236}">
                  <a16:creationId xmlns:a16="http://schemas.microsoft.com/office/drawing/2014/main" id="{BE50A068-AA69-B7EB-B955-1DE0ADA6DBA9}"/>
                </a:ext>
              </a:extLst>
            </p:cNvPr>
            <p:cNvSpPr/>
            <p:nvPr/>
          </p:nvSpPr>
          <p:spPr>
            <a:xfrm rot="-2922755">
              <a:off x="5433342" y="2552907"/>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1343;p24">
              <a:extLst>
                <a:ext uri="{FF2B5EF4-FFF2-40B4-BE49-F238E27FC236}">
                  <a16:creationId xmlns:a16="http://schemas.microsoft.com/office/drawing/2014/main" id="{2E6309F3-C259-7DFA-0687-54ACEBF24B1F}"/>
                </a:ext>
              </a:extLst>
            </p:cNvPr>
            <p:cNvSpPr/>
            <p:nvPr/>
          </p:nvSpPr>
          <p:spPr>
            <a:xfrm rot="-2922755">
              <a:off x="5598286" y="3002407"/>
              <a:ext cx="50137" cy="36950"/>
            </a:xfrm>
            <a:custGeom>
              <a:avLst/>
              <a:gdLst/>
              <a:ahLst/>
              <a:cxnLst/>
              <a:rect l="l" t="t" r="r" b="b"/>
              <a:pathLst>
                <a:path w="403" h="297" extrusionOk="0">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1344;p24">
              <a:extLst>
                <a:ext uri="{FF2B5EF4-FFF2-40B4-BE49-F238E27FC236}">
                  <a16:creationId xmlns:a16="http://schemas.microsoft.com/office/drawing/2014/main" id="{AD501766-F1FA-6C9E-33F0-4652219FD622}"/>
                </a:ext>
              </a:extLst>
            </p:cNvPr>
            <p:cNvSpPr/>
            <p:nvPr/>
          </p:nvSpPr>
          <p:spPr>
            <a:xfrm rot="-2922755">
              <a:off x="5549724" y="2523305"/>
              <a:ext cx="49515" cy="37572"/>
            </a:xfrm>
            <a:custGeom>
              <a:avLst/>
              <a:gdLst/>
              <a:ahLst/>
              <a:cxnLst/>
              <a:rect l="l" t="t" r="r" b="b"/>
              <a:pathLst>
                <a:path w="398" h="302" extrusionOk="0">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1345;p24">
              <a:extLst>
                <a:ext uri="{FF2B5EF4-FFF2-40B4-BE49-F238E27FC236}">
                  <a16:creationId xmlns:a16="http://schemas.microsoft.com/office/drawing/2014/main" id="{9F6803B1-DAE7-8D47-9D0F-414DCE508F7A}"/>
                </a:ext>
              </a:extLst>
            </p:cNvPr>
            <p:cNvSpPr/>
            <p:nvPr/>
          </p:nvSpPr>
          <p:spPr>
            <a:xfrm rot="-2922755">
              <a:off x="5609283" y="2966446"/>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1346;p24">
              <a:extLst>
                <a:ext uri="{FF2B5EF4-FFF2-40B4-BE49-F238E27FC236}">
                  <a16:creationId xmlns:a16="http://schemas.microsoft.com/office/drawing/2014/main" id="{144D395B-207B-9797-294A-6AC25B20A477}"/>
                </a:ext>
              </a:extLst>
            </p:cNvPr>
            <p:cNvSpPr/>
            <p:nvPr/>
          </p:nvSpPr>
          <p:spPr>
            <a:xfrm rot="-2922755">
              <a:off x="5606063" y="2931370"/>
              <a:ext cx="17791" cy="13934"/>
            </a:xfrm>
            <a:custGeom>
              <a:avLst/>
              <a:gdLst/>
              <a:ahLst/>
              <a:cxnLst/>
              <a:rect l="l" t="t" r="r" b="b"/>
              <a:pathLst>
                <a:path w="143" h="112" extrusionOk="0">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1347;p24">
              <a:extLst>
                <a:ext uri="{FF2B5EF4-FFF2-40B4-BE49-F238E27FC236}">
                  <a16:creationId xmlns:a16="http://schemas.microsoft.com/office/drawing/2014/main" id="{E0C9B5B6-0A67-4B72-8C22-1621648F29B5}"/>
                </a:ext>
              </a:extLst>
            </p:cNvPr>
            <p:cNvSpPr/>
            <p:nvPr/>
          </p:nvSpPr>
          <p:spPr>
            <a:xfrm rot="-2922755">
              <a:off x="5602127" y="2897037"/>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1348;p24">
              <a:extLst>
                <a:ext uri="{FF2B5EF4-FFF2-40B4-BE49-F238E27FC236}">
                  <a16:creationId xmlns:a16="http://schemas.microsoft.com/office/drawing/2014/main" id="{14858AF7-DD04-4CF9-5F4E-ED39AD9F07BE}"/>
                </a:ext>
              </a:extLst>
            </p:cNvPr>
            <p:cNvSpPr/>
            <p:nvPr/>
          </p:nvSpPr>
          <p:spPr>
            <a:xfrm rot="-2922755">
              <a:off x="5598906" y="2861836"/>
              <a:ext cx="17791" cy="13934"/>
            </a:xfrm>
            <a:custGeom>
              <a:avLst/>
              <a:gdLst/>
              <a:ahLst/>
              <a:cxnLst/>
              <a:rect l="l" t="t" r="r" b="b"/>
              <a:pathLst>
                <a:path w="143" h="112" extrusionOk="0">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1349;p24">
              <a:extLst>
                <a:ext uri="{FF2B5EF4-FFF2-40B4-BE49-F238E27FC236}">
                  <a16:creationId xmlns:a16="http://schemas.microsoft.com/office/drawing/2014/main" id="{9BC51DB9-2FDE-95CF-9222-4F2DB4EF2106}"/>
                </a:ext>
              </a:extLst>
            </p:cNvPr>
            <p:cNvSpPr/>
            <p:nvPr/>
          </p:nvSpPr>
          <p:spPr>
            <a:xfrm rot="-2922755">
              <a:off x="5595689" y="2827167"/>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1350;p24">
              <a:extLst>
                <a:ext uri="{FF2B5EF4-FFF2-40B4-BE49-F238E27FC236}">
                  <a16:creationId xmlns:a16="http://schemas.microsoft.com/office/drawing/2014/main" id="{422ADB33-C1B9-BD0B-034E-845141345899}"/>
                </a:ext>
              </a:extLst>
            </p:cNvPr>
            <p:cNvSpPr/>
            <p:nvPr/>
          </p:nvSpPr>
          <p:spPr>
            <a:xfrm rot="-2922755">
              <a:off x="5591358" y="2792086"/>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1351;p24">
              <a:extLst>
                <a:ext uri="{FF2B5EF4-FFF2-40B4-BE49-F238E27FC236}">
                  <a16:creationId xmlns:a16="http://schemas.microsoft.com/office/drawing/2014/main" id="{1871722A-5B57-B151-79F3-CA4907C659F2}"/>
                </a:ext>
              </a:extLst>
            </p:cNvPr>
            <p:cNvSpPr/>
            <p:nvPr/>
          </p:nvSpPr>
          <p:spPr>
            <a:xfrm rot="-2922755">
              <a:off x="5588278" y="2756946"/>
              <a:ext cx="17791" cy="14307"/>
            </a:xfrm>
            <a:custGeom>
              <a:avLst/>
              <a:gdLst/>
              <a:ahLst/>
              <a:cxnLst/>
              <a:rect l="l" t="t" r="r" b="b"/>
              <a:pathLst>
                <a:path w="143" h="115" extrusionOk="0">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1352;p24">
              <a:extLst>
                <a:ext uri="{FF2B5EF4-FFF2-40B4-BE49-F238E27FC236}">
                  <a16:creationId xmlns:a16="http://schemas.microsoft.com/office/drawing/2014/main" id="{D3399B77-7AA9-C2D7-D8C9-58BEE4AE9B47}"/>
                </a:ext>
              </a:extLst>
            </p:cNvPr>
            <p:cNvSpPr/>
            <p:nvPr/>
          </p:nvSpPr>
          <p:spPr>
            <a:xfrm rot="-2922755">
              <a:off x="5584202" y="272267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1353;p24">
              <a:extLst>
                <a:ext uri="{FF2B5EF4-FFF2-40B4-BE49-F238E27FC236}">
                  <a16:creationId xmlns:a16="http://schemas.microsoft.com/office/drawing/2014/main" id="{D022CC77-BFF2-606B-AE9E-5FEB2C3FB930}"/>
                </a:ext>
              </a:extLst>
            </p:cNvPr>
            <p:cNvSpPr/>
            <p:nvPr/>
          </p:nvSpPr>
          <p:spPr>
            <a:xfrm rot="-2922755">
              <a:off x="5580982" y="2687476"/>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1354;p24">
              <a:extLst>
                <a:ext uri="{FF2B5EF4-FFF2-40B4-BE49-F238E27FC236}">
                  <a16:creationId xmlns:a16="http://schemas.microsoft.com/office/drawing/2014/main" id="{E3EECE74-DD48-B4B9-5042-30BC6A949FB0}"/>
                </a:ext>
              </a:extLst>
            </p:cNvPr>
            <p:cNvSpPr/>
            <p:nvPr/>
          </p:nvSpPr>
          <p:spPr>
            <a:xfrm rot="-2922755">
              <a:off x="5577764" y="2652807"/>
              <a:ext cx="17666" cy="13436"/>
            </a:xfrm>
            <a:custGeom>
              <a:avLst/>
              <a:gdLst/>
              <a:ahLst/>
              <a:cxnLst/>
              <a:rect l="l" t="t" r="r" b="b"/>
              <a:pathLst>
                <a:path w="142" h="108"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1355;p24">
              <a:extLst>
                <a:ext uri="{FF2B5EF4-FFF2-40B4-BE49-F238E27FC236}">
                  <a16:creationId xmlns:a16="http://schemas.microsoft.com/office/drawing/2014/main" id="{F2BAF9A7-720A-3642-055C-F0EADA3EE244}"/>
                </a:ext>
              </a:extLst>
            </p:cNvPr>
            <p:cNvSpPr/>
            <p:nvPr/>
          </p:nvSpPr>
          <p:spPr>
            <a:xfrm rot="-2922755">
              <a:off x="5573537" y="2617679"/>
              <a:ext cx="18661" cy="13561"/>
            </a:xfrm>
            <a:custGeom>
              <a:avLst/>
              <a:gdLst/>
              <a:ahLst/>
              <a:cxnLst/>
              <a:rect l="l" t="t" r="r" b="b"/>
              <a:pathLst>
                <a:path w="150" h="109" extrusionOk="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1356;p24">
              <a:extLst>
                <a:ext uri="{FF2B5EF4-FFF2-40B4-BE49-F238E27FC236}">
                  <a16:creationId xmlns:a16="http://schemas.microsoft.com/office/drawing/2014/main" id="{A0C9249C-369D-BB82-155D-284A281F9FC0}"/>
                </a:ext>
              </a:extLst>
            </p:cNvPr>
            <p:cNvSpPr/>
            <p:nvPr/>
          </p:nvSpPr>
          <p:spPr>
            <a:xfrm rot="-2922755">
              <a:off x="5570655" y="2583252"/>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1357;p24">
              <a:extLst>
                <a:ext uri="{FF2B5EF4-FFF2-40B4-BE49-F238E27FC236}">
                  <a16:creationId xmlns:a16="http://schemas.microsoft.com/office/drawing/2014/main" id="{F5552FCE-345C-28F3-C7F8-73BD24F45583}"/>
                </a:ext>
              </a:extLst>
            </p:cNvPr>
            <p:cNvSpPr/>
            <p:nvPr/>
          </p:nvSpPr>
          <p:spPr>
            <a:xfrm rot="-2922755">
              <a:off x="5721557" y="297949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1358;p24">
              <a:extLst>
                <a:ext uri="{FF2B5EF4-FFF2-40B4-BE49-F238E27FC236}">
                  <a16:creationId xmlns:a16="http://schemas.microsoft.com/office/drawing/2014/main" id="{1D83C3B5-C11A-85F0-9E59-55D755F6C8CB}"/>
                </a:ext>
              </a:extLst>
            </p:cNvPr>
            <p:cNvSpPr/>
            <p:nvPr/>
          </p:nvSpPr>
          <p:spPr>
            <a:xfrm rot="-2922755">
              <a:off x="5672423" y="2558038"/>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1359;p24">
              <a:extLst>
                <a:ext uri="{FF2B5EF4-FFF2-40B4-BE49-F238E27FC236}">
                  <a16:creationId xmlns:a16="http://schemas.microsoft.com/office/drawing/2014/main" id="{778A9AB9-3DA9-6575-66ED-5803A060F31F}"/>
                </a:ext>
              </a:extLst>
            </p:cNvPr>
            <p:cNvSpPr/>
            <p:nvPr/>
          </p:nvSpPr>
          <p:spPr>
            <a:xfrm rot="-2922755">
              <a:off x="5726983" y="2949659"/>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1360;p24">
              <a:extLst>
                <a:ext uri="{FF2B5EF4-FFF2-40B4-BE49-F238E27FC236}">
                  <a16:creationId xmlns:a16="http://schemas.microsoft.com/office/drawing/2014/main" id="{24EC41B0-9D93-E984-BCA7-FA8FF28A1300}"/>
                </a:ext>
              </a:extLst>
            </p:cNvPr>
            <p:cNvSpPr/>
            <p:nvPr/>
          </p:nvSpPr>
          <p:spPr>
            <a:xfrm rot="-2922755">
              <a:off x="5724523" y="2919073"/>
              <a:ext cx="17542" cy="13561"/>
            </a:xfrm>
            <a:custGeom>
              <a:avLst/>
              <a:gdLst/>
              <a:ahLst/>
              <a:cxnLst/>
              <a:rect l="l" t="t" r="r" b="b"/>
              <a:pathLst>
                <a:path w="141" h="109" extrusionOk="0">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1361;p24">
              <a:extLst>
                <a:ext uri="{FF2B5EF4-FFF2-40B4-BE49-F238E27FC236}">
                  <a16:creationId xmlns:a16="http://schemas.microsoft.com/office/drawing/2014/main" id="{812EBE0C-D2C3-1534-A580-370F1858177C}"/>
                </a:ext>
              </a:extLst>
            </p:cNvPr>
            <p:cNvSpPr/>
            <p:nvPr/>
          </p:nvSpPr>
          <p:spPr>
            <a:xfrm rot="-2922755">
              <a:off x="5720667" y="2887878"/>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1362;p24">
              <a:extLst>
                <a:ext uri="{FF2B5EF4-FFF2-40B4-BE49-F238E27FC236}">
                  <a16:creationId xmlns:a16="http://schemas.microsoft.com/office/drawing/2014/main" id="{D9E85CBD-00FA-4897-9104-C34C297CEC69}"/>
                </a:ext>
              </a:extLst>
            </p:cNvPr>
            <p:cNvSpPr/>
            <p:nvPr/>
          </p:nvSpPr>
          <p:spPr>
            <a:xfrm rot="-2922755">
              <a:off x="5717827" y="2857476"/>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1363;p24">
              <a:extLst>
                <a:ext uri="{FF2B5EF4-FFF2-40B4-BE49-F238E27FC236}">
                  <a16:creationId xmlns:a16="http://schemas.microsoft.com/office/drawing/2014/main" id="{071F62E9-094A-D2F5-F0A3-8AB7BE7EE2CA}"/>
                </a:ext>
              </a:extLst>
            </p:cNvPr>
            <p:cNvSpPr/>
            <p:nvPr/>
          </p:nvSpPr>
          <p:spPr>
            <a:xfrm rot="-2922755">
              <a:off x="5715219" y="2826688"/>
              <a:ext cx="17542" cy="13436"/>
            </a:xfrm>
            <a:custGeom>
              <a:avLst/>
              <a:gdLst/>
              <a:ahLst/>
              <a:cxnLst/>
              <a:rect l="l" t="t" r="r" b="b"/>
              <a:pathLst>
                <a:path w="141" h="108" extrusionOk="0">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1364;p24">
              <a:extLst>
                <a:ext uri="{FF2B5EF4-FFF2-40B4-BE49-F238E27FC236}">
                  <a16:creationId xmlns:a16="http://schemas.microsoft.com/office/drawing/2014/main" id="{7B3C6575-C682-14D3-D0E1-37592F9FB17E}"/>
                </a:ext>
              </a:extLst>
            </p:cNvPr>
            <p:cNvSpPr/>
            <p:nvPr/>
          </p:nvSpPr>
          <p:spPr>
            <a:xfrm rot="-2922755">
              <a:off x="5711316" y="2795390"/>
              <a:ext cx="18786" cy="14307"/>
            </a:xfrm>
            <a:custGeom>
              <a:avLst/>
              <a:gdLst/>
              <a:ahLst/>
              <a:cxnLst/>
              <a:rect l="l" t="t" r="r" b="b"/>
              <a:pathLst>
                <a:path w="151" h="115" extrusionOk="0">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1365;p24">
              <a:extLst>
                <a:ext uri="{FF2B5EF4-FFF2-40B4-BE49-F238E27FC236}">
                  <a16:creationId xmlns:a16="http://schemas.microsoft.com/office/drawing/2014/main" id="{B8094890-2DA9-8350-5F39-3996AF80DA61}"/>
                </a:ext>
              </a:extLst>
            </p:cNvPr>
            <p:cNvSpPr/>
            <p:nvPr/>
          </p:nvSpPr>
          <p:spPr>
            <a:xfrm rot="-2922755">
              <a:off x="5708523" y="2765091"/>
              <a:ext cx="17915" cy="13436"/>
            </a:xfrm>
            <a:custGeom>
              <a:avLst/>
              <a:gdLst/>
              <a:ahLst/>
              <a:cxnLst/>
              <a:rect l="l" t="t" r="r" b="b"/>
              <a:pathLst>
                <a:path w="144" h="108" extrusionOk="0">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1366;p24">
              <a:extLst>
                <a:ext uri="{FF2B5EF4-FFF2-40B4-BE49-F238E27FC236}">
                  <a16:creationId xmlns:a16="http://schemas.microsoft.com/office/drawing/2014/main" id="{9D567DFA-B224-C25C-6ACB-34D65068FC0C}"/>
                </a:ext>
              </a:extLst>
            </p:cNvPr>
            <p:cNvSpPr/>
            <p:nvPr/>
          </p:nvSpPr>
          <p:spPr>
            <a:xfrm rot="-2922755">
              <a:off x="5705089" y="273455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1367;p24">
              <a:extLst>
                <a:ext uri="{FF2B5EF4-FFF2-40B4-BE49-F238E27FC236}">
                  <a16:creationId xmlns:a16="http://schemas.microsoft.com/office/drawing/2014/main" id="{6B321E67-33DA-56A6-BAEC-6511BD9FB2C7}"/>
                </a:ext>
              </a:extLst>
            </p:cNvPr>
            <p:cNvSpPr/>
            <p:nvPr/>
          </p:nvSpPr>
          <p:spPr>
            <a:xfrm rot="-2922755">
              <a:off x="5702228" y="2703357"/>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1368;p24">
              <a:extLst>
                <a:ext uri="{FF2B5EF4-FFF2-40B4-BE49-F238E27FC236}">
                  <a16:creationId xmlns:a16="http://schemas.microsoft.com/office/drawing/2014/main" id="{E331268E-3286-25E4-E8B5-45A6FBB6BA55}"/>
                </a:ext>
              </a:extLst>
            </p:cNvPr>
            <p:cNvSpPr/>
            <p:nvPr/>
          </p:nvSpPr>
          <p:spPr>
            <a:xfrm rot="-2922755">
              <a:off x="5699219" y="2672582"/>
              <a:ext cx="17915" cy="13561"/>
            </a:xfrm>
            <a:custGeom>
              <a:avLst/>
              <a:gdLst/>
              <a:ahLst/>
              <a:cxnLst/>
              <a:rect l="l" t="t" r="r" b="b"/>
              <a:pathLst>
                <a:path w="144" h="109" extrusionOk="0">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1369;p24">
              <a:extLst>
                <a:ext uri="{FF2B5EF4-FFF2-40B4-BE49-F238E27FC236}">
                  <a16:creationId xmlns:a16="http://schemas.microsoft.com/office/drawing/2014/main" id="{A17B9DDF-7CF0-B2D3-6A52-658B4437B6CE}"/>
                </a:ext>
              </a:extLst>
            </p:cNvPr>
            <p:cNvSpPr/>
            <p:nvPr/>
          </p:nvSpPr>
          <p:spPr>
            <a:xfrm rot="-2922755">
              <a:off x="5695933" y="2642494"/>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1370;p24">
              <a:extLst>
                <a:ext uri="{FF2B5EF4-FFF2-40B4-BE49-F238E27FC236}">
                  <a16:creationId xmlns:a16="http://schemas.microsoft.com/office/drawing/2014/main" id="{E82DCDBF-CE3D-6F83-A521-AA2D36DA372E}"/>
                </a:ext>
              </a:extLst>
            </p:cNvPr>
            <p:cNvSpPr/>
            <p:nvPr/>
          </p:nvSpPr>
          <p:spPr>
            <a:xfrm rot="-2922755">
              <a:off x="5692924" y="2610848"/>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1371;p24">
              <a:extLst>
                <a:ext uri="{FF2B5EF4-FFF2-40B4-BE49-F238E27FC236}">
                  <a16:creationId xmlns:a16="http://schemas.microsoft.com/office/drawing/2014/main" id="{24908B50-DEE9-5490-4F1A-EE8038F44F3C}"/>
                </a:ext>
              </a:extLst>
            </p:cNvPr>
            <p:cNvSpPr/>
            <p:nvPr/>
          </p:nvSpPr>
          <p:spPr>
            <a:xfrm rot="-2922755">
              <a:off x="5826582" y="2955683"/>
              <a:ext cx="37323" cy="36452"/>
            </a:xfrm>
            <a:custGeom>
              <a:avLst/>
              <a:gdLst/>
              <a:ahLst/>
              <a:cxnLst/>
              <a:rect l="l" t="t" r="r" b="b"/>
              <a:pathLst>
                <a:path w="300" h="293" extrusionOk="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1372;p24">
              <a:extLst>
                <a:ext uri="{FF2B5EF4-FFF2-40B4-BE49-F238E27FC236}">
                  <a16:creationId xmlns:a16="http://schemas.microsoft.com/office/drawing/2014/main" id="{DA551D99-665E-0AC0-9F02-20EB8343E8C4}"/>
                </a:ext>
              </a:extLst>
            </p:cNvPr>
            <p:cNvSpPr/>
            <p:nvPr/>
          </p:nvSpPr>
          <p:spPr>
            <a:xfrm rot="-2922755">
              <a:off x="5788657" y="2589713"/>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1373;p24">
              <a:extLst>
                <a:ext uri="{FF2B5EF4-FFF2-40B4-BE49-F238E27FC236}">
                  <a16:creationId xmlns:a16="http://schemas.microsoft.com/office/drawing/2014/main" id="{464FCBD8-EF83-C363-F2F7-26C9A89469FD}"/>
                </a:ext>
              </a:extLst>
            </p:cNvPr>
            <p:cNvSpPr/>
            <p:nvPr/>
          </p:nvSpPr>
          <p:spPr>
            <a:xfrm rot="-2922755">
              <a:off x="5832799" y="293123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1374;p24">
              <a:extLst>
                <a:ext uri="{FF2B5EF4-FFF2-40B4-BE49-F238E27FC236}">
                  <a16:creationId xmlns:a16="http://schemas.microsoft.com/office/drawing/2014/main" id="{AB18400E-6A1F-90D1-EBD9-F2336C99ABEE}"/>
                </a:ext>
              </a:extLst>
            </p:cNvPr>
            <p:cNvSpPr/>
            <p:nvPr/>
          </p:nvSpPr>
          <p:spPr>
            <a:xfrm rot="-2922755">
              <a:off x="5829262" y="2903930"/>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1375;p24">
              <a:extLst>
                <a:ext uri="{FF2B5EF4-FFF2-40B4-BE49-F238E27FC236}">
                  <a16:creationId xmlns:a16="http://schemas.microsoft.com/office/drawing/2014/main" id="{9369061D-F9C4-DFEA-B57D-DD32F5F6D346}"/>
                </a:ext>
              </a:extLst>
            </p:cNvPr>
            <p:cNvSpPr/>
            <p:nvPr/>
          </p:nvSpPr>
          <p:spPr>
            <a:xfrm rot="-2922755">
              <a:off x="5827068" y="2877392"/>
              <a:ext cx="17791" cy="14307"/>
            </a:xfrm>
            <a:custGeom>
              <a:avLst/>
              <a:gdLst/>
              <a:ahLst/>
              <a:cxnLst/>
              <a:rect l="l" t="t" r="r" b="b"/>
              <a:pathLst>
                <a:path w="143" h="115" extrusionOk="0">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1376;p24">
              <a:extLst>
                <a:ext uri="{FF2B5EF4-FFF2-40B4-BE49-F238E27FC236}">
                  <a16:creationId xmlns:a16="http://schemas.microsoft.com/office/drawing/2014/main" id="{31973128-6BC2-09BC-07E3-F5BFAB99E947}"/>
                </a:ext>
              </a:extLst>
            </p:cNvPr>
            <p:cNvSpPr/>
            <p:nvPr/>
          </p:nvSpPr>
          <p:spPr>
            <a:xfrm rot="-2922755">
              <a:off x="5824471" y="2850462"/>
              <a:ext cx="17791" cy="13934"/>
            </a:xfrm>
            <a:custGeom>
              <a:avLst/>
              <a:gdLst/>
              <a:ahLst/>
              <a:cxnLst/>
              <a:rect l="l" t="t" r="r" b="b"/>
              <a:pathLst>
                <a:path w="143" h="112" extrusionOk="0">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1377;p24">
              <a:extLst>
                <a:ext uri="{FF2B5EF4-FFF2-40B4-BE49-F238E27FC236}">
                  <a16:creationId xmlns:a16="http://schemas.microsoft.com/office/drawing/2014/main" id="{3645F559-0C1E-7786-2162-725A17503E41}"/>
                </a:ext>
              </a:extLst>
            </p:cNvPr>
            <p:cNvSpPr/>
            <p:nvPr/>
          </p:nvSpPr>
          <p:spPr>
            <a:xfrm rot="-2922755">
              <a:off x="5821451" y="2824299"/>
              <a:ext cx="17791" cy="13934"/>
            </a:xfrm>
            <a:custGeom>
              <a:avLst/>
              <a:gdLst/>
              <a:ahLst/>
              <a:cxnLst/>
              <a:rect l="l" t="t" r="r" b="b"/>
              <a:pathLst>
                <a:path w="143" h="112" extrusionOk="0">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1378;p24">
              <a:extLst>
                <a:ext uri="{FF2B5EF4-FFF2-40B4-BE49-F238E27FC236}">
                  <a16:creationId xmlns:a16="http://schemas.microsoft.com/office/drawing/2014/main" id="{34025BB1-5C8A-D841-DDE7-656F9A1BE237}"/>
                </a:ext>
              </a:extLst>
            </p:cNvPr>
            <p:cNvSpPr/>
            <p:nvPr/>
          </p:nvSpPr>
          <p:spPr>
            <a:xfrm rot="-2922755">
              <a:off x="5818948" y="2797451"/>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1379;p24">
              <a:extLst>
                <a:ext uri="{FF2B5EF4-FFF2-40B4-BE49-F238E27FC236}">
                  <a16:creationId xmlns:a16="http://schemas.microsoft.com/office/drawing/2014/main" id="{ED254BD9-3677-3960-DEF2-E6E01133362E}"/>
                </a:ext>
              </a:extLst>
            </p:cNvPr>
            <p:cNvSpPr/>
            <p:nvPr/>
          </p:nvSpPr>
          <p:spPr>
            <a:xfrm rot="-2922755">
              <a:off x="5815758" y="2770914"/>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1380;p24">
              <a:extLst>
                <a:ext uri="{FF2B5EF4-FFF2-40B4-BE49-F238E27FC236}">
                  <a16:creationId xmlns:a16="http://schemas.microsoft.com/office/drawing/2014/main" id="{6A922F9B-CEA8-F984-27ED-FB9247786A63}"/>
                </a:ext>
              </a:extLst>
            </p:cNvPr>
            <p:cNvSpPr/>
            <p:nvPr/>
          </p:nvSpPr>
          <p:spPr>
            <a:xfrm rot="-2922755">
              <a:off x="5813518" y="2744398"/>
              <a:ext cx="17791" cy="13436"/>
            </a:xfrm>
            <a:custGeom>
              <a:avLst/>
              <a:gdLst/>
              <a:ahLst/>
              <a:cxnLst/>
              <a:rect l="l" t="t" r="r" b="b"/>
              <a:pathLst>
                <a:path w="143" h="108" extrusionOk="0">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1381;p24">
              <a:extLst>
                <a:ext uri="{FF2B5EF4-FFF2-40B4-BE49-F238E27FC236}">
                  <a16:creationId xmlns:a16="http://schemas.microsoft.com/office/drawing/2014/main" id="{D096B205-67E9-AA01-F83F-4C0FCC5822E2}"/>
                </a:ext>
              </a:extLst>
            </p:cNvPr>
            <p:cNvSpPr/>
            <p:nvPr/>
          </p:nvSpPr>
          <p:spPr>
            <a:xfrm rot="-2922755">
              <a:off x="5810235" y="271777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1382;p24">
              <a:extLst>
                <a:ext uri="{FF2B5EF4-FFF2-40B4-BE49-F238E27FC236}">
                  <a16:creationId xmlns:a16="http://schemas.microsoft.com/office/drawing/2014/main" id="{4F5D3491-3A3D-5C82-487D-BA72D47B2FF0}"/>
                </a:ext>
              </a:extLst>
            </p:cNvPr>
            <p:cNvSpPr/>
            <p:nvPr/>
          </p:nvSpPr>
          <p:spPr>
            <a:xfrm rot="-2922755">
              <a:off x="5808041" y="2691241"/>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1383;p24">
              <a:extLst>
                <a:ext uri="{FF2B5EF4-FFF2-40B4-BE49-F238E27FC236}">
                  <a16:creationId xmlns:a16="http://schemas.microsoft.com/office/drawing/2014/main" id="{463BF5AC-6769-DB42-E874-0D985AFCBBDF}"/>
                </a:ext>
              </a:extLst>
            </p:cNvPr>
            <p:cNvSpPr/>
            <p:nvPr/>
          </p:nvSpPr>
          <p:spPr>
            <a:xfrm rot="-2922755">
              <a:off x="5805570" y="2664366"/>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1384;p24">
              <a:extLst>
                <a:ext uri="{FF2B5EF4-FFF2-40B4-BE49-F238E27FC236}">
                  <a16:creationId xmlns:a16="http://schemas.microsoft.com/office/drawing/2014/main" id="{7D9FE032-FC42-BBCA-B19D-B28AE45CF9E9}"/>
                </a:ext>
              </a:extLst>
            </p:cNvPr>
            <p:cNvSpPr/>
            <p:nvPr/>
          </p:nvSpPr>
          <p:spPr>
            <a:xfrm rot="-2922755">
              <a:off x="5802402" y="2637876"/>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1385;p24">
              <a:extLst>
                <a:ext uri="{FF2B5EF4-FFF2-40B4-BE49-F238E27FC236}">
                  <a16:creationId xmlns:a16="http://schemas.microsoft.com/office/drawing/2014/main" id="{CE0A5F83-A83B-74A7-2BFF-25CA7E3A63A3}"/>
                </a:ext>
              </a:extLst>
            </p:cNvPr>
            <p:cNvSpPr/>
            <p:nvPr/>
          </p:nvSpPr>
          <p:spPr>
            <a:xfrm rot="-2922755">
              <a:off x="5920248" y="2929683"/>
              <a:ext cx="37447" cy="37323"/>
            </a:xfrm>
            <a:custGeom>
              <a:avLst/>
              <a:gdLst/>
              <a:ahLst/>
              <a:cxnLst/>
              <a:rect l="l" t="t" r="r" b="b"/>
              <a:pathLst>
                <a:path w="301" h="300" extrusionOk="0">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1386;p24">
              <a:extLst>
                <a:ext uri="{FF2B5EF4-FFF2-40B4-BE49-F238E27FC236}">
                  <a16:creationId xmlns:a16="http://schemas.microsoft.com/office/drawing/2014/main" id="{07546649-4B67-A1E9-9A7D-D0B5827450F0}"/>
                </a:ext>
              </a:extLst>
            </p:cNvPr>
            <p:cNvSpPr/>
            <p:nvPr/>
          </p:nvSpPr>
          <p:spPr>
            <a:xfrm rot="-2922755">
              <a:off x="5882672" y="2620014"/>
              <a:ext cx="49142" cy="37323"/>
            </a:xfrm>
            <a:custGeom>
              <a:avLst/>
              <a:gdLst/>
              <a:ahLst/>
              <a:cxnLst/>
              <a:rect l="l" t="t" r="r" b="b"/>
              <a:pathLst>
                <a:path w="395" h="300" extrusionOk="0">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1387;p24">
              <a:extLst>
                <a:ext uri="{FF2B5EF4-FFF2-40B4-BE49-F238E27FC236}">
                  <a16:creationId xmlns:a16="http://schemas.microsoft.com/office/drawing/2014/main" id="{9B8FF8B1-8F5C-6D9F-2467-B8B736729B17}"/>
                </a:ext>
              </a:extLst>
            </p:cNvPr>
            <p:cNvSpPr/>
            <p:nvPr/>
          </p:nvSpPr>
          <p:spPr>
            <a:xfrm rot="-2922755">
              <a:off x="5926506" y="2910584"/>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1388;p24">
              <a:extLst>
                <a:ext uri="{FF2B5EF4-FFF2-40B4-BE49-F238E27FC236}">
                  <a16:creationId xmlns:a16="http://schemas.microsoft.com/office/drawing/2014/main" id="{B00E43EB-8E62-B821-C09B-E85186E51404}"/>
                </a:ext>
              </a:extLst>
            </p:cNvPr>
            <p:cNvSpPr/>
            <p:nvPr/>
          </p:nvSpPr>
          <p:spPr>
            <a:xfrm rot="-2922755">
              <a:off x="5924555" y="2887518"/>
              <a:ext cx="17791" cy="13934"/>
            </a:xfrm>
            <a:custGeom>
              <a:avLst/>
              <a:gdLst/>
              <a:ahLst/>
              <a:cxnLst/>
              <a:rect l="l" t="t" r="r" b="b"/>
              <a:pathLst>
                <a:path w="143" h="112" extrusionOk="0">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1389;p24">
              <a:extLst>
                <a:ext uri="{FF2B5EF4-FFF2-40B4-BE49-F238E27FC236}">
                  <a16:creationId xmlns:a16="http://schemas.microsoft.com/office/drawing/2014/main" id="{BBB5C684-36EC-0F6C-F482-79B5F658A1D0}"/>
                </a:ext>
              </a:extLst>
            </p:cNvPr>
            <p:cNvSpPr/>
            <p:nvPr/>
          </p:nvSpPr>
          <p:spPr>
            <a:xfrm rot="-2922755">
              <a:off x="5921768" y="2864956"/>
              <a:ext cx="18786" cy="14307"/>
            </a:xfrm>
            <a:custGeom>
              <a:avLst/>
              <a:gdLst/>
              <a:ahLst/>
              <a:cxnLst/>
              <a:rect l="l" t="t" r="r" b="b"/>
              <a:pathLst>
                <a:path w="151" h="115" extrusionOk="0">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1390;p24">
              <a:extLst>
                <a:ext uri="{FF2B5EF4-FFF2-40B4-BE49-F238E27FC236}">
                  <a16:creationId xmlns:a16="http://schemas.microsoft.com/office/drawing/2014/main" id="{1BE2AE3A-8130-8548-690F-83DBA0018C40}"/>
                </a:ext>
              </a:extLst>
            </p:cNvPr>
            <p:cNvSpPr/>
            <p:nvPr/>
          </p:nvSpPr>
          <p:spPr>
            <a:xfrm rot="-2922755">
              <a:off x="5920194" y="2843098"/>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1391;p24">
              <a:extLst>
                <a:ext uri="{FF2B5EF4-FFF2-40B4-BE49-F238E27FC236}">
                  <a16:creationId xmlns:a16="http://schemas.microsoft.com/office/drawing/2014/main" id="{6BAB7C58-F88D-AA4B-6737-EE23F5C1242F}"/>
                </a:ext>
              </a:extLst>
            </p:cNvPr>
            <p:cNvSpPr/>
            <p:nvPr/>
          </p:nvSpPr>
          <p:spPr>
            <a:xfrm rot="-2922755">
              <a:off x="5917178" y="2820526"/>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1392;p24">
              <a:extLst>
                <a:ext uri="{FF2B5EF4-FFF2-40B4-BE49-F238E27FC236}">
                  <a16:creationId xmlns:a16="http://schemas.microsoft.com/office/drawing/2014/main" id="{0C92A462-4C1B-BB67-2D07-A3880B23CEEB}"/>
                </a:ext>
              </a:extLst>
            </p:cNvPr>
            <p:cNvSpPr/>
            <p:nvPr/>
          </p:nvSpPr>
          <p:spPr>
            <a:xfrm rot="-2922755">
              <a:off x="5915281" y="2797830"/>
              <a:ext cx="17791" cy="13436"/>
            </a:xfrm>
            <a:custGeom>
              <a:avLst/>
              <a:gdLst/>
              <a:ahLst/>
              <a:cxnLst/>
              <a:rect l="l" t="t" r="r" b="b"/>
              <a:pathLst>
                <a:path w="143" h="108" extrusionOk="0">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1393;p24">
              <a:extLst>
                <a:ext uri="{FF2B5EF4-FFF2-40B4-BE49-F238E27FC236}">
                  <a16:creationId xmlns:a16="http://schemas.microsoft.com/office/drawing/2014/main" id="{31DF745E-E215-C979-18FB-9B1D49E46CF3}"/>
                </a:ext>
              </a:extLst>
            </p:cNvPr>
            <p:cNvSpPr/>
            <p:nvPr/>
          </p:nvSpPr>
          <p:spPr>
            <a:xfrm rot="-2922755">
              <a:off x="5912307" y="2775228"/>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1394;p24">
              <a:extLst>
                <a:ext uri="{FF2B5EF4-FFF2-40B4-BE49-F238E27FC236}">
                  <a16:creationId xmlns:a16="http://schemas.microsoft.com/office/drawing/2014/main" id="{3AA1FC5C-9DBC-B94C-CE5B-B369F1DD83C2}"/>
                </a:ext>
              </a:extLst>
            </p:cNvPr>
            <p:cNvSpPr/>
            <p:nvPr/>
          </p:nvSpPr>
          <p:spPr>
            <a:xfrm rot="-2922755">
              <a:off x="5910504" y="2752490"/>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1395;p24">
              <a:extLst>
                <a:ext uri="{FF2B5EF4-FFF2-40B4-BE49-F238E27FC236}">
                  <a16:creationId xmlns:a16="http://schemas.microsoft.com/office/drawing/2014/main" id="{6CEB02EC-DF0D-8D66-F50A-5880955200F7}"/>
                </a:ext>
              </a:extLst>
            </p:cNvPr>
            <p:cNvSpPr/>
            <p:nvPr/>
          </p:nvSpPr>
          <p:spPr>
            <a:xfrm rot="-2922755">
              <a:off x="5908403" y="2729617"/>
              <a:ext cx="17791" cy="13934"/>
            </a:xfrm>
            <a:custGeom>
              <a:avLst/>
              <a:gdLst/>
              <a:ahLst/>
              <a:cxnLst/>
              <a:rect l="l" t="t" r="r" b="b"/>
              <a:pathLst>
                <a:path w="143" h="112" extrusionOk="0">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1396;p24">
              <a:extLst>
                <a:ext uri="{FF2B5EF4-FFF2-40B4-BE49-F238E27FC236}">
                  <a16:creationId xmlns:a16="http://schemas.microsoft.com/office/drawing/2014/main" id="{FE265D2F-2688-8A1C-D175-8E6785B055EF}"/>
                </a:ext>
              </a:extLst>
            </p:cNvPr>
            <p:cNvSpPr/>
            <p:nvPr/>
          </p:nvSpPr>
          <p:spPr>
            <a:xfrm rot="-2922755">
              <a:off x="5906143" y="2708069"/>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1397;p24">
              <a:extLst>
                <a:ext uri="{FF2B5EF4-FFF2-40B4-BE49-F238E27FC236}">
                  <a16:creationId xmlns:a16="http://schemas.microsoft.com/office/drawing/2014/main" id="{5E3AB610-5911-24A3-18BE-5C2B45EA21B2}"/>
                </a:ext>
              </a:extLst>
            </p:cNvPr>
            <p:cNvSpPr/>
            <p:nvPr/>
          </p:nvSpPr>
          <p:spPr>
            <a:xfrm rot="-2922755">
              <a:off x="5903949" y="2685114"/>
              <a:ext cx="17542" cy="13436"/>
            </a:xfrm>
            <a:custGeom>
              <a:avLst/>
              <a:gdLst/>
              <a:ahLst/>
              <a:cxnLst/>
              <a:rect l="l" t="t" r="r" b="b"/>
              <a:pathLst>
                <a:path w="141" h="108" extrusionOk="0">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1398;p24">
              <a:extLst>
                <a:ext uri="{FF2B5EF4-FFF2-40B4-BE49-F238E27FC236}">
                  <a16:creationId xmlns:a16="http://schemas.microsoft.com/office/drawing/2014/main" id="{0828C869-1B62-BC79-70F3-5BEB3636190E}"/>
                </a:ext>
              </a:extLst>
            </p:cNvPr>
            <p:cNvSpPr/>
            <p:nvPr/>
          </p:nvSpPr>
          <p:spPr>
            <a:xfrm rot="-2922755">
              <a:off x="5901083" y="2662475"/>
              <a:ext cx="18661" cy="13436"/>
            </a:xfrm>
            <a:custGeom>
              <a:avLst/>
              <a:gdLst/>
              <a:ahLst/>
              <a:cxnLst/>
              <a:rect l="l" t="t" r="r" b="b"/>
              <a:pathLst>
                <a:path w="150" h="108" extrusionOk="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1399;p24">
              <a:extLst>
                <a:ext uri="{FF2B5EF4-FFF2-40B4-BE49-F238E27FC236}">
                  <a16:creationId xmlns:a16="http://schemas.microsoft.com/office/drawing/2014/main" id="{B5450D83-5CD8-3FC1-60B6-3327CA9EBDFA}"/>
                </a:ext>
              </a:extLst>
            </p:cNvPr>
            <p:cNvSpPr/>
            <p:nvPr/>
          </p:nvSpPr>
          <p:spPr>
            <a:xfrm rot="-2922755">
              <a:off x="5997838" y="2901712"/>
              <a:ext cx="50386" cy="37572"/>
            </a:xfrm>
            <a:custGeom>
              <a:avLst/>
              <a:gdLst/>
              <a:ahLst/>
              <a:cxnLst/>
              <a:rect l="l" t="t" r="r" b="b"/>
              <a:pathLst>
                <a:path w="405" h="302" extrusionOk="0">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1400;p24">
              <a:extLst>
                <a:ext uri="{FF2B5EF4-FFF2-40B4-BE49-F238E27FC236}">
                  <a16:creationId xmlns:a16="http://schemas.microsoft.com/office/drawing/2014/main" id="{A2179B8D-B768-1D73-AF6A-C22C9B972F2C}"/>
                </a:ext>
              </a:extLst>
            </p:cNvPr>
            <p:cNvSpPr/>
            <p:nvPr/>
          </p:nvSpPr>
          <p:spPr>
            <a:xfrm rot="-2922755">
              <a:off x="6011723" y="2888562"/>
              <a:ext cx="17791" cy="13934"/>
            </a:xfrm>
            <a:custGeom>
              <a:avLst/>
              <a:gdLst/>
              <a:ahLst/>
              <a:cxnLst/>
              <a:rect l="l" t="t" r="r" b="b"/>
              <a:pathLst>
                <a:path w="143" h="112" extrusionOk="0">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1401;p24">
              <a:extLst>
                <a:ext uri="{FF2B5EF4-FFF2-40B4-BE49-F238E27FC236}">
                  <a16:creationId xmlns:a16="http://schemas.microsoft.com/office/drawing/2014/main" id="{F4BC6692-59B7-9899-0DE8-91FC5CC066A9}"/>
                </a:ext>
              </a:extLst>
            </p:cNvPr>
            <p:cNvSpPr/>
            <p:nvPr/>
          </p:nvSpPr>
          <p:spPr>
            <a:xfrm rot="-2922755">
              <a:off x="6009613" y="2870529"/>
              <a:ext cx="18413" cy="13561"/>
            </a:xfrm>
            <a:custGeom>
              <a:avLst/>
              <a:gdLst/>
              <a:ahLst/>
              <a:cxnLst/>
              <a:rect l="l" t="t" r="r" b="b"/>
              <a:pathLst>
                <a:path w="148" h="109" extrusionOk="0">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1402;p24">
              <a:extLst>
                <a:ext uri="{FF2B5EF4-FFF2-40B4-BE49-F238E27FC236}">
                  <a16:creationId xmlns:a16="http://schemas.microsoft.com/office/drawing/2014/main" id="{AC14E9B0-19BB-7401-CDDD-E5843C1A6AAE}"/>
                </a:ext>
              </a:extLst>
            </p:cNvPr>
            <p:cNvSpPr/>
            <p:nvPr/>
          </p:nvSpPr>
          <p:spPr>
            <a:xfrm rot="-2922755">
              <a:off x="6007858" y="2851881"/>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1403;p24">
              <a:extLst>
                <a:ext uri="{FF2B5EF4-FFF2-40B4-BE49-F238E27FC236}">
                  <a16:creationId xmlns:a16="http://schemas.microsoft.com/office/drawing/2014/main" id="{11681753-A969-A3E3-205C-7FCAC0F1A5C0}"/>
                </a:ext>
              </a:extLst>
            </p:cNvPr>
            <p:cNvSpPr/>
            <p:nvPr/>
          </p:nvSpPr>
          <p:spPr>
            <a:xfrm rot="-2922755">
              <a:off x="6005586" y="2833118"/>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1404;p24">
              <a:extLst>
                <a:ext uri="{FF2B5EF4-FFF2-40B4-BE49-F238E27FC236}">
                  <a16:creationId xmlns:a16="http://schemas.microsoft.com/office/drawing/2014/main" id="{06E5AE87-8726-DBDF-5CDF-58FEA0846BE6}"/>
                </a:ext>
              </a:extLst>
            </p:cNvPr>
            <p:cNvSpPr/>
            <p:nvPr/>
          </p:nvSpPr>
          <p:spPr>
            <a:xfrm rot="-2922755">
              <a:off x="6004061" y="281522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1405;p24">
              <a:extLst>
                <a:ext uri="{FF2B5EF4-FFF2-40B4-BE49-F238E27FC236}">
                  <a16:creationId xmlns:a16="http://schemas.microsoft.com/office/drawing/2014/main" id="{C5BBCC04-D899-A8CE-FE72-CD9DF07320CA}"/>
                </a:ext>
              </a:extLst>
            </p:cNvPr>
            <p:cNvSpPr/>
            <p:nvPr/>
          </p:nvSpPr>
          <p:spPr>
            <a:xfrm rot="-2922755">
              <a:off x="6002372" y="2796074"/>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1406;p24">
              <a:extLst>
                <a:ext uri="{FF2B5EF4-FFF2-40B4-BE49-F238E27FC236}">
                  <a16:creationId xmlns:a16="http://schemas.microsoft.com/office/drawing/2014/main" id="{2003DD57-7F45-3CFA-4ECE-4E0849BB19E9}"/>
                </a:ext>
              </a:extLst>
            </p:cNvPr>
            <p:cNvSpPr/>
            <p:nvPr/>
          </p:nvSpPr>
          <p:spPr>
            <a:xfrm rot="-2922755">
              <a:off x="6000457" y="2778471"/>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1407;p24">
              <a:extLst>
                <a:ext uri="{FF2B5EF4-FFF2-40B4-BE49-F238E27FC236}">
                  <a16:creationId xmlns:a16="http://schemas.microsoft.com/office/drawing/2014/main" id="{33534C2C-E33B-84DF-0468-6B126C9E4946}"/>
                </a:ext>
              </a:extLst>
            </p:cNvPr>
            <p:cNvSpPr/>
            <p:nvPr/>
          </p:nvSpPr>
          <p:spPr>
            <a:xfrm rot="-2922755">
              <a:off x="5998507" y="2759393"/>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1408;p24">
              <a:extLst>
                <a:ext uri="{FF2B5EF4-FFF2-40B4-BE49-F238E27FC236}">
                  <a16:creationId xmlns:a16="http://schemas.microsoft.com/office/drawing/2014/main" id="{2E43840F-D552-2C66-DE32-24FA66931EE2}"/>
                </a:ext>
              </a:extLst>
            </p:cNvPr>
            <p:cNvSpPr/>
            <p:nvPr/>
          </p:nvSpPr>
          <p:spPr>
            <a:xfrm rot="-2922755">
              <a:off x="5996235" y="2740629"/>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1409;p24">
              <a:extLst>
                <a:ext uri="{FF2B5EF4-FFF2-40B4-BE49-F238E27FC236}">
                  <a16:creationId xmlns:a16="http://schemas.microsoft.com/office/drawing/2014/main" id="{064832DC-7748-6C5E-0D8A-8F9DBF664817}"/>
                </a:ext>
              </a:extLst>
            </p:cNvPr>
            <p:cNvSpPr/>
            <p:nvPr/>
          </p:nvSpPr>
          <p:spPr>
            <a:xfrm rot="-2922755">
              <a:off x="5994757" y="2722716"/>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1410;p24">
              <a:extLst>
                <a:ext uri="{FF2B5EF4-FFF2-40B4-BE49-F238E27FC236}">
                  <a16:creationId xmlns:a16="http://schemas.microsoft.com/office/drawing/2014/main" id="{8885BD55-5740-F097-A425-A2E83F270498}"/>
                </a:ext>
              </a:extLst>
            </p:cNvPr>
            <p:cNvSpPr/>
            <p:nvPr/>
          </p:nvSpPr>
          <p:spPr>
            <a:xfrm rot="-2922755">
              <a:off x="5992371" y="2703948"/>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1411;p24">
              <a:extLst>
                <a:ext uri="{FF2B5EF4-FFF2-40B4-BE49-F238E27FC236}">
                  <a16:creationId xmlns:a16="http://schemas.microsoft.com/office/drawing/2014/main" id="{C6A14E37-1466-20AD-E0AB-22D9ADF16420}"/>
                </a:ext>
              </a:extLst>
            </p:cNvPr>
            <p:cNvSpPr/>
            <p:nvPr/>
          </p:nvSpPr>
          <p:spPr>
            <a:xfrm rot="-2922755">
              <a:off x="5991199" y="2686064"/>
              <a:ext cx="17542" cy="13436"/>
            </a:xfrm>
            <a:custGeom>
              <a:avLst/>
              <a:gdLst/>
              <a:ahLst/>
              <a:cxnLst/>
              <a:rect l="l" t="t" r="r" b="b"/>
              <a:pathLst>
                <a:path w="141" h="108" extrusionOk="0">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1412;p24">
              <a:extLst>
                <a:ext uri="{FF2B5EF4-FFF2-40B4-BE49-F238E27FC236}">
                  <a16:creationId xmlns:a16="http://schemas.microsoft.com/office/drawing/2014/main" id="{B0436135-0116-CC08-14D4-D7C8C86CA0BD}"/>
                </a:ext>
              </a:extLst>
            </p:cNvPr>
            <p:cNvSpPr/>
            <p:nvPr/>
          </p:nvSpPr>
          <p:spPr>
            <a:xfrm rot="-2922755">
              <a:off x="5972207" y="2648782"/>
              <a:ext cx="50137" cy="37572"/>
            </a:xfrm>
            <a:custGeom>
              <a:avLst/>
              <a:gdLst/>
              <a:ahLst/>
              <a:cxnLst/>
              <a:rect l="l" t="t" r="r" b="b"/>
              <a:pathLst>
                <a:path w="403" h="302" extrusionOk="0">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1413;p24">
              <a:extLst>
                <a:ext uri="{FF2B5EF4-FFF2-40B4-BE49-F238E27FC236}">
                  <a16:creationId xmlns:a16="http://schemas.microsoft.com/office/drawing/2014/main" id="{CB51034F-A6CC-1EC2-AF67-DBA75CD048F9}"/>
                </a:ext>
              </a:extLst>
            </p:cNvPr>
            <p:cNvSpPr/>
            <p:nvPr/>
          </p:nvSpPr>
          <p:spPr>
            <a:xfrm rot="-2922755">
              <a:off x="6075351" y="2873371"/>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1414;p24">
              <a:extLst>
                <a:ext uri="{FF2B5EF4-FFF2-40B4-BE49-F238E27FC236}">
                  <a16:creationId xmlns:a16="http://schemas.microsoft.com/office/drawing/2014/main" id="{980EF872-BF3F-75F5-A3E0-36A906A14AB4}"/>
                </a:ext>
              </a:extLst>
            </p:cNvPr>
            <p:cNvSpPr/>
            <p:nvPr/>
          </p:nvSpPr>
          <p:spPr>
            <a:xfrm rot="-2922755">
              <a:off x="6088927" y="2865602"/>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1415;p24">
              <a:extLst>
                <a:ext uri="{FF2B5EF4-FFF2-40B4-BE49-F238E27FC236}">
                  <a16:creationId xmlns:a16="http://schemas.microsoft.com/office/drawing/2014/main" id="{98AC1CE3-9AA3-4E63-6FA0-1EA38ACCB2C5}"/>
                </a:ext>
              </a:extLst>
            </p:cNvPr>
            <p:cNvSpPr/>
            <p:nvPr/>
          </p:nvSpPr>
          <p:spPr>
            <a:xfrm rot="-2922755">
              <a:off x="6087712" y="2851332"/>
              <a:ext cx="17791" cy="13561"/>
            </a:xfrm>
            <a:custGeom>
              <a:avLst/>
              <a:gdLst/>
              <a:ahLst/>
              <a:cxnLst/>
              <a:rect l="l" t="t" r="r" b="b"/>
              <a:pathLst>
                <a:path w="143" h="109" extrusionOk="0">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1416;p24">
              <a:extLst>
                <a:ext uri="{FF2B5EF4-FFF2-40B4-BE49-F238E27FC236}">
                  <a16:creationId xmlns:a16="http://schemas.microsoft.com/office/drawing/2014/main" id="{36DF964C-47BD-2AA2-1EB2-9140E0AFF139}"/>
                </a:ext>
              </a:extLst>
            </p:cNvPr>
            <p:cNvSpPr/>
            <p:nvPr/>
          </p:nvSpPr>
          <p:spPr>
            <a:xfrm rot="-2922755">
              <a:off x="6085941" y="2837257"/>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1417;p24">
              <a:extLst>
                <a:ext uri="{FF2B5EF4-FFF2-40B4-BE49-F238E27FC236}">
                  <a16:creationId xmlns:a16="http://schemas.microsoft.com/office/drawing/2014/main" id="{4319A114-481F-97F5-78F5-5726EE536667}"/>
                </a:ext>
              </a:extLst>
            </p:cNvPr>
            <p:cNvSpPr/>
            <p:nvPr/>
          </p:nvSpPr>
          <p:spPr>
            <a:xfrm rot="-2922755">
              <a:off x="6084802" y="2822408"/>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1418;p24">
              <a:extLst>
                <a:ext uri="{FF2B5EF4-FFF2-40B4-BE49-F238E27FC236}">
                  <a16:creationId xmlns:a16="http://schemas.microsoft.com/office/drawing/2014/main" id="{D6EE9AA1-F0C5-4DB4-9476-DF7F80A55821}"/>
                </a:ext>
              </a:extLst>
            </p:cNvPr>
            <p:cNvSpPr/>
            <p:nvPr/>
          </p:nvSpPr>
          <p:spPr>
            <a:xfrm rot="-2922755">
              <a:off x="6082750" y="2808336"/>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1419;p24">
              <a:extLst>
                <a:ext uri="{FF2B5EF4-FFF2-40B4-BE49-F238E27FC236}">
                  <a16:creationId xmlns:a16="http://schemas.microsoft.com/office/drawing/2014/main" id="{4C54C714-C174-4D95-411F-89C7412BEC83}"/>
                </a:ext>
              </a:extLst>
            </p:cNvPr>
            <p:cNvSpPr/>
            <p:nvPr/>
          </p:nvSpPr>
          <p:spPr>
            <a:xfrm rot="-2922755">
              <a:off x="6081917" y="2794287"/>
              <a:ext cx="17915" cy="13436"/>
            </a:xfrm>
            <a:custGeom>
              <a:avLst/>
              <a:gdLst/>
              <a:ahLst/>
              <a:cxnLst/>
              <a:rect l="l" t="t" r="r" b="b"/>
              <a:pathLst>
                <a:path w="144" h="108" extrusionOk="0">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1420;p24">
              <a:extLst>
                <a:ext uri="{FF2B5EF4-FFF2-40B4-BE49-F238E27FC236}">
                  <a16:creationId xmlns:a16="http://schemas.microsoft.com/office/drawing/2014/main" id="{895FEEB6-CB3C-9C60-5093-19EBFF8BD86A}"/>
                </a:ext>
              </a:extLst>
            </p:cNvPr>
            <p:cNvSpPr/>
            <p:nvPr/>
          </p:nvSpPr>
          <p:spPr>
            <a:xfrm rot="-2922755">
              <a:off x="6079839" y="2779412"/>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1421;p24">
              <a:extLst>
                <a:ext uri="{FF2B5EF4-FFF2-40B4-BE49-F238E27FC236}">
                  <a16:creationId xmlns:a16="http://schemas.microsoft.com/office/drawing/2014/main" id="{314E13E9-4553-7292-9B2A-5E125EED7718}"/>
                </a:ext>
              </a:extLst>
            </p:cNvPr>
            <p:cNvSpPr/>
            <p:nvPr/>
          </p:nvSpPr>
          <p:spPr>
            <a:xfrm rot="-2922755">
              <a:off x="6078876" y="2765422"/>
              <a:ext cx="17791" cy="13561"/>
            </a:xfrm>
            <a:custGeom>
              <a:avLst/>
              <a:gdLst/>
              <a:ahLst/>
              <a:cxnLst/>
              <a:rect l="l" t="t" r="r" b="b"/>
              <a:pathLst>
                <a:path w="143" h="109" extrusionOk="0">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1422;p24">
              <a:extLst>
                <a:ext uri="{FF2B5EF4-FFF2-40B4-BE49-F238E27FC236}">
                  <a16:creationId xmlns:a16="http://schemas.microsoft.com/office/drawing/2014/main" id="{688CE31D-776C-F1B5-44B3-2FAC8A7D3C4F}"/>
                </a:ext>
              </a:extLst>
            </p:cNvPr>
            <p:cNvSpPr/>
            <p:nvPr/>
          </p:nvSpPr>
          <p:spPr>
            <a:xfrm rot="-2922755">
              <a:off x="6077018" y="27514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1423;p24">
              <a:extLst>
                <a:ext uri="{FF2B5EF4-FFF2-40B4-BE49-F238E27FC236}">
                  <a16:creationId xmlns:a16="http://schemas.microsoft.com/office/drawing/2014/main" id="{6ADAA734-CF35-4E71-29BC-B4C9BA0930E5}"/>
                </a:ext>
              </a:extLst>
            </p:cNvPr>
            <p:cNvSpPr/>
            <p:nvPr/>
          </p:nvSpPr>
          <p:spPr>
            <a:xfrm rot="-2922755">
              <a:off x="6075826" y="2736561"/>
              <a:ext cx="17791" cy="13934"/>
            </a:xfrm>
            <a:custGeom>
              <a:avLst/>
              <a:gdLst/>
              <a:ahLst/>
              <a:cxnLst/>
              <a:rect l="l" t="t" r="r" b="b"/>
              <a:pathLst>
                <a:path w="143" h="112" extrusionOk="0">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1424;p24">
              <a:extLst>
                <a:ext uri="{FF2B5EF4-FFF2-40B4-BE49-F238E27FC236}">
                  <a16:creationId xmlns:a16="http://schemas.microsoft.com/office/drawing/2014/main" id="{4049D2A5-9A9F-68F7-AC61-99D951263B22}"/>
                </a:ext>
              </a:extLst>
            </p:cNvPr>
            <p:cNvSpPr/>
            <p:nvPr/>
          </p:nvSpPr>
          <p:spPr>
            <a:xfrm rot="-2922755">
              <a:off x="6073935" y="2722473"/>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1425;p24">
              <a:extLst>
                <a:ext uri="{FF2B5EF4-FFF2-40B4-BE49-F238E27FC236}">
                  <a16:creationId xmlns:a16="http://schemas.microsoft.com/office/drawing/2014/main" id="{1EE01899-5D88-D942-79B8-ADE8B08646A8}"/>
                </a:ext>
              </a:extLst>
            </p:cNvPr>
            <p:cNvSpPr/>
            <p:nvPr/>
          </p:nvSpPr>
          <p:spPr>
            <a:xfrm rot="-2922755">
              <a:off x="6073077" y="270836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1426;p24">
              <a:extLst>
                <a:ext uri="{FF2B5EF4-FFF2-40B4-BE49-F238E27FC236}">
                  <a16:creationId xmlns:a16="http://schemas.microsoft.com/office/drawing/2014/main" id="{3A57A424-4866-28DA-7372-932293B098B9}"/>
                </a:ext>
              </a:extLst>
            </p:cNvPr>
            <p:cNvSpPr/>
            <p:nvPr/>
          </p:nvSpPr>
          <p:spPr>
            <a:xfrm rot="-2922755">
              <a:off x="6060931" y="267640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1427;p24">
              <a:extLst>
                <a:ext uri="{FF2B5EF4-FFF2-40B4-BE49-F238E27FC236}">
                  <a16:creationId xmlns:a16="http://schemas.microsoft.com/office/drawing/2014/main" id="{8FB3B367-774E-4F68-1F32-A44CC2F0B11F}"/>
                </a:ext>
              </a:extLst>
            </p:cNvPr>
            <p:cNvSpPr/>
            <p:nvPr/>
          </p:nvSpPr>
          <p:spPr>
            <a:xfrm rot="-2922755">
              <a:off x="6146487" y="284441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1428;p24">
              <a:extLst>
                <a:ext uri="{FF2B5EF4-FFF2-40B4-BE49-F238E27FC236}">
                  <a16:creationId xmlns:a16="http://schemas.microsoft.com/office/drawing/2014/main" id="{642EE7A6-F086-1AE9-E375-DF98E435EF0E}"/>
                </a:ext>
              </a:extLst>
            </p:cNvPr>
            <p:cNvSpPr/>
            <p:nvPr/>
          </p:nvSpPr>
          <p:spPr>
            <a:xfrm rot="-2922755">
              <a:off x="6161013" y="2842635"/>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1429;p24">
              <a:extLst>
                <a:ext uri="{FF2B5EF4-FFF2-40B4-BE49-F238E27FC236}">
                  <a16:creationId xmlns:a16="http://schemas.microsoft.com/office/drawing/2014/main" id="{DF2AF30F-6850-2041-19A0-9B0BC5E6BA75}"/>
                </a:ext>
              </a:extLst>
            </p:cNvPr>
            <p:cNvSpPr/>
            <p:nvPr/>
          </p:nvSpPr>
          <p:spPr>
            <a:xfrm rot="-2922755">
              <a:off x="6159960" y="2831284"/>
              <a:ext cx="17791" cy="14307"/>
            </a:xfrm>
            <a:custGeom>
              <a:avLst/>
              <a:gdLst/>
              <a:ahLst/>
              <a:cxnLst/>
              <a:rect l="l" t="t" r="r" b="b"/>
              <a:pathLst>
                <a:path w="143" h="115" extrusionOk="0">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1430;p24">
              <a:extLst>
                <a:ext uri="{FF2B5EF4-FFF2-40B4-BE49-F238E27FC236}">
                  <a16:creationId xmlns:a16="http://schemas.microsoft.com/office/drawing/2014/main" id="{E0C3A294-EAC8-D0D8-CFDB-DFBF8850D8A2}"/>
                </a:ext>
              </a:extLst>
            </p:cNvPr>
            <p:cNvSpPr/>
            <p:nvPr/>
          </p:nvSpPr>
          <p:spPr>
            <a:xfrm rot="-2922755">
              <a:off x="6158479" y="2821561"/>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1431;p24">
              <a:extLst>
                <a:ext uri="{FF2B5EF4-FFF2-40B4-BE49-F238E27FC236}">
                  <a16:creationId xmlns:a16="http://schemas.microsoft.com/office/drawing/2014/main" id="{9B4F0A81-AC2C-3FEC-F7CF-A327045725E0}"/>
                </a:ext>
              </a:extLst>
            </p:cNvPr>
            <p:cNvSpPr/>
            <p:nvPr/>
          </p:nvSpPr>
          <p:spPr>
            <a:xfrm rot="-2922755">
              <a:off x="6157655" y="281109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1432;p24">
              <a:extLst>
                <a:ext uri="{FF2B5EF4-FFF2-40B4-BE49-F238E27FC236}">
                  <a16:creationId xmlns:a16="http://schemas.microsoft.com/office/drawing/2014/main" id="{F646C356-DC67-6083-6EF4-BF7EE5FDBC72}"/>
                </a:ext>
              </a:extLst>
            </p:cNvPr>
            <p:cNvSpPr/>
            <p:nvPr/>
          </p:nvSpPr>
          <p:spPr>
            <a:xfrm rot="-2922755">
              <a:off x="6156193" y="280103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1433;p24">
              <a:extLst>
                <a:ext uri="{FF2B5EF4-FFF2-40B4-BE49-F238E27FC236}">
                  <a16:creationId xmlns:a16="http://schemas.microsoft.com/office/drawing/2014/main" id="{E46EE627-F23F-B1F2-46F2-331C3EA4D2ED}"/>
                </a:ext>
              </a:extLst>
            </p:cNvPr>
            <p:cNvSpPr/>
            <p:nvPr/>
          </p:nvSpPr>
          <p:spPr>
            <a:xfrm rot="-2922755">
              <a:off x="6155678" y="2790871"/>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1434;p24">
              <a:extLst>
                <a:ext uri="{FF2B5EF4-FFF2-40B4-BE49-F238E27FC236}">
                  <a16:creationId xmlns:a16="http://schemas.microsoft.com/office/drawing/2014/main" id="{C10A0F08-0CC1-6654-2530-AC6F452C17B5}"/>
                </a:ext>
              </a:extLst>
            </p:cNvPr>
            <p:cNvSpPr/>
            <p:nvPr/>
          </p:nvSpPr>
          <p:spPr>
            <a:xfrm rot="-2922755">
              <a:off x="6154225" y="2780685"/>
              <a:ext cx="18661" cy="13312"/>
            </a:xfrm>
            <a:custGeom>
              <a:avLst/>
              <a:gdLst/>
              <a:ahLst/>
              <a:cxnLst/>
              <a:rect l="l" t="t" r="r" b="b"/>
              <a:pathLst>
                <a:path w="150" h="107" extrusionOk="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1435;p24">
              <a:extLst>
                <a:ext uri="{FF2B5EF4-FFF2-40B4-BE49-F238E27FC236}">
                  <a16:creationId xmlns:a16="http://schemas.microsoft.com/office/drawing/2014/main" id="{2C71A588-EEEC-480F-377B-875A7265EE7F}"/>
                </a:ext>
              </a:extLst>
            </p:cNvPr>
            <p:cNvSpPr/>
            <p:nvPr/>
          </p:nvSpPr>
          <p:spPr>
            <a:xfrm rot="-2922755">
              <a:off x="6153629" y="2770493"/>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1436;p24">
              <a:extLst>
                <a:ext uri="{FF2B5EF4-FFF2-40B4-BE49-F238E27FC236}">
                  <a16:creationId xmlns:a16="http://schemas.microsoft.com/office/drawing/2014/main" id="{2611D6A8-4719-46A6-744C-074CD555FFF8}"/>
                </a:ext>
              </a:extLst>
            </p:cNvPr>
            <p:cNvSpPr/>
            <p:nvPr/>
          </p:nvSpPr>
          <p:spPr>
            <a:xfrm rot="-2922755">
              <a:off x="6152244" y="2760333"/>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1437;p24">
              <a:extLst>
                <a:ext uri="{FF2B5EF4-FFF2-40B4-BE49-F238E27FC236}">
                  <a16:creationId xmlns:a16="http://schemas.microsoft.com/office/drawing/2014/main" id="{BC485B7F-9CC1-9BF2-DE08-9E2CE02D1632}"/>
                </a:ext>
              </a:extLst>
            </p:cNvPr>
            <p:cNvSpPr/>
            <p:nvPr/>
          </p:nvSpPr>
          <p:spPr>
            <a:xfrm rot="-2922755">
              <a:off x="6151755" y="2750229"/>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1438;p24">
              <a:extLst>
                <a:ext uri="{FF2B5EF4-FFF2-40B4-BE49-F238E27FC236}">
                  <a16:creationId xmlns:a16="http://schemas.microsoft.com/office/drawing/2014/main" id="{0E1DDB87-05D7-93BC-13BD-D242697FBA07}"/>
                </a:ext>
              </a:extLst>
            </p:cNvPr>
            <p:cNvSpPr/>
            <p:nvPr/>
          </p:nvSpPr>
          <p:spPr>
            <a:xfrm rot="-2922755">
              <a:off x="6149876" y="2739252"/>
              <a:ext cx="18786" cy="14307"/>
            </a:xfrm>
            <a:custGeom>
              <a:avLst/>
              <a:gdLst/>
              <a:ahLst/>
              <a:cxnLst/>
              <a:rect l="l" t="t" r="r" b="b"/>
              <a:pathLst>
                <a:path w="151" h="115" extrusionOk="0">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1439;p24">
              <a:extLst>
                <a:ext uri="{FF2B5EF4-FFF2-40B4-BE49-F238E27FC236}">
                  <a16:creationId xmlns:a16="http://schemas.microsoft.com/office/drawing/2014/main" id="{09031E0F-1F1D-1D87-0142-130FBDD19CC8}"/>
                </a:ext>
              </a:extLst>
            </p:cNvPr>
            <p:cNvSpPr/>
            <p:nvPr/>
          </p:nvSpPr>
          <p:spPr>
            <a:xfrm rot="-2922755">
              <a:off x="6149222" y="2729154"/>
              <a:ext cx="17791" cy="13934"/>
            </a:xfrm>
            <a:custGeom>
              <a:avLst/>
              <a:gdLst/>
              <a:ahLst/>
              <a:cxnLst/>
              <a:rect l="l" t="t" r="r" b="b"/>
              <a:pathLst>
                <a:path w="143" h="112" extrusionOk="0">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1440;p24">
              <a:extLst>
                <a:ext uri="{FF2B5EF4-FFF2-40B4-BE49-F238E27FC236}">
                  <a16:creationId xmlns:a16="http://schemas.microsoft.com/office/drawing/2014/main" id="{439D61B1-4C88-89A9-7F10-51FFF6CBA543}"/>
                </a:ext>
              </a:extLst>
            </p:cNvPr>
            <p:cNvSpPr/>
            <p:nvPr/>
          </p:nvSpPr>
          <p:spPr>
            <a:xfrm rot="-2922755">
              <a:off x="6131772" y="2703283"/>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1441;p24">
              <a:extLst>
                <a:ext uri="{FF2B5EF4-FFF2-40B4-BE49-F238E27FC236}">
                  <a16:creationId xmlns:a16="http://schemas.microsoft.com/office/drawing/2014/main" id="{D050DC13-1E6A-129F-2D5C-031FE67FE677}"/>
                </a:ext>
              </a:extLst>
            </p:cNvPr>
            <p:cNvSpPr/>
            <p:nvPr/>
          </p:nvSpPr>
          <p:spPr>
            <a:xfrm rot="-2922755">
              <a:off x="6213047" y="2814657"/>
              <a:ext cx="50137" cy="37075"/>
            </a:xfrm>
            <a:custGeom>
              <a:avLst/>
              <a:gdLst/>
              <a:ahLst/>
              <a:cxnLst/>
              <a:rect l="l" t="t" r="r" b="b"/>
              <a:pathLst>
                <a:path w="403" h="298" extrusionOk="0">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1442;p24">
              <a:extLst>
                <a:ext uri="{FF2B5EF4-FFF2-40B4-BE49-F238E27FC236}">
                  <a16:creationId xmlns:a16="http://schemas.microsoft.com/office/drawing/2014/main" id="{D5F01250-FA06-15B8-4616-EB5571F354FF}"/>
                </a:ext>
              </a:extLst>
            </p:cNvPr>
            <p:cNvSpPr/>
            <p:nvPr/>
          </p:nvSpPr>
          <p:spPr>
            <a:xfrm rot="-2922755">
              <a:off x="6228698" y="281780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1443;p24">
              <a:extLst>
                <a:ext uri="{FF2B5EF4-FFF2-40B4-BE49-F238E27FC236}">
                  <a16:creationId xmlns:a16="http://schemas.microsoft.com/office/drawing/2014/main" id="{D162F8A1-1E48-DF55-55D9-71D2F0FDEC1A}"/>
                </a:ext>
              </a:extLst>
            </p:cNvPr>
            <p:cNvSpPr/>
            <p:nvPr/>
          </p:nvSpPr>
          <p:spPr>
            <a:xfrm rot="-2922755">
              <a:off x="6227655" y="2811855"/>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1444;p24">
              <a:extLst>
                <a:ext uri="{FF2B5EF4-FFF2-40B4-BE49-F238E27FC236}">
                  <a16:creationId xmlns:a16="http://schemas.microsoft.com/office/drawing/2014/main" id="{1869ACE5-537E-2072-60D8-1A59F46FFF59}"/>
                </a:ext>
              </a:extLst>
            </p:cNvPr>
            <p:cNvSpPr/>
            <p:nvPr/>
          </p:nvSpPr>
          <p:spPr>
            <a:xfrm rot="-2922755">
              <a:off x="6227233" y="2805359"/>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1445;p24">
              <a:extLst>
                <a:ext uri="{FF2B5EF4-FFF2-40B4-BE49-F238E27FC236}">
                  <a16:creationId xmlns:a16="http://schemas.microsoft.com/office/drawing/2014/main" id="{7766B258-D616-9F6A-4657-C1BF5C53E78A}"/>
                </a:ext>
              </a:extLst>
            </p:cNvPr>
            <p:cNvSpPr/>
            <p:nvPr/>
          </p:nvSpPr>
          <p:spPr>
            <a:xfrm rot="-2922755">
              <a:off x="6226190" y="2799414"/>
              <a:ext cx="17791" cy="13561"/>
            </a:xfrm>
            <a:custGeom>
              <a:avLst/>
              <a:gdLst/>
              <a:ahLst/>
              <a:cxnLst/>
              <a:rect l="l" t="t" r="r" b="b"/>
              <a:pathLst>
                <a:path w="143" h="109" extrusionOk="0">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1446;p24">
              <a:extLst>
                <a:ext uri="{FF2B5EF4-FFF2-40B4-BE49-F238E27FC236}">
                  <a16:creationId xmlns:a16="http://schemas.microsoft.com/office/drawing/2014/main" id="{84BE203D-80A1-7BA8-83B4-208F5F92039D}"/>
                </a:ext>
              </a:extLst>
            </p:cNvPr>
            <p:cNvSpPr/>
            <p:nvPr/>
          </p:nvSpPr>
          <p:spPr>
            <a:xfrm rot="-2922755">
              <a:off x="6225888" y="2792807"/>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1447;p24">
              <a:extLst>
                <a:ext uri="{FF2B5EF4-FFF2-40B4-BE49-F238E27FC236}">
                  <a16:creationId xmlns:a16="http://schemas.microsoft.com/office/drawing/2014/main" id="{5B8AC4AC-B04D-CBB5-2CE4-6EF8659B1B63}"/>
                </a:ext>
              </a:extLst>
            </p:cNvPr>
            <p:cNvSpPr/>
            <p:nvPr/>
          </p:nvSpPr>
          <p:spPr>
            <a:xfrm rot="-2922755">
              <a:off x="6224837" y="2786471"/>
              <a:ext cx="18786" cy="14432"/>
            </a:xfrm>
            <a:custGeom>
              <a:avLst/>
              <a:gdLst/>
              <a:ahLst/>
              <a:cxnLst/>
              <a:rect l="l" t="t" r="r" b="b"/>
              <a:pathLst>
                <a:path w="151" h="116" extrusionOk="0">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1448;p24">
              <a:extLst>
                <a:ext uri="{FF2B5EF4-FFF2-40B4-BE49-F238E27FC236}">
                  <a16:creationId xmlns:a16="http://schemas.microsoft.com/office/drawing/2014/main" id="{52797910-4462-677B-7019-3CB4FB0C72F1}"/>
                </a:ext>
              </a:extLst>
            </p:cNvPr>
            <p:cNvSpPr/>
            <p:nvPr/>
          </p:nvSpPr>
          <p:spPr>
            <a:xfrm rot="-2922755">
              <a:off x="6224990" y="2781093"/>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1449;p24">
              <a:extLst>
                <a:ext uri="{FF2B5EF4-FFF2-40B4-BE49-F238E27FC236}">
                  <a16:creationId xmlns:a16="http://schemas.microsoft.com/office/drawing/2014/main" id="{7C27CD40-B4D5-567B-38C6-3D805CE0D55F}"/>
                </a:ext>
              </a:extLst>
            </p:cNvPr>
            <p:cNvSpPr/>
            <p:nvPr/>
          </p:nvSpPr>
          <p:spPr>
            <a:xfrm rot="-2922755">
              <a:off x="6223947" y="2775147"/>
              <a:ext cx="17542" cy="13561"/>
            </a:xfrm>
            <a:custGeom>
              <a:avLst/>
              <a:gdLst/>
              <a:ahLst/>
              <a:cxnLst/>
              <a:rect l="l" t="t" r="r" b="b"/>
              <a:pathLst>
                <a:path w="141"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1450;p24">
              <a:extLst>
                <a:ext uri="{FF2B5EF4-FFF2-40B4-BE49-F238E27FC236}">
                  <a16:creationId xmlns:a16="http://schemas.microsoft.com/office/drawing/2014/main" id="{4C0F257C-B2A9-630B-CDB0-7C48B1EA8454}"/>
                </a:ext>
              </a:extLst>
            </p:cNvPr>
            <p:cNvSpPr/>
            <p:nvPr/>
          </p:nvSpPr>
          <p:spPr>
            <a:xfrm rot="-2922755">
              <a:off x="6223483" y="2768682"/>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1451;p24">
              <a:extLst>
                <a:ext uri="{FF2B5EF4-FFF2-40B4-BE49-F238E27FC236}">
                  <a16:creationId xmlns:a16="http://schemas.microsoft.com/office/drawing/2014/main" id="{58EA4B01-F6DF-C8D0-FC88-F0B290B44191}"/>
                </a:ext>
              </a:extLst>
            </p:cNvPr>
            <p:cNvSpPr/>
            <p:nvPr/>
          </p:nvSpPr>
          <p:spPr>
            <a:xfrm rot="-2922755">
              <a:off x="6222318" y="2762342"/>
              <a:ext cx="18786" cy="13561"/>
            </a:xfrm>
            <a:custGeom>
              <a:avLst/>
              <a:gdLst/>
              <a:ahLst/>
              <a:cxnLst/>
              <a:rect l="l" t="t" r="r" b="b"/>
              <a:pathLst>
                <a:path w="151" h="109" extrusionOk="0">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1452;p24">
              <a:extLst>
                <a:ext uri="{FF2B5EF4-FFF2-40B4-BE49-F238E27FC236}">
                  <a16:creationId xmlns:a16="http://schemas.microsoft.com/office/drawing/2014/main" id="{6766C359-CD54-FF25-98F6-33F28D849208}"/>
                </a:ext>
              </a:extLst>
            </p:cNvPr>
            <p:cNvSpPr/>
            <p:nvPr/>
          </p:nvSpPr>
          <p:spPr>
            <a:xfrm rot="-2922755">
              <a:off x="6222147" y="2756126"/>
              <a:ext cx="17791" cy="13561"/>
            </a:xfrm>
            <a:custGeom>
              <a:avLst/>
              <a:gdLst/>
              <a:ahLst/>
              <a:cxnLst/>
              <a:rect l="l" t="t" r="r" b="b"/>
              <a:pathLst>
                <a:path w="143" h="109" extrusionOk="0">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1453;p24">
              <a:extLst>
                <a:ext uri="{FF2B5EF4-FFF2-40B4-BE49-F238E27FC236}">
                  <a16:creationId xmlns:a16="http://schemas.microsoft.com/office/drawing/2014/main" id="{D81B11DE-E255-988C-EA35-67CA680C7652}"/>
                </a:ext>
              </a:extLst>
            </p:cNvPr>
            <p:cNvSpPr/>
            <p:nvPr/>
          </p:nvSpPr>
          <p:spPr>
            <a:xfrm rot="-2922755">
              <a:off x="6221050" y="2749811"/>
              <a:ext cx="18661" cy="13934"/>
            </a:xfrm>
            <a:custGeom>
              <a:avLst/>
              <a:gdLst/>
              <a:ahLst/>
              <a:cxnLst/>
              <a:rect l="l" t="t" r="r" b="b"/>
              <a:pathLst>
                <a:path w="150" h="112" extrusionOk="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1454;p24">
              <a:extLst>
                <a:ext uri="{FF2B5EF4-FFF2-40B4-BE49-F238E27FC236}">
                  <a16:creationId xmlns:a16="http://schemas.microsoft.com/office/drawing/2014/main" id="{9FFF3095-CA5F-F5AB-F9DF-FA0A4C0DB1A0}"/>
                </a:ext>
              </a:extLst>
            </p:cNvPr>
            <p:cNvSpPr/>
            <p:nvPr/>
          </p:nvSpPr>
          <p:spPr>
            <a:xfrm rot="-2922755">
              <a:off x="6204442" y="2730088"/>
              <a:ext cx="50137" cy="37448"/>
            </a:xfrm>
            <a:custGeom>
              <a:avLst/>
              <a:gdLst/>
              <a:ahLst/>
              <a:cxnLst/>
              <a:rect l="l" t="t" r="r" b="b"/>
              <a:pathLst>
                <a:path w="403" h="301" extrusionOk="0">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1455;p24">
              <a:extLst>
                <a:ext uri="{FF2B5EF4-FFF2-40B4-BE49-F238E27FC236}">
                  <a16:creationId xmlns:a16="http://schemas.microsoft.com/office/drawing/2014/main" id="{86031C2A-6B5B-8618-6097-B9355BDBA9C9}"/>
                </a:ext>
              </a:extLst>
            </p:cNvPr>
            <p:cNvSpPr/>
            <p:nvPr/>
          </p:nvSpPr>
          <p:spPr>
            <a:xfrm rot="-2922755">
              <a:off x="6278068" y="2783590"/>
              <a:ext cx="49391" cy="37572"/>
            </a:xfrm>
            <a:custGeom>
              <a:avLst/>
              <a:gdLst/>
              <a:ahLst/>
              <a:cxnLst/>
              <a:rect l="l" t="t" r="r" b="b"/>
              <a:pathLst>
                <a:path w="397" h="302" extrusionOk="0">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1456;p24">
              <a:extLst>
                <a:ext uri="{FF2B5EF4-FFF2-40B4-BE49-F238E27FC236}">
                  <a16:creationId xmlns:a16="http://schemas.microsoft.com/office/drawing/2014/main" id="{7EE54B27-14FE-8A00-88B3-CA98570DB3A9}"/>
                </a:ext>
              </a:extLst>
            </p:cNvPr>
            <p:cNvSpPr/>
            <p:nvPr/>
          </p:nvSpPr>
          <p:spPr>
            <a:xfrm rot="-2922755">
              <a:off x="6293744" y="2793127"/>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1457;p24">
              <a:extLst>
                <a:ext uri="{FF2B5EF4-FFF2-40B4-BE49-F238E27FC236}">
                  <a16:creationId xmlns:a16="http://schemas.microsoft.com/office/drawing/2014/main" id="{E69B77B9-DF4B-AC4C-832F-298AAFBB4AF2}"/>
                </a:ext>
              </a:extLst>
            </p:cNvPr>
            <p:cNvSpPr/>
            <p:nvPr/>
          </p:nvSpPr>
          <p:spPr>
            <a:xfrm rot="-2922755">
              <a:off x="6292935" y="2790783"/>
              <a:ext cx="18786" cy="13810"/>
            </a:xfrm>
            <a:custGeom>
              <a:avLst/>
              <a:gdLst/>
              <a:ahLst/>
              <a:cxnLst/>
              <a:rect l="l" t="t" r="r" b="b"/>
              <a:pathLst>
                <a:path w="151" h="111" extrusionOk="0">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1458;p24">
              <a:extLst>
                <a:ext uri="{FF2B5EF4-FFF2-40B4-BE49-F238E27FC236}">
                  <a16:creationId xmlns:a16="http://schemas.microsoft.com/office/drawing/2014/main" id="{37BCA172-BB6F-7062-D4B2-C00A3DF3A327}"/>
                </a:ext>
              </a:extLst>
            </p:cNvPr>
            <p:cNvSpPr/>
            <p:nvPr/>
          </p:nvSpPr>
          <p:spPr>
            <a:xfrm rot="-2922755">
              <a:off x="6293422" y="2789105"/>
              <a:ext cx="17666" cy="13561"/>
            </a:xfrm>
            <a:custGeom>
              <a:avLst/>
              <a:gdLst/>
              <a:ahLst/>
              <a:cxnLst/>
              <a:rect l="l" t="t" r="r" b="b"/>
              <a:pathLst>
                <a:path w="142" h="109" extrusionOk="0">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1459;p24">
              <a:extLst>
                <a:ext uri="{FF2B5EF4-FFF2-40B4-BE49-F238E27FC236}">
                  <a16:creationId xmlns:a16="http://schemas.microsoft.com/office/drawing/2014/main" id="{28FAAEF9-BBBD-4657-1C24-05720AC838AC}"/>
                </a:ext>
              </a:extLst>
            </p:cNvPr>
            <p:cNvSpPr/>
            <p:nvPr/>
          </p:nvSpPr>
          <p:spPr>
            <a:xfrm rot="-2922755">
              <a:off x="6292600" y="2786833"/>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1460;p24">
              <a:extLst>
                <a:ext uri="{FF2B5EF4-FFF2-40B4-BE49-F238E27FC236}">
                  <a16:creationId xmlns:a16="http://schemas.microsoft.com/office/drawing/2014/main" id="{BE42780D-79E0-F6CD-BF8F-539BE16C8D83}"/>
                </a:ext>
              </a:extLst>
            </p:cNvPr>
            <p:cNvSpPr/>
            <p:nvPr/>
          </p:nvSpPr>
          <p:spPr>
            <a:xfrm rot="-2922755">
              <a:off x="6292858" y="2784400"/>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1461;p24">
              <a:extLst>
                <a:ext uri="{FF2B5EF4-FFF2-40B4-BE49-F238E27FC236}">
                  <a16:creationId xmlns:a16="http://schemas.microsoft.com/office/drawing/2014/main" id="{F8C2665D-7914-C6B2-8949-390826B01205}"/>
                </a:ext>
              </a:extLst>
            </p:cNvPr>
            <p:cNvSpPr/>
            <p:nvPr/>
          </p:nvSpPr>
          <p:spPr>
            <a:xfrm rot="-2922755">
              <a:off x="6292235" y="2782966"/>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1462;p24">
              <a:extLst>
                <a:ext uri="{FF2B5EF4-FFF2-40B4-BE49-F238E27FC236}">
                  <a16:creationId xmlns:a16="http://schemas.microsoft.com/office/drawing/2014/main" id="{4E649728-7D6E-3993-D44B-2B0C3D217839}"/>
                </a:ext>
              </a:extLst>
            </p:cNvPr>
            <p:cNvSpPr/>
            <p:nvPr/>
          </p:nvSpPr>
          <p:spPr>
            <a:xfrm rot="-2922755">
              <a:off x="6292280" y="2780685"/>
              <a:ext cx="17791" cy="13436"/>
            </a:xfrm>
            <a:custGeom>
              <a:avLst/>
              <a:gdLst/>
              <a:ahLst/>
              <a:cxnLst/>
              <a:rect l="l" t="t" r="r" b="b"/>
              <a:pathLst>
                <a:path w="143" h="108" extrusionOk="0">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1463;p24">
              <a:extLst>
                <a:ext uri="{FF2B5EF4-FFF2-40B4-BE49-F238E27FC236}">
                  <a16:creationId xmlns:a16="http://schemas.microsoft.com/office/drawing/2014/main" id="{89D46AD9-D50E-A467-CBF7-341673DBF58E}"/>
                </a:ext>
              </a:extLst>
            </p:cNvPr>
            <p:cNvSpPr/>
            <p:nvPr/>
          </p:nvSpPr>
          <p:spPr>
            <a:xfrm rot="-2922755">
              <a:off x="6292083" y="2779047"/>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1464;p24">
              <a:extLst>
                <a:ext uri="{FF2B5EF4-FFF2-40B4-BE49-F238E27FC236}">
                  <a16:creationId xmlns:a16="http://schemas.microsoft.com/office/drawing/2014/main" id="{B9D2CA91-4AAD-5A2F-121A-798597B5C1AE}"/>
                </a:ext>
              </a:extLst>
            </p:cNvPr>
            <p:cNvSpPr/>
            <p:nvPr/>
          </p:nvSpPr>
          <p:spPr>
            <a:xfrm rot="-2922755">
              <a:off x="6292018" y="2776647"/>
              <a:ext cx="17791" cy="13436"/>
            </a:xfrm>
            <a:custGeom>
              <a:avLst/>
              <a:gdLst/>
              <a:ahLst/>
              <a:cxnLst/>
              <a:rect l="l" t="t" r="r" b="b"/>
              <a:pathLst>
                <a:path w="143" h="108" extrusionOk="0">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1465;p24">
              <a:extLst>
                <a:ext uri="{FF2B5EF4-FFF2-40B4-BE49-F238E27FC236}">
                  <a16:creationId xmlns:a16="http://schemas.microsoft.com/office/drawing/2014/main" id="{C0938E75-CC97-2C8D-B169-E7D2A28910E4}"/>
                </a:ext>
              </a:extLst>
            </p:cNvPr>
            <p:cNvSpPr/>
            <p:nvPr/>
          </p:nvSpPr>
          <p:spPr>
            <a:xfrm rot="-2922755">
              <a:off x="6291208" y="2774303"/>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1466;p24">
              <a:extLst>
                <a:ext uri="{FF2B5EF4-FFF2-40B4-BE49-F238E27FC236}">
                  <a16:creationId xmlns:a16="http://schemas.microsoft.com/office/drawing/2014/main" id="{90046AA7-5489-ADE9-DC09-DAECA370892C}"/>
                </a:ext>
              </a:extLst>
            </p:cNvPr>
            <p:cNvSpPr/>
            <p:nvPr/>
          </p:nvSpPr>
          <p:spPr>
            <a:xfrm rot="-2922755">
              <a:off x="6291695" y="277274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1467;p24">
              <a:extLst>
                <a:ext uri="{FF2B5EF4-FFF2-40B4-BE49-F238E27FC236}">
                  <a16:creationId xmlns:a16="http://schemas.microsoft.com/office/drawing/2014/main" id="{6199BFB8-83A5-943F-8861-444FA6452215}"/>
                </a:ext>
              </a:extLst>
            </p:cNvPr>
            <p:cNvSpPr/>
            <p:nvPr/>
          </p:nvSpPr>
          <p:spPr>
            <a:xfrm rot="-2922755">
              <a:off x="6290921" y="2770457"/>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1468;p24">
              <a:extLst>
                <a:ext uri="{FF2B5EF4-FFF2-40B4-BE49-F238E27FC236}">
                  <a16:creationId xmlns:a16="http://schemas.microsoft.com/office/drawing/2014/main" id="{20D7A336-723B-0244-BE51-C5B3309DDF3E}"/>
                </a:ext>
              </a:extLst>
            </p:cNvPr>
            <p:cNvSpPr/>
            <p:nvPr/>
          </p:nvSpPr>
          <p:spPr>
            <a:xfrm rot="-2922755">
              <a:off x="6274748" y="2755835"/>
              <a:ext cx="50137" cy="37572"/>
            </a:xfrm>
            <a:custGeom>
              <a:avLst/>
              <a:gdLst/>
              <a:ahLst/>
              <a:cxnLst/>
              <a:rect l="l" t="t" r="r" b="b"/>
              <a:pathLst>
                <a:path w="403" h="302" extrusionOk="0">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1469;p24">
              <a:extLst>
                <a:ext uri="{FF2B5EF4-FFF2-40B4-BE49-F238E27FC236}">
                  <a16:creationId xmlns:a16="http://schemas.microsoft.com/office/drawing/2014/main" id="{793386D7-DD26-DF78-C578-F40CC07DACD6}"/>
                </a:ext>
              </a:extLst>
            </p:cNvPr>
            <p:cNvSpPr/>
            <p:nvPr/>
          </p:nvSpPr>
          <p:spPr>
            <a:xfrm rot="-2922755">
              <a:off x="6342212" y="2753032"/>
              <a:ext cx="49391" cy="37821"/>
            </a:xfrm>
            <a:custGeom>
              <a:avLst/>
              <a:gdLst/>
              <a:ahLst/>
              <a:cxnLst/>
              <a:rect l="l" t="t" r="r" b="b"/>
              <a:pathLst>
                <a:path w="397" h="304" extrusionOk="0">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1470;p24">
              <a:extLst>
                <a:ext uri="{FF2B5EF4-FFF2-40B4-BE49-F238E27FC236}">
                  <a16:creationId xmlns:a16="http://schemas.microsoft.com/office/drawing/2014/main" id="{D5C584F9-080C-3629-8EA2-9103B905C51E}"/>
                </a:ext>
              </a:extLst>
            </p:cNvPr>
            <p:cNvSpPr/>
            <p:nvPr/>
          </p:nvSpPr>
          <p:spPr>
            <a:xfrm rot="-2922755">
              <a:off x="6358417" y="2767628"/>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1471;p24">
              <a:extLst>
                <a:ext uri="{FF2B5EF4-FFF2-40B4-BE49-F238E27FC236}">
                  <a16:creationId xmlns:a16="http://schemas.microsoft.com/office/drawing/2014/main" id="{A41FB5A7-DA67-187F-55BF-B74A6B4A9796}"/>
                </a:ext>
              </a:extLst>
            </p:cNvPr>
            <p:cNvSpPr/>
            <p:nvPr/>
          </p:nvSpPr>
          <p:spPr>
            <a:xfrm rot="-2922755">
              <a:off x="6358308" y="277038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1472;p24">
              <a:extLst>
                <a:ext uri="{FF2B5EF4-FFF2-40B4-BE49-F238E27FC236}">
                  <a16:creationId xmlns:a16="http://schemas.microsoft.com/office/drawing/2014/main" id="{B1A37844-44AF-4590-7632-825D63B79C95}"/>
                </a:ext>
              </a:extLst>
            </p:cNvPr>
            <p:cNvSpPr/>
            <p:nvPr/>
          </p:nvSpPr>
          <p:spPr>
            <a:xfrm rot="-2922755">
              <a:off x="6358981" y="2772332"/>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1473;p24">
              <a:extLst>
                <a:ext uri="{FF2B5EF4-FFF2-40B4-BE49-F238E27FC236}">
                  <a16:creationId xmlns:a16="http://schemas.microsoft.com/office/drawing/2014/main" id="{6F298AA5-803B-EA5A-7704-D9DEE3152875}"/>
                </a:ext>
              </a:extLst>
            </p:cNvPr>
            <p:cNvSpPr/>
            <p:nvPr/>
          </p:nvSpPr>
          <p:spPr>
            <a:xfrm rot="-2922755">
              <a:off x="6358642" y="2774337"/>
              <a:ext cx="17915" cy="13810"/>
            </a:xfrm>
            <a:custGeom>
              <a:avLst/>
              <a:gdLst/>
              <a:ahLst/>
              <a:cxnLst/>
              <a:rect l="l" t="t" r="r" b="b"/>
              <a:pathLst>
                <a:path w="144" h="111" extrusionOk="0">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1474;p24">
              <a:extLst>
                <a:ext uri="{FF2B5EF4-FFF2-40B4-BE49-F238E27FC236}">
                  <a16:creationId xmlns:a16="http://schemas.microsoft.com/office/drawing/2014/main" id="{EF2E665C-E7CA-9051-D4A8-1A6DB412250D}"/>
                </a:ext>
              </a:extLst>
            </p:cNvPr>
            <p:cNvSpPr/>
            <p:nvPr/>
          </p:nvSpPr>
          <p:spPr>
            <a:xfrm rot="-2922755">
              <a:off x="6359304" y="277635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1475;p24">
              <a:extLst>
                <a:ext uri="{FF2B5EF4-FFF2-40B4-BE49-F238E27FC236}">
                  <a16:creationId xmlns:a16="http://schemas.microsoft.com/office/drawing/2014/main" id="{7EC53196-A19B-B2BE-CBE6-BE7DECF6A655}"/>
                </a:ext>
              </a:extLst>
            </p:cNvPr>
            <p:cNvSpPr/>
            <p:nvPr/>
          </p:nvSpPr>
          <p:spPr>
            <a:xfrm rot="-2922755">
              <a:off x="6359470" y="2778978"/>
              <a:ext cx="17542" cy="13436"/>
            </a:xfrm>
            <a:custGeom>
              <a:avLst/>
              <a:gdLst/>
              <a:ahLst/>
              <a:cxnLst/>
              <a:rect l="l" t="t" r="r" b="b"/>
              <a:pathLst>
                <a:path w="141" h="108" extrusionOk="0">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1476;p24">
              <a:extLst>
                <a:ext uri="{FF2B5EF4-FFF2-40B4-BE49-F238E27FC236}">
                  <a16:creationId xmlns:a16="http://schemas.microsoft.com/office/drawing/2014/main" id="{7E555438-B2C9-8D43-5B9C-5E044BBA011F}"/>
                </a:ext>
              </a:extLst>
            </p:cNvPr>
            <p:cNvSpPr/>
            <p:nvPr/>
          </p:nvSpPr>
          <p:spPr>
            <a:xfrm rot="-2922755">
              <a:off x="6359545" y="2780222"/>
              <a:ext cx="17915" cy="13561"/>
            </a:xfrm>
            <a:custGeom>
              <a:avLst/>
              <a:gdLst/>
              <a:ahLst/>
              <a:cxnLst/>
              <a:rect l="l" t="t" r="r" b="b"/>
              <a:pathLst>
                <a:path w="144" h="109" extrusionOk="0">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1477;p24">
              <a:extLst>
                <a:ext uri="{FF2B5EF4-FFF2-40B4-BE49-F238E27FC236}">
                  <a16:creationId xmlns:a16="http://schemas.microsoft.com/office/drawing/2014/main" id="{E9D77280-8D48-FD78-F19D-7C9D9DD38C82}"/>
                </a:ext>
              </a:extLst>
            </p:cNvPr>
            <p:cNvSpPr/>
            <p:nvPr/>
          </p:nvSpPr>
          <p:spPr>
            <a:xfrm rot="-2922755">
              <a:off x="6359669" y="278287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1478;p24">
              <a:extLst>
                <a:ext uri="{FF2B5EF4-FFF2-40B4-BE49-F238E27FC236}">
                  <a16:creationId xmlns:a16="http://schemas.microsoft.com/office/drawing/2014/main" id="{2A4E2FCD-2AF4-2FAB-9119-6D408C1C15EA}"/>
                </a:ext>
              </a:extLst>
            </p:cNvPr>
            <p:cNvSpPr/>
            <p:nvPr/>
          </p:nvSpPr>
          <p:spPr>
            <a:xfrm rot="-2922755">
              <a:off x="6360144" y="2783983"/>
              <a:ext cx="17791" cy="14432"/>
            </a:xfrm>
            <a:custGeom>
              <a:avLst/>
              <a:gdLst/>
              <a:ahLst/>
              <a:cxnLst/>
              <a:rect l="l" t="t" r="r" b="b"/>
              <a:pathLst>
                <a:path w="143" h="116" extrusionOk="0">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1479;p24">
              <a:extLst>
                <a:ext uri="{FF2B5EF4-FFF2-40B4-BE49-F238E27FC236}">
                  <a16:creationId xmlns:a16="http://schemas.microsoft.com/office/drawing/2014/main" id="{D94D4836-55B7-CFDD-88D6-0813367B20F2}"/>
                </a:ext>
              </a:extLst>
            </p:cNvPr>
            <p:cNvSpPr/>
            <p:nvPr/>
          </p:nvSpPr>
          <p:spPr>
            <a:xfrm rot="-2922755">
              <a:off x="6359987" y="2786765"/>
              <a:ext cx="17791" cy="13561"/>
            </a:xfrm>
            <a:custGeom>
              <a:avLst/>
              <a:gdLst/>
              <a:ahLst/>
              <a:cxnLst/>
              <a:rect l="l" t="t" r="r" b="b"/>
              <a:pathLst>
                <a:path w="143" h="109" extrusionOk="0">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1480;p24">
              <a:extLst>
                <a:ext uri="{FF2B5EF4-FFF2-40B4-BE49-F238E27FC236}">
                  <a16:creationId xmlns:a16="http://schemas.microsoft.com/office/drawing/2014/main" id="{7F97823D-FC29-BD65-2ED0-9B190F553D29}"/>
                </a:ext>
              </a:extLst>
            </p:cNvPr>
            <p:cNvSpPr/>
            <p:nvPr/>
          </p:nvSpPr>
          <p:spPr>
            <a:xfrm rot="-2922755">
              <a:off x="6360811" y="2788765"/>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1481;p24">
              <a:extLst>
                <a:ext uri="{FF2B5EF4-FFF2-40B4-BE49-F238E27FC236}">
                  <a16:creationId xmlns:a16="http://schemas.microsoft.com/office/drawing/2014/main" id="{5D474093-6220-9BF6-13AE-A9A2A195D4F2}"/>
                </a:ext>
              </a:extLst>
            </p:cNvPr>
            <p:cNvSpPr/>
            <p:nvPr/>
          </p:nvSpPr>
          <p:spPr>
            <a:xfrm rot="-2922755">
              <a:off x="6360472" y="2790646"/>
              <a:ext cx="17791" cy="13934"/>
            </a:xfrm>
            <a:custGeom>
              <a:avLst/>
              <a:gdLst/>
              <a:ahLst/>
              <a:cxnLst/>
              <a:rect l="l" t="t" r="r" b="b"/>
              <a:pathLst>
                <a:path w="143" h="112" extrusionOk="0">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1482;p24">
              <a:extLst>
                <a:ext uri="{FF2B5EF4-FFF2-40B4-BE49-F238E27FC236}">
                  <a16:creationId xmlns:a16="http://schemas.microsoft.com/office/drawing/2014/main" id="{AA4811AE-0A01-3C54-77C1-48AF379E6BDF}"/>
                </a:ext>
              </a:extLst>
            </p:cNvPr>
            <p:cNvSpPr/>
            <p:nvPr/>
          </p:nvSpPr>
          <p:spPr>
            <a:xfrm rot="-2922755">
              <a:off x="6345015" y="2782118"/>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1483;p24">
              <a:extLst>
                <a:ext uri="{FF2B5EF4-FFF2-40B4-BE49-F238E27FC236}">
                  <a16:creationId xmlns:a16="http://schemas.microsoft.com/office/drawing/2014/main" id="{6028C43E-D1FA-15B8-E5C4-67C287F06AAB}"/>
                </a:ext>
              </a:extLst>
            </p:cNvPr>
            <p:cNvSpPr/>
            <p:nvPr/>
          </p:nvSpPr>
          <p:spPr>
            <a:xfrm rot="-2922755">
              <a:off x="6407118" y="2723534"/>
              <a:ext cx="50137" cy="36950"/>
            </a:xfrm>
            <a:custGeom>
              <a:avLst/>
              <a:gdLst/>
              <a:ahLst/>
              <a:cxnLst/>
              <a:rect l="l" t="t" r="r" b="b"/>
              <a:pathLst>
                <a:path w="403" h="297" extrusionOk="0">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1484;p24">
              <a:extLst>
                <a:ext uri="{FF2B5EF4-FFF2-40B4-BE49-F238E27FC236}">
                  <a16:creationId xmlns:a16="http://schemas.microsoft.com/office/drawing/2014/main" id="{E4A28D2F-9257-0804-A19B-B2189E766168}"/>
                </a:ext>
              </a:extLst>
            </p:cNvPr>
            <p:cNvSpPr/>
            <p:nvPr/>
          </p:nvSpPr>
          <p:spPr>
            <a:xfrm rot="-2922755">
              <a:off x="6423838" y="2743780"/>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1485;p24">
              <a:extLst>
                <a:ext uri="{FF2B5EF4-FFF2-40B4-BE49-F238E27FC236}">
                  <a16:creationId xmlns:a16="http://schemas.microsoft.com/office/drawing/2014/main" id="{3E7E4400-DD44-F44E-EB3D-4056FE7EDEAD}"/>
                </a:ext>
              </a:extLst>
            </p:cNvPr>
            <p:cNvSpPr/>
            <p:nvPr/>
          </p:nvSpPr>
          <p:spPr>
            <a:xfrm rot="-2922755">
              <a:off x="6424881" y="2749601"/>
              <a:ext cx="17791" cy="13436"/>
            </a:xfrm>
            <a:custGeom>
              <a:avLst/>
              <a:gdLst/>
              <a:ahLst/>
              <a:cxnLst/>
              <a:rect l="l" t="t" r="r" b="b"/>
              <a:pathLst>
                <a:path w="143" h="108" extrusionOk="0">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1486;p24">
              <a:extLst>
                <a:ext uri="{FF2B5EF4-FFF2-40B4-BE49-F238E27FC236}">
                  <a16:creationId xmlns:a16="http://schemas.microsoft.com/office/drawing/2014/main" id="{DD3A71AB-3E65-793C-72A9-605E60D30A40}"/>
                </a:ext>
              </a:extLst>
            </p:cNvPr>
            <p:cNvSpPr/>
            <p:nvPr/>
          </p:nvSpPr>
          <p:spPr>
            <a:xfrm rot="-2922755">
              <a:off x="6425242" y="275623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1487;p24">
              <a:extLst>
                <a:ext uri="{FF2B5EF4-FFF2-40B4-BE49-F238E27FC236}">
                  <a16:creationId xmlns:a16="http://schemas.microsoft.com/office/drawing/2014/main" id="{34E919E1-F45B-F0A7-1645-599447E8A53C}"/>
                </a:ext>
              </a:extLst>
            </p:cNvPr>
            <p:cNvSpPr/>
            <p:nvPr/>
          </p:nvSpPr>
          <p:spPr>
            <a:xfrm rot="-2922755">
              <a:off x="6426388" y="2762012"/>
              <a:ext cx="17542" cy="13561"/>
            </a:xfrm>
            <a:custGeom>
              <a:avLst/>
              <a:gdLst/>
              <a:ahLst/>
              <a:cxnLst/>
              <a:rect l="l" t="t" r="r" b="b"/>
              <a:pathLst>
                <a:path w="141" h="109" extrusionOk="0">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1488;p24">
              <a:extLst>
                <a:ext uri="{FF2B5EF4-FFF2-40B4-BE49-F238E27FC236}">
                  <a16:creationId xmlns:a16="http://schemas.microsoft.com/office/drawing/2014/main" id="{AA8602E6-09DF-93CD-1FA4-FF944311BC56}"/>
                </a:ext>
              </a:extLst>
            </p:cNvPr>
            <p:cNvSpPr/>
            <p:nvPr/>
          </p:nvSpPr>
          <p:spPr>
            <a:xfrm rot="-2922755">
              <a:off x="6426404" y="2767889"/>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1489;p24">
              <a:extLst>
                <a:ext uri="{FF2B5EF4-FFF2-40B4-BE49-F238E27FC236}">
                  <a16:creationId xmlns:a16="http://schemas.microsoft.com/office/drawing/2014/main" id="{1B6B7629-54A3-23D7-D3BC-C1E8BE7579EC}"/>
                </a:ext>
              </a:extLst>
            </p:cNvPr>
            <p:cNvSpPr/>
            <p:nvPr/>
          </p:nvSpPr>
          <p:spPr>
            <a:xfrm rot="-2922755">
              <a:off x="6426538" y="2774121"/>
              <a:ext cx="18661" cy="13934"/>
            </a:xfrm>
            <a:custGeom>
              <a:avLst/>
              <a:gdLst/>
              <a:ahLst/>
              <a:cxnLst/>
              <a:rect l="l" t="t" r="r" b="b"/>
              <a:pathLst>
                <a:path w="150" h="112" extrusionOk="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1490;p24">
              <a:extLst>
                <a:ext uri="{FF2B5EF4-FFF2-40B4-BE49-F238E27FC236}">
                  <a16:creationId xmlns:a16="http://schemas.microsoft.com/office/drawing/2014/main" id="{72EE897E-8C73-8272-5A09-485AF6844FF9}"/>
                </a:ext>
              </a:extLst>
            </p:cNvPr>
            <p:cNvSpPr/>
            <p:nvPr/>
          </p:nvSpPr>
          <p:spPr>
            <a:xfrm rot="-2922755">
              <a:off x="6427588" y="2780457"/>
              <a:ext cx="17791" cy="13436"/>
            </a:xfrm>
            <a:custGeom>
              <a:avLst/>
              <a:gdLst/>
              <a:ahLst/>
              <a:cxnLst/>
              <a:rect l="l" t="t" r="r" b="b"/>
              <a:pathLst>
                <a:path w="143" h="108" extrusionOk="0">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1491;p24">
              <a:extLst>
                <a:ext uri="{FF2B5EF4-FFF2-40B4-BE49-F238E27FC236}">
                  <a16:creationId xmlns:a16="http://schemas.microsoft.com/office/drawing/2014/main" id="{2239A3F8-7D11-CA1D-E9D3-A88AA9EA7FC9}"/>
                </a:ext>
              </a:extLst>
            </p:cNvPr>
            <p:cNvSpPr/>
            <p:nvPr/>
          </p:nvSpPr>
          <p:spPr>
            <a:xfrm rot="-2922755">
              <a:off x="6427805" y="2786652"/>
              <a:ext cx="18786" cy="13561"/>
            </a:xfrm>
            <a:custGeom>
              <a:avLst/>
              <a:gdLst/>
              <a:ahLst/>
              <a:cxnLst/>
              <a:rect l="l" t="t" r="r" b="b"/>
              <a:pathLst>
                <a:path w="151" h="109" extrusionOk="0">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1492;p24">
              <a:extLst>
                <a:ext uri="{FF2B5EF4-FFF2-40B4-BE49-F238E27FC236}">
                  <a16:creationId xmlns:a16="http://schemas.microsoft.com/office/drawing/2014/main" id="{DB6537D7-D8FC-43B7-F63E-DFC312F3FDF3}"/>
                </a:ext>
              </a:extLst>
            </p:cNvPr>
            <p:cNvSpPr/>
            <p:nvPr/>
          </p:nvSpPr>
          <p:spPr>
            <a:xfrm rot="-2922755">
              <a:off x="6428950" y="279294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1493;p24">
              <a:extLst>
                <a:ext uri="{FF2B5EF4-FFF2-40B4-BE49-F238E27FC236}">
                  <a16:creationId xmlns:a16="http://schemas.microsoft.com/office/drawing/2014/main" id="{98DF4DD8-2441-3E1B-411F-A9122BF8281A}"/>
                </a:ext>
              </a:extLst>
            </p:cNvPr>
            <p:cNvSpPr/>
            <p:nvPr/>
          </p:nvSpPr>
          <p:spPr>
            <a:xfrm rot="-2922755">
              <a:off x="6429286" y="27991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1494;p24">
              <a:extLst>
                <a:ext uri="{FF2B5EF4-FFF2-40B4-BE49-F238E27FC236}">
                  <a16:creationId xmlns:a16="http://schemas.microsoft.com/office/drawing/2014/main" id="{5D0A35ED-B2FD-CAB5-BAFB-9FF6BEEDEFDE}"/>
                </a:ext>
              </a:extLst>
            </p:cNvPr>
            <p:cNvSpPr/>
            <p:nvPr/>
          </p:nvSpPr>
          <p:spPr>
            <a:xfrm rot="-2922755">
              <a:off x="6430456" y="280535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1495;p24">
              <a:extLst>
                <a:ext uri="{FF2B5EF4-FFF2-40B4-BE49-F238E27FC236}">
                  <a16:creationId xmlns:a16="http://schemas.microsoft.com/office/drawing/2014/main" id="{81D871E5-DBED-6B05-36CD-6A0B3FE05C93}"/>
                </a:ext>
              </a:extLst>
            </p:cNvPr>
            <p:cNvSpPr/>
            <p:nvPr/>
          </p:nvSpPr>
          <p:spPr>
            <a:xfrm rot="-2922755">
              <a:off x="6430381" y="281075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1496;p24">
              <a:extLst>
                <a:ext uri="{FF2B5EF4-FFF2-40B4-BE49-F238E27FC236}">
                  <a16:creationId xmlns:a16="http://schemas.microsoft.com/office/drawing/2014/main" id="{B09E5B55-5DBA-A749-6431-04C5C9CB626C}"/>
                </a:ext>
              </a:extLst>
            </p:cNvPr>
            <p:cNvSpPr/>
            <p:nvPr/>
          </p:nvSpPr>
          <p:spPr>
            <a:xfrm rot="-2922755">
              <a:off x="6415296" y="2807312"/>
              <a:ext cx="50510" cy="37572"/>
            </a:xfrm>
            <a:custGeom>
              <a:avLst/>
              <a:gdLst/>
              <a:ahLst/>
              <a:cxnLst/>
              <a:rect l="l" t="t" r="r" b="b"/>
              <a:pathLst>
                <a:path w="406" h="302" extrusionOk="0">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1497;p24">
              <a:extLst>
                <a:ext uri="{FF2B5EF4-FFF2-40B4-BE49-F238E27FC236}">
                  <a16:creationId xmlns:a16="http://schemas.microsoft.com/office/drawing/2014/main" id="{B201C7B6-F89F-B3AC-42FC-31B35DDB6F54}"/>
                </a:ext>
              </a:extLst>
            </p:cNvPr>
            <p:cNvSpPr/>
            <p:nvPr/>
          </p:nvSpPr>
          <p:spPr>
            <a:xfrm rot="-2922755">
              <a:off x="6481092" y="2693291"/>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1498;p24">
              <a:extLst>
                <a:ext uri="{FF2B5EF4-FFF2-40B4-BE49-F238E27FC236}">
                  <a16:creationId xmlns:a16="http://schemas.microsoft.com/office/drawing/2014/main" id="{648086AE-ED6C-A5F4-5131-C209839A7067}"/>
                </a:ext>
              </a:extLst>
            </p:cNvPr>
            <p:cNvSpPr/>
            <p:nvPr/>
          </p:nvSpPr>
          <p:spPr>
            <a:xfrm rot="-2922755">
              <a:off x="6492097" y="2719094"/>
              <a:ext cx="18786" cy="13561"/>
            </a:xfrm>
            <a:custGeom>
              <a:avLst/>
              <a:gdLst/>
              <a:ahLst/>
              <a:cxnLst/>
              <a:rect l="l" t="t" r="r" b="b"/>
              <a:pathLst>
                <a:path w="151" h="109" extrusionOk="0">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1499;p24">
              <a:extLst>
                <a:ext uri="{FF2B5EF4-FFF2-40B4-BE49-F238E27FC236}">
                  <a16:creationId xmlns:a16="http://schemas.microsoft.com/office/drawing/2014/main" id="{2676188A-8C85-C82B-B10A-CFE5195C125D}"/>
                </a:ext>
              </a:extLst>
            </p:cNvPr>
            <p:cNvSpPr/>
            <p:nvPr/>
          </p:nvSpPr>
          <p:spPr>
            <a:xfrm rot="-2922755">
              <a:off x="6493504" y="2729302"/>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1500;p24">
              <a:extLst>
                <a:ext uri="{FF2B5EF4-FFF2-40B4-BE49-F238E27FC236}">
                  <a16:creationId xmlns:a16="http://schemas.microsoft.com/office/drawing/2014/main" id="{3ADC75CF-EF58-D401-0CC0-7EFCD782A297}"/>
                </a:ext>
              </a:extLst>
            </p:cNvPr>
            <p:cNvSpPr/>
            <p:nvPr/>
          </p:nvSpPr>
          <p:spPr>
            <a:xfrm rot="-2922755">
              <a:off x="6494283" y="2739399"/>
              <a:ext cx="18661" cy="13934"/>
            </a:xfrm>
            <a:custGeom>
              <a:avLst/>
              <a:gdLst/>
              <a:ahLst/>
              <a:cxnLst/>
              <a:rect l="l" t="t" r="r" b="b"/>
              <a:pathLst>
                <a:path w="150" h="112" extrusionOk="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1501;p24">
              <a:extLst>
                <a:ext uri="{FF2B5EF4-FFF2-40B4-BE49-F238E27FC236}">
                  <a16:creationId xmlns:a16="http://schemas.microsoft.com/office/drawing/2014/main" id="{43F796E2-377C-8DB8-6513-C1820D2ADC3B}"/>
                </a:ext>
              </a:extLst>
            </p:cNvPr>
            <p:cNvSpPr/>
            <p:nvPr/>
          </p:nvSpPr>
          <p:spPr>
            <a:xfrm rot="-2922755">
              <a:off x="6495689" y="2749606"/>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1502;p24">
              <a:extLst>
                <a:ext uri="{FF2B5EF4-FFF2-40B4-BE49-F238E27FC236}">
                  <a16:creationId xmlns:a16="http://schemas.microsoft.com/office/drawing/2014/main" id="{F6F7F8C7-28FD-BE70-7E2F-2D02ECAB59EB}"/>
                </a:ext>
              </a:extLst>
            </p:cNvPr>
            <p:cNvSpPr/>
            <p:nvPr/>
          </p:nvSpPr>
          <p:spPr>
            <a:xfrm rot="-2922755">
              <a:off x="6496491" y="2760031"/>
              <a:ext cx="17915" cy="14307"/>
            </a:xfrm>
            <a:custGeom>
              <a:avLst/>
              <a:gdLst/>
              <a:ahLst/>
              <a:cxnLst/>
              <a:rect l="l" t="t" r="r" b="b"/>
              <a:pathLst>
                <a:path w="144" h="115" extrusionOk="0">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1503;p24">
              <a:extLst>
                <a:ext uri="{FF2B5EF4-FFF2-40B4-BE49-F238E27FC236}">
                  <a16:creationId xmlns:a16="http://schemas.microsoft.com/office/drawing/2014/main" id="{93F59E09-7D12-7AB5-7B64-A322F0166AC2}"/>
                </a:ext>
              </a:extLst>
            </p:cNvPr>
            <p:cNvSpPr/>
            <p:nvPr/>
          </p:nvSpPr>
          <p:spPr>
            <a:xfrm rot="-2922755">
              <a:off x="6498176" y="2770577"/>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1504;p24">
              <a:extLst>
                <a:ext uri="{FF2B5EF4-FFF2-40B4-BE49-F238E27FC236}">
                  <a16:creationId xmlns:a16="http://schemas.microsoft.com/office/drawing/2014/main" id="{4C56C089-60A3-79C0-EEDE-6DF5C81F0848}"/>
                </a:ext>
              </a:extLst>
            </p:cNvPr>
            <p:cNvSpPr/>
            <p:nvPr/>
          </p:nvSpPr>
          <p:spPr>
            <a:xfrm rot="-2922755">
              <a:off x="6498791" y="2781086"/>
              <a:ext cx="17666" cy="13436"/>
            </a:xfrm>
            <a:custGeom>
              <a:avLst/>
              <a:gdLst/>
              <a:ahLst/>
              <a:cxnLst/>
              <a:rect l="l" t="t" r="r" b="b"/>
              <a:pathLst>
                <a:path w="142" h="108" extrusionOk="0">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1505;p24">
              <a:extLst>
                <a:ext uri="{FF2B5EF4-FFF2-40B4-BE49-F238E27FC236}">
                  <a16:creationId xmlns:a16="http://schemas.microsoft.com/office/drawing/2014/main" id="{EE1E3FB0-430D-D81D-599C-65C0701B9ACD}"/>
                </a:ext>
              </a:extLst>
            </p:cNvPr>
            <p:cNvSpPr/>
            <p:nvPr/>
          </p:nvSpPr>
          <p:spPr>
            <a:xfrm rot="-2922755">
              <a:off x="6500157" y="279093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1506;p24">
              <a:extLst>
                <a:ext uri="{FF2B5EF4-FFF2-40B4-BE49-F238E27FC236}">
                  <a16:creationId xmlns:a16="http://schemas.microsoft.com/office/drawing/2014/main" id="{CA20C0C2-AFFE-FA36-A37F-9C34DC91C2E8}"/>
                </a:ext>
              </a:extLst>
            </p:cNvPr>
            <p:cNvSpPr/>
            <p:nvPr/>
          </p:nvSpPr>
          <p:spPr>
            <a:xfrm rot="-2922755">
              <a:off x="6500841" y="2801464"/>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1507;p24">
              <a:extLst>
                <a:ext uri="{FF2B5EF4-FFF2-40B4-BE49-F238E27FC236}">
                  <a16:creationId xmlns:a16="http://schemas.microsoft.com/office/drawing/2014/main" id="{1E8582B3-0C31-FBD7-F5C2-6828435CDE23}"/>
                </a:ext>
              </a:extLst>
            </p:cNvPr>
            <p:cNvSpPr/>
            <p:nvPr/>
          </p:nvSpPr>
          <p:spPr>
            <a:xfrm rot="-2922755">
              <a:off x="6501355" y="281150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1508;p24">
              <a:extLst>
                <a:ext uri="{FF2B5EF4-FFF2-40B4-BE49-F238E27FC236}">
                  <a16:creationId xmlns:a16="http://schemas.microsoft.com/office/drawing/2014/main" id="{5ED93233-3F87-1EB2-8263-003D6B25274A}"/>
                </a:ext>
              </a:extLst>
            </p:cNvPr>
            <p:cNvSpPr/>
            <p:nvPr/>
          </p:nvSpPr>
          <p:spPr>
            <a:xfrm rot="-2922755">
              <a:off x="6502761" y="282170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1509;p24">
              <a:extLst>
                <a:ext uri="{FF2B5EF4-FFF2-40B4-BE49-F238E27FC236}">
                  <a16:creationId xmlns:a16="http://schemas.microsoft.com/office/drawing/2014/main" id="{4764179B-37BF-1596-B7C9-21AEC10C0AD2}"/>
                </a:ext>
              </a:extLst>
            </p:cNvPr>
            <p:cNvSpPr/>
            <p:nvPr/>
          </p:nvSpPr>
          <p:spPr>
            <a:xfrm rot="-2922755">
              <a:off x="6503540" y="2831805"/>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1510;p24">
              <a:extLst>
                <a:ext uri="{FF2B5EF4-FFF2-40B4-BE49-F238E27FC236}">
                  <a16:creationId xmlns:a16="http://schemas.microsoft.com/office/drawing/2014/main" id="{4B8A7238-BB68-E0C5-2757-3AC978982CF2}"/>
                </a:ext>
              </a:extLst>
            </p:cNvPr>
            <p:cNvSpPr/>
            <p:nvPr/>
          </p:nvSpPr>
          <p:spPr>
            <a:xfrm rot="-2922755">
              <a:off x="6489077" y="2833502"/>
              <a:ext cx="50510" cy="37945"/>
            </a:xfrm>
            <a:custGeom>
              <a:avLst/>
              <a:gdLst/>
              <a:ahLst/>
              <a:cxnLst/>
              <a:rect l="l" t="t" r="r" b="b"/>
              <a:pathLst>
                <a:path w="406" h="305" extrusionOk="0">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1511;p24">
              <a:extLst>
                <a:ext uri="{FF2B5EF4-FFF2-40B4-BE49-F238E27FC236}">
                  <a16:creationId xmlns:a16="http://schemas.microsoft.com/office/drawing/2014/main" id="{8B8FBEC4-2CEE-5799-D9CA-FF8D20F8CCDC}"/>
                </a:ext>
              </a:extLst>
            </p:cNvPr>
            <p:cNvSpPr/>
            <p:nvPr/>
          </p:nvSpPr>
          <p:spPr>
            <a:xfrm rot="-2922755">
              <a:off x="6547341" y="2664289"/>
              <a:ext cx="50137" cy="37448"/>
            </a:xfrm>
            <a:custGeom>
              <a:avLst/>
              <a:gdLst/>
              <a:ahLst/>
              <a:cxnLst/>
              <a:rect l="l" t="t" r="r" b="b"/>
              <a:pathLst>
                <a:path w="403" h="301" extrusionOk="0">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1512;p24">
              <a:extLst>
                <a:ext uri="{FF2B5EF4-FFF2-40B4-BE49-F238E27FC236}">
                  <a16:creationId xmlns:a16="http://schemas.microsoft.com/office/drawing/2014/main" id="{53648E2B-9457-8159-1C9A-C7DEE07D84F6}"/>
                </a:ext>
              </a:extLst>
            </p:cNvPr>
            <p:cNvSpPr/>
            <p:nvPr/>
          </p:nvSpPr>
          <p:spPr>
            <a:xfrm rot="-2922755">
              <a:off x="6565191" y="269555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1513;p24">
              <a:extLst>
                <a:ext uri="{FF2B5EF4-FFF2-40B4-BE49-F238E27FC236}">
                  <a16:creationId xmlns:a16="http://schemas.microsoft.com/office/drawing/2014/main" id="{0101D45A-2DE4-FEA3-3C2F-DD5F4935448A}"/>
                </a:ext>
              </a:extLst>
            </p:cNvPr>
            <p:cNvSpPr/>
            <p:nvPr/>
          </p:nvSpPr>
          <p:spPr>
            <a:xfrm rot="-2922755">
              <a:off x="6567546" y="2710026"/>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1514;p24">
              <a:extLst>
                <a:ext uri="{FF2B5EF4-FFF2-40B4-BE49-F238E27FC236}">
                  <a16:creationId xmlns:a16="http://schemas.microsoft.com/office/drawing/2014/main" id="{E45A85C8-B73D-A656-5633-2E3CD7E79226}"/>
                </a:ext>
              </a:extLst>
            </p:cNvPr>
            <p:cNvSpPr/>
            <p:nvPr/>
          </p:nvSpPr>
          <p:spPr>
            <a:xfrm rot="-2922755">
              <a:off x="6568403" y="2724526"/>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1515;p24">
              <a:extLst>
                <a:ext uri="{FF2B5EF4-FFF2-40B4-BE49-F238E27FC236}">
                  <a16:creationId xmlns:a16="http://schemas.microsoft.com/office/drawing/2014/main" id="{2F1399C2-311D-96DB-11AE-6998FA32BF69}"/>
                </a:ext>
              </a:extLst>
            </p:cNvPr>
            <p:cNvSpPr/>
            <p:nvPr/>
          </p:nvSpPr>
          <p:spPr>
            <a:xfrm rot="-2922755">
              <a:off x="6569402" y="2738444"/>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1516;p24">
              <a:extLst>
                <a:ext uri="{FF2B5EF4-FFF2-40B4-BE49-F238E27FC236}">
                  <a16:creationId xmlns:a16="http://schemas.microsoft.com/office/drawing/2014/main" id="{1CE1702E-6E6E-EA33-2DC8-45F5665AAF62}"/>
                </a:ext>
              </a:extLst>
            </p:cNvPr>
            <p:cNvSpPr/>
            <p:nvPr/>
          </p:nvSpPr>
          <p:spPr>
            <a:xfrm rot="-2922755">
              <a:off x="6571589" y="2753313"/>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1517;p24">
              <a:extLst>
                <a:ext uri="{FF2B5EF4-FFF2-40B4-BE49-F238E27FC236}">
                  <a16:creationId xmlns:a16="http://schemas.microsoft.com/office/drawing/2014/main" id="{0FE855C0-7287-AB09-7B6D-AD59FF462106}"/>
                </a:ext>
              </a:extLst>
            </p:cNvPr>
            <p:cNvSpPr/>
            <p:nvPr/>
          </p:nvSpPr>
          <p:spPr>
            <a:xfrm rot="-2922755">
              <a:off x="6572473" y="2767351"/>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1518;p24">
              <a:extLst>
                <a:ext uri="{FF2B5EF4-FFF2-40B4-BE49-F238E27FC236}">
                  <a16:creationId xmlns:a16="http://schemas.microsoft.com/office/drawing/2014/main" id="{FCF5D9DC-03EF-5DC5-F376-83F6CAA7CF8D}"/>
                </a:ext>
              </a:extLst>
            </p:cNvPr>
            <p:cNvSpPr/>
            <p:nvPr/>
          </p:nvSpPr>
          <p:spPr>
            <a:xfrm rot="-2922755">
              <a:off x="6574317" y="27813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1519;p24">
              <a:extLst>
                <a:ext uri="{FF2B5EF4-FFF2-40B4-BE49-F238E27FC236}">
                  <a16:creationId xmlns:a16="http://schemas.microsoft.com/office/drawing/2014/main" id="{C2979267-513D-0CB6-6BB7-8B877426AC98}"/>
                </a:ext>
              </a:extLst>
            </p:cNvPr>
            <p:cNvSpPr/>
            <p:nvPr/>
          </p:nvSpPr>
          <p:spPr>
            <a:xfrm rot="-2922755">
              <a:off x="6575556" y="2796310"/>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1520;p24">
              <a:extLst>
                <a:ext uri="{FF2B5EF4-FFF2-40B4-BE49-F238E27FC236}">
                  <a16:creationId xmlns:a16="http://schemas.microsoft.com/office/drawing/2014/main" id="{36CF65D1-4983-6505-D660-7BE73EEBA682}"/>
                </a:ext>
              </a:extLst>
            </p:cNvPr>
            <p:cNvSpPr/>
            <p:nvPr/>
          </p:nvSpPr>
          <p:spPr>
            <a:xfrm rot="-2922755">
              <a:off x="6577368" y="2810322"/>
              <a:ext cx="17791" cy="13436"/>
            </a:xfrm>
            <a:custGeom>
              <a:avLst/>
              <a:gdLst/>
              <a:ahLst/>
              <a:cxnLst/>
              <a:rect l="l" t="t" r="r" b="b"/>
              <a:pathLst>
                <a:path w="143" h="108" extrusionOk="0">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1521;p24">
              <a:extLst>
                <a:ext uri="{FF2B5EF4-FFF2-40B4-BE49-F238E27FC236}">
                  <a16:creationId xmlns:a16="http://schemas.microsoft.com/office/drawing/2014/main" id="{10A8BC35-A99D-4E8C-3FEC-E6954BDBA939}"/>
                </a:ext>
              </a:extLst>
            </p:cNvPr>
            <p:cNvSpPr/>
            <p:nvPr/>
          </p:nvSpPr>
          <p:spPr>
            <a:xfrm rot="-2922755">
              <a:off x="6578378" y="2824290"/>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1522;p24">
              <a:extLst>
                <a:ext uri="{FF2B5EF4-FFF2-40B4-BE49-F238E27FC236}">
                  <a16:creationId xmlns:a16="http://schemas.microsoft.com/office/drawing/2014/main" id="{E3405A30-7C02-CB5A-084F-60B282DE8779}"/>
                </a:ext>
              </a:extLst>
            </p:cNvPr>
            <p:cNvSpPr/>
            <p:nvPr/>
          </p:nvSpPr>
          <p:spPr>
            <a:xfrm rot="-2922755">
              <a:off x="6580408" y="2839187"/>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1523;p24">
              <a:extLst>
                <a:ext uri="{FF2B5EF4-FFF2-40B4-BE49-F238E27FC236}">
                  <a16:creationId xmlns:a16="http://schemas.microsoft.com/office/drawing/2014/main" id="{B5E03138-09D2-117F-23C9-6ABA610EC608}"/>
                </a:ext>
              </a:extLst>
            </p:cNvPr>
            <p:cNvSpPr/>
            <p:nvPr/>
          </p:nvSpPr>
          <p:spPr>
            <a:xfrm rot="-2922755">
              <a:off x="6581288" y="2853214"/>
              <a:ext cx="18786" cy="13561"/>
            </a:xfrm>
            <a:custGeom>
              <a:avLst/>
              <a:gdLst/>
              <a:ahLst/>
              <a:cxnLst/>
              <a:rect l="l" t="t" r="r" b="b"/>
              <a:pathLst>
                <a:path w="151" h="109" extrusionOk="0">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1524;p24">
              <a:extLst>
                <a:ext uri="{FF2B5EF4-FFF2-40B4-BE49-F238E27FC236}">
                  <a16:creationId xmlns:a16="http://schemas.microsoft.com/office/drawing/2014/main" id="{F5EC7804-276E-46E3-E880-D5C6B221266E}"/>
                </a:ext>
              </a:extLst>
            </p:cNvPr>
            <p:cNvSpPr/>
            <p:nvPr/>
          </p:nvSpPr>
          <p:spPr>
            <a:xfrm rot="-2922755">
              <a:off x="6567902" y="2861279"/>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1525;p24">
              <a:extLst>
                <a:ext uri="{FF2B5EF4-FFF2-40B4-BE49-F238E27FC236}">
                  <a16:creationId xmlns:a16="http://schemas.microsoft.com/office/drawing/2014/main" id="{D30B9EA2-AB0D-8C1C-EB4D-2F37B2F731EB}"/>
                </a:ext>
              </a:extLst>
            </p:cNvPr>
            <p:cNvSpPr/>
            <p:nvPr/>
          </p:nvSpPr>
          <p:spPr>
            <a:xfrm rot="-2922755">
              <a:off x="6626036" y="2635269"/>
              <a:ext cx="50510" cy="37821"/>
            </a:xfrm>
            <a:custGeom>
              <a:avLst/>
              <a:gdLst/>
              <a:ahLst/>
              <a:cxnLst/>
              <a:rect l="l" t="t" r="r" b="b"/>
              <a:pathLst>
                <a:path w="406" h="304" extrusionOk="0">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1526;p24">
              <a:extLst>
                <a:ext uri="{FF2B5EF4-FFF2-40B4-BE49-F238E27FC236}">
                  <a16:creationId xmlns:a16="http://schemas.microsoft.com/office/drawing/2014/main" id="{F2D50645-E4D6-94F3-7355-FB5786E607DA}"/>
                </a:ext>
              </a:extLst>
            </p:cNvPr>
            <p:cNvSpPr/>
            <p:nvPr/>
          </p:nvSpPr>
          <p:spPr>
            <a:xfrm rot="-2922755">
              <a:off x="6644956" y="2672641"/>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1527;p24">
              <a:extLst>
                <a:ext uri="{FF2B5EF4-FFF2-40B4-BE49-F238E27FC236}">
                  <a16:creationId xmlns:a16="http://schemas.microsoft.com/office/drawing/2014/main" id="{ABCCC764-2DBB-12D4-F52E-EBDF086497BA}"/>
                </a:ext>
              </a:extLst>
            </p:cNvPr>
            <p:cNvSpPr/>
            <p:nvPr/>
          </p:nvSpPr>
          <p:spPr>
            <a:xfrm rot="-2922755">
              <a:off x="6646802" y="2691641"/>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1528;p24">
              <a:extLst>
                <a:ext uri="{FF2B5EF4-FFF2-40B4-BE49-F238E27FC236}">
                  <a16:creationId xmlns:a16="http://schemas.microsoft.com/office/drawing/2014/main" id="{54591100-75B5-0E15-E4EE-731AD1428B7F}"/>
                </a:ext>
              </a:extLst>
            </p:cNvPr>
            <p:cNvSpPr/>
            <p:nvPr/>
          </p:nvSpPr>
          <p:spPr>
            <a:xfrm rot="-2922755">
              <a:off x="6648846" y="2709254"/>
              <a:ext cx="17791" cy="13934"/>
            </a:xfrm>
            <a:custGeom>
              <a:avLst/>
              <a:gdLst/>
              <a:ahLst/>
              <a:cxnLst/>
              <a:rect l="l" t="t" r="r" b="b"/>
              <a:pathLst>
                <a:path w="143" h="112" extrusionOk="0">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1529;p24">
              <a:extLst>
                <a:ext uri="{FF2B5EF4-FFF2-40B4-BE49-F238E27FC236}">
                  <a16:creationId xmlns:a16="http://schemas.microsoft.com/office/drawing/2014/main" id="{CD9878E5-1FF9-36CD-7F0C-0A7253550AEC}"/>
                </a:ext>
              </a:extLst>
            </p:cNvPr>
            <p:cNvSpPr/>
            <p:nvPr/>
          </p:nvSpPr>
          <p:spPr>
            <a:xfrm rot="-2922755">
              <a:off x="6650510" y="2728349"/>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1530;p24">
              <a:extLst>
                <a:ext uri="{FF2B5EF4-FFF2-40B4-BE49-F238E27FC236}">
                  <a16:creationId xmlns:a16="http://schemas.microsoft.com/office/drawing/2014/main" id="{D80BBA13-9BB0-8911-1321-B696AAB36D64}"/>
                </a:ext>
              </a:extLst>
            </p:cNvPr>
            <p:cNvSpPr/>
            <p:nvPr/>
          </p:nvSpPr>
          <p:spPr>
            <a:xfrm rot="-2922755">
              <a:off x="6652234" y="2747079"/>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1531;p24">
              <a:extLst>
                <a:ext uri="{FF2B5EF4-FFF2-40B4-BE49-F238E27FC236}">
                  <a16:creationId xmlns:a16="http://schemas.microsoft.com/office/drawing/2014/main" id="{D6748FD8-0787-0349-E499-2529521CE4AA}"/>
                </a:ext>
              </a:extLst>
            </p:cNvPr>
            <p:cNvSpPr/>
            <p:nvPr/>
          </p:nvSpPr>
          <p:spPr>
            <a:xfrm rot="-2922755">
              <a:off x="6654260" y="2765026"/>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1532;p24">
              <a:extLst>
                <a:ext uri="{FF2B5EF4-FFF2-40B4-BE49-F238E27FC236}">
                  <a16:creationId xmlns:a16="http://schemas.microsoft.com/office/drawing/2014/main" id="{53590A07-B519-B8B6-D27D-B45E5467C922}"/>
                </a:ext>
              </a:extLst>
            </p:cNvPr>
            <p:cNvSpPr/>
            <p:nvPr/>
          </p:nvSpPr>
          <p:spPr>
            <a:xfrm rot="-2922755">
              <a:off x="6655937" y="278377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1533;p24">
              <a:extLst>
                <a:ext uri="{FF2B5EF4-FFF2-40B4-BE49-F238E27FC236}">
                  <a16:creationId xmlns:a16="http://schemas.microsoft.com/office/drawing/2014/main" id="{4E1D9034-D344-EC16-789F-D32C7284F6F7}"/>
                </a:ext>
              </a:extLst>
            </p:cNvPr>
            <p:cNvSpPr/>
            <p:nvPr/>
          </p:nvSpPr>
          <p:spPr>
            <a:xfrm rot="-2922755">
              <a:off x="6658104" y="2801660"/>
              <a:ext cx="17791" cy="13934"/>
            </a:xfrm>
            <a:custGeom>
              <a:avLst/>
              <a:gdLst/>
              <a:ahLst/>
              <a:cxnLst/>
              <a:rect l="l" t="t" r="r" b="b"/>
              <a:pathLst>
                <a:path w="143" h="112" extrusionOk="0">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1534;p24">
              <a:extLst>
                <a:ext uri="{FF2B5EF4-FFF2-40B4-BE49-F238E27FC236}">
                  <a16:creationId xmlns:a16="http://schemas.microsoft.com/office/drawing/2014/main" id="{BACD30A3-B0C3-808A-820C-3439B0641F45}"/>
                </a:ext>
              </a:extLst>
            </p:cNvPr>
            <p:cNvSpPr/>
            <p:nvPr/>
          </p:nvSpPr>
          <p:spPr>
            <a:xfrm rot="-2922755">
              <a:off x="6659645" y="28204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1535;p24">
              <a:extLst>
                <a:ext uri="{FF2B5EF4-FFF2-40B4-BE49-F238E27FC236}">
                  <a16:creationId xmlns:a16="http://schemas.microsoft.com/office/drawing/2014/main" id="{374ADBFF-0F7F-58F4-562B-45B9E86F01D1}"/>
                </a:ext>
              </a:extLst>
            </p:cNvPr>
            <p:cNvSpPr/>
            <p:nvPr/>
          </p:nvSpPr>
          <p:spPr>
            <a:xfrm rot="-2922755">
              <a:off x="6661994" y="2838274"/>
              <a:ext cx="17791" cy="14432"/>
            </a:xfrm>
            <a:custGeom>
              <a:avLst/>
              <a:gdLst/>
              <a:ahLst/>
              <a:cxnLst/>
              <a:rect l="l" t="t" r="r" b="b"/>
              <a:pathLst>
                <a:path w="143" h="116" extrusionOk="0">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1536;p24">
              <a:extLst>
                <a:ext uri="{FF2B5EF4-FFF2-40B4-BE49-F238E27FC236}">
                  <a16:creationId xmlns:a16="http://schemas.microsoft.com/office/drawing/2014/main" id="{448B6B57-1A56-BB3D-D878-0986D427083C}"/>
                </a:ext>
              </a:extLst>
            </p:cNvPr>
            <p:cNvSpPr/>
            <p:nvPr/>
          </p:nvSpPr>
          <p:spPr>
            <a:xfrm rot="-2922755">
              <a:off x="6663564" y="2857535"/>
              <a:ext cx="17791" cy="13436"/>
            </a:xfrm>
            <a:custGeom>
              <a:avLst/>
              <a:gdLst/>
              <a:ahLst/>
              <a:cxnLst/>
              <a:rect l="l" t="t" r="r" b="b"/>
              <a:pathLst>
                <a:path w="143" h="108" extrusionOk="0">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1537;p24">
              <a:extLst>
                <a:ext uri="{FF2B5EF4-FFF2-40B4-BE49-F238E27FC236}">
                  <a16:creationId xmlns:a16="http://schemas.microsoft.com/office/drawing/2014/main" id="{ED9A719F-30FB-0576-ECFB-7EC2D6264196}"/>
                </a:ext>
              </a:extLst>
            </p:cNvPr>
            <p:cNvSpPr/>
            <p:nvPr/>
          </p:nvSpPr>
          <p:spPr>
            <a:xfrm rot="-2922755">
              <a:off x="6665964" y="2875835"/>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1538;p24">
              <a:extLst>
                <a:ext uri="{FF2B5EF4-FFF2-40B4-BE49-F238E27FC236}">
                  <a16:creationId xmlns:a16="http://schemas.microsoft.com/office/drawing/2014/main" id="{813BE481-7730-036A-876C-16EC76B72DAC}"/>
                </a:ext>
              </a:extLst>
            </p:cNvPr>
            <p:cNvSpPr/>
            <p:nvPr/>
          </p:nvSpPr>
          <p:spPr>
            <a:xfrm rot="-2922755">
              <a:off x="6652100" y="2889156"/>
              <a:ext cx="50137" cy="36950"/>
            </a:xfrm>
            <a:custGeom>
              <a:avLst/>
              <a:gdLst/>
              <a:ahLst/>
              <a:cxnLst/>
              <a:rect l="l" t="t" r="r" b="b"/>
              <a:pathLst>
                <a:path w="403" h="297" extrusionOk="0">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1539;p24">
              <a:extLst>
                <a:ext uri="{FF2B5EF4-FFF2-40B4-BE49-F238E27FC236}">
                  <a16:creationId xmlns:a16="http://schemas.microsoft.com/office/drawing/2014/main" id="{290412A5-929B-E180-C06A-402B61BA57A3}"/>
                </a:ext>
              </a:extLst>
            </p:cNvPr>
            <p:cNvSpPr/>
            <p:nvPr/>
          </p:nvSpPr>
          <p:spPr>
            <a:xfrm rot="-2922755">
              <a:off x="6719087" y="2608555"/>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1540;p24">
              <a:extLst>
                <a:ext uri="{FF2B5EF4-FFF2-40B4-BE49-F238E27FC236}">
                  <a16:creationId xmlns:a16="http://schemas.microsoft.com/office/drawing/2014/main" id="{B60513FE-F74C-563D-1924-88416CAA931A}"/>
                </a:ext>
              </a:extLst>
            </p:cNvPr>
            <p:cNvSpPr/>
            <p:nvPr/>
          </p:nvSpPr>
          <p:spPr>
            <a:xfrm rot="-2922755">
              <a:off x="6744558" y="2918017"/>
              <a:ext cx="50261" cy="37572"/>
            </a:xfrm>
            <a:custGeom>
              <a:avLst/>
              <a:gdLst/>
              <a:ahLst/>
              <a:cxnLst/>
              <a:rect l="l" t="t" r="r" b="b"/>
              <a:pathLst>
                <a:path w="404" h="302" extrusionOk="0">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1541;p24">
              <a:extLst>
                <a:ext uri="{FF2B5EF4-FFF2-40B4-BE49-F238E27FC236}">
                  <a16:creationId xmlns:a16="http://schemas.microsoft.com/office/drawing/2014/main" id="{D54EB6D2-0929-09C5-F4A8-7CA24396D42E}"/>
                </a:ext>
              </a:extLst>
            </p:cNvPr>
            <p:cNvSpPr/>
            <p:nvPr/>
          </p:nvSpPr>
          <p:spPr>
            <a:xfrm rot="-2922755">
              <a:off x="6732082" y="2651046"/>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1542;p24">
              <a:extLst>
                <a:ext uri="{FF2B5EF4-FFF2-40B4-BE49-F238E27FC236}">
                  <a16:creationId xmlns:a16="http://schemas.microsoft.com/office/drawing/2014/main" id="{B52986C0-F13E-4315-07FD-85C87D0D7CDF}"/>
                </a:ext>
              </a:extLst>
            </p:cNvPr>
            <p:cNvSpPr/>
            <p:nvPr/>
          </p:nvSpPr>
          <p:spPr>
            <a:xfrm rot="-2922755">
              <a:off x="6733967" y="2673691"/>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1543;p24">
              <a:extLst>
                <a:ext uri="{FF2B5EF4-FFF2-40B4-BE49-F238E27FC236}">
                  <a16:creationId xmlns:a16="http://schemas.microsoft.com/office/drawing/2014/main" id="{10F75A13-FEAF-58A2-CA29-BECBBA435E92}"/>
                </a:ext>
              </a:extLst>
            </p:cNvPr>
            <p:cNvSpPr/>
            <p:nvPr/>
          </p:nvSpPr>
          <p:spPr>
            <a:xfrm rot="-2922755">
              <a:off x="6736906" y="2696366"/>
              <a:ext cx="17791" cy="13561"/>
            </a:xfrm>
            <a:custGeom>
              <a:avLst/>
              <a:gdLst/>
              <a:ahLst/>
              <a:cxnLst/>
              <a:rect l="l" t="t" r="r" b="b"/>
              <a:pathLst>
                <a:path w="143" h="109" extrusionOk="0">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1544;p24">
              <a:extLst>
                <a:ext uri="{FF2B5EF4-FFF2-40B4-BE49-F238E27FC236}">
                  <a16:creationId xmlns:a16="http://schemas.microsoft.com/office/drawing/2014/main" id="{FD12CCA6-EB18-012B-2897-3D51D3D22E48}"/>
                </a:ext>
              </a:extLst>
            </p:cNvPr>
            <p:cNvSpPr/>
            <p:nvPr/>
          </p:nvSpPr>
          <p:spPr>
            <a:xfrm rot="-2922755">
              <a:off x="6738838" y="2718989"/>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1545;p24">
              <a:extLst>
                <a:ext uri="{FF2B5EF4-FFF2-40B4-BE49-F238E27FC236}">
                  <a16:creationId xmlns:a16="http://schemas.microsoft.com/office/drawing/2014/main" id="{9FC71529-892F-54AB-4635-67F2A781C87A}"/>
                </a:ext>
              </a:extLst>
            </p:cNvPr>
            <p:cNvSpPr/>
            <p:nvPr/>
          </p:nvSpPr>
          <p:spPr>
            <a:xfrm rot="-2922755">
              <a:off x="6741751" y="2741607"/>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1546;p24">
              <a:extLst>
                <a:ext uri="{FF2B5EF4-FFF2-40B4-BE49-F238E27FC236}">
                  <a16:creationId xmlns:a16="http://schemas.microsoft.com/office/drawing/2014/main" id="{5B235F57-F3F1-1765-0917-2B8F559E7950}"/>
                </a:ext>
              </a:extLst>
            </p:cNvPr>
            <p:cNvSpPr/>
            <p:nvPr/>
          </p:nvSpPr>
          <p:spPr>
            <a:xfrm rot="-2922755">
              <a:off x="6743597" y="2763793"/>
              <a:ext cx="17791" cy="14307"/>
            </a:xfrm>
            <a:custGeom>
              <a:avLst/>
              <a:gdLst/>
              <a:ahLst/>
              <a:cxnLst/>
              <a:rect l="l" t="t" r="r" b="b"/>
              <a:pathLst>
                <a:path w="143" h="115" extrusionOk="0">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1547;p24">
              <a:extLst>
                <a:ext uri="{FF2B5EF4-FFF2-40B4-BE49-F238E27FC236}">
                  <a16:creationId xmlns:a16="http://schemas.microsoft.com/office/drawing/2014/main" id="{01087C2A-DA02-6A7E-2E6F-F5140C7EDF92}"/>
                </a:ext>
              </a:extLst>
            </p:cNvPr>
            <p:cNvSpPr/>
            <p:nvPr/>
          </p:nvSpPr>
          <p:spPr>
            <a:xfrm rot="-2922755">
              <a:off x="6746133" y="2786075"/>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1548;p24">
              <a:extLst>
                <a:ext uri="{FF2B5EF4-FFF2-40B4-BE49-F238E27FC236}">
                  <a16:creationId xmlns:a16="http://schemas.microsoft.com/office/drawing/2014/main" id="{5B353FFB-28E6-60AE-691F-3E28D1F2614E}"/>
                </a:ext>
              </a:extLst>
            </p:cNvPr>
            <p:cNvSpPr/>
            <p:nvPr/>
          </p:nvSpPr>
          <p:spPr>
            <a:xfrm rot="-2922755">
              <a:off x="6748187" y="280909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1549;p24">
              <a:extLst>
                <a:ext uri="{FF2B5EF4-FFF2-40B4-BE49-F238E27FC236}">
                  <a16:creationId xmlns:a16="http://schemas.microsoft.com/office/drawing/2014/main" id="{3E34F174-D501-F0B3-F6BF-BB93BB8E9A08}"/>
                </a:ext>
              </a:extLst>
            </p:cNvPr>
            <p:cNvSpPr/>
            <p:nvPr/>
          </p:nvSpPr>
          <p:spPr>
            <a:xfrm rot="-2922755">
              <a:off x="6750234" y="2831721"/>
              <a:ext cx="18661" cy="13561"/>
            </a:xfrm>
            <a:custGeom>
              <a:avLst/>
              <a:gdLst/>
              <a:ahLst/>
              <a:cxnLst/>
              <a:rect l="l" t="t" r="r" b="b"/>
              <a:pathLst>
                <a:path w="150" h="109" extrusionOk="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1550;p24">
              <a:extLst>
                <a:ext uri="{FF2B5EF4-FFF2-40B4-BE49-F238E27FC236}">
                  <a16:creationId xmlns:a16="http://schemas.microsoft.com/office/drawing/2014/main" id="{8856D8F3-8E3E-3ACF-84F6-45053E5E21A5}"/>
                </a:ext>
              </a:extLst>
            </p:cNvPr>
            <p:cNvSpPr/>
            <p:nvPr/>
          </p:nvSpPr>
          <p:spPr>
            <a:xfrm rot="-2922755">
              <a:off x="6753057" y="28543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1551;p24">
              <a:extLst>
                <a:ext uri="{FF2B5EF4-FFF2-40B4-BE49-F238E27FC236}">
                  <a16:creationId xmlns:a16="http://schemas.microsoft.com/office/drawing/2014/main" id="{1AF246B6-F847-6407-4D62-8B3537FE26FB}"/>
                </a:ext>
              </a:extLst>
            </p:cNvPr>
            <p:cNvSpPr/>
            <p:nvPr/>
          </p:nvSpPr>
          <p:spPr>
            <a:xfrm rot="-2922755">
              <a:off x="6755100" y="2877010"/>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1552;p24">
              <a:extLst>
                <a:ext uri="{FF2B5EF4-FFF2-40B4-BE49-F238E27FC236}">
                  <a16:creationId xmlns:a16="http://schemas.microsoft.com/office/drawing/2014/main" id="{C199E6CE-3935-D286-14BB-579B39D2886B}"/>
                </a:ext>
              </a:extLst>
            </p:cNvPr>
            <p:cNvSpPr/>
            <p:nvPr/>
          </p:nvSpPr>
          <p:spPr>
            <a:xfrm rot="-2922755">
              <a:off x="6757970" y="2899534"/>
              <a:ext cx="17542" cy="13561"/>
            </a:xfrm>
            <a:custGeom>
              <a:avLst/>
              <a:gdLst/>
              <a:ahLst/>
              <a:cxnLst/>
              <a:rect l="l" t="t" r="r" b="b"/>
              <a:pathLst>
                <a:path w="141" h="109" extrusionOk="0">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1553;p24">
              <a:extLst>
                <a:ext uri="{FF2B5EF4-FFF2-40B4-BE49-F238E27FC236}">
                  <a16:creationId xmlns:a16="http://schemas.microsoft.com/office/drawing/2014/main" id="{CF5DD710-FAAD-DE1E-70C6-1E40BBEC6583}"/>
                </a:ext>
              </a:extLst>
            </p:cNvPr>
            <p:cNvSpPr/>
            <p:nvPr/>
          </p:nvSpPr>
          <p:spPr>
            <a:xfrm rot="-2922755">
              <a:off x="6809823" y="2582958"/>
              <a:ext cx="49266" cy="36950"/>
            </a:xfrm>
            <a:custGeom>
              <a:avLst/>
              <a:gdLst/>
              <a:ahLst/>
              <a:cxnLst/>
              <a:rect l="l" t="t" r="r" b="b"/>
              <a:pathLst>
                <a:path w="396" h="297" extrusionOk="0">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1554;p24">
              <a:extLst>
                <a:ext uri="{FF2B5EF4-FFF2-40B4-BE49-F238E27FC236}">
                  <a16:creationId xmlns:a16="http://schemas.microsoft.com/office/drawing/2014/main" id="{76909AB4-3B38-CA6B-884A-2DC7C18D6DBD}"/>
                </a:ext>
              </a:extLst>
            </p:cNvPr>
            <p:cNvSpPr/>
            <p:nvPr/>
          </p:nvSpPr>
          <p:spPr>
            <a:xfrm rot="-2922755">
              <a:off x="6853312" y="2948354"/>
              <a:ext cx="37323" cy="37323"/>
            </a:xfrm>
            <a:custGeom>
              <a:avLst/>
              <a:gdLst/>
              <a:ahLst/>
              <a:cxnLst/>
              <a:rect l="l" t="t" r="r" b="b"/>
              <a:pathLst>
                <a:path w="300" h="300" extrusionOk="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1555;p24">
              <a:extLst>
                <a:ext uri="{FF2B5EF4-FFF2-40B4-BE49-F238E27FC236}">
                  <a16:creationId xmlns:a16="http://schemas.microsoft.com/office/drawing/2014/main" id="{EF6AAA17-7CEE-A13D-B42D-4FDC532E9656}"/>
                </a:ext>
              </a:extLst>
            </p:cNvPr>
            <p:cNvSpPr/>
            <p:nvPr/>
          </p:nvSpPr>
          <p:spPr>
            <a:xfrm rot="-2922755">
              <a:off x="6829098" y="2630969"/>
              <a:ext cx="17915" cy="13810"/>
            </a:xfrm>
            <a:custGeom>
              <a:avLst/>
              <a:gdLst/>
              <a:ahLst/>
              <a:cxnLst/>
              <a:rect l="l" t="t" r="r" b="b"/>
              <a:pathLst>
                <a:path w="144" h="111" extrusionOk="0">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1556;p24">
              <a:extLst>
                <a:ext uri="{FF2B5EF4-FFF2-40B4-BE49-F238E27FC236}">
                  <a16:creationId xmlns:a16="http://schemas.microsoft.com/office/drawing/2014/main" id="{9D9FAFDB-21E0-868E-E554-84F8FC604C48}"/>
                </a:ext>
              </a:extLst>
            </p:cNvPr>
            <p:cNvSpPr/>
            <p:nvPr/>
          </p:nvSpPr>
          <p:spPr>
            <a:xfrm rot="-2922755">
              <a:off x="6831463" y="2657485"/>
              <a:ext cx="18661" cy="13934"/>
            </a:xfrm>
            <a:custGeom>
              <a:avLst/>
              <a:gdLst/>
              <a:ahLst/>
              <a:cxnLst/>
              <a:rect l="l" t="t" r="r" b="b"/>
              <a:pathLst>
                <a:path w="150" h="112" extrusionOk="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1557;p24">
              <a:extLst>
                <a:ext uri="{FF2B5EF4-FFF2-40B4-BE49-F238E27FC236}">
                  <a16:creationId xmlns:a16="http://schemas.microsoft.com/office/drawing/2014/main" id="{F4B553BB-EE7F-45AC-ACB2-4587B7F4B192}"/>
                </a:ext>
              </a:extLst>
            </p:cNvPr>
            <p:cNvSpPr/>
            <p:nvPr/>
          </p:nvSpPr>
          <p:spPr>
            <a:xfrm rot="-2922755">
              <a:off x="6834771" y="2683912"/>
              <a:ext cx="17791" cy="14307"/>
            </a:xfrm>
            <a:custGeom>
              <a:avLst/>
              <a:gdLst/>
              <a:ahLst/>
              <a:cxnLst/>
              <a:rect l="l" t="t" r="r" b="b"/>
              <a:pathLst>
                <a:path w="143" h="115" extrusionOk="0">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1558;p24">
              <a:extLst>
                <a:ext uri="{FF2B5EF4-FFF2-40B4-BE49-F238E27FC236}">
                  <a16:creationId xmlns:a16="http://schemas.microsoft.com/office/drawing/2014/main" id="{7D7621BB-E1D9-78F4-C0E6-8A7420A5D947}"/>
                </a:ext>
              </a:extLst>
            </p:cNvPr>
            <p:cNvSpPr/>
            <p:nvPr/>
          </p:nvSpPr>
          <p:spPr>
            <a:xfrm rot="-2922755">
              <a:off x="6836986" y="2710496"/>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1559;p24">
              <a:extLst>
                <a:ext uri="{FF2B5EF4-FFF2-40B4-BE49-F238E27FC236}">
                  <a16:creationId xmlns:a16="http://schemas.microsoft.com/office/drawing/2014/main" id="{D20CB2B5-B7C1-C6E7-19A1-4397E7B822B1}"/>
                </a:ext>
              </a:extLst>
            </p:cNvPr>
            <p:cNvSpPr/>
            <p:nvPr/>
          </p:nvSpPr>
          <p:spPr>
            <a:xfrm rot="-2922755">
              <a:off x="6840524" y="2737803"/>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1560;p24">
              <a:extLst>
                <a:ext uri="{FF2B5EF4-FFF2-40B4-BE49-F238E27FC236}">
                  <a16:creationId xmlns:a16="http://schemas.microsoft.com/office/drawing/2014/main" id="{8CC9E525-7A07-5F7B-9C40-FFF06F8BB467}"/>
                </a:ext>
              </a:extLst>
            </p:cNvPr>
            <p:cNvSpPr/>
            <p:nvPr/>
          </p:nvSpPr>
          <p:spPr>
            <a:xfrm rot="-2922755">
              <a:off x="6842934" y="2764693"/>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1561;p24">
              <a:extLst>
                <a:ext uri="{FF2B5EF4-FFF2-40B4-BE49-F238E27FC236}">
                  <a16:creationId xmlns:a16="http://schemas.microsoft.com/office/drawing/2014/main" id="{74D8CF4C-D278-FB6F-F606-68EA52D30C5E}"/>
                </a:ext>
              </a:extLst>
            </p:cNvPr>
            <p:cNvSpPr/>
            <p:nvPr/>
          </p:nvSpPr>
          <p:spPr>
            <a:xfrm rot="-2922755">
              <a:off x="6845132" y="2791240"/>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1562;p24">
              <a:extLst>
                <a:ext uri="{FF2B5EF4-FFF2-40B4-BE49-F238E27FC236}">
                  <a16:creationId xmlns:a16="http://schemas.microsoft.com/office/drawing/2014/main" id="{BD24A133-6872-D6B1-7E71-294CE6DC45C5}"/>
                </a:ext>
              </a:extLst>
            </p:cNvPr>
            <p:cNvSpPr/>
            <p:nvPr/>
          </p:nvSpPr>
          <p:spPr>
            <a:xfrm rot="-2922755">
              <a:off x="6848321" y="2817777"/>
              <a:ext cx="17791" cy="13436"/>
            </a:xfrm>
            <a:custGeom>
              <a:avLst/>
              <a:gdLst/>
              <a:ahLst/>
              <a:cxnLst/>
              <a:rect l="l" t="t" r="r" b="b"/>
              <a:pathLst>
                <a:path w="143" h="108" extrusionOk="0">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1563;p24">
              <a:extLst>
                <a:ext uri="{FF2B5EF4-FFF2-40B4-BE49-F238E27FC236}">
                  <a16:creationId xmlns:a16="http://schemas.microsoft.com/office/drawing/2014/main" id="{72D46064-D566-4CD5-92B6-BE3A3DA625F7}"/>
                </a:ext>
              </a:extLst>
            </p:cNvPr>
            <p:cNvSpPr/>
            <p:nvPr/>
          </p:nvSpPr>
          <p:spPr>
            <a:xfrm rot="-2922755">
              <a:off x="6850609" y="284439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1564;p24">
              <a:extLst>
                <a:ext uri="{FF2B5EF4-FFF2-40B4-BE49-F238E27FC236}">
                  <a16:creationId xmlns:a16="http://schemas.microsoft.com/office/drawing/2014/main" id="{E23D5F86-4C61-FD85-E19E-50F05326EED2}"/>
                </a:ext>
              </a:extLst>
            </p:cNvPr>
            <p:cNvSpPr/>
            <p:nvPr/>
          </p:nvSpPr>
          <p:spPr>
            <a:xfrm rot="-2922755">
              <a:off x="6853845" y="287091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1565;p24">
              <a:extLst>
                <a:ext uri="{FF2B5EF4-FFF2-40B4-BE49-F238E27FC236}">
                  <a16:creationId xmlns:a16="http://schemas.microsoft.com/office/drawing/2014/main" id="{197959B0-548D-A119-EB8C-0CC49D369422}"/>
                </a:ext>
              </a:extLst>
            </p:cNvPr>
            <p:cNvSpPr/>
            <p:nvPr/>
          </p:nvSpPr>
          <p:spPr>
            <a:xfrm rot="-2922755">
              <a:off x="6856039" y="2897450"/>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1566;p24">
              <a:extLst>
                <a:ext uri="{FF2B5EF4-FFF2-40B4-BE49-F238E27FC236}">
                  <a16:creationId xmlns:a16="http://schemas.microsoft.com/office/drawing/2014/main" id="{348DEFFA-681E-4246-69A9-49A5EBE5989E}"/>
                </a:ext>
              </a:extLst>
            </p:cNvPr>
            <p:cNvSpPr/>
            <p:nvPr/>
          </p:nvSpPr>
          <p:spPr>
            <a:xfrm rot="-2922755">
              <a:off x="6859228" y="2923988"/>
              <a:ext cx="17791" cy="13561"/>
            </a:xfrm>
            <a:custGeom>
              <a:avLst/>
              <a:gdLst/>
              <a:ahLst/>
              <a:cxnLst/>
              <a:rect l="l" t="t" r="r" b="b"/>
              <a:pathLst>
                <a:path w="143" h="109" extrusionOk="0">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1567;p24">
              <a:extLst>
                <a:ext uri="{FF2B5EF4-FFF2-40B4-BE49-F238E27FC236}">
                  <a16:creationId xmlns:a16="http://schemas.microsoft.com/office/drawing/2014/main" id="{61DC4659-B16C-03EA-33E2-32FCBD76010E}"/>
                </a:ext>
              </a:extLst>
            </p:cNvPr>
            <p:cNvSpPr/>
            <p:nvPr/>
          </p:nvSpPr>
          <p:spPr>
            <a:xfrm rot="-2922755">
              <a:off x="6923793" y="2559058"/>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1568;p24">
              <a:extLst>
                <a:ext uri="{FF2B5EF4-FFF2-40B4-BE49-F238E27FC236}">
                  <a16:creationId xmlns:a16="http://schemas.microsoft.com/office/drawing/2014/main" id="{57E474E8-7073-EE53-B857-7B003D794B1C}"/>
                </a:ext>
              </a:extLst>
            </p:cNvPr>
            <p:cNvSpPr/>
            <p:nvPr/>
          </p:nvSpPr>
          <p:spPr>
            <a:xfrm rot="-2922755">
              <a:off x="6961102" y="2981051"/>
              <a:ext cx="49266" cy="36950"/>
            </a:xfrm>
            <a:custGeom>
              <a:avLst/>
              <a:gdLst/>
              <a:ahLst/>
              <a:cxnLst/>
              <a:rect l="l" t="t" r="r" b="b"/>
              <a:pathLst>
                <a:path w="396" h="297" extrusionOk="0">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1569;p24">
              <a:extLst>
                <a:ext uri="{FF2B5EF4-FFF2-40B4-BE49-F238E27FC236}">
                  <a16:creationId xmlns:a16="http://schemas.microsoft.com/office/drawing/2014/main" id="{1517E53F-D527-466F-2CC1-DB0E5C931D76}"/>
                </a:ext>
              </a:extLst>
            </p:cNvPr>
            <p:cNvSpPr/>
            <p:nvPr/>
          </p:nvSpPr>
          <p:spPr>
            <a:xfrm rot="-2922755">
              <a:off x="6937960" y="2612665"/>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1570;p24">
              <a:extLst>
                <a:ext uri="{FF2B5EF4-FFF2-40B4-BE49-F238E27FC236}">
                  <a16:creationId xmlns:a16="http://schemas.microsoft.com/office/drawing/2014/main" id="{F3D2EC08-21B8-A946-CCA1-C570D092FC13}"/>
                </a:ext>
              </a:extLst>
            </p:cNvPr>
            <p:cNvSpPr/>
            <p:nvPr/>
          </p:nvSpPr>
          <p:spPr>
            <a:xfrm rot="-2922755">
              <a:off x="6940693" y="2643578"/>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1571;p24">
              <a:extLst>
                <a:ext uri="{FF2B5EF4-FFF2-40B4-BE49-F238E27FC236}">
                  <a16:creationId xmlns:a16="http://schemas.microsoft.com/office/drawing/2014/main" id="{6FE3C562-FCF9-37B3-E860-0482CDAB0E70}"/>
                </a:ext>
              </a:extLst>
            </p:cNvPr>
            <p:cNvSpPr/>
            <p:nvPr/>
          </p:nvSpPr>
          <p:spPr>
            <a:xfrm rot="-2922755">
              <a:off x="6943346" y="2673940"/>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1572;p24">
              <a:extLst>
                <a:ext uri="{FF2B5EF4-FFF2-40B4-BE49-F238E27FC236}">
                  <a16:creationId xmlns:a16="http://schemas.microsoft.com/office/drawing/2014/main" id="{22ADA7BF-5D6F-C801-B622-5EC1A165A439}"/>
                </a:ext>
              </a:extLst>
            </p:cNvPr>
            <p:cNvSpPr/>
            <p:nvPr/>
          </p:nvSpPr>
          <p:spPr>
            <a:xfrm rot="-2922755">
              <a:off x="6947264" y="270517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1573;p24">
              <a:extLst>
                <a:ext uri="{FF2B5EF4-FFF2-40B4-BE49-F238E27FC236}">
                  <a16:creationId xmlns:a16="http://schemas.microsoft.com/office/drawing/2014/main" id="{FC769B19-533D-B939-C119-F512291E5018}"/>
                </a:ext>
              </a:extLst>
            </p:cNvPr>
            <p:cNvSpPr/>
            <p:nvPr/>
          </p:nvSpPr>
          <p:spPr>
            <a:xfrm rot="-2922755">
              <a:off x="6949828" y="2735589"/>
              <a:ext cx="18786" cy="13561"/>
            </a:xfrm>
            <a:custGeom>
              <a:avLst/>
              <a:gdLst/>
              <a:ahLst/>
              <a:cxnLst/>
              <a:rect l="l" t="t" r="r" b="b"/>
              <a:pathLst>
                <a:path w="151" h="109" extrusionOk="0">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1574;p24">
              <a:extLst>
                <a:ext uri="{FF2B5EF4-FFF2-40B4-BE49-F238E27FC236}">
                  <a16:creationId xmlns:a16="http://schemas.microsoft.com/office/drawing/2014/main" id="{C8DCDB83-7661-21B9-3A29-6F32E5DDA33A}"/>
                </a:ext>
              </a:extLst>
            </p:cNvPr>
            <p:cNvSpPr/>
            <p:nvPr/>
          </p:nvSpPr>
          <p:spPr>
            <a:xfrm rot="-2922755">
              <a:off x="6953419" y="2766101"/>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1575;p24">
              <a:extLst>
                <a:ext uri="{FF2B5EF4-FFF2-40B4-BE49-F238E27FC236}">
                  <a16:creationId xmlns:a16="http://schemas.microsoft.com/office/drawing/2014/main" id="{17F3CE38-E3F1-0E30-1D55-ED47CD308CB7}"/>
                </a:ext>
              </a:extLst>
            </p:cNvPr>
            <p:cNvSpPr/>
            <p:nvPr/>
          </p:nvSpPr>
          <p:spPr>
            <a:xfrm rot="-2922755">
              <a:off x="6956420" y="279723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1576;p24">
              <a:extLst>
                <a:ext uri="{FF2B5EF4-FFF2-40B4-BE49-F238E27FC236}">
                  <a16:creationId xmlns:a16="http://schemas.microsoft.com/office/drawing/2014/main" id="{0F8AFCD4-791A-CF96-D948-35E40B844CF4}"/>
                </a:ext>
              </a:extLst>
            </p:cNvPr>
            <p:cNvSpPr/>
            <p:nvPr/>
          </p:nvSpPr>
          <p:spPr>
            <a:xfrm rot="-2922755">
              <a:off x="6959855" y="2827771"/>
              <a:ext cx="17915" cy="13436"/>
            </a:xfrm>
            <a:custGeom>
              <a:avLst/>
              <a:gdLst/>
              <a:ahLst/>
              <a:cxnLst/>
              <a:rect l="l" t="t" r="r" b="b"/>
              <a:pathLst>
                <a:path w="144" h="108" extrusionOk="0">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1577;p24">
              <a:extLst>
                <a:ext uri="{FF2B5EF4-FFF2-40B4-BE49-F238E27FC236}">
                  <a16:creationId xmlns:a16="http://schemas.microsoft.com/office/drawing/2014/main" id="{352EAA83-5B9C-89E0-EA9D-6B6D4537EAEF}"/>
                </a:ext>
              </a:extLst>
            </p:cNvPr>
            <p:cNvSpPr/>
            <p:nvPr/>
          </p:nvSpPr>
          <p:spPr>
            <a:xfrm rot="-2922755">
              <a:off x="6962677" y="2858507"/>
              <a:ext cx="17791" cy="13934"/>
            </a:xfrm>
            <a:custGeom>
              <a:avLst/>
              <a:gdLst/>
              <a:ahLst/>
              <a:cxnLst/>
              <a:rect l="l" t="t" r="r" b="b"/>
              <a:pathLst>
                <a:path w="143" h="112" extrusionOk="0">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1578;p24">
              <a:extLst>
                <a:ext uri="{FF2B5EF4-FFF2-40B4-BE49-F238E27FC236}">
                  <a16:creationId xmlns:a16="http://schemas.microsoft.com/office/drawing/2014/main" id="{713CB8CC-53A1-4A2E-1F11-DBE8F6DC04DB}"/>
                </a:ext>
              </a:extLst>
            </p:cNvPr>
            <p:cNvSpPr/>
            <p:nvPr/>
          </p:nvSpPr>
          <p:spPr>
            <a:xfrm rot="-2922755">
              <a:off x="6965725" y="2889742"/>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1579;p24">
              <a:extLst>
                <a:ext uri="{FF2B5EF4-FFF2-40B4-BE49-F238E27FC236}">
                  <a16:creationId xmlns:a16="http://schemas.microsoft.com/office/drawing/2014/main" id="{D5B7A9FB-416F-7D52-772E-9A09829A9987}"/>
                </a:ext>
              </a:extLst>
            </p:cNvPr>
            <p:cNvSpPr/>
            <p:nvPr/>
          </p:nvSpPr>
          <p:spPr>
            <a:xfrm rot="-2922755">
              <a:off x="6969112" y="2920178"/>
              <a:ext cx="17915" cy="13436"/>
            </a:xfrm>
            <a:custGeom>
              <a:avLst/>
              <a:gdLst/>
              <a:ahLst/>
              <a:cxnLst/>
              <a:rect l="l" t="t" r="r" b="b"/>
              <a:pathLst>
                <a:path w="144" h="108" extrusionOk="0">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1580;p24">
              <a:extLst>
                <a:ext uri="{FF2B5EF4-FFF2-40B4-BE49-F238E27FC236}">
                  <a16:creationId xmlns:a16="http://schemas.microsoft.com/office/drawing/2014/main" id="{CB145FBB-80C3-BDB0-CBC0-C34175A6CE94}"/>
                </a:ext>
              </a:extLst>
            </p:cNvPr>
            <p:cNvSpPr/>
            <p:nvPr/>
          </p:nvSpPr>
          <p:spPr>
            <a:xfrm rot="-2922755">
              <a:off x="6971812" y="2950643"/>
              <a:ext cx="18786" cy="13810"/>
            </a:xfrm>
            <a:custGeom>
              <a:avLst/>
              <a:gdLst/>
              <a:ahLst/>
              <a:cxnLst/>
              <a:rect l="l" t="t" r="r" b="b"/>
              <a:pathLst>
                <a:path w="151" h="111" extrusionOk="0">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1581;p24">
              <a:extLst>
                <a:ext uri="{FF2B5EF4-FFF2-40B4-BE49-F238E27FC236}">
                  <a16:creationId xmlns:a16="http://schemas.microsoft.com/office/drawing/2014/main" id="{27A1261C-B047-C779-6D5E-622ADA071B2D}"/>
                </a:ext>
              </a:extLst>
            </p:cNvPr>
            <p:cNvSpPr/>
            <p:nvPr/>
          </p:nvSpPr>
          <p:spPr>
            <a:xfrm rot="-2922755">
              <a:off x="7038527" y="2537087"/>
              <a:ext cx="49266" cy="36950"/>
            </a:xfrm>
            <a:custGeom>
              <a:avLst/>
              <a:gdLst/>
              <a:ahLst/>
              <a:cxnLst/>
              <a:rect l="l" t="t" r="r" b="b"/>
              <a:pathLst>
                <a:path w="396" h="297" extrusionOk="0">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1582;p24">
              <a:extLst>
                <a:ext uri="{FF2B5EF4-FFF2-40B4-BE49-F238E27FC236}">
                  <a16:creationId xmlns:a16="http://schemas.microsoft.com/office/drawing/2014/main" id="{362FCE32-F266-72C7-C2E0-D2BB3E5D9936}"/>
                </a:ext>
              </a:extLst>
            </p:cNvPr>
            <p:cNvSpPr/>
            <p:nvPr/>
          </p:nvSpPr>
          <p:spPr>
            <a:xfrm rot="-2922755">
              <a:off x="7087536" y="3015003"/>
              <a:ext cx="49266" cy="37448"/>
            </a:xfrm>
            <a:custGeom>
              <a:avLst/>
              <a:gdLst/>
              <a:ahLst/>
              <a:cxnLst/>
              <a:rect l="l" t="t" r="r" b="b"/>
              <a:pathLst>
                <a:path w="396" h="301" extrusionOk="0">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1583;p24">
              <a:extLst>
                <a:ext uri="{FF2B5EF4-FFF2-40B4-BE49-F238E27FC236}">
                  <a16:creationId xmlns:a16="http://schemas.microsoft.com/office/drawing/2014/main" id="{A2123F49-991B-B882-0D4A-2DE7ACBEAEA6}"/>
                </a:ext>
              </a:extLst>
            </p:cNvPr>
            <p:cNvSpPr/>
            <p:nvPr/>
          </p:nvSpPr>
          <p:spPr>
            <a:xfrm rot="-2922755">
              <a:off x="7058852" y="2595943"/>
              <a:ext cx="18786" cy="13436"/>
            </a:xfrm>
            <a:custGeom>
              <a:avLst/>
              <a:gdLst/>
              <a:ahLst/>
              <a:cxnLst/>
              <a:rect l="l" t="t" r="r" b="b"/>
              <a:pathLst>
                <a:path w="151" h="108" extrusionOk="0">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1584;p24">
              <a:extLst>
                <a:ext uri="{FF2B5EF4-FFF2-40B4-BE49-F238E27FC236}">
                  <a16:creationId xmlns:a16="http://schemas.microsoft.com/office/drawing/2014/main" id="{0A600E9A-779E-9F79-EDF7-99AB0661213F}"/>
                </a:ext>
              </a:extLst>
            </p:cNvPr>
            <p:cNvSpPr/>
            <p:nvPr/>
          </p:nvSpPr>
          <p:spPr>
            <a:xfrm rot="-2922755">
              <a:off x="7063229" y="26310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1585;p24">
              <a:extLst>
                <a:ext uri="{FF2B5EF4-FFF2-40B4-BE49-F238E27FC236}">
                  <a16:creationId xmlns:a16="http://schemas.microsoft.com/office/drawing/2014/main" id="{197D4211-364A-F47E-4F60-98F91C6C9A8A}"/>
                </a:ext>
              </a:extLst>
            </p:cNvPr>
            <p:cNvSpPr/>
            <p:nvPr/>
          </p:nvSpPr>
          <p:spPr>
            <a:xfrm rot="-2922755">
              <a:off x="7066109" y="2665700"/>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1586;p24">
              <a:extLst>
                <a:ext uri="{FF2B5EF4-FFF2-40B4-BE49-F238E27FC236}">
                  <a16:creationId xmlns:a16="http://schemas.microsoft.com/office/drawing/2014/main" id="{0BCBFE2B-14E9-A0FC-81C2-DA670BFAC664}"/>
                </a:ext>
              </a:extLst>
            </p:cNvPr>
            <p:cNvSpPr/>
            <p:nvPr/>
          </p:nvSpPr>
          <p:spPr>
            <a:xfrm rot="-2922755">
              <a:off x="7069637" y="2700806"/>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1587;p24">
              <a:extLst>
                <a:ext uri="{FF2B5EF4-FFF2-40B4-BE49-F238E27FC236}">
                  <a16:creationId xmlns:a16="http://schemas.microsoft.com/office/drawing/2014/main" id="{D3C4F960-71F7-734E-689A-E4E136D88EE7}"/>
                </a:ext>
              </a:extLst>
            </p:cNvPr>
            <p:cNvSpPr/>
            <p:nvPr/>
          </p:nvSpPr>
          <p:spPr>
            <a:xfrm rot="-2922755">
              <a:off x="7073509" y="2735123"/>
              <a:ext cx="17791" cy="13934"/>
            </a:xfrm>
            <a:custGeom>
              <a:avLst/>
              <a:gdLst/>
              <a:ahLst/>
              <a:cxnLst/>
              <a:rect l="l" t="t" r="r" b="b"/>
              <a:pathLst>
                <a:path w="143" h="112" extrusionOk="0">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1588;p24">
              <a:extLst>
                <a:ext uri="{FF2B5EF4-FFF2-40B4-BE49-F238E27FC236}">
                  <a16:creationId xmlns:a16="http://schemas.microsoft.com/office/drawing/2014/main" id="{AA7E00CA-5093-FE90-A458-94C47F3BA6D2}"/>
                </a:ext>
              </a:extLst>
            </p:cNvPr>
            <p:cNvSpPr/>
            <p:nvPr/>
          </p:nvSpPr>
          <p:spPr>
            <a:xfrm rot="-2922755">
              <a:off x="7076730" y="2770324"/>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1589;p24">
              <a:extLst>
                <a:ext uri="{FF2B5EF4-FFF2-40B4-BE49-F238E27FC236}">
                  <a16:creationId xmlns:a16="http://schemas.microsoft.com/office/drawing/2014/main" id="{D8111736-C69D-DE12-A443-411387E19FA2}"/>
                </a:ext>
              </a:extLst>
            </p:cNvPr>
            <p:cNvSpPr/>
            <p:nvPr/>
          </p:nvSpPr>
          <p:spPr>
            <a:xfrm rot="-2922755">
              <a:off x="7080805" y="2804593"/>
              <a:ext cx="17791" cy="14307"/>
            </a:xfrm>
            <a:custGeom>
              <a:avLst/>
              <a:gdLst/>
              <a:ahLst/>
              <a:cxnLst/>
              <a:rect l="l" t="t" r="r" b="b"/>
              <a:pathLst>
                <a:path w="143" h="115" extrusionOk="0">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1590;p24">
              <a:extLst>
                <a:ext uri="{FF2B5EF4-FFF2-40B4-BE49-F238E27FC236}">
                  <a16:creationId xmlns:a16="http://schemas.microsoft.com/office/drawing/2014/main" id="{095F0CC0-C0D5-BEEE-C25C-2EBFA3BD4DE5}"/>
                </a:ext>
              </a:extLst>
            </p:cNvPr>
            <p:cNvSpPr/>
            <p:nvPr/>
          </p:nvSpPr>
          <p:spPr>
            <a:xfrm rot="-2922755">
              <a:off x="7084055" y="2840107"/>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1591;p24">
              <a:extLst>
                <a:ext uri="{FF2B5EF4-FFF2-40B4-BE49-F238E27FC236}">
                  <a16:creationId xmlns:a16="http://schemas.microsoft.com/office/drawing/2014/main" id="{4B38D86E-7B0C-D3C4-D846-10A045F4C3B8}"/>
                </a:ext>
              </a:extLst>
            </p:cNvPr>
            <p:cNvSpPr/>
            <p:nvPr/>
          </p:nvSpPr>
          <p:spPr>
            <a:xfrm rot="-2922755">
              <a:off x="7087562" y="2875167"/>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1592;p24">
              <a:extLst>
                <a:ext uri="{FF2B5EF4-FFF2-40B4-BE49-F238E27FC236}">
                  <a16:creationId xmlns:a16="http://schemas.microsoft.com/office/drawing/2014/main" id="{1C0FE8D3-6B73-CEDA-618F-65FF04261CBF}"/>
                </a:ext>
              </a:extLst>
            </p:cNvPr>
            <p:cNvSpPr/>
            <p:nvPr/>
          </p:nvSpPr>
          <p:spPr>
            <a:xfrm rot="-2922755">
              <a:off x="7091293" y="2909547"/>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1593;p24">
              <a:extLst>
                <a:ext uri="{FF2B5EF4-FFF2-40B4-BE49-F238E27FC236}">
                  <a16:creationId xmlns:a16="http://schemas.microsoft.com/office/drawing/2014/main" id="{F2672C1F-C7F8-AF72-8981-18F53C31EECA}"/>
                </a:ext>
              </a:extLst>
            </p:cNvPr>
            <p:cNvSpPr/>
            <p:nvPr/>
          </p:nvSpPr>
          <p:spPr>
            <a:xfrm rot="-2922755">
              <a:off x="7094671" y="2944721"/>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1594;p24">
              <a:extLst>
                <a:ext uri="{FF2B5EF4-FFF2-40B4-BE49-F238E27FC236}">
                  <a16:creationId xmlns:a16="http://schemas.microsoft.com/office/drawing/2014/main" id="{0B52473F-FADA-4267-BBD8-196BA2E2B576}"/>
                </a:ext>
              </a:extLst>
            </p:cNvPr>
            <p:cNvSpPr/>
            <p:nvPr/>
          </p:nvSpPr>
          <p:spPr>
            <a:xfrm rot="-2922755">
              <a:off x="7098590" y="2979017"/>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1595;p24">
              <a:extLst>
                <a:ext uri="{FF2B5EF4-FFF2-40B4-BE49-F238E27FC236}">
                  <a16:creationId xmlns:a16="http://schemas.microsoft.com/office/drawing/2014/main" id="{E8177E60-4661-5CC4-5DA8-3BDBBEDB3EA8}"/>
                </a:ext>
              </a:extLst>
            </p:cNvPr>
            <p:cNvSpPr/>
            <p:nvPr/>
          </p:nvSpPr>
          <p:spPr>
            <a:xfrm rot="-2922755">
              <a:off x="7173853" y="2516634"/>
              <a:ext cx="50261" cy="37572"/>
            </a:xfrm>
            <a:custGeom>
              <a:avLst/>
              <a:gdLst/>
              <a:ahLst/>
              <a:cxnLst/>
              <a:rect l="l" t="t" r="r" b="b"/>
              <a:pathLst>
                <a:path w="404" h="302" extrusionOk="0">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1596;p24">
              <a:extLst>
                <a:ext uri="{FF2B5EF4-FFF2-40B4-BE49-F238E27FC236}">
                  <a16:creationId xmlns:a16="http://schemas.microsoft.com/office/drawing/2014/main" id="{7A6E3B5B-E80E-1DE4-2F2C-C798AE56835F}"/>
                </a:ext>
              </a:extLst>
            </p:cNvPr>
            <p:cNvSpPr/>
            <p:nvPr/>
          </p:nvSpPr>
          <p:spPr>
            <a:xfrm rot="-2922755">
              <a:off x="7229181" y="3051301"/>
              <a:ext cx="49266" cy="37448"/>
            </a:xfrm>
            <a:custGeom>
              <a:avLst/>
              <a:gdLst/>
              <a:ahLst/>
              <a:cxnLst/>
              <a:rect l="l" t="t" r="r" b="b"/>
              <a:pathLst>
                <a:path w="396" h="301" extrusionOk="0">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1597;p24">
              <a:extLst>
                <a:ext uri="{FF2B5EF4-FFF2-40B4-BE49-F238E27FC236}">
                  <a16:creationId xmlns:a16="http://schemas.microsoft.com/office/drawing/2014/main" id="{A06D13D2-7628-29EB-EA3E-B2A482801C5A}"/>
                </a:ext>
              </a:extLst>
            </p:cNvPr>
            <p:cNvSpPr/>
            <p:nvPr/>
          </p:nvSpPr>
          <p:spPr>
            <a:xfrm rot="-2922755">
              <a:off x="7195212" y="2581765"/>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1598;p24">
              <a:extLst>
                <a:ext uri="{FF2B5EF4-FFF2-40B4-BE49-F238E27FC236}">
                  <a16:creationId xmlns:a16="http://schemas.microsoft.com/office/drawing/2014/main" id="{8D8B4521-2065-46AA-3715-112ADBE716BD}"/>
                </a:ext>
              </a:extLst>
            </p:cNvPr>
            <p:cNvSpPr/>
            <p:nvPr/>
          </p:nvSpPr>
          <p:spPr>
            <a:xfrm rot="-2922755">
              <a:off x="7199831" y="262081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1599;p24">
              <a:extLst>
                <a:ext uri="{FF2B5EF4-FFF2-40B4-BE49-F238E27FC236}">
                  <a16:creationId xmlns:a16="http://schemas.microsoft.com/office/drawing/2014/main" id="{736BC9ED-ECBB-543E-64D3-53DAF813E0E3}"/>
                </a:ext>
              </a:extLst>
            </p:cNvPr>
            <p:cNvSpPr/>
            <p:nvPr/>
          </p:nvSpPr>
          <p:spPr>
            <a:xfrm rot="-2922755">
              <a:off x="7203187" y="2659005"/>
              <a:ext cx="18786" cy="14307"/>
            </a:xfrm>
            <a:custGeom>
              <a:avLst/>
              <a:gdLst/>
              <a:ahLst/>
              <a:cxnLst/>
              <a:rect l="l" t="t" r="r" b="b"/>
              <a:pathLst>
                <a:path w="151" h="115" extrusionOk="0">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1600;p24">
              <a:extLst>
                <a:ext uri="{FF2B5EF4-FFF2-40B4-BE49-F238E27FC236}">
                  <a16:creationId xmlns:a16="http://schemas.microsoft.com/office/drawing/2014/main" id="{BE37B824-01B2-19CE-ACAE-FE54166194AB}"/>
                </a:ext>
              </a:extLst>
            </p:cNvPr>
            <p:cNvSpPr/>
            <p:nvPr/>
          </p:nvSpPr>
          <p:spPr>
            <a:xfrm rot="-2922755">
              <a:off x="7207644" y="2698073"/>
              <a:ext cx="17915" cy="13934"/>
            </a:xfrm>
            <a:custGeom>
              <a:avLst/>
              <a:gdLst/>
              <a:ahLst/>
              <a:cxnLst/>
              <a:rect l="l" t="t" r="r" b="b"/>
              <a:pathLst>
                <a:path w="144" h="112" extrusionOk="0">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1601;p24">
              <a:extLst>
                <a:ext uri="{FF2B5EF4-FFF2-40B4-BE49-F238E27FC236}">
                  <a16:creationId xmlns:a16="http://schemas.microsoft.com/office/drawing/2014/main" id="{EBACA73D-BDAA-6ABE-5766-4F46FFFA67A8}"/>
                </a:ext>
              </a:extLst>
            </p:cNvPr>
            <p:cNvSpPr/>
            <p:nvPr/>
          </p:nvSpPr>
          <p:spPr>
            <a:xfrm rot="-2922755">
              <a:off x="7211378" y="2737468"/>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1602;p24">
              <a:extLst>
                <a:ext uri="{FF2B5EF4-FFF2-40B4-BE49-F238E27FC236}">
                  <a16:creationId xmlns:a16="http://schemas.microsoft.com/office/drawing/2014/main" id="{E749F800-7889-5795-9192-95083CC59C5D}"/>
                </a:ext>
              </a:extLst>
            </p:cNvPr>
            <p:cNvSpPr/>
            <p:nvPr/>
          </p:nvSpPr>
          <p:spPr>
            <a:xfrm rot="-2922755">
              <a:off x="7215058" y="277649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1603;p24">
              <a:extLst>
                <a:ext uri="{FF2B5EF4-FFF2-40B4-BE49-F238E27FC236}">
                  <a16:creationId xmlns:a16="http://schemas.microsoft.com/office/drawing/2014/main" id="{3A0B6471-7562-FF90-7EE3-43906E6A1CD6}"/>
                </a:ext>
              </a:extLst>
            </p:cNvPr>
            <p:cNvSpPr/>
            <p:nvPr/>
          </p:nvSpPr>
          <p:spPr>
            <a:xfrm rot="-2922755">
              <a:off x="7219758" y="2815451"/>
              <a:ext cx="17791" cy="13436"/>
            </a:xfrm>
            <a:custGeom>
              <a:avLst/>
              <a:gdLst/>
              <a:ahLst/>
              <a:cxnLst/>
              <a:rect l="l" t="t" r="r" b="b"/>
              <a:pathLst>
                <a:path w="143" h="108" extrusionOk="0">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1604;p24">
              <a:extLst>
                <a:ext uri="{FF2B5EF4-FFF2-40B4-BE49-F238E27FC236}">
                  <a16:creationId xmlns:a16="http://schemas.microsoft.com/office/drawing/2014/main" id="{F58F35C5-D57D-4D9C-6D6E-A08DC924F0F3}"/>
                </a:ext>
              </a:extLst>
            </p:cNvPr>
            <p:cNvSpPr/>
            <p:nvPr/>
          </p:nvSpPr>
          <p:spPr>
            <a:xfrm rot="-2922755">
              <a:off x="7223527" y="2854549"/>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1605;p24">
              <a:extLst>
                <a:ext uri="{FF2B5EF4-FFF2-40B4-BE49-F238E27FC236}">
                  <a16:creationId xmlns:a16="http://schemas.microsoft.com/office/drawing/2014/main" id="{1513EBCB-25F1-8295-C4D9-DE6FB24E9D7D}"/>
                </a:ext>
              </a:extLst>
            </p:cNvPr>
            <p:cNvSpPr/>
            <p:nvPr/>
          </p:nvSpPr>
          <p:spPr>
            <a:xfrm rot="-2922755">
              <a:off x="7227754" y="2892738"/>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1606;p24">
              <a:extLst>
                <a:ext uri="{FF2B5EF4-FFF2-40B4-BE49-F238E27FC236}">
                  <a16:creationId xmlns:a16="http://schemas.microsoft.com/office/drawing/2014/main" id="{236754B8-67E6-41EC-075C-BFA3BCD159AA}"/>
                </a:ext>
              </a:extLst>
            </p:cNvPr>
            <p:cNvSpPr/>
            <p:nvPr/>
          </p:nvSpPr>
          <p:spPr>
            <a:xfrm rot="-2922755">
              <a:off x="7231488" y="2932133"/>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1607;p24">
              <a:extLst>
                <a:ext uri="{FF2B5EF4-FFF2-40B4-BE49-F238E27FC236}">
                  <a16:creationId xmlns:a16="http://schemas.microsoft.com/office/drawing/2014/main" id="{801C01D2-774E-7AB5-13E9-C008EB402674}"/>
                </a:ext>
              </a:extLst>
            </p:cNvPr>
            <p:cNvSpPr/>
            <p:nvPr/>
          </p:nvSpPr>
          <p:spPr>
            <a:xfrm rot="-2922755">
              <a:off x="7235074" y="2971201"/>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1608;p24">
              <a:extLst>
                <a:ext uri="{FF2B5EF4-FFF2-40B4-BE49-F238E27FC236}">
                  <a16:creationId xmlns:a16="http://schemas.microsoft.com/office/drawing/2014/main" id="{7E63ECF1-465D-8DE4-45F2-257922F5DB5D}"/>
                </a:ext>
              </a:extLst>
            </p:cNvPr>
            <p:cNvSpPr/>
            <p:nvPr/>
          </p:nvSpPr>
          <p:spPr>
            <a:xfrm rot="-2922755">
              <a:off x="7239624" y="3010226"/>
              <a:ext cx="17791" cy="13436"/>
            </a:xfrm>
            <a:custGeom>
              <a:avLst/>
              <a:gdLst/>
              <a:ahLst/>
              <a:cxnLst/>
              <a:rect l="l" t="t" r="r" b="b"/>
              <a:pathLst>
                <a:path w="143" h="108" extrusionOk="0">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1609;p24">
              <a:extLst>
                <a:ext uri="{FF2B5EF4-FFF2-40B4-BE49-F238E27FC236}">
                  <a16:creationId xmlns:a16="http://schemas.microsoft.com/office/drawing/2014/main" id="{4B5A11EF-A9BC-B25C-39DB-1F6E7D809740}"/>
                </a:ext>
              </a:extLst>
            </p:cNvPr>
            <p:cNvSpPr/>
            <p:nvPr/>
          </p:nvSpPr>
          <p:spPr>
            <a:xfrm rot="-2922755">
              <a:off x="7331132" y="2499561"/>
              <a:ext cx="39935" cy="37697"/>
            </a:xfrm>
            <a:custGeom>
              <a:avLst/>
              <a:gdLst/>
              <a:ahLst/>
              <a:cxnLst/>
              <a:rect l="l" t="t" r="r" b="b"/>
              <a:pathLst>
                <a:path w="321" h="303" extrusionOk="0">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1610;p24">
              <a:extLst>
                <a:ext uri="{FF2B5EF4-FFF2-40B4-BE49-F238E27FC236}">
                  <a16:creationId xmlns:a16="http://schemas.microsoft.com/office/drawing/2014/main" id="{CE3024B1-D03D-2D44-DEF9-173C40627CC3}"/>
                </a:ext>
              </a:extLst>
            </p:cNvPr>
            <p:cNvSpPr/>
            <p:nvPr/>
          </p:nvSpPr>
          <p:spPr>
            <a:xfrm rot="-2922755">
              <a:off x="7393076" y="3090110"/>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1611;p24">
              <a:extLst>
                <a:ext uri="{FF2B5EF4-FFF2-40B4-BE49-F238E27FC236}">
                  <a16:creationId xmlns:a16="http://schemas.microsoft.com/office/drawing/2014/main" id="{4BD0C91A-9C20-3EAB-B41E-2DDCA57E4BD3}"/>
                </a:ext>
              </a:extLst>
            </p:cNvPr>
            <p:cNvSpPr/>
            <p:nvPr/>
          </p:nvSpPr>
          <p:spPr>
            <a:xfrm rot="-2922755">
              <a:off x="7349959" y="2569683"/>
              <a:ext cx="14680" cy="13810"/>
            </a:xfrm>
            <a:custGeom>
              <a:avLst/>
              <a:gdLst/>
              <a:ahLst/>
              <a:cxnLst/>
              <a:rect l="l" t="t" r="r" b="b"/>
              <a:pathLst>
                <a:path w="118" h="111" extrusionOk="0">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1612;p24">
              <a:extLst>
                <a:ext uri="{FF2B5EF4-FFF2-40B4-BE49-F238E27FC236}">
                  <a16:creationId xmlns:a16="http://schemas.microsoft.com/office/drawing/2014/main" id="{527A5AC2-8B12-A003-6932-C1A413FB47F4}"/>
                </a:ext>
              </a:extLst>
            </p:cNvPr>
            <p:cNvSpPr/>
            <p:nvPr/>
          </p:nvSpPr>
          <p:spPr>
            <a:xfrm rot="-2922755">
              <a:off x="7353938" y="2612831"/>
              <a:ext cx="15054" cy="13810"/>
            </a:xfrm>
            <a:custGeom>
              <a:avLst/>
              <a:gdLst/>
              <a:ahLst/>
              <a:cxnLst/>
              <a:rect l="l" t="t" r="r" b="b"/>
              <a:pathLst>
                <a:path w="121" h="111" extrusionOk="0">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1613;p24">
              <a:extLst>
                <a:ext uri="{FF2B5EF4-FFF2-40B4-BE49-F238E27FC236}">
                  <a16:creationId xmlns:a16="http://schemas.microsoft.com/office/drawing/2014/main" id="{29874BB2-A4A4-CF50-C6CD-21B282B1FFA9}"/>
                </a:ext>
              </a:extLst>
            </p:cNvPr>
            <p:cNvSpPr/>
            <p:nvPr/>
          </p:nvSpPr>
          <p:spPr>
            <a:xfrm rot="-2922755">
              <a:off x="7359020" y="2655717"/>
              <a:ext cx="14183" cy="14183"/>
            </a:xfrm>
            <a:custGeom>
              <a:avLst/>
              <a:gdLst/>
              <a:ahLst/>
              <a:cxnLst/>
              <a:rect l="l" t="t" r="r" b="b"/>
              <a:pathLst>
                <a:path w="114" h="114" extrusionOk="0">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1614;p24">
              <a:extLst>
                <a:ext uri="{FF2B5EF4-FFF2-40B4-BE49-F238E27FC236}">
                  <a16:creationId xmlns:a16="http://schemas.microsoft.com/office/drawing/2014/main" id="{19E6753A-0AF1-7C13-44E2-B01D3B834152}"/>
                </a:ext>
              </a:extLst>
            </p:cNvPr>
            <p:cNvSpPr/>
            <p:nvPr/>
          </p:nvSpPr>
          <p:spPr>
            <a:xfrm rot="-2922755">
              <a:off x="7363230" y="2699100"/>
              <a:ext cx="15054" cy="13561"/>
            </a:xfrm>
            <a:custGeom>
              <a:avLst/>
              <a:gdLst/>
              <a:ahLst/>
              <a:cxnLst/>
              <a:rect l="l" t="t" r="r" b="b"/>
              <a:pathLst>
                <a:path w="121" h="109" extrusionOk="0">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1615;p24">
              <a:extLst>
                <a:ext uri="{FF2B5EF4-FFF2-40B4-BE49-F238E27FC236}">
                  <a16:creationId xmlns:a16="http://schemas.microsoft.com/office/drawing/2014/main" id="{8AE9B35E-DFC1-6863-228C-DB2EB806D34F}"/>
                </a:ext>
              </a:extLst>
            </p:cNvPr>
            <p:cNvSpPr/>
            <p:nvPr/>
          </p:nvSpPr>
          <p:spPr>
            <a:xfrm rot="-2922755">
              <a:off x="7368193" y="2742096"/>
              <a:ext cx="14058" cy="13561"/>
            </a:xfrm>
            <a:custGeom>
              <a:avLst/>
              <a:gdLst/>
              <a:ahLst/>
              <a:cxnLst/>
              <a:rect l="l" t="t" r="r" b="b"/>
              <a:pathLst>
                <a:path w="113" h="109" extrusionOk="0">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1616;p24">
              <a:extLst>
                <a:ext uri="{FF2B5EF4-FFF2-40B4-BE49-F238E27FC236}">
                  <a16:creationId xmlns:a16="http://schemas.microsoft.com/office/drawing/2014/main" id="{87DBCDDE-4F1E-3529-A290-F28EF752DF33}"/>
                </a:ext>
              </a:extLst>
            </p:cNvPr>
            <p:cNvSpPr/>
            <p:nvPr/>
          </p:nvSpPr>
          <p:spPr>
            <a:xfrm rot="-2922755">
              <a:off x="7372155" y="2785082"/>
              <a:ext cx="14805" cy="13685"/>
            </a:xfrm>
            <a:custGeom>
              <a:avLst/>
              <a:gdLst/>
              <a:ahLst/>
              <a:cxnLst/>
              <a:rect l="l" t="t" r="r" b="b"/>
              <a:pathLst>
                <a:path w="119" h="110" extrusionOk="0">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1617;p24">
              <a:extLst>
                <a:ext uri="{FF2B5EF4-FFF2-40B4-BE49-F238E27FC236}">
                  <a16:creationId xmlns:a16="http://schemas.microsoft.com/office/drawing/2014/main" id="{B28948F8-6D2A-1AA7-F69A-473FF06C4D82}"/>
                </a:ext>
              </a:extLst>
            </p:cNvPr>
            <p:cNvSpPr/>
            <p:nvPr/>
          </p:nvSpPr>
          <p:spPr>
            <a:xfrm rot="-2922755">
              <a:off x="7376446" y="2828519"/>
              <a:ext cx="14929" cy="13436"/>
            </a:xfrm>
            <a:custGeom>
              <a:avLst/>
              <a:gdLst/>
              <a:ahLst/>
              <a:cxnLst/>
              <a:rect l="l" t="t" r="r" b="b"/>
              <a:pathLst>
                <a:path w="120" h="108" extrusionOk="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1618;p24">
              <a:extLst>
                <a:ext uri="{FF2B5EF4-FFF2-40B4-BE49-F238E27FC236}">
                  <a16:creationId xmlns:a16="http://schemas.microsoft.com/office/drawing/2014/main" id="{E631E6EA-2DC0-26EB-2341-AB04DBA8419A}"/>
                </a:ext>
              </a:extLst>
            </p:cNvPr>
            <p:cNvSpPr/>
            <p:nvPr/>
          </p:nvSpPr>
          <p:spPr>
            <a:xfrm rot="-2922755">
              <a:off x="7381294" y="2871386"/>
              <a:ext cx="14058" cy="13436"/>
            </a:xfrm>
            <a:custGeom>
              <a:avLst/>
              <a:gdLst/>
              <a:ahLst/>
              <a:cxnLst/>
              <a:rect l="l" t="t" r="r" b="b"/>
              <a:pathLst>
                <a:path w="113" h="108" extrusionOk="0">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1619;p24">
              <a:extLst>
                <a:ext uri="{FF2B5EF4-FFF2-40B4-BE49-F238E27FC236}">
                  <a16:creationId xmlns:a16="http://schemas.microsoft.com/office/drawing/2014/main" id="{22EB7EB3-C350-B192-944C-939A788C9132}"/>
                </a:ext>
              </a:extLst>
            </p:cNvPr>
            <p:cNvSpPr/>
            <p:nvPr/>
          </p:nvSpPr>
          <p:spPr>
            <a:xfrm rot="-2922755">
              <a:off x="7385303" y="291447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1620;p24">
              <a:extLst>
                <a:ext uri="{FF2B5EF4-FFF2-40B4-BE49-F238E27FC236}">
                  <a16:creationId xmlns:a16="http://schemas.microsoft.com/office/drawing/2014/main" id="{EF3CAAAC-860F-3AEC-3212-0C788A4ED47C}"/>
                </a:ext>
              </a:extLst>
            </p:cNvPr>
            <p:cNvSpPr/>
            <p:nvPr/>
          </p:nvSpPr>
          <p:spPr>
            <a:xfrm rot="-2922755">
              <a:off x="7390130" y="2957296"/>
              <a:ext cx="14058" cy="13436"/>
            </a:xfrm>
            <a:custGeom>
              <a:avLst/>
              <a:gdLst/>
              <a:ahLst/>
              <a:cxnLst/>
              <a:rect l="l" t="t" r="r" b="b"/>
              <a:pathLst>
                <a:path w="113" h="108" extrusionOk="0">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1621;p24">
              <a:extLst>
                <a:ext uri="{FF2B5EF4-FFF2-40B4-BE49-F238E27FC236}">
                  <a16:creationId xmlns:a16="http://schemas.microsoft.com/office/drawing/2014/main" id="{808A89D1-4886-D203-B9CC-DA615AF0C7E2}"/>
                </a:ext>
              </a:extLst>
            </p:cNvPr>
            <p:cNvSpPr/>
            <p:nvPr/>
          </p:nvSpPr>
          <p:spPr>
            <a:xfrm rot="-2922755">
              <a:off x="7394139" y="300038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1622;p24">
              <a:extLst>
                <a:ext uri="{FF2B5EF4-FFF2-40B4-BE49-F238E27FC236}">
                  <a16:creationId xmlns:a16="http://schemas.microsoft.com/office/drawing/2014/main" id="{7C4B6D26-1E0C-5EA4-D2EB-C0F1DBE740D1}"/>
                </a:ext>
              </a:extLst>
            </p:cNvPr>
            <p:cNvSpPr/>
            <p:nvPr/>
          </p:nvSpPr>
          <p:spPr>
            <a:xfrm rot="-2922755">
              <a:off x="7398222" y="3043486"/>
              <a:ext cx="15054" cy="13436"/>
            </a:xfrm>
            <a:custGeom>
              <a:avLst/>
              <a:gdLst/>
              <a:ahLst/>
              <a:cxnLst/>
              <a:rect l="l" t="t" r="r" b="b"/>
              <a:pathLst>
                <a:path w="121" h="108" extrusionOk="0">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1623;p24">
              <a:extLst>
                <a:ext uri="{FF2B5EF4-FFF2-40B4-BE49-F238E27FC236}">
                  <a16:creationId xmlns:a16="http://schemas.microsoft.com/office/drawing/2014/main" id="{BC0D36D8-DC9E-7EE8-2560-3AF5215B2F69}"/>
                </a:ext>
              </a:extLst>
            </p:cNvPr>
            <p:cNvSpPr/>
            <p:nvPr/>
          </p:nvSpPr>
          <p:spPr>
            <a:xfrm rot="-2922755">
              <a:off x="7541758" y="3094840"/>
              <a:ext cx="50510" cy="37821"/>
            </a:xfrm>
            <a:custGeom>
              <a:avLst/>
              <a:gdLst/>
              <a:ahLst/>
              <a:cxnLst/>
              <a:rect l="l" t="t" r="r" b="b"/>
              <a:pathLst>
                <a:path w="406" h="304" extrusionOk="0">
                  <a:moveTo>
                    <a:pt x="202" y="1"/>
                  </a:moveTo>
                  <a:cubicBezTo>
                    <a:pt x="163" y="1"/>
                    <a:pt x="122" y="18"/>
                    <a:pt x="91" y="49"/>
                  </a:cubicBezTo>
                  <a:cubicBezTo>
                    <a:pt x="1" y="147"/>
                    <a:pt x="76" y="304"/>
                    <a:pt x="210" y="304"/>
                  </a:cubicBezTo>
                  <a:cubicBezTo>
                    <a:pt x="338" y="296"/>
                    <a:pt x="405" y="132"/>
                    <a:pt x="300" y="42"/>
                  </a:cubicBezTo>
                  <a:cubicBezTo>
                    <a:pt x="272" y="14"/>
                    <a:pt x="237"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1624;p24">
              <a:extLst>
                <a:ext uri="{FF2B5EF4-FFF2-40B4-BE49-F238E27FC236}">
                  <a16:creationId xmlns:a16="http://schemas.microsoft.com/office/drawing/2014/main" id="{9B3C4DFA-5B9B-5076-5C4A-418382656CE5}"/>
                </a:ext>
              </a:extLst>
            </p:cNvPr>
            <p:cNvSpPr/>
            <p:nvPr/>
          </p:nvSpPr>
          <p:spPr>
            <a:xfrm rot="-2922755">
              <a:off x="7481704" y="2504540"/>
              <a:ext cx="49266" cy="36950"/>
            </a:xfrm>
            <a:custGeom>
              <a:avLst/>
              <a:gdLst/>
              <a:ahLst/>
              <a:cxnLst/>
              <a:rect l="l" t="t" r="r" b="b"/>
              <a:pathLst>
                <a:path w="396" h="297" extrusionOk="0">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1625;p24">
              <a:extLst>
                <a:ext uri="{FF2B5EF4-FFF2-40B4-BE49-F238E27FC236}">
                  <a16:creationId xmlns:a16="http://schemas.microsoft.com/office/drawing/2014/main" id="{F8250E44-8643-CE39-A64E-5D3B595EAB08}"/>
                </a:ext>
              </a:extLst>
            </p:cNvPr>
            <p:cNvSpPr/>
            <p:nvPr/>
          </p:nvSpPr>
          <p:spPr>
            <a:xfrm rot="-2922755">
              <a:off x="7551621" y="3048096"/>
              <a:ext cx="18786" cy="14307"/>
            </a:xfrm>
            <a:custGeom>
              <a:avLst/>
              <a:gdLst/>
              <a:ahLst/>
              <a:cxnLst/>
              <a:rect l="l" t="t" r="r" b="b"/>
              <a:pathLst>
                <a:path w="151" h="115" extrusionOk="0">
                  <a:moveTo>
                    <a:pt x="73" y="0"/>
                  </a:moveTo>
                  <a:cubicBezTo>
                    <a:pt x="59" y="0"/>
                    <a:pt x="46" y="6"/>
                    <a:pt x="38" y="17"/>
                  </a:cubicBezTo>
                  <a:cubicBezTo>
                    <a:pt x="1" y="54"/>
                    <a:pt x="31" y="114"/>
                    <a:pt x="76" y="114"/>
                  </a:cubicBezTo>
                  <a:cubicBezTo>
                    <a:pt x="128" y="107"/>
                    <a:pt x="151"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1626;p24">
              <a:extLst>
                <a:ext uri="{FF2B5EF4-FFF2-40B4-BE49-F238E27FC236}">
                  <a16:creationId xmlns:a16="http://schemas.microsoft.com/office/drawing/2014/main" id="{20BDF01E-E014-AEA2-348A-B5A8F8478C18}"/>
                </a:ext>
              </a:extLst>
            </p:cNvPr>
            <p:cNvSpPr/>
            <p:nvPr/>
          </p:nvSpPr>
          <p:spPr>
            <a:xfrm rot="-2922755">
              <a:off x="7547533" y="3005154"/>
              <a:ext cx="17542" cy="13436"/>
            </a:xfrm>
            <a:custGeom>
              <a:avLst/>
              <a:gdLst/>
              <a:ahLst/>
              <a:cxnLst/>
              <a:rect l="l" t="t" r="r" b="b"/>
              <a:pathLst>
                <a:path w="141" h="108" extrusionOk="0">
                  <a:moveTo>
                    <a:pt x="66" y="1"/>
                  </a:moveTo>
                  <a:cubicBezTo>
                    <a:pt x="53" y="1"/>
                    <a:pt x="40" y="6"/>
                    <a:pt x="28" y="17"/>
                  </a:cubicBezTo>
                  <a:cubicBezTo>
                    <a:pt x="0" y="53"/>
                    <a:pt x="19" y="108"/>
                    <a:pt x="65" y="108"/>
                  </a:cubicBezTo>
                  <a:cubicBezTo>
                    <a:pt x="67" y="108"/>
                    <a:pt x="70" y="108"/>
                    <a:pt x="73" y="107"/>
                  </a:cubicBezTo>
                  <a:cubicBezTo>
                    <a:pt x="118" y="107"/>
                    <a:pt x="141" y="47"/>
                    <a:pt x="103" y="17"/>
                  </a:cubicBezTo>
                  <a:cubicBezTo>
                    <a:pt x="92" y="6"/>
                    <a:pt x="79"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1627;p24">
              <a:extLst>
                <a:ext uri="{FF2B5EF4-FFF2-40B4-BE49-F238E27FC236}">
                  <a16:creationId xmlns:a16="http://schemas.microsoft.com/office/drawing/2014/main" id="{97A6B7A9-D9A7-6313-B3CC-DE45D06092B5}"/>
                </a:ext>
              </a:extLst>
            </p:cNvPr>
            <p:cNvSpPr/>
            <p:nvPr/>
          </p:nvSpPr>
          <p:spPr>
            <a:xfrm rot="-2922755">
              <a:off x="7542664" y="2962240"/>
              <a:ext cx="18537" cy="13436"/>
            </a:xfrm>
            <a:custGeom>
              <a:avLst/>
              <a:gdLst/>
              <a:ahLst/>
              <a:cxnLst/>
              <a:rect l="l" t="t" r="r" b="b"/>
              <a:pathLst>
                <a:path w="149" h="108" extrusionOk="0">
                  <a:moveTo>
                    <a:pt x="71" y="0"/>
                  </a:moveTo>
                  <a:cubicBezTo>
                    <a:pt x="57" y="0"/>
                    <a:pt x="43" y="6"/>
                    <a:pt x="36" y="17"/>
                  </a:cubicBezTo>
                  <a:cubicBezTo>
                    <a:pt x="1" y="52"/>
                    <a:pt x="25" y="107"/>
                    <a:pt x="66" y="107"/>
                  </a:cubicBezTo>
                  <a:cubicBezTo>
                    <a:pt x="68" y="107"/>
                    <a:pt x="71" y="107"/>
                    <a:pt x="73" y="107"/>
                  </a:cubicBezTo>
                  <a:cubicBezTo>
                    <a:pt x="126" y="107"/>
                    <a:pt x="148" y="47"/>
                    <a:pt x="111" y="17"/>
                  </a:cubicBezTo>
                  <a:cubicBezTo>
                    <a:pt x="100" y="6"/>
                    <a:pt x="8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1628;p24">
              <a:extLst>
                <a:ext uri="{FF2B5EF4-FFF2-40B4-BE49-F238E27FC236}">
                  <a16:creationId xmlns:a16="http://schemas.microsoft.com/office/drawing/2014/main" id="{672C91BB-2B9F-7C00-A20C-F84A1C4E2632}"/>
                </a:ext>
              </a:extLst>
            </p:cNvPr>
            <p:cNvSpPr/>
            <p:nvPr/>
          </p:nvSpPr>
          <p:spPr>
            <a:xfrm rot="-2922755">
              <a:off x="7538594" y="2919291"/>
              <a:ext cx="17666" cy="13436"/>
            </a:xfrm>
            <a:custGeom>
              <a:avLst/>
              <a:gdLst/>
              <a:ahLst/>
              <a:cxnLst/>
              <a:rect l="l" t="t" r="r" b="b"/>
              <a:pathLst>
                <a:path w="142" h="108" extrusionOk="0">
                  <a:moveTo>
                    <a:pt x="70" y="1"/>
                  </a:moveTo>
                  <a:cubicBezTo>
                    <a:pt x="55" y="1"/>
                    <a:pt x="40" y="6"/>
                    <a:pt x="29" y="17"/>
                  </a:cubicBezTo>
                  <a:cubicBezTo>
                    <a:pt x="1" y="53"/>
                    <a:pt x="19" y="108"/>
                    <a:pt x="65" y="108"/>
                  </a:cubicBezTo>
                  <a:cubicBezTo>
                    <a:pt x="68" y="108"/>
                    <a:pt x="71" y="108"/>
                    <a:pt x="74" y="107"/>
                  </a:cubicBezTo>
                  <a:cubicBezTo>
                    <a:pt x="119" y="107"/>
                    <a:pt x="141" y="47"/>
                    <a:pt x="111" y="17"/>
                  </a:cubicBezTo>
                  <a:cubicBezTo>
                    <a:pt x="100" y="6"/>
                    <a:pt x="85"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1629;p24">
              <a:extLst>
                <a:ext uri="{FF2B5EF4-FFF2-40B4-BE49-F238E27FC236}">
                  <a16:creationId xmlns:a16="http://schemas.microsoft.com/office/drawing/2014/main" id="{C50ED651-ECDA-B6C2-3A4D-EA5C37539806}"/>
                </a:ext>
              </a:extLst>
            </p:cNvPr>
            <p:cNvSpPr/>
            <p:nvPr/>
          </p:nvSpPr>
          <p:spPr>
            <a:xfrm rot="-2922755">
              <a:off x="7534319" y="2876164"/>
              <a:ext cx="17791" cy="13312"/>
            </a:xfrm>
            <a:custGeom>
              <a:avLst/>
              <a:gdLst/>
              <a:ahLst/>
              <a:cxnLst/>
              <a:rect l="l" t="t" r="r" b="b"/>
              <a:pathLst>
                <a:path w="143" h="107" extrusionOk="0">
                  <a:moveTo>
                    <a:pt x="68" y="0"/>
                  </a:moveTo>
                  <a:cubicBezTo>
                    <a:pt x="55" y="0"/>
                    <a:pt x="42" y="6"/>
                    <a:pt x="31" y="17"/>
                  </a:cubicBezTo>
                  <a:cubicBezTo>
                    <a:pt x="1" y="54"/>
                    <a:pt x="23" y="107"/>
                    <a:pt x="75" y="107"/>
                  </a:cubicBezTo>
                  <a:cubicBezTo>
                    <a:pt x="120" y="107"/>
                    <a:pt x="143" y="47"/>
                    <a:pt x="105" y="17"/>
                  </a:cubicBezTo>
                  <a:cubicBezTo>
                    <a:pt x="94" y="6"/>
                    <a:pt x="8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1630;p24">
              <a:extLst>
                <a:ext uri="{FF2B5EF4-FFF2-40B4-BE49-F238E27FC236}">
                  <a16:creationId xmlns:a16="http://schemas.microsoft.com/office/drawing/2014/main" id="{0A86943A-0F27-5EFE-673C-BAF24613DD2C}"/>
                </a:ext>
              </a:extLst>
            </p:cNvPr>
            <p:cNvSpPr/>
            <p:nvPr/>
          </p:nvSpPr>
          <p:spPr>
            <a:xfrm rot="-2922755">
              <a:off x="7529404" y="2833147"/>
              <a:ext cx="18786" cy="13436"/>
            </a:xfrm>
            <a:custGeom>
              <a:avLst/>
              <a:gdLst/>
              <a:ahLst/>
              <a:cxnLst/>
              <a:rect l="l" t="t" r="r" b="b"/>
              <a:pathLst>
                <a:path w="151" h="108" extrusionOk="0">
                  <a:moveTo>
                    <a:pt x="73" y="0"/>
                  </a:moveTo>
                  <a:cubicBezTo>
                    <a:pt x="59" y="0"/>
                    <a:pt x="46" y="6"/>
                    <a:pt x="38" y="17"/>
                  </a:cubicBezTo>
                  <a:cubicBezTo>
                    <a:pt x="1" y="55"/>
                    <a:pt x="31" y="107"/>
                    <a:pt x="76" y="107"/>
                  </a:cubicBezTo>
                  <a:cubicBezTo>
                    <a:pt x="128" y="107"/>
                    <a:pt x="150"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1631;p24">
              <a:extLst>
                <a:ext uri="{FF2B5EF4-FFF2-40B4-BE49-F238E27FC236}">
                  <a16:creationId xmlns:a16="http://schemas.microsoft.com/office/drawing/2014/main" id="{433242D6-2849-625F-D4F1-FEA6832241EB}"/>
                </a:ext>
              </a:extLst>
            </p:cNvPr>
            <p:cNvSpPr/>
            <p:nvPr/>
          </p:nvSpPr>
          <p:spPr>
            <a:xfrm rot="-2922755">
              <a:off x="7525437" y="2790151"/>
              <a:ext cx="17791" cy="13436"/>
            </a:xfrm>
            <a:custGeom>
              <a:avLst/>
              <a:gdLst/>
              <a:ahLst/>
              <a:cxnLst/>
              <a:rect l="l" t="t" r="r" b="b"/>
              <a:pathLst>
                <a:path w="143" h="108" extrusionOk="0">
                  <a:moveTo>
                    <a:pt x="70" y="1"/>
                  </a:moveTo>
                  <a:cubicBezTo>
                    <a:pt x="56" y="1"/>
                    <a:pt x="41" y="7"/>
                    <a:pt x="30" y="18"/>
                  </a:cubicBezTo>
                  <a:cubicBezTo>
                    <a:pt x="0" y="55"/>
                    <a:pt x="23" y="108"/>
                    <a:pt x="75" y="108"/>
                  </a:cubicBezTo>
                  <a:cubicBezTo>
                    <a:pt x="120" y="108"/>
                    <a:pt x="142" y="48"/>
                    <a:pt x="105" y="18"/>
                  </a:cubicBezTo>
                  <a:cubicBezTo>
                    <a:pt x="98" y="7"/>
                    <a:pt x="84"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1632;p24">
              <a:extLst>
                <a:ext uri="{FF2B5EF4-FFF2-40B4-BE49-F238E27FC236}">
                  <a16:creationId xmlns:a16="http://schemas.microsoft.com/office/drawing/2014/main" id="{F967AEBA-6026-6E47-47C3-6557F800C9ED}"/>
                </a:ext>
              </a:extLst>
            </p:cNvPr>
            <p:cNvSpPr/>
            <p:nvPr/>
          </p:nvSpPr>
          <p:spPr>
            <a:xfrm rot="-2922755">
              <a:off x="7520542" y="2747181"/>
              <a:ext cx="18661" cy="13561"/>
            </a:xfrm>
            <a:custGeom>
              <a:avLst/>
              <a:gdLst/>
              <a:ahLst/>
              <a:cxnLst/>
              <a:rect l="l" t="t" r="r" b="b"/>
              <a:pathLst>
                <a:path w="150" h="109" extrusionOk="0">
                  <a:moveTo>
                    <a:pt x="79" y="0"/>
                  </a:moveTo>
                  <a:cubicBezTo>
                    <a:pt x="65" y="0"/>
                    <a:pt x="50" y="6"/>
                    <a:pt x="38" y="18"/>
                  </a:cubicBezTo>
                  <a:cubicBezTo>
                    <a:pt x="0" y="56"/>
                    <a:pt x="30" y="108"/>
                    <a:pt x="75" y="108"/>
                  </a:cubicBezTo>
                  <a:cubicBezTo>
                    <a:pt x="128" y="108"/>
                    <a:pt x="150" y="48"/>
                    <a:pt x="113" y="11"/>
                  </a:cubicBezTo>
                  <a:cubicBezTo>
                    <a:pt x="102" y="4"/>
                    <a:pt x="91"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1633;p24">
              <a:extLst>
                <a:ext uri="{FF2B5EF4-FFF2-40B4-BE49-F238E27FC236}">
                  <a16:creationId xmlns:a16="http://schemas.microsoft.com/office/drawing/2014/main" id="{258B3FE2-2847-1D8F-A2F8-9694ECED2A8C}"/>
                </a:ext>
              </a:extLst>
            </p:cNvPr>
            <p:cNvSpPr/>
            <p:nvPr/>
          </p:nvSpPr>
          <p:spPr>
            <a:xfrm rot="-2922755">
              <a:off x="7516451" y="2704185"/>
              <a:ext cx="17915" cy="13561"/>
            </a:xfrm>
            <a:custGeom>
              <a:avLst/>
              <a:gdLst/>
              <a:ahLst/>
              <a:cxnLst/>
              <a:rect l="l" t="t" r="r" b="b"/>
              <a:pathLst>
                <a:path w="144" h="109" extrusionOk="0">
                  <a:moveTo>
                    <a:pt x="76" y="1"/>
                  </a:moveTo>
                  <a:cubicBezTo>
                    <a:pt x="60" y="1"/>
                    <a:pt x="43" y="6"/>
                    <a:pt x="31" y="19"/>
                  </a:cubicBezTo>
                  <a:cubicBezTo>
                    <a:pt x="1" y="56"/>
                    <a:pt x="31" y="109"/>
                    <a:pt x="76" y="109"/>
                  </a:cubicBezTo>
                  <a:cubicBezTo>
                    <a:pt x="121" y="109"/>
                    <a:pt x="143" y="49"/>
                    <a:pt x="113" y="11"/>
                  </a:cubicBezTo>
                  <a:cubicBezTo>
                    <a:pt x="103" y="5"/>
                    <a:pt x="9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1634;p24">
              <a:extLst>
                <a:ext uri="{FF2B5EF4-FFF2-40B4-BE49-F238E27FC236}">
                  <a16:creationId xmlns:a16="http://schemas.microsoft.com/office/drawing/2014/main" id="{DCB6FD68-5DA4-657A-57D9-682712DC8570}"/>
                </a:ext>
              </a:extLst>
            </p:cNvPr>
            <p:cNvSpPr/>
            <p:nvPr/>
          </p:nvSpPr>
          <p:spPr>
            <a:xfrm rot="-2922755">
              <a:off x="7512429" y="2660943"/>
              <a:ext cx="17791" cy="13561"/>
            </a:xfrm>
            <a:custGeom>
              <a:avLst/>
              <a:gdLst/>
              <a:ahLst/>
              <a:cxnLst/>
              <a:rect l="l" t="t" r="r" b="b"/>
              <a:pathLst>
                <a:path w="143" h="109" extrusionOk="0">
                  <a:moveTo>
                    <a:pt x="72" y="0"/>
                  </a:moveTo>
                  <a:cubicBezTo>
                    <a:pt x="57" y="0"/>
                    <a:pt x="43" y="6"/>
                    <a:pt x="30" y="18"/>
                  </a:cubicBezTo>
                  <a:cubicBezTo>
                    <a:pt x="0" y="48"/>
                    <a:pt x="23" y="108"/>
                    <a:pt x="75" y="108"/>
                  </a:cubicBezTo>
                  <a:cubicBezTo>
                    <a:pt x="120" y="108"/>
                    <a:pt x="143" y="48"/>
                    <a:pt x="105" y="11"/>
                  </a:cubicBezTo>
                  <a:cubicBezTo>
                    <a:pt x="95" y="4"/>
                    <a:pt x="83"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1635;p24">
              <a:extLst>
                <a:ext uri="{FF2B5EF4-FFF2-40B4-BE49-F238E27FC236}">
                  <a16:creationId xmlns:a16="http://schemas.microsoft.com/office/drawing/2014/main" id="{C8747C18-F6BA-0444-D030-F209D4DCBAFB}"/>
                </a:ext>
              </a:extLst>
            </p:cNvPr>
            <p:cNvSpPr/>
            <p:nvPr/>
          </p:nvSpPr>
          <p:spPr>
            <a:xfrm rot="-2922755">
              <a:off x="7507467" y="2617947"/>
              <a:ext cx="18786" cy="13561"/>
            </a:xfrm>
            <a:custGeom>
              <a:avLst/>
              <a:gdLst/>
              <a:ahLst/>
              <a:cxnLst/>
              <a:rect l="l" t="t" r="r" b="b"/>
              <a:pathLst>
                <a:path w="151" h="109" extrusionOk="0">
                  <a:moveTo>
                    <a:pt x="77" y="1"/>
                  </a:moveTo>
                  <a:cubicBezTo>
                    <a:pt x="61" y="1"/>
                    <a:pt x="46" y="6"/>
                    <a:pt x="38" y="19"/>
                  </a:cubicBezTo>
                  <a:cubicBezTo>
                    <a:pt x="0" y="49"/>
                    <a:pt x="30" y="109"/>
                    <a:pt x="75" y="109"/>
                  </a:cubicBezTo>
                  <a:cubicBezTo>
                    <a:pt x="128" y="109"/>
                    <a:pt x="150" y="49"/>
                    <a:pt x="113" y="11"/>
                  </a:cubicBezTo>
                  <a:cubicBezTo>
                    <a:pt x="103" y="5"/>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1636;p24">
              <a:extLst>
                <a:ext uri="{FF2B5EF4-FFF2-40B4-BE49-F238E27FC236}">
                  <a16:creationId xmlns:a16="http://schemas.microsoft.com/office/drawing/2014/main" id="{29AA0ED4-9317-C193-D6A3-8828BD7D038D}"/>
                </a:ext>
              </a:extLst>
            </p:cNvPr>
            <p:cNvSpPr/>
            <p:nvPr/>
          </p:nvSpPr>
          <p:spPr>
            <a:xfrm rot="-2922755">
              <a:off x="7503350" y="2574770"/>
              <a:ext cx="17915" cy="13934"/>
            </a:xfrm>
            <a:custGeom>
              <a:avLst/>
              <a:gdLst/>
              <a:ahLst/>
              <a:cxnLst/>
              <a:rect l="l" t="t" r="r" b="b"/>
              <a:pathLst>
                <a:path w="144" h="112" extrusionOk="0">
                  <a:moveTo>
                    <a:pt x="79" y="0"/>
                  </a:moveTo>
                  <a:cubicBezTo>
                    <a:pt x="62" y="0"/>
                    <a:pt x="44" y="8"/>
                    <a:pt x="31" y="21"/>
                  </a:cubicBezTo>
                  <a:cubicBezTo>
                    <a:pt x="1" y="51"/>
                    <a:pt x="23" y="111"/>
                    <a:pt x="76" y="111"/>
                  </a:cubicBezTo>
                  <a:cubicBezTo>
                    <a:pt x="121" y="111"/>
                    <a:pt x="143" y="51"/>
                    <a:pt x="113" y="14"/>
                  </a:cubicBezTo>
                  <a:cubicBezTo>
                    <a:pt x="104" y="4"/>
                    <a:pt x="92"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1637;p24">
              <a:extLst>
                <a:ext uri="{FF2B5EF4-FFF2-40B4-BE49-F238E27FC236}">
                  <a16:creationId xmlns:a16="http://schemas.microsoft.com/office/drawing/2014/main" id="{6A61C1C5-D63E-FC23-1531-F5CAAAB9A594}"/>
                </a:ext>
              </a:extLst>
            </p:cNvPr>
            <p:cNvSpPr/>
            <p:nvPr/>
          </p:nvSpPr>
          <p:spPr>
            <a:xfrm rot="-2922755">
              <a:off x="7689380" y="3077155"/>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1638;p24">
              <a:extLst>
                <a:ext uri="{FF2B5EF4-FFF2-40B4-BE49-F238E27FC236}">
                  <a16:creationId xmlns:a16="http://schemas.microsoft.com/office/drawing/2014/main" id="{EDDE4A9A-A85B-6F22-19DC-65C76EA880F4}"/>
                </a:ext>
              </a:extLst>
            </p:cNvPr>
            <p:cNvSpPr/>
            <p:nvPr/>
          </p:nvSpPr>
          <p:spPr>
            <a:xfrm rot="-2922755">
              <a:off x="7640705" y="2542867"/>
              <a:ext cx="37323" cy="37323"/>
            </a:xfrm>
            <a:custGeom>
              <a:avLst/>
              <a:gdLst/>
              <a:ahLst/>
              <a:cxnLst/>
              <a:rect l="l" t="t" r="r" b="b"/>
              <a:pathLst>
                <a:path w="300" h="300" extrusionOk="0">
                  <a:moveTo>
                    <a:pt x="150" y="0"/>
                  </a:moveTo>
                  <a:cubicBezTo>
                    <a:pt x="68" y="0"/>
                    <a:pt x="0" y="68"/>
                    <a:pt x="0" y="150"/>
                  </a:cubicBezTo>
                  <a:cubicBezTo>
                    <a:pt x="0" y="233"/>
                    <a:pt x="68" y="300"/>
                    <a:pt x="150" y="300"/>
                  </a:cubicBezTo>
                  <a:cubicBezTo>
                    <a:pt x="232" y="300"/>
                    <a:pt x="300" y="233"/>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1639;p24">
              <a:extLst>
                <a:ext uri="{FF2B5EF4-FFF2-40B4-BE49-F238E27FC236}">
                  <a16:creationId xmlns:a16="http://schemas.microsoft.com/office/drawing/2014/main" id="{FB50AA8C-A616-BA0C-6C35-52D9587CA6A9}"/>
                </a:ext>
              </a:extLst>
            </p:cNvPr>
            <p:cNvSpPr/>
            <p:nvPr/>
          </p:nvSpPr>
          <p:spPr>
            <a:xfrm rot="-2922755">
              <a:off x="7699903" y="3036381"/>
              <a:ext cx="17915" cy="13436"/>
            </a:xfrm>
            <a:custGeom>
              <a:avLst/>
              <a:gdLst/>
              <a:ahLst/>
              <a:cxnLst/>
              <a:rect l="l" t="t" r="r" b="b"/>
              <a:pathLst>
                <a:path w="144" h="108" extrusionOk="0">
                  <a:moveTo>
                    <a:pt x="76" y="1"/>
                  </a:moveTo>
                  <a:cubicBezTo>
                    <a:pt x="23" y="1"/>
                    <a:pt x="1" y="61"/>
                    <a:pt x="38" y="91"/>
                  </a:cubicBezTo>
                  <a:cubicBezTo>
                    <a:pt x="49" y="102"/>
                    <a:pt x="63" y="108"/>
                    <a:pt x="76" y="108"/>
                  </a:cubicBezTo>
                  <a:cubicBezTo>
                    <a:pt x="89" y="108"/>
                    <a:pt x="102" y="102"/>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1640;p24">
              <a:extLst>
                <a:ext uri="{FF2B5EF4-FFF2-40B4-BE49-F238E27FC236}">
                  <a16:creationId xmlns:a16="http://schemas.microsoft.com/office/drawing/2014/main" id="{C32A7BBC-673D-8F89-C197-770788F47F39}"/>
                </a:ext>
              </a:extLst>
            </p:cNvPr>
            <p:cNvSpPr/>
            <p:nvPr/>
          </p:nvSpPr>
          <p:spPr>
            <a:xfrm rot="-2922755">
              <a:off x="7696076" y="2997028"/>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1641;p24">
              <a:extLst>
                <a:ext uri="{FF2B5EF4-FFF2-40B4-BE49-F238E27FC236}">
                  <a16:creationId xmlns:a16="http://schemas.microsoft.com/office/drawing/2014/main" id="{C7AE7319-4655-5256-C8F2-84DC5139F929}"/>
                </a:ext>
              </a:extLst>
            </p:cNvPr>
            <p:cNvSpPr/>
            <p:nvPr/>
          </p:nvSpPr>
          <p:spPr>
            <a:xfrm rot="-2922755">
              <a:off x="7691619" y="2957960"/>
              <a:ext cx="18786" cy="13934"/>
            </a:xfrm>
            <a:custGeom>
              <a:avLst/>
              <a:gdLst/>
              <a:ahLst/>
              <a:cxnLst/>
              <a:rect l="l" t="t" r="r" b="b"/>
              <a:pathLst>
                <a:path w="151" h="112" extrusionOk="0">
                  <a:moveTo>
                    <a:pt x="75" y="1"/>
                  </a:moveTo>
                  <a:cubicBezTo>
                    <a:pt x="23" y="8"/>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1642;p24">
              <a:extLst>
                <a:ext uri="{FF2B5EF4-FFF2-40B4-BE49-F238E27FC236}">
                  <a16:creationId xmlns:a16="http://schemas.microsoft.com/office/drawing/2014/main" id="{C4FBB3E5-B0D5-5865-5083-715849BE77F8}"/>
                </a:ext>
              </a:extLst>
            </p:cNvPr>
            <p:cNvSpPr/>
            <p:nvPr/>
          </p:nvSpPr>
          <p:spPr>
            <a:xfrm rot="-2922755">
              <a:off x="7688054" y="2918939"/>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1643;p24">
              <a:extLst>
                <a:ext uri="{FF2B5EF4-FFF2-40B4-BE49-F238E27FC236}">
                  <a16:creationId xmlns:a16="http://schemas.microsoft.com/office/drawing/2014/main" id="{025AAA8E-5209-41A9-9783-204B940A6E90}"/>
                </a:ext>
              </a:extLst>
            </p:cNvPr>
            <p:cNvSpPr/>
            <p:nvPr/>
          </p:nvSpPr>
          <p:spPr>
            <a:xfrm rot="-2922755">
              <a:off x="7684528" y="2880377"/>
              <a:ext cx="17666" cy="13436"/>
            </a:xfrm>
            <a:custGeom>
              <a:avLst/>
              <a:gdLst/>
              <a:ahLst/>
              <a:cxnLst/>
              <a:rect l="l" t="t" r="r" b="b"/>
              <a:pathLst>
                <a:path w="142" h="108" extrusionOk="0">
                  <a:moveTo>
                    <a:pt x="76" y="0"/>
                  </a:moveTo>
                  <a:cubicBezTo>
                    <a:pt x="73" y="0"/>
                    <a:pt x="71" y="1"/>
                    <a:pt x="68" y="1"/>
                  </a:cubicBezTo>
                  <a:cubicBezTo>
                    <a:pt x="16"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1644;p24">
              <a:extLst>
                <a:ext uri="{FF2B5EF4-FFF2-40B4-BE49-F238E27FC236}">
                  <a16:creationId xmlns:a16="http://schemas.microsoft.com/office/drawing/2014/main" id="{A03061B2-6918-6E7B-A38E-51C9F8E675F1}"/>
                </a:ext>
              </a:extLst>
            </p:cNvPr>
            <p:cNvSpPr/>
            <p:nvPr/>
          </p:nvSpPr>
          <p:spPr>
            <a:xfrm rot="-2922755">
              <a:off x="7679957" y="2841429"/>
              <a:ext cx="18661" cy="13312"/>
            </a:xfrm>
            <a:custGeom>
              <a:avLst/>
              <a:gdLst/>
              <a:ahLst/>
              <a:cxnLst/>
              <a:rect l="l" t="t" r="r" b="b"/>
              <a:pathLst>
                <a:path w="150"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1645;p24">
              <a:extLst>
                <a:ext uri="{FF2B5EF4-FFF2-40B4-BE49-F238E27FC236}">
                  <a16:creationId xmlns:a16="http://schemas.microsoft.com/office/drawing/2014/main" id="{177FDE4D-EBB1-94A0-A3A1-9264C4A8240A}"/>
                </a:ext>
              </a:extLst>
            </p:cNvPr>
            <p:cNvSpPr/>
            <p:nvPr/>
          </p:nvSpPr>
          <p:spPr>
            <a:xfrm rot="-2922755">
              <a:off x="7676230" y="28023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1646;p24">
              <a:extLst>
                <a:ext uri="{FF2B5EF4-FFF2-40B4-BE49-F238E27FC236}">
                  <a16:creationId xmlns:a16="http://schemas.microsoft.com/office/drawing/2014/main" id="{4B5DD9C5-7366-AED4-ADCA-F16FC275FE77}"/>
                </a:ext>
              </a:extLst>
            </p:cNvPr>
            <p:cNvSpPr/>
            <p:nvPr/>
          </p:nvSpPr>
          <p:spPr>
            <a:xfrm rot="-2922755">
              <a:off x="7671530" y="2763342"/>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1647;p24">
              <a:extLst>
                <a:ext uri="{FF2B5EF4-FFF2-40B4-BE49-F238E27FC236}">
                  <a16:creationId xmlns:a16="http://schemas.microsoft.com/office/drawing/2014/main" id="{E0DE99B8-D423-C43A-7C0C-3A1B35C98F9C}"/>
                </a:ext>
              </a:extLst>
            </p:cNvPr>
            <p:cNvSpPr/>
            <p:nvPr/>
          </p:nvSpPr>
          <p:spPr>
            <a:xfrm rot="-2922755">
              <a:off x="7668094" y="2724206"/>
              <a:ext cx="17791" cy="14058"/>
            </a:xfrm>
            <a:custGeom>
              <a:avLst/>
              <a:gdLst/>
              <a:ahLst/>
              <a:cxnLst/>
              <a:rect l="l" t="t" r="r" b="b"/>
              <a:pathLst>
                <a:path w="143" h="113" extrusionOk="0">
                  <a:moveTo>
                    <a:pt x="67" y="1"/>
                  </a:moveTo>
                  <a:cubicBezTo>
                    <a:pt x="22" y="8"/>
                    <a:pt x="0" y="68"/>
                    <a:pt x="37" y="98"/>
                  </a:cubicBezTo>
                  <a:cubicBezTo>
                    <a:pt x="48" y="108"/>
                    <a:pt x="59" y="112"/>
                    <a:pt x="71" y="112"/>
                  </a:cubicBezTo>
                  <a:cubicBezTo>
                    <a:pt x="85" y="112"/>
                    <a:pt x="100" y="106"/>
                    <a:pt x="112" y="98"/>
                  </a:cubicBezTo>
                  <a:cubicBezTo>
                    <a:pt x="142" y="61"/>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1648;p24">
              <a:extLst>
                <a:ext uri="{FF2B5EF4-FFF2-40B4-BE49-F238E27FC236}">
                  <a16:creationId xmlns:a16="http://schemas.microsoft.com/office/drawing/2014/main" id="{FACA71AC-952F-563A-EB63-35C5A55A71AE}"/>
                </a:ext>
              </a:extLst>
            </p:cNvPr>
            <p:cNvSpPr/>
            <p:nvPr/>
          </p:nvSpPr>
          <p:spPr>
            <a:xfrm rot="-2922755">
              <a:off x="7664683" y="2685648"/>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1649;p24">
              <a:extLst>
                <a:ext uri="{FF2B5EF4-FFF2-40B4-BE49-F238E27FC236}">
                  <a16:creationId xmlns:a16="http://schemas.microsoft.com/office/drawing/2014/main" id="{8037645D-479A-DA64-B2F9-C35DC5653EF1}"/>
                </a:ext>
              </a:extLst>
            </p:cNvPr>
            <p:cNvSpPr/>
            <p:nvPr/>
          </p:nvSpPr>
          <p:spPr>
            <a:xfrm rot="-2922755">
              <a:off x="7659982" y="2646691"/>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1650;p24">
              <a:extLst>
                <a:ext uri="{FF2B5EF4-FFF2-40B4-BE49-F238E27FC236}">
                  <a16:creationId xmlns:a16="http://schemas.microsoft.com/office/drawing/2014/main" id="{6AA5DB34-8850-1AC4-ED69-7220A58BA6E1}"/>
                </a:ext>
              </a:extLst>
            </p:cNvPr>
            <p:cNvSpPr/>
            <p:nvPr/>
          </p:nvSpPr>
          <p:spPr>
            <a:xfrm rot="-2922755">
              <a:off x="7656282" y="2607743"/>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1651;p24">
              <a:extLst>
                <a:ext uri="{FF2B5EF4-FFF2-40B4-BE49-F238E27FC236}">
                  <a16:creationId xmlns:a16="http://schemas.microsoft.com/office/drawing/2014/main" id="{CBEDE76B-5887-E6CB-BFF5-E12FF520E3D0}"/>
                </a:ext>
              </a:extLst>
            </p:cNvPr>
            <p:cNvSpPr/>
            <p:nvPr/>
          </p:nvSpPr>
          <p:spPr>
            <a:xfrm rot="-2922755">
              <a:off x="7821558" y="3057080"/>
              <a:ext cx="49142" cy="37448"/>
            </a:xfrm>
            <a:custGeom>
              <a:avLst/>
              <a:gdLst/>
              <a:ahLst/>
              <a:cxnLst/>
              <a:rect l="l" t="t" r="r" b="b"/>
              <a:pathLst>
                <a:path w="395" h="301" extrusionOk="0">
                  <a:moveTo>
                    <a:pt x="204" y="0"/>
                  </a:moveTo>
                  <a:cubicBezTo>
                    <a:pt x="201" y="0"/>
                    <a:pt x="198" y="0"/>
                    <a:pt x="195" y="1"/>
                  </a:cubicBezTo>
                  <a:cubicBezTo>
                    <a:pt x="60" y="8"/>
                    <a:pt x="0" y="165"/>
                    <a:pt x="97" y="263"/>
                  </a:cubicBezTo>
                  <a:cubicBezTo>
                    <a:pt x="125" y="287"/>
                    <a:pt x="162" y="300"/>
                    <a:pt x="198" y="300"/>
                  </a:cubicBezTo>
                  <a:cubicBezTo>
                    <a:pt x="239" y="300"/>
                    <a:pt x="279" y="283"/>
                    <a:pt x="307" y="248"/>
                  </a:cubicBezTo>
                  <a:cubicBezTo>
                    <a:pt x="395" y="153"/>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1652;p24">
              <a:extLst>
                <a:ext uri="{FF2B5EF4-FFF2-40B4-BE49-F238E27FC236}">
                  <a16:creationId xmlns:a16="http://schemas.microsoft.com/office/drawing/2014/main" id="{A009153B-BC53-14F9-BD24-820D02105FFA}"/>
                </a:ext>
              </a:extLst>
            </p:cNvPr>
            <p:cNvSpPr/>
            <p:nvPr/>
          </p:nvSpPr>
          <p:spPr>
            <a:xfrm rot="-2922755">
              <a:off x="7778959" y="2578808"/>
              <a:ext cx="37447" cy="37323"/>
            </a:xfrm>
            <a:custGeom>
              <a:avLst/>
              <a:gdLst/>
              <a:ahLst/>
              <a:cxnLst/>
              <a:rect l="l" t="t" r="r" b="b"/>
              <a:pathLst>
                <a:path w="301" h="300" extrusionOk="0">
                  <a:moveTo>
                    <a:pt x="151" y="0"/>
                  </a:moveTo>
                  <a:cubicBezTo>
                    <a:pt x="68" y="0"/>
                    <a:pt x="1" y="60"/>
                    <a:pt x="1" y="150"/>
                  </a:cubicBezTo>
                  <a:cubicBezTo>
                    <a:pt x="1" y="232"/>
                    <a:pt x="68" y="299"/>
                    <a:pt x="151" y="299"/>
                  </a:cubicBezTo>
                  <a:cubicBezTo>
                    <a:pt x="233" y="299"/>
                    <a:pt x="300" y="232"/>
                    <a:pt x="300" y="150"/>
                  </a:cubicBezTo>
                  <a:cubicBezTo>
                    <a:pt x="300" y="60"/>
                    <a:pt x="233"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1653;p24">
              <a:extLst>
                <a:ext uri="{FF2B5EF4-FFF2-40B4-BE49-F238E27FC236}">
                  <a16:creationId xmlns:a16="http://schemas.microsoft.com/office/drawing/2014/main" id="{C2E8BD48-544D-F7BC-EC97-D549A35B3BF2}"/>
                </a:ext>
              </a:extLst>
            </p:cNvPr>
            <p:cNvSpPr/>
            <p:nvPr/>
          </p:nvSpPr>
          <p:spPr>
            <a:xfrm rot="-2922755">
              <a:off x="7832368" y="302120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1654;p24">
              <a:extLst>
                <a:ext uri="{FF2B5EF4-FFF2-40B4-BE49-F238E27FC236}">
                  <a16:creationId xmlns:a16="http://schemas.microsoft.com/office/drawing/2014/main" id="{59DB95BF-2211-A0B5-122E-65C16A3014F3}"/>
                </a:ext>
              </a:extLst>
            </p:cNvPr>
            <p:cNvSpPr/>
            <p:nvPr/>
          </p:nvSpPr>
          <p:spPr>
            <a:xfrm rot="-2922755">
              <a:off x="7828590" y="2986845"/>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1655;p24">
              <a:extLst>
                <a:ext uri="{FF2B5EF4-FFF2-40B4-BE49-F238E27FC236}">
                  <a16:creationId xmlns:a16="http://schemas.microsoft.com/office/drawing/2014/main" id="{CAE43AD4-1253-BB3F-730A-F3A508043B2D}"/>
                </a:ext>
              </a:extLst>
            </p:cNvPr>
            <p:cNvSpPr/>
            <p:nvPr/>
          </p:nvSpPr>
          <p:spPr>
            <a:xfrm rot="-2922755">
              <a:off x="7825212" y="2951671"/>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1656;p24">
              <a:extLst>
                <a:ext uri="{FF2B5EF4-FFF2-40B4-BE49-F238E27FC236}">
                  <a16:creationId xmlns:a16="http://schemas.microsoft.com/office/drawing/2014/main" id="{0122E8D2-5E09-DEC2-B846-9EA4A3C0F43D}"/>
                </a:ext>
              </a:extLst>
            </p:cNvPr>
            <p:cNvSpPr/>
            <p:nvPr/>
          </p:nvSpPr>
          <p:spPr>
            <a:xfrm rot="-2922755">
              <a:off x="7821158" y="2916578"/>
              <a:ext cx="18661" cy="14307"/>
            </a:xfrm>
            <a:custGeom>
              <a:avLst/>
              <a:gdLst/>
              <a:ahLst/>
              <a:cxnLst/>
              <a:rect l="l" t="t" r="r" b="b"/>
              <a:pathLst>
                <a:path w="150" h="115" extrusionOk="0">
                  <a:moveTo>
                    <a:pt x="75" y="0"/>
                  </a:moveTo>
                  <a:cubicBezTo>
                    <a:pt x="23" y="8"/>
                    <a:pt x="0" y="68"/>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1657;p24">
              <a:extLst>
                <a:ext uri="{FF2B5EF4-FFF2-40B4-BE49-F238E27FC236}">
                  <a16:creationId xmlns:a16="http://schemas.microsoft.com/office/drawing/2014/main" id="{C0D8701E-4F17-4222-B706-9097A2D95724}"/>
                </a:ext>
              </a:extLst>
            </p:cNvPr>
            <p:cNvSpPr/>
            <p:nvPr/>
          </p:nvSpPr>
          <p:spPr>
            <a:xfrm rot="-2922755">
              <a:off x="7817953" y="288230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1658;p24">
              <a:extLst>
                <a:ext uri="{FF2B5EF4-FFF2-40B4-BE49-F238E27FC236}">
                  <a16:creationId xmlns:a16="http://schemas.microsoft.com/office/drawing/2014/main" id="{2B6D52E3-776C-978B-6E94-D7AE63DEA88D}"/>
                </a:ext>
              </a:extLst>
            </p:cNvPr>
            <p:cNvSpPr/>
            <p:nvPr/>
          </p:nvSpPr>
          <p:spPr>
            <a:xfrm rot="-2922755">
              <a:off x="7814584" y="2846780"/>
              <a:ext cx="17791" cy="13934"/>
            </a:xfrm>
            <a:custGeom>
              <a:avLst/>
              <a:gdLst/>
              <a:ahLst/>
              <a:cxnLst/>
              <a:rect l="l" t="t" r="r" b="b"/>
              <a:pathLst>
                <a:path w="143" h="112" extrusionOk="0">
                  <a:moveTo>
                    <a:pt x="68" y="0"/>
                  </a:moveTo>
                  <a:cubicBezTo>
                    <a:pt x="23" y="0"/>
                    <a:pt x="0" y="60"/>
                    <a:pt x="30"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1659;p24">
              <a:extLst>
                <a:ext uri="{FF2B5EF4-FFF2-40B4-BE49-F238E27FC236}">
                  <a16:creationId xmlns:a16="http://schemas.microsoft.com/office/drawing/2014/main" id="{B30CF5B4-6F2C-E466-48D3-A8F44A5E4F34}"/>
                </a:ext>
              </a:extLst>
            </p:cNvPr>
            <p:cNvSpPr/>
            <p:nvPr/>
          </p:nvSpPr>
          <p:spPr>
            <a:xfrm rot="-2922755">
              <a:off x="7810644" y="2812438"/>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1660;p24">
              <a:extLst>
                <a:ext uri="{FF2B5EF4-FFF2-40B4-BE49-F238E27FC236}">
                  <a16:creationId xmlns:a16="http://schemas.microsoft.com/office/drawing/2014/main" id="{4E85BB45-4D6E-0CB1-0D1D-AF926B712B31}"/>
                </a:ext>
              </a:extLst>
            </p:cNvPr>
            <p:cNvSpPr/>
            <p:nvPr/>
          </p:nvSpPr>
          <p:spPr>
            <a:xfrm rot="-2922755">
              <a:off x="7807287" y="2777311"/>
              <a:ext cx="17791" cy="13561"/>
            </a:xfrm>
            <a:custGeom>
              <a:avLst/>
              <a:gdLst/>
              <a:ahLst/>
              <a:cxnLst/>
              <a:rect l="l" t="t" r="r" b="b"/>
              <a:pathLst>
                <a:path w="143" h="109" extrusionOk="0">
                  <a:moveTo>
                    <a:pt x="68" y="1"/>
                  </a:moveTo>
                  <a:cubicBezTo>
                    <a:pt x="23" y="1"/>
                    <a:pt x="0" y="61"/>
                    <a:pt x="38" y="98"/>
                  </a:cubicBezTo>
                  <a:cubicBezTo>
                    <a:pt x="44" y="105"/>
                    <a:pt x="56" y="108"/>
                    <a:pt x="68" y="108"/>
                  </a:cubicBezTo>
                  <a:cubicBezTo>
                    <a:pt x="83" y="108"/>
                    <a:pt x="100" y="103"/>
                    <a:pt x="112"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1661;p24">
              <a:extLst>
                <a:ext uri="{FF2B5EF4-FFF2-40B4-BE49-F238E27FC236}">
                  <a16:creationId xmlns:a16="http://schemas.microsoft.com/office/drawing/2014/main" id="{EB1F3668-B76B-14EA-A279-267318D51E4D}"/>
                </a:ext>
              </a:extLst>
            </p:cNvPr>
            <p:cNvSpPr/>
            <p:nvPr/>
          </p:nvSpPr>
          <p:spPr>
            <a:xfrm rot="-2922755">
              <a:off x="7803556" y="2742930"/>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1662;p24">
              <a:extLst>
                <a:ext uri="{FF2B5EF4-FFF2-40B4-BE49-F238E27FC236}">
                  <a16:creationId xmlns:a16="http://schemas.microsoft.com/office/drawing/2014/main" id="{81ED00E5-069A-F0DD-3F94-B1B48E15EDAF}"/>
                </a:ext>
              </a:extLst>
            </p:cNvPr>
            <p:cNvSpPr/>
            <p:nvPr/>
          </p:nvSpPr>
          <p:spPr>
            <a:xfrm rot="-2922755">
              <a:off x="7800075" y="270792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1663;p24">
              <a:extLst>
                <a:ext uri="{FF2B5EF4-FFF2-40B4-BE49-F238E27FC236}">
                  <a16:creationId xmlns:a16="http://schemas.microsoft.com/office/drawing/2014/main" id="{52E170B4-FE60-407A-B8F9-D0AEFBAE4E20}"/>
                </a:ext>
              </a:extLst>
            </p:cNvPr>
            <p:cNvSpPr/>
            <p:nvPr/>
          </p:nvSpPr>
          <p:spPr>
            <a:xfrm rot="-2922755">
              <a:off x="7796659" y="2672420"/>
              <a:ext cx="17791" cy="13934"/>
            </a:xfrm>
            <a:custGeom>
              <a:avLst/>
              <a:gdLst/>
              <a:ahLst/>
              <a:cxnLst/>
              <a:rect l="l" t="t" r="r" b="b"/>
              <a:pathLst>
                <a:path w="143" h="112" extrusionOk="0">
                  <a:moveTo>
                    <a:pt x="68" y="0"/>
                  </a:moveTo>
                  <a:cubicBezTo>
                    <a:pt x="16" y="8"/>
                    <a:pt x="1" y="60"/>
                    <a:pt x="31"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1664;p24">
              <a:extLst>
                <a:ext uri="{FF2B5EF4-FFF2-40B4-BE49-F238E27FC236}">
                  <a16:creationId xmlns:a16="http://schemas.microsoft.com/office/drawing/2014/main" id="{DB6EE386-89E0-63F7-CDD7-E0A068E4D82C}"/>
                </a:ext>
              </a:extLst>
            </p:cNvPr>
            <p:cNvSpPr/>
            <p:nvPr/>
          </p:nvSpPr>
          <p:spPr>
            <a:xfrm rot="-2922755">
              <a:off x="7792724" y="2638088"/>
              <a:ext cx="18786" cy="13312"/>
            </a:xfrm>
            <a:custGeom>
              <a:avLst/>
              <a:gdLst/>
              <a:ahLst/>
              <a:cxnLst/>
              <a:rect l="l" t="t" r="r" b="b"/>
              <a:pathLst>
                <a:path w="151" h="107" extrusionOk="0">
                  <a:moveTo>
                    <a:pt x="76" y="0"/>
                  </a:moveTo>
                  <a:cubicBezTo>
                    <a:pt x="23" y="0"/>
                    <a:pt x="1" y="60"/>
                    <a:pt x="38" y="90"/>
                  </a:cubicBezTo>
                  <a:cubicBezTo>
                    <a:pt x="49" y="101"/>
                    <a:pt x="62"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1665;p24">
              <a:extLst>
                <a:ext uri="{FF2B5EF4-FFF2-40B4-BE49-F238E27FC236}">
                  <a16:creationId xmlns:a16="http://schemas.microsoft.com/office/drawing/2014/main" id="{D418C0DB-24FE-8E4F-6D91-69472147F8E2}"/>
                </a:ext>
              </a:extLst>
            </p:cNvPr>
            <p:cNvSpPr/>
            <p:nvPr/>
          </p:nvSpPr>
          <p:spPr>
            <a:xfrm rot="-2922755">
              <a:off x="7938683" y="3035006"/>
              <a:ext cx="49142" cy="36950"/>
            </a:xfrm>
            <a:custGeom>
              <a:avLst/>
              <a:gdLst/>
              <a:ahLst/>
              <a:cxnLst/>
              <a:rect l="l" t="t" r="r" b="b"/>
              <a:pathLst>
                <a:path w="395" h="297" extrusionOk="0">
                  <a:moveTo>
                    <a:pt x="204" y="1"/>
                  </a:moveTo>
                  <a:cubicBezTo>
                    <a:pt x="201" y="1"/>
                    <a:pt x="198" y="1"/>
                    <a:pt x="195" y="1"/>
                  </a:cubicBezTo>
                  <a:cubicBezTo>
                    <a:pt x="60" y="1"/>
                    <a:pt x="0" y="166"/>
                    <a:pt x="97" y="255"/>
                  </a:cubicBezTo>
                  <a:cubicBezTo>
                    <a:pt x="125" y="284"/>
                    <a:pt x="162" y="297"/>
                    <a:pt x="198" y="297"/>
                  </a:cubicBezTo>
                  <a:cubicBezTo>
                    <a:pt x="239" y="297"/>
                    <a:pt x="279" y="280"/>
                    <a:pt x="307" y="248"/>
                  </a:cubicBezTo>
                  <a:cubicBezTo>
                    <a:pt x="395" y="153"/>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1666;p24">
              <a:extLst>
                <a:ext uri="{FF2B5EF4-FFF2-40B4-BE49-F238E27FC236}">
                  <a16:creationId xmlns:a16="http://schemas.microsoft.com/office/drawing/2014/main" id="{1127D187-CAB8-81B7-75D1-73F2EA9AA910}"/>
                </a:ext>
              </a:extLst>
            </p:cNvPr>
            <p:cNvSpPr/>
            <p:nvPr/>
          </p:nvSpPr>
          <p:spPr>
            <a:xfrm rot="-2922755">
              <a:off x="7895405" y="2612843"/>
              <a:ext cx="49266" cy="36950"/>
            </a:xfrm>
            <a:custGeom>
              <a:avLst/>
              <a:gdLst/>
              <a:ahLst/>
              <a:cxnLst/>
              <a:rect l="l" t="t" r="r" b="b"/>
              <a:pathLst>
                <a:path w="396"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1667;p24">
              <a:extLst>
                <a:ext uri="{FF2B5EF4-FFF2-40B4-BE49-F238E27FC236}">
                  <a16:creationId xmlns:a16="http://schemas.microsoft.com/office/drawing/2014/main" id="{E28585B5-ACDD-C3A9-521D-A88FB09FB3DE}"/>
                </a:ext>
              </a:extLst>
            </p:cNvPr>
            <p:cNvSpPr/>
            <p:nvPr/>
          </p:nvSpPr>
          <p:spPr>
            <a:xfrm rot="-2922755">
              <a:off x="7950162" y="3004250"/>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1668;p24">
              <a:extLst>
                <a:ext uri="{FF2B5EF4-FFF2-40B4-BE49-F238E27FC236}">
                  <a16:creationId xmlns:a16="http://schemas.microsoft.com/office/drawing/2014/main" id="{C114BF57-EDB5-A47D-CA60-B6664A9969E1}"/>
                </a:ext>
              </a:extLst>
            </p:cNvPr>
            <p:cNvSpPr/>
            <p:nvPr/>
          </p:nvSpPr>
          <p:spPr>
            <a:xfrm rot="-2922755">
              <a:off x="7946592" y="2973909"/>
              <a:ext cx="18661" cy="13312"/>
            </a:xfrm>
            <a:custGeom>
              <a:avLst/>
              <a:gdLst/>
              <a:ahLst/>
              <a:cxnLst/>
              <a:rect l="l" t="t" r="r" b="b"/>
              <a:pathLst>
                <a:path w="150" h="107" extrusionOk="0">
                  <a:moveTo>
                    <a:pt x="75" y="0"/>
                  </a:moveTo>
                  <a:cubicBezTo>
                    <a:pt x="23" y="0"/>
                    <a:pt x="0" y="60"/>
                    <a:pt x="37" y="90"/>
                  </a:cubicBezTo>
                  <a:cubicBezTo>
                    <a:pt x="49" y="101"/>
                    <a:pt x="64" y="107"/>
                    <a:pt x="78" y="107"/>
                  </a:cubicBezTo>
                  <a:cubicBezTo>
                    <a:pt x="92" y="107"/>
                    <a:pt x="105"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1669;p24">
              <a:extLst>
                <a:ext uri="{FF2B5EF4-FFF2-40B4-BE49-F238E27FC236}">
                  <a16:creationId xmlns:a16="http://schemas.microsoft.com/office/drawing/2014/main" id="{69A446AB-8F27-F32E-3CF1-F5E2CFBE3432}"/>
                </a:ext>
              </a:extLst>
            </p:cNvPr>
            <p:cNvSpPr/>
            <p:nvPr/>
          </p:nvSpPr>
          <p:spPr>
            <a:xfrm rot="-2922755">
              <a:off x="7944075" y="2943349"/>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5" y="103"/>
                    <a:pt x="58" y="108"/>
                    <a:pt x="72" y="108"/>
                  </a:cubicBezTo>
                  <a:cubicBezTo>
                    <a:pt x="86" y="108"/>
                    <a:pt x="101" y="103"/>
                    <a:pt x="113"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1670;p24">
              <a:extLst>
                <a:ext uri="{FF2B5EF4-FFF2-40B4-BE49-F238E27FC236}">
                  <a16:creationId xmlns:a16="http://schemas.microsoft.com/office/drawing/2014/main" id="{BECE8382-23A0-05C4-8F72-86ABF9F615FC}"/>
                </a:ext>
              </a:extLst>
            </p:cNvPr>
            <p:cNvSpPr/>
            <p:nvPr/>
          </p:nvSpPr>
          <p:spPr>
            <a:xfrm rot="-2922755">
              <a:off x="7940079" y="2912218"/>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1671;p24">
              <a:extLst>
                <a:ext uri="{FF2B5EF4-FFF2-40B4-BE49-F238E27FC236}">
                  <a16:creationId xmlns:a16="http://schemas.microsoft.com/office/drawing/2014/main" id="{DC15D41D-DAC7-6D5A-227F-C88C848358DB}"/>
                </a:ext>
              </a:extLst>
            </p:cNvPr>
            <p:cNvSpPr/>
            <p:nvPr/>
          </p:nvSpPr>
          <p:spPr>
            <a:xfrm rot="-2922755">
              <a:off x="7937436" y="2881727"/>
              <a:ext cx="17791" cy="13436"/>
            </a:xfrm>
            <a:custGeom>
              <a:avLst/>
              <a:gdLst/>
              <a:ahLst/>
              <a:cxnLst/>
              <a:rect l="l" t="t" r="r" b="b"/>
              <a:pathLst>
                <a:path w="143" h="108" extrusionOk="0">
                  <a:moveTo>
                    <a:pt x="67" y="1"/>
                  </a:moveTo>
                  <a:cubicBezTo>
                    <a:pt x="23" y="1"/>
                    <a:pt x="0" y="61"/>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1672;p24">
              <a:extLst>
                <a:ext uri="{FF2B5EF4-FFF2-40B4-BE49-F238E27FC236}">
                  <a16:creationId xmlns:a16="http://schemas.microsoft.com/office/drawing/2014/main" id="{0EF62A49-6739-1AB0-7174-53C2E47E4A2D}"/>
                </a:ext>
              </a:extLst>
            </p:cNvPr>
            <p:cNvSpPr/>
            <p:nvPr/>
          </p:nvSpPr>
          <p:spPr>
            <a:xfrm rot="-2922755">
              <a:off x="7934771" y="2850964"/>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1673;p24">
              <a:extLst>
                <a:ext uri="{FF2B5EF4-FFF2-40B4-BE49-F238E27FC236}">
                  <a16:creationId xmlns:a16="http://schemas.microsoft.com/office/drawing/2014/main" id="{12379909-B668-F8E1-D9B3-AC07247C4A82}"/>
                </a:ext>
              </a:extLst>
            </p:cNvPr>
            <p:cNvSpPr/>
            <p:nvPr/>
          </p:nvSpPr>
          <p:spPr>
            <a:xfrm rot="-2922755">
              <a:off x="7930728" y="2819729"/>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1674;p24">
              <a:extLst>
                <a:ext uri="{FF2B5EF4-FFF2-40B4-BE49-F238E27FC236}">
                  <a16:creationId xmlns:a16="http://schemas.microsoft.com/office/drawing/2014/main" id="{F6F23966-DA3C-ED53-2D9E-1E48AF8105DF}"/>
                </a:ext>
              </a:extLst>
            </p:cNvPr>
            <p:cNvSpPr/>
            <p:nvPr/>
          </p:nvSpPr>
          <p:spPr>
            <a:xfrm rot="-2922755">
              <a:off x="7928132" y="2789341"/>
              <a:ext cx="17791" cy="13312"/>
            </a:xfrm>
            <a:custGeom>
              <a:avLst/>
              <a:gdLst/>
              <a:ahLst/>
              <a:cxnLst/>
              <a:rect l="l" t="t" r="r" b="b"/>
              <a:pathLst>
                <a:path w="143" h="107" extrusionOk="0">
                  <a:moveTo>
                    <a:pt x="67" y="0"/>
                  </a:moveTo>
                  <a:cubicBezTo>
                    <a:pt x="23" y="0"/>
                    <a:pt x="0" y="60"/>
                    <a:pt x="30" y="90"/>
                  </a:cubicBezTo>
                  <a:cubicBezTo>
                    <a:pt x="41" y="101"/>
                    <a:pt x="56" y="107"/>
                    <a:pt x="71" y="107"/>
                  </a:cubicBezTo>
                  <a:cubicBezTo>
                    <a:pt x="86" y="107"/>
                    <a:pt x="101" y="101"/>
                    <a:pt x="112" y="90"/>
                  </a:cubicBezTo>
                  <a:cubicBezTo>
                    <a:pt x="142" y="53"/>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1675;p24">
              <a:extLst>
                <a:ext uri="{FF2B5EF4-FFF2-40B4-BE49-F238E27FC236}">
                  <a16:creationId xmlns:a16="http://schemas.microsoft.com/office/drawing/2014/main" id="{6794CFF2-3228-EAE5-7FF3-80CB660D2EC8}"/>
                </a:ext>
              </a:extLst>
            </p:cNvPr>
            <p:cNvSpPr/>
            <p:nvPr/>
          </p:nvSpPr>
          <p:spPr>
            <a:xfrm rot="-2922755">
              <a:off x="7924641" y="2758828"/>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6"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1676;p24">
              <a:extLst>
                <a:ext uri="{FF2B5EF4-FFF2-40B4-BE49-F238E27FC236}">
                  <a16:creationId xmlns:a16="http://schemas.microsoft.com/office/drawing/2014/main" id="{9CAE385E-79F9-06A2-AD03-09D357250CFA}"/>
                </a:ext>
              </a:extLst>
            </p:cNvPr>
            <p:cNvSpPr/>
            <p:nvPr/>
          </p:nvSpPr>
          <p:spPr>
            <a:xfrm rot="-2922755">
              <a:off x="7921618" y="2727650"/>
              <a:ext cx="17915" cy="13934"/>
            </a:xfrm>
            <a:custGeom>
              <a:avLst/>
              <a:gdLst/>
              <a:ahLst/>
              <a:cxnLst/>
              <a:rect l="l" t="t" r="r" b="b"/>
              <a:pathLst>
                <a:path w="144" h="112" extrusionOk="0">
                  <a:moveTo>
                    <a:pt x="68" y="0"/>
                  </a:moveTo>
                  <a:cubicBezTo>
                    <a:pt x="23" y="0"/>
                    <a:pt x="1" y="60"/>
                    <a:pt x="38" y="98"/>
                  </a:cubicBezTo>
                  <a:cubicBezTo>
                    <a:pt x="48" y="107"/>
                    <a:pt x="59" y="111"/>
                    <a:pt x="69" y="111"/>
                  </a:cubicBezTo>
                  <a:cubicBezTo>
                    <a:pt x="85"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1677;p24">
              <a:extLst>
                <a:ext uri="{FF2B5EF4-FFF2-40B4-BE49-F238E27FC236}">
                  <a16:creationId xmlns:a16="http://schemas.microsoft.com/office/drawing/2014/main" id="{7841DA05-85DA-A1ED-B6BF-785E844B553E}"/>
                </a:ext>
              </a:extLst>
            </p:cNvPr>
            <p:cNvSpPr/>
            <p:nvPr/>
          </p:nvSpPr>
          <p:spPr>
            <a:xfrm rot="-2922755">
              <a:off x="7918001" y="2697206"/>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2" y="107"/>
                    <a:pt x="105" y="102"/>
                    <a:pt x="113" y="91"/>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1678;p24">
              <a:extLst>
                <a:ext uri="{FF2B5EF4-FFF2-40B4-BE49-F238E27FC236}">
                  <a16:creationId xmlns:a16="http://schemas.microsoft.com/office/drawing/2014/main" id="{6DAFCDBC-DEC1-9116-6A37-796A404FD33D}"/>
                </a:ext>
              </a:extLst>
            </p:cNvPr>
            <p:cNvSpPr/>
            <p:nvPr/>
          </p:nvSpPr>
          <p:spPr>
            <a:xfrm rot="-2922755">
              <a:off x="7915485" y="266677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1679;p24">
              <a:extLst>
                <a:ext uri="{FF2B5EF4-FFF2-40B4-BE49-F238E27FC236}">
                  <a16:creationId xmlns:a16="http://schemas.microsoft.com/office/drawing/2014/main" id="{FD1AFB55-44C0-2C1E-EF49-E85E99B7375A}"/>
                </a:ext>
              </a:extLst>
            </p:cNvPr>
            <p:cNvSpPr/>
            <p:nvPr/>
          </p:nvSpPr>
          <p:spPr>
            <a:xfrm rot="-2922755">
              <a:off x="8043302" y="3010450"/>
              <a:ext cx="49266" cy="36950"/>
            </a:xfrm>
            <a:custGeom>
              <a:avLst/>
              <a:gdLst/>
              <a:ahLst/>
              <a:cxnLst/>
              <a:rect l="l" t="t" r="r" b="b"/>
              <a:pathLst>
                <a:path w="396" h="297" extrusionOk="0">
                  <a:moveTo>
                    <a:pt x="204" y="0"/>
                  </a:moveTo>
                  <a:cubicBezTo>
                    <a:pt x="201" y="0"/>
                    <a:pt x="198" y="0"/>
                    <a:pt x="195" y="1"/>
                  </a:cubicBezTo>
                  <a:cubicBezTo>
                    <a:pt x="61" y="1"/>
                    <a:pt x="1" y="165"/>
                    <a:pt x="98" y="255"/>
                  </a:cubicBezTo>
                  <a:cubicBezTo>
                    <a:pt x="126" y="283"/>
                    <a:pt x="161" y="296"/>
                    <a:pt x="196" y="296"/>
                  </a:cubicBezTo>
                  <a:cubicBezTo>
                    <a:pt x="236" y="296"/>
                    <a:pt x="276" y="279"/>
                    <a:pt x="308" y="248"/>
                  </a:cubicBezTo>
                  <a:cubicBezTo>
                    <a:pt x="395" y="152"/>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1680;p24">
              <a:extLst>
                <a:ext uri="{FF2B5EF4-FFF2-40B4-BE49-F238E27FC236}">
                  <a16:creationId xmlns:a16="http://schemas.microsoft.com/office/drawing/2014/main" id="{0B4E3394-8812-BC76-7CA3-7A1431AED79B}"/>
                </a:ext>
              </a:extLst>
            </p:cNvPr>
            <p:cNvSpPr/>
            <p:nvPr/>
          </p:nvSpPr>
          <p:spPr>
            <a:xfrm rot="-2922755">
              <a:off x="8005141" y="2644081"/>
              <a:ext cx="50510" cy="37821"/>
            </a:xfrm>
            <a:custGeom>
              <a:avLst/>
              <a:gdLst/>
              <a:ahLst/>
              <a:cxnLst/>
              <a:rect l="l" t="t" r="r" b="b"/>
              <a:pathLst>
                <a:path w="406" h="304" extrusionOk="0">
                  <a:moveTo>
                    <a:pt x="195" y="1"/>
                  </a:moveTo>
                  <a:cubicBezTo>
                    <a:pt x="61" y="8"/>
                    <a:pt x="1" y="173"/>
                    <a:pt x="98" y="263"/>
                  </a:cubicBezTo>
                  <a:cubicBezTo>
                    <a:pt x="126" y="291"/>
                    <a:pt x="163" y="304"/>
                    <a:pt x="199" y="304"/>
                  </a:cubicBezTo>
                  <a:cubicBezTo>
                    <a:pt x="239" y="304"/>
                    <a:pt x="280" y="287"/>
                    <a:pt x="308" y="255"/>
                  </a:cubicBezTo>
                  <a:cubicBezTo>
                    <a:pt x="405"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1681;p24">
              <a:extLst>
                <a:ext uri="{FF2B5EF4-FFF2-40B4-BE49-F238E27FC236}">
                  <a16:creationId xmlns:a16="http://schemas.microsoft.com/office/drawing/2014/main" id="{39DAD52F-A1BC-224D-72B3-F8C392ABFFA0}"/>
                </a:ext>
              </a:extLst>
            </p:cNvPr>
            <p:cNvSpPr/>
            <p:nvPr/>
          </p:nvSpPr>
          <p:spPr>
            <a:xfrm rot="-2922755">
              <a:off x="8054868" y="2985947"/>
              <a:ext cx="18786" cy="13436"/>
            </a:xfrm>
            <a:custGeom>
              <a:avLst/>
              <a:gdLst/>
              <a:ahLst/>
              <a:cxnLst/>
              <a:rect l="l" t="t" r="r" b="b"/>
              <a:pathLst>
                <a:path w="151" h="108" extrusionOk="0">
                  <a:moveTo>
                    <a:pt x="75" y="1"/>
                  </a:moveTo>
                  <a:cubicBezTo>
                    <a:pt x="23" y="1"/>
                    <a:pt x="1" y="61"/>
                    <a:pt x="38" y="91"/>
                  </a:cubicBezTo>
                  <a:cubicBezTo>
                    <a:pt x="49" y="102"/>
                    <a:pt x="62" y="107"/>
                    <a:pt x="75" y="107"/>
                  </a:cubicBezTo>
                  <a:cubicBezTo>
                    <a:pt x="89" y="107"/>
                    <a:pt x="102"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1682;p24">
              <a:extLst>
                <a:ext uri="{FF2B5EF4-FFF2-40B4-BE49-F238E27FC236}">
                  <a16:creationId xmlns:a16="http://schemas.microsoft.com/office/drawing/2014/main" id="{0A04E7F6-DCC6-E10A-F261-BD23EF344935}"/>
                </a:ext>
              </a:extLst>
            </p:cNvPr>
            <p:cNvSpPr/>
            <p:nvPr/>
          </p:nvSpPr>
          <p:spPr>
            <a:xfrm rot="-2922755">
              <a:off x="8052670" y="2959400"/>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5" y="103"/>
                    <a:pt x="58" y="108"/>
                    <a:pt x="72" y="108"/>
                  </a:cubicBezTo>
                  <a:cubicBezTo>
                    <a:pt x="86" y="108"/>
                    <a:pt x="101" y="103"/>
                    <a:pt x="113" y="91"/>
                  </a:cubicBezTo>
                  <a:cubicBezTo>
                    <a:pt x="141" y="56"/>
                    <a:pt x="12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1683;p24">
              <a:extLst>
                <a:ext uri="{FF2B5EF4-FFF2-40B4-BE49-F238E27FC236}">
                  <a16:creationId xmlns:a16="http://schemas.microsoft.com/office/drawing/2014/main" id="{F9E199EA-7E44-2FC0-3015-36B50AD49EB4}"/>
                </a:ext>
              </a:extLst>
            </p:cNvPr>
            <p:cNvSpPr/>
            <p:nvPr/>
          </p:nvSpPr>
          <p:spPr>
            <a:xfrm rot="-2922755">
              <a:off x="8049434" y="2932884"/>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1684;p24">
              <a:extLst>
                <a:ext uri="{FF2B5EF4-FFF2-40B4-BE49-F238E27FC236}">
                  <a16:creationId xmlns:a16="http://schemas.microsoft.com/office/drawing/2014/main" id="{2646ED1E-D996-0EF4-1E8D-6BC6D189ADDC}"/>
                </a:ext>
              </a:extLst>
            </p:cNvPr>
            <p:cNvSpPr/>
            <p:nvPr/>
          </p:nvSpPr>
          <p:spPr>
            <a:xfrm rot="-2922755">
              <a:off x="8047240" y="2906347"/>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1685;p24">
              <a:extLst>
                <a:ext uri="{FF2B5EF4-FFF2-40B4-BE49-F238E27FC236}">
                  <a16:creationId xmlns:a16="http://schemas.microsoft.com/office/drawing/2014/main" id="{4C2C1481-AC7B-06D8-3952-51669992F4D0}"/>
                </a:ext>
              </a:extLst>
            </p:cNvPr>
            <p:cNvSpPr/>
            <p:nvPr/>
          </p:nvSpPr>
          <p:spPr>
            <a:xfrm rot="-2922755">
              <a:off x="8044404" y="2878666"/>
              <a:ext cx="17915" cy="14307"/>
            </a:xfrm>
            <a:custGeom>
              <a:avLst/>
              <a:gdLst/>
              <a:ahLst/>
              <a:cxnLst/>
              <a:rect l="l" t="t" r="r" b="b"/>
              <a:pathLst>
                <a:path w="144" h="115" extrusionOk="0">
                  <a:moveTo>
                    <a:pt x="68" y="0"/>
                  </a:moveTo>
                  <a:cubicBezTo>
                    <a:pt x="16" y="8"/>
                    <a:pt x="1" y="68"/>
                    <a:pt x="31" y="98"/>
                  </a:cubicBezTo>
                  <a:cubicBezTo>
                    <a:pt x="42" y="109"/>
                    <a:pt x="57" y="115"/>
                    <a:pt x="72" y="115"/>
                  </a:cubicBezTo>
                  <a:cubicBezTo>
                    <a:pt x="87" y="115"/>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1686;p24">
              <a:extLst>
                <a:ext uri="{FF2B5EF4-FFF2-40B4-BE49-F238E27FC236}">
                  <a16:creationId xmlns:a16="http://schemas.microsoft.com/office/drawing/2014/main" id="{644C345D-F946-0976-A3B2-8064EA94B149}"/>
                </a:ext>
              </a:extLst>
            </p:cNvPr>
            <p:cNvSpPr/>
            <p:nvPr/>
          </p:nvSpPr>
          <p:spPr>
            <a:xfrm rot="-2922755">
              <a:off x="8041199" y="2852192"/>
              <a:ext cx="18661" cy="13934"/>
            </a:xfrm>
            <a:custGeom>
              <a:avLst/>
              <a:gdLst/>
              <a:ahLst/>
              <a:cxnLst/>
              <a:rect l="l" t="t" r="r" b="b"/>
              <a:pathLst>
                <a:path w="150" h="112" extrusionOk="0">
                  <a:moveTo>
                    <a:pt x="75" y="0"/>
                  </a:moveTo>
                  <a:cubicBezTo>
                    <a:pt x="23" y="8"/>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1687;p24">
              <a:extLst>
                <a:ext uri="{FF2B5EF4-FFF2-40B4-BE49-F238E27FC236}">
                  <a16:creationId xmlns:a16="http://schemas.microsoft.com/office/drawing/2014/main" id="{1BF1913E-57F6-B12E-82B2-8004FE58F942}"/>
                </a:ext>
              </a:extLst>
            </p:cNvPr>
            <p:cNvSpPr/>
            <p:nvPr/>
          </p:nvSpPr>
          <p:spPr>
            <a:xfrm rot="-2922755">
              <a:off x="8038834" y="282567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1688;p24">
              <a:extLst>
                <a:ext uri="{FF2B5EF4-FFF2-40B4-BE49-F238E27FC236}">
                  <a16:creationId xmlns:a16="http://schemas.microsoft.com/office/drawing/2014/main" id="{63A08EAE-0758-BBC3-EE68-7A0C66F43834}"/>
                </a:ext>
              </a:extLst>
            </p:cNvPr>
            <p:cNvSpPr/>
            <p:nvPr/>
          </p:nvSpPr>
          <p:spPr>
            <a:xfrm rot="-2922755">
              <a:off x="8035582" y="2799099"/>
              <a:ext cx="18661" cy="13561"/>
            </a:xfrm>
            <a:custGeom>
              <a:avLst/>
              <a:gdLst/>
              <a:ahLst/>
              <a:cxnLst/>
              <a:rect l="l" t="t" r="r" b="b"/>
              <a:pathLst>
                <a:path w="150" h="109" extrusionOk="0">
                  <a:moveTo>
                    <a:pt x="75" y="1"/>
                  </a:moveTo>
                  <a:cubicBezTo>
                    <a:pt x="23" y="1"/>
                    <a:pt x="0" y="61"/>
                    <a:pt x="38" y="98"/>
                  </a:cubicBezTo>
                  <a:cubicBezTo>
                    <a:pt x="48" y="105"/>
                    <a:pt x="59" y="109"/>
                    <a:pt x="71" y="109"/>
                  </a:cubicBezTo>
                  <a:cubicBezTo>
                    <a:pt x="85" y="109"/>
                    <a:pt x="100" y="103"/>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1689;p24">
              <a:extLst>
                <a:ext uri="{FF2B5EF4-FFF2-40B4-BE49-F238E27FC236}">
                  <a16:creationId xmlns:a16="http://schemas.microsoft.com/office/drawing/2014/main" id="{3A21AC36-BA90-950A-47ED-0179C3199ED2}"/>
                </a:ext>
              </a:extLst>
            </p:cNvPr>
            <p:cNvSpPr/>
            <p:nvPr/>
          </p:nvSpPr>
          <p:spPr>
            <a:xfrm rot="-2922755">
              <a:off x="8033264" y="2772562"/>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1690;p24">
              <a:extLst>
                <a:ext uri="{FF2B5EF4-FFF2-40B4-BE49-F238E27FC236}">
                  <a16:creationId xmlns:a16="http://schemas.microsoft.com/office/drawing/2014/main" id="{6DC0D3D3-97E0-11D8-F4C7-7E811BF624B0}"/>
                </a:ext>
              </a:extLst>
            </p:cNvPr>
            <p:cNvSpPr/>
            <p:nvPr/>
          </p:nvSpPr>
          <p:spPr>
            <a:xfrm rot="-2922755">
              <a:off x="8030199" y="2746024"/>
              <a:ext cx="18661" cy="13561"/>
            </a:xfrm>
            <a:custGeom>
              <a:avLst/>
              <a:gdLst/>
              <a:ahLst/>
              <a:cxnLst/>
              <a:rect l="l" t="t" r="r" b="b"/>
              <a:pathLst>
                <a:path w="150" h="109" extrusionOk="0">
                  <a:moveTo>
                    <a:pt x="75" y="0"/>
                  </a:moveTo>
                  <a:cubicBezTo>
                    <a:pt x="23" y="0"/>
                    <a:pt x="0" y="60"/>
                    <a:pt x="38" y="98"/>
                  </a:cubicBezTo>
                  <a:cubicBezTo>
                    <a:pt x="48" y="105"/>
                    <a:pt x="61" y="108"/>
                    <a:pt x="73" y="108"/>
                  </a:cubicBezTo>
                  <a:cubicBezTo>
                    <a:pt x="89" y="108"/>
                    <a:pt x="104" y="103"/>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1691;p24">
              <a:extLst>
                <a:ext uri="{FF2B5EF4-FFF2-40B4-BE49-F238E27FC236}">
                  <a16:creationId xmlns:a16="http://schemas.microsoft.com/office/drawing/2014/main" id="{0CB0D98A-33B5-8A2A-8C8E-AF184E410F2A}"/>
                </a:ext>
              </a:extLst>
            </p:cNvPr>
            <p:cNvSpPr/>
            <p:nvPr/>
          </p:nvSpPr>
          <p:spPr>
            <a:xfrm rot="-2922755">
              <a:off x="8027787" y="271952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1692;p24">
              <a:extLst>
                <a:ext uri="{FF2B5EF4-FFF2-40B4-BE49-F238E27FC236}">
                  <a16:creationId xmlns:a16="http://schemas.microsoft.com/office/drawing/2014/main" id="{1205740A-6A7B-AF58-AFE0-A0E090AF08DF}"/>
                </a:ext>
              </a:extLst>
            </p:cNvPr>
            <p:cNvSpPr/>
            <p:nvPr/>
          </p:nvSpPr>
          <p:spPr>
            <a:xfrm rot="-2922755">
              <a:off x="8025445" y="269266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7" y="107"/>
                    <a:pt x="102" y="101"/>
                    <a:pt x="113" y="90"/>
                  </a:cubicBezTo>
                  <a:cubicBezTo>
                    <a:pt x="143" y="52"/>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1693;p24">
              <a:extLst>
                <a:ext uri="{FF2B5EF4-FFF2-40B4-BE49-F238E27FC236}">
                  <a16:creationId xmlns:a16="http://schemas.microsoft.com/office/drawing/2014/main" id="{7AEEB619-B555-B1D5-C1D6-122B63ABD2F5}"/>
                </a:ext>
              </a:extLst>
            </p:cNvPr>
            <p:cNvSpPr/>
            <p:nvPr/>
          </p:nvSpPr>
          <p:spPr>
            <a:xfrm rot="-2922755">
              <a:off x="8143185" y="298411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1694;p24">
              <a:extLst>
                <a:ext uri="{FF2B5EF4-FFF2-40B4-BE49-F238E27FC236}">
                  <a16:creationId xmlns:a16="http://schemas.microsoft.com/office/drawing/2014/main" id="{D8964F3E-0735-D906-7951-E9B327E9D126}"/>
                </a:ext>
              </a:extLst>
            </p:cNvPr>
            <p:cNvSpPr/>
            <p:nvPr/>
          </p:nvSpPr>
          <p:spPr>
            <a:xfrm rot="-2922755">
              <a:off x="8104931" y="2675021"/>
              <a:ext cx="49142" cy="37572"/>
            </a:xfrm>
            <a:custGeom>
              <a:avLst/>
              <a:gdLst/>
              <a:ahLst/>
              <a:cxnLst/>
              <a:rect l="l" t="t" r="r" b="b"/>
              <a:pathLst>
                <a:path w="395" h="302" extrusionOk="0">
                  <a:moveTo>
                    <a:pt x="204" y="1"/>
                  </a:moveTo>
                  <a:cubicBezTo>
                    <a:pt x="201" y="1"/>
                    <a:pt x="198" y="1"/>
                    <a:pt x="195" y="1"/>
                  </a:cubicBezTo>
                  <a:cubicBezTo>
                    <a:pt x="60" y="9"/>
                    <a:pt x="0" y="173"/>
                    <a:pt x="98" y="263"/>
                  </a:cubicBezTo>
                  <a:cubicBezTo>
                    <a:pt x="126" y="289"/>
                    <a:pt x="164" y="302"/>
                    <a:pt x="201" y="302"/>
                  </a:cubicBezTo>
                  <a:cubicBezTo>
                    <a:pt x="241" y="302"/>
                    <a:pt x="280" y="287"/>
                    <a:pt x="307" y="256"/>
                  </a:cubicBezTo>
                  <a:cubicBezTo>
                    <a:pt x="395" y="161"/>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1695;p24">
              <a:extLst>
                <a:ext uri="{FF2B5EF4-FFF2-40B4-BE49-F238E27FC236}">
                  <a16:creationId xmlns:a16="http://schemas.microsoft.com/office/drawing/2014/main" id="{B7E0491A-7268-36D7-DA27-63CCEBF98877}"/>
                </a:ext>
              </a:extLst>
            </p:cNvPr>
            <p:cNvSpPr/>
            <p:nvPr/>
          </p:nvSpPr>
          <p:spPr>
            <a:xfrm rot="-2922755">
              <a:off x="8148757" y="2965325"/>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1696;p24">
              <a:extLst>
                <a:ext uri="{FF2B5EF4-FFF2-40B4-BE49-F238E27FC236}">
                  <a16:creationId xmlns:a16="http://schemas.microsoft.com/office/drawing/2014/main" id="{2A60EAB2-C3DB-D194-086C-C993347E252F}"/>
                </a:ext>
              </a:extLst>
            </p:cNvPr>
            <p:cNvSpPr/>
            <p:nvPr/>
          </p:nvSpPr>
          <p:spPr>
            <a:xfrm rot="-2922755">
              <a:off x="8146954" y="294258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1697;p24">
              <a:extLst>
                <a:ext uri="{FF2B5EF4-FFF2-40B4-BE49-F238E27FC236}">
                  <a16:creationId xmlns:a16="http://schemas.microsoft.com/office/drawing/2014/main" id="{ACAB14B6-49D9-12E6-D7EA-ADFAD0F419AA}"/>
                </a:ext>
              </a:extLst>
            </p:cNvPr>
            <p:cNvSpPr/>
            <p:nvPr/>
          </p:nvSpPr>
          <p:spPr>
            <a:xfrm rot="-2922755">
              <a:off x="8145176" y="2920427"/>
              <a:ext cx="17542" cy="13561"/>
            </a:xfrm>
            <a:custGeom>
              <a:avLst/>
              <a:gdLst/>
              <a:ahLst/>
              <a:cxnLst/>
              <a:rect l="l" t="t" r="r" b="b"/>
              <a:pathLst>
                <a:path w="141" h="109"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1698;p24">
              <a:extLst>
                <a:ext uri="{FF2B5EF4-FFF2-40B4-BE49-F238E27FC236}">
                  <a16:creationId xmlns:a16="http://schemas.microsoft.com/office/drawing/2014/main" id="{94FF5855-1D50-69A3-09A1-2FB5393D9EAE}"/>
                </a:ext>
              </a:extLst>
            </p:cNvPr>
            <p:cNvSpPr/>
            <p:nvPr/>
          </p:nvSpPr>
          <p:spPr>
            <a:xfrm rot="-2922755">
              <a:off x="8142411" y="2898136"/>
              <a:ext cx="17791" cy="13436"/>
            </a:xfrm>
            <a:custGeom>
              <a:avLst/>
              <a:gdLst/>
              <a:ahLst/>
              <a:cxnLst/>
              <a:rect l="l" t="t" r="r" b="b"/>
              <a:pathLst>
                <a:path w="143" h="108" extrusionOk="0">
                  <a:moveTo>
                    <a:pt x="75" y="1"/>
                  </a:moveTo>
                  <a:cubicBezTo>
                    <a:pt x="23" y="1"/>
                    <a:pt x="0" y="61"/>
                    <a:pt x="38" y="90"/>
                  </a:cubicBezTo>
                  <a:cubicBezTo>
                    <a:pt x="49" y="102"/>
                    <a:pt x="62" y="107"/>
                    <a:pt x="75" y="107"/>
                  </a:cubicBezTo>
                  <a:cubicBezTo>
                    <a:pt x="88" y="107"/>
                    <a:pt x="101" y="102"/>
                    <a:pt x="112" y="90"/>
                  </a:cubicBezTo>
                  <a:cubicBezTo>
                    <a:pt x="142"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1699;p24">
              <a:extLst>
                <a:ext uri="{FF2B5EF4-FFF2-40B4-BE49-F238E27FC236}">
                  <a16:creationId xmlns:a16="http://schemas.microsoft.com/office/drawing/2014/main" id="{FC95D2D6-67E1-F13A-907D-51CFE199D6DC}"/>
                </a:ext>
              </a:extLst>
            </p:cNvPr>
            <p:cNvSpPr/>
            <p:nvPr/>
          </p:nvSpPr>
          <p:spPr>
            <a:xfrm rot="-2922755">
              <a:off x="8140263" y="287516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1700;p24">
              <a:extLst>
                <a:ext uri="{FF2B5EF4-FFF2-40B4-BE49-F238E27FC236}">
                  <a16:creationId xmlns:a16="http://schemas.microsoft.com/office/drawing/2014/main" id="{18023F8C-B055-A101-D345-F3ED77100321}"/>
                </a:ext>
              </a:extLst>
            </p:cNvPr>
            <p:cNvSpPr/>
            <p:nvPr/>
          </p:nvSpPr>
          <p:spPr>
            <a:xfrm rot="-2922755">
              <a:off x="8137392" y="2852635"/>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1701;p24">
              <a:extLst>
                <a:ext uri="{FF2B5EF4-FFF2-40B4-BE49-F238E27FC236}">
                  <a16:creationId xmlns:a16="http://schemas.microsoft.com/office/drawing/2014/main" id="{7A1CF14B-45BA-A360-48D8-DA249521C9DD}"/>
                </a:ext>
              </a:extLst>
            </p:cNvPr>
            <p:cNvSpPr/>
            <p:nvPr/>
          </p:nvSpPr>
          <p:spPr>
            <a:xfrm rot="-2922755">
              <a:off x="8135533" y="2829922"/>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1702;p24">
              <a:extLst>
                <a:ext uri="{FF2B5EF4-FFF2-40B4-BE49-F238E27FC236}">
                  <a16:creationId xmlns:a16="http://schemas.microsoft.com/office/drawing/2014/main" id="{078ED278-13ED-DA31-636F-BAEEFF5D5B7E}"/>
                </a:ext>
              </a:extLst>
            </p:cNvPr>
            <p:cNvSpPr/>
            <p:nvPr/>
          </p:nvSpPr>
          <p:spPr>
            <a:xfrm rot="-2922755">
              <a:off x="8132755" y="2807231"/>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1703;p24">
              <a:extLst>
                <a:ext uri="{FF2B5EF4-FFF2-40B4-BE49-F238E27FC236}">
                  <a16:creationId xmlns:a16="http://schemas.microsoft.com/office/drawing/2014/main" id="{BB0EF1D7-A654-E511-A6E5-BFA66A4068B5}"/>
                </a:ext>
              </a:extLst>
            </p:cNvPr>
            <p:cNvSpPr/>
            <p:nvPr/>
          </p:nvSpPr>
          <p:spPr>
            <a:xfrm rot="-2922755">
              <a:off x="8131125" y="2785398"/>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1704;p24">
              <a:extLst>
                <a:ext uri="{FF2B5EF4-FFF2-40B4-BE49-F238E27FC236}">
                  <a16:creationId xmlns:a16="http://schemas.microsoft.com/office/drawing/2014/main" id="{C4125054-2413-7228-2198-6F835A1BE33F}"/>
                </a:ext>
              </a:extLst>
            </p:cNvPr>
            <p:cNvSpPr/>
            <p:nvPr/>
          </p:nvSpPr>
          <p:spPr>
            <a:xfrm rot="-2922755">
              <a:off x="8128255" y="2762874"/>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1705;p24">
              <a:extLst>
                <a:ext uri="{FF2B5EF4-FFF2-40B4-BE49-F238E27FC236}">
                  <a16:creationId xmlns:a16="http://schemas.microsoft.com/office/drawing/2014/main" id="{8BA29402-3FF4-A2F7-4FE4-C2707F343671}"/>
                </a:ext>
              </a:extLst>
            </p:cNvPr>
            <p:cNvSpPr/>
            <p:nvPr/>
          </p:nvSpPr>
          <p:spPr>
            <a:xfrm rot="-2922755">
              <a:off x="8126166" y="2740152"/>
              <a:ext cx="17791" cy="13436"/>
            </a:xfrm>
            <a:custGeom>
              <a:avLst/>
              <a:gdLst/>
              <a:ahLst/>
              <a:cxnLst/>
              <a:rect l="l" t="t" r="r" b="b"/>
              <a:pathLst>
                <a:path w="143" h="108" extrusionOk="0">
                  <a:moveTo>
                    <a:pt x="68" y="1"/>
                  </a:moveTo>
                  <a:cubicBezTo>
                    <a:pt x="23" y="1"/>
                    <a:pt x="1" y="61"/>
                    <a:pt x="38" y="91"/>
                  </a:cubicBezTo>
                  <a:cubicBezTo>
                    <a:pt x="49" y="102"/>
                    <a:pt x="62" y="108"/>
                    <a:pt x="75" y="108"/>
                  </a:cubicBezTo>
                  <a:cubicBezTo>
                    <a:pt x="88" y="108"/>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1706;p24">
              <a:extLst>
                <a:ext uri="{FF2B5EF4-FFF2-40B4-BE49-F238E27FC236}">
                  <a16:creationId xmlns:a16="http://schemas.microsoft.com/office/drawing/2014/main" id="{CCCF9CCA-3A6A-EA05-8B82-B8F7559CD987}"/>
                </a:ext>
              </a:extLst>
            </p:cNvPr>
            <p:cNvSpPr/>
            <p:nvPr/>
          </p:nvSpPr>
          <p:spPr>
            <a:xfrm rot="-2922755">
              <a:off x="8124043" y="2717232"/>
              <a:ext cx="17915" cy="13436"/>
            </a:xfrm>
            <a:custGeom>
              <a:avLst/>
              <a:gdLst/>
              <a:ahLst/>
              <a:cxnLst/>
              <a:rect l="l" t="t" r="r" b="b"/>
              <a:pathLst>
                <a:path w="144" h="108" extrusionOk="0">
                  <a:moveTo>
                    <a:pt x="68" y="0"/>
                  </a:moveTo>
                  <a:cubicBezTo>
                    <a:pt x="16" y="0"/>
                    <a:pt x="1" y="60"/>
                    <a:pt x="31" y="97"/>
                  </a:cubicBezTo>
                  <a:cubicBezTo>
                    <a:pt x="41" y="104"/>
                    <a:pt x="54" y="108"/>
                    <a:pt x="67" y="108"/>
                  </a:cubicBezTo>
                  <a:cubicBezTo>
                    <a:pt x="84" y="108"/>
                    <a:pt x="101" y="102"/>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1707;p24">
              <a:extLst>
                <a:ext uri="{FF2B5EF4-FFF2-40B4-BE49-F238E27FC236}">
                  <a16:creationId xmlns:a16="http://schemas.microsoft.com/office/drawing/2014/main" id="{7AC1637E-6FF1-DF81-028E-1396E546185C}"/>
                </a:ext>
              </a:extLst>
            </p:cNvPr>
            <p:cNvSpPr/>
            <p:nvPr/>
          </p:nvSpPr>
          <p:spPr>
            <a:xfrm rot="-2922755">
              <a:off x="8221283" y="2957291"/>
              <a:ext cx="49266" cy="36950"/>
            </a:xfrm>
            <a:custGeom>
              <a:avLst/>
              <a:gdLst/>
              <a:ahLst/>
              <a:cxnLst/>
              <a:rect l="l" t="t" r="r" b="b"/>
              <a:pathLst>
                <a:path w="396" h="297" extrusionOk="0">
                  <a:moveTo>
                    <a:pt x="204" y="1"/>
                  </a:moveTo>
                  <a:cubicBezTo>
                    <a:pt x="201" y="1"/>
                    <a:pt x="198" y="1"/>
                    <a:pt x="195" y="1"/>
                  </a:cubicBezTo>
                  <a:cubicBezTo>
                    <a:pt x="61" y="1"/>
                    <a:pt x="1" y="166"/>
                    <a:pt x="98" y="255"/>
                  </a:cubicBezTo>
                  <a:cubicBezTo>
                    <a:pt x="126" y="284"/>
                    <a:pt x="162" y="297"/>
                    <a:pt x="199"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1708;p24">
              <a:extLst>
                <a:ext uri="{FF2B5EF4-FFF2-40B4-BE49-F238E27FC236}">
                  <a16:creationId xmlns:a16="http://schemas.microsoft.com/office/drawing/2014/main" id="{D19102DB-FB52-F22C-320D-A80E2B810DE7}"/>
                </a:ext>
              </a:extLst>
            </p:cNvPr>
            <p:cNvSpPr/>
            <p:nvPr/>
          </p:nvSpPr>
          <p:spPr>
            <a:xfrm rot="-2922755">
              <a:off x="8195203" y="2703468"/>
              <a:ext cx="49391" cy="37448"/>
            </a:xfrm>
            <a:custGeom>
              <a:avLst/>
              <a:gdLst/>
              <a:ahLst/>
              <a:cxnLst/>
              <a:rect l="l" t="t" r="r" b="b"/>
              <a:pathLst>
                <a:path w="397" h="301" extrusionOk="0">
                  <a:moveTo>
                    <a:pt x="195" y="0"/>
                  </a:moveTo>
                  <a:cubicBezTo>
                    <a:pt x="60" y="8"/>
                    <a:pt x="0" y="173"/>
                    <a:pt x="97" y="262"/>
                  </a:cubicBezTo>
                  <a:cubicBezTo>
                    <a:pt x="126" y="288"/>
                    <a:pt x="162" y="301"/>
                    <a:pt x="198" y="301"/>
                  </a:cubicBezTo>
                  <a:cubicBezTo>
                    <a:pt x="237" y="301"/>
                    <a:pt x="276" y="286"/>
                    <a:pt x="307" y="255"/>
                  </a:cubicBezTo>
                  <a:cubicBezTo>
                    <a:pt x="397" y="158"/>
                    <a:pt x="322"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1709;p24">
              <a:extLst>
                <a:ext uri="{FF2B5EF4-FFF2-40B4-BE49-F238E27FC236}">
                  <a16:creationId xmlns:a16="http://schemas.microsoft.com/office/drawing/2014/main" id="{D0B952BF-5571-ACAC-A32D-F41DC40270BA}"/>
                </a:ext>
              </a:extLst>
            </p:cNvPr>
            <p:cNvSpPr/>
            <p:nvPr/>
          </p:nvSpPr>
          <p:spPr>
            <a:xfrm rot="-2922755">
              <a:off x="8233953" y="2943257"/>
              <a:ext cx="18786" cy="14307"/>
            </a:xfrm>
            <a:custGeom>
              <a:avLst/>
              <a:gdLst/>
              <a:ahLst/>
              <a:cxnLst/>
              <a:rect l="l" t="t" r="r" b="b"/>
              <a:pathLst>
                <a:path w="151" h="115" extrusionOk="0">
                  <a:moveTo>
                    <a:pt x="76" y="0"/>
                  </a:moveTo>
                  <a:cubicBezTo>
                    <a:pt x="23" y="8"/>
                    <a:pt x="1" y="67"/>
                    <a:pt x="38" y="97"/>
                  </a:cubicBezTo>
                  <a:cubicBezTo>
                    <a:pt x="49" y="109"/>
                    <a:pt x="63" y="114"/>
                    <a:pt x="76" y="114"/>
                  </a:cubicBezTo>
                  <a:cubicBezTo>
                    <a:pt x="89" y="114"/>
                    <a:pt x="102" y="109"/>
                    <a:pt x="113" y="97"/>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1710;p24">
              <a:extLst>
                <a:ext uri="{FF2B5EF4-FFF2-40B4-BE49-F238E27FC236}">
                  <a16:creationId xmlns:a16="http://schemas.microsoft.com/office/drawing/2014/main" id="{C8C8AFC5-083A-42E8-F707-84A50D4802A4}"/>
                </a:ext>
              </a:extLst>
            </p:cNvPr>
            <p:cNvSpPr/>
            <p:nvPr/>
          </p:nvSpPr>
          <p:spPr>
            <a:xfrm rot="-2922755">
              <a:off x="8232552" y="2925364"/>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1711;p24">
              <a:extLst>
                <a:ext uri="{FF2B5EF4-FFF2-40B4-BE49-F238E27FC236}">
                  <a16:creationId xmlns:a16="http://schemas.microsoft.com/office/drawing/2014/main" id="{AC01FAA1-E29F-C563-4F77-D49E7396C055}"/>
                </a:ext>
              </a:extLst>
            </p:cNvPr>
            <p:cNvSpPr/>
            <p:nvPr/>
          </p:nvSpPr>
          <p:spPr>
            <a:xfrm rot="-2922755">
              <a:off x="8230063" y="2906643"/>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1712;p24">
              <a:extLst>
                <a:ext uri="{FF2B5EF4-FFF2-40B4-BE49-F238E27FC236}">
                  <a16:creationId xmlns:a16="http://schemas.microsoft.com/office/drawing/2014/main" id="{2FF589F1-E53F-4B2E-C7D4-37646D7828AC}"/>
                </a:ext>
              </a:extLst>
            </p:cNvPr>
            <p:cNvSpPr/>
            <p:nvPr/>
          </p:nvSpPr>
          <p:spPr>
            <a:xfrm rot="-2922755">
              <a:off x="8228823" y="2888610"/>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1713;p24">
              <a:extLst>
                <a:ext uri="{FF2B5EF4-FFF2-40B4-BE49-F238E27FC236}">
                  <a16:creationId xmlns:a16="http://schemas.microsoft.com/office/drawing/2014/main" id="{33824C4C-525B-A9A3-98B3-16F45FF4466E}"/>
                </a:ext>
              </a:extLst>
            </p:cNvPr>
            <p:cNvSpPr/>
            <p:nvPr/>
          </p:nvSpPr>
          <p:spPr>
            <a:xfrm rot="-2922755">
              <a:off x="8226275" y="2869859"/>
              <a:ext cx="18661" cy="13561"/>
            </a:xfrm>
            <a:custGeom>
              <a:avLst/>
              <a:gdLst/>
              <a:ahLst/>
              <a:cxnLst/>
              <a:rect l="l" t="t" r="r" b="b"/>
              <a:pathLst>
                <a:path w="150" h="109" extrusionOk="0">
                  <a:moveTo>
                    <a:pt x="75" y="1"/>
                  </a:moveTo>
                  <a:cubicBezTo>
                    <a:pt x="22" y="1"/>
                    <a:pt x="0" y="61"/>
                    <a:pt x="37" y="98"/>
                  </a:cubicBezTo>
                  <a:cubicBezTo>
                    <a:pt x="48" y="105"/>
                    <a:pt x="61" y="109"/>
                    <a:pt x="73" y="109"/>
                  </a:cubicBezTo>
                  <a:cubicBezTo>
                    <a:pt x="89" y="109"/>
                    <a:pt x="104" y="103"/>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1714;p24">
              <a:extLst>
                <a:ext uri="{FF2B5EF4-FFF2-40B4-BE49-F238E27FC236}">
                  <a16:creationId xmlns:a16="http://schemas.microsoft.com/office/drawing/2014/main" id="{154DA97F-9DC3-C266-1885-D4545AC30092}"/>
                </a:ext>
              </a:extLst>
            </p:cNvPr>
            <p:cNvSpPr/>
            <p:nvPr/>
          </p:nvSpPr>
          <p:spPr>
            <a:xfrm rot="-2922755">
              <a:off x="8224750" y="2851096"/>
              <a:ext cx="17915" cy="14307"/>
            </a:xfrm>
            <a:custGeom>
              <a:avLst/>
              <a:gdLst/>
              <a:ahLst/>
              <a:cxnLst/>
              <a:rect l="l" t="t" r="r" b="b"/>
              <a:pathLst>
                <a:path w="144" h="115"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1715;p24">
              <a:extLst>
                <a:ext uri="{FF2B5EF4-FFF2-40B4-BE49-F238E27FC236}">
                  <a16:creationId xmlns:a16="http://schemas.microsoft.com/office/drawing/2014/main" id="{A391C6FB-FB2A-7DA0-5A71-E5F6D007F3D3}"/>
                </a:ext>
              </a:extLst>
            </p:cNvPr>
            <p:cNvSpPr/>
            <p:nvPr/>
          </p:nvSpPr>
          <p:spPr>
            <a:xfrm rot="-2922755">
              <a:off x="8222525" y="2833182"/>
              <a:ext cx="18661" cy="13436"/>
            </a:xfrm>
            <a:custGeom>
              <a:avLst/>
              <a:gdLst/>
              <a:ahLst/>
              <a:cxnLst/>
              <a:rect l="l" t="t" r="r" b="b"/>
              <a:pathLst>
                <a:path w="150" h="108" extrusionOk="0">
                  <a:moveTo>
                    <a:pt x="75" y="1"/>
                  </a:moveTo>
                  <a:cubicBezTo>
                    <a:pt x="23" y="1"/>
                    <a:pt x="0" y="61"/>
                    <a:pt x="38" y="91"/>
                  </a:cubicBezTo>
                  <a:cubicBezTo>
                    <a:pt x="49" y="102"/>
                    <a:pt x="64" y="108"/>
                    <a:pt x="78" y="108"/>
                  </a:cubicBezTo>
                  <a:cubicBezTo>
                    <a:pt x="92" y="108"/>
                    <a:pt x="105" y="102"/>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1716;p24">
              <a:extLst>
                <a:ext uri="{FF2B5EF4-FFF2-40B4-BE49-F238E27FC236}">
                  <a16:creationId xmlns:a16="http://schemas.microsoft.com/office/drawing/2014/main" id="{8BDD056D-2399-E14A-ADFB-E6FEF3795ED9}"/>
                </a:ext>
              </a:extLst>
            </p:cNvPr>
            <p:cNvSpPr/>
            <p:nvPr/>
          </p:nvSpPr>
          <p:spPr>
            <a:xfrm rot="-2922755">
              <a:off x="8220907" y="2814461"/>
              <a:ext cx="17915" cy="13934"/>
            </a:xfrm>
            <a:custGeom>
              <a:avLst/>
              <a:gdLst/>
              <a:ahLst/>
              <a:cxnLst/>
              <a:rect l="l" t="t" r="r" b="b"/>
              <a:pathLst>
                <a:path w="144" h="112" extrusionOk="0">
                  <a:moveTo>
                    <a:pt x="68" y="1"/>
                  </a:moveTo>
                  <a:cubicBezTo>
                    <a:pt x="23" y="1"/>
                    <a:pt x="1" y="60"/>
                    <a:pt x="38" y="98"/>
                  </a:cubicBezTo>
                  <a:cubicBezTo>
                    <a:pt x="48" y="107"/>
                    <a:pt x="58" y="111"/>
                    <a:pt x="69" y="111"/>
                  </a:cubicBezTo>
                  <a:cubicBezTo>
                    <a:pt x="85" y="111"/>
                    <a:pt x="100" y="103"/>
                    <a:pt x="113" y="90"/>
                  </a:cubicBezTo>
                  <a:cubicBezTo>
                    <a:pt x="143" y="60"/>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1717;p24">
              <a:extLst>
                <a:ext uri="{FF2B5EF4-FFF2-40B4-BE49-F238E27FC236}">
                  <a16:creationId xmlns:a16="http://schemas.microsoft.com/office/drawing/2014/main" id="{BE0C1CDE-C260-02FF-25B4-5C347760E23E}"/>
                </a:ext>
              </a:extLst>
            </p:cNvPr>
            <p:cNvSpPr/>
            <p:nvPr/>
          </p:nvSpPr>
          <p:spPr>
            <a:xfrm rot="-2922755">
              <a:off x="8219566" y="2796203"/>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1718;p24">
              <a:extLst>
                <a:ext uri="{FF2B5EF4-FFF2-40B4-BE49-F238E27FC236}">
                  <a16:creationId xmlns:a16="http://schemas.microsoft.com/office/drawing/2014/main" id="{44020568-31F9-EA7D-4988-59A039448687}"/>
                </a:ext>
              </a:extLst>
            </p:cNvPr>
            <p:cNvSpPr/>
            <p:nvPr/>
          </p:nvSpPr>
          <p:spPr>
            <a:xfrm rot="-2922755">
              <a:off x="8217166" y="2777780"/>
              <a:ext cx="17791" cy="13561"/>
            </a:xfrm>
            <a:custGeom>
              <a:avLst/>
              <a:gdLst/>
              <a:ahLst/>
              <a:cxnLst/>
              <a:rect l="l" t="t" r="r" b="b"/>
              <a:pathLst>
                <a:path w="143" h="109" extrusionOk="0">
                  <a:moveTo>
                    <a:pt x="75" y="0"/>
                  </a:moveTo>
                  <a:cubicBezTo>
                    <a:pt x="22" y="0"/>
                    <a:pt x="0" y="60"/>
                    <a:pt x="37" y="98"/>
                  </a:cubicBezTo>
                  <a:cubicBezTo>
                    <a:pt x="48" y="105"/>
                    <a:pt x="59" y="108"/>
                    <a:pt x="71" y="108"/>
                  </a:cubicBezTo>
                  <a:cubicBezTo>
                    <a:pt x="85" y="108"/>
                    <a:pt x="100" y="103"/>
                    <a:pt x="112" y="90"/>
                  </a:cubicBezTo>
                  <a:cubicBezTo>
                    <a:pt x="142"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1719;p24">
              <a:extLst>
                <a:ext uri="{FF2B5EF4-FFF2-40B4-BE49-F238E27FC236}">
                  <a16:creationId xmlns:a16="http://schemas.microsoft.com/office/drawing/2014/main" id="{21D37961-44D1-A28A-9E90-D39793BF05AB}"/>
                </a:ext>
              </a:extLst>
            </p:cNvPr>
            <p:cNvSpPr/>
            <p:nvPr/>
          </p:nvSpPr>
          <p:spPr>
            <a:xfrm rot="-2922755">
              <a:off x="8215493" y="27586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1720;p24">
              <a:extLst>
                <a:ext uri="{FF2B5EF4-FFF2-40B4-BE49-F238E27FC236}">
                  <a16:creationId xmlns:a16="http://schemas.microsoft.com/office/drawing/2014/main" id="{C0FB6446-54D6-E36C-D5C9-6D9AAFCE65D7}"/>
                </a:ext>
              </a:extLst>
            </p:cNvPr>
            <p:cNvSpPr/>
            <p:nvPr/>
          </p:nvSpPr>
          <p:spPr>
            <a:xfrm rot="-2922755">
              <a:off x="8213268" y="274077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1721;p24">
              <a:extLst>
                <a:ext uri="{FF2B5EF4-FFF2-40B4-BE49-F238E27FC236}">
                  <a16:creationId xmlns:a16="http://schemas.microsoft.com/office/drawing/2014/main" id="{10AF4C39-CDE8-DB86-A1EB-750C7CD9E8D9}"/>
                </a:ext>
              </a:extLst>
            </p:cNvPr>
            <p:cNvSpPr/>
            <p:nvPr/>
          </p:nvSpPr>
          <p:spPr>
            <a:xfrm rot="-2922755">
              <a:off x="8303816" y="2928047"/>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1722;p24">
              <a:extLst>
                <a:ext uri="{FF2B5EF4-FFF2-40B4-BE49-F238E27FC236}">
                  <a16:creationId xmlns:a16="http://schemas.microsoft.com/office/drawing/2014/main" id="{3BF8D3F2-214B-FEC5-3EB0-2AB45B4453D0}"/>
                </a:ext>
              </a:extLst>
            </p:cNvPr>
            <p:cNvSpPr/>
            <p:nvPr/>
          </p:nvSpPr>
          <p:spPr>
            <a:xfrm rot="-2922755">
              <a:off x="8277979" y="2731894"/>
              <a:ext cx="49266" cy="36950"/>
            </a:xfrm>
            <a:custGeom>
              <a:avLst/>
              <a:gdLst/>
              <a:ahLst/>
              <a:cxnLst/>
              <a:rect l="l" t="t" r="r" b="b"/>
              <a:pathLst>
                <a:path w="396" h="297" extrusionOk="0">
                  <a:moveTo>
                    <a:pt x="204" y="0"/>
                  </a:moveTo>
                  <a:cubicBezTo>
                    <a:pt x="201" y="0"/>
                    <a:pt x="198" y="0"/>
                    <a:pt x="195" y="1"/>
                  </a:cubicBezTo>
                  <a:cubicBezTo>
                    <a:pt x="60" y="1"/>
                    <a:pt x="1" y="165"/>
                    <a:pt x="98" y="255"/>
                  </a:cubicBezTo>
                  <a:cubicBezTo>
                    <a:pt x="126" y="283"/>
                    <a:pt x="162" y="296"/>
                    <a:pt x="198" y="296"/>
                  </a:cubicBezTo>
                  <a:cubicBezTo>
                    <a:pt x="239" y="296"/>
                    <a:pt x="280" y="279"/>
                    <a:pt x="308" y="248"/>
                  </a:cubicBezTo>
                  <a:cubicBezTo>
                    <a:pt x="395" y="153"/>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1723;p24">
              <a:extLst>
                <a:ext uri="{FF2B5EF4-FFF2-40B4-BE49-F238E27FC236}">
                  <a16:creationId xmlns:a16="http://schemas.microsoft.com/office/drawing/2014/main" id="{7BD078ED-6B03-A1FA-D650-139626024A92}"/>
                </a:ext>
              </a:extLst>
            </p:cNvPr>
            <p:cNvSpPr/>
            <p:nvPr/>
          </p:nvSpPr>
          <p:spPr>
            <a:xfrm rot="-2922755">
              <a:off x="8311407" y="2921223"/>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1724;p24">
              <a:extLst>
                <a:ext uri="{FF2B5EF4-FFF2-40B4-BE49-F238E27FC236}">
                  <a16:creationId xmlns:a16="http://schemas.microsoft.com/office/drawing/2014/main" id="{AB18FB91-D80C-7B52-7202-1A2D0541A1B0}"/>
                </a:ext>
              </a:extLst>
            </p:cNvPr>
            <p:cNvSpPr/>
            <p:nvPr/>
          </p:nvSpPr>
          <p:spPr>
            <a:xfrm rot="-2922755">
              <a:off x="8310065" y="2906421"/>
              <a:ext cx="17791" cy="13810"/>
            </a:xfrm>
            <a:custGeom>
              <a:avLst/>
              <a:gdLst/>
              <a:ahLst/>
              <a:cxnLst/>
              <a:rect l="l" t="t" r="r" b="b"/>
              <a:pathLst>
                <a:path w="143" h="111" extrusionOk="0">
                  <a:moveTo>
                    <a:pt x="68" y="0"/>
                  </a:moveTo>
                  <a:cubicBezTo>
                    <a:pt x="23" y="8"/>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1725;p24">
              <a:extLst>
                <a:ext uri="{FF2B5EF4-FFF2-40B4-BE49-F238E27FC236}">
                  <a16:creationId xmlns:a16="http://schemas.microsoft.com/office/drawing/2014/main" id="{08C3359C-5B1D-5FCC-DC50-A60BD6DB1C98}"/>
                </a:ext>
              </a:extLst>
            </p:cNvPr>
            <p:cNvSpPr/>
            <p:nvPr/>
          </p:nvSpPr>
          <p:spPr>
            <a:xfrm rot="-2922755">
              <a:off x="8308922" y="2891938"/>
              <a:ext cx="17915" cy="13561"/>
            </a:xfrm>
            <a:custGeom>
              <a:avLst/>
              <a:gdLst/>
              <a:ahLst/>
              <a:cxnLst/>
              <a:rect l="l" t="t" r="r" b="b"/>
              <a:pathLst>
                <a:path w="144" h="109" extrusionOk="0">
                  <a:moveTo>
                    <a:pt x="68" y="1"/>
                  </a:moveTo>
                  <a:cubicBezTo>
                    <a:pt x="16" y="1"/>
                    <a:pt x="1" y="61"/>
                    <a:pt x="31" y="98"/>
                  </a:cubicBezTo>
                  <a:cubicBezTo>
                    <a:pt x="41" y="105"/>
                    <a:pt x="54" y="108"/>
                    <a:pt x="68" y="108"/>
                  </a:cubicBezTo>
                  <a:cubicBezTo>
                    <a:pt x="84" y="108"/>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1726;p24">
              <a:extLst>
                <a:ext uri="{FF2B5EF4-FFF2-40B4-BE49-F238E27FC236}">
                  <a16:creationId xmlns:a16="http://schemas.microsoft.com/office/drawing/2014/main" id="{1B5BFC24-9AC6-59F8-7F18-09FE6225CF83}"/>
                </a:ext>
              </a:extLst>
            </p:cNvPr>
            <p:cNvSpPr/>
            <p:nvPr/>
          </p:nvSpPr>
          <p:spPr>
            <a:xfrm rot="-2922755">
              <a:off x="8307362" y="2878206"/>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1727;p24">
              <a:extLst>
                <a:ext uri="{FF2B5EF4-FFF2-40B4-BE49-F238E27FC236}">
                  <a16:creationId xmlns:a16="http://schemas.microsoft.com/office/drawing/2014/main" id="{D44963E4-FDF3-06B0-F438-8B2709EB5BFC}"/>
                </a:ext>
              </a:extLst>
            </p:cNvPr>
            <p:cNvSpPr/>
            <p:nvPr/>
          </p:nvSpPr>
          <p:spPr>
            <a:xfrm rot="-2922755">
              <a:off x="8305975" y="2863030"/>
              <a:ext cx="17791" cy="13934"/>
            </a:xfrm>
            <a:custGeom>
              <a:avLst/>
              <a:gdLst/>
              <a:ahLst/>
              <a:cxnLst/>
              <a:rect l="l" t="t" r="r" b="b"/>
              <a:pathLst>
                <a:path w="143" h="112" extrusionOk="0">
                  <a:moveTo>
                    <a:pt x="67" y="1"/>
                  </a:moveTo>
                  <a:cubicBezTo>
                    <a:pt x="23" y="8"/>
                    <a:pt x="0" y="60"/>
                    <a:pt x="30" y="98"/>
                  </a:cubicBezTo>
                  <a:cubicBezTo>
                    <a:pt x="39" y="107"/>
                    <a:pt x="52" y="111"/>
                    <a:pt x="64" y="111"/>
                  </a:cubicBezTo>
                  <a:cubicBezTo>
                    <a:pt x="81" y="111"/>
                    <a:pt x="99" y="103"/>
                    <a:pt x="112" y="90"/>
                  </a:cubicBezTo>
                  <a:cubicBezTo>
                    <a:pt x="142" y="60"/>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1728;p24">
              <a:extLst>
                <a:ext uri="{FF2B5EF4-FFF2-40B4-BE49-F238E27FC236}">
                  <a16:creationId xmlns:a16="http://schemas.microsoft.com/office/drawing/2014/main" id="{5318A57D-5B64-0237-3818-DDF8112E4AB6}"/>
                </a:ext>
              </a:extLst>
            </p:cNvPr>
            <p:cNvSpPr/>
            <p:nvPr/>
          </p:nvSpPr>
          <p:spPr>
            <a:xfrm rot="-2922755">
              <a:off x="8303981" y="2849113"/>
              <a:ext cx="18786" cy="13312"/>
            </a:xfrm>
            <a:custGeom>
              <a:avLst/>
              <a:gdLst/>
              <a:ahLst/>
              <a:cxnLst/>
              <a:rect l="l" t="t" r="r" b="b"/>
              <a:pathLst>
                <a:path w="151" h="107" extrusionOk="0">
                  <a:moveTo>
                    <a:pt x="76" y="0"/>
                  </a:moveTo>
                  <a:cubicBezTo>
                    <a:pt x="23" y="0"/>
                    <a:pt x="1" y="60"/>
                    <a:pt x="38" y="90"/>
                  </a:cubicBezTo>
                  <a:cubicBezTo>
                    <a:pt x="50" y="101"/>
                    <a:pt x="63" y="107"/>
                    <a:pt x="76" y="107"/>
                  </a:cubicBezTo>
                  <a:cubicBezTo>
                    <a:pt x="89" y="107"/>
                    <a:pt x="102" y="101"/>
                    <a:pt x="113" y="90"/>
                  </a:cubicBezTo>
                  <a:cubicBezTo>
                    <a:pt x="151"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1729;p24">
              <a:extLst>
                <a:ext uri="{FF2B5EF4-FFF2-40B4-BE49-F238E27FC236}">
                  <a16:creationId xmlns:a16="http://schemas.microsoft.com/office/drawing/2014/main" id="{A73564A6-F1AA-DBA6-D6DF-FB3188C46925}"/>
                </a:ext>
              </a:extLst>
            </p:cNvPr>
            <p:cNvSpPr/>
            <p:nvPr/>
          </p:nvSpPr>
          <p:spPr>
            <a:xfrm rot="-2922755">
              <a:off x="8303294" y="2834986"/>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8"/>
                    <a:pt x="71" y="108"/>
                  </a:cubicBezTo>
                  <a:cubicBezTo>
                    <a:pt x="86" y="108"/>
                    <a:pt x="101" y="102"/>
                    <a:pt x="113" y="91"/>
                  </a:cubicBezTo>
                  <a:cubicBezTo>
                    <a:pt x="141" y="55"/>
                    <a:pt x="12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1730;p24">
              <a:extLst>
                <a:ext uri="{FF2B5EF4-FFF2-40B4-BE49-F238E27FC236}">
                  <a16:creationId xmlns:a16="http://schemas.microsoft.com/office/drawing/2014/main" id="{D8E276AD-1B32-8A13-EE35-E721F7147B22}"/>
                </a:ext>
              </a:extLst>
            </p:cNvPr>
            <p:cNvSpPr/>
            <p:nvPr/>
          </p:nvSpPr>
          <p:spPr>
            <a:xfrm rot="-2922755">
              <a:off x="8301081" y="2820184"/>
              <a:ext cx="18661" cy="13810"/>
            </a:xfrm>
            <a:custGeom>
              <a:avLst/>
              <a:gdLst/>
              <a:ahLst/>
              <a:cxnLst/>
              <a:rect l="l" t="t" r="r" b="b"/>
              <a:pathLst>
                <a:path w="150" h="111" extrusionOk="0">
                  <a:moveTo>
                    <a:pt x="75" y="0"/>
                  </a:moveTo>
                  <a:cubicBezTo>
                    <a:pt x="23" y="0"/>
                    <a:pt x="0" y="60"/>
                    <a:pt x="38" y="97"/>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1731;p24">
              <a:extLst>
                <a:ext uri="{FF2B5EF4-FFF2-40B4-BE49-F238E27FC236}">
                  <a16:creationId xmlns:a16="http://schemas.microsoft.com/office/drawing/2014/main" id="{991BEDFE-B168-579E-F830-DB56B18091EA}"/>
                </a:ext>
              </a:extLst>
            </p:cNvPr>
            <p:cNvSpPr/>
            <p:nvPr/>
          </p:nvSpPr>
          <p:spPr>
            <a:xfrm rot="-2922755">
              <a:off x="8300061" y="2806095"/>
              <a:ext cx="17791" cy="13436"/>
            </a:xfrm>
            <a:custGeom>
              <a:avLst/>
              <a:gdLst/>
              <a:ahLst/>
              <a:cxnLst/>
              <a:rect l="l" t="t" r="r" b="b"/>
              <a:pathLst>
                <a:path w="143" h="108" extrusionOk="0">
                  <a:moveTo>
                    <a:pt x="68" y="1"/>
                  </a:moveTo>
                  <a:cubicBezTo>
                    <a:pt x="23" y="1"/>
                    <a:pt x="1" y="61"/>
                    <a:pt x="30" y="91"/>
                  </a:cubicBezTo>
                  <a:cubicBezTo>
                    <a:pt x="42" y="102"/>
                    <a:pt x="57" y="107"/>
                    <a:pt x="72" y="107"/>
                  </a:cubicBezTo>
                  <a:cubicBezTo>
                    <a:pt x="87" y="107"/>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1732;p24">
              <a:extLst>
                <a:ext uri="{FF2B5EF4-FFF2-40B4-BE49-F238E27FC236}">
                  <a16:creationId xmlns:a16="http://schemas.microsoft.com/office/drawing/2014/main" id="{0CAF7F8B-842B-E16D-0F94-CA022B8AF59E}"/>
                </a:ext>
              </a:extLst>
            </p:cNvPr>
            <p:cNvSpPr/>
            <p:nvPr/>
          </p:nvSpPr>
          <p:spPr>
            <a:xfrm rot="-2922755">
              <a:off x="8298400" y="2792016"/>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1733;p24">
              <a:extLst>
                <a:ext uri="{FF2B5EF4-FFF2-40B4-BE49-F238E27FC236}">
                  <a16:creationId xmlns:a16="http://schemas.microsoft.com/office/drawing/2014/main" id="{4FAF3384-4A01-A9E3-37C4-95155D5ED8D6}"/>
                </a:ext>
              </a:extLst>
            </p:cNvPr>
            <p:cNvSpPr/>
            <p:nvPr/>
          </p:nvSpPr>
          <p:spPr>
            <a:xfrm rot="-2922755">
              <a:off x="8296917" y="2777277"/>
              <a:ext cx="17791" cy="13561"/>
            </a:xfrm>
            <a:custGeom>
              <a:avLst/>
              <a:gdLst/>
              <a:ahLst/>
              <a:cxnLst/>
              <a:rect l="l" t="t" r="r" b="b"/>
              <a:pathLst>
                <a:path w="143" h="109" extrusionOk="0">
                  <a:moveTo>
                    <a:pt x="68" y="1"/>
                  </a:moveTo>
                  <a:cubicBezTo>
                    <a:pt x="23" y="1"/>
                    <a:pt x="1" y="60"/>
                    <a:pt x="38" y="98"/>
                  </a:cubicBezTo>
                  <a:cubicBezTo>
                    <a:pt x="45" y="105"/>
                    <a:pt x="56" y="108"/>
                    <a:pt x="69" y="108"/>
                  </a:cubicBezTo>
                  <a:cubicBezTo>
                    <a:pt x="84" y="108"/>
                    <a:pt x="101" y="103"/>
                    <a:pt x="113" y="90"/>
                  </a:cubicBezTo>
                  <a:cubicBezTo>
                    <a:pt x="143" y="60"/>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1734;p24">
              <a:extLst>
                <a:ext uri="{FF2B5EF4-FFF2-40B4-BE49-F238E27FC236}">
                  <a16:creationId xmlns:a16="http://schemas.microsoft.com/office/drawing/2014/main" id="{6B2DD378-CCF6-271B-6154-DD1A9E9C8EB5}"/>
                </a:ext>
              </a:extLst>
            </p:cNvPr>
            <p:cNvSpPr/>
            <p:nvPr/>
          </p:nvSpPr>
          <p:spPr>
            <a:xfrm rot="-2922755">
              <a:off x="8295145" y="2763203"/>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1735;p24">
              <a:extLst>
                <a:ext uri="{FF2B5EF4-FFF2-40B4-BE49-F238E27FC236}">
                  <a16:creationId xmlns:a16="http://schemas.microsoft.com/office/drawing/2014/main" id="{DD4861A1-6C00-D9C4-4ACC-BDBF3A303887}"/>
                </a:ext>
              </a:extLst>
            </p:cNvPr>
            <p:cNvSpPr/>
            <p:nvPr/>
          </p:nvSpPr>
          <p:spPr>
            <a:xfrm rot="-2922755">
              <a:off x="8368811" y="2899068"/>
              <a:ext cx="50137" cy="37572"/>
            </a:xfrm>
            <a:custGeom>
              <a:avLst/>
              <a:gdLst/>
              <a:ahLst/>
              <a:cxnLst/>
              <a:rect l="l" t="t" r="r" b="b"/>
              <a:pathLst>
                <a:path w="403" h="302" extrusionOk="0">
                  <a:moveTo>
                    <a:pt x="204" y="1"/>
                  </a:moveTo>
                  <a:cubicBezTo>
                    <a:pt x="201" y="1"/>
                    <a:pt x="198" y="1"/>
                    <a:pt x="195" y="1"/>
                  </a:cubicBezTo>
                  <a:cubicBezTo>
                    <a:pt x="60" y="8"/>
                    <a:pt x="0" y="166"/>
                    <a:pt x="97" y="263"/>
                  </a:cubicBezTo>
                  <a:cubicBezTo>
                    <a:pt x="126" y="288"/>
                    <a:pt x="164" y="301"/>
                    <a:pt x="201" y="301"/>
                  </a:cubicBezTo>
                  <a:cubicBezTo>
                    <a:pt x="241" y="301"/>
                    <a:pt x="280" y="286"/>
                    <a:pt x="307" y="255"/>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1736;p24">
              <a:extLst>
                <a:ext uri="{FF2B5EF4-FFF2-40B4-BE49-F238E27FC236}">
                  <a16:creationId xmlns:a16="http://schemas.microsoft.com/office/drawing/2014/main" id="{1E5F0481-10DB-5DD0-591B-8A39E0306D73}"/>
                </a:ext>
              </a:extLst>
            </p:cNvPr>
            <p:cNvSpPr/>
            <p:nvPr/>
          </p:nvSpPr>
          <p:spPr>
            <a:xfrm rot="-2922755">
              <a:off x="8354185" y="2758878"/>
              <a:ext cx="50137" cy="36950"/>
            </a:xfrm>
            <a:custGeom>
              <a:avLst/>
              <a:gdLst/>
              <a:ahLst/>
              <a:cxnLst/>
              <a:rect l="l" t="t" r="r" b="b"/>
              <a:pathLst>
                <a:path w="403" h="297" extrusionOk="0">
                  <a:moveTo>
                    <a:pt x="204" y="1"/>
                  </a:moveTo>
                  <a:cubicBezTo>
                    <a:pt x="201" y="1"/>
                    <a:pt x="198" y="1"/>
                    <a:pt x="195" y="1"/>
                  </a:cubicBezTo>
                  <a:cubicBezTo>
                    <a:pt x="68" y="1"/>
                    <a:pt x="0" y="166"/>
                    <a:pt x="97" y="255"/>
                  </a:cubicBezTo>
                  <a:cubicBezTo>
                    <a:pt x="129" y="284"/>
                    <a:pt x="166" y="297"/>
                    <a:pt x="202" y="297"/>
                  </a:cubicBezTo>
                  <a:cubicBezTo>
                    <a:pt x="242" y="297"/>
                    <a:pt x="283" y="280"/>
                    <a:pt x="315" y="248"/>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1737;p24">
              <a:extLst>
                <a:ext uri="{FF2B5EF4-FFF2-40B4-BE49-F238E27FC236}">
                  <a16:creationId xmlns:a16="http://schemas.microsoft.com/office/drawing/2014/main" id="{80DF6C95-90C3-FC09-5F75-403A5E8D1D58}"/>
                </a:ext>
              </a:extLst>
            </p:cNvPr>
            <p:cNvSpPr/>
            <p:nvPr/>
          </p:nvSpPr>
          <p:spPr>
            <a:xfrm rot="-2922755">
              <a:off x="8383124" y="289743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1738;p24">
              <a:extLst>
                <a:ext uri="{FF2B5EF4-FFF2-40B4-BE49-F238E27FC236}">
                  <a16:creationId xmlns:a16="http://schemas.microsoft.com/office/drawing/2014/main" id="{A6BDE6F3-92B6-51F1-790C-9BCB95691CE6}"/>
                </a:ext>
              </a:extLst>
            </p:cNvPr>
            <p:cNvSpPr/>
            <p:nvPr/>
          </p:nvSpPr>
          <p:spPr>
            <a:xfrm rot="-2922755">
              <a:off x="8382588" y="2887232"/>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1739;p24">
              <a:extLst>
                <a:ext uri="{FF2B5EF4-FFF2-40B4-BE49-F238E27FC236}">
                  <a16:creationId xmlns:a16="http://schemas.microsoft.com/office/drawing/2014/main" id="{F810F45F-1F58-7B4C-A442-F660685C3416}"/>
                </a:ext>
              </a:extLst>
            </p:cNvPr>
            <p:cNvSpPr/>
            <p:nvPr/>
          </p:nvSpPr>
          <p:spPr>
            <a:xfrm rot="-2922755">
              <a:off x="8380709" y="2876255"/>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1740;p24">
              <a:extLst>
                <a:ext uri="{FF2B5EF4-FFF2-40B4-BE49-F238E27FC236}">
                  <a16:creationId xmlns:a16="http://schemas.microsoft.com/office/drawing/2014/main" id="{0F51707B-0E40-9011-BC70-4372D126485C}"/>
                </a:ext>
              </a:extLst>
            </p:cNvPr>
            <p:cNvSpPr/>
            <p:nvPr/>
          </p:nvSpPr>
          <p:spPr>
            <a:xfrm rot="-2922755">
              <a:off x="8380102" y="28661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1741;p24">
              <a:extLst>
                <a:ext uri="{FF2B5EF4-FFF2-40B4-BE49-F238E27FC236}">
                  <a16:creationId xmlns:a16="http://schemas.microsoft.com/office/drawing/2014/main" id="{92F930F6-63A5-64E9-8A66-65A265815FF2}"/>
                </a:ext>
              </a:extLst>
            </p:cNvPr>
            <p:cNvSpPr/>
            <p:nvPr/>
          </p:nvSpPr>
          <p:spPr>
            <a:xfrm rot="-2922755">
              <a:off x="8378545" y="2855997"/>
              <a:ext cx="18786" cy="13934"/>
            </a:xfrm>
            <a:custGeom>
              <a:avLst/>
              <a:gdLst/>
              <a:ahLst/>
              <a:cxnLst/>
              <a:rect l="l" t="t" r="r" b="b"/>
              <a:pathLst>
                <a:path w="151" h="112" extrusionOk="0">
                  <a:moveTo>
                    <a:pt x="76" y="1"/>
                  </a:moveTo>
                  <a:cubicBezTo>
                    <a:pt x="23" y="1"/>
                    <a:pt x="1" y="61"/>
                    <a:pt x="38" y="98"/>
                  </a:cubicBezTo>
                  <a:cubicBezTo>
                    <a:pt x="48" y="108"/>
                    <a:pt x="60" y="112"/>
                    <a:pt x="72" y="112"/>
                  </a:cubicBezTo>
                  <a:cubicBezTo>
                    <a:pt x="88" y="112"/>
                    <a:pt x="104"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1742;p24">
              <a:extLst>
                <a:ext uri="{FF2B5EF4-FFF2-40B4-BE49-F238E27FC236}">
                  <a16:creationId xmlns:a16="http://schemas.microsoft.com/office/drawing/2014/main" id="{D077DDF1-380B-2A3D-5285-3BBC3B8D14EE}"/>
                </a:ext>
              </a:extLst>
            </p:cNvPr>
            <p:cNvSpPr/>
            <p:nvPr/>
          </p:nvSpPr>
          <p:spPr>
            <a:xfrm rot="-2922755">
              <a:off x="8377891" y="2845900"/>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1743;p24">
              <a:extLst>
                <a:ext uri="{FF2B5EF4-FFF2-40B4-BE49-F238E27FC236}">
                  <a16:creationId xmlns:a16="http://schemas.microsoft.com/office/drawing/2014/main" id="{36CC82DB-F913-AE9D-9255-EB3714391CD7}"/>
                </a:ext>
              </a:extLst>
            </p:cNvPr>
            <p:cNvSpPr/>
            <p:nvPr/>
          </p:nvSpPr>
          <p:spPr>
            <a:xfrm rot="-2922755">
              <a:off x="8377254" y="2835468"/>
              <a:ext cx="17791" cy="13436"/>
            </a:xfrm>
            <a:custGeom>
              <a:avLst/>
              <a:gdLst/>
              <a:ahLst/>
              <a:cxnLst/>
              <a:rect l="l" t="t" r="r" b="b"/>
              <a:pathLst>
                <a:path w="143" h="108" extrusionOk="0">
                  <a:moveTo>
                    <a:pt x="68" y="0"/>
                  </a:moveTo>
                  <a:cubicBezTo>
                    <a:pt x="16" y="0"/>
                    <a:pt x="1" y="60"/>
                    <a:pt x="31" y="97"/>
                  </a:cubicBezTo>
                  <a:cubicBezTo>
                    <a:pt x="41" y="104"/>
                    <a:pt x="54" y="108"/>
                    <a:pt x="67" y="108"/>
                  </a:cubicBezTo>
                  <a:cubicBezTo>
                    <a:pt x="84" y="108"/>
                    <a:pt x="100"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1744;p24">
              <a:extLst>
                <a:ext uri="{FF2B5EF4-FFF2-40B4-BE49-F238E27FC236}">
                  <a16:creationId xmlns:a16="http://schemas.microsoft.com/office/drawing/2014/main" id="{A4C1577E-49C9-F841-7BBB-AF211F0D77D6}"/>
                </a:ext>
              </a:extLst>
            </p:cNvPr>
            <p:cNvSpPr/>
            <p:nvPr/>
          </p:nvSpPr>
          <p:spPr>
            <a:xfrm rot="-2922755">
              <a:off x="8375846" y="2825656"/>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1745;p24">
              <a:extLst>
                <a:ext uri="{FF2B5EF4-FFF2-40B4-BE49-F238E27FC236}">
                  <a16:creationId xmlns:a16="http://schemas.microsoft.com/office/drawing/2014/main" id="{1807A7E7-F216-7BD6-980F-37DC11DD5943}"/>
                </a:ext>
              </a:extLst>
            </p:cNvPr>
            <p:cNvSpPr/>
            <p:nvPr/>
          </p:nvSpPr>
          <p:spPr>
            <a:xfrm rot="-2922755">
              <a:off x="8375162" y="2815121"/>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1746;p24">
              <a:extLst>
                <a:ext uri="{FF2B5EF4-FFF2-40B4-BE49-F238E27FC236}">
                  <a16:creationId xmlns:a16="http://schemas.microsoft.com/office/drawing/2014/main" id="{95F4B09F-9AB4-6A01-E227-D9556A4C41AE}"/>
                </a:ext>
              </a:extLst>
            </p:cNvPr>
            <p:cNvSpPr/>
            <p:nvPr/>
          </p:nvSpPr>
          <p:spPr>
            <a:xfrm rot="-2922755">
              <a:off x="8373820" y="28049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1747;p24">
              <a:extLst>
                <a:ext uri="{FF2B5EF4-FFF2-40B4-BE49-F238E27FC236}">
                  <a16:creationId xmlns:a16="http://schemas.microsoft.com/office/drawing/2014/main" id="{8C55458D-A978-60BF-BCFF-E0260BC6E4FA}"/>
                </a:ext>
              </a:extLst>
            </p:cNvPr>
            <p:cNvSpPr/>
            <p:nvPr/>
          </p:nvSpPr>
          <p:spPr>
            <a:xfrm rot="-2922755">
              <a:off x="8373284" y="2794722"/>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1748;p24">
              <a:extLst>
                <a:ext uri="{FF2B5EF4-FFF2-40B4-BE49-F238E27FC236}">
                  <a16:creationId xmlns:a16="http://schemas.microsoft.com/office/drawing/2014/main" id="{DA5E6F9C-E872-7C5A-641C-E88CCE6DD327}"/>
                </a:ext>
              </a:extLst>
            </p:cNvPr>
            <p:cNvSpPr/>
            <p:nvPr/>
          </p:nvSpPr>
          <p:spPr>
            <a:xfrm rot="-2922755">
              <a:off x="8371452" y="2783849"/>
              <a:ext cx="18786" cy="14307"/>
            </a:xfrm>
            <a:custGeom>
              <a:avLst/>
              <a:gdLst/>
              <a:ahLst/>
              <a:cxnLst/>
              <a:rect l="l" t="t" r="r" b="b"/>
              <a:pathLst>
                <a:path w="151" h="115" extrusionOk="0">
                  <a:moveTo>
                    <a:pt x="75" y="0"/>
                  </a:moveTo>
                  <a:cubicBezTo>
                    <a:pt x="23" y="8"/>
                    <a:pt x="1" y="67"/>
                    <a:pt x="38" y="97"/>
                  </a:cubicBezTo>
                  <a:cubicBezTo>
                    <a:pt x="49" y="109"/>
                    <a:pt x="62" y="114"/>
                    <a:pt x="75" y="114"/>
                  </a:cubicBezTo>
                  <a:cubicBezTo>
                    <a:pt x="89" y="114"/>
                    <a:pt x="102"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1749;p24">
              <a:extLst>
                <a:ext uri="{FF2B5EF4-FFF2-40B4-BE49-F238E27FC236}">
                  <a16:creationId xmlns:a16="http://schemas.microsoft.com/office/drawing/2014/main" id="{0DAE8E36-5F91-DAE3-A681-493EED3656EB}"/>
                </a:ext>
              </a:extLst>
            </p:cNvPr>
            <p:cNvSpPr/>
            <p:nvPr/>
          </p:nvSpPr>
          <p:spPr>
            <a:xfrm rot="-2922755">
              <a:off x="8441976" y="2869585"/>
              <a:ext cx="37323" cy="37448"/>
            </a:xfrm>
            <a:custGeom>
              <a:avLst/>
              <a:gdLst/>
              <a:ahLst/>
              <a:cxnLst/>
              <a:rect l="l" t="t" r="r" b="b"/>
              <a:pathLst>
                <a:path w="300" h="301" extrusionOk="0">
                  <a:moveTo>
                    <a:pt x="150" y="1"/>
                  </a:moveTo>
                  <a:cubicBezTo>
                    <a:pt x="67" y="1"/>
                    <a:pt x="0" y="68"/>
                    <a:pt x="0" y="151"/>
                  </a:cubicBezTo>
                  <a:cubicBezTo>
                    <a:pt x="0" y="233"/>
                    <a:pt x="67" y="300"/>
                    <a:pt x="150" y="300"/>
                  </a:cubicBezTo>
                  <a:cubicBezTo>
                    <a:pt x="232" y="300"/>
                    <a:pt x="299" y="233"/>
                    <a:pt x="299" y="151"/>
                  </a:cubicBezTo>
                  <a:cubicBezTo>
                    <a:pt x="299"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1750;p24">
              <a:extLst>
                <a:ext uri="{FF2B5EF4-FFF2-40B4-BE49-F238E27FC236}">
                  <a16:creationId xmlns:a16="http://schemas.microsoft.com/office/drawing/2014/main" id="{D0778AAC-DD2C-A1CB-73C9-B08A83DEE1E9}"/>
                </a:ext>
              </a:extLst>
            </p:cNvPr>
            <p:cNvSpPr/>
            <p:nvPr/>
          </p:nvSpPr>
          <p:spPr>
            <a:xfrm rot="-2922755">
              <a:off x="8427527" y="2784846"/>
              <a:ext cx="49142" cy="37448"/>
            </a:xfrm>
            <a:custGeom>
              <a:avLst/>
              <a:gdLst/>
              <a:ahLst/>
              <a:cxnLst/>
              <a:rect l="l" t="t" r="r" b="b"/>
              <a:pathLst>
                <a:path w="395" h="301" extrusionOk="0">
                  <a:moveTo>
                    <a:pt x="203" y="0"/>
                  </a:moveTo>
                  <a:cubicBezTo>
                    <a:pt x="200" y="0"/>
                    <a:pt x="198" y="0"/>
                    <a:pt x="195" y="0"/>
                  </a:cubicBezTo>
                  <a:cubicBezTo>
                    <a:pt x="60" y="8"/>
                    <a:pt x="0" y="173"/>
                    <a:pt x="98" y="262"/>
                  </a:cubicBezTo>
                  <a:cubicBezTo>
                    <a:pt x="126" y="288"/>
                    <a:pt x="164" y="301"/>
                    <a:pt x="201" y="301"/>
                  </a:cubicBezTo>
                  <a:cubicBezTo>
                    <a:pt x="241" y="301"/>
                    <a:pt x="280" y="286"/>
                    <a:pt x="307" y="255"/>
                  </a:cubicBezTo>
                  <a:cubicBezTo>
                    <a:pt x="395" y="160"/>
                    <a:pt x="325"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1751;p24">
              <a:extLst>
                <a:ext uri="{FF2B5EF4-FFF2-40B4-BE49-F238E27FC236}">
                  <a16:creationId xmlns:a16="http://schemas.microsoft.com/office/drawing/2014/main" id="{452E68C3-168B-3AFD-884A-AD4CB16552C5}"/>
                </a:ext>
              </a:extLst>
            </p:cNvPr>
            <p:cNvSpPr/>
            <p:nvPr/>
          </p:nvSpPr>
          <p:spPr>
            <a:xfrm rot="-2922755">
              <a:off x="8450957" y="2872808"/>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1752;p24">
              <a:extLst>
                <a:ext uri="{FF2B5EF4-FFF2-40B4-BE49-F238E27FC236}">
                  <a16:creationId xmlns:a16="http://schemas.microsoft.com/office/drawing/2014/main" id="{FFBCAF24-1C65-327F-66B2-7D0FDE94494C}"/>
                </a:ext>
              </a:extLst>
            </p:cNvPr>
            <p:cNvSpPr/>
            <p:nvPr/>
          </p:nvSpPr>
          <p:spPr>
            <a:xfrm rot="-2922755">
              <a:off x="8449812" y="2866639"/>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1753;p24">
              <a:extLst>
                <a:ext uri="{FF2B5EF4-FFF2-40B4-BE49-F238E27FC236}">
                  <a16:creationId xmlns:a16="http://schemas.microsoft.com/office/drawing/2014/main" id="{79DC3FF8-40B5-033D-F8FD-8E74C5E4F127}"/>
                </a:ext>
              </a:extLst>
            </p:cNvPr>
            <p:cNvSpPr/>
            <p:nvPr/>
          </p:nvSpPr>
          <p:spPr>
            <a:xfrm rot="-2922755">
              <a:off x="8449586" y="2860324"/>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1754;p24">
              <a:extLst>
                <a:ext uri="{FF2B5EF4-FFF2-40B4-BE49-F238E27FC236}">
                  <a16:creationId xmlns:a16="http://schemas.microsoft.com/office/drawing/2014/main" id="{8B79616F-ECC3-393F-55E1-5C9C8BEAFE30}"/>
                </a:ext>
              </a:extLst>
            </p:cNvPr>
            <p:cNvSpPr/>
            <p:nvPr/>
          </p:nvSpPr>
          <p:spPr>
            <a:xfrm rot="-2922755">
              <a:off x="8448420" y="2854108"/>
              <a:ext cx="18786" cy="13934"/>
            </a:xfrm>
            <a:custGeom>
              <a:avLst/>
              <a:gdLst/>
              <a:ahLst/>
              <a:cxnLst/>
              <a:rect l="l" t="t" r="r" b="b"/>
              <a:pathLst>
                <a:path w="151" h="112" extrusionOk="0">
                  <a:moveTo>
                    <a:pt x="75" y="1"/>
                  </a:moveTo>
                  <a:cubicBezTo>
                    <a:pt x="23" y="8"/>
                    <a:pt x="1" y="60"/>
                    <a:pt x="38" y="98"/>
                  </a:cubicBezTo>
                  <a:cubicBezTo>
                    <a:pt x="47" y="107"/>
                    <a:pt x="59" y="111"/>
                    <a:pt x="71" y="111"/>
                  </a:cubicBezTo>
                  <a:cubicBezTo>
                    <a:pt x="88" y="111"/>
                    <a:pt x="104"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1755;p24">
              <a:extLst>
                <a:ext uri="{FF2B5EF4-FFF2-40B4-BE49-F238E27FC236}">
                  <a16:creationId xmlns:a16="http://schemas.microsoft.com/office/drawing/2014/main" id="{2BADE6ED-8020-041E-15CA-9C8A947DA2E2}"/>
                </a:ext>
              </a:extLst>
            </p:cNvPr>
            <p:cNvSpPr/>
            <p:nvPr/>
          </p:nvSpPr>
          <p:spPr>
            <a:xfrm rot="-2922755">
              <a:off x="8448391" y="2847829"/>
              <a:ext cx="17791" cy="14307"/>
            </a:xfrm>
            <a:custGeom>
              <a:avLst/>
              <a:gdLst/>
              <a:ahLst/>
              <a:cxnLst/>
              <a:rect l="l" t="t" r="r" b="b"/>
              <a:pathLst>
                <a:path w="143" h="115" extrusionOk="0">
                  <a:moveTo>
                    <a:pt x="67" y="0"/>
                  </a:moveTo>
                  <a:cubicBezTo>
                    <a:pt x="22" y="8"/>
                    <a:pt x="0" y="67"/>
                    <a:pt x="37" y="97"/>
                  </a:cubicBezTo>
                  <a:cubicBezTo>
                    <a:pt x="49" y="109"/>
                    <a:pt x="62" y="114"/>
                    <a:pt x="75" y="114"/>
                  </a:cubicBezTo>
                  <a:cubicBezTo>
                    <a:pt x="88" y="114"/>
                    <a:pt x="101" y="109"/>
                    <a:pt x="112" y="97"/>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1756;p24">
              <a:extLst>
                <a:ext uri="{FF2B5EF4-FFF2-40B4-BE49-F238E27FC236}">
                  <a16:creationId xmlns:a16="http://schemas.microsoft.com/office/drawing/2014/main" id="{AE1459F7-8F62-BC91-1AFC-9D0437134EA1}"/>
                </a:ext>
              </a:extLst>
            </p:cNvPr>
            <p:cNvSpPr/>
            <p:nvPr/>
          </p:nvSpPr>
          <p:spPr>
            <a:xfrm rot="-2922755">
              <a:off x="8448245" y="284206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1757;p24">
              <a:extLst>
                <a:ext uri="{FF2B5EF4-FFF2-40B4-BE49-F238E27FC236}">
                  <a16:creationId xmlns:a16="http://schemas.microsoft.com/office/drawing/2014/main" id="{994E905C-5AC4-D04C-127D-1ADF60E777CE}"/>
                </a:ext>
              </a:extLst>
            </p:cNvPr>
            <p:cNvSpPr/>
            <p:nvPr/>
          </p:nvSpPr>
          <p:spPr>
            <a:xfrm rot="-2922755">
              <a:off x="8447207" y="2836131"/>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1758;p24">
              <a:extLst>
                <a:ext uri="{FF2B5EF4-FFF2-40B4-BE49-F238E27FC236}">
                  <a16:creationId xmlns:a16="http://schemas.microsoft.com/office/drawing/2014/main" id="{C2FE80BD-DEDF-EAA7-4459-AC1E02D8565F}"/>
                </a:ext>
              </a:extLst>
            </p:cNvPr>
            <p:cNvSpPr/>
            <p:nvPr/>
          </p:nvSpPr>
          <p:spPr>
            <a:xfrm rot="-2922755">
              <a:off x="8446717" y="2829609"/>
              <a:ext cx="17915" cy="13312"/>
            </a:xfrm>
            <a:custGeom>
              <a:avLst/>
              <a:gdLst/>
              <a:ahLst/>
              <a:cxnLst/>
              <a:rect l="l" t="t" r="r" b="b"/>
              <a:pathLst>
                <a:path w="144" h="107" extrusionOk="0">
                  <a:moveTo>
                    <a:pt x="68" y="0"/>
                  </a:moveTo>
                  <a:cubicBezTo>
                    <a:pt x="16"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1759;p24">
              <a:extLst>
                <a:ext uri="{FF2B5EF4-FFF2-40B4-BE49-F238E27FC236}">
                  <a16:creationId xmlns:a16="http://schemas.microsoft.com/office/drawing/2014/main" id="{3F4B1F89-AAE2-93B3-8839-E5E55C801FDF}"/>
                </a:ext>
              </a:extLst>
            </p:cNvPr>
            <p:cNvSpPr/>
            <p:nvPr/>
          </p:nvSpPr>
          <p:spPr>
            <a:xfrm rot="-2922755">
              <a:off x="8445742" y="2823689"/>
              <a:ext cx="17791" cy="13561"/>
            </a:xfrm>
            <a:custGeom>
              <a:avLst/>
              <a:gdLst/>
              <a:ahLst/>
              <a:cxnLst/>
              <a:rect l="l" t="t" r="r" b="b"/>
              <a:pathLst>
                <a:path w="143" h="109" extrusionOk="0">
                  <a:moveTo>
                    <a:pt x="76" y="1"/>
                  </a:moveTo>
                  <a:cubicBezTo>
                    <a:pt x="23" y="1"/>
                    <a:pt x="1" y="61"/>
                    <a:pt x="38" y="98"/>
                  </a:cubicBezTo>
                  <a:cubicBezTo>
                    <a:pt x="48" y="105"/>
                    <a:pt x="60" y="109"/>
                    <a:pt x="72" y="109"/>
                  </a:cubicBezTo>
                  <a:cubicBezTo>
                    <a:pt x="86" y="109"/>
                    <a:pt x="101" y="103"/>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1760;p24">
              <a:extLst>
                <a:ext uri="{FF2B5EF4-FFF2-40B4-BE49-F238E27FC236}">
                  <a16:creationId xmlns:a16="http://schemas.microsoft.com/office/drawing/2014/main" id="{9AEF69D3-63B9-4D13-B658-2F0134DE7713}"/>
                </a:ext>
              </a:extLst>
            </p:cNvPr>
            <p:cNvSpPr/>
            <p:nvPr/>
          </p:nvSpPr>
          <p:spPr>
            <a:xfrm rot="-2922755">
              <a:off x="8445403" y="2817099"/>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2" y="90"/>
                  </a:cubicBezTo>
                  <a:cubicBezTo>
                    <a:pt x="142" y="60"/>
                    <a:pt x="112"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1761;p24">
              <a:extLst>
                <a:ext uri="{FF2B5EF4-FFF2-40B4-BE49-F238E27FC236}">
                  <a16:creationId xmlns:a16="http://schemas.microsoft.com/office/drawing/2014/main" id="{9DFB5DE6-8883-0BE7-AEBF-C3E1D9A17FA5}"/>
                </a:ext>
              </a:extLst>
            </p:cNvPr>
            <p:cNvSpPr/>
            <p:nvPr/>
          </p:nvSpPr>
          <p:spPr>
            <a:xfrm rot="-2922755">
              <a:off x="8444500" y="2811215"/>
              <a:ext cx="17791" cy="13810"/>
            </a:xfrm>
            <a:custGeom>
              <a:avLst/>
              <a:gdLst/>
              <a:ahLst/>
              <a:cxnLst/>
              <a:rect l="l" t="t" r="r" b="b"/>
              <a:pathLst>
                <a:path w="143" h="111" extrusionOk="0">
                  <a:moveTo>
                    <a:pt x="67" y="0"/>
                  </a:moveTo>
                  <a:cubicBezTo>
                    <a:pt x="23" y="7"/>
                    <a:pt x="0" y="60"/>
                    <a:pt x="38"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1762;p24">
              <a:extLst>
                <a:ext uri="{FF2B5EF4-FFF2-40B4-BE49-F238E27FC236}">
                  <a16:creationId xmlns:a16="http://schemas.microsoft.com/office/drawing/2014/main" id="{A429C1A5-FA77-79FE-5CFC-474D8DC3C7F3}"/>
                </a:ext>
              </a:extLst>
            </p:cNvPr>
            <p:cNvSpPr/>
            <p:nvPr/>
          </p:nvSpPr>
          <p:spPr>
            <a:xfrm rot="-2922755">
              <a:off x="8444172" y="2804552"/>
              <a:ext cx="17791" cy="14307"/>
            </a:xfrm>
            <a:custGeom>
              <a:avLst/>
              <a:gdLst/>
              <a:ahLst/>
              <a:cxnLst/>
              <a:rect l="l" t="t" r="r" b="b"/>
              <a:pathLst>
                <a:path w="143" h="115" extrusionOk="0">
                  <a:moveTo>
                    <a:pt x="68" y="1"/>
                  </a:moveTo>
                  <a:cubicBezTo>
                    <a:pt x="23" y="8"/>
                    <a:pt x="1" y="68"/>
                    <a:pt x="30" y="98"/>
                  </a:cubicBezTo>
                  <a:cubicBezTo>
                    <a:pt x="42" y="109"/>
                    <a:pt x="57" y="115"/>
                    <a:pt x="72" y="115"/>
                  </a:cubicBezTo>
                  <a:cubicBezTo>
                    <a:pt x="87" y="115"/>
                    <a:pt x="102" y="109"/>
                    <a:pt x="113" y="98"/>
                  </a:cubicBezTo>
                  <a:cubicBezTo>
                    <a:pt x="143" y="60"/>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1763;p24">
              <a:extLst>
                <a:ext uri="{FF2B5EF4-FFF2-40B4-BE49-F238E27FC236}">
                  <a16:creationId xmlns:a16="http://schemas.microsoft.com/office/drawing/2014/main" id="{C1EAA0F2-6CE9-6028-308C-8C886880CEFD}"/>
                </a:ext>
              </a:extLst>
            </p:cNvPr>
            <p:cNvSpPr/>
            <p:nvPr/>
          </p:nvSpPr>
          <p:spPr>
            <a:xfrm rot="-2922755">
              <a:off x="8500251" y="2838305"/>
              <a:ext cx="50386" cy="37821"/>
            </a:xfrm>
            <a:custGeom>
              <a:avLst/>
              <a:gdLst/>
              <a:ahLst/>
              <a:cxnLst/>
              <a:rect l="l" t="t" r="r" b="b"/>
              <a:pathLst>
                <a:path w="405" h="304" extrusionOk="0">
                  <a:moveTo>
                    <a:pt x="195" y="0"/>
                  </a:moveTo>
                  <a:cubicBezTo>
                    <a:pt x="60" y="8"/>
                    <a:pt x="0" y="173"/>
                    <a:pt x="97" y="262"/>
                  </a:cubicBezTo>
                  <a:cubicBezTo>
                    <a:pt x="125" y="291"/>
                    <a:pt x="162" y="304"/>
                    <a:pt x="198" y="304"/>
                  </a:cubicBezTo>
                  <a:cubicBezTo>
                    <a:pt x="239" y="304"/>
                    <a:pt x="279" y="287"/>
                    <a:pt x="307" y="255"/>
                  </a:cubicBezTo>
                  <a:cubicBezTo>
                    <a:pt x="404" y="158"/>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1764;p24">
              <a:extLst>
                <a:ext uri="{FF2B5EF4-FFF2-40B4-BE49-F238E27FC236}">
                  <a16:creationId xmlns:a16="http://schemas.microsoft.com/office/drawing/2014/main" id="{4782B586-1527-456F-EEBB-59B39305B497}"/>
                </a:ext>
              </a:extLst>
            </p:cNvPr>
            <p:cNvSpPr/>
            <p:nvPr/>
          </p:nvSpPr>
          <p:spPr>
            <a:xfrm rot="-2922755">
              <a:off x="8497770" y="2810452"/>
              <a:ext cx="49515" cy="37572"/>
            </a:xfrm>
            <a:custGeom>
              <a:avLst/>
              <a:gdLst/>
              <a:ahLst/>
              <a:cxnLst/>
              <a:rect l="l" t="t" r="r" b="b"/>
              <a:pathLst>
                <a:path w="398" h="302" extrusionOk="0">
                  <a:moveTo>
                    <a:pt x="195" y="1"/>
                  </a:moveTo>
                  <a:cubicBezTo>
                    <a:pt x="60" y="8"/>
                    <a:pt x="0" y="173"/>
                    <a:pt x="98" y="263"/>
                  </a:cubicBezTo>
                  <a:cubicBezTo>
                    <a:pt x="127" y="288"/>
                    <a:pt x="164" y="301"/>
                    <a:pt x="201" y="301"/>
                  </a:cubicBezTo>
                  <a:cubicBezTo>
                    <a:pt x="241" y="301"/>
                    <a:pt x="280" y="286"/>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1765;p24">
              <a:extLst>
                <a:ext uri="{FF2B5EF4-FFF2-40B4-BE49-F238E27FC236}">
                  <a16:creationId xmlns:a16="http://schemas.microsoft.com/office/drawing/2014/main" id="{CF04154D-EC25-68C9-40C6-EA44EA82FC56}"/>
                </a:ext>
              </a:extLst>
            </p:cNvPr>
            <p:cNvSpPr/>
            <p:nvPr/>
          </p:nvSpPr>
          <p:spPr>
            <a:xfrm rot="-2922755">
              <a:off x="8515834" y="2847760"/>
              <a:ext cx="18786" cy="13561"/>
            </a:xfrm>
            <a:custGeom>
              <a:avLst/>
              <a:gdLst/>
              <a:ahLst/>
              <a:cxnLst/>
              <a:rect l="l" t="t" r="r" b="b"/>
              <a:pathLst>
                <a:path w="151" h="109" extrusionOk="0">
                  <a:moveTo>
                    <a:pt x="75" y="1"/>
                  </a:moveTo>
                  <a:cubicBezTo>
                    <a:pt x="23" y="1"/>
                    <a:pt x="0" y="61"/>
                    <a:pt x="38" y="98"/>
                  </a:cubicBezTo>
                  <a:cubicBezTo>
                    <a:pt x="48" y="105"/>
                    <a:pt x="59" y="109"/>
                    <a:pt x="71" y="109"/>
                  </a:cubicBezTo>
                  <a:cubicBezTo>
                    <a:pt x="86" y="109"/>
                    <a:pt x="100"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1766;p24">
              <a:extLst>
                <a:ext uri="{FF2B5EF4-FFF2-40B4-BE49-F238E27FC236}">
                  <a16:creationId xmlns:a16="http://schemas.microsoft.com/office/drawing/2014/main" id="{772F0206-C717-105C-1195-0778661FCFDE}"/>
                </a:ext>
              </a:extLst>
            </p:cNvPr>
            <p:cNvSpPr/>
            <p:nvPr/>
          </p:nvSpPr>
          <p:spPr>
            <a:xfrm rot="-2922755">
              <a:off x="8516113" y="284537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1767;p24">
              <a:extLst>
                <a:ext uri="{FF2B5EF4-FFF2-40B4-BE49-F238E27FC236}">
                  <a16:creationId xmlns:a16="http://schemas.microsoft.com/office/drawing/2014/main" id="{4B067731-15CE-96B2-FDE6-E7E365694D08}"/>
                </a:ext>
              </a:extLst>
            </p:cNvPr>
            <p:cNvSpPr/>
            <p:nvPr/>
          </p:nvSpPr>
          <p:spPr>
            <a:xfrm rot="-2922755">
              <a:off x="8515490" y="2843940"/>
              <a:ext cx="18786" cy="13312"/>
            </a:xfrm>
            <a:custGeom>
              <a:avLst/>
              <a:gdLst/>
              <a:ahLst/>
              <a:cxnLst/>
              <a:rect l="l" t="t" r="r" b="b"/>
              <a:pathLst>
                <a:path w="151" h="107"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1768;p24">
              <a:extLst>
                <a:ext uri="{FF2B5EF4-FFF2-40B4-BE49-F238E27FC236}">
                  <a16:creationId xmlns:a16="http://schemas.microsoft.com/office/drawing/2014/main" id="{3453BD66-ED0A-87B9-7058-679FE079E643}"/>
                </a:ext>
              </a:extLst>
            </p:cNvPr>
            <p:cNvSpPr/>
            <p:nvPr/>
          </p:nvSpPr>
          <p:spPr>
            <a:xfrm rot="-2922755">
              <a:off x="8515582" y="2841638"/>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1769;p24">
              <a:extLst>
                <a:ext uri="{FF2B5EF4-FFF2-40B4-BE49-F238E27FC236}">
                  <a16:creationId xmlns:a16="http://schemas.microsoft.com/office/drawing/2014/main" id="{8F16DAA8-36AF-E0B0-0730-CBFC6D2AA2D7}"/>
                </a:ext>
              </a:extLst>
            </p:cNvPr>
            <p:cNvSpPr/>
            <p:nvPr/>
          </p:nvSpPr>
          <p:spPr>
            <a:xfrm rot="-2922755">
              <a:off x="8515338" y="2840021"/>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8"/>
                    <a:pt x="75" y="108"/>
                  </a:cubicBezTo>
                  <a:cubicBezTo>
                    <a:pt x="88" y="108"/>
                    <a:pt x="101"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1770;p24">
              <a:extLst>
                <a:ext uri="{FF2B5EF4-FFF2-40B4-BE49-F238E27FC236}">
                  <a16:creationId xmlns:a16="http://schemas.microsoft.com/office/drawing/2014/main" id="{57C97496-2BA5-18E1-3173-91F396769326}"/>
                </a:ext>
              </a:extLst>
            </p:cNvPr>
            <p:cNvSpPr/>
            <p:nvPr/>
          </p:nvSpPr>
          <p:spPr>
            <a:xfrm rot="-2922755">
              <a:off x="8515320" y="28376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2" y="91"/>
                  </a:cubicBezTo>
                  <a:cubicBezTo>
                    <a:pt x="142" y="53"/>
                    <a:pt x="112"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1771;p24">
              <a:extLst>
                <a:ext uri="{FF2B5EF4-FFF2-40B4-BE49-F238E27FC236}">
                  <a16:creationId xmlns:a16="http://schemas.microsoft.com/office/drawing/2014/main" id="{5C24F905-0F4C-A5A3-1D2D-22EF5E16E1E6}"/>
                </a:ext>
              </a:extLst>
            </p:cNvPr>
            <p:cNvSpPr/>
            <p:nvPr/>
          </p:nvSpPr>
          <p:spPr>
            <a:xfrm rot="-2922755">
              <a:off x="8514463" y="2835277"/>
              <a:ext cx="18786" cy="13934"/>
            </a:xfrm>
            <a:custGeom>
              <a:avLst/>
              <a:gdLst/>
              <a:ahLst/>
              <a:cxnLst/>
              <a:rect l="l" t="t" r="r" b="b"/>
              <a:pathLst>
                <a:path w="151" h="112" extrusionOk="0">
                  <a:moveTo>
                    <a:pt x="76" y="1"/>
                  </a:moveTo>
                  <a:cubicBezTo>
                    <a:pt x="23" y="8"/>
                    <a:pt x="1" y="61"/>
                    <a:pt x="38" y="98"/>
                  </a:cubicBezTo>
                  <a:cubicBezTo>
                    <a:pt x="48" y="108"/>
                    <a:pt x="58" y="112"/>
                    <a:pt x="69" y="112"/>
                  </a:cubicBezTo>
                  <a:cubicBezTo>
                    <a:pt x="84" y="112"/>
                    <a:pt x="100" y="104"/>
                    <a:pt x="113" y="91"/>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1772;p24">
              <a:extLst>
                <a:ext uri="{FF2B5EF4-FFF2-40B4-BE49-F238E27FC236}">
                  <a16:creationId xmlns:a16="http://schemas.microsoft.com/office/drawing/2014/main" id="{C395754D-6BDC-D7BA-5410-F9D1756947E1}"/>
                </a:ext>
              </a:extLst>
            </p:cNvPr>
            <p:cNvSpPr/>
            <p:nvPr/>
          </p:nvSpPr>
          <p:spPr>
            <a:xfrm rot="-2922755">
              <a:off x="8514997" y="2833702"/>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1773;p24">
              <a:extLst>
                <a:ext uri="{FF2B5EF4-FFF2-40B4-BE49-F238E27FC236}">
                  <a16:creationId xmlns:a16="http://schemas.microsoft.com/office/drawing/2014/main" id="{66F96CA8-A0FA-9ECD-BECD-734773FC8C99}"/>
                </a:ext>
              </a:extLst>
            </p:cNvPr>
            <p:cNvSpPr/>
            <p:nvPr/>
          </p:nvSpPr>
          <p:spPr>
            <a:xfrm rot="-2922755">
              <a:off x="8514176" y="2831431"/>
              <a:ext cx="18661" cy="13561"/>
            </a:xfrm>
            <a:custGeom>
              <a:avLst/>
              <a:gdLst/>
              <a:ahLst/>
              <a:cxnLst/>
              <a:rect l="l" t="t" r="r" b="b"/>
              <a:pathLst>
                <a:path w="150" h="109" extrusionOk="0">
                  <a:moveTo>
                    <a:pt x="75" y="0"/>
                  </a:moveTo>
                  <a:cubicBezTo>
                    <a:pt x="23" y="0"/>
                    <a:pt x="0" y="60"/>
                    <a:pt x="38" y="98"/>
                  </a:cubicBezTo>
                  <a:cubicBezTo>
                    <a:pt x="48" y="105"/>
                    <a:pt x="59" y="108"/>
                    <a:pt x="71" y="108"/>
                  </a:cubicBezTo>
                  <a:cubicBezTo>
                    <a:pt x="85" y="108"/>
                    <a:pt x="100"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1774;p24">
              <a:extLst>
                <a:ext uri="{FF2B5EF4-FFF2-40B4-BE49-F238E27FC236}">
                  <a16:creationId xmlns:a16="http://schemas.microsoft.com/office/drawing/2014/main" id="{88F4E48B-6915-3861-5442-34E8E5B2E5DD}"/>
                </a:ext>
              </a:extLst>
            </p:cNvPr>
            <p:cNvSpPr/>
            <p:nvPr/>
          </p:nvSpPr>
          <p:spPr>
            <a:xfrm rot="-2922755">
              <a:off x="8514434" y="2828997"/>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1775;p24">
              <a:extLst>
                <a:ext uri="{FF2B5EF4-FFF2-40B4-BE49-F238E27FC236}">
                  <a16:creationId xmlns:a16="http://schemas.microsoft.com/office/drawing/2014/main" id="{082B64C9-E8F0-8D19-59EF-4D2E94D278D3}"/>
                </a:ext>
              </a:extLst>
            </p:cNvPr>
            <p:cNvSpPr/>
            <p:nvPr/>
          </p:nvSpPr>
          <p:spPr>
            <a:xfrm rot="-2922755">
              <a:off x="8513811" y="2827563"/>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9" y="107"/>
                    <a:pt x="102"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1776;p24">
              <a:extLst>
                <a:ext uri="{FF2B5EF4-FFF2-40B4-BE49-F238E27FC236}">
                  <a16:creationId xmlns:a16="http://schemas.microsoft.com/office/drawing/2014/main" id="{2E1264FF-C2AD-2371-93C5-3360B075F309}"/>
                </a:ext>
              </a:extLst>
            </p:cNvPr>
            <p:cNvSpPr/>
            <p:nvPr/>
          </p:nvSpPr>
          <p:spPr>
            <a:xfrm rot="-2922755">
              <a:off x="8513996" y="2825219"/>
              <a:ext cx="17791" cy="13810"/>
            </a:xfrm>
            <a:custGeom>
              <a:avLst/>
              <a:gdLst/>
              <a:ahLst/>
              <a:cxnLst/>
              <a:rect l="l" t="t" r="r" b="b"/>
              <a:pathLst>
                <a:path w="143" h="111" extrusionOk="0">
                  <a:moveTo>
                    <a:pt x="68" y="0"/>
                  </a:moveTo>
                  <a:cubicBezTo>
                    <a:pt x="23" y="0"/>
                    <a:pt x="1" y="60"/>
                    <a:pt x="31" y="97"/>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1777;p24">
              <a:extLst>
                <a:ext uri="{FF2B5EF4-FFF2-40B4-BE49-F238E27FC236}">
                  <a16:creationId xmlns:a16="http://schemas.microsoft.com/office/drawing/2014/main" id="{BDEC9667-2B10-A3D5-B6B7-143568A6EDB2}"/>
                </a:ext>
              </a:extLst>
            </p:cNvPr>
            <p:cNvSpPr/>
            <p:nvPr/>
          </p:nvSpPr>
          <p:spPr>
            <a:xfrm rot="-2922755">
              <a:off x="8564841" y="2808980"/>
              <a:ext cx="49142" cy="36950"/>
            </a:xfrm>
            <a:custGeom>
              <a:avLst/>
              <a:gdLst/>
              <a:ahLst/>
              <a:cxnLst/>
              <a:rect l="l" t="t" r="r" b="b"/>
              <a:pathLst>
                <a:path w="395" h="297" extrusionOk="0">
                  <a:moveTo>
                    <a:pt x="204" y="0"/>
                  </a:moveTo>
                  <a:cubicBezTo>
                    <a:pt x="201" y="0"/>
                    <a:pt x="198" y="0"/>
                    <a:pt x="195" y="1"/>
                  </a:cubicBezTo>
                  <a:cubicBezTo>
                    <a:pt x="60" y="1"/>
                    <a:pt x="0" y="165"/>
                    <a:pt x="97" y="255"/>
                  </a:cubicBezTo>
                  <a:cubicBezTo>
                    <a:pt x="125" y="283"/>
                    <a:pt x="162" y="296"/>
                    <a:pt x="198" y="296"/>
                  </a:cubicBezTo>
                  <a:cubicBezTo>
                    <a:pt x="239" y="296"/>
                    <a:pt x="279" y="279"/>
                    <a:pt x="307" y="248"/>
                  </a:cubicBezTo>
                  <a:cubicBezTo>
                    <a:pt x="395" y="152"/>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1778;p24">
              <a:extLst>
                <a:ext uri="{FF2B5EF4-FFF2-40B4-BE49-F238E27FC236}">
                  <a16:creationId xmlns:a16="http://schemas.microsoft.com/office/drawing/2014/main" id="{8F321DAD-F024-5785-5636-A3711D5DDD32}"/>
                </a:ext>
              </a:extLst>
            </p:cNvPr>
            <p:cNvSpPr/>
            <p:nvPr/>
          </p:nvSpPr>
          <p:spPr>
            <a:xfrm rot="-2922755">
              <a:off x="8567198" y="2836709"/>
              <a:ext cx="50261" cy="37448"/>
            </a:xfrm>
            <a:custGeom>
              <a:avLst/>
              <a:gdLst/>
              <a:ahLst/>
              <a:cxnLst/>
              <a:rect l="l" t="t" r="r" b="b"/>
              <a:pathLst>
                <a:path w="404" h="301" extrusionOk="0">
                  <a:moveTo>
                    <a:pt x="205" y="1"/>
                  </a:moveTo>
                  <a:cubicBezTo>
                    <a:pt x="202" y="1"/>
                    <a:pt x="199" y="1"/>
                    <a:pt x="196" y="1"/>
                  </a:cubicBezTo>
                  <a:cubicBezTo>
                    <a:pt x="61" y="9"/>
                    <a:pt x="1" y="166"/>
                    <a:pt x="98" y="263"/>
                  </a:cubicBezTo>
                  <a:cubicBezTo>
                    <a:pt x="130" y="288"/>
                    <a:pt x="166" y="301"/>
                    <a:pt x="202" y="301"/>
                  </a:cubicBezTo>
                  <a:cubicBezTo>
                    <a:pt x="243" y="301"/>
                    <a:pt x="283" y="284"/>
                    <a:pt x="315" y="248"/>
                  </a:cubicBezTo>
                  <a:cubicBezTo>
                    <a:pt x="403" y="153"/>
                    <a:pt x="334"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1779;p24">
              <a:extLst>
                <a:ext uri="{FF2B5EF4-FFF2-40B4-BE49-F238E27FC236}">
                  <a16:creationId xmlns:a16="http://schemas.microsoft.com/office/drawing/2014/main" id="{C51AD71B-924B-3A25-D94B-560120BB6838}"/>
                </a:ext>
              </a:extLst>
            </p:cNvPr>
            <p:cNvSpPr/>
            <p:nvPr/>
          </p:nvSpPr>
          <p:spPr>
            <a:xfrm rot="-2922755">
              <a:off x="8581046" y="2823576"/>
              <a:ext cx="17542" cy="13436"/>
            </a:xfrm>
            <a:custGeom>
              <a:avLst/>
              <a:gdLst/>
              <a:ahLst/>
              <a:cxnLst/>
              <a:rect l="l" t="t" r="r" b="b"/>
              <a:pathLst>
                <a:path w="141" h="108" extrusionOk="0">
                  <a:moveTo>
                    <a:pt x="77"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1780;p24">
              <a:extLst>
                <a:ext uri="{FF2B5EF4-FFF2-40B4-BE49-F238E27FC236}">
                  <a16:creationId xmlns:a16="http://schemas.microsoft.com/office/drawing/2014/main" id="{F21E6E06-6340-5DCD-D843-DFA902D2A9A1}"/>
                </a:ext>
              </a:extLst>
            </p:cNvPr>
            <p:cNvSpPr/>
            <p:nvPr/>
          </p:nvSpPr>
          <p:spPr>
            <a:xfrm rot="-2922755">
              <a:off x="8580398" y="282514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1781;p24">
              <a:extLst>
                <a:ext uri="{FF2B5EF4-FFF2-40B4-BE49-F238E27FC236}">
                  <a16:creationId xmlns:a16="http://schemas.microsoft.com/office/drawing/2014/main" id="{B2E550CF-F73D-57E2-C15F-02F34ABC2A3D}"/>
                </a:ext>
              </a:extLst>
            </p:cNvPr>
            <p:cNvSpPr/>
            <p:nvPr/>
          </p:nvSpPr>
          <p:spPr>
            <a:xfrm rot="-2922755">
              <a:off x="8581198" y="282749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1782;p24">
              <a:extLst>
                <a:ext uri="{FF2B5EF4-FFF2-40B4-BE49-F238E27FC236}">
                  <a16:creationId xmlns:a16="http://schemas.microsoft.com/office/drawing/2014/main" id="{957158D7-E06B-1E36-627E-6F175DD24EF5}"/>
                </a:ext>
              </a:extLst>
            </p:cNvPr>
            <p:cNvSpPr/>
            <p:nvPr/>
          </p:nvSpPr>
          <p:spPr>
            <a:xfrm rot="-2922755">
              <a:off x="8580847" y="2828975"/>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1783;p24">
              <a:extLst>
                <a:ext uri="{FF2B5EF4-FFF2-40B4-BE49-F238E27FC236}">
                  <a16:creationId xmlns:a16="http://schemas.microsoft.com/office/drawing/2014/main" id="{E97568E7-88F8-0BE8-62DE-A79854C2D1E1}"/>
                </a:ext>
              </a:extLst>
            </p:cNvPr>
            <p:cNvSpPr/>
            <p:nvPr/>
          </p:nvSpPr>
          <p:spPr>
            <a:xfrm rot="-2922755">
              <a:off x="8581563" y="2831362"/>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1784;p24">
              <a:extLst>
                <a:ext uri="{FF2B5EF4-FFF2-40B4-BE49-F238E27FC236}">
                  <a16:creationId xmlns:a16="http://schemas.microsoft.com/office/drawing/2014/main" id="{360F7133-36CE-9D2F-308A-DD4A46599776}"/>
                </a:ext>
              </a:extLst>
            </p:cNvPr>
            <p:cNvSpPr/>
            <p:nvPr/>
          </p:nvSpPr>
          <p:spPr>
            <a:xfrm rot="-2922755">
              <a:off x="8581560" y="2833736"/>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4" y="107"/>
                    <a:pt x="78" y="107"/>
                  </a:cubicBezTo>
                  <a:cubicBezTo>
                    <a:pt x="92" y="107"/>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1785;p24">
              <a:extLst>
                <a:ext uri="{FF2B5EF4-FFF2-40B4-BE49-F238E27FC236}">
                  <a16:creationId xmlns:a16="http://schemas.microsoft.com/office/drawing/2014/main" id="{7CFBD152-02CC-1FA4-5C72-69D5FB086F13}"/>
                </a:ext>
              </a:extLst>
            </p:cNvPr>
            <p:cNvSpPr/>
            <p:nvPr/>
          </p:nvSpPr>
          <p:spPr>
            <a:xfrm rot="-2922755">
              <a:off x="8581944" y="2835290"/>
              <a:ext cx="17915" cy="13934"/>
            </a:xfrm>
            <a:custGeom>
              <a:avLst/>
              <a:gdLst/>
              <a:ahLst/>
              <a:cxnLst/>
              <a:rect l="l" t="t" r="r" b="b"/>
              <a:pathLst>
                <a:path w="144" h="112" extrusionOk="0">
                  <a:moveTo>
                    <a:pt x="68" y="0"/>
                  </a:moveTo>
                  <a:cubicBezTo>
                    <a:pt x="23" y="8"/>
                    <a:pt x="1" y="60"/>
                    <a:pt x="38" y="97"/>
                  </a:cubicBezTo>
                  <a:cubicBezTo>
                    <a:pt x="49" y="108"/>
                    <a:pt x="60" y="112"/>
                    <a:pt x="72" y="112"/>
                  </a:cubicBezTo>
                  <a:cubicBezTo>
                    <a:pt x="86" y="112"/>
                    <a:pt x="101" y="106"/>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1786;p24">
              <a:extLst>
                <a:ext uri="{FF2B5EF4-FFF2-40B4-BE49-F238E27FC236}">
                  <a16:creationId xmlns:a16="http://schemas.microsoft.com/office/drawing/2014/main" id="{62FC63F1-5533-A3D5-276E-71A1EFAA87BE}"/>
                </a:ext>
              </a:extLst>
            </p:cNvPr>
            <p:cNvSpPr/>
            <p:nvPr/>
          </p:nvSpPr>
          <p:spPr>
            <a:xfrm rot="-2922755">
              <a:off x="8581883" y="2837634"/>
              <a:ext cx="18661" cy="13436"/>
            </a:xfrm>
            <a:custGeom>
              <a:avLst/>
              <a:gdLst/>
              <a:ahLst/>
              <a:cxnLst/>
              <a:rect l="l" t="t" r="r" b="b"/>
              <a:pathLst>
                <a:path w="150" h="108" extrusionOk="0">
                  <a:moveTo>
                    <a:pt x="75" y="0"/>
                  </a:moveTo>
                  <a:cubicBezTo>
                    <a:pt x="22" y="0"/>
                    <a:pt x="0" y="60"/>
                    <a:pt x="37" y="97"/>
                  </a:cubicBezTo>
                  <a:cubicBezTo>
                    <a:pt x="48" y="104"/>
                    <a:pt x="61" y="108"/>
                    <a:pt x="73" y="108"/>
                  </a:cubicBezTo>
                  <a:cubicBezTo>
                    <a:pt x="89" y="108"/>
                    <a:pt x="104" y="102"/>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1787;p24">
              <a:extLst>
                <a:ext uri="{FF2B5EF4-FFF2-40B4-BE49-F238E27FC236}">
                  <a16:creationId xmlns:a16="http://schemas.microsoft.com/office/drawing/2014/main" id="{065DE342-08E0-BEBE-8F59-B0EB80B6C768}"/>
                </a:ext>
              </a:extLst>
            </p:cNvPr>
            <p:cNvSpPr/>
            <p:nvPr/>
          </p:nvSpPr>
          <p:spPr>
            <a:xfrm rot="-2922755">
              <a:off x="8582705" y="2839905"/>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1788;p24">
              <a:extLst>
                <a:ext uri="{FF2B5EF4-FFF2-40B4-BE49-F238E27FC236}">
                  <a16:creationId xmlns:a16="http://schemas.microsoft.com/office/drawing/2014/main" id="{5ADF37D2-4ACE-6D49-8B67-9E6D5CC3A17C}"/>
                </a:ext>
              </a:extLst>
            </p:cNvPr>
            <p:cNvSpPr/>
            <p:nvPr/>
          </p:nvSpPr>
          <p:spPr>
            <a:xfrm rot="-2922755">
              <a:off x="8582077" y="2841523"/>
              <a:ext cx="18786" cy="13561"/>
            </a:xfrm>
            <a:custGeom>
              <a:avLst/>
              <a:gdLst/>
              <a:ahLst/>
              <a:cxnLst/>
              <a:rect l="l" t="t" r="r" b="b"/>
              <a:pathLst>
                <a:path w="151" h="109" extrusionOk="0">
                  <a:moveTo>
                    <a:pt x="75" y="1"/>
                  </a:moveTo>
                  <a:cubicBezTo>
                    <a:pt x="23" y="1"/>
                    <a:pt x="1" y="60"/>
                    <a:pt x="38" y="98"/>
                  </a:cubicBezTo>
                  <a:cubicBezTo>
                    <a:pt x="48" y="105"/>
                    <a:pt x="61" y="108"/>
                    <a:pt x="74" y="108"/>
                  </a:cubicBezTo>
                  <a:cubicBezTo>
                    <a:pt x="90" y="108"/>
                    <a:pt x="105"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1789;p24">
              <a:extLst>
                <a:ext uri="{FF2B5EF4-FFF2-40B4-BE49-F238E27FC236}">
                  <a16:creationId xmlns:a16="http://schemas.microsoft.com/office/drawing/2014/main" id="{992EF79F-4F1A-BBC7-0CC5-35C67DA6D71C}"/>
                </a:ext>
              </a:extLst>
            </p:cNvPr>
            <p:cNvSpPr/>
            <p:nvPr/>
          </p:nvSpPr>
          <p:spPr>
            <a:xfrm rot="-2922755">
              <a:off x="8583028" y="2843804"/>
              <a:ext cx="17791" cy="13436"/>
            </a:xfrm>
            <a:custGeom>
              <a:avLst/>
              <a:gdLst/>
              <a:ahLst/>
              <a:cxnLst/>
              <a:rect l="l" t="t" r="r" b="b"/>
              <a:pathLst>
                <a:path w="143" h="108" extrusionOk="0">
                  <a:moveTo>
                    <a:pt x="67" y="1"/>
                  </a:moveTo>
                  <a:cubicBezTo>
                    <a:pt x="23" y="1"/>
                    <a:pt x="0" y="60"/>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1790;p24">
              <a:extLst>
                <a:ext uri="{FF2B5EF4-FFF2-40B4-BE49-F238E27FC236}">
                  <a16:creationId xmlns:a16="http://schemas.microsoft.com/office/drawing/2014/main" id="{1338ABCD-98C7-C99C-B903-EA5F3647E85E}"/>
                </a:ext>
              </a:extLst>
            </p:cNvPr>
            <p:cNvSpPr/>
            <p:nvPr/>
          </p:nvSpPr>
          <p:spPr>
            <a:xfrm rot="-2922755">
              <a:off x="8582723" y="2845387"/>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1791;p24">
              <a:extLst>
                <a:ext uri="{FF2B5EF4-FFF2-40B4-BE49-F238E27FC236}">
                  <a16:creationId xmlns:a16="http://schemas.microsoft.com/office/drawing/2014/main" id="{810F6257-2C6F-9B67-67E0-24C8C627324C}"/>
                </a:ext>
              </a:extLst>
            </p:cNvPr>
            <p:cNvSpPr/>
            <p:nvPr/>
          </p:nvSpPr>
          <p:spPr>
            <a:xfrm rot="-2922755">
              <a:off x="8630100" y="2778338"/>
              <a:ext cx="49266" cy="36950"/>
            </a:xfrm>
            <a:custGeom>
              <a:avLst/>
              <a:gdLst/>
              <a:ahLst/>
              <a:cxnLst/>
              <a:rect l="l" t="t" r="r" b="b"/>
              <a:pathLst>
                <a:path w="396" h="297" extrusionOk="0">
                  <a:moveTo>
                    <a:pt x="197" y="0"/>
                  </a:moveTo>
                  <a:cubicBezTo>
                    <a:pt x="194" y="0"/>
                    <a:pt x="191" y="0"/>
                    <a:pt x="188" y="1"/>
                  </a:cubicBezTo>
                  <a:cubicBezTo>
                    <a:pt x="60" y="1"/>
                    <a:pt x="1" y="165"/>
                    <a:pt x="98" y="255"/>
                  </a:cubicBezTo>
                  <a:cubicBezTo>
                    <a:pt x="126" y="283"/>
                    <a:pt x="161" y="296"/>
                    <a:pt x="196" y="296"/>
                  </a:cubicBezTo>
                  <a:cubicBezTo>
                    <a:pt x="235" y="296"/>
                    <a:pt x="276" y="279"/>
                    <a:pt x="307" y="248"/>
                  </a:cubicBezTo>
                  <a:cubicBezTo>
                    <a:pt x="395" y="153"/>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1792;p24">
              <a:extLst>
                <a:ext uri="{FF2B5EF4-FFF2-40B4-BE49-F238E27FC236}">
                  <a16:creationId xmlns:a16="http://schemas.microsoft.com/office/drawing/2014/main" id="{952FB911-6C1B-73EF-5894-7CFEC0BC6798}"/>
                </a:ext>
              </a:extLst>
            </p:cNvPr>
            <p:cNvSpPr/>
            <p:nvPr/>
          </p:nvSpPr>
          <p:spPr>
            <a:xfrm rot="-2922755">
              <a:off x="8638475" y="2862027"/>
              <a:ext cx="49515" cy="37821"/>
            </a:xfrm>
            <a:custGeom>
              <a:avLst/>
              <a:gdLst/>
              <a:ahLst/>
              <a:cxnLst/>
              <a:rect l="l" t="t" r="r" b="b"/>
              <a:pathLst>
                <a:path w="398" h="304" extrusionOk="0">
                  <a:moveTo>
                    <a:pt x="195" y="1"/>
                  </a:moveTo>
                  <a:cubicBezTo>
                    <a:pt x="60" y="8"/>
                    <a:pt x="0" y="173"/>
                    <a:pt x="98" y="263"/>
                  </a:cubicBezTo>
                  <a:cubicBezTo>
                    <a:pt x="126" y="291"/>
                    <a:pt x="161" y="304"/>
                    <a:pt x="196" y="304"/>
                  </a:cubicBezTo>
                  <a:cubicBezTo>
                    <a:pt x="235" y="304"/>
                    <a:pt x="276" y="287"/>
                    <a:pt x="307" y="255"/>
                  </a:cubicBezTo>
                  <a:cubicBezTo>
                    <a:pt x="397" y="158"/>
                    <a:pt x="322"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1793;p24">
              <a:extLst>
                <a:ext uri="{FF2B5EF4-FFF2-40B4-BE49-F238E27FC236}">
                  <a16:creationId xmlns:a16="http://schemas.microsoft.com/office/drawing/2014/main" id="{26F2CA88-271E-7740-FE2B-3A59E2801DD1}"/>
                </a:ext>
              </a:extLst>
            </p:cNvPr>
            <p:cNvSpPr/>
            <p:nvPr/>
          </p:nvSpPr>
          <p:spPr>
            <a:xfrm rot="-2922755">
              <a:off x="8645928" y="2798414"/>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1794;p24">
              <a:extLst>
                <a:ext uri="{FF2B5EF4-FFF2-40B4-BE49-F238E27FC236}">
                  <a16:creationId xmlns:a16="http://schemas.microsoft.com/office/drawing/2014/main" id="{B3CEE8AA-9378-E2F5-0E36-E0B3BEB42367}"/>
                </a:ext>
              </a:extLst>
            </p:cNvPr>
            <p:cNvSpPr/>
            <p:nvPr/>
          </p:nvSpPr>
          <p:spPr>
            <a:xfrm rot="-2922755">
              <a:off x="8647140" y="2804733"/>
              <a:ext cx="17791" cy="13436"/>
            </a:xfrm>
            <a:custGeom>
              <a:avLst/>
              <a:gdLst/>
              <a:ahLst/>
              <a:cxnLst/>
              <a:rect l="l" t="t" r="r" b="b"/>
              <a:pathLst>
                <a:path w="143" h="108" extrusionOk="0">
                  <a:moveTo>
                    <a:pt x="68" y="0"/>
                  </a:moveTo>
                  <a:cubicBezTo>
                    <a:pt x="23" y="0"/>
                    <a:pt x="0" y="60"/>
                    <a:pt x="38" y="98"/>
                  </a:cubicBezTo>
                  <a:cubicBezTo>
                    <a:pt x="48" y="104"/>
                    <a:pt x="60" y="108"/>
                    <a:pt x="71" y="108"/>
                  </a:cubicBezTo>
                  <a:cubicBezTo>
                    <a:pt x="86" y="108"/>
                    <a:pt x="100"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1795;p24">
              <a:extLst>
                <a:ext uri="{FF2B5EF4-FFF2-40B4-BE49-F238E27FC236}">
                  <a16:creationId xmlns:a16="http://schemas.microsoft.com/office/drawing/2014/main" id="{9C44FCAB-A830-87E7-96CE-408772C3F2D5}"/>
                </a:ext>
              </a:extLst>
            </p:cNvPr>
            <p:cNvSpPr/>
            <p:nvPr/>
          </p:nvSpPr>
          <p:spPr>
            <a:xfrm rot="-2922755">
              <a:off x="8647414" y="2810902"/>
              <a:ext cx="18661" cy="13436"/>
            </a:xfrm>
            <a:custGeom>
              <a:avLst/>
              <a:gdLst/>
              <a:ahLst/>
              <a:cxnLst/>
              <a:rect l="l" t="t" r="r" b="b"/>
              <a:pathLst>
                <a:path w="150" h="108" extrusionOk="0">
                  <a:moveTo>
                    <a:pt x="75" y="1"/>
                  </a:moveTo>
                  <a:cubicBezTo>
                    <a:pt x="23" y="1"/>
                    <a:pt x="0" y="61"/>
                    <a:pt x="37" y="90"/>
                  </a:cubicBezTo>
                  <a:cubicBezTo>
                    <a:pt x="49" y="102"/>
                    <a:pt x="64" y="107"/>
                    <a:pt x="78" y="107"/>
                  </a:cubicBezTo>
                  <a:cubicBezTo>
                    <a:pt x="92" y="107"/>
                    <a:pt x="105" y="102"/>
                    <a:pt x="112"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1796;p24">
              <a:extLst>
                <a:ext uri="{FF2B5EF4-FFF2-40B4-BE49-F238E27FC236}">
                  <a16:creationId xmlns:a16="http://schemas.microsoft.com/office/drawing/2014/main" id="{4B9B84AB-4BF2-4FE9-C3E8-7D0CBE22E350}"/>
                </a:ext>
              </a:extLst>
            </p:cNvPr>
            <p:cNvSpPr/>
            <p:nvPr/>
          </p:nvSpPr>
          <p:spPr>
            <a:xfrm rot="-2922755">
              <a:off x="8648600" y="281716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1797;p24">
              <a:extLst>
                <a:ext uri="{FF2B5EF4-FFF2-40B4-BE49-F238E27FC236}">
                  <a16:creationId xmlns:a16="http://schemas.microsoft.com/office/drawing/2014/main" id="{F3DCD04B-8E64-64F6-7EF5-CAA6787DE238}"/>
                </a:ext>
              </a:extLst>
            </p:cNvPr>
            <p:cNvSpPr/>
            <p:nvPr/>
          </p:nvSpPr>
          <p:spPr>
            <a:xfrm rot="-2922755">
              <a:off x="8648817" y="2823359"/>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1798;p24">
              <a:extLst>
                <a:ext uri="{FF2B5EF4-FFF2-40B4-BE49-F238E27FC236}">
                  <a16:creationId xmlns:a16="http://schemas.microsoft.com/office/drawing/2014/main" id="{1AF5FB69-B8DC-F67E-AC40-A6EF0895E122}"/>
                </a:ext>
              </a:extLst>
            </p:cNvPr>
            <p:cNvSpPr/>
            <p:nvPr/>
          </p:nvSpPr>
          <p:spPr>
            <a:xfrm rot="-2922755">
              <a:off x="8649660" y="2828862"/>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1799;p24">
              <a:extLst>
                <a:ext uri="{FF2B5EF4-FFF2-40B4-BE49-F238E27FC236}">
                  <a16:creationId xmlns:a16="http://schemas.microsoft.com/office/drawing/2014/main" id="{B8FBEC72-EEDD-68A8-3204-56A46FACB329}"/>
                </a:ext>
              </a:extLst>
            </p:cNvPr>
            <p:cNvSpPr/>
            <p:nvPr/>
          </p:nvSpPr>
          <p:spPr>
            <a:xfrm rot="-2922755">
              <a:off x="8649772" y="2835048"/>
              <a:ext cx="18786" cy="13934"/>
            </a:xfrm>
            <a:custGeom>
              <a:avLst/>
              <a:gdLst/>
              <a:ahLst/>
              <a:cxnLst/>
              <a:rect l="l" t="t" r="r" b="b"/>
              <a:pathLst>
                <a:path w="151" h="112" extrusionOk="0">
                  <a:moveTo>
                    <a:pt x="75" y="1"/>
                  </a:moveTo>
                  <a:cubicBezTo>
                    <a:pt x="23" y="8"/>
                    <a:pt x="0" y="61"/>
                    <a:pt x="38" y="98"/>
                  </a:cubicBezTo>
                  <a:cubicBezTo>
                    <a:pt x="47" y="108"/>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1800;p24">
              <a:extLst>
                <a:ext uri="{FF2B5EF4-FFF2-40B4-BE49-F238E27FC236}">
                  <a16:creationId xmlns:a16="http://schemas.microsoft.com/office/drawing/2014/main" id="{7AFA30AA-554A-720F-E234-08085590646F}"/>
                </a:ext>
              </a:extLst>
            </p:cNvPr>
            <p:cNvSpPr/>
            <p:nvPr/>
          </p:nvSpPr>
          <p:spPr>
            <a:xfrm rot="-2922755">
              <a:off x="8650890" y="2841410"/>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1801;p24">
              <a:extLst>
                <a:ext uri="{FF2B5EF4-FFF2-40B4-BE49-F238E27FC236}">
                  <a16:creationId xmlns:a16="http://schemas.microsoft.com/office/drawing/2014/main" id="{F8256044-3659-6264-4993-98183408B579}"/>
                </a:ext>
              </a:extLst>
            </p:cNvPr>
            <p:cNvSpPr/>
            <p:nvPr/>
          </p:nvSpPr>
          <p:spPr>
            <a:xfrm rot="-2922755">
              <a:off x="8651061" y="2847626"/>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1802;p24">
              <a:extLst>
                <a:ext uri="{FF2B5EF4-FFF2-40B4-BE49-F238E27FC236}">
                  <a16:creationId xmlns:a16="http://schemas.microsoft.com/office/drawing/2014/main" id="{830587F3-99FF-3223-47C1-724305FC5AC1}"/>
                </a:ext>
              </a:extLst>
            </p:cNvPr>
            <p:cNvSpPr/>
            <p:nvPr/>
          </p:nvSpPr>
          <p:spPr>
            <a:xfrm rot="-2922755">
              <a:off x="8652205" y="2853919"/>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1803;p24">
              <a:extLst>
                <a:ext uri="{FF2B5EF4-FFF2-40B4-BE49-F238E27FC236}">
                  <a16:creationId xmlns:a16="http://schemas.microsoft.com/office/drawing/2014/main" id="{67012134-10E2-678A-E2CA-58DD819C89B0}"/>
                </a:ext>
              </a:extLst>
            </p:cNvPr>
            <p:cNvSpPr/>
            <p:nvPr/>
          </p:nvSpPr>
          <p:spPr>
            <a:xfrm rot="-2922755">
              <a:off x="8652525" y="2860067"/>
              <a:ext cx="18786" cy="13436"/>
            </a:xfrm>
            <a:custGeom>
              <a:avLst/>
              <a:gdLst/>
              <a:ahLst/>
              <a:cxnLst/>
              <a:rect l="l" t="t" r="r" b="b"/>
              <a:pathLst>
                <a:path w="151" h="108" extrusionOk="0">
                  <a:moveTo>
                    <a:pt x="75" y="1"/>
                  </a:moveTo>
                  <a:cubicBezTo>
                    <a:pt x="23" y="1"/>
                    <a:pt x="1" y="60"/>
                    <a:pt x="38" y="90"/>
                  </a:cubicBezTo>
                  <a:cubicBezTo>
                    <a:pt x="49" y="102"/>
                    <a:pt x="64" y="107"/>
                    <a:pt x="78" y="107"/>
                  </a:cubicBezTo>
                  <a:cubicBezTo>
                    <a:pt x="92" y="107"/>
                    <a:pt x="105"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1804;p24">
              <a:extLst>
                <a:ext uri="{FF2B5EF4-FFF2-40B4-BE49-F238E27FC236}">
                  <a16:creationId xmlns:a16="http://schemas.microsoft.com/office/drawing/2014/main" id="{977FE7FB-4D50-FF4D-0F84-96033709A49B}"/>
                </a:ext>
              </a:extLst>
            </p:cNvPr>
            <p:cNvSpPr/>
            <p:nvPr/>
          </p:nvSpPr>
          <p:spPr>
            <a:xfrm rot="-2922755">
              <a:off x="8653712" y="286633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1805;p24">
              <a:extLst>
                <a:ext uri="{FF2B5EF4-FFF2-40B4-BE49-F238E27FC236}">
                  <a16:creationId xmlns:a16="http://schemas.microsoft.com/office/drawing/2014/main" id="{B981F3B1-662A-B17D-F780-F27987B2FF2B}"/>
                </a:ext>
              </a:extLst>
            </p:cNvPr>
            <p:cNvSpPr/>
            <p:nvPr/>
          </p:nvSpPr>
          <p:spPr>
            <a:xfrm rot="-2922755">
              <a:off x="8697723" y="2747985"/>
              <a:ext cx="49515" cy="37821"/>
            </a:xfrm>
            <a:custGeom>
              <a:avLst/>
              <a:gdLst/>
              <a:ahLst/>
              <a:cxnLst/>
              <a:rect l="l" t="t" r="r" b="b"/>
              <a:pathLst>
                <a:path w="398" h="304" extrusionOk="0">
                  <a:moveTo>
                    <a:pt x="195" y="1"/>
                  </a:moveTo>
                  <a:cubicBezTo>
                    <a:pt x="60" y="8"/>
                    <a:pt x="1" y="173"/>
                    <a:pt x="98" y="263"/>
                  </a:cubicBezTo>
                  <a:cubicBezTo>
                    <a:pt x="126" y="291"/>
                    <a:pt x="162" y="304"/>
                    <a:pt x="198" y="304"/>
                  </a:cubicBezTo>
                  <a:cubicBezTo>
                    <a:pt x="239" y="304"/>
                    <a:pt x="280" y="287"/>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1806;p24">
              <a:extLst>
                <a:ext uri="{FF2B5EF4-FFF2-40B4-BE49-F238E27FC236}">
                  <a16:creationId xmlns:a16="http://schemas.microsoft.com/office/drawing/2014/main" id="{3CA4DFC7-C1EE-A242-BDD0-65235541096B}"/>
                </a:ext>
              </a:extLst>
            </p:cNvPr>
            <p:cNvSpPr/>
            <p:nvPr/>
          </p:nvSpPr>
          <p:spPr>
            <a:xfrm rot="-2922755">
              <a:off x="8712485" y="2889097"/>
              <a:ext cx="49266" cy="36950"/>
            </a:xfrm>
            <a:custGeom>
              <a:avLst/>
              <a:gdLst/>
              <a:ahLst/>
              <a:cxnLst/>
              <a:rect l="l" t="t" r="r" b="b"/>
              <a:pathLst>
                <a:path w="396" h="297" extrusionOk="0">
                  <a:moveTo>
                    <a:pt x="197" y="1"/>
                  </a:moveTo>
                  <a:cubicBezTo>
                    <a:pt x="194" y="1"/>
                    <a:pt x="191" y="1"/>
                    <a:pt x="188" y="1"/>
                  </a:cubicBezTo>
                  <a:cubicBezTo>
                    <a:pt x="60" y="1"/>
                    <a:pt x="1" y="166"/>
                    <a:pt x="98" y="255"/>
                  </a:cubicBezTo>
                  <a:cubicBezTo>
                    <a:pt x="126" y="284"/>
                    <a:pt x="161" y="297"/>
                    <a:pt x="196" y="297"/>
                  </a:cubicBezTo>
                  <a:cubicBezTo>
                    <a:pt x="235" y="297"/>
                    <a:pt x="276" y="280"/>
                    <a:pt x="307" y="248"/>
                  </a:cubicBezTo>
                  <a:cubicBezTo>
                    <a:pt x="395" y="153"/>
                    <a:pt x="326"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1807;p24">
              <a:extLst>
                <a:ext uri="{FF2B5EF4-FFF2-40B4-BE49-F238E27FC236}">
                  <a16:creationId xmlns:a16="http://schemas.microsoft.com/office/drawing/2014/main" id="{F0326B1B-3BE0-E685-B656-9A3CF49F9CCA}"/>
                </a:ext>
              </a:extLst>
            </p:cNvPr>
            <p:cNvSpPr/>
            <p:nvPr/>
          </p:nvSpPr>
          <p:spPr>
            <a:xfrm rot="-2922755">
              <a:off x="8715033" y="2773920"/>
              <a:ext cx="17915" cy="13436"/>
            </a:xfrm>
            <a:custGeom>
              <a:avLst/>
              <a:gdLst/>
              <a:ahLst/>
              <a:cxnLst/>
              <a:rect l="l" t="t" r="r" b="b"/>
              <a:pathLst>
                <a:path w="144" h="108" extrusionOk="0">
                  <a:moveTo>
                    <a:pt x="68" y="0"/>
                  </a:moveTo>
                  <a:cubicBezTo>
                    <a:pt x="23" y="0"/>
                    <a:pt x="1" y="60"/>
                    <a:pt x="31" y="98"/>
                  </a:cubicBezTo>
                  <a:cubicBezTo>
                    <a:pt x="41" y="104"/>
                    <a:pt x="54" y="108"/>
                    <a:pt x="68" y="108"/>
                  </a:cubicBezTo>
                  <a:cubicBezTo>
                    <a:pt x="84" y="108"/>
                    <a:pt x="101"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1808;p24">
              <a:extLst>
                <a:ext uri="{FF2B5EF4-FFF2-40B4-BE49-F238E27FC236}">
                  <a16:creationId xmlns:a16="http://schemas.microsoft.com/office/drawing/2014/main" id="{EF7032A9-0682-61C4-9D66-0F28F0D517E3}"/>
                </a:ext>
              </a:extLst>
            </p:cNvPr>
            <p:cNvSpPr/>
            <p:nvPr/>
          </p:nvSpPr>
          <p:spPr>
            <a:xfrm rot="-2922755">
              <a:off x="8715960" y="2784344"/>
              <a:ext cx="17791" cy="13810"/>
            </a:xfrm>
            <a:custGeom>
              <a:avLst/>
              <a:gdLst/>
              <a:ahLst/>
              <a:cxnLst/>
              <a:rect l="l" t="t" r="r" b="b"/>
              <a:pathLst>
                <a:path w="143" h="111" extrusionOk="0">
                  <a:moveTo>
                    <a:pt x="67" y="0"/>
                  </a:moveTo>
                  <a:cubicBezTo>
                    <a:pt x="23" y="8"/>
                    <a:pt x="0" y="60"/>
                    <a:pt x="37"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1809;p24">
              <a:extLst>
                <a:ext uri="{FF2B5EF4-FFF2-40B4-BE49-F238E27FC236}">
                  <a16:creationId xmlns:a16="http://schemas.microsoft.com/office/drawing/2014/main" id="{C1AB26F3-EB7D-10E3-C275-9FCF5E745B46}"/>
                </a:ext>
              </a:extLst>
            </p:cNvPr>
            <p:cNvSpPr/>
            <p:nvPr/>
          </p:nvSpPr>
          <p:spPr>
            <a:xfrm rot="-2922755">
              <a:off x="8717405" y="2794140"/>
              <a:ext cx="17791" cy="14307"/>
            </a:xfrm>
            <a:custGeom>
              <a:avLst/>
              <a:gdLst/>
              <a:ahLst/>
              <a:cxnLst/>
              <a:rect l="l" t="t" r="r" b="b"/>
              <a:pathLst>
                <a:path w="143" h="115" extrusionOk="0">
                  <a:moveTo>
                    <a:pt x="68" y="0"/>
                  </a:moveTo>
                  <a:cubicBezTo>
                    <a:pt x="23" y="8"/>
                    <a:pt x="1" y="67"/>
                    <a:pt x="31" y="97"/>
                  </a:cubicBezTo>
                  <a:cubicBezTo>
                    <a:pt x="42" y="109"/>
                    <a:pt x="57" y="114"/>
                    <a:pt x="72" y="114"/>
                  </a:cubicBezTo>
                  <a:cubicBezTo>
                    <a:pt x="87" y="114"/>
                    <a:pt x="102" y="109"/>
                    <a:pt x="113" y="97"/>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1810;p24">
              <a:extLst>
                <a:ext uri="{FF2B5EF4-FFF2-40B4-BE49-F238E27FC236}">
                  <a16:creationId xmlns:a16="http://schemas.microsoft.com/office/drawing/2014/main" id="{20207C89-313D-7166-F166-2610D432F3B4}"/>
                </a:ext>
              </a:extLst>
            </p:cNvPr>
            <p:cNvSpPr/>
            <p:nvPr/>
          </p:nvSpPr>
          <p:spPr>
            <a:xfrm rot="-2922755">
              <a:off x="8718390" y="2805341"/>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1811;p24">
              <a:extLst>
                <a:ext uri="{FF2B5EF4-FFF2-40B4-BE49-F238E27FC236}">
                  <a16:creationId xmlns:a16="http://schemas.microsoft.com/office/drawing/2014/main" id="{A454E45D-9025-B010-8553-C642FF0E2F0B}"/>
                </a:ext>
              </a:extLst>
            </p:cNvPr>
            <p:cNvSpPr/>
            <p:nvPr/>
          </p:nvSpPr>
          <p:spPr>
            <a:xfrm rot="-2922755">
              <a:off x="8719704" y="281519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1" y="108"/>
                  </a:cubicBezTo>
                  <a:cubicBezTo>
                    <a:pt x="85" y="108"/>
                    <a:pt x="98" y="102"/>
                    <a:pt x="105" y="91"/>
                  </a:cubicBezTo>
                  <a:cubicBezTo>
                    <a:pt x="140"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1812;p24">
              <a:extLst>
                <a:ext uri="{FF2B5EF4-FFF2-40B4-BE49-F238E27FC236}">
                  <a16:creationId xmlns:a16="http://schemas.microsoft.com/office/drawing/2014/main" id="{8FEBC3F7-EE20-05E5-D8FD-05EF9F2811F2}"/>
                </a:ext>
              </a:extLst>
            </p:cNvPr>
            <p:cNvSpPr/>
            <p:nvPr/>
          </p:nvSpPr>
          <p:spPr>
            <a:xfrm rot="-2922755">
              <a:off x="8720388" y="2825730"/>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1813;p24">
              <a:extLst>
                <a:ext uri="{FF2B5EF4-FFF2-40B4-BE49-F238E27FC236}">
                  <a16:creationId xmlns:a16="http://schemas.microsoft.com/office/drawing/2014/main" id="{F07BA539-5B15-DE11-FDC9-83D5ED41EC74}"/>
                </a:ext>
              </a:extLst>
            </p:cNvPr>
            <p:cNvSpPr/>
            <p:nvPr/>
          </p:nvSpPr>
          <p:spPr>
            <a:xfrm rot="-2922755">
              <a:off x="8720907" y="2835901"/>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1814;p24">
              <a:extLst>
                <a:ext uri="{FF2B5EF4-FFF2-40B4-BE49-F238E27FC236}">
                  <a16:creationId xmlns:a16="http://schemas.microsoft.com/office/drawing/2014/main" id="{7F85931F-9CAF-E4DD-00DB-011617688B83}"/>
                </a:ext>
              </a:extLst>
            </p:cNvPr>
            <p:cNvSpPr/>
            <p:nvPr/>
          </p:nvSpPr>
          <p:spPr>
            <a:xfrm rot="-2922755">
              <a:off x="8722416" y="2845937"/>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5" y="109"/>
                    <a:pt x="100" y="103"/>
                    <a:pt x="112"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1815;p24">
              <a:extLst>
                <a:ext uri="{FF2B5EF4-FFF2-40B4-BE49-F238E27FC236}">
                  <a16:creationId xmlns:a16="http://schemas.microsoft.com/office/drawing/2014/main" id="{E6128515-BBF0-F91D-B8AE-D1B3C5758509}"/>
                </a:ext>
              </a:extLst>
            </p:cNvPr>
            <p:cNvSpPr/>
            <p:nvPr/>
          </p:nvSpPr>
          <p:spPr>
            <a:xfrm rot="-2922755">
              <a:off x="8722930" y="285609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1816;p24">
              <a:extLst>
                <a:ext uri="{FF2B5EF4-FFF2-40B4-BE49-F238E27FC236}">
                  <a16:creationId xmlns:a16="http://schemas.microsoft.com/office/drawing/2014/main" id="{52C505AD-2349-6F64-8FB7-8155062385DE}"/>
                </a:ext>
              </a:extLst>
            </p:cNvPr>
            <p:cNvSpPr/>
            <p:nvPr/>
          </p:nvSpPr>
          <p:spPr>
            <a:xfrm rot="-2922755">
              <a:off x="8724337" y="2866305"/>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1817;p24">
              <a:extLst>
                <a:ext uri="{FF2B5EF4-FFF2-40B4-BE49-F238E27FC236}">
                  <a16:creationId xmlns:a16="http://schemas.microsoft.com/office/drawing/2014/main" id="{3124B6DE-9B9B-98E3-7A2E-85E9B754FBE6}"/>
                </a:ext>
              </a:extLst>
            </p:cNvPr>
            <p:cNvSpPr/>
            <p:nvPr/>
          </p:nvSpPr>
          <p:spPr>
            <a:xfrm rot="-2922755">
              <a:off x="8725116" y="2876403"/>
              <a:ext cx="18661" cy="13934"/>
            </a:xfrm>
            <a:custGeom>
              <a:avLst/>
              <a:gdLst/>
              <a:ahLst/>
              <a:cxnLst/>
              <a:rect l="l" t="t" r="r" b="b"/>
              <a:pathLst>
                <a:path w="150" h="112" extrusionOk="0">
                  <a:moveTo>
                    <a:pt x="75" y="1"/>
                  </a:moveTo>
                  <a:cubicBezTo>
                    <a:pt x="22" y="8"/>
                    <a:pt x="0" y="60"/>
                    <a:pt x="37" y="98"/>
                  </a:cubicBezTo>
                  <a:cubicBezTo>
                    <a:pt x="47" y="107"/>
                    <a:pt x="59" y="111"/>
                    <a:pt x="71" y="111"/>
                  </a:cubicBezTo>
                  <a:cubicBezTo>
                    <a:pt x="87" y="111"/>
                    <a:pt x="104" y="103"/>
                    <a:pt x="112"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1818;p24">
              <a:extLst>
                <a:ext uri="{FF2B5EF4-FFF2-40B4-BE49-F238E27FC236}">
                  <a16:creationId xmlns:a16="http://schemas.microsoft.com/office/drawing/2014/main" id="{E6F50D42-7293-FD80-6CFD-D32986BD068E}"/>
                </a:ext>
              </a:extLst>
            </p:cNvPr>
            <p:cNvSpPr/>
            <p:nvPr/>
          </p:nvSpPr>
          <p:spPr>
            <a:xfrm rot="-2922755">
              <a:off x="8726662" y="2886546"/>
              <a:ext cx="17791" cy="14307"/>
            </a:xfrm>
            <a:custGeom>
              <a:avLst/>
              <a:gdLst/>
              <a:ahLst/>
              <a:cxnLst/>
              <a:rect l="l" t="t" r="r" b="b"/>
              <a:pathLst>
                <a:path w="143" h="115" extrusionOk="0">
                  <a:moveTo>
                    <a:pt x="68" y="0"/>
                  </a:moveTo>
                  <a:cubicBezTo>
                    <a:pt x="23" y="8"/>
                    <a:pt x="1" y="68"/>
                    <a:pt x="38" y="98"/>
                  </a:cubicBezTo>
                  <a:cubicBezTo>
                    <a:pt x="46" y="109"/>
                    <a:pt x="59" y="115"/>
                    <a:pt x="73" y="115"/>
                  </a:cubicBezTo>
                  <a:cubicBezTo>
                    <a:pt x="87" y="115"/>
                    <a:pt x="102" y="109"/>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1819;p24">
              <a:extLst>
                <a:ext uri="{FF2B5EF4-FFF2-40B4-BE49-F238E27FC236}">
                  <a16:creationId xmlns:a16="http://schemas.microsoft.com/office/drawing/2014/main" id="{9638B719-219E-F3C9-1559-A643338E3614}"/>
                </a:ext>
              </a:extLst>
            </p:cNvPr>
            <p:cNvSpPr/>
            <p:nvPr/>
          </p:nvSpPr>
          <p:spPr>
            <a:xfrm rot="-2922755">
              <a:off x="8770280" y="2719000"/>
              <a:ext cx="49515" cy="37448"/>
            </a:xfrm>
            <a:custGeom>
              <a:avLst/>
              <a:gdLst/>
              <a:ahLst/>
              <a:cxnLst/>
              <a:rect l="l" t="t" r="r" b="b"/>
              <a:pathLst>
                <a:path w="398" h="301" extrusionOk="0">
                  <a:moveTo>
                    <a:pt x="196" y="0"/>
                  </a:moveTo>
                  <a:cubicBezTo>
                    <a:pt x="61" y="8"/>
                    <a:pt x="1" y="172"/>
                    <a:pt x="98" y="262"/>
                  </a:cubicBezTo>
                  <a:cubicBezTo>
                    <a:pt x="127" y="287"/>
                    <a:pt x="165" y="300"/>
                    <a:pt x="202" y="300"/>
                  </a:cubicBezTo>
                  <a:cubicBezTo>
                    <a:pt x="242" y="300"/>
                    <a:pt x="281" y="286"/>
                    <a:pt x="308" y="255"/>
                  </a:cubicBezTo>
                  <a:cubicBezTo>
                    <a:pt x="398" y="157"/>
                    <a:pt x="330"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1820;p24">
              <a:extLst>
                <a:ext uri="{FF2B5EF4-FFF2-40B4-BE49-F238E27FC236}">
                  <a16:creationId xmlns:a16="http://schemas.microsoft.com/office/drawing/2014/main" id="{46DB7671-42FD-FA11-13B7-3A10FB94C0FA}"/>
                </a:ext>
              </a:extLst>
            </p:cNvPr>
            <p:cNvSpPr/>
            <p:nvPr/>
          </p:nvSpPr>
          <p:spPr>
            <a:xfrm rot="-2922755">
              <a:off x="8790247" y="2915978"/>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4" y="301"/>
                    <a:pt x="202"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1821;p24">
              <a:extLst>
                <a:ext uri="{FF2B5EF4-FFF2-40B4-BE49-F238E27FC236}">
                  <a16:creationId xmlns:a16="http://schemas.microsoft.com/office/drawing/2014/main" id="{31E3443D-2F14-0420-BF78-0ABF43F82C1E}"/>
                </a:ext>
              </a:extLst>
            </p:cNvPr>
            <p:cNvSpPr/>
            <p:nvPr/>
          </p:nvSpPr>
          <p:spPr>
            <a:xfrm rot="-2922755">
              <a:off x="8787582" y="275023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1822;p24">
              <a:extLst>
                <a:ext uri="{FF2B5EF4-FFF2-40B4-BE49-F238E27FC236}">
                  <a16:creationId xmlns:a16="http://schemas.microsoft.com/office/drawing/2014/main" id="{BB98420D-9F08-3A45-51FE-92E4564E6AD0}"/>
                </a:ext>
              </a:extLst>
            </p:cNvPr>
            <p:cNvSpPr/>
            <p:nvPr/>
          </p:nvSpPr>
          <p:spPr>
            <a:xfrm rot="-2922755">
              <a:off x="8789759" y="2765054"/>
              <a:ext cx="17542" cy="13561"/>
            </a:xfrm>
            <a:custGeom>
              <a:avLst/>
              <a:gdLst/>
              <a:ahLst/>
              <a:cxnLst/>
              <a:rect l="l" t="t" r="r" b="b"/>
              <a:pathLst>
                <a:path w="141" h="109" extrusionOk="0">
                  <a:moveTo>
                    <a:pt x="76" y="1"/>
                  </a:moveTo>
                  <a:cubicBezTo>
                    <a:pt x="73" y="1"/>
                    <a:pt x="70" y="1"/>
                    <a:pt x="67" y="1"/>
                  </a:cubicBezTo>
                  <a:cubicBezTo>
                    <a:pt x="23" y="1"/>
                    <a:pt x="0" y="61"/>
                    <a:pt x="38" y="91"/>
                  </a:cubicBezTo>
                  <a:cubicBezTo>
                    <a:pt x="49" y="103"/>
                    <a:pt x="62" y="108"/>
                    <a:pt x="75" y="108"/>
                  </a:cubicBezTo>
                  <a:cubicBezTo>
                    <a:pt x="88"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1823;p24">
              <a:extLst>
                <a:ext uri="{FF2B5EF4-FFF2-40B4-BE49-F238E27FC236}">
                  <a16:creationId xmlns:a16="http://schemas.microsoft.com/office/drawing/2014/main" id="{E14E5784-C980-64AB-9FC1-92CCF2F9E534}"/>
                </a:ext>
              </a:extLst>
            </p:cNvPr>
            <p:cNvSpPr/>
            <p:nvPr/>
          </p:nvSpPr>
          <p:spPr>
            <a:xfrm rot="-2922755">
              <a:off x="8790493" y="2779160"/>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1824;p24">
              <a:extLst>
                <a:ext uri="{FF2B5EF4-FFF2-40B4-BE49-F238E27FC236}">
                  <a16:creationId xmlns:a16="http://schemas.microsoft.com/office/drawing/2014/main" id="{2BF84109-819B-48F7-6651-CFE1FE5B072B}"/>
                </a:ext>
              </a:extLst>
            </p:cNvPr>
            <p:cNvSpPr/>
            <p:nvPr/>
          </p:nvSpPr>
          <p:spPr>
            <a:xfrm rot="-2922755">
              <a:off x="8792524" y="2793185"/>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1825;p24">
              <a:extLst>
                <a:ext uri="{FF2B5EF4-FFF2-40B4-BE49-F238E27FC236}">
                  <a16:creationId xmlns:a16="http://schemas.microsoft.com/office/drawing/2014/main" id="{A447885E-AC4C-8593-37EC-02CD9ADEF59C}"/>
                </a:ext>
              </a:extLst>
            </p:cNvPr>
            <p:cNvSpPr/>
            <p:nvPr/>
          </p:nvSpPr>
          <p:spPr>
            <a:xfrm rot="-2922755">
              <a:off x="8793637" y="2807978"/>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1826;p24">
              <a:extLst>
                <a:ext uri="{FF2B5EF4-FFF2-40B4-BE49-F238E27FC236}">
                  <a16:creationId xmlns:a16="http://schemas.microsoft.com/office/drawing/2014/main" id="{8B4CF388-0CF2-25F8-484D-B5D1FDB5DF90}"/>
                </a:ext>
              </a:extLst>
            </p:cNvPr>
            <p:cNvSpPr/>
            <p:nvPr/>
          </p:nvSpPr>
          <p:spPr>
            <a:xfrm rot="-2922755">
              <a:off x="8795455" y="2822156"/>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1827;p24">
              <a:extLst>
                <a:ext uri="{FF2B5EF4-FFF2-40B4-BE49-F238E27FC236}">
                  <a16:creationId xmlns:a16="http://schemas.microsoft.com/office/drawing/2014/main" id="{1201A700-DD70-5C16-2A20-D73CEF7586F4}"/>
                </a:ext>
              </a:extLst>
            </p:cNvPr>
            <p:cNvSpPr/>
            <p:nvPr/>
          </p:nvSpPr>
          <p:spPr>
            <a:xfrm rot="-2922755">
              <a:off x="8796500" y="2836052"/>
              <a:ext cx="18786" cy="14307"/>
            </a:xfrm>
            <a:custGeom>
              <a:avLst/>
              <a:gdLst/>
              <a:ahLst/>
              <a:cxnLst/>
              <a:rect l="l" t="t" r="r" b="b"/>
              <a:pathLst>
                <a:path w="151"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1828;p24">
              <a:extLst>
                <a:ext uri="{FF2B5EF4-FFF2-40B4-BE49-F238E27FC236}">
                  <a16:creationId xmlns:a16="http://schemas.microsoft.com/office/drawing/2014/main" id="{CDF43CF2-E401-539B-0B25-B15F7BE8E1CB}"/>
                </a:ext>
              </a:extLst>
            </p:cNvPr>
            <p:cNvSpPr/>
            <p:nvPr/>
          </p:nvSpPr>
          <p:spPr>
            <a:xfrm rot="-2922755">
              <a:off x="8798599" y="2850974"/>
              <a:ext cx="17791" cy="13436"/>
            </a:xfrm>
            <a:custGeom>
              <a:avLst/>
              <a:gdLst/>
              <a:ahLst/>
              <a:cxnLst/>
              <a:rect l="l" t="t" r="r" b="b"/>
              <a:pathLst>
                <a:path w="143" h="108" extrusionOk="0">
                  <a:moveTo>
                    <a:pt x="68" y="0"/>
                  </a:moveTo>
                  <a:cubicBezTo>
                    <a:pt x="23" y="0"/>
                    <a:pt x="0" y="60"/>
                    <a:pt x="30" y="90"/>
                  </a:cubicBezTo>
                  <a:cubicBezTo>
                    <a:pt x="42" y="102"/>
                    <a:pt x="57" y="107"/>
                    <a:pt x="72" y="107"/>
                  </a:cubicBezTo>
                  <a:cubicBezTo>
                    <a:pt x="87" y="107"/>
                    <a:pt x="102"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1829;p24">
              <a:extLst>
                <a:ext uri="{FF2B5EF4-FFF2-40B4-BE49-F238E27FC236}">
                  <a16:creationId xmlns:a16="http://schemas.microsoft.com/office/drawing/2014/main" id="{07434F2A-D8D1-8CFF-3CBE-DC87A362DAE3}"/>
                </a:ext>
              </a:extLst>
            </p:cNvPr>
            <p:cNvSpPr/>
            <p:nvPr/>
          </p:nvSpPr>
          <p:spPr>
            <a:xfrm rot="-2922755">
              <a:off x="8799572" y="2864959"/>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1830;p24">
              <a:extLst>
                <a:ext uri="{FF2B5EF4-FFF2-40B4-BE49-F238E27FC236}">
                  <a16:creationId xmlns:a16="http://schemas.microsoft.com/office/drawing/2014/main" id="{54CE5499-E739-AAC0-6ABA-81B07120BD7A}"/>
                </a:ext>
              </a:extLst>
            </p:cNvPr>
            <p:cNvSpPr/>
            <p:nvPr/>
          </p:nvSpPr>
          <p:spPr>
            <a:xfrm rot="-2922755">
              <a:off x="8801832" y="2879864"/>
              <a:ext cx="17542" cy="13436"/>
            </a:xfrm>
            <a:custGeom>
              <a:avLst/>
              <a:gdLst/>
              <a:ahLst/>
              <a:cxnLst/>
              <a:rect l="l" t="t" r="r" b="b"/>
              <a:pathLst>
                <a:path w="141" h="108" extrusionOk="0">
                  <a:moveTo>
                    <a:pt x="75" y="0"/>
                  </a:moveTo>
                  <a:cubicBezTo>
                    <a:pt x="73" y="0"/>
                    <a:pt x="70" y="0"/>
                    <a:pt x="68" y="1"/>
                  </a:cubicBezTo>
                  <a:cubicBezTo>
                    <a:pt x="23" y="1"/>
                    <a:pt x="0" y="61"/>
                    <a:pt x="30" y="90"/>
                  </a:cubicBezTo>
                  <a:cubicBezTo>
                    <a:pt x="41" y="102"/>
                    <a:pt x="56" y="107"/>
                    <a:pt x="71" y="107"/>
                  </a:cubicBezTo>
                  <a:cubicBezTo>
                    <a:pt x="86" y="107"/>
                    <a:pt x="101" y="102"/>
                    <a:pt x="113" y="90"/>
                  </a:cubicBezTo>
                  <a:cubicBezTo>
                    <a:pt x="141" y="55"/>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1831;p24">
              <a:extLst>
                <a:ext uri="{FF2B5EF4-FFF2-40B4-BE49-F238E27FC236}">
                  <a16:creationId xmlns:a16="http://schemas.microsoft.com/office/drawing/2014/main" id="{21732354-46D6-842E-9A96-B9D1EEFA7C49}"/>
                </a:ext>
              </a:extLst>
            </p:cNvPr>
            <p:cNvSpPr/>
            <p:nvPr/>
          </p:nvSpPr>
          <p:spPr>
            <a:xfrm rot="-2922755">
              <a:off x="8802714" y="289429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1832;p24">
              <a:extLst>
                <a:ext uri="{FF2B5EF4-FFF2-40B4-BE49-F238E27FC236}">
                  <a16:creationId xmlns:a16="http://schemas.microsoft.com/office/drawing/2014/main" id="{C7262F32-29E9-08ED-364E-13AF7828F148}"/>
                </a:ext>
              </a:extLst>
            </p:cNvPr>
            <p:cNvSpPr/>
            <p:nvPr/>
          </p:nvSpPr>
          <p:spPr>
            <a:xfrm rot="-2922755">
              <a:off x="8804513" y="2907909"/>
              <a:ext cx="17791" cy="13934"/>
            </a:xfrm>
            <a:custGeom>
              <a:avLst/>
              <a:gdLst/>
              <a:ahLst/>
              <a:cxnLst/>
              <a:rect l="l" t="t" r="r" b="b"/>
              <a:pathLst>
                <a:path w="143" h="112" extrusionOk="0">
                  <a:moveTo>
                    <a:pt x="67" y="0"/>
                  </a:moveTo>
                  <a:cubicBezTo>
                    <a:pt x="15" y="8"/>
                    <a:pt x="0" y="60"/>
                    <a:pt x="30" y="98"/>
                  </a:cubicBezTo>
                  <a:cubicBezTo>
                    <a:pt x="40" y="108"/>
                    <a:pt x="53" y="112"/>
                    <a:pt x="67" y="112"/>
                  </a:cubicBezTo>
                  <a:cubicBezTo>
                    <a:pt x="83" y="112"/>
                    <a:pt x="100" y="106"/>
                    <a:pt x="112" y="98"/>
                  </a:cubicBezTo>
                  <a:cubicBezTo>
                    <a:pt x="142" y="60"/>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1833;p24">
              <a:extLst>
                <a:ext uri="{FF2B5EF4-FFF2-40B4-BE49-F238E27FC236}">
                  <a16:creationId xmlns:a16="http://schemas.microsoft.com/office/drawing/2014/main" id="{4A073299-93C3-D2BB-AA7A-B7A2FFBC2D11}"/>
                </a:ext>
              </a:extLst>
            </p:cNvPr>
            <p:cNvSpPr/>
            <p:nvPr/>
          </p:nvSpPr>
          <p:spPr>
            <a:xfrm rot="-2922755">
              <a:off x="8848686" y="2691264"/>
              <a:ext cx="50137" cy="36950"/>
            </a:xfrm>
            <a:custGeom>
              <a:avLst/>
              <a:gdLst/>
              <a:ahLst/>
              <a:cxnLst/>
              <a:rect l="l" t="t" r="r" b="b"/>
              <a:pathLst>
                <a:path w="403" h="297" extrusionOk="0">
                  <a:moveTo>
                    <a:pt x="205" y="0"/>
                  </a:moveTo>
                  <a:cubicBezTo>
                    <a:pt x="202" y="0"/>
                    <a:pt x="199" y="0"/>
                    <a:pt x="195" y="0"/>
                  </a:cubicBezTo>
                  <a:cubicBezTo>
                    <a:pt x="68" y="0"/>
                    <a:pt x="1" y="165"/>
                    <a:pt x="106" y="255"/>
                  </a:cubicBezTo>
                  <a:cubicBezTo>
                    <a:pt x="134" y="283"/>
                    <a:pt x="168" y="296"/>
                    <a:pt x="203" y="296"/>
                  </a:cubicBezTo>
                  <a:cubicBezTo>
                    <a:pt x="243" y="296"/>
                    <a:pt x="283" y="279"/>
                    <a:pt x="315" y="247"/>
                  </a:cubicBezTo>
                  <a:cubicBezTo>
                    <a:pt x="403" y="152"/>
                    <a:pt x="334"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1834;p24">
              <a:extLst>
                <a:ext uri="{FF2B5EF4-FFF2-40B4-BE49-F238E27FC236}">
                  <a16:creationId xmlns:a16="http://schemas.microsoft.com/office/drawing/2014/main" id="{F66B056A-ED02-754B-5328-C3D4FDDA5E27}"/>
                </a:ext>
              </a:extLst>
            </p:cNvPr>
            <p:cNvSpPr/>
            <p:nvPr/>
          </p:nvSpPr>
          <p:spPr>
            <a:xfrm rot="-2922755">
              <a:off x="8875269" y="2943876"/>
              <a:ext cx="49266" cy="37448"/>
            </a:xfrm>
            <a:custGeom>
              <a:avLst/>
              <a:gdLst/>
              <a:ahLst/>
              <a:cxnLst/>
              <a:rect l="l" t="t" r="r" b="b"/>
              <a:pathLst>
                <a:path w="396" h="301" extrusionOk="0">
                  <a:moveTo>
                    <a:pt x="197" y="0"/>
                  </a:moveTo>
                  <a:cubicBezTo>
                    <a:pt x="194" y="0"/>
                    <a:pt x="191" y="0"/>
                    <a:pt x="188" y="1"/>
                  </a:cubicBezTo>
                  <a:cubicBezTo>
                    <a:pt x="61" y="8"/>
                    <a:pt x="1" y="165"/>
                    <a:pt x="98" y="263"/>
                  </a:cubicBezTo>
                  <a:cubicBezTo>
                    <a:pt x="127" y="288"/>
                    <a:pt x="163" y="301"/>
                    <a:pt x="199" y="301"/>
                  </a:cubicBezTo>
                  <a:cubicBezTo>
                    <a:pt x="238" y="301"/>
                    <a:pt x="277" y="286"/>
                    <a:pt x="308" y="255"/>
                  </a:cubicBezTo>
                  <a:cubicBezTo>
                    <a:pt x="396" y="160"/>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1835;p24">
              <a:extLst>
                <a:ext uri="{FF2B5EF4-FFF2-40B4-BE49-F238E27FC236}">
                  <a16:creationId xmlns:a16="http://schemas.microsoft.com/office/drawing/2014/main" id="{B65D4BC5-29A9-B0DF-0F94-66C4D1C60DE2}"/>
                </a:ext>
              </a:extLst>
            </p:cNvPr>
            <p:cNvSpPr/>
            <p:nvPr/>
          </p:nvSpPr>
          <p:spPr>
            <a:xfrm rot="-2922755">
              <a:off x="8867309" y="2727606"/>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1836;p24">
              <a:extLst>
                <a:ext uri="{FF2B5EF4-FFF2-40B4-BE49-F238E27FC236}">
                  <a16:creationId xmlns:a16="http://schemas.microsoft.com/office/drawing/2014/main" id="{43633D43-BDE5-5CD1-B3D9-5605A0C24C39}"/>
                </a:ext>
              </a:extLst>
            </p:cNvPr>
            <p:cNvSpPr/>
            <p:nvPr/>
          </p:nvSpPr>
          <p:spPr>
            <a:xfrm rot="-2922755">
              <a:off x="8868850" y="2746430"/>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1837;p24">
              <a:extLst>
                <a:ext uri="{FF2B5EF4-FFF2-40B4-BE49-F238E27FC236}">
                  <a16:creationId xmlns:a16="http://schemas.microsoft.com/office/drawing/2014/main" id="{3870E706-5C7D-BD89-54D8-588C1D926A00}"/>
                </a:ext>
              </a:extLst>
            </p:cNvPr>
            <p:cNvSpPr/>
            <p:nvPr/>
          </p:nvSpPr>
          <p:spPr>
            <a:xfrm rot="-2922755">
              <a:off x="8871246" y="2764322"/>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1838;p24">
              <a:extLst>
                <a:ext uri="{FF2B5EF4-FFF2-40B4-BE49-F238E27FC236}">
                  <a16:creationId xmlns:a16="http://schemas.microsoft.com/office/drawing/2014/main" id="{2D69CCB7-F2E6-CE19-0674-C20ADC63BEBB}"/>
                </a:ext>
              </a:extLst>
            </p:cNvPr>
            <p:cNvSpPr/>
            <p:nvPr/>
          </p:nvSpPr>
          <p:spPr>
            <a:xfrm rot="-2922755">
              <a:off x="8872647" y="278308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1839;p24">
              <a:extLst>
                <a:ext uri="{FF2B5EF4-FFF2-40B4-BE49-F238E27FC236}">
                  <a16:creationId xmlns:a16="http://schemas.microsoft.com/office/drawing/2014/main" id="{3A76650F-1312-8663-5D44-A3C1EE61312E}"/>
                </a:ext>
              </a:extLst>
            </p:cNvPr>
            <p:cNvSpPr/>
            <p:nvPr/>
          </p:nvSpPr>
          <p:spPr>
            <a:xfrm rot="-2922755">
              <a:off x="8875272" y="2801733"/>
              <a:ext cx="17542" cy="13561"/>
            </a:xfrm>
            <a:custGeom>
              <a:avLst/>
              <a:gdLst/>
              <a:ahLst/>
              <a:cxnLst/>
              <a:rect l="l" t="t" r="r" b="b"/>
              <a:pathLst>
                <a:path w="141" h="109" extrusionOk="0">
                  <a:moveTo>
                    <a:pt x="76" y="1"/>
                  </a:moveTo>
                  <a:cubicBezTo>
                    <a:pt x="73" y="1"/>
                    <a:pt x="71" y="1"/>
                    <a:pt x="67" y="2"/>
                  </a:cubicBezTo>
                  <a:cubicBezTo>
                    <a:pt x="23" y="2"/>
                    <a:pt x="0" y="61"/>
                    <a:pt x="38" y="91"/>
                  </a:cubicBezTo>
                  <a:cubicBezTo>
                    <a:pt x="45" y="103"/>
                    <a:pt x="58" y="108"/>
                    <a:pt x="72" y="108"/>
                  </a:cubicBezTo>
                  <a:cubicBezTo>
                    <a:pt x="86"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1840;p24">
              <a:extLst>
                <a:ext uri="{FF2B5EF4-FFF2-40B4-BE49-F238E27FC236}">
                  <a16:creationId xmlns:a16="http://schemas.microsoft.com/office/drawing/2014/main" id="{08A9EF1E-3706-C313-1A6E-E13F6F551DCA}"/>
                </a:ext>
              </a:extLst>
            </p:cNvPr>
            <p:cNvSpPr/>
            <p:nvPr/>
          </p:nvSpPr>
          <p:spPr>
            <a:xfrm rot="-2922755">
              <a:off x="8876490" y="2819720"/>
              <a:ext cx="18786" cy="13934"/>
            </a:xfrm>
            <a:custGeom>
              <a:avLst/>
              <a:gdLst/>
              <a:ahLst/>
              <a:cxnLst/>
              <a:rect l="l" t="t" r="r" b="b"/>
              <a:pathLst>
                <a:path w="151" h="112" extrusionOk="0">
                  <a:moveTo>
                    <a:pt x="75" y="0"/>
                  </a:moveTo>
                  <a:cubicBezTo>
                    <a:pt x="23" y="0"/>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1841;p24">
              <a:extLst>
                <a:ext uri="{FF2B5EF4-FFF2-40B4-BE49-F238E27FC236}">
                  <a16:creationId xmlns:a16="http://schemas.microsoft.com/office/drawing/2014/main" id="{8B9231E8-6EE1-74AE-EF89-4FD2D09DB983}"/>
                </a:ext>
              </a:extLst>
            </p:cNvPr>
            <p:cNvSpPr/>
            <p:nvPr/>
          </p:nvSpPr>
          <p:spPr>
            <a:xfrm rot="-2922755">
              <a:off x="8878980" y="2838441"/>
              <a:ext cx="17791" cy="13436"/>
            </a:xfrm>
            <a:custGeom>
              <a:avLst/>
              <a:gdLst/>
              <a:ahLst/>
              <a:cxnLst/>
              <a:rect l="l" t="t" r="r" b="b"/>
              <a:pathLst>
                <a:path w="143" h="108" extrusionOk="0">
                  <a:moveTo>
                    <a:pt x="67" y="1"/>
                  </a:moveTo>
                  <a:cubicBezTo>
                    <a:pt x="22" y="1"/>
                    <a:pt x="0" y="61"/>
                    <a:pt x="30" y="91"/>
                  </a:cubicBezTo>
                  <a:cubicBezTo>
                    <a:pt x="41" y="102"/>
                    <a:pt x="56" y="107"/>
                    <a:pt x="71" y="107"/>
                  </a:cubicBezTo>
                  <a:cubicBezTo>
                    <a:pt x="86" y="107"/>
                    <a:pt x="101" y="102"/>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1842;p24">
              <a:extLst>
                <a:ext uri="{FF2B5EF4-FFF2-40B4-BE49-F238E27FC236}">
                  <a16:creationId xmlns:a16="http://schemas.microsoft.com/office/drawing/2014/main" id="{9636D367-2E83-CE41-9D1D-18111FB74C83}"/>
                </a:ext>
              </a:extLst>
            </p:cNvPr>
            <p:cNvSpPr/>
            <p:nvPr/>
          </p:nvSpPr>
          <p:spPr>
            <a:xfrm rot="-2922755">
              <a:off x="8880355" y="2856401"/>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1843;p24">
              <a:extLst>
                <a:ext uri="{FF2B5EF4-FFF2-40B4-BE49-F238E27FC236}">
                  <a16:creationId xmlns:a16="http://schemas.microsoft.com/office/drawing/2014/main" id="{113AF82F-F973-59A2-872D-7D5253EDA3AF}"/>
                </a:ext>
              </a:extLst>
            </p:cNvPr>
            <p:cNvSpPr/>
            <p:nvPr/>
          </p:nvSpPr>
          <p:spPr>
            <a:xfrm rot="-2922755">
              <a:off x="8882627" y="2875165"/>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1844;p24">
              <a:extLst>
                <a:ext uri="{FF2B5EF4-FFF2-40B4-BE49-F238E27FC236}">
                  <a16:creationId xmlns:a16="http://schemas.microsoft.com/office/drawing/2014/main" id="{08A71BA4-8781-5E67-2B9A-219D6E1E9137}"/>
                </a:ext>
              </a:extLst>
            </p:cNvPr>
            <p:cNvSpPr/>
            <p:nvPr/>
          </p:nvSpPr>
          <p:spPr>
            <a:xfrm rot="-2922755">
              <a:off x="8884576" y="2894243"/>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1845;p24">
              <a:extLst>
                <a:ext uri="{FF2B5EF4-FFF2-40B4-BE49-F238E27FC236}">
                  <a16:creationId xmlns:a16="http://schemas.microsoft.com/office/drawing/2014/main" id="{0E4B4E14-B60B-E273-9146-FCC2E8E1C625}"/>
                </a:ext>
              </a:extLst>
            </p:cNvPr>
            <p:cNvSpPr/>
            <p:nvPr/>
          </p:nvSpPr>
          <p:spPr>
            <a:xfrm rot="-2922755">
              <a:off x="8886470" y="2911799"/>
              <a:ext cx="17915" cy="13934"/>
            </a:xfrm>
            <a:custGeom>
              <a:avLst/>
              <a:gdLst/>
              <a:ahLst/>
              <a:cxnLst/>
              <a:rect l="l" t="t" r="r" b="b"/>
              <a:pathLst>
                <a:path w="144" h="112" extrusionOk="0">
                  <a:moveTo>
                    <a:pt x="68" y="1"/>
                  </a:moveTo>
                  <a:cubicBezTo>
                    <a:pt x="16" y="8"/>
                    <a:pt x="1" y="61"/>
                    <a:pt x="31" y="98"/>
                  </a:cubicBezTo>
                  <a:cubicBezTo>
                    <a:pt x="40" y="108"/>
                    <a:pt x="52" y="112"/>
                    <a:pt x="65"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1846;p24">
              <a:extLst>
                <a:ext uri="{FF2B5EF4-FFF2-40B4-BE49-F238E27FC236}">
                  <a16:creationId xmlns:a16="http://schemas.microsoft.com/office/drawing/2014/main" id="{04E66EED-E7AE-6F28-5E5B-6CEBF8923571}"/>
                </a:ext>
              </a:extLst>
            </p:cNvPr>
            <p:cNvSpPr/>
            <p:nvPr/>
          </p:nvSpPr>
          <p:spPr>
            <a:xfrm rot="-2922755">
              <a:off x="8888181" y="2930998"/>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1847;p24">
              <a:extLst>
                <a:ext uri="{FF2B5EF4-FFF2-40B4-BE49-F238E27FC236}">
                  <a16:creationId xmlns:a16="http://schemas.microsoft.com/office/drawing/2014/main" id="{B5BE1879-B5D1-7B8D-6FDA-205BC8615065}"/>
                </a:ext>
              </a:extLst>
            </p:cNvPr>
            <p:cNvSpPr/>
            <p:nvPr/>
          </p:nvSpPr>
          <p:spPr>
            <a:xfrm rot="-2922755">
              <a:off x="8935766" y="2663229"/>
              <a:ext cx="49515" cy="37945"/>
            </a:xfrm>
            <a:custGeom>
              <a:avLst/>
              <a:gdLst/>
              <a:ahLst/>
              <a:cxnLst/>
              <a:rect l="l" t="t" r="r" b="b"/>
              <a:pathLst>
                <a:path w="398" h="305" extrusionOk="0">
                  <a:moveTo>
                    <a:pt x="195" y="1"/>
                  </a:moveTo>
                  <a:cubicBezTo>
                    <a:pt x="61" y="8"/>
                    <a:pt x="1" y="173"/>
                    <a:pt x="98" y="263"/>
                  </a:cubicBezTo>
                  <a:cubicBezTo>
                    <a:pt x="126" y="291"/>
                    <a:pt x="162" y="304"/>
                    <a:pt x="198" y="304"/>
                  </a:cubicBezTo>
                  <a:cubicBezTo>
                    <a:pt x="239" y="304"/>
                    <a:pt x="280" y="287"/>
                    <a:pt x="308"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1848;p24">
              <a:extLst>
                <a:ext uri="{FF2B5EF4-FFF2-40B4-BE49-F238E27FC236}">
                  <a16:creationId xmlns:a16="http://schemas.microsoft.com/office/drawing/2014/main" id="{38C99712-6635-09DC-6571-4B8291DCF83F}"/>
                </a:ext>
              </a:extLst>
            </p:cNvPr>
            <p:cNvSpPr/>
            <p:nvPr/>
          </p:nvSpPr>
          <p:spPr>
            <a:xfrm rot="-2922755">
              <a:off x="8973322" y="2973076"/>
              <a:ext cx="37323" cy="37448"/>
            </a:xfrm>
            <a:custGeom>
              <a:avLst/>
              <a:gdLst/>
              <a:ahLst/>
              <a:cxnLst/>
              <a:rect l="l" t="t" r="r" b="b"/>
              <a:pathLst>
                <a:path w="300" h="301"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1849;p24">
              <a:extLst>
                <a:ext uri="{FF2B5EF4-FFF2-40B4-BE49-F238E27FC236}">
                  <a16:creationId xmlns:a16="http://schemas.microsoft.com/office/drawing/2014/main" id="{19E81680-C515-B511-2600-F5127ABCF004}"/>
                </a:ext>
              </a:extLst>
            </p:cNvPr>
            <p:cNvSpPr/>
            <p:nvPr/>
          </p:nvSpPr>
          <p:spPr>
            <a:xfrm rot="-2922755">
              <a:off x="8954312" y="2705741"/>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1850;p24">
              <a:extLst>
                <a:ext uri="{FF2B5EF4-FFF2-40B4-BE49-F238E27FC236}">
                  <a16:creationId xmlns:a16="http://schemas.microsoft.com/office/drawing/2014/main" id="{EF128323-399F-8A48-6D14-B6F57175ABAC}"/>
                </a:ext>
              </a:extLst>
            </p:cNvPr>
            <p:cNvSpPr/>
            <p:nvPr/>
          </p:nvSpPr>
          <p:spPr>
            <a:xfrm rot="-2922755">
              <a:off x="8957089" y="2728432"/>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1851;p24">
              <a:extLst>
                <a:ext uri="{FF2B5EF4-FFF2-40B4-BE49-F238E27FC236}">
                  <a16:creationId xmlns:a16="http://schemas.microsoft.com/office/drawing/2014/main" id="{85AF191E-8918-C629-43A1-B447E447F1CA}"/>
                </a:ext>
              </a:extLst>
            </p:cNvPr>
            <p:cNvSpPr/>
            <p:nvPr/>
          </p:nvSpPr>
          <p:spPr>
            <a:xfrm rot="-2922755">
              <a:off x="8958949" y="2751145"/>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1852;p24">
              <a:extLst>
                <a:ext uri="{FF2B5EF4-FFF2-40B4-BE49-F238E27FC236}">
                  <a16:creationId xmlns:a16="http://schemas.microsoft.com/office/drawing/2014/main" id="{1FE9A5A5-A435-7260-2E2F-AACE331FEE51}"/>
                </a:ext>
              </a:extLst>
            </p:cNvPr>
            <p:cNvSpPr/>
            <p:nvPr/>
          </p:nvSpPr>
          <p:spPr>
            <a:xfrm rot="-2922755">
              <a:off x="8961820" y="2773669"/>
              <a:ext cx="17915" cy="13561"/>
            </a:xfrm>
            <a:custGeom>
              <a:avLst/>
              <a:gdLst/>
              <a:ahLst/>
              <a:cxnLst/>
              <a:rect l="l" t="t" r="r" b="b"/>
              <a:pathLst>
                <a:path w="144" h="109" extrusionOk="0">
                  <a:moveTo>
                    <a:pt x="68" y="1"/>
                  </a:moveTo>
                  <a:cubicBezTo>
                    <a:pt x="23" y="1"/>
                    <a:pt x="1" y="61"/>
                    <a:pt x="31" y="98"/>
                  </a:cubicBezTo>
                  <a:cubicBezTo>
                    <a:pt x="41" y="105"/>
                    <a:pt x="54" y="109"/>
                    <a:pt x="68" y="109"/>
                  </a:cubicBezTo>
                  <a:cubicBezTo>
                    <a:pt x="84" y="109"/>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1853;p24">
              <a:extLst>
                <a:ext uri="{FF2B5EF4-FFF2-40B4-BE49-F238E27FC236}">
                  <a16:creationId xmlns:a16="http://schemas.microsoft.com/office/drawing/2014/main" id="{1C6E577F-8174-94DF-6D03-540F10454798}"/>
                </a:ext>
              </a:extLst>
            </p:cNvPr>
            <p:cNvSpPr/>
            <p:nvPr/>
          </p:nvSpPr>
          <p:spPr>
            <a:xfrm rot="-2922755">
              <a:off x="8963989" y="2796692"/>
              <a:ext cx="17791" cy="13436"/>
            </a:xfrm>
            <a:custGeom>
              <a:avLst/>
              <a:gdLst/>
              <a:ahLst/>
              <a:cxnLst/>
              <a:rect l="l" t="t" r="r" b="b"/>
              <a:pathLst>
                <a:path w="143" h="108" extrusionOk="0">
                  <a:moveTo>
                    <a:pt x="68" y="1"/>
                  </a:moveTo>
                  <a:cubicBezTo>
                    <a:pt x="23" y="1"/>
                    <a:pt x="1" y="61"/>
                    <a:pt x="38" y="90"/>
                  </a:cubicBezTo>
                  <a:cubicBezTo>
                    <a:pt x="49" y="102"/>
                    <a:pt x="62" y="107"/>
                    <a:pt x="76" y="107"/>
                  </a:cubicBezTo>
                  <a:cubicBezTo>
                    <a:pt x="89"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1854;p24">
              <a:extLst>
                <a:ext uri="{FF2B5EF4-FFF2-40B4-BE49-F238E27FC236}">
                  <a16:creationId xmlns:a16="http://schemas.microsoft.com/office/drawing/2014/main" id="{6D44E59A-A06F-8B81-B5CB-4E7BBFAE9FFE}"/>
                </a:ext>
              </a:extLst>
            </p:cNvPr>
            <p:cNvSpPr/>
            <p:nvPr/>
          </p:nvSpPr>
          <p:spPr>
            <a:xfrm rot="-2922755">
              <a:off x="8966031" y="281931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1855;p24">
              <a:extLst>
                <a:ext uri="{FF2B5EF4-FFF2-40B4-BE49-F238E27FC236}">
                  <a16:creationId xmlns:a16="http://schemas.microsoft.com/office/drawing/2014/main" id="{7E165D28-44D7-C29A-4B23-94230202E574}"/>
                </a:ext>
              </a:extLst>
            </p:cNvPr>
            <p:cNvSpPr/>
            <p:nvPr/>
          </p:nvSpPr>
          <p:spPr>
            <a:xfrm rot="-2922755">
              <a:off x="8968532" y="2841143"/>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1856;p24">
              <a:extLst>
                <a:ext uri="{FF2B5EF4-FFF2-40B4-BE49-F238E27FC236}">
                  <a16:creationId xmlns:a16="http://schemas.microsoft.com/office/drawing/2014/main" id="{3AAA0936-A918-17B6-CEF2-666FBD427977}"/>
                </a:ext>
              </a:extLst>
            </p:cNvPr>
            <p:cNvSpPr/>
            <p:nvPr/>
          </p:nvSpPr>
          <p:spPr>
            <a:xfrm rot="-2922755">
              <a:off x="8970417" y="2863788"/>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1857;p24">
              <a:extLst>
                <a:ext uri="{FF2B5EF4-FFF2-40B4-BE49-F238E27FC236}">
                  <a16:creationId xmlns:a16="http://schemas.microsoft.com/office/drawing/2014/main" id="{432EE841-B191-0E36-0C8B-D88D563DBAD2}"/>
                </a:ext>
              </a:extLst>
            </p:cNvPr>
            <p:cNvSpPr/>
            <p:nvPr/>
          </p:nvSpPr>
          <p:spPr>
            <a:xfrm rot="-2922755">
              <a:off x="8973169" y="2886547"/>
              <a:ext cx="17791" cy="13436"/>
            </a:xfrm>
            <a:custGeom>
              <a:avLst/>
              <a:gdLst/>
              <a:ahLst/>
              <a:cxnLst/>
              <a:rect l="l" t="t" r="r" b="b"/>
              <a:pathLst>
                <a:path w="143" h="108" extrusionOk="0">
                  <a:moveTo>
                    <a:pt x="68" y="0"/>
                  </a:moveTo>
                  <a:cubicBezTo>
                    <a:pt x="23" y="0"/>
                    <a:pt x="1" y="60"/>
                    <a:pt x="38" y="97"/>
                  </a:cubicBezTo>
                  <a:cubicBezTo>
                    <a:pt x="45" y="104"/>
                    <a:pt x="56" y="108"/>
                    <a:pt x="68" y="108"/>
                  </a:cubicBezTo>
                  <a:cubicBezTo>
                    <a:pt x="84" y="108"/>
                    <a:pt x="101"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1858;p24">
              <a:extLst>
                <a:ext uri="{FF2B5EF4-FFF2-40B4-BE49-F238E27FC236}">
                  <a16:creationId xmlns:a16="http://schemas.microsoft.com/office/drawing/2014/main" id="{186E8A2A-ABF3-DF30-A817-D69A855E90A9}"/>
                </a:ext>
              </a:extLst>
            </p:cNvPr>
            <p:cNvSpPr/>
            <p:nvPr/>
          </p:nvSpPr>
          <p:spPr>
            <a:xfrm rot="-2922755">
              <a:off x="8975147" y="2909025"/>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1859;p24">
              <a:extLst>
                <a:ext uri="{FF2B5EF4-FFF2-40B4-BE49-F238E27FC236}">
                  <a16:creationId xmlns:a16="http://schemas.microsoft.com/office/drawing/2014/main" id="{74DFA73B-64D9-417D-0433-2A8FE9F79A71}"/>
                </a:ext>
              </a:extLst>
            </p:cNvPr>
            <p:cNvSpPr/>
            <p:nvPr/>
          </p:nvSpPr>
          <p:spPr>
            <a:xfrm rot="-2922755">
              <a:off x="8978039" y="2931721"/>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1860;p24">
              <a:extLst>
                <a:ext uri="{FF2B5EF4-FFF2-40B4-BE49-F238E27FC236}">
                  <a16:creationId xmlns:a16="http://schemas.microsoft.com/office/drawing/2014/main" id="{FA1992D4-A9F9-B21B-C6A1-9A40E78595BC}"/>
                </a:ext>
              </a:extLst>
            </p:cNvPr>
            <p:cNvSpPr/>
            <p:nvPr/>
          </p:nvSpPr>
          <p:spPr>
            <a:xfrm rot="-2922755">
              <a:off x="8980035" y="2954360"/>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1861;p24">
              <a:extLst>
                <a:ext uri="{FF2B5EF4-FFF2-40B4-BE49-F238E27FC236}">
                  <a16:creationId xmlns:a16="http://schemas.microsoft.com/office/drawing/2014/main" id="{4357D349-9F75-953C-D4FD-1C3F0AAE4D6E}"/>
                </a:ext>
              </a:extLst>
            </p:cNvPr>
            <p:cNvSpPr/>
            <p:nvPr/>
          </p:nvSpPr>
          <p:spPr>
            <a:xfrm rot="-2922755">
              <a:off x="9032316" y="2637984"/>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1862;p24">
              <a:extLst>
                <a:ext uri="{FF2B5EF4-FFF2-40B4-BE49-F238E27FC236}">
                  <a16:creationId xmlns:a16="http://schemas.microsoft.com/office/drawing/2014/main" id="{ABC55D73-5FC0-135B-119A-E00C24C4AA39}"/>
                </a:ext>
              </a:extLst>
            </p:cNvPr>
            <p:cNvSpPr/>
            <p:nvPr/>
          </p:nvSpPr>
          <p:spPr>
            <a:xfrm rot="-2922755">
              <a:off x="9069127" y="3003418"/>
              <a:ext cx="50386" cy="37448"/>
            </a:xfrm>
            <a:custGeom>
              <a:avLst/>
              <a:gdLst/>
              <a:ahLst/>
              <a:cxnLst/>
              <a:rect l="l" t="t" r="r" b="b"/>
              <a:pathLst>
                <a:path w="405" h="301" extrusionOk="0">
                  <a:moveTo>
                    <a:pt x="195" y="0"/>
                  </a:moveTo>
                  <a:cubicBezTo>
                    <a:pt x="68" y="8"/>
                    <a:pt x="0" y="172"/>
                    <a:pt x="98" y="262"/>
                  </a:cubicBezTo>
                  <a:cubicBezTo>
                    <a:pt x="130" y="288"/>
                    <a:pt x="168" y="301"/>
                    <a:pt x="205" y="301"/>
                  </a:cubicBezTo>
                  <a:cubicBezTo>
                    <a:pt x="245" y="301"/>
                    <a:pt x="284" y="286"/>
                    <a:pt x="315" y="255"/>
                  </a:cubicBezTo>
                  <a:cubicBezTo>
                    <a:pt x="404"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1863;p24">
              <a:extLst>
                <a:ext uri="{FF2B5EF4-FFF2-40B4-BE49-F238E27FC236}">
                  <a16:creationId xmlns:a16="http://schemas.microsoft.com/office/drawing/2014/main" id="{3E061A09-8A75-8A0B-45D8-94C95CEB5D31}"/>
                </a:ext>
              </a:extLst>
            </p:cNvPr>
            <p:cNvSpPr/>
            <p:nvPr/>
          </p:nvSpPr>
          <p:spPr>
            <a:xfrm rot="-2922755">
              <a:off x="9051406" y="2685560"/>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1864;p24">
              <a:extLst>
                <a:ext uri="{FF2B5EF4-FFF2-40B4-BE49-F238E27FC236}">
                  <a16:creationId xmlns:a16="http://schemas.microsoft.com/office/drawing/2014/main" id="{43911BF9-2B74-D156-525D-11F71A0B0C04}"/>
                </a:ext>
              </a:extLst>
            </p:cNvPr>
            <p:cNvSpPr/>
            <p:nvPr/>
          </p:nvSpPr>
          <p:spPr>
            <a:xfrm rot="-2922755">
              <a:off x="9054538" y="2712123"/>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1865;p24">
              <a:extLst>
                <a:ext uri="{FF2B5EF4-FFF2-40B4-BE49-F238E27FC236}">
                  <a16:creationId xmlns:a16="http://schemas.microsoft.com/office/drawing/2014/main" id="{FE1AC709-59D1-BE39-1FFB-3AF13FEBBBFE}"/>
                </a:ext>
              </a:extLst>
            </p:cNvPr>
            <p:cNvSpPr/>
            <p:nvPr/>
          </p:nvSpPr>
          <p:spPr>
            <a:xfrm rot="-2922755">
              <a:off x="9057205" y="2739429"/>
              <a:ext cx="18413" cy="13561"/>
            </a:xfrm>
            <a:custGeom>
              <a:avLst/>
              <a:gdLst/>
              <a:ahLst/>
              <a:cxnLst/>
              <a:rect l="l" t="t" r="r" b="b"/>
              <a:pathLst>
                <a:path w="148" h="109" extrusionOk="0">
                  <a:moveTo>
                    <a:pt x="83" y="1"/>
                  </a:moveTo>
                  <a:cubicBezTo>
                    <a:pt x="80" y="1"/>
                    <a:pt x="78" y="1"/>
                    <a:pt x="75" y="2"/>
                  </a:cubicBezTo>
                  <a:cubicBezTo>
                    <a:pt x="23" y="2"/>
                    <a:pt x="0" y="62"/>
                    <a:pt x="37" y="91"/>
                  </a:cubicBezTo>
                  <a:cubicBezTo>
                    <a:pt x="49" y="103"/>
                    <a:pt x="62" y="108"/>
                    <a:pt x="75" y="108"/>
                  </a:cubicBezTo>
                  <a:cubicBezTo>
                    <a:pt x="88" y="108"/>
                    <a:pt x="101" y="103"/>
                    <a:pt x="112"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1866;p24">
              <a:extLst>
                <a:ext uri="{FF2B5EF4-FFF2-40B4-BE49-F238E27FC236}">
                  <a16:creationId xmlns:a16="http://schemas.microsoft.com/office/drawing/2014/main" id="{A0D47C61-8066-2764-74C6-595E170C4A65}"/>
                </a:ext>
              </a:extLst>
            </p:cNvPr>
            <p:cNvSpPr/>
            <p:nvPr/>
          </p:nvSpPr>
          <p:spPr>
            <a:xfrm rot="-2922755">
              <a:off x="9060317" y="276607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1867;p24">
              <a:extLst>
                <a:ext uri="{FF2B5EF4-FFF2-40B4-BE49-F238E27FC236}">
                  <a16:creationId xmlns:a16="http://schemas.microsoft.com/office/drawing/2014/main" id="{5292FACE-A8F9-1D58-BCF3-4218905C7A0C}"/>
                </a:ext>
              </a:extLst>
            </p:cNvPr>
            <p:cNvSpPr/>
            <p:nvPr/>
          </p:nvSpPr>
          <p:spPr>
            <a:xfrm rot="-2922755">
              <a:off x="9062783" y="279293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1868;p24">
              <a:extLst>
                <a:ext uri="{FF2B5EF4-FFF2-40B4-BE49-F238E27FC236}">
                  <a16:creationId xmlns:a16="http://schemas.microsoft.com/office/drawing/2014/main" id="{119D565B-9B79-2ABE-21AF-EC9517AB8A94}"/>
                </a:ext>
              </a:extLst>
            </p:cNvPr>
            <p:cNvSpPr/>
            <p:nvPr/>
          </p:nvSpPr>
          <p:spPr>
            <a:xfrm rot="-2922755">
              <a:off x="9064981" y="281948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1869;p24">
              <a:extLst>
                <a:ext uri="{FF2B5EF4-FFF2-40B4-BE49-F238E27FC236}">
                  <a16:creationId xmlns:a16="http://schemas.microsoft.com/office/drawing/2014/main" id="{8F8326E2-0EB0-4132-B2B3-F47C0FFC2B2A}"/>
                </a:ext>
              </a:extLst>
            </p:cNvPr>
            <p:cNvSpPr/>
            <p:nvPr/>
          </p:nvSpPr>
          <p:spPr>
            <a:xfrm rot="-2922755">
              <a:off x="9068264" y="2845977"/>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1870;p24">
              <a:extLst>
                <a:ext uri="{FF2B5EF4-FFF2-40B4-BE49-F238E27FC236}">
                  <a16:creationId xmlns:a16="http://schemas.microsoft.com/office/drawing/2014/main" id="{5626CA74-E34D-CEB4-2742-578F3CD7A3BB}"/>
                </a:ext>
              </a:extLst>
            </p:cNvPr>
            <p:cNvSpPr/>
            <p:nvPr/>
          </p:nvSpPr>
          <p:spPr>
            <a:xfrm rot="-2922755">
              <a:off x="9070458" y="2872514"/>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5" y="103"/>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1871;p24">
              <a:extLst>
                <a:ext uri="{FF2B5EF4-FFF2-40B4-BE49-F238E27FC236}">
                  <a16:creationId xmlns:a16="http://schemas.microsoft.com/office/drawing/2014/main" id="{E4F12816-57B6-7C73-74EF-B08E39AFED2C}"/>
                </a:ext>
              </a:extLst>
            </p:cNvPr>
            <p:cNvSpPr/>
            <p:nvPr/>
          </p:nvSpPr>
          <p:spPr>
            <a:xfrm rot="-2922755">
              <a:off x="9073647" y="2899051"/>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1872;p24">
              <a:extLst>
                <a:ext uri="{FF2B5EF4-FFF2-40B4-BE49-F238E27FC236}">
                  <a16:creationId xmlns:a16="http://schemas.microsoft.com/office/drawing/2014/main" id="{ECD7F55F-55CD-6BB6-FAAB-51C243DDDB7B}"/>
                </a:ext>
              </a:extLst>
            </p:cNvPr>
            <p:cNvSpPr/>
            <p:nvPr/>
          </p:nvSpPr>
          <p:spPr>
            <a:xfrm rot="-2922755">
              <a:off x="9075888" y="2925692"/>
              <a:ext cx="18786" cy="13436"/>
            </a:xfrm>
            <a:custGeom>
              <a:avLst/>
              <a:gdLst/>
              <a:ahLst/>
              <a:cxnLst/>
              <a:rect l="l" t="t" r="r" b="b"/>
              <a:pathLst>
                <a:path w="151" h="108" extrusionOk="0">
                  <a:moveTo>
                    <a:pt x="75" y="0"/>
                  </a:moveTo>
                  <a:cubicBezTo>
                    <a:pt x="23" y="0"/>
                    <a:pt x="1" y="60"/>
                    <a:pt x="38" y="97"/>
                  </a:cubicBezTo>
                  <a:cubicBezTo>
                    <a:pt x="48" y="104"/>
                    <a:pt x="60"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1873;p24">
              <a:extLst>
                <a:ext uri="{FF2B5EF4-FFF2-40B4-BE49-F238E27FC236}">
                  <a16:creationId xmlns:a16="http://schemas.microsoft.com/office/drawing/2014/main" id="{3B0DB52C-7E2B-9D38-43C5-19A4DDCE3893}"/>
                </a:ext>
              </a:extLst>
            </p:cNvPr>
            <p:cNvSpPr/>
            <p:nvPr/>
          </p:nvSpPr>
          <p:spPr>
            <a:xfrm rot="-2922755">
              <a:off x="9079264" y="2952145"/>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1874;p24">
              <a:extLst>
                <a:ext uri="{FF2B5EF4-FFF2-40B4-BE49-F238E27FC236}">
                  <a16:creationId xmlns:a16="http://schemas.microsoft.com/office/drawing/2014/main" id="{DD54D1EC-1970-EC6E-402A-A332622EE6F4}"/>
                </a:ext>
              </a:extLst>
            </p:cNvPr>
            <p:cNvSpPr/>
            <p:nvPr/>
          </p:nvSpPr>
          <p:spPr>
            <a:xfrm rot="-2922755">
              <a:off x="9081627" y="2979056"/>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1875;p24">
              <a:extLst>
                <a:ext uri="{FF2B5EF4-FFF2-40B4-BE49-F238E27FC236}">
                  <a16:creationId xmlns:a16="http://schemas.microsoft.com/office/drawing/2014/main" id="{D4E7C52B-5D48-5A48-8362-6452968FF681}"/>
                </a:ext>
              </a:extLst>
            </p:cNvPr>
            <p:cNvSpPr/>
            <p:nvPr/>
          </p:nvSpPr>
          <p:spPr>
            <a:xfrm rot="-2922755">
              <a:off x="9140327" y="2613785"/>
              <a:ext cx="49266" cy="37572"/>
            </a:xfrm>
            <a:custGeom>
              <a:avLst/>
              <a:gdLst/>
              <a:ahLst/>
              <a:cxnLst/>
              <a:rect l="l" t="t" r="r" b="b"/>
              <a:pathLst>
                <a:path w="396" h="302" extrusionOk="0">
                  <a:moveTo>
                    <a:pt x="204" y="1"/>
                  </a:moveTo>
                  <a:cubicBezTo>
                    <a:pt x="201" y="1"/>
                    <a:pt x="198" y="1"/>
                    <a:pt x="195" y="1"/>
                  </a:cubicBezTo>
                  <a:cubicBezTo>
                    <a:pt x="60" y="8"/>
                    <a:pt x="0" y="166"/>
                    <a:pt x="98" y="263"/>
                  </a:cubicBezTo>
                  <a:cubicBezTo>
                    <a:pt x="127" y="288"/>
                    <a:pt x="164" y="301"/>
                    <a:pt x="202" y="301"/>
                  </a:cubicBezTo>
                  <a:cubicBezTo>
                    <a:pt x="241" y="301"/>
                    <a:pt x="280" y="286"/>
                    <a:pt x="307" y="255"/>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1876;p24">
              <a:extLst>
                <a:ext uri="{FF2B5EF4-FFF2-40B4-BE49-F238E27FC236}">
                  <a16:creationId xmlns:a16="http://schemas.microsoft.com/office/drawing/2014/main" id="{9C43B042-FDDC-E2D6-D516-E09D84DF2ECF}"/>
                </a:ext>
              </a:extLst>
            </p:cNvPr>
            <p:cNvSpPr/>
            <p:nvPr/>
          </p:nvSpPr>
          <p:spPr>
            <a:xfrm rot="-2922755">
              <a:off x="9183267" y="3036101"/>
              <a:ext cx="49266" cy="36950"/>
            </a:xfrm>
            <a:custGeom>
              <a:avLst/>
              <a:gdLst/>
              <a:ahLst/>
              <a:cxnLst/>
              <a:rect l="l" t="t" r="r" b="b"/>
              <a:pathLst>
                <a:path w="396" h="297" extrusionOk="0">
                  <a:moveTo>
                    <a:pt x="205" y="1"/>
                  </a:moveTo>
                  <a:cubicBezTo>
                    <a:pt x="202" y="1"/>
                    <a:pt x="199" y="1"/>
                    <a:pt x="196" y="1"/>
                  </a:cubicBezTo>
                  <a:cubicBezTo>
                    <a:pt x="61" y="1"/>
                    <a:pt x="1" y="166"/>
                    <a:pt x="98" y="256"/>
                  </a:cubicBezTo>
                  <a:cubicBezTo>
                    <a:pt x="126" y="284"/>
                    <a:pt x="163" y="297"/>
                    <a:pt x="199" y="297"/>
                  </a:cubicBezTo>
                  <a:cubicBezTo>
                    <a:pt x="240" y="297"/>
                    <a:pt x="280" y="280"/>
                    <a:pt x="308" y="248"/>
                  </a:cubicBezTo>
                  <a:cubicBezTo>
                    <a:pt x="396" y="153"/>
                    <a:pt x="333"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1877;p24">
              <a:extLst>
                <a:ext uri="{FF2B5EF4-FFF2-40B4-BE49-F238E27FC236}">
                  <a16:creationId xmlns:a16="http://schemas.microsoft.com/office/drawing/2014/main" id="{00D25E29-E786-D72C-3724-FA6743F9F2AE}"/>
                </a:ext>
              </a:extLst>
            </p:cNvPr>
            <p:cNvSpPr/>
            <p:nvPr/>
          </p:nvSpPr>
          <p:spPr>
            <a:xfrm rot="-2922755">
              <a:off x="9160198" y="2667874"/>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1878;p24">
              <a:extLst>
                <a:ext uri="{FF2B5EF4-FFF2-40B4-BE49-F238E27FC236}">
                  <a16:creationId xmlns:a16="http://schemas.microsoft.com/office/drawing/2014/main" id="{254E3495-ECBF-4848-61DE-B0F372FD2792}"/>
                </a:ext>
              </a:extLst>
            </p:cNvPr>
            <p:cNvSpPr/>
            <p:nvPr/>
          </p:nvSpPr>
          <p:spPr>
            <a:xfrm rot="-2922755">
              <a:off x="9162736" y="2698232"/>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1879;p24">
              <a:extLst>
                <a:ext uri="{FF2B5EF4-FFF2-40B4-BE49-F238E27FC236}">
                  <a16:creationId xmlns:a16="http://schemas.microsoft.com/office/drawing/2014/main" id="{821BE558-B254-915A-D5BD-EF21AFEC4379}"/>
                </a:ext>
              </a:extLst>
            </p:cNvPr>
            <p:cNvSpPr/>
            <p:nvPr/>
          </p:nvSpPr>
          <p:spPr>
            <a:xfrm rot="-2922755">
              <a:off x="9166447" y="2728634"/>
              <a:ext cx="17915" cy="14307"/>
            </a:xfrm>
            <a:custGeom>
              <a:avLst/>
              <a:gdLst/>
              <a:ahLst/>
              <a:cxnLst/>
              <a:rect l="l" t="t" r="r" b="b"/>
              <a:pathLst>
                <a:path w="144" h="115" extrusionOk="0">
                  <a:moveTo>
                    <a:pt x="68" y="0"/>
                  </a:moveTo>
                  <a:cubicBezTo>
                    <a:pt x="23" y="8"/>
                    <a:pt x="1" y="68"/>
                    <a:pt x="38" y="98"/>
                  </a:cubicBezTo>
                  <a:cubicBezTo>
                    <a:pt x="49" y="109"/>
                    <a:pt x="63"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1880;p24">
              <a:extLst>
                <a:ext uri="{FF2B5EF4-FFF2-40B4-BE49-F238E27FC236}">
                  <a16:creationId xmlns:a16="http://schemas.microsoft.com/office/drawing/2014/main" id="{AF1FC0F0-0A0A-C879-48E9-4FCE2CE66D66}"/>
                </a:ext>
              </a:extLst>
            </p:cNvPr>
            <p:cNvSpPr/>
            <p:nvPr/>
          </p:nvSpPr>
          <p:spPr>
            <a:xfrm rot="-2922755">
              <a:off x="9169333" y="2759886"/>
              <a:ext cx="18786" cy="13436"/>
            </a:xfrm>
            <a:custGeom>
              <a:avLst/>
              <a:gdLst/>
              <a:ahLst/>
              <a:cxnLst/>
              <a:rect l="l" t="t" r="r" b="b"/>
              <a:pathLst>
                <a:path w="151" h="108" extrusionOk="0">
                  <a:moveTo>
                    <a:pt x="76" y="1"/>
                  </a:moveTo>
                  <a:cubicBezTo>
                    <a:pt x="23" y="1"/>
                    <a:pt x="1" y="61"/>
                    <a:pt x="38" y="90"/>
                  </a:cubicBezTo>
                  <a:cubicBezTo>
                    <a:pt x="49" y="102"/>
                    <a:pt x="64" y="107"/>
                    <a:pt x="78" y="107"/>
                  </a:cubicBezTo>
                  <a:cubicBezTo>
                    <a:pt x="92" y="107"/>
                    <a:pt x="105" y="102"/>
                    <a:pt x="113" y="90"/>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1881;p24">
              <a:extLst>
                <a:ext uri="{FF2B5EF4-FFF2-40B4-BE49-F238E27FC236}">
                  <a16:creationId xmlns:a16="http://schemas.microsoft.com/office/drawing/2014/main" id="{E920F982-5F24-54CE-695D-B8B7E8734DD1}"/>
                </a:ext>
              </a:extLst>
            </p:cNvPr>
            <p:cNvSpPr/>
            <p:nvPr/>
          </p:nvSpPr>
          <p:spPr>
            <a:xfrm rot="-2922755">
              <a:off x="9172810" y="2790393"/>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2"/>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1882;p24">
              <a:extLst>
                <a:ext uri="{FF2B5EF4-FFF2-40B4-BE49-F238E27FC236}">
                  <a16:creationId xmlns:a16="http://schemas.microsoft.com/office/drawing/2014/main" id="{2380C79C-17C9-59A9-3B84-12A2006EAF7B}"/>
                </a:ext>
              </a:extLst>
            </p:cNvPr>
            <p:cNvSpPr/>
            <p:nvPr/>
          </p:nvSpPr>
          <p:spPr>
            <a:xfrm rot="-2922755">
              <a:off x="9175751" y="2821019"/>
              <a:ext cx="17915" cy="14432"/>
            </a:xfrm>
            <a:custGeom>
              <a:avLst/>
              <a:gdLst/>
              <a:ahLst/>
              <a:cxnLst/>
              <a:rect l="l" t="t" r="r" b="b"/>
              <a:pathLst>
                <a:path w="144" h="116"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1883;p24">
              <a:extLst>
                <a:ext uri="{FF2B5EF4-FFF2-40B4-BE49-F238E27FC236}">
                  <a16:creationId xmlns:a16="http://schemas.microsoft.com/office/drawing/2014/main" id="{585F0D91-8EE3-93CE-E89B-D10574CD8B2A}"/>
                </a:ext>
              </a:extLst>
            </p:cNvPr>
            <p:cNvSpPr/>
            <p:nvPr/>
          </p:nvSpPr>
          <p:spPr>
            <a:xfrm rot="-2922755">
              <a:off x="9179463" y="2852021"/>
              <a:ext cx="17791" cy="13312"/>
            </a:xfrm>
            <a:custGeom>
              <a:avLst/>
              <a:gdLst/>
              <a:ahLst/>
              <a:cxnLst/>
              <a:rect l="l" t="t" r="r" b="b"/>
              <a:pathLst>
                <a:path w="143" h="107" extrusionOk="0">
                  <a:moveTo>
                    <a:pt x="67" y="0"/>
                  </a:moveTo>
                  <a:cubicBezTo>
                    <a:pt x="15" y="0"/>
                    <a:pt x="0" y="60"/>
                    <a:pt x="30" y="90"/>
                  </a:cubicBezTo>
                  <a:cubicBezTo>
                    <a:pt x="41" y="101"/>
                    <a:pt x="56" y="107"/>
                    <a:pt x="71" y="107"/>
                  </a:cubicBezTo>
                  <a:cubicBezTo>
                    <a:pt x="86" y="107"/>
                    <a:pt x="101" y="101"/>
                    <a:pt x="112" y="90"/>
                  </a:cubicBezTo>
                  <a:cubicBezTo>
                    <a:pt x="142" y="52"/>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1884;p24">
              <a:extLst>
                <a:ext uri="{FF2B5EF4-FFF2-40B4-BE49-F238E27FC236}">
                  <a16:creationId xmlns:a16="http://schemas.microsoft.com/office/drawing/2014/main" id="{84F474FE-650E-5BAF-6979-158F18C8AA66}"/>
                </a:ext>
              </a:extLst>
            </p:cNvPr>
            <p:cNvSpPr/>
            <p:nvPr/>
          </p:nvSpPr>
          <p:spPr>
            <a:xfrm rot="-2922755">
              <a:off x="9182067" y="2882800"/>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1885;p24">
              <a:extLst>
                <a:ext uri="{FF2B5EF4-FFF2-40B4-BE49-F238E27FC236}">
                  <a16:creationId xmlns:a16="http://schemas.microsoft.com/office/drawing/2014/main" id="{3672D4E7-75DA-AB42-F3F4-281194B43EE6}"/>
                </a:ext>
              </a:extLst>
            </p:cNvPr>
            <p:cNvSpPr/>
            <p:nvPr/>
          </p:nvSpPr>
          <p:spPr>
            <a:xfrm rot="-2922755">
              <a:off x="9184907" y="2913202"/>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1886;p24">
              <a:extLst>
                <a:ext uri="{FF2B5EF4-FFF2-40B4-BE49-F238E27FC236}">
                  <a16:creationId xmlns:a16="http://schemas.microsoft.com/office/drawing/2014/main" id="{EF92448B-D421-6436-E196-5D93E3AA349C}"/>
                </a:ext>
              </a:extLst>
            </p:cNvPr>
            <p:cNvSpPr/>
            <p:nvPr/>
          </p:nvSpPr>
          <p:spPr>
            <a:xfrm rot="-2922755">
              <a:off x="9188767" y="2944407"/>
              <a:ext cx="17791" cy="13436"/>
            </a:xfrm>
            <a:custGeom>
              <a:avLst/>
              <a:gdLst/>
              <a:ahLst/>
              <a:cxnLst/>
              <a:rect l="l" t="t" r="r" b="b"/>
              <a:pathLst>
                <a:path w="143" h="108" extrusionOk="0">
                  <a:moveTo>
                    <a:pt x="67" y="1"/>
                  </a:moveTo>
                  <a:cubicBezTo>
                    <a:pt x="23" y="1"/>
                    <a:pt x="0" y="60"/>
                    <a:pt x="38" y="90"/>
                  </a:cubicBezTo>
                  <a:cubicBezTo>
                    <a:pt x="45" y="102"/>
                    <a:pt x="58" y="107"/>
                    <a:pt x="72" y="107"/>
                  </a:cubicBezTo>
                  <a:cubicBezTo>
                    <a:pt x="86"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1887;p24">
              <a:extLst>
                <a:ext uri="{FF2B5EF4-FFF2-40B4-BE49-F238E27FC236}">
                  <a16:creationId xmlns:a16="http://schemas.microsoft.com/office/drawing/2014/main" id="{35405354-C04A-9D80-B3BC-867C9352D24E}"/>
                </a:ext>
              </a:extLst>
            </p:cNvPr>
            <p:cNvSpPr/>
            <p:nvPr/>
          </p:nvSpPr>
          <p:spPr>
            <a:xfrm rot="-2922755">
              <a:off x="9191223" y="297498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1888;p24">
              <a:extLst>
                <a:ext uri="{FF2B5EF4-FFF2-40B4-BE49-F238E27FC236}">
                  <a16:creationId xmlns:a16="http://schemas.microsoft.com/office/drawing/2014/main" id="{DE6FD8DD-4A81-C321-FAD2-0FDF9BA6A898}"/>
                </a:ext>
              </a:extLst>
            </p:cNvPr>
            <p:cNvSpPr/>
            <p:nvPr/>
          </p:nvSpPr>
          <p:spPr>
            <a:xfrm rot="-2922755">
              <a:off x="9194990" y="300523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1889;p24">
              <a:extLst>
                <a:ext uri="{FF2B5EF4-FFF2-40B4-BE49-F238E27FC236}">
                  <a16:creationId xmlns:a16="http://schemas.microsoft.com/office/drawing/2014/main" id="{CEE0AA20-0FF5-273E-4007-513CBFA9677F}"/>
                </a:ext>
              </a:extLst>
            </p:cNvPr>
            <p:cNvSpPr/>
            <p:nvPr/>
          </p:nvSpPr>
          <p:spPr>
            <a:xfrm rot="-2922755">
              <a:off x="9260825" y="2591807"/>
              <a:ext cx="50137" cy="37448"/>
            </a:xfrm>
            <a:custGeom>
              <a:avLst/>
              <a:gdLst/>
              <a:ahLst/>
              <a:cxnLst/>
              <a:rect l="l" t="t" r="r" b="b"/>
              <a:pathLst>
                <a:path w="403" h="301" extrusionOk="0">
                  <a:moveTo>
                    <a:pt x="204" y="0"/>
                  </a:moveTo>
                  <a:cubicBezTo>
                    <a:pt x="201" y="0"/>
                    <a:pt x="198" y="0"/>
                    <a:pt x="195" y="1"/>
                  </a:cubicBezTo>
                  <a:cubicBezTo>
                    <a:pt x="60" y="8"/>
                    <a:pt x="1" y="165"/>
                    <a:pt x="98" y="263"/>
                  </a:cubicBezTo>
                  <a:cubicBezTo>
                    <a:pt x="126" y="287"/>
                    <a:pt x="162" y="300"/>
                    <a:pt x="199" y="300"/>
                  </a:cubicBezTo>
                  <a:cubicBezTo>
                    <a:pt x="241" y="300"/>
                    <a:pt x="283" y="283"/>
                    <a:pt x="315" y="248"/>
                  </a:cubicBezTo>
                  <a:cubicBezTo>
                    <a:pt x="403" y="153"/>
                    <a:pt x="333"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1890;p24">
              <a:extLst>
                <a:ext uri="{FF2B5EF4-FFF2-40B4-BE49-F238E27FC236}">
                  <a16:creationId xmlns:a16="http://schemas.microsoft.com/office/drawing/2014/main" id="{A86D13A9-656D-E52F-DFB8-A166EB0C9AF8}"/>
                </a:ext>
              </a:extLst>
            </p:cNvPr>
            <p:cNvSpPr/>
            <p:nvPr/>
          </p:nvSpPr>
          <p:spPr>
            <a:xfrm rot="-2922755">
              <a:off x="9309687" y="3069620"/>
              <a:ext cx="50386" cy="37448"/>
            </a:xfrm>
            <a:custGeom>
              <a:avLst/>
              <a:gdLst/>
              <a:ahLst/>
              <a:cxnLst/>
              <a:rect l="l" t="t" r="r" b="b"/>
              <a:pathLst>
                <a:path w="405" h="301" extrusionOk="0">
                  <a:moveTo>
                    <a:pt x="195" y="0"/>
                  </a:moveTo>
                  <a:cubicBezTo>
                    <a:pt x="60" y="8"/>
                    <a:pt x="0" y="172"/>
                    <a:pt x="97" y="262"/>
                  </a:cubicBezTo>
                  <a:cubicBezTo>
                    <a:pt x="126" y="288"/>
                    <a:pt x="164" y="301"/>
                    <a:pt x="202" y="301"/>
                  </a:cubicBezTo>
                  <a:cubicBezTo>
                    <a:pt x="243" y="301"/>
                    <a:pt x="283" y="286"/>
                    <a:pt x="314" y="255"/>
                  </a:cubicBezTo>
                  <a:cubicBezTo>
                    <a:pt x="404" y="157"/>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1891;p24">
              <a:extLst>
                <a:ext uri="{FF2B5EF4-FFF2-40B4-BE49-F238E27FC236}">
                  <a16:creationId xmlns:a16="http://schemas.microsoft.com/office/drawing/2014/main" id="{92183B80-A1CB-600B-E667-45232EAAD193}"/>
                </a:ext>
              </a:extLst>
            </p:cNvPr>
            <p:cNvSpPr/>
            <p:nvPr/>
          </p:nvSpPr>
          <p:spPr>
            <a:xfrm rot="-2922755">
              <a:off x="9281890" y="2650597"/>
              <a:ext cx="17791" cy="13561"/>
            </a:xfrm>
            <a:custGeom>
              <a:avLst/>
              <a:gdLst/>
              <a:ahLst/>
              <a:cxnLst/>
              <a:rect l="l" t="t" r="r" b="b"/>
              <a:pathLst>
                <a:path w="143" h="109" extrusionOk="0">
                  <a:moveTo>
                    <a:pt x="68" y="1"/>
                  </a:moveTo>
                  <a:cubicBezTo>
                    <a:pt x="15" y="1"/>
                    <a:pt x="0" y="61"/>
                    <a:pt x="30" y="98"/>
                  </a:cubicBezTo>
                  <a:cubicBezTo>
                    <a:pt x="40" y="105"/>
                    <a:pt x="53" y="109"/>
                    <a:pt x="66" y="109"/>
                  </a:cubicBezTo>
                  <a:cubicBezTo>
                    <a:pt x="82" y="109"/>
                    <a:pt x="97" y="103"/>
                    <a:pt x="105" y="91"/>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1892;p24">
              <a:extLst>
                <a:ext uri="{FF2B5EF4-FFF2-40B4-BE49-F238E27FC236}">
                  <a16:creationId xmlns:a16="http://schemas.microsoft.com/office/drawing/2014/main" id="{729FAFD6-6473-2198-4A5F-307378AA6217}"/>
                </a:ext>
              </a:extLst>
            </p:cNvPr>
            <p:cNvSpPr/>
            <p:nvPr/>
          </p:nvSpPr>
          <p:spPr>
            <a:xfrm rot="-2922755">
              <a:off x="9285441" y="2686031"/>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1893;p24">
              <a:extLst>
                <a:ext uri="{FF2B5EF4-FFF2-40B4-BE49-F238E27FC236}">
                  <a16:creationId xmlns:a16="http://schemas.microsoft.com/office/drawing/2014/main" id="{D14454BB-2A4B-298A-1C28-DB190F0AA01B}"/>
                </a:ext>
              </a:extLst>
            </p:cNvPr>
            <p:cNvSpPr/>
            <p:nvPr/>
          </p:nvSpPr>
          <p:spPr>
            <a:xfrm rot="-2922755">
              <a:off x="9288360" y="2720441"/>
              <a:ext cx="18786" cy="13934"/>
            </a:xfrm>
            <a:custGeom>
              <a:avLst/>
              <a:gdLst/>
              <a:ahLst/>
              <a:cxnLst/>
              <a:rect l="l" t="t" r="r" b="b"/>
              <a:pathLst>
                <a:path w="151" h="112" extrusionOk="0">
                  <a:moveTo>
                    <a:pt x="76" y="1"/>
                  </a:moveTo>
                  <a:cubicBezTo>
                    <a:pt x="23" y="8"/>
                    <a:pt x="1" y="61"/>
                    <a:pt x="38" y="98"/>
                  </a:cubicBezTo>
                  <a:cubicBezTo>
                    <a:pt x="48" y="107"/>
                    <a:pt x="60" y="112"/>
                    <a:pt x="72" y="112"/>
                  </a:cubicBezTo>
                  <a:cubicBezTo>
                    <a:pt x="88" y="112"/>
                    <a:pt x="105" y="104"/>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1894;p24">
              <a:extLst>
                <a:ext uri="{FF2B5EF4-FFF2-40B4-BE49-F238E27FC236}">
                  <a16:creationId xmlns:a16="http://schemas.microsoft.com/office/drawing/2014/main" id="{CA5879A9-C0F6-AD06-7A4A-4EA8D2F2647D}"/>
                </a:ext>
              </a:extLst>
            </p:cNvPr>
            <p:cNvSpPr/>
            <p:nvPr/>
          </p:nvSpPr>
          <p:spPr>
            <a:xfrm rot="-2922755">
              <a:off x="9292555" y="2755595"/>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1895;p24">
              <a:extLst>
                <a:ext uri="{FF2B5EF4-FFF2-40B4-BE49-F238E27FC236}">
                  <a16:creationId xmlns:a16="http://schemas.microsoft.com/office/drawing/2014/main" id="{D039FE7C-CBFD-00EA-A134-035C0319FA9A}"/>
                </a:ext>
              </a:extLst>
            </p:cNvPr>
            <p:cNvSpPr/>
            <p:nvPr/>
          </p:nvSpPr>
          <p:spPr>
            <a:xfrm rot="-2922755">
              <a:off x="9295760" y="2789864"/>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1896;p24">
              <a:extLst>
                <a:ext uri="{FF2B5EF4-FFF2-40B4-BE49-F238E27FC236}">
                  <a16:creationId xmlns:a16="http://schemas.microsoft.com/office/drawing/2014/main" id="{EC2DE81D-B27E-499A-5054-EBDE29517F07}"/>
                </a:ext>
              </a:extLst>
            </p:cNvPr>
            <p:cNvSpPr/>
            <p:nvPr/>
          </p:nvSpPr>
          <p:spPr>
            <a:xfrm rot="-2922755">
              <a:off x="9299815" y="2824957"/>
              <a:ext cx="17791" cy="13561"/>
            </a:xfrm>
            <a:custGeom>
              <a:avLst/>
              <a:gdLst/>
              <a:ahLst/>
              <a:cxnLst/>
              <a:rect l="l" t="t" r="r" b="b"/>
              <a:pathLst>
                <a:path w="143" h="109" extrusionOk="0">
                  <a:moveTo>
                    <a:pt x="67" y="1"/>
                  </a:moveTo>
                  <a:cubicBezTo>
                    <a:pt x="15" y="1"/>
                    <a:pt x="0" y="61"/>
                    <a:pt x="30" y="98"/>
                  </a:cubicBezTo>
                  <a:cubicBezTo>
                    <a:pt x="40" y="105"/>
                    <a:pt x="53" y="109"/>
                    <a:pt x="67" y="109"/>
                  </a:cubicBezTo>
                  <a:cubicBezTo>
                    <a:pt x="83" y="109"/>
                    <a:pt x="100" y="103"/>
                    <a:pt x="112" y="91"/>
                  </a:cubicBezTo>
                  <a:cubicBezTo>
                    <a:pt x="142" y="53"/>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1897;p24">
              <a:extLst>
                <a:ext uri="{FF2B5EF4-FFF2-40B4-BE49-F238E27FC236}">
                  <a16:creationId xmlns:a16="http://schemas.microsoft.com/office/drawing/2014/main" id="{7E65D67D-65A3-0817-2939-08B6EC6106FF}"/>
                </a:ext>
              </a:extLst>
            </p:cNvPr>
            <p:cNvSpPr/>
            <p:nvPr/>
          </p:nvSpPr>
          <p:spPr>
            <a:xfrm rot="-2922755">
              <a:off x="9303387" y="2860438"/>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1898;p24">
              <a:extLst>
                <a:ext uri="{FF2B5EF4-FFF2-40B4-BE49-F238E27FC236}">
                  <a16:creationId xmlns:a16="http://schemas.microsoft.com/office/drawing/2014/main" id="{2D1E41A2-DEFE-DA96-A5FC-CEACA8F3EBB4}"/>
                </a:ext>
              </a:extLst>
            </p:cNvPr>
            <p:cNvSpPr/>
            <p:nvPr/>
          </p:nvSpPr>
          <p:spPr>
            <a:xfrm rot="-2922755">
              <a:off x="9306145" y="2894865"/>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1899;p24">
              <a:extLst>
                <a:ext uri="{FF2B5EF4-FFF2-40B4-BE49-F238E27FC236}">
                  <a16:creationId xmlns:a16="http://schemas.microsoft.com/office/drawing/2014/main" id="{CA6C282A-1F59-6C0A-F6AC-BB555D5C17C1}"/>
                </a:ext>
              </a:extLst>
            </p:cNvPr>
            <p:cNvSpPr/>
            <p:nvPr/>
          </p:nvSpPr>
          <p:spPr>
            <a:xfrm rot="-2922755">
              <a:off x="9310476" y="2929946"/>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1900;p24">
              <a:extLst>
                <a:ext uri="{FF2B5EF4-FFF2-40B4-BE49-F238E27FC236}">
                  <a16:creationId xmlns:a16="http://schemas.microsoft.com/office/drawing/2014/main" id="{3772F7BE-2AFD-DD3E-2D64-1A560D62C6DD}"/>
                </a:ext>
              </a:extLst>
            </p:cNvPr>
            <p:cNvSpPr/>
            <p:nvPr/>
          </p:nvSpPr>
          <p:spPr>
            <a:xfrm rot="-2922755">
              <a:off x="9313545" y="2964288"/>
              <a:ext cx="18661" cy="13934"/>
            </a:xfrm>
            <a:custGeom>
              <a:avLst/>
              <a:gdLst/>
              <a:ahLst/>
              <a:cxnLst/>
              <a:rect l="l" t="t" r="r" b="b"/>
              <a:pathLst>
                <a:path w="150" h="112" extrusionOk="0">
                  <a:moveTo>
                    <a:pt x="75" y="0"/>
                  </a:moveTo>
                  <a:cubicBezTo>
                    <a:pt x="23" y="8"/>
                    <a:pt x="0" y="60"/>
                    <a:pt x="37" y="98"/>
                  </a:cubicBezTo>
                  <a:cubicBezTo>
                    <a:pt x="48" y="108"/>
                    <a:pt x="59" y="112"/>
                    <a:pt x="71" y="112"/>
                  </a:cubicBezTo>
                  <a:cubicBezTo>
                    <a:pt x="85" y="112"/>
                    <a:pt x="100" y="106"/>
                    <a:pt x="112"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1901;p24">
              <a:extLst>
                <a:ext uri="{FF2B5EF4-FFF2-40B4-BE49-F238E27FC236}">
                  <a16:creationId xmlns:a16="http://schemas.microsoft.com/office/drawing/2014/main" id="{301D58C8-763E-ACCE-03FD-B738527D277D}"/>
                </a:ext>
              </a:extLst>
            </p:cNvPr>
            <p:cNvSpPr/>
            <p:nvPr/>
          </p:nvSpPr>
          <p:spPr>
            <a:xfrm rot="-2922755">
              <a:off x="9317590" y="2999386"/>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1902;p24">
              <a:extLst>
                <a:ext uri="{FF2B5EF4-FFF2-40B4-BE49-F238E27FC236}">
                  <a16:creationId xmlns:a16="http://schemas.microsoft.com/office/drawing/2014/main" id="{9AAB0F55-C6E2-A62C-993E-DE771BCB12EE}"/>
                </a:ext>
              </a:extLst>
            </p:cNvPr>
            <p:cNvSpPr/>
            <p:nvPr/>
          </p:nvSpPr>
          <p:spPr>
            <a:xfrm rot="-2922755">
              <a:off x="9320989" y="3034085"/>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1903;p24">
              <a:extLst>
                <a:ext uri="{FF2B5EF4-FFF2-40B4-BE49-F238E27FC236}">
                  <a16:creationId xmlns:a16="http://schemas.microsoft.com/office/drawing/2014/main" id="{0DABED7D-7266-CC05-3E59-3AF4A38035A1}"/>
                </a:ext>
              </a:extLst>
            </p:cNvPr>
            <p:cNvSpPr/>
            <p:nvPr/>
          </p:nvSpPr>
          <p:spPr>
            <a:xfrm rot="-2922755">
              <a:off x="9402617" y="2571694"/>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1904;p24">
              <a:extLst>
                <a:ext uri="{FF2B5EF4-FFF2-40B4-BE49-F238E27FC236}">
                  <a16:creationId xmlns:a16="http://schemas.microsoft.com/office/drawing/2014/main" id="{463905E3-1725-7AD0-983A-1A802CAF05F8}"/>
                </a:ext>
              </a:extLst>
            </p:cNvPr>
            <p:cNvSpPr/>
            <p:nvPr/>
          </p:nvSpPr>
          <p:spPr>
            <a:xfrm rot="-2922755">
              <a:off x="9451250" y="3106013"/>
              <a:ext cx="50386" cy="37448"/>
            </a:xfrm>
            <a:custGeom>
              <a:avLst/>
              <a:gdLst/>
              <a:ahLst/>
              <a:cxnLst/>
              <a:rect l="l" t="t" r="r" b="b"/>
              <a:pathLst>
                <a:path w="405" h="301" extrusionOk="0">
                  <a:moveTo>
                    <a:pt x="195" y="0"/>
                  </a:moveTo>
                  <a:cubicBezTo>
                    <a:pt x="60" y="8"/>
                    <a:pt x="1" y="172"/>
                    <a:pt x="98" y="262"/>
                  </a:cubicBezTo>
                  <a:cubicBezTo>
                    <a:pt x="127" y="288"/>
                    <a:pt x="164" y="301"/>
                    <a:pt x="202" y="301"/>
                  </a:cubicBezTo>
                  <a:cubicBezTo>
                    <a:pt x="243" y="301"/>
                    <a:pt x="284" y="286"/>
                    <a:pt x="315" y="255"/>
                  </a:cubicBezTo>
                  <a:cubicBezTo>
                    <a:pt x="405"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1905;p24">
              <a:extLst>
                <a:ext uri="{FF2B5EF4-FFF2-40B4-BE49-F238E27FC236}">
                  <a16:creationId xmlns:a16="http://schemas.microsoft.com/office/drawing/2014/main" id="{A883A002-BC9E-9A42-7ED0-B884E492C84D}"/>
                </a:ext>
              </a:extLst>
            </p:cNvPr>
            <p:cNvSpPr/>
            <p:nvPr/>
          </p:nvSpPr>
          <p:spPr>
            <a:xfrm rot="-2922755">
              <a:off x="9418241" y="2636549"/>
              <a:ext cx="17791" cy="13561"/>
            </a:xfrm>
            <a:custGeom>
              <a:avLst/>
              <a:gdLst/>
              <a:ahLst/>
              <a:cxnLst/>
              <a:rect l="l" t="t" r="r" b="b"/>
              <a:pathLst>
                <a:path w="143" h="109" extrusionOk="0">
                  <a:moveTo>
                    <a:pt x="68" y="1"/>
                  </a:moveTo>
                  <a:cubicBezTo>
                    <a:pt x="23" y="1"/>
                    <a:pt x="1" y="60"/>
                    <a:pt x="31" y="98"/>
                  </a:cubicBezTo>
                  <a:cubicBezTo>
                    <a:pt x="41" y="105"/>
                    <a:pt x="54" y="108"/>
                    <a:pt x="67" y="108"/>
                  </a:cubicBezTo>
                  <a:cubicBezTo>
                    <a:pt x="84" y="108"/>
                    <a:pt x="101" y="103"/>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1906;p24">
              <a:extLst>
                <a:ext uri="{FF2B5EF4-FFF2-40B4-BE49-F238E27FC236}">
                  <a16:creationId xmlns:a16="http://schemas.microsoft.com/office/drawing/2014/main" id="{AB76B620-FF53-2F37-2CF8-6BBC026C6963}"/>
                </a:ext>
              </a:extLst>
            </p:cNvPr>
            <p:cNvSpPr/>
            <p:nvPr/>
          </p:nvSpPr>
          <p:spPr>
            <a:xfrm rot="-2922755">
              <a:off x="9421899" y="2675527"/>
              <a:ext cx="18786" cy="13436"/>
            </a:xfrm>
            <a:custGeom>
              <a:avLst/>
              <a:gdLst/>
              <a:ahLst/>
              <a:cxnLst/>
              <a:rect l="l" t="t" r="r" b="b"/>
              <a:pathLst>
                <a:path w="151" h="108" extrusionOk="0">
                  <a:moveTo>
                    <a:pt x="75" y="1"/>
                  </a:moveTo>
                  <a:cubicBezTo>
                    <a:pt x="23" y="1"/>
                    <a:pt x="1" y="60"/>
                    <a:pt x="38" y="90"/>
                  </a:cubicBezTo>
                  <a:cubicBezTo>
                    <a:pt x="49" y="102"/>
                    <a:pt x="62" y="107"/>
                    <a:pt x="75" y="107"/>
                  </a:cubicBezTo>
                  <a:cubicBezTo>
                    <a:pt x="89" y="107"/>
                    <a:pt x="102"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1907;p24">
              <a:extLst>
                <a:ext uri="{FF2B5EF4-FFF2-40B4-BE49-F238E27FC236}">
                  <a16:creationId xmlns:a16="http://schemas.microsoft.com/office/drawing/2014/main" id="{74204034-1F4B-ECC4-2878-C13618F2BC14}"/>
                </a:ext>
              </a:extLst>
            </p:cNvPr>
            <p:cNvSpPr/>
            <p:nvPr/>
          </p:nvSpPr>
          <p:spPr>
            <a:xfrm rot="-2922755">
              <a:off x="9426595" y="2714475"/>
              <a:ext cx="17542" cy="13561"/>
            </a:xfrm>
            <a:custGeom>
              <a:avLst/>
              <a:gdLst/>
              <a:ahLst/>
              <a:cxnLst/>
              <a:rect l="l" t="t" r="r" b="b"/>
              <a:pathLst>
                <a:path w="141" h="109" extrusionOk="0">
                  <a:moveTo>
                    <a:pt x="75" y="1"/>
                  </a:moveTo>
                  <a:cubicBezTo>
                    <a:pt x="73" y="1"/>
                    <a:pt x="70" y="1"/>
                    <a:pt x="67" y="2"/>
                  </a:cubicBezTo>
                  <a:cubicBezTo>
                    <a:pt x="22" y="2"/>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1908;p24">
              <a:extLst>
                <a:ext uri="{FF2B5EF4-FFF2-40B4-BE49-F238E27FC236}">
                  <a16:creationId xmlns:a16="http://schemas.microsoft.com/office/drawing/2014/main" id="{57F3ABBB-2216-1F4D-1E4E-FB1165D7C4F7}"/>
                </a:ext>
              </a:extLst>
            </p:cNvPr>
            <p:cNvSpPr/>
            <p:nvPr/>
          </p:nvSpPr>
          <p:spPr>
            <a:xfrm rot="-2922755">
              <a:off x="9430044" y="2753141"/>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1909;p24">
              <a:extLst>
                <a:ext uri="{FF2B5EF4-FFF2-40B4-BE49-F238E27FC236}">
                  <a16:creationId xmlns:a16="http://schemas.microsoft.com/office/drawing/2014/main" id="{32249036-8733-C0A5-036B-B80C4D4DF842}"/>
                </a:ext>
              </a:extLst>
            </p:cNvPr>
            <p:cNvSpPr/>
            <p:nvPr/>
          </p:nvSpPr>
          <p:spPr>
            <a:xfrm rot="-2922755">
              <a:off x="9433630" y="2792209"/>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1910;p24">
              <a:extLst>
                <a:ext uri="{FF2B5EF4-FFF2-40B4-BE49-F238E27FC236}">
                  <a16:creationId xmlns:a16="http://schemas.microsoft.com/office/drawing/2014/main" id="{818DFEA6-F261-29F9-4B7A-194215EE7488}"/>
                </a:ext>
              </a:extLst>
            </p:cNvPr>
            <p:cNvSpPr/>
            <p:nvPr/>
          </p:nvSpPr>
          <p:spPr>
            <a:xfrm rot="-2922755">
              <a:off x="9438190" y="283123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3" y="90"/>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1911;p24">
              <a:extLst>
                <a:ext uri="{FF2B5EF4-FFF2-40B4-BE49-F238E27FC236}">
                  <a16:creationId xmlns:a16="http://schemas.microsoft.com/office/drawing/2014/main" id="{5F355591-FF99-D10D-4BD1-E16CFA07629D}"/>
                </a:ext>
              </a:extLst>
            </p:cNvPr>
            <p:cNvSpPr/>
            <p:nvPr/>
          </p:nvSpPr>
          <p:spPr>
            <a:xfrm rot="-2922755">
              <a:off x="9441869" y="287025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1912;p24">
              <a:extLst>
                <a:ext uri="{FF2B5EF4-FFF2-40B4-BE49-F238E27FC236}">
                  <a16:creationId xmlns:a16="http://schemas.microsoft.com/office/drawing/2014/main" id="{03DC4F94-EF0D-C30A-FF1A-08D44A1497C4}"/>
                </a:ext>
              </a:extLst>
            </p:cNvPr>
            <p:cNvSpPr/>
            <p:nvPr/>
          </p:nvSpPr>
          <p:spPr>
            <a:xfrm rot="-2922755">
              <a:off x="9446441" y="2909204"/>
              <a:ext cx="17666" cy="13561"/>
            </a:xfrm>
            <a:custGeom>
              <a:avLst/>
              <a:gdLst/>
              <a:ahLst/>
              <a:cxnLst/>
              <a:rect l="l" t="t" r="r" b="b"/>
              <a:pathLst>
                <a:path w="142" h="109"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1913;p24">
              <a:extLst>
                <a:ext uri="{FF2B5EF4-FFF2-40B4-BE49-F238E27FC236}">
                  <a16:creationId xmlns:a16="http://schemas.microsoft.com/office/drawing/2014/main" id="{5B6CC9CE-92BD-7017-94A3-97B0B69FBEB0}"/>
                </a:ext>
              </a:extLst>
            </p:cNvPr>
            <p:cNvSpPr/>
            <p:nvPr/>
          </p:nvSpPr>
          <p:spPr>
            <a:xfrm rot="-2922755">
              <a:off x="9450336" y="2948582"/>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1914;p24">
              <a:extLst>
                <a:ext uri="{FF2B5EF4-FFF2-40B4-BE49-F238E27FC236}">
                  <a16:creationId xmlns:a16="http://schemas.microsoft.com/office/drawing/2014/main" id="{D2D858CE-D361-557E-5190-60ADA724B085}"/>
                </a:ext>
              </a:extLst>
            </p:cNvPr>
            <p:cNvSpPr/>
            <p:nvPr/>
          </p:nvSpPr>
          <p:spPr>
            <a:xfrm rot="-2922755">
              <a:off x="9453718" y="2986827"/>
              <a:ext cx="18786" cy="14307"/>
            </a:xfrm>
            <a:custGeom>
              <a:avLst/>
              <a:gdLst/>
              <a:ahLst/>
              <a:cxnLst/>
              <a:rect l="l" t="t" r="r" b="b"/>
              <a:pathLst>
                <a:path w="151" h="115" extrusionOk="0">
                  <a:moveTo>
                    <a:pt x="75" y="0"/>
                  </a:moveTo>
                  <a:cubicBezTo>
                    <a:pt x="23" y="8"/>
                    <a:pt x="0" y="67"/>
                    <a:pt x="38" y="97"/>
                  </a:cubicBezTo>
                  <a:cubicBezTo>
                    <a:pt x="49" y="109"/>
                    <a:pt x="64" y="114"/>
                    <a:pt x="78" y="114"/>
                  </a:cubicBezTo>
                  <a:cubicBezTo>
                    <a:pt x="92" y="114"/>
                    <a:pt x="105"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1915;p24">
              <a:extLst>
                <a:ext uri="{FF2B5EF4-FFF2-40B4-BE49-F238E27FC236}">
                  <a16:creationId xmlns:a16="http://schemas.microsoft.com/office/drawing/2014/main" id="{A8593ACB-E2B6-CF20-35E8-7734F87104DC}"/>
                </a:ext>
              </a:extLst>
            </p:cNvPr>
            <p:cNvSpPr/>
            <p:nvPr/>
          </p:nvSpPr>
          <p:spPr>
            <a:xfrm rot="-2922755">
              <a:off x="9458128" y="302591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1916;p24">
              <a:extLst>
                <a:ext uri="{FF2B5EF4-FFF2-40B4-BE49-F238E27FC236}">
                  <a16:creationId xmlns:a16="http://schemas.microsoft.com/office/drawing/2014/main" id="{EA6E8659-7578-8473-26E6-E2D9E8EB665C}"/>
                </a:ext>
              </a:extLst>
            </p:cNvPr>
            <p:cNvSpPr/>
            <p:nvPr/>
          </p:nvSpPr>
          <p:spPr>
            <a:xfrm rot="-2922755">
              <a:off x="9461884" y="3065358"/>
              <a:ext cx="17791" cy="13436"/>
            </a:xfrm>
            <a:custGeom>
              <a:avLst/>
              <a:gdLst/>
              <a:ahLst/>
              <a:cxnLst/>
              <a:rect l="l" t="t" r="r" b="b"/>
              <a:pathLst>
                <a:path w="143" h="108" extrusionOk="0">
                  <a:moveTo>
                    <a:pt x="76" y="0"/>
                  </a:moveTo>
                  <a:cubicBezTo>
                    <a:pt x="23" y="0"/>
                    <a:pt x="1" y="60"/>
                    <a:pt x="38" y="97"/>
                  </a:cubicBezTo>
                  <a:cubicBezTo>
                    <a:pt x="48" y="104"/>
                    <a:pt x="60" y="108"/>
                    <a:pt x="72" y="108"/>
                  </a:cubicBezTo>
                  <a:cubicBezTo>
                    <a:pt x="86" y="108"/>
                    <a:pt x="101" y="102"/>
                    <a:pt x="113" y="90"/>
                  </a:cubicBezTo>
                  <a:cubicBezTo>
                    <a:pt x="143"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1917;p24">
              <a:extLst>
                <a:ext uri="{FF2B5EF4-FFF2-40B4-BE49-F238E27FC236}">
                  <a16:creationId xmlns:a16="http://schemas.microsoft.com/office/drawing/2014/main" id="{A980AA28-F241-3E64-E7CE-E6C1F5678DED}"/>
                </a:ext>
              </a:extLst>
            </p:cNvPr>
            <p:cNvSpPr/>
            <p:nvPr/>
          </p:nvSpPr>
          <p:spPr>
            <a:xfrm rot="-2922755">
              <a:off x="9553484" y="2554650"/>
              <a:ext cx="39935" cy="37945"/>
            </a:xfrm>
            <a:custGeom>
              <a:avLst/>
              <a:gdLst/>
              <a:ahLst/>
              <a:cxnLst/>
              <a:rect l="l" t="t" r="r" b="b"/>
              <a:pathLst>
                <a:path w="321" h="305" extrusionOk="0">
                  <a:moveTo>
                    <a:pt x="169" y="1"/>
                  </a:moveTo>
                  <a:cubicBezTo>
                    <a:pt x="130" y="1"/>
                    <a:pt x="91" y="16"/>
                    <a:pt x="60" y="49"/>
                  </a:cubicBezTo>
                  <a:cubicBezTo>
                    <a:pt x="1" y="108"/>
                    <a:pt x="8" y="206"/>
                    <a:pt x="68" y="266"/>
                  </a:cubicBezTo>
                  <a:cubicBezTo>
                    <a:pt x="97" y="293"/>
                    <a:pt x="132" y="305"/>
                    <a:pt x="166" y="305"/>
                  </a:cubicBezTo>
                  <a:cubicBezTo>
                    <a:pt x="245" y="305"/>
                    <a:pt x="320" y="240"/>
                    <a:pt x="315" y="146"/>
                  </a:cubicBezTo>
                  <a:cubicBezTo>
                    <a:pt x="315" y="57"/>
                    <a:pt x="243"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1918;p24">
              <a:extLst>
                <a:ext uri="{FF2B5EF4-FFF2-40B4-BE49-F238E27FC236}">
                  <a16:creationId xmlns:a16="http://schemas.microsoft.com/office/drawing/2014/main" id="{22391D8C-25D8-3401-6796-027FB7E8C480}"/>
                </a:ext>
              </a:extLst>
            </p:cNvPr>
            <p:cNvSpPr/>
            <p:nvPr/>
          </p:nvSpPr>
          <p:spPr>
            <a:xfrm rot="-2922755">
              <a:off x="9614698" y="3145634"/>
              <a:ext cx="39189" cy="37075"/>
            </a:xfrm>
            <a:custGeom>
              <a:avLst/>
              <a:gdLst/>
              <a:ahLst/>
              <a:cxnLst/>
              <a:rect l="l" t="t" r="r" b="b"/>
              <a:pathLst>
                <a:path w="315" h="298" extrusionOk="0">
                  <a:moveTo>
                    <a:pt x="161" y="1"/>
                  </a:moveTo>
                  <a:cubicBezTo>
                    <a:pt x="122" y="1"/>
                    <a:pt x="83" y="16"/>
                    <a:pt x="53" y="49"/>
                  </a:cubicBezTo>
                  <a:cubicBezTo>
                    <a:pt x="0" y="109"/>
                    <a:pt x="0" y="199"/>
                    <a:pt x="60" y="258"/>
                  </a:cubicBezTo>
                  <a:cubicBezTo>
                    <a:pt x="90" y="286"/>
                    <a:pt x="125" y="298"/>
                    <a:pt x="160" y="298"/>
                  </a:cubicBezTo>
                  <a:cubicBezTo>
                    <a:pt x="239" y="298"/>
                    <a:pt x="315" y="235"/>
                    <a:pt x="315" y="146"/>
                  </a:cubicBezTo>
                  <a:cubicBezTo>
                    <a:pt x="310" y="57"/>
                    <a:pt x="23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1919;p24">
              <a:extLst>
                <a:ext uri="{FF2B5EF4-FFF2-40B4-BE49-F238E27FC236}">
                  <a16:creationId xmlns:a16="http://schemas.microsoft.com/office/drawing/2014/main" id="{003A6944-CE6A-3406-CB6E-63978E666CAF}"/>
                </a:ext>
              </a:extLst>
            </p:cNvPr>
            <p:cNvSpPr/>
            <p:nvPr/>
          </p:nvSpPr>
          <p:spPr>
            <a:xfrm rot="-2922755">
              <a:off x="9572388" y="2624942"/>
              <a:ext cx="15054" cy="13685"/>
            </a:xfrm>
            <a:custGeom>
              <a:avLst/>
              <a:gdLst/>
              <a:ahLst/>
              <a:cxnLst/>
              <a:rect l="l" t="t" r="r" b="b"/>
              <a:pathLst>
                <a:path w="121" h="110" extrusionOk="0">
                  <a:moveTo>
                    <a:pt x="64" y="0"/>
                  </a:moveTo>
                  <a:cubicBezTo>
                    <a:pt x="50" y="0"/>
                    <a:pt x="36" y="5"/>
                    <a:pt x="23" y="15"/>
                  </a:cubicBezTo>
                  <a:cubicBezTo>
                    <a:pt x="0" y="38"/>
                    <a:pt x="8" y="75"/>
                    <a:pt x="30" y="98"/>
                  </a:cubicBezTo>
                  <a:cubicBezTo>
                    <a:pt x="39" y="106"/>
                    <a:pt x="49" y="110"/>
                    <a:pt x="61" y="110"/>
                  </a:cubicBezTo>
                  <a:cubicBezTo>
                    <a:pt x="89" y="110"/>
                    <a:pt x="120" y="85"/>
                    <a:pt x="120" y="53"/>
                  </a:cubicBezTo>
                  <a:cubicBezTo>
                    <a:pt x="115" y="18"/>
                    <a:pt x="91"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1920;p24">
              <a:extLst>
                <a:ext uri="{FF2B5EF4-FFF2-40B4-BE49-F238E27FC236}">
                  <a16:creationId xmlns:a16="http://schemas.microsoft.com/office/drawing/2014/main" id="{BF62F10B-8591-F3E2-0F9A-4C786681BD8A}"/>
                </a:ext>
              </a:extLst>
            </p:cNvPr>
            <p:cNvSpPr/>
            <p:nvPr/>
          </p:nvSpPr>
          <p:spPr>
            <a:xfrm rot="-2922755">
              <a:off x="9577398" y="2668041"/>
              <a:ext cx="14058" cy="13561"/>
            </a:xfrm>
            <a:custGeom>
              <a:avLst/>
              <a:gdLst/>
              <a:ahLst/>
              <a:cxnLst/>
              <a:rect l="l" t="t" r="r" b="b"/>
              <a:pathLst>
                <a:path w="113" h="109" extrusionOk="0">
                  <a:moveTo>
                    <a:pt x="57" y="0"/>
                  </a:moveTo>
                  <a:cubicBezTo>
                    <a:pt x="45" y="0"/>
                    <a:pt x="32" y="4"/>
                    <a:pt x="23" y="14"/>
                  </a:cubicBezTo>
                  <a:cubicBezTo>
                    <a:pt x="0" y="36"/>
                    <a:pt x="0" y="74"/>
                    <a:pt x="23" y="96"/>
                  </a:cubicBezTo>
                  <a:cubicBezTo>
                    <a:pt x="33" y="105"/>
                    <a:pt x="45" y="108"/>
                    <a:pt x="56" y="108"/>
                  </a:cubicBezTo>
                  <a:cubicBezTo>
                    <a:pt x="85" y="108"/>
                    <a:pt x="113" y="84"/>
                    <a:pt x="113" y="51"/>
                  </a:cubicBezTo>
                  <a:cubicBezTo>
                    <a:pt x="113" y="20"/>
                    <a:pt x="8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1921;p24">
              <a:extLst>
                <a:ext uri="{FF2B5EF4-FFF2-40B4-BE49-F238E27FC236}">
                  <a16:creationId xmlns:a16="http://schemas.microsoft.com/office/drawing/2014/main" id="{F4F1BAFC-01C2-5C9D-A66D-2281F3E85562}"/>
                </a:ext>
              </a:extLst>
            </p:cNvPr>
            <p:cNvSpPr/>
            <p:nvPr/>
          </p:nvSpPr>
          <p:spPr>
            <a:xfrm rot="-2922755">
              <a:off x="9581407" y="2711007"/>
              <a:ext cx="14805" cy="13810"/>
            </a:xfrm>
            <a:custGeom>
              <a:avLst/>
              <a:gdLst/>
              <a:ahLst/>
              <a:cxnLst/>
              <a:rect l="l" t="t" r="r" b="b"/>
              <a:pathLst>
                <a:path w="119" h="111" extrusionOk="0">
                  <a:moveTo>
                    <a:pt x="58"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1922;p24">
              <a:extLst>
                <a:ext uri="{FF2B5EF4-FFF2-40B4-BE49-F238E27FC236}">
                  <a16:creationId xmlns:a16="http://schemas.microsoft.com/office/drawing/2014/main" id="{58AE8762-1B1D-B02D-326B-C166D35D3AEC}"/>
                </a:ext>
              </a:extLst>
            </p:cNvPr>
            <p:cNvSpPr/>
            <p:nvPr/>
          </p:nvSpPr>
          <p:spPr>
            <a:xfrm rot="-2922755">
              <a:off x="9586259" y="2753884"/>
              <a:ext cx="14183" cy="13685"/>
            </a:xfrm>
            <a:custGeom>
              <a:avLst/>
              <a:gdLst/>
              <a:ahLst/>
              <a:cxnLst/>
              <a:rect l="l" t="t" r="r" b="b"/>
              <a:pathLst>
                <a:path w="114" h="110" extrusionOk="0">
                  <a:moveTo>
                    <a:pt x="55" y="0"/>
                  </a:moveTo>
                  <a:cubicBezTo>
                    <a:pt x="42" y="0"/>
                    <a:pt x="28" y="4"/>
                    <a:pt x="16" y="14"/>
                  </a:cubicBezTo>
                  <a:cubicBezTo>
                    <a:pt x="1" y="36"/>
                    <a:pt x="1" y="74"/>
                    <a:pt x="23" y="96"/>
                  </a:cubicBezTo>
                  <a:cubicBezTo>
                    <a:pt x="32" y="105"/>
                    <a:pt x="44" y="110"/>
                    <a:pt x="57" y="110"/>
                  </a:cubicBezTo>
                  <a:cubicBezTo>
                    <a:pt x="84" y="110"/>
                    <a:pt x="113" y="88"/>
                    <a:pt x="113" y="51"/>
                  </a:cubicBezTo>
                  <a:cubicBezTo>
                    <a:pt x="113" y="20"/>
                    <a:pt x="85"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1923;p24">
              <a:extLst>
                <a:ext uri="{FF2B5EF4-FFF2-40B4-BE49-F238E27FC236}">
                  <a16:creationId xmlns:a16="http://schemas.microsoft.com/office/drawing/2014/main" id="{9D39A73D-CD3F-1AF0-6260-22CE58C4755D}"/>
                </a:ext>
              </a:extLst>
            </p:cNvPr>
            <p:cNvSpPr/>
            <p:nvPr/>
          </p:nvSpPr>
          <p:spPr>
            <a:xfrm rot="-2922755">
              <a:off x="9590440" y="2797076"/>
              <a:ext cx="14680" cy="13561"/>
            </a:xfrm>
            <a:custGeom>
              <a:avLst/>
              <a:gdLst/>
              <a:ahLst/>
              <a:cxnLst/>
              <a:rect l="l" t="t" r="r" b="b"/>
              <a:pathLst>
                <a:path w="118" h="109" extrusionOk="0">
                  <a:moveTo>
                    <a:pt x="61" y="1"/>
                  </a:moveTo>
                  <a:cubicBezTo>
                    <a:pt x="47" y="1"/>
                    <a:pt x="33" y="7"/>
                    <a:pt x="23" y="20"/>
                  </a:cubicBezTo>
                  <a:cubicBezTo>
                    <a:pt x="0" y="35"/>
                    <a:pt x="0" y="72"/>
                    <a:pt x="23" y="95"/>
                  </a:cubicBezTo>
                  <a:cubicBezTo>
                    <a:pt x="34" y="104"/>
                    <a:pt x="48" y="108"/>
                    <a:pt x="61" y="108"/>
                  </a:cubicBezTo>
                  <a:cubicBezTo>
                    <a:pt x="91" y="108"/>
                    <a:pt x="118" y="86"/>
                    <a:pt x="113" y="50"/>
                  </a:cubicBezTo>
                  <a:cubicBezTo>
                    <a:pt x="113" y="21"/>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1924;p24">
              <a:extLst>
                <a:ext uri="{FF2B5EF4-FFF2-40B4-BE49-F238E27FC236}">
                  <a16:creationId xmlns:a16="http://schemas.microsoft.com/office/drawing/2014/main" id="{2FE7AD50-C7C1-CF40-DB0B-459C66C30A93}"/>
                </a:ext>
              </a:extLst>
            </p:cNvPr>
            <p:cNvSpPr/>
            <p:nvPr/>
          </p:nvSpPr>
          <p:spPr>
            <a:xfrm rot="-2922755">
              <a:off x="9594466" y="2840327"/>
              <a:ext cx="15054" cy="13436"/>
            </a:xfrm>
            <a:custGeom>
              <a:avLst/>
              <a:gdLst/>
              <a:ahLst/>
              <a:cxnLst/>
              <a:rect l="l" t="t" r="r" b="b"/>
              <a:pathLst>
                <a:path w="121" h="108" extrusionOk="0">
                  <a:moveTo>
                    <a:pt x="62" y="0"/>
                  </a:moveTo>
                  <a:cubicBezTo>
                    <a:pt x="48" y="0"/>
                    <a:pt x="34" y="6"/>
                    <a:pt x="23" y="19"/>
                  </a:cubicBezTo>
                  <a:cubicBezTo>
                    <a:pt x="1" y="42"/>
                    <a:pt x="8" y="72"/>
                    <a:pt x="23" y="94"/>
                  </a:cubicBezTo>
                  <a:cubicBezTo>
                    <a:pt x="35" y="103"/>
                    <a:pt x="48" y="108"/>
                    <a:pt x="61" y="108"/>
                  </a:cubicBezTo>
                  <a:cubicBezTo>
                    <a:pt x="92" y="108"/>
                    <a:pt x="121" y="86"/>
                    <a:pt x="121" y="49"/>
                  </a:cubicBezTo>
                  <a:cubicBezTo>
                    <a:pt x="116" y="20"/>
                    <a:pt x="89"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1925;p24">
              <a:extLst>
                <a:ext uri="{FF2B5EF4-FFF2-40B4-BE49-F238E27FC236}">
                  <a16:creationId xmlns:a16="http://schemas.microsoft.com/office/drawing/2014/main" id="{5F22BE82-E725-26DE-7099-92D3A38F9A8A}"/>
                </a:ext>
              </a:extLst>
            </p:cNvPr>
            <p:cNvSpPr/>
            <p:nvPr/>
          </p:nvSpPr>
          <p:spPr>
            <a:xfrm rot="-2922755">
              <a:off x="9599381" y="2883220"/>
              <a:ext cx="14058" cy="13561"/>
            </a:xfrm>
            <a:custGeom>
              <a:avLst/>
              <a:gdLst/>
              <a:ahLst/>
              <a:cxnLst/>
              <a:rect l="l" t="t" r="r" b="b"/>
              <a:pathLst>
                <a:path w="113" h="109" extrusionOk="0">
                  <a:moveTo>
                    <a:pt x="60" y="1"/>
                  </a:moveTo>
                  <a:cubicBezTo>
                    <a:pt x="45" y="1"/>
                    <a:pt x="29" y="7"/>
                    <a:pt x="16" y="20"/>
                  </a:cubicBezTo>
                  <a:cubicBezTo>
                    <a:pt x="1" y="42"/>
                    <a:pt x="1" y="72"/>
                    <a:pt x="23" y="95"/>
                  </a:cubicBezTo>
                  <a:cubicBezTo>
                    <a:pt x="35" y="104"/>
                    <a:pt x="47" y="108"/>
                    <a:pt x="60" y="108"/>
                  </a:cubicBezTo>
                  <a:cubicBezTo>
                    <a:pt x="88" y="108"/>
                    <a:pt x="113" y="86"/>
                    <a:pt x="113" y="50"/>
                  </a:cubicBezTo>
                  <a:cubicBezTo>
                    <a:pt x="113" y="21"/>
                    <a:pt x="88"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1926;p24">
              <a:extLst>
                <a:ext uri="{FF2B5EF4-FFF2-40B4-BE49-F238E27FC236}">
                  <a16:creationId xmlns:a16="http://schemas.microsoft.com/office/drawing/2014/main" id="{078A34A7-71C1-47B6-15FB-D3C327859E4F}"/>
                </a:ext>
              </a:extLst>
            </p:cNvPr>
            <p:cNvSpPr/>
            <p:nvPr/>
          </p:nvSpPr>
          <p:spPr>
            <a:xfrm rot="-2922755">
              <a:off x="9603447" y="2926284"/>
              <a:ext cx="14680" cy="13436"/>
            </a:xfrm>
            <a:custGeom>
              <a:avLst/>
              <a:gdLst/>
              <a:ahLst/>
              <a:cxnLst/>
              <a:rect l="l" t="t" r="r" b="b"/>
              <a:pathLst>
                <a:path w="118" h="108" extrusionOk="0">
                  <a:moveTo>
                    <a:pt x="61" y="0"/>
                  </a:moveTo>
                  <a:cubicBezTo>
                    <a:pt x="47" y="0"/>
                    <a:pt x="33" y="6"/>
                    <a:pt x="23" y="19"/>
                  </a:cubicBezTo>
                  <a:cubicBezTo>
                    <a:pt x="0" y="42"/>
                    <a:pt x="0" y="72"/>
                    <a:pt x="23" y="94"/>
                  </a:cubicBezTo>
                  <a:cubicBezTo>
                    <a:pt x="34" y="103"/>
                    <a:pt x="48" y="108"/>
                    <a:pt x="61" y="108"/>
                  </a:cubicBezTo>
                  <a:cubicBezTo>
                    <a:pt x="90" y="108"/>
                    <a:pt x="118" y="86"/>
                    <a:pt x="112" y="49"/>
                  </a:cubicBezTo>
                  <a:cubicBezTo>
                    <a:pt x="112" y="20"/>
                    <a:pt x="87"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1927;p24">
              <a:extLst>
                <a:ext uri="{FF2B5EF4-FFF2-40B4-BE49-F238E27FC236}">
                  <a16:creationId xmlns:a16="http://schemas.microsoft.com/office/drawing/2014/main" id="{23131127-D3FD-58AC-A260-07C16BFB1088}"/>
                </a:ext>
              </a:extLst>
            </p:cNvPr>
            <p:cNvSpPr/>
            <p:nvPr/>
          </p:nvSpPr>
          <p:spPr>
            <a:xfrm rot="-2922755">
              <a:off x="9608346" y="2969140"/>
              <a:ext cx="14058" cy="13436"/>
            </a:xfrm>
            <a:custGeom>
              <a:avLst/>
              <a:gdLst/>
              <a:ahLst/>
              <a:cxnLst/>
              <a:rect l="l" t="t" r="r" b="b"/>
              <a:pathLst>
                <a:path w="113" h="108" extrusionOk="0">
                  <a:moveTo>
                    <a:pt x="59" y="0"/>
                  </a:moveTo>
                  <a:cubicBezTo>
                    <a:pt x="44" y="0"/>
                    <a:pt x="28" y="6"/>
                    <a:pt x="15" y="19"/>
                  </a:cubicBezTo>
                  <a:cubicBezTo>
                    <a:pt x="0" y="41"/>
                    <a:pt x="0" y="71"/>
                    <a:pt x="23" y="94"/>
                  </a:cubicBezTo>
                  <a:cubicBezTo>
                    <a:pt x="32" y="103"/>
                    <a:pt x="44" y="107"/>
                    <a:pt x="56" y="107"/>
                  </a:cubicBezTo>
                  <a:cubicBezTo>
                    <a:pt x="84" y="107"/>
                    <a:pt x="112" y="85"/>
                    <a:pt x="112" y="49"/>
                  </a:cubicBezTo>
                  <a:cubicBezTo>
                    <a:pt x="112" y="20"/>
                    <a:pt x="87"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1928;p24">
              <a:extLst>
                <a:ext uri="{FF2B5EF4-FFF2-40B4-BE49-F238E27FC236}">
                  <a16:creationId xmlns:a16="http://schemas.microsoft.com/office/drawing/2014/main" id="{A219D2F1-2D04-0331-EA14-C0307C2E2056}"/>
                </a:ext>
              </a:extLst>
            </p:cNvPr>
            <p:cNvSpPr/>
            <p:nvPr/>
          </p:nvSpPr>
          <p:spPr>
            <a:xfrm rot="-2922755">
              <a:off x="9612576" y="3012343"/>
              <a:ext cx="14058" cy="13934"/>
            </a:xfrm>
            <a:custGeom>
              <a:avLst/>
              <a:gdLst/>
              <a:ahLst/>
              <a:cxnLst/>
              <a:rect l="l" t="t" r="r" b="b"/>
              <a:pathLst>
                <a:path w="113" h="112" extrusionOk="0">
                  <a:moveTo>
                    <a:pt x="61" y="1"/>
                  </a:moveTo>
                  <a:cubicBezTo>
                    <a:pt x="47" y="1"/>
                    <a:pt x="33" y="7"/>
                    <a:pt x="23" y="19"/>
                  </a:cubicBezTo>
                  <a:cubicBezTo>
                    <a:pt x="1" y="42"/>
                    <a:pt x="1" y="72"/>
                    <a:pt x="23" y="94"/>
                  </a:cubicBezTo>
                  <a:cubicBezTo>
                    <a:pt x="35" y="106"/>
                    <a:pt x="48" y="111"/>
                    <a:pt x="61" y="111"/>
                  </a:cubicBezTo>
                  <a:cubicBezTo>
                    <a:pt x="88" y="111"/>
                    <a:pt x="113" y="88"/>
                    <a:pt x="113" y="57"/>
                  </a:cubicBezTo>
                  <a:cubicBezTo>
                    <a:pt x="113" y="22"/>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1929;p24">
              <a:extLst>
                <a:ext uri="{FF2B5EF4-FFF2-40B4-BE49-F238E27FC236}">
                  <a16:creationId xmlns:a16="http://schemas.microsoft.com/office/drawing/2014/main" id="{3ED352E4-1111-7045-D98C-FEC2DF0C0611}"/>
                </a:ext>
              </a:extLst>
            </p:cNvPr>
            <p:cNvSpPr/>
            <p:nvPr/>
          </p:nvSpPr>
          <p:spPr>
            <a:xfrm rot="-2922755">
              <a:off x="9616599" y="3055314"/>
              <a:ext cx="14929" cy="13810"/>
            </a:xfrm>
            <a:custGeom>
              <a:avLst/>
              <a:gdLst/>
              <a:ahLst/>
              <a:cxnLst/>
              <a:rect l="l" t="t" r="r" b="b"/>
              <a:pathLst>
                <a:path w="120" h="111" extrusionOk="0">
                  <a:moveTo>
                    <a:pt x="60" y="0"/>
                  </a:moveTo>
                  <a:cubicBezTo>
                    <a:pt x="46" y="0"/>
                    <a:pt x="33" y="6"/>
                    <a:pt x="22" y="19"/>
                  </a:cubicBezTo>
                  <a:cubicBezTo>
                    <a:pt x="0" y="41"/>
                    <a:pt x="0" y="71"/>
                    <a:pt x="22" y="94"/>
                  </a:cubicBezTo>
                  <a:cubicBezTo>
                    <a:pt x="34" y="106"/>
                    <a:pt x="48" y="111"/>
                    <a:pt x="62" y="111"/>
                  </a:cubicBezTo>
                  <a:cubicBezTo>
                    <a:pt x="92" y="111"/>
                    <a:pt x="120" y="87"/>
                    <a:pt x="120" y="56"/>
                  </a:cubicBezTo>
                  <a:cubicBezTo>
                    <a:pt x="115" y="22"/>
                    <a:pt x="8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1930;p24">
              <a:extLst>
                <a:ext uri="{FF2B5EF4-FFF2-40B4-BE49-F238E27FC236}">
                  <a16:creationId xmlns:a16="http://schemas.microsoft.com/office/drawing/2014/main" id="{EDAC7EF9-E186-5AE8-C433-38114715E94F}"/>
                </a:ext>
              </a:extLst>
            </p:cNvPr>
            <p:cNvSpPr/>
            <p:nvPr/>
          </p:nvSpPr>
          <p:spPr>
            <a:xfrm rot="-2922755">
              <a:off x="9621390" y="3098206"/>
              <a:ext cx="14183" cy="13934"/>
            </a:xfrm>
            <a:custGeom>
              <a:avLst/>
              <a:gdLst/>
              <a:ahLst/>
              <a:cxnLst/>
              <a:rect l="l" t="t" r="r" b="b"/>
              <a:pathLst>
                <a:path w="114" h="112" extrusionOk="0">
                  <a:moveTo>
                    <a:pt x="59" y="1"/>
                  </a:moveTo>
                  <a:cubicBezTo>
                    <a:pt x="44" y="1"/>
                    <a:pt x="29" y="7"/>
                    <a:pt x="16" y="19"/>
                  </a:cubicBezTo>
                  <a:cubicBezTo>
                    <a:pt x="1" y="42"/>
                    <a:pt x="1" y="79"/>
                    <a:pt x="23" y="94"/>
                  </a:cubicBezTo>
                  <a:cubicBezTo>
                    <a:pt x="35" y="106"/>
                    <a:pt x="49" y="111"/>
                    <a:pt x="61" y="111"/>
                  </a:cubicBezTo>
                  <a:cubicBezTo>
                    <a:pt x="89" y="111"/>
                    <a:pt x="113" y="88"/>
                    <a:pt x="113" y="57"/>
                  </a:cubicBezTo>
                  <a:cubicBezTo>
                    <a:pt x="113" y="22"/>
                    <a:pt x="87"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35934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1EFBEB9-514F-773F-A59A-75A3114996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58"/>
          <a:stretch/>
        </p:blipFill>
        <p:spPr bwMode="auto">
          <a:xfrm>
            <a:off x="172182" y="199914"/>
            <a:ext cx="8819418" cy="429580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0A10838-BB97-A29F-74C7-8BF452B720D5}"/>
              </a:ext>
            </a:extLst>
          </p:cNvPr>
          <p:cNvSpPr txBox="1">
            <a:spLocks/>
          </p:cNvSpPr>
          <p:nvPr/>
        </p:nvSpPr>
        <p:spPr>
          <a:xfrm>
            <a:off x="309963" y="323850"/>
            <a:ext cx="4185138" cy="473275"/>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2750" b="1" dirty="0">
                <a:solidFill>
                  <a:srgbClr val="FFFFFF"/>
                </a:solidFill>
                <a:effectLst>
                  <a:outerShdw blurRad="1270000" dist="914400" dir="8100000" algn="tr" rotWithShape="0">
                    <a:prstClr val="black">
                      <a:alpha val="40000"/>
                    </a:prstClr>
                  </a:outerShdw>
                </a:effectLst>
                <a:latin typeface="Baskerville Old Face" panose="02020602080505020303" pitchFamily="18" charset="0"/>
              </a:rPr>
              <a:t>PROTOTYPE</a:t>
            </a:r>
          </a:p>
        </p:txBody>
      </p:sp>
      <p:sp>
        <p:nvSpPr>
          <p:cNvPr id="18" name="TextBox 17">
            <a:extLst>
              <a:ext uri="{FF2B5EF4-FFF2-40B4-BE49-F238E27FC236}">
                <a16:creationId xmlns:a16="http://schemas.microsoft.com/office/drawing/2014/main" id="{2B8080B8-470C-8F1A-53F5-F604BE830369}"/>
              </a:ext>
            </a:extLst>
          </p:cNvPr>
          <p:cNvSpPr txBox="1"/>
          <p:nvPr/>
        </p:nvSpPr>
        <p:spPr>
          <a:xfrm>
            <a:off x="309963" y="783759"/>
            <a:ext cx="952500" cy="646331"/>
          </a:xfrm>
          <a:prstGeom prst="rect">
            <a:avLst/>
          </a:prstGeom>
          <a:noFill/>
        </p:spPr>
        <p:txBody>
          <a:bodyPr wrap="square" rtlCol="0">
            <a:spAutoFit/>
          </a:bodyPr>
          <a:lstStyle/>
          <a:p>
            <a:r>
              <a:rPr lang="en-IN" sz="1200" dirty="0">
                <a:solidFill>
                  <a:schemeClr val="bg1"/>
                </a:solidFill>
                <a:latin typeface="Times New Roman" panose="02020603050405020304" pitchFamily="18" charset="0"/>
                <a:cs typeface="Times New Roman" panose="02020603050405020304" pitchFamily="18" charset="0"/>
              </a:rPr>
              <a:t>[Selection of Organisms]</a:t>
            </a:r>
          </a:p>
        </p:txBody>
      </p:sp>
      <p:grpSp>
        <p:nvGrpSpPr>
          <p:cNvPr id="5" name="Google Shape;698;p24">
            <a:extLst>
              <a:ext uri="{FF2B5EF4-FFF2-40B4-BE49-F238E27FC236}">
                <a16:creationId xmlns:a16="http://schemas.microsoft.com/office/drawing/2014/main" id="{B135C4F3-A7B9-305B-6234-66BE433823E9}"/>
              </a:ext>
            </a:extLst>
          </p:cNvPr>
          <p:cNvGrpSpPr/>
          <p:nvPr/>
        </p:nvGrpSpPr>
        <p:grpSpPr>
          <a:xfrm>
            <a:off x="-48093" y="4258658"/>
            <a:ext cx="9240186" cy="980928"/>
            <a:chOff x="808801" y="2320751"/>
            <a:chExt cx="8852350" cy="870375"/>
          </a:xfrm>
        </p:grpSpPr>
        <p:sp>
          <p:nvSpPr>
            <p:cNvPr id="6" name="Google Shape;699;p24">
              <a:extLst>
                <a:ext uri="{FF2B5EF4-FFF2-40B4-BE49-F238E27FC236}">
                  <a16:creationId xmlns:a16="http://schemas.microsoft.com/office/drawing/2014/main" id="{857C524C-14CC-80E1-2FC7-ECE604F50C8B}"/>
                </a:ext>
              </a:extLst>
            </p:cNvPr>
            <p:cNvSpPr/>
            <p:nvPr/>
          </p:nvSpPr>
          <p:spPr>
            <a:xfrm rot="-2922755">
              <a:off x="874633" y="2924360"/>
              <a:ext cx="50137" cy="36950"/>
            </a:xfrm>
            <a:custGeom>
              <a:avLst/>
              <a:gdLst/>
              <a:ahLst/>
              <a:cxnLst/>
              <a:rect l="l" t="t" r="r" b="b"/>
              <a:pathLst>
                <a:path w="403" h="297" extrusionOk="0">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0;p24">
              <a:extLst>
                <a:ext uri="{FF2B5EF4-FFF2-40B4-BE49-F238E27FC236}">
                  <a16:creationId xmlns:a16="http://schemas.microsoft.com/office/drawing/2014/main" id="{B5EE1AB8-75CC-DC5C-AD48-C8A91C52876B}"/>
                </a:ext>
              </a:extLst>
            </p:cNvPr>
            <p:cNvSpPr/>
            <p:nvPr/>
          </p:nvSpPr>
          <p:spPr>
            <a:xfrm rot="-2922755">
              <a:off x="814343" y="2333219"/>
              <a:ext cx="50137" cy="37448"/>
            </a:xfrm>
            <a:custGeom>
              <a:avLst/>
              <a:gdLst/>
              <a:ahLst/>
              <a:cxnLst/>
              <a:rect l="l" t="t" r="r" b="b"/>
              <a:pathLst>
                <a:path w="403" h="301" extrusionOk="0">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1;p24">
              <a:extLst>
                <a:ext uri="{FF2B5EF4-FFF2-40B4-BE49-F238E27FC236}">
                  <a16:creationId xmlns:a16="http://schemas.microsoft.com/office/drawing/2014/main" id="{C69C1C9D-D4BF-363B-2A6C-37790ABE8BFD}"/>
                </a:ext>
              </a:extLst>
            </p:cNvPr>
            <p:cNvSpPr/>
            <p:nvPr/>
          </p:nvSpPr>
          <p:spPr>
            <a:xfrm rot="-2922755">
              <a:off x="884175" y="2877581"/>
              <a:ext cx="18786" cy="13436"/>
            </a:xfrm>
            <a:custGeom>
              <a:avLst/>
              <a:gdLst/>
              <a:ahLst/>
              <a:cxnLst/>
              <a:rect l="l" t="t" r="r" b="b"/>
              <a:pathLst>
                <a:path w="151" h="108" extrusionOk="0">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2;p24">
              <a:extLst>
                <a:ext uri="{FF2B5EF4-FFF2-40B4-BE49-F238E27FC236}">
                  <a16:creationId xmlns:a16="http://schemas.microsoft.com/office/drawing/2014/main" id="{D0C34D8B-8836-52D0-78B6-F45CA8DFB2F5}"/>
                </a:ext>
              </a:extLst>
            </p:cNvPr>
            <p:cNvSpPr/>
            <p:nvPr/>
          </p:nvSpPr>
          <p:spPr>
            <a:xfrm rot="-2922755">
              <a:off x="880301" y="2834667"/>
              <a:ext cx="17791" cy="13436"/>
            </a:xfrm>
            <a:custGeom>
              <a:avLst/>
              <a:gdLst/>
              <a:ahLst/>
              <a:cxnLst/>
              <a:rect l="l" t="t" r="r" b="b"/>
              <a:pathLst>
                <a:path w="143" h="108" extrusionOk="0">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3;p24">
              <a:extLst>
                <a:ext uri="{FF2B5EF4-FFF2-40B4-BE49-F238E27FC236}">
                  <a16:creationId xmlns:a16="http://schemas.microsoft.com/office/drawing/2014/main" id="{045F09A3-342A-415B-ABFB-AC0E4B9B9053}"/>
                </a:ext>
              </a:extLst>
            </p:cNvPr>
            <p:cNvSpPr/>
            <p:nvPr/>
          </p:nvSpPr>
          <p:spPr>
            <a:xfrm rot="-2922755">
              <a:off x="876062" y="2791344"/>
              <a:ext cx="17915" cy="13436"/>
            </a:xfrm>
            <a:custGeom>
              <a:avLst/>
              <a:gdLst/>
              <a:ahLst/>
              <a:cxnLst/>
              <a:rect l="l" t="t" r="r" b="b"/>
              <a:pathLst>
                <a:path w="144" h="108" extrusionOk="0">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4;p24">
              <a:extLst>
                <a:ext uri="{FF2B5EF4-FFF2-40B4-BE49-F238E27FC236}">
                  <a16:creationId xmlns:a16="http://schemas.microsoft.com/office/drawing/2014/main" id="{DC6219A5-AA2E-D2C6-54D8-17C86F20EAD3}"/>
                </a:ext>
              </a:extLst>
            </p:cNvPr>
            <p:cNvSpPr/>
            <p:nvPr/>
          </p:nvSpPr>
          <p:spPr>
            <a:xfrm rot="-2922755">
              <a:off x="871167" y="2748373"/>
              <a:ext cx="18786" cy="13561"/>
            </a:xfrm>
            <a:custGeom>
              <a:avLst/>
              <a:gdLst/>
              <a:ahLst/>
              <a:cxnLst/>
              <a:rect l="l" t="t" r="r" b="b"/>
              <a:pathLst>
                <a:path w="151" h="109" extrusionOk="0">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5;p24">
              <a:extLst>
                <a:ext uri="{FF2B5EF4-FFF2-40B4-BE49-F238E27FC236}">
                  <a16:creationId xmlns:a16="http://schemas.microsoft.com/office/drawing/2014/main" id="{45A3CC9B-05B8-0BFE-91F6-F895CF052905}"/>
                </a:ext>
              </a:extLst>
            </p:cNvPr>
            <p:cNvSpPr/>
            <p:nvPr/>
          </p:nvSpPr>
          <p:spPr>
            <a:xfrm rot="-2922755">
              <a:off x="867200" y="2705377"/>
              <a:ext cx="17791" cy="13561"/>
            </a:xfrm>
            <a:custGeom>
              <a:avLst/>
              <a:gdLst/>
              <a:ahLst/>
              <a:cxnLst/>
              <a:rect l="l" t="t" r="r" b="b"/>
              <a:pathLst>
                <a:path w="143" h="109" extrusionOk="0">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6;p24">
              <a:extLst>
                <a:ext uri="{FF2B5EF4-FFF2-40B4-BE49-F238E27FC236}">
                  <a16:creationId xmlns:a16="http://schemas.microsoft.com/office/drawing/2014/main" id="{A7216E24-96AC-7B46-CC72-029A75ED6F12}"/>
                </a:ext>
              </a:extLst>
            </p:cNvPr>
            <p:cNvSpPr/>
            <p:nvPr/>
          </p:nvSpPr>
          <p:spPr>
            <a:xfrm rot="-2922755">
              <a:off x="862331" y="2662463"/>
              <a:ext cx="18786" cy="13561"/>
            </a:xfrm>
            <a:custGeom>
              <a:avLst/>
              <a:gdLst/>
              <a:ahLst/>
              <a:cxnLst/>
              <a:rect l="l" t="t" r="r" b="b"/>
              <a:pathLst>
                <a:path w="151" h="109" extrusionOk="0">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7;p24">
              <a:extLst>
                <a:ext uri="{FF2B5EF4-FFF2-40B4-BE49-F238E27FC236}">
                  <a16:creationId xmlns:a16="http://schemas.microsoft.com/office/drawing/2014/main" id="{C051A568-4658-973F-576D-EA2B9D4F294C}"/>
                </a:ext>
              </a:extLst>
            </p:cNvPr>
            <p:cNvSpPr/>
            <p:nvPr/>
          </p:nvSpPr>
          <p:spPr>
            <a:xfrm rot="-2922755">
              <a:off x="858261" y="2619514"/>
              <a:ext cx="17915" cy="13561"/>
            </a:xfrm>
            <a:custGeom>
              <a:avLst/>
              <a:gdLst/>
              <a:ahLst/>
              <a:cxnLst/>
              <a:rect l="l" t="t" r="r" b="b"/>
              <a:pathLst>
                <a:path w="144" h="109" extrusionOk="0">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8;p24">
              <a:extLst>
                <a:ext uri="{FF2B5EF4-FFF2-40B4-BE49-F238E27FC236}">
                  <a16:creationId xmlns:a16="http://schemas.microsoft.com/office/drawing/2014/main" id="{BFFAF595-1B64-CD89-D8F0-E88132C2F67B}"/>
                </a:ext>
              </a:extLst>
            </p:cNvPr>
            <p:cNvSpPr/>
            <p:nvPr/>
          </p:nvSpPr>
          <p:spPr>
            <a:xfrm rot="-2922755">
              <a:off x="854099" y="2575963"/>
              <a:ext cx="17791" cy="13934"/>
            </a:xfrm>
            <a:custGeom>
              <a:avLst/>
              <a:gdLst/>
              <a:ahLst/>
              <a:cxnLst/>
              <a:rect l="l" t="t" r="r" b="b"/>
              <a:pathLst>
                <a:path w="143" h="112" extrusionOk="0">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9;p24">
              <a:extLst>
                <a:ext uri="{FF2B5EF4-FFF2-40B4-BE49-F238E27FC236}">
                  <a16:creationId xmlns:a16="http://schemas.microsoft.com/office/drawing/2014/main" id="{A6372217-758B-C725-624C-B4C9D946AF0E}"/>
                </a:ext>
              </a:extLst>
            </p:cNvPr>
            <p:cNvSpPr/>
            <p:nvPr/>
          </p:nvSpPr>
          <p:spPr>
            <a:xfrm rot="-2922755">
              <a:off x="849137" y="2532967"/>
              <a:ext cx="18786" cy="13934"/>
            </a:xfrm>
            <a:custGeom>
              <a:avLst/>
              <a:gdLst/>
              <a:ahLst/>
              <a:cxnLst/>
              <a:rect l="l" t="t" r="r" b="b"/>
              <a:pathLst>
                <a:path w="151" h="112" extrusionOk="0">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0;p24">
              <a:extLst>
                <a:ext uri="{FF2B5EF4-FFF2-40B4-BE49-F238E27FC236}">
                  <a16:creationId xmlns:a16="http://schemas.microsoft.com/office/drawing/2014/main" id="{1350A710-B4A0-DFDF-3DD3-8D33CC1E1F7F}"/>
                </a:ext>
              </a:extLst>
            </p:cNvPr>
            <p:cNvSpPr/>
            <p:nvPr/>
          </p:nvSpPr>
          <p:spPr>
            <a:xfrm rot="-2922755">
              <a:off x="845263" y="2490053"/>
              <a:ext cx="17791" cy="13934"/>
            </a:xfrm>
            <a:custGeom>
              <a:avLst/>
              <a:gdLst/>
              <a:ahLst/>
              <a:cxnLst/>
              <a:rect l="l" t="t" r="r" b="b"/>
              <a:pathLst>
                <a:path w="143" h="112" extrusionOk="0">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1;p24">
              <a:extLst>
                <a:ext uri="{FF2B5EF4-FFF2-40B4-BE49-F238E27FC236}">
                  <a16:creationId xmlns:a16="http://schemas.microsoft.com/office/drawing/2014/main" id="{C55A974A-C11F-85E3-04EB-FC41ACDAEB6E}"/>
                </a:ext>
              </a:extLst>
            </p:cNvPr>
            <p:cNvSpPr/>
            <p:nvPr/>
          </p:nvSpPr>
          <p:spPr>
            <a:xfrm rot="-2922755">
              <a:off x="840904" y="2446467"/>
              <a:ext cx="17791" cy="14307"/>
            </a:xfrm>
            <a:custGeom>
              <a:avLst/>
              <a:gdLst/>
              <a:ahLst/>
              <a:cxnLst/>
              <a:rect l="l" t="t" r="r" b="b"/>
              <a:pathLst>
                <a:path w="143" h="115" extrusionOk="0">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2;p24">
              <a:extLst>
                <a:ext uri="{FF2B5EF4-FFF2-40B4-BE49-F238E27FC236}">
                  <a16:creationId xmlns:a16="http://schemas.microsoft.com/office/drawing/2014/main" id="{B95B6C60-DF9D-A062-2F72-8F18CC1AA36F}"/>
                </a:ext>
              </a:extLst>
            </p:cNvPr>
            <p:cNvSpPr/>
            <p:nvPr/>
          </p:nvSpPr>
          <p:spPr>
            <a:xfrm rot="-2922755">
              <a:off x="835989" y="2403450"/>
              <a:ext cx="18786" cy="14432"/>
            </a:xfrm>
            <a:custGeom>
              <a:avLst/>
              <a:gdLst/>
              <a:ahLst/>
              <a:cxnLst/>
              <a:rect l="l" t="t" r="r" b="b"/>
              <a:pathLst>
                <a:path w="151" h="116" extrusionOk="0">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3;p24">
              <a:extLst>
                <a:ext uri="{FF2B5EF4-FFF2-40B4-BE49-F238E27FC236}">
                  <a16:creationId xmlns:a16="http://schemas.microsoft.com/office/drawing/2014/main" id="{540559A4-A2FA-E05B-BD68-FA008EC7AF6D}"/>
                </a:ext>
              </a:extLst>
            </p:cNvPr>
            <p:cNvSpPr/>
            <p:nvPr/>
          </p:nvSpPr>
          <p:spPr>
            <a:xfrm rot="-2922755">
              <a:off x="1022843" y="2906353"/>
              <a:ext cx="49266" cy="36950"/>
            </a:xfrm>
            <a:custGeom>
              <a:avLst/>
              <a:gdLst/>
              <a:ahLst/>
              <a:cxnLst/>
              <a:rect l="l" t="t" r="r" b="b"/>
              <a:pathLst>
                <a:path w="396" h="297" extrusionOk="0">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4;p24">
              <a:extLst>
                <a:ext uri="{FF2B5EF4-FFF2-40B4-BE49-F238E27FC236}">
                  <a16:creationId xmlns:a16="http://schemas.microsoft.com/office/drawing/2014/main" id="{FE4B5EE6-FCD4-39DA-DC88-F6D465F3FBF5}"/>
                </a:ext>
              </a:extLst>
            </p:cNvPr>
            <p:cNvSpPr/>
            <p:nvPr/>
          </p:nvSpPr>
          <p:spPr>
            <a:xfrm rot="-2922755">
              <a:off x="968021" y="2372031"/>
              <a:ext cx="49142" cy="37448"/>
            </a:xfrm>
            <a:custGeom>
              <a:avLst/>
              <a:gdLst/>
              <a:ahLst/>
              <a:cxnLst/>
              <a:rect l="l" t="t" r="r" b="b"/>
              <a:pathLst>
                <a:path w="395" h="301" extrusionOk="0">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5;p24">
              <a:extLst>
                <a:ext uri="{FF2B5EF4-FFF2-40B4-BE49-F238E27FC236}">
                  <a16:creationId xmlns:a16="http://schemas.microsoft.com/office/drawing/2014/main" id="{6AF05D86-9A1E-4E26-8388-3956F14BCEEE}"/>
                </a:ext>
              </a:extLst>
            </p:cNvPr>
            <p:cNvSpPr/>
            <p:nvPr/>
          </p:nvSpPr>
          <p:spPr>
            <a:xfrm rot="-2922755">
              <a:off x="1032772" y="2865567"/>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6;p24">
              <a:extLst>
                <a:ext uri="{FF2B5EF4-FFF2-40B4-BE49-F238E27FC236}">
                  <a16:creationId xmlns:a16="http://schemas.microsoft.com/office/drawing/2014/main" id="{C1170691-D89B-8569-CAD9-495DEEF4734C}"/>
                </a:ext>
              </a:extLst>
            </p:cNvPr>
            <p:cNvSpPr/>
            <p:nvPr/>
          </p:nvSpPr>
          <p:spPr>
            <a:xfrm rot="-2922755">
              <a:off x="1029024" y="2826516"/>
              <a:ext cx="17791" cy="13436"/>
            </a:xfrm>
            <a:custGeom>
              <a:avLst/>
              <a:gdLst/>
              <a:ahLst/>
              <a:cxnLst/>
              <a:rect l="l" t="t" r="r" b="b"/>
              <a:pathLst>
                <a:path w="143" h="108" extrusionOk="0">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7;p24">
              <a:extLst>
                <a:ext uri="{FF2B5EF4-FFF2-40B4-BE49-F238E27FC236}">
                  <a16:creationId xmlns:a16="http://schemas.microsoft.com/office/drawing/2014/main" id="{B554182C-36A3-1BAB-6B2C-9DD9F5BBF75E}"/>
                </a:ext>
              </a:extLst>
            </p:cNvPr>
            <p:cNvSpPr/>
            <p:nvPr/>
          </p:nvSpPr>
          <p:spPr>
            <a:xfrm rot="-2922755">
              <a:off x="1025197" y="2787163"/>
              <a:ext cx="17791" cy="13561"/>
            </a:xfrm>
            <a:custGeom>
              <a:avLst/>
              <a:gdLst/>
              <a:ahLst/>
              <a:cxnLst/>
              <a:rect l="l" t="t" r="r" b="b"/>
              <a:pathLst>
                <a:path w="143" h="109" extrusionOk="0">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8;p24">
              <a:extLst>
                <a:ext uri="{FF2B5EF4-FFF2-40B4-BE49-F238E27FC236}">
                  <a16:creationId xmlns:a16="http://schemas.microsoft.com/office/drawing/2014/main" id="{99F15797-4E3D-BAAA-0C25-F1FE44EFD174}"/>
                </a:ext>
              </a:extLst>
            </p:cNvPr>
            <p:cNvSpPr/>
            <p:nvPr/>
          </p:nvSpPr>
          <p:spPr>
            <a:xfrm rot="-2922755">
              <a:off x="1020579" y="2748112"/>
              <a:ext cx="18786" cy="13561"/>
            </a:xfrm>
            <a:custGeom>
              <a:avLst/>
              <a:gdLst/>
              <a:ahLst/>
              <a:cxnLst/>
              <a:rect l="l" t="t" r="r" b="b"/>
              <a:pathLst>
                <a:path w="151" h="109" extrusionOk="0">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9;p24">
              <a:extLst>
                <a:ext uri="{FF2B5EF4-FFF2-40B4-BE49-F238E27FC236}">
                  <a16:creationId xmlns:a16="http://schemas.microsoft.com/office/drawing/2014/main" id="{8EFF08A6-3942-15B0-4C92-E7C0E10F01AD}"/>
                </a:ext>
              </a:extLst>
            </p:cNvPr>
            <p:cNvSpPr/>
            <p:nvPr/>
          </p:nvSpPr>
          <p:spPr>
            <a:xfrm rot="-2922755">
              <a:off x="1017154" y="270902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20;p24">
              <a:extLst>
                <a:ext uri="{FF2B5EF4-FFF2-40B4-BE49-F238E27FC236}">
                  <a16:creationId xmlns:a16="http://schemas.microsoft.com/office/drawing/2014/main" id="{26B15708-9F85-C23D-894C-6ACBCF8887EC}"/>
                </a:ext>
              </a:extLst>
            </p:cNvPr>
            <p:cNvSpPr/>
            <p:nvPr/>
          </p:nvSpPr>
          <p:spPr>
            <a:xfrm rot="-2922755">
              <a:off x="1012926" y="2670839"/>
              <a:ext cx="18413" cy="13436"/>
            </a:xfrm>
            <a:custGeom>
              <a:avLst/>
              <a:gdLst/>
              <a:ahLst/>
              <a:cxnLst/>
              <a:rect l="l" t="t" r="r" b="b"/>
              <a:pathLst>
                <a:path w="148" h="108" extrusionOk="0">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1;p24">
              <a:extLst>
                <a:ext uri="{FF2B5EF4-FFF2-40B4-BE49-F238E27FC236}">
                  <a16:creationId xmlns:a16="http://schemas.microsoft.com/office/drawing/2014/main" id="{E78C11CC-3ABB-E62F-B49D-1D0D58805688}"/>
                </a:ext>
              </a:extLst>
            </p:cNvPr>
            <p:cNvSpPr/>
            <p:nvPr/>
          </p:nvSpPr>
          <p:spPr>
            <a:xfrm rot="-2922755">
              <a:off x="1009158" y="2631741"/>
              <a:ext cx="17791" cy="13436"/>
            </a:xfrm>
            <a:custGeom>
              <a:avLst/>
              <a:gdLst/>
              <a:ahLst/>
              <a:cxnLst/>
              <a:rect l="l" t="t" r="r" b="b"/>
              <a:pathLst>
                <a:path w="143" h="108" extrusionOk="0">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2;p24">
              <a:extLst>
                <a:ext uri="{FF2B5EF4-FFF2-40B4-BE49-F238E27FC236}">
                  <a16:creationId xmlns:a16="http://schemas.microsoft.com/office/drawing/2014/main" id="{D607D1F0-69F8-FD61-AA75-56BE2D4274A1}"/>
                </a:ext>
              </a:extLst>
            </p:cNvPr>
            <p:cNvSpPr/>
            <p:nvPr/>
          </p:nvSpPr>
          <p:spPr>
            <a:xfrm rot="-2922755">
              <a:off x="1005284" y="2592409"/>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3;p24">
              <a:extLst>
                <a:ext uri="{FF2B5EF4-FFF2-40B4-BE49-F238E27FC236}">
                  <a16:creationId xmlns:a16="http://schemas.microsoft.com/office/drawing/2014/main" id="{F5E568D3-DF1B-378B-D50F-D07A19500D2A}"/>
                </a:ext>
              </a:extLst>
            </p:cNvPr>
            <p:cNvSpPr/>
            <p:nvPr/>
          </p:nvSpPr>
          <p:spPr>
            <a:xfrm rot="-2922755">
              <a:off x="1000630" y="2553430"/>
              <a:ext cx="18786" cy="13561"/>
            </a:xfrm>
            <a:custGeom>
              <a:avLst/>
              <a:gdLst/>
              <a:ahLst/>
              <a:cxnLst/>
              <a:rect l="l" t="t" r="r" b="b"/>
              <a:pathLst>
                <a:path w="151" h="109" extrusionOk="0">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4;p24">
              <a:extLst>
                <a:ext uri="{FF2B5EF4-FFF2-40B4-BE49-F238E27FC236}">
                  <a16:creationId xmlns:a16="http://schemas.microsoft.com/office/drawing/2014/main" id="{C75D9BE0-684E-0D65-F9EB-AFCDD022CEC6}"/>
                </a:ext>
              </a:extLst>
            </p:cNvPr>
            <p:cNvSpPr/>
            <p:nvPr/>
          </p:nvSpPr>
          <p:spPr>
            <a:xfrm rot="-2922755">
              <a:off x="997044" y="2514362"/>
              <a:ext cx="17915" cy="13934"/>
            </a:xfrm>
            <a:custGeom>
              <a:avLst/>
              <a:gdLst/>
              <a:ahLst/>
              <a:cxnLst/>
              <a:rect l="l" t="t" r="r" b="b"/>
              <a:pathLst>
                <a:path w="144" h="112" extrusionOk="0">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5;p24">
              <a:extLst>
                <a:ext uri="{FF2B5EF4-FFF2-40B4-BE49-F238E27FC236}">
                  <a16:creationId xmlns:a16="http://schemas.microsoft.com/office/drawing/2014/main" id="{780F874A-17D6-DDC7-782C-A67B8B533033}"/>
                </a:ext>
              </a:extLst>
            </p:cNvPr>
            <p:cNvSpPr/>
            <p:nvPr/>
          </p:nvSpPr>
          <p:spPr>
            <a:xfrm rot="-2922755">
              <a:off x="992587" y="2475294"/>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6;p24">
              <a:extLst>
                <a:ext uri="{FF2B5EF4-FFF2-40B4-BE49-F238E27FC236}">
                  <a16:creationId xmlns:a16="http://schemas.microsoft.com/office/drawing/2014/main" id="{C5B54A88-41F4-9C4D-E707-8094508DEB2C}"/>
                </a:ext>
              </a:extLst>
            </p:cNvPr>
            <p:cNvSpPr/>
            <p:nvPr/>
          </p:nvSpPr>
          <p:spPr>
            <a:xfrm rot="-2922755">
              <a:off x="989231" y="243710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7;p24">
              <a:extLst>
                <a:ext uri="{FF2B5EF4-FFF2-40B4-BE49-F238E27FC236}">
                  <a16:creationId xmlns:a16="http://schemas.microsoft.com/office/drawing/2014/main" id="{8E403A96-BA7B-5EA2-0339-5601C698034C}"/>
                </a:ext>
              </a:extLst>
            </p:cNvPr>
            <p:cNvSpPr/>
            <p:nvPr/>
          </p:nvSpPr>
          <p:spPr>
            <a:xfrm rot="-2922755">
              <a:off x="1154094" y="2886303"/>
              <a:ext cx="50137" cy="36950"/>
            </a:xfrm>
            <a:custGeom>
              <a:avLst/>
              <a:gdLst/>
              <a:ahLst/>
              <a:cxnLst/>
              <a:rect l="l" t="t" r="r" b="b"/>
              <a:pathLst>
                <a:path w="403" h="297" extrusionOk="0">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8;p24">
              <a:extLst>
                <a:ext uri="{FF2B5EF4-FFF2-40B4-BE49-F238E27FC236}">
                  <a16:creationId xmlns:a16="http://schemas.microsoft.com/office/drawing/2014/main" id="{2551AC02-B917-DA7D-C048-7B62A7A0A36D}"/>
                </a:ext>
              </a:extLst>
            </p:cNvPr>
            <p:cNvSpPr/>
            <p:nvPr/>
          </p:nvSpPr>
          <p:spPr>
            <a:xfrm rot="-2922755">
              <a:off x="1104762" y="2407550"/>
              <a:ext cx="50386" cy="37448"/>
            </a:xfrm>
            <a:custGeom>
              <a:avLst/>
              <a:gdLst/>
              <a:ahLst/>
              <a:cxnLst/>
              <a:rect l="l" t="t" r="r" b="b"/>
              <a:pathLst>
                <a:path w="405" h="301" extrusionOk="0">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9;p24">
              <a:extLst>
                <a:ext uri="{FF2B5EF4-FFF2-40B4-BE49-F238E27FC236}">
                  <a16:creationId xmlns:a16="http://schemas.microsoft.com/office/drawing/2014/main" id="{862B5E7F-54E3-7C7C-A121-FEB6295ABEAD}"/>
                </a:ext>
              </a:extLst>
            </p:cNvPr>
            <p:cNvSpPr/>
            <p:nvPr/>
          </p:nvSpPr>
          <p:spPr>
            <a:xfrm rot="-2922755">
              <a:off x="1165296" y="2850645"/>
              <a:ext cx="17791" cy="13436"/>
            </a:xfrm>
            <a:custGeom>
              <a:avLst/>
              <a:gdLst/>
              <a:ahLst/>
              <a:cxnLst/>
              <a:rect l="l" t="t" r="r" b="b"/>
              <a:pathLst>
                <a:path w="143" h="108"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0;p24">
              <a:extLst>
                <a:ext uri="{FF2B5EF4-FFF2-40B4-BE49-F238E27FC236}">
                  <a16:creationId xmlns:a16="http://schemas.microsoft.com/office/drawing/2014/main" id="{C22C0FD5-A591-960E-979B-6F60853FBACA}"/>
                </a:ext>
              </a:extLst>
            </p:cNvPr>
            <p:cNvSpPr/>
            <p:nvPr/>
          </p:nvSpPr>
          <p:spPr>
            <a:xfrm rot="-2922755">
              <a:off x="1161101" y="2815491"/>
              <a:ext cx="18661" cy="14058"/>
            </a:xfrm>
            <a:custGeom>
              <a:avLst/>
              <a:gdLst/>
              <a:ahLst/>
              <a:cxnLst/>
              <a:rect l="l" t="t" r="r" b="b"/>
              <a:pathLst>
                <a:path w="150" h="113" extrusionOk="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1;p24">
              <a:extLst>
                <a:ext uri="{FF2B5EF4-FFF2-40B4-BE49-F238E27FC236}">
                  <a16:creationId xmlns:a16="http://schemas.microsoft.com/office/drawing/2014/main" id="{4E185A82-2225-77F7-EB38-CA13DE022E71}"/>
                </a:ext>
              </a:extLst>
            </p:cNvPr>
            <p:cNvSpPr/>
            <p:nvPr/>
          </p:nvSpPr>
          <p:spPr>
            <a:xfrm rot="-2922755">
              <a:off x="1158079" y="2781252"/>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2;p24">
              <a:extLst>
                <a:ext uri="{FF2B5EF4-FFF2-40B4-BE49-F238E27FC236}">
                  <a16:creationId xmlns:a16="http://schemas.microsoft.com/office/drawing/2014/main" id="{4AB03906-DC08-99B2-B21C-3FEB9A54B977}"/>
                </a:ext>
              </a:extLst>
            </p:cNvPr>
            <p:cNvSpPr/>
            <p:nvPr/>
          </p:nvSpPr>
          <p:spPr>
            <a:xfrm rot="-2922755">
              <a:off x="1154527" y="274581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3;p24">
              <a:extLst>
                <a:ext uri="{FF2B5EF4-FFF2-40B4-BE49-F238E27FC236}">
                  <a16:creationId xmlns:a16="http://schemas.microsoft.com/office/drawing/2014/main" id="{755363A3-3656-C7F3-0EFA-ED710BAC0612}"/>
                </a:ext>
              </a:extLst>
            </p:cNvPr>
            <p:cNvSpPr/>
            <p:nvPr/>
          </p:nvSpPr>
          <p:spPr>
            <a:xfrm rot="-2922755">
              <a:off x="1150774" y="2711391"/>
              <a:ext cx="18537" cy="13436"/>
            </a:xfrm>
            <a:custGeom>
              <a:avLst/>
              <a:gdLst/>
              <a:ahLst/>
              <a:cxnLst/>
              <a:rect l="l" t="t" r="r" b="b"/>
              <a:pathLst>
                <a:path w="149" h="108" extrusionOk="0">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4;p24">
              <a:extLst>
                <a:ext uri="{FF2B5EF4-FFF2-40B4-BE49-F238E27FC236}">
                  <a16:creationId xmlns:a16="http://schemas.microsoft.com/office/drawing/2014/main" id="{BBFF980F-6CEE-A728-A070-E70215287AA9}"/>
                </a:ext>
              </a:extLst>
            </p:cNvPr>
            <p:cNvSpPr/>
            <p:nvPr/>
          </p:nvSpPr>
          <p:spPr>
            <a:xfrm rot="-2922755">
              <a:off x="1147418" y="267626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5;p24">
              <a:extLst>
                <a:ext uri="{FF2B5EF4-FFF2-40B4-BE49-F238E27FC236}">
                  <a16:creationId xmlns:a16="http://schemas.microsoft.com/office/drawing/2014/main" id="{2741E004-20B4-9A3A-D1B5-4C8C28943446}"/>
                </a:ext>
              </a:extLst>
            </p:cNvPr>
            <p:cNvSpPr/>
            <p:nvPr/>
          </p:nvSpPr>
          <p:spPr>
            <a:xfrm rot="-2922755">
              <a:off x="1143249" y="2641041"/>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6;p24">
              <a:extLst>
                <a:ext uri="{FF2B5EF4-FFF2-40B4-BE49-F238E27FC236}">
                  <a16:creationId xmlns:a16="http://schemas.microsoft.com/office/drawing/2014/main" id="{BF4C1D53-C1C6-E674-9800-AE2117C07AB2}"/>
                </a:ext>
              </a:extLst>
            </p:cNvPr>
            <p:cNvSpPr/>
            <p:nvPr/>
          </p:nvSpPr>
          <p:spPr>
            <a:xfrm rot="-2922755">
              <a:off x="1140112" y="2606798"/>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7;p24">
              <a:extLst>
                <a:ext uri="{FF2B5EF4-FFF2-40B4-BE49-F238E27FC236}">
                  <a16:creationId xmlns:a16="http://schemas.microsoft.com/office/drawing/2014/main" id="{4E7C3319-20A3-B052-E54B-97A2659AA41A}"/>
                </a:ext>
              </a:extLst>
            </p:cNvPr>
            <p:cNvSpPr/>
            <p:nvPr/>
          </p:nvSpPr>
          <p:spPr>
            <a:xfrm rot="-2922755">
              <a:off x="1136790" y="2571373"/>
              <a:ext cx="17791" cy="13934"/>
            </a:xfrm>
            <a:custGeom>
              <a:avLst/>
              <a:gdLst/>
              <a:ahLst/>
              <a:cxnLst/>
              <a:rect l="l" t="t" r="r" b="b"/>
              <a:pathLst>
                <a:path w="143" h="112" extrusionOk="0">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8;p24">
              <a:extLst>
                <a:ext uri="{FF2B5EF4-FFF2-40B4-BE49-F238E27FC236}">
                  <a16:creationId xmlns:a16="http://schemas.microsoft.com/office/drawing/2014/main" id="{F40DA374-EE70-FA78-EEB6-0EFC3EF27656}"/>
                </a:ext>
              </a:extLst>
            </p:cNvPr>
            <p:cNvSpPr/>
            <p:nvPr/>
          </p:nvSpPr>
          <p:spPr>
            <a:xfrm rot="-2922755">
              <a:off x="1132850" y="25370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39;p24">
              <a:extLst>
                <a:ext uri="{FF2B5EF4-FFF2-40B4-BE49-F238E27FC236}">
                  <a16:creationId xmlns:a16="http://schemas.microsoft.com/office/drawing/2014/main" id="{72526F64-EAE4-4764-DB0B-3DD7A4C63131}"/>
                </a:ext>
              </a:extLst>
            </p:cNvPr>
            <p:cNvSpPr/>
            <p:nvPr/>
          </p:nvSpPr>
          <p:spPr>
            <a:xfrm rot="-2922755">
              <a:off x="1129493" y="250190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0;p24">
              <a:extLst>
                <a:ext uri="{FF2B5EF4-FFF2-40B4-BE49-F238E27FC236}">
                  <a16:creationId xmlns:a16="http://schemas.microsoft.com/office/drawing/2014/main" id="{D4C8AB56-5D6E-B6D1-C1C7-74A8C593D7C3}"/>
                </a:ext>
              </a:extLst>
            </p:cNvPr>
            <p:cNvSpPr/>
            <p:nvPr/>
          </p:nvSpPr>
          <p:spPr>
            <a:xfrm rot="-2922755">
              <a:off x="1125693" y="2467497"/>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1;p24">
              <a:extLst>
                <a:ext uri="{FF2B5EF4-FFF2-40B4-BE49-F238E27FC236}">
                  <a16:creationId xmlns:a16="http://schemas.microsoft.com/office/drawing/2014/main" id="{0FC86462-5CFE-BB03-786C-80A19D4EEF69}"/>
                </a:ext>
              </a:extLst>
            </p:cNvPr>
            <p:cNvSpPr/>
            <p:nvPr/>
          </p:nvSpPr>
          <p:spPr>
            <a:xfrm rot="-2922755">
              <a:off x="1277422" y="2863367"/>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2;p24">
              <a:extLst>
                <a:ext uri="{FF2B5EF4-FFF2-40B4-BE49-F238E27FC236}">
                  <a16:creationId xmlns:a16="http://schemas.microsoft.com/office/drawing/2014/main" id="{7825A8AE-BE9A-911A-98C2-54BF4A09C366}"/>
                </a:ext>
              </a:extLst>
            </p:cNvPr>
            <p:cNvSpPr/>
            <p:nvPr/>
          </p:nvSpPr>
          <p:spPr>
            <a:xfrm rot="-2922755">
              <a:off x="1228010" y="2441446"/>
              <a:ext cx="49515" cy="37821"/>
            </a:xfrm>
            <a:custGeom>
              <a:avLst/>
              <a:gdLst/>
              <a:ahLst/>
              <a:cxnLst/>
              <a:rect l="l" t="t" r="r" b="b"/>
              <a:pathLst>
                <a:path w="398" h="304" extrusionOk="0">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3;p24">
              <a:extLst>
                <a:ext uri="{FF2B5EF4-FFF2-40B4-BE49-F238E27FC236}">
                  <a16:creationId xmlns:a16="http://schemas.microsoft.com/office/drawing/2014/main" id="{CA74EC20-18F3-A21B-5FF7-CBBFE3D89B0D}"/>
                </a:ext>
              </a:extLst>
            </p:cNvPr>
            <p:cNvSpPr/>
            <p:nvPr/>
          </p:nvSpPr>
          <p:spPr>
            <a:xfrm rot="-2922755">
              <a:off x="1282996" y="283373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4;p24">
              <a:extLst>
                <a:ext uri="{FF2B5EF4-FFF2-40B4-BE49-F238E27FC236}">
                  <a16:creationId xmlns:a16="http://schemas.microsoft.com/office/drawing/2014/main" id="{4CEB6041-A79B-0688-A08E-ABFD1D24C523}"/>
                </a:ext>
              </a:extLst>
            </p:cNvPr>
            <p:cNvSpPr/>
            <p:nvPr/>
          </p:nvSpPr>
          <p:spPr>
            <a:xfrm rot="-2922755">
              <a:off x="1280284" y="2802991"/>
              <a:ext cx="17542" cy="13436"/>
            </a:xfrm>
            <a:custGeom>
              <a:avLst/>
              <a:gdLst/>
              <a:ahLst/>
              <a:cxnLst/>
              <a:rect l="l" t="t" r="r" b="b"/>
              <a:pathLst>
                <a:path w="141" h="108" extrusionOk="0">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5;p24">
              <a:extLst>
                <a:ext uri="{FF2B5EF4-FFF2-40B4-BE49-F238E27FC236}">
                  <a16:creationId xmlns:a16="http://schemas.microsoft.com/office/drawing/2014/main" id="{56D884B9-257A-6FB4-4AEA-CA38E04C29BF}"/>
                </a:ext>
              </a:extLst>
            </p:cNvPr>
            <p:cNvSpPr/>
            <p:nvPr/>
          </p:nvSpPr>
          <p:spPr>
            <a:xfrm rot="-2922755">
              <a:off x="1276493" y="2772037"/>
              <a:ext cx="17791" cy="13934"/>
            </a:xfrm>
            <a:custGeom>
              <a:avLst/>
              <a:gdLst/>
              <a:ahLst/>
              <a:cxnLst/>
              <a:rect l="l" t="t" r="r" b="b"/>
              <a:pathLst>
                <a:path w="143" h="112" extrusionOk="0">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6;p24">
              <a:extLst>
                <a:ext uri="{FF2B5EF4-FFF2-40B4-BE49-F238E27FC236}">
                  <a16:creationId xmlns:a16="http://schemas.microsoft.com/office/drawing/2014/main" id="{F4767233-05C8-C917-3862-3EEEA48BBAB6}"/>
                </a:ext>
              </a:extLst>
            </p:cNvPr>
            <p:cNvSpPr/>
            <p:nvPr/>
          </p:nvSpPr>
          <p:spPr>
            <a:xfrm rot="-2922755">
              <a:off x="1273692" y="2741348"/>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7;p24">
              <a:extLst>
                <a:ext uri="{FF2B5EF4-FFF2-40B4-BE49-F238E27FC236}">
                  <a16:creationId xmlns:a16="http://schemas.microsoft.com/office/drawing/2014/main" id="{43D219ED-1C9E-DB5D-EECC-02F85DE31231}"/>
                </a:ext>
              </a:extLst>
            </p:cNvPr>
            <p:cNvSpPr/>
            <p:nvPr/>
          </p:nvSpPr>
          <p:spPr>
            <a:xfrm rot="-2922755">
              <a:off x="1270154" y="2710856"/>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8;p24">
              <a:extLst>
                <a:ext uri="{FF2B5EF4-FFF2-40B4-BE49-F238E27FC236}">
                  <a16:creationId xmlns:a16="http://schemas.microsoft.com/office/drawing/2014/main" id="{8473A6D3-A113-3F25-A663-65E41C96049F}"/>
                </a:ext>
              </a:extLst>
            </p:cNvPr>
            <p:cNvSpPr/>
            <p:nvPr/>
          </p:nvSpPr>
          <p:spPr>
            <a:xfrm rot="-2922755">
              <a:off x="1267235" y="2679631"/>
              <a:ext cx="17791" cy="13934"/>
            </a:xfrm>
            <a:custGeom>
              <a:avLst/>
              <a:gdLst/>
              <a:ahLst/>
              <a:cxnLst/>
              <a:rect l="l" t="t" r="r" b="b"/>
              <a:pathLst>
                <a:path w="143" h="112" extrusionOk="0">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9;p24">
              <a:extLst>
                <a:ext uri="{FF2B5EF4-FFF2-40B4-BE49-F238E27FC236}">
                  <a16:creationId xmlns:a16="http://schemas.microsoft.com/office/drawing/2014/main" id="{4EBBEFF9-A0BF-8341-DB1F-0584DC4FDDE6}"/>
                </a:ext>
              </a:extLst>
            </p:cNvPr>
            <p:cNvSpPr/>
            <p:nvPr/>
          </p:nvSpPr>
          <p:spPr>
            <a:xfrm rot="-2922755">
              <a:off x="1263562" y="2649212"/>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0;p24">
              <a:extLst>
                <a:ext uri="{FF2B5EF4-FFF2-40B4-BE49-F238E27FC236}">
                  <a16:creationId xmlns:a16="http://schemas.microsoft.com/office/drawing/2014/main" id="{1FDEA2CB-0F53-878A-8E1F-D0154512DE34}"/>
                </a:ext>
              </a:extLst>
            </p:cNvPr>
            <p:cNvSpPr/>
            <p:nvPr/>
          </p:nvSpPr>
          <p:spPr>
            <a:xfrm rot="-2922755">
              <a:off x="1260998" y="261879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1;p24">
              <a:extLst>
                <a:ext uri="{FF2B5EF4-FFF2-40B4-BE49-F238E27FC236}">
                  <a16:creationId xmlns:a16="http://schemas.microsoft.com/office/drawing/2014/main" id="{35F56F12-BD7E-E79C-684B-4D2C3CA8F857}"/>
                </a:ext>
              </a:extLst>
            </p:cNvPr>
            <p:cNvSpPr/>
            <p:nvPr/>
          </p:nvSpPr>
          <p:spPr>
            <a:xfrm rot="-2922755">
              <a:off x="1257931" y="2587121"/>
              <a:ext cx="17791" cy="14058"/>
            </a:xfrm>
            <a:custGeom>
              <a:avLst/>
              <a:gdLst/>
              <a:ahLst/>
              <a:cxnLst/>
              <a:rect l="l" t="t" r="r" b="b"/>
              <a:pathLst>
                <a:path w="143" h="113" extrusionOk="0">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2;p24">
              <a:extLst>
                <a:ext uri="{FF2B5EF4-FFF2-40B4-BE49-F238E27FC236}">
                  <a16:creationId xmlns:a16="http://schemas.microsoft.com/office/drawing/2014/main" id="{714EE815-8CFD-3C51-04AB-E6045F2B4655}"/>
                </a:ext>
              </a:extLst>
            </p:cNvPr>
            <p:cNvSpPr/>
            <p:nvPr/>
          </p:nvSpPr>
          <p:spPr>
            <a:xfrm rot="-2922755">
              <a:off x="1254304" y="2556806"/>
              <a:ext cx="18786" cy="13561"/>
            </a:xfrm>
            <a:custGeom>
              <a:avLst/>
              <a:gdLst/>
              <a:ahLst/>
              <a:cxnLst/>
              <a:rect l="l" t="t" r="r" b="b"/>
              <a:pathLst>
                <a:path w="151" h="109" extrusionOk="0">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3;p24">
              <a:extLst>
                <a:ext uri="{FF2B5EF4-FFF2-40B4-BE49-F238E27FC236}">
                  <a16:creationId xmlns:a16="http://schemas.microsoft.com/office/drawing/2014/main" id="{533ACDB0-3A71-1E3B-865A-1B4DB3966C95}"/>
                </a:ext>
              </a:extLst>
            </p:cNvPr>
            <p:cNvSpPr/>
            <p:nvPr/>
          </p:nvSpPr>
          <p:spPr>
            <a:xfrm rot="-2922755">
              <a:off x="1251741" y="2526391"/>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4;p24">
              <a:extLst>
                <a:ext uri="{FF2B5EF4-FFF2-40B4-BE49-F238E27FC236}">
                  <a16:creationId xmlns:a16="http://schemas.microsoft.com/office/drawing/2014/main" id="{6701E49C-247E-9715-9917-E4BCF15307A4}"/>
                </a:ext>
              </a:extLst>
            </p:cNvPr>
            <p:cNvSpPr/>
            <p:nvPr/>
          </p:nvSpPr>
          <p:spPr>
            <a:xfrm rot="-2922755">
              <a:off x="1247848" y="2495089"/>
              <a:ext cx="18786" cy="14058"/>
            </a:xfrm>
            <a:custGeom>
              <a:avLst/>
              <a:gdLst/>
              <a:ahLst/>
              <a:cxnLst/>
              <a:rect l="l" t="t" r="r" b="b"/>
              <a:pathLst>
                <a:path w="151" h="113" extrusionOk="0">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755;p24">
              <a:extLst>
                <a:ext uri="{FF2B5EF4-FFF2-40B4-BE49-F238E27FC236}">
                  <a16:creationId xmlns:a16="http://schemas.microsoft.com/office/drawing/2014/main" id="{11D0C490-CE07-9018-FC4A-E1AFA196647D}"/>
                </a:ext>
              </a:extLst>
            </p:cNvPr>
            <p:cNvSpPr/>
            <p:nvPr/>
          </p:nvSpPr>
          <p:spPr>
            <a:xfrm rot="-2922755">
              <a:off x="1381994" y="2838707"/>
              <a:ext cx="37447" cy="37448"/>
            </a:xfrm>
            <a:custGeom>
              <a:avLst/>
              <a:gdLst/>
              <a:ahLst/>
              <a:cxnLst/>
              <a:rect l="l" t="t" r="r" b="b"/>
              <a:pathLst>
                <a:path w="301" h="301" extrusionOk="0">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756;p24">
              <a:extLst>
                <a:ext uri="{FF2B5EF4-FFF2-40B4-BE49-F238E27FC236}">
                  <a16:creationId xmlns:a16="http://schemas.microsoft.com/office/drawing/2014/main" id="{3FD12871-FE62-0D82-EC56-CF1FC364BE4D}"/>
                </a:ext>
              </a:extLst>
            </p:cNvPr>
            <p:cNvSpPr/>
            <p:nvPr/>
          </p:nvSpPr>
          <p:spPr>
            <a:xfrm rot="-2922755">
              <a:off x="1344569" y="2473563"/>
              <a:ext cx="37323" cy="37448"/>
            </a:xfrm>
            <a:custGeom>
              <a:avLst/>
              <a:gdLst/>
              <a:ahLst/>
              <a:cxnLst/>
              <a:rect l="l" t="t" r="r" b="b"/>
              <a:pathLst>
                <a:path w="300" h="301" extrusionOk="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757;p24">
              <a:extLst>
                <a:ext uri="{FF2B5EF4-FFF2-40B4-BE49-F238E27FC236}">
                  <a16:creationId xmlns:a16="http://schemas.microsoft.com/office/drawing/2014/main" id="{B6430201-F85B-EE12-2960-5354874DD686}"/>
                </a:ext>
              </a:extLst>
            </p:cNvPr>
            <p:cNvSpPr/>
            <p:nvPr/>
          </p:nvSpPr>
          <p:spPr>
            <a:xfrm rot="-2922755">
              <a:off x="1388607" y="2815133"/>
              <a:ext cx="17666" cy="13436"/>
            </a:xfrm>
            <a:custGeom>
              <a:avLst/>
              <a:gdLst/>
              <a:ahLst/>
              <a:cxnLst/>
              <a:rect l="l" t="t" r="r" b="b"/>
              <a:pathLst>
                <a:path w="142" h="108" extrusionOk="0">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758;p24">
              <a:extLst>
                <a:ext uri="{FF2B5EF4-FFF2-40B4-BE49-F238E27FC236}">
                  <a16:creationId xmlns:a16="http://schemas.microsoft.com/office/drawing/2014/main" id="{194C2F19-A9F8-8363-E7C1-2F24BD0C55CA}"/>
                </a:ext>
              </a:extLst>
            </p:cNvPr>
            <p:cNvSpPr/>
            <p:nvPr/>
          </p:nvSpPr>
          <p:spPr>
            <a:xfrm rot="-2922755">
              <a:off x="1385274" y="2788004"/>
              <a:ext cx="17791" cy="14432"/>
            </a:xfrm>
            <a:custGeom>
              <a:avLst/>
              <a:gdLst/>
              <a:ahLst/>
              <a:cxnLst/>
              <a:rect l="l" t="t" r="r" b="b"/>
              <a:pathLst>
                <a:path w="143" h="116" extrusionOk="0">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759;p24">
              <a:extLst>
                <a:ext uri="{FF2B5EF4-FFF2-40B4-BE49-F238E27FC236}">
                  <a16:creationId xmlns:a16="http://schemas.microsoft.com/office/drawing/2014/main" id="{708ACE9B-20F9-A286-A232-A0C13651E371}"/>
                </a:ext>
              </a:extLst>
            </p:cNvPr>
            <p:cNvSpPr/>
            <p:nvPr/>
          </p:nvSpPr>
          <p:spPr>
            <a:xfrm rot="-2922755">
              <a:off x="1382668" y="2761203"/>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760;p24">
              <a:extLst>
                <a:ext uri="{FF2B5EF4-FFF2-40B4-BE49-F238E27FC236}">
                  <a16:creationId xmlns:a16="http://schemas.microsoft.com/office/drawing/2014/main" id="{E37FD007-7944-8DED-17EE-5AC6BA8DF643}"/>
                </a:ext>
              </a:extLst>
            </p:cNvPr>
            <p:cNvSpPr/>
            <p:nvPr/>
          </p:nvSpPr>
          <p:spPr>
            <a:xfrm rot="-2922755">
              <a:off x="1379556" y="2734686"/>
              <a:ext cx="18661" cy="13934"/>
            </a:xfrm>
            <a:custGeom>
              <a:avLst/>
              <a:gdLst/>
              <a:ahLst/>
              <a:cxnLst/>
              <a:rect l="l" t="t" r="r" b="b"/>
              <a:pathLst>
                <a:path w="150" h="112" extrusionOk="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761;p24">
              <a:extLst>
                <a:ext uri="{FF2B5EF4-FFF2-40B4-BE49-F238E27FC236}">
                  <a16:creationId xmlns:a16="http://schemas.microsoft.com/office/drawing/2014/main" id="{C966A4A8-26B4-0AC0-A63E-642158364547}"/>
                </a:ext>
              </a:extLst>
            </p:cNvPr>
            <p:cNvSpPr/>
            <p:nvPr/>
          </p:nvSpPr>
          <p:spPr>
            <a:xfrm rot="-2922755">
              <a:off x="1377119" y="2708259"/>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762;p24">
              <a:extLst>
                <a:ext uri="{FF2B5EF4-FFF2-40B4-BE49-F238E27FC236}">
                  <a16:creationId xmlns:a16="http://schemas.microsoft.com/office/drawing/2014/main" id="{85DEB58F-AC13-E032-77F8-7B3841950DA4}"/>
                </a:ext>
              </a:extLst>
            </p:cNvPr>
            <p:cNvSpPr/>
            <p:nvPr/>
          </p:nvSpPr>
          <p:spPr>
            <a:xfrm rot="-2922755">
              <a:off x="1373883" y="2681743"/>
              <a:ext cx="18786" cy="13436"/>
            </a:xfrm>
            <a:custGeom>
              <a:avLst/>
              <a:gdLst/>
              <a:ahLst/>
              <a:cxnLst/>
              <a:rect l="l" t="t" r="r" b="b"/>
              <a:pathLst>
                <a:path w="151" h="108" extrusionOk="0">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763;p24">
              <a:extLst>
                <a:ext uri="{FF2B5EF4-FFF2-40B4-BE49-F238E27FC236}">
                  <a16:creationId xmlns:a16="http://schemas.microsoft.com/office/drawing/2014/main" id="{1B3EFBB0-9AE0-943E-251F-E258B2E6228B}"/>
                </a:ext>
              </a:extLst>
            </p:cNvPr>
            <p:cNvSpPr/>
            <p:nvPr/>
          </p:nvSpPr>
          <p:spPr>
            <a:xfrm rot="-2922755">
              <a:off x="1371642" y="2655102"/>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764;p24">
              <a:extLst>
                <a:ext uri="{FF2B5EF4-FFF2-40B4-BE49-F238E27FC236}">
                  <a16:creationId xmlns:a16="http://schemas.microsoft.com/office/drawing/2014/main" id="{EEFCDE6A-95CC-6B6E-E617-1B2CFB010CA9}"/>
                </a:ext>
              </a:extLst>
            </p:cNvPr>
            <p:cNvSpPr/>
            <p:nvPr/>
          </p:nvSpPr>
          <p:spPr>
            <a:xfrm rot="-2922755">
              <a:off x="1368406" y="2628586"/>
              <a:ext cx="18786" cy="13436"/>
            </a:xfrm>
            <a:custGeom>
              <a:avLst/>
              <a:gdLst/>
              <a:ahLst/>
              <a:cxnLst/>
              <a:rect l="l" t="t" r="r" b="b"/>
              <a:pathLst>
                <a:path w="151" h="108" extrusionOk="0">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765;p24">
              <a:extLst>
                <a:ext uri="{FF2B5EF4-FFF2-40B4-BE49-F238E27FC236}">
                  <a16:creationId xmlns:a16="http://schemas.microsoft.com/office/drawing/2014/main" id="{0CEE4B15-4255-57E0-018D-B53D277FEC51}"/>
                </a:ext>
              </a:extLst>
            </p:cNvPr>
            <p:cNvSpPr/>
            <p:nvPr/>
          </p:nvSpPr>
          <p:spPr>
            <a:xfrm rot="-2922755">
              <a:off x="1366212" y="2602049"/>
              <a:ext cx="17791" cy="13436"/>
            </a:xfrm>
            <a:custGeom>
              <a:avLst/>
              <a:gdLst/>
              <a:ahLst/>
              <a:cxnLst/>
              <a:rect l="l" t="t" r="r" b="b"/>
              <a:pathLst>
                <a:path w="143" h="108" extrusionOk="0">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766;p24">
              <a:extLst>
                <a:ext uri="{FF2B5EF4-FFF2-40B4-BE49-F238E27FC236}">
                  <a16:creationId xmlns:a16="http://schemas.microsoft.com/office/drawing/2014/main" id="{EEC77292-EDEB-07F2-17B6-D2098E311F84}"/>
                </a:ext>
              </a:extLst>
            </p:cNvPr>
            <p:cNvSpPr/>
            <p:nvPr/>
          </p:nvSpPr>
          <p:spPr>
            <a:xfrm rot="-2922755">
              <a:off x="1363845" y="2575128"/>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767;p24">
              <a:extLst>
                <a:ext uri="{FF2B5EF4-FFF2-40B4-BE49-F238E27FC236}">
                  <a16:creationId xmlns:a16="http://schemas.microsoft.com/office/drawing/2014/main" id="{B7D58393-C87C-196E-9EA6-0BDC18DDC2D2}"/>
                </a:ext>
              </a:extLst>
            </p:cNvPr>
            <p:cNvSpPr/>
            <p:nvPr/>
          </p:nvSpPr>
          <p:spPr>
            <a:xfrm rot="-2922755">
              <a:off x="1360609" y="2548612"/>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768;p24">
              <a:extLst>
                <a:ext uri="{FF2B5EF4-FFF2-40B4-BE49-F238E27FC236}">
                  <a16:creationId xmlns:a16="http://schemas.microsoft.com/office/drawing/2014/main" id="{3B20F04F-4E7E-BD4C-C7DB-76C55B5245FF}"/>
                </a:ext>
              </a:extLst>
            </p:cNvPr>
            <p:cNvSpPr/>
            <p:nvPr/>
          </p:nvSpPr>
          <p:spPr>
            <a:xfrm rot="-2922755">
              <a:off x="1358415" y="2522074"/>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769;p24">
              <a:extLst>
                <a:ext uri="{FF2B5EF4-FFF2-40B4-BE49-F238E27FC236}">
                  <a16:creationId xmlns:a16="http://schemas.microsoft.com/office/drawing/2014/main" id="{9204A9BC-BF2F-3265-C9E4-D0B3320B6B20}"/>
                </a:ext>
              </a:extLst>
            </p:cNvPr>
            <p:cNvSpPr/>
            <p:nvPr/>
          </p:nvSpPr>
          <p:spPr>
            <a:xfrm rot="-2922755">
              <a:off x="1476159" y="2813533"/>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770;p24">
              <a:extLst>
                <a:ext uri="{FF2B5EF4-FFF2-40B4-BE49-F238E27FC236}">
                  <a16:creationId xmlns:a16="http://schemas.microsoft.com/office/drawing/2014/main" id="{C5FF5500-E64A-29A6-2538-CD5D5747B7EB}"/>
                </a:ext>
              </a:extLst>
            </p:cNvPr>
            <p:cNvSpPr/>
            <p:nvPr/>
          </p:nvSpPr>
          <p:spPr>
            <a:xfrm rot="-2922755">
              <a:off x="1437399" y="2504219"/>
              <a:ext cx="50261" cy="36950"/>
            </a:xfrm>
            <a:custGeom>
              <a:avLst/>
              <a:gdLst/>
              <a:ahLst/>
              <a:cxnLst/>
              <a:rect l="l" t="t" r="r" b="b"/>
              <a:pathLst>
                <a:path w="404" h="297" extrusionOk="0">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771;p24">
              <a:extLst>
                <a:ext uri="{FF2B5EF4-FFF2-40B4-BE49-F238E27FC236}">
                  <a16:creationId xmlns:a16="http://schemas.microsoft.com/office/drawing/2014/main" id="{891DB15A-9027-1F50-D726-4D61D97656A4}"/>
                </a:ext>
              </a:extLst>
            </p:cNvPr>
            <p:cNvSpPr/>
            <p:nvPr/>
          </p:nvSpPr>
          <p:spPr>
            <a:xfrm rot="-2922755">
              <a:off x="1482417" y="279443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772;p24">
              <a:extLst>
                <a:ext uri="{FF2B5EF4-FFF2-40B4-BE49-F238E27FC236}">
                  <a16:creationId xmlns:a16="http://schemas.microsoft.com/office/drawing/2014/main" id="{715BA638-63AD-54C7-E874-868DCAEA1AF7}"/>
                </a:ext>
              </a:extLst>
            </p:cNvPr>
            <p:cNvSpPr/>
            <p:nvPr/>
          </p:nvSpPr>
          <p:spPr>
            <a:xfrm rot="-2922755">
              <a:off x="1479537" y="2771789"/>
              <a:ext cx="18786" cy="13934"/>
            </a:xfrm>
            <a:custGeom>
              <a:avLst/>
              <a:gdLst/>
              <a:ahLst/>
              <a:cxnLst/>
              <a:rect l="l" t="t" r="r" b="b"/>
              <a:pathLst>
                <a:path w="151" h="112" extrusionOk="0">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773;p24">
              <a:extLst>
                <a:ext uri="{FF2B5EF4-FFF2-40B4-BE49-F238E27FC236}">
                  <a16:creationId xmlns:a16="http://schemas.microsoft.com/office/drawing/2014/main" id="{76C0FC82-E110-1C66-AD3C-A4D6EE6D15CF}"/>
                </a:ext>
              </a:extLst>
            </p:cNvPr>
            <p:cNvSpPr/>
            <p:nvPr/>
          </p:nvSpPr>
          <p:spPr>
            <a:xfrm rot="-2922755">
              <a:off x="1477734" y="2749051"/>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774;p24">
              <a:extLst>
                <a:ext uri="{FF2B5EF4-FFF2-40B4-BE49-F238E27FC236}">
                  <a16:creationId xmlns:a16="http://schemas.microsoft.com/office/drawing/2014/main" id="{2D545C6C-9C5C-EA4A-60EA-C4115B8E78D3}"/>
                </a:ext>
              </a:extLst>
            </p:cNvPr>
            <p:cNvSpPr/>
            <p:nvPr/>
          </p:nvSpPr>
          <p:spPr>
            <a:xfrm rot="-2922755">
              <a:off x="1475129" y="2727265"/>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775;p24">
              <a:extLst>
                <a:ext uri="{FF2B5EF4-FFF2-40B4-BE49-F238E27FC236}">
                  <a16:creationId xmlns:a16="http://schemas.microsoft.com/office/drawing/2014/main" id="{058832B7-3D84-205B-07E6-02B0BECEBB6E}"/>
                </a:ext>
              </a:extLst>
            </p:cNvPr>
            <p:cNvSpPr/>
            <p:nvPr/>
          </p:nvSpPr>
          <p:spPr>
            <a:xfrm rot="-2922755">
              <a:off x="1473233" y="2704694"/>
              <a:ext cx="17542" cy="13436"/>
            </a:xfrm>
            <a:custGeom>
              <a:avLst/>
              <a:gdLst/>
              <a:ahLst/>
              <a:cxnLst/>
              <a:rect l="l" t="t" r="r" b="b"/>
              <a:pathLst>
                <a:path w="141" h="108" extrusionOk="0">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776;p24">
              <a:extLst>
                <a:ext uri="{FF2B5EF4-FFF2-40B4-BE49-F238E27FC236}">
                  <a16:creationId xmlns:a16="http://schemas.microsoft.com/office/drawing/2014/main" id="{83277E4A-479F-7807-0F2C-5BFECD5E42CC}"/>
                </a:ext>
              </a:extLst>
            </p:cNvPr>
            <p:cNvSpPr/>
            <p:nvPr/>
          </p:nvSpPr>
          <p:spPr>
            <a:xfrm rot="-2922755">
              <a:off x="1470216" y="2682122"/>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777;p24">
              <a:extLst>
                <a:ext uri="{FF2B5EF4-FFF2-40B4-BE49-F238E27FC236}">
                  <a16:creationId xmlns:a16="http://schemas.microsoft.com/office/drawing/2014/main" id="{1599D763-BBCF-2089-0B3D-9DD5FA980D8C}"/>
                </a:ext>
              </a:extLst>
            </p:cNvPr>
            <p:cNvSpPr/>
            <p:nvPr/>
          </p:nvSpPr>
          <p:spPr>
            <a:xfrm rot="-2922755">
              <a:off x="1468367" y="2659405"/>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778;p24">
              <a:extLst>
                <a:ext uri="{FF2B5EF4-FFF2-40B4-BE49-F238E27FC236}">
                  <a16:creationId xmlns:a16="http://schemas.microsoft.com/office/drawing/2014/main" id="{07BCB26C-D3EF-F5C6-920F-1837F5757839}"/>
                </a:ext>
              </a:extLst>
            </p:cNvPr>
            <p:cNvSpPr/>
            <p:nvPr/>
          </p:nvSpPr>
          <p:spPr>
            <a:xfrm rot="-2922755">
              <a:off x="1466172" y="2636450"/>
              <a:ext cx="17791" cy="13561"/>
            </a:xfrm>
            <a:custGeom>
              <a:avLst/>
              <a:gdLst/>
              <a:ahLst/>
              <a:cxnLst/>
              <a:rect l="l" t="t" r="r" b="b"/>
              <a:pathLst>
                <a:path w="143" h="109" extrusionOk="0">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779;p24">
              <a:extLst>
                <a:ext uri="{FF2B5EF4-FFF2-40B4-BE49-F238E27FC236}">
                  <a16:creationId xmlns:a16="http://schemas.microsoft.com/office/drawing/2014/main" id="{FC9CEF3F-1B8B-EBD2-D3AA-6DF24E75A812}"/>
                </a:ext>
              </a:extLst>
            </p:cNvPr>
            <p:cNvSpPr/>
            <p:nvPr/>
          </p:nvSpPr>
          <p:spPr>
            <a:xfrm rot="-2922755">
              <a:off x="1463442" y="2613738"/>
              <a:ext cx="18661" cy="14058"/>
            </a:xfrm>
            <a:custGeom>
              <a:avLst/>
              <a:gdLst/>
              <a:ahLst/>
              <a:cxnLst/>
              <a:rect l="l" t="t" r="r" b="b"/>
              <a:pathLst>
                <a:path w="150" h="113" extrusionOk="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780;p24">
              <a:extLst>
                <a:ext uri="{FF2B5EF4-FFF2-40B4-BE49-F238E27FC236}">
                  <a16:creationId xmlns:a16="http://schemas.microsoft.com/office/drawing/2014/main" id="{6917D57D-52BF-F482-8D1C-32C33983A952}"/>
                </a:ext>
              </a:extLst>
            </p:cNvPr>
            <p:cNvSpPr/>
            <p:nvPr/>
          </p:nvSpPr>
          <p:spPr>
            <a:xfrm rot="-2922755">
              <a:off x="1461582" y="2591150"/>
              <a:ext cx="17791" cy="14307"/>
            </a:xfrm>
            <a:custGeom>
              <a:avLst/>
              <a:gdLst/>
              <a:ahLst/>
              <a:cxnLst/>
              <a:rect l="l" t="t" r="r" b="b"/>
              <a:pathLst>
                <a:path w="143" h="115" extrusionOk="0">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781;p24">
              <a:extLst>
                <a:ext uri="{FF2B5EF4-FFF2-40B4-BE49-F238E27FC236}">
                  <a16:creationId xmlns:a16="http://schemas.microsoft.com/office/drawing/2014/main" id="{B44B5ECE-F2A3-C970-ED3F-D97191DDD77E}"/>
                </a:ext>
              </a:extLst>
            </p:cNvPr>
            <p:cNvSpPr/>
            <p:nvPr/>
          </p:nvSpPr>
          <p:spPr>
            <a:xfrm rot="-2922755">
              <a:off x="1459034" y="2569338"/>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782;p24">
              <a:extLst>
                <a:ext uri="{FF2B5EF4-FFF2-40B4-BE49-F238E27FC236}">
                  <a16:creationId xmlns:a16="http://schemas.microsoft.com/office/drawing/2014/main" id="{5CC379E5-1BBD-0886-0D22-D2305EB2554D}"/>
                </a:ext>
              </a:extLst>
            </p:cNvPr>
            <p:cNvSpPr/>
            <p:nvPr/>
          </p:nvSpPr>
          <p:spPr>
            <a:xfrm rot="-2922755">
              <a:off x="1456992" y="2546720"/>
              <a:ext cx="17791" cy="13312"/>
            </a:xfrm>
            <a:custGeom>
              <a:avLst/>
              <a:gdLst/>
              <a:ahLst/>
              <a:cxnLst/>
              <a:rect l="l" t="t" r="r" b="b"/>
              <a:pathLst>
                <a:path w="143" h="107" extrusionOk="0">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783;p24">
              <a:extLst>
                <a:ext uri="{FF2B5EF4-FFF2-40B4-BE49-F238E27FC236}">
                  <a16:creationId xmlns:a16="http://schemas.microsoft.com/office/drawing/2014/main" id="{B0791D84-8572-23E0-5F18-95670EDCCE6F}"/>
                </a:ext>
              </a:extLst>
            </p:cNvPr>
            <p:cNvSpPr/>
            <p:nvPr/>
          </p:nvSpPr>
          <p:spPr>
            <a:xfrm rot="-2922755">
              <a:off x="1553748" y="2785957"/>
              <a:ext cx="49515" cy="37448"/>
            </a:xfrm>
            <a:custGeom>
              <a:avLst/>
              <a:gdLst/>
              <a:ahLst/>
              <a:cxnLst/>
              <a:rect l="l" t="t" r="r" b="b"/>
              <a:pathLst>
                <a:path w="398" h="301" extrusionOk="0">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784;p24">
              <a:extLst>
                <a:ext uri="{FF2B5EF4-FFF2-40B4-BE49-F238E27FC236}">
                  <a16:creationId xmlns:a16="http://schemas.microsoft.com/office/drawing/2014/main" id="{BBEEB7F1-C337-1399-3D65-47A6964A3351}"/>
                </a:ext>
              </a:extLst>
            </p:cNvPr>
            <p:cNvSpPr/>
            <p:nvPr/>
          </p:nvSpPr>
          <p:spPr>
            <a:xfrm rot="-2922755">
              <a:off x="1566600" y="2772824"/>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785;p24">
              <a:extLst>
                <a:ext uri="{FF2B5EF4-FFF2-40B4-BE49-F238E27FC236}">
                  <a16:creationId xmlns:a16="http://schemas.microsoft.com/office/drawing/2014/main" id="{919F8393-DA97-6823-B2CA-00BD20D70585}"/>
                </a:ext>
              </a:extLst>
            </p:cNvPr>
            <p:cNvSpPr/>
            <p:nvPr/>
          </p:nvSpPr>
          <p:spPr>
            <a:xfrm rot="-2922755">
              <a:off x="1565522" y="2754774"/>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786;p24">
              <a:extLst>
                <a:ext uri="{FF2B5EF4-FFF2-40B4-BE49-F238E27FC236}">
                  <a16:creationId xmlns:a16="http://schemas.microsoft.com/office/drawing/2014/main" id="{A6654C78-9347-DA48-B4B1-F870E1BEE5D8}"/>
                </a:ext>
              </a:extLst>
            </p:cNvPr>
            <p:cNvSpPr/>
            <p:nvPr/>
          </p:nvSpPr>
          <p:spPr>
            <a:xfrm rot="-2922755">
              <a:off x="1562850" y="2736023"/>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787;p24">
              <a:extLst>
                <a:ext uri="{FF2B5EF4-FFF2-40B4-BE49-F238E27FC236}">
                  <a16:creationId xmlns:a16="http://schemas.microsoft.com/office/drawing/2014/main" id="{A31DD24A-84E8-7637-6270-02AF8D2367D2}"/>
                </a:ext>
              </a:extLst>
            </p:cNvPr>
            <p:cNvSpPr/>
            <p:nvPr/>
          </p:nvSpPr>
          <p:spPr>
            <a:xfrm rot="-2922755">
              <a:off x="1561449" y="2717260"/>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788;p24">
              <a:extLst>
                <a:ext uri="{FF2B5EF4-FFF2-40B4-BE49-F238E27FC236}">
                  <a16:creationId xmlns:a16="http://schemas.microsoft.com/office/drawing/2014/main" id="{1977712E-8B01-584E-B68B-3223CA67B632}"/>
                </a:ext>
              </a:extLst>
            </p:cNvPr>
            <p:cNvSpPr/>
            <p:nvPr/>
          </p:nvSpPr>
          <p:spPr>
            <a:xfrm rot="-2922755">
              <a:off x="1559926" y="269897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789;p24">
              <a:extLst>
                <a:ext uri="{FF2B5EF4-FFF2-40B4-BE49-F238E27FC236}">
                  <a16:creationId xmlns:a16="http://schemas.microsoft.com/office/drawing/2014/main" id="{C9C85976-7175-8EF1-056A-75E4450C127D}"/>
                </a:ext>
              </a:extLst>
            </p:cNvPr>
            <p:cNvSpPr/>
            <p:nvPr/>
          </p:nvSpPr>
          <p:spPr>
            <a:xfrm rot="-2922755">
              <a:off x="1557465" y="2680689"/>
              <a:ext cx="17791" cy="13561"/>
            </a:xfrm>
            <a:custGeom>
              <a:avLst/>
              <a:gdLst/>
              <a:ahLst/>
              <a:cxnLst/>
              <a:rect l="l" t="t" r="r" b="b"/>
              <a:pathLst>
                <a:path w="143" h="109" extrusionOk="0">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790;p24">
              <a:extLst>
                <a:ext uri="{FF2B5EF4-FFF2-40B4-BE49-F238E27FC236}">
                  <a16:creationId xmlns:a16="http://schemas.microsoft.com/office/drawing/2014/main" id="{C30D6BFB-E0D4-6556-06DA-FF0F7CDFD61A}"/>
                </a:ext>
              </a:extLst>
            </p:cNvPr>
            <p:cNvSpPr/>
            <p:nvPr/>
          </p:nvSpPr>
          <p:spPr>
            <a:xfrm rot="-2922755">
              <a:off x="1556265" y="2662368"/>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791;p24">
              <a:extLst>
                <a:ext uri="{FF2B5EF4-FFF2-40B4-BE49-F238E27FC236}">
                  <a16:creationId xmlns:a16="http://schemas.microsoft.com/office/drawing/2014/main" id="{F54BB810-A5F4-C29F-C2E2-C12A05C93473}"/>
                </a:ext>
              </a:extLst>
            </p:cNvPr>
            <p:cNvSpPr/>
            <p:nvPr/>
          </p:nvSpPr>
          <p:spPr>
            <a:xfrm rot="-2922755">
              <a:off x="1553592" y="2643617"/>
              <a:ext cx="18786" cy="13561"/>
            </a:xfrm>
            <a:custGeom>
              <a:avLst/>
              <a:gdLst/>
              <a:ahLst/>
              <a:cxnLst/>
              <a:rect l="l" t="t" r="r" b="b"/>
              <a:pathLst>
                <a:path w="151" h="109" extrusionOk="0">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792;p24">
              <a:extLst>
                <a:ext uri="{FF2B5EF4-FFF2-40B4-BE49-F238E27FC236}">
                  <a16:creationId xmlns:a16="http://schemas.microsoft.com/office/drawing/2014/main" id="{18BD9A1F-EDEB-D16E-2687-A211DD017E6B}"/>
                </a:ext>
              </a:extLst>
            </p:cNvPr>
            <p:cNvSpPr/>
            <p:nvPr/>
          </p:nvSpPr>
          <p:spPr>
            <a:xfrm rot="-2922755">
              <a:off x="1552192" y="2624853"/>
              <a:ext cx="17791" cy="14307"/>
            </a:xfrm>
            <a:custGeom>
              <a:avLst/>
              <a:gdLst/>
              <a:ahLst/>
              <a:cxnLst/>
              <a:rect l="l" t="t" r="r" b="b"/>
              <a:pathLst>
                <a:path w="143" h="115" extrusionOk="0">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793;p24">
              <a:extLst>
                <a:ext uri="{FF2B5EF4-FFF2-40B4-BE49-F238E27FC236}">
                  <a16:creationId xmlns:a16="http://schemas.microsoft.com/office/drawing/2014/main" id="{58EF0764-9E6C-B3DD-2E98-7144D3123065}"/>
                </a:ext>
              </a:extLst>
            </p:cNvPr>
            <p:cNvSpPr/>
            <p:nvPr/>
          </p:nvSpPr>
          <p:spPr>
            <a:xfrm rot="-2922755">
              <a:off x="1549842" y="2606940"/>
              <a:ext cx="18786" cy="13436"/>
            </a:xfrm>
            <a:custGeom>
              <a:avLst/>
              <a:gdLst/>
              <a:ahLst/>
              <a:cxnLst/>
              <a:rect l="l" t="t" r="r" b="b"/>
              <a:pathLst>
                <a:path w="151" h="108" extrusionOk="0">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794;p24">
              <a:extLst>
                <a:ext uri="{FF2B5EF4-FFF2-40B4-BE49-F238E27FC236}">
                  <a16:creationId xmlns:a16="http://schemas.microsoft.com/office/drawing/2014/main" id="{E6230756-C5CD-5F3F-F17A-9C059877EFA7}"/>
                </a:ext>
              </a:extLst>
            </p:cNvPr>
            <p:cNvSpPr/>
            <p:nvPr/>
          </p:nvSpPr>
          <p:spPr>
            <a:xfrm rot="-2922755">
              <a:off x="1548161" y="2588303"/>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795;p24">
              <a:extLst>
                <a:ext uri="{FF2B5EF4-FFF2-40B4-BE49-F238E27FC236}">
                  <a16:creationId xmlns:a16="http://schemas.microsoft.com/office/drawing/2014/main" id="{C44410E4-7A8E-5A5F-0A46-2F4F5D15BCC5}"/>
                </a:ext>
              </a:extLst>
            </p:cNvPr>
            <p:cNvSpPr/>
            <p:nvPr/>
          </p:nvSpPr>
          <p:spPr>
            <a:xfrm rot="-2922755">
              <a:off x="1546088" y="257025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796;p24">
              <a:extLst>
                <a:ext uri="{FF2B5EF4-FFF2-40B4-BE49-F238E27FC236}">
                  <a16:creationId xmlns:a16="http://schemas.microsoft.com/office/drawing/2014/main" id="{64C113D3-7E7E-217B-39F5-8AD90B1BB79A}"/>
                </a:ext>
              </a:extLst>
            </p:cNvPr>
            <p:cNvSpPr/>
            <p:nvPr/>
          </p:nvSpPr>
          <p:spPr>
            <a:xfrm rot="-2922755">
              <a:off x="1528116" y="2533027"/>
              <a:ext cx="49266" cy="37448"/>
            </a:xfrm>
            <a:custGeom>
              <a:avLst/>
              <a:gdLst/>
              <a:ahLst/>
              <a:cxnLst/>
              <a:rect l="l" t="t" r="r" b="b"/>
              <a:pathLst>
                <a:path w="396" h="301" extrusionOk="0">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797;p24">
              <a:extLst>
                <a:ext uri="{FF2B5EF4-FFF2-40B4-BE49-F238E27FC236}">
                  <a16:creationId xmlns:a16="http://schemas.microsoft.com/office/drawing/2014/main" id="{5ABC65B7-0F2E-D9F6-8E5D-2D9CAADCD949}"/>
                </a:ext>
              </a:extLst>
            </p:cNvPr>
            <p:cNvSpPr/>
            <p:nvPr/>
          </p:nvSpPr>
          <p:spPr>
            <a:xfrm rot="-2922755">
              <a:off x="1630307" y="2757585"/>
              <a:ext cx="50261" cy="37572"/>
            </a:xfrm>
            <a:custGeom>
              <a:avLst/>
              <a:gdLst/>
              <a:ahLst/>
              <a:cxnLst/>
              <a:rect l="l" t="t" r="r" b="b"/>
              <a:pathLst>
                <a:path w="404" h="302" extrusionOk="0">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798;p24">
              <a:extLst>
                <a:ext uri="{FF2B5EF4-FFF2-40B4-BE49-F238E27FC236}">
                  <a16:creationId xmlns:a16="http://schemas.microsoft.com/office/drawing/2014/main" id="{863C9B54-6598-53BC-349E-B6BACE2B40A2}"/>
                </a:ext>
              </a:extLst>
            </p:cNvPr>
            <p:cNvSpPr/>
            <p:nvPr/>
          </p:nvSpPr>
          <p:spPr>
            <a:xfrm rot="-2922755">
              <a:off x="1644735" y="2749499"/>
              <a:ext cx="17791" cy="14307"/>
            </a:xfrm>
            <a:custGeom>
              <a:avLst/>
              <a:gdLst/>
              <a:ahLst/>
              <a:cxnLst/>
              <a:rect l="l" t="t" r="r" b="b"/>
              <a:pathLst>
                <a:path w="143" h="115" extrusionOk="0">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799;p24">
              <a:extLst>
                <a:ext uri="{FF2B5EF4-FFF2-40B4-BE49-F238E27FC236}">
                  <a16:creationId xmlns:a16="http://schemas.microsoft.com/office/drawing/2014/main" id="{3EE44292-717A-F085-F4E7-657A94EB6F18}"/>
                </a:ext>
              </a:extLst>
            </p:cNvPr>
            <p:cNvSpPr/>
            <p:nvPr/>
          </p:nvSpPr>
          <p:spPr>
            <a:xfrm rot="-2922755">
              <a:off x="1642729" y="2735531"/>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800;p24">
              <a:extLst>
                <a:ext uri="{FF2B5EF4-FFF2-40B4-BE49-F238E27FC236}">
                  <a16:creationId xmlns:a16="http://schemas.microsoft.com/office/drawing/2014/main" id="{6C3ED112-5980-FF62-6322-40B8FC9358AC}"/>
                </a:ext>
              </a:extLst>
            </p:cNvPr>
            <p:cNvSpPr/>
            <p:nvPr/>
          </p:nvSpPr>
          <p:spPr>
            <a:xfrm rot="-2922755">
              <a:off x="1641871" y="2721425"/>
              <a:ext cx="17791" cy="13436"/>
            </a:xfrm>
            <a:custGeom>
              <a:avLst/>
              <a:gdLst/>
              <a:ahLst/>
              <a:cxnLst/>
              <a:rect l="l" t="t" r="r" b="b"/>
              <a:pathLst>
                <a:path w="143" h="108" extrusionOk="0">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801;p24">
              <a:extLst>
                <a:ext uri="{FF2B5EF4-FFF2-40B4-BE49-F238E27FC236}">
                  <a16:creationId xmlns:a16="http://schemas.microsoft.com/office/drawing/2014/main" id="{820070A4-3BB6-37FF-8D4F-AA5F06099D15}"/>
                </a:ext>
              </a:extLst>
            </p:cNvPr>
            <p:cNvSpPr/>
            <p:nvPr/>
          </p:nvSpPr>
          <p:spPr>
            <a:xfrm rot="-2922755">
              <a:off x="1639819" y="2706482"/>
              <a:ext cx="18786" cy="14432"/>
            </a:xfrm>
            <a:custGeom>
              <a:avLst/>
              <a:gdLst/>
              <a:ahLst/>
              <a:cxnLst/>
              <a:rect l="l" t="t" r="r" b="b"/>
              <a:pathLst>
                <a:path w="151" h="116" extrusionOk="0">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802;p24">
              <a:extLst>
                <a:ext uri="{FF2B5EF4-FFF2-40B4-BE49-F238E27FC236}">
                  <a16:creationId xmlns:a16="http://schemas.microsoft.com/office/drawing/2014/main" id="{1702ED31-653F-01AC-6DE3-1B314BC570E1}"/>
                </a:ext>
              </a:extLst>
            </p:cNvPr>
            <p:cNvSpPr/>
            <p:nvPr/>
          </p:nvSpPr>
          <p:spPr>
            <a:xfrm rot="-2922755">
              <a:off x="1638706" y="2692560"/>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803;p24">
              <a:extLst>
                <a:ext uri="{FF2B5EF4-FFF2-40B4-BE49-F238E27FC236}">
                  <a16:creationId xmlns:a16="http://schemas.microsoft.com/office/drawing/2014/main" id="{30581B6A-CC77-84E5-3717-36E940DEB9D4}"/>
                </a:ext>
              </a:extLst>
            </p:cNvPr>
            <p:cNvSpPr/>
            <p:nvPr/>
          </p:nvSpPr>
          <p:spPr>
            <a:xfrm rot="-2922755">
              <a:off x="1636951" y="2678522"/>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804;p24">
              <a:extLst>
                <a:ext uri="{FF2B5EF4-FFF2-40B4-BE49-F238E27FC236}">
                  <a16:creationId xmlns:a16="http://schemas.microsoft.com/office/drawing/2014/main" id="{5C9019A2-72B6-9495-EC10-1A4F7C03130C}"/>
                </a:ext>
              </a:extLst>
            </p:cNvPr>
            <p:cNvSpPr/>
            <p:nvPr/>
          </p:nvSpPr>
          <p:spPr>
            <a:xfrm rot="-2922755">
              <a:off x="1635759" y="2663653"/>
              <a:ext cx="17791" cy="13934"/>
            </a:xfrm>
            <a:custGeom>
              <a:avLst/>
              <a:gdLst/>
              <a:ahLst/>
              <a:cxnLst/>
              <a:rect l="l" t="t" r="r" b="b"/>
              <a:pathLst>
                <a:path w="143" h="112" extrusionOk="0">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805;p24">
              <a:extLst>
                <a:ext uri="{FF2B5EF4-FFF2-40B4-BE49-F238E27FC236}">
                  <a16:creationId xmlns:a16="http://schemas.microsoft.com/office/drawing/2014/main" id="{AEED96A5-CA19-7B2A-3413-5402B343A017}"/>
                </a:ext>
              </a:extLst>
            </p:cNvPr>
            <p:cNvSpPr/>
            <p:nvPr/>
          </p:nvSpPr>
          <p:spPr>
            <a:xfrm rot="-2922755">
              <a:off x="1633811" y="2649714"/>
              <a:ext cx="18786" cy="13436"/>
            </a:xfrm>
            <a:custGeom>
              <a:avLst/>
              <a:gdLst/>
              <a:ahLst/>
              <a:cxnLst/>
              <a:rect l="l" t="t" r="r" b="b"/>
              <a:pathLst>
                <a:path w="151" h="108" extrusionOk="0">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806;p24">
              <a:extLst>
                <a:ext uri="{FF2B5EF4-FFF2-40B4-BE49-F238E27FC236}">
                  <a16:creationId xmlns:a16="http://schemas.microsoft.com/office/drawing/2014/main" id="{B671AFA1-6553-4E01-A0C5-7C96ACA61ED7}"/>
                </a:ext>
              </a:extLst>
            </p:cNvPr>
            <p:cNvSpPr/>
            <p:nvPr/>
          </p:nvSpPr>
          <p:spPr>
            <a:xfrm rot="-2922755">
              <a:off x="1633078" y="2635608"/>
              <a:ext cx="17542" cy="13436"/>
            </a:xfrm>
            <a:custGeom>
              <a:avLst/>
              <a:gdLst/>
              <a:ahLst/>
              <a:cxnLst/>
              <a:rect l="l" t="t" r="r" b="b"/>
              <a:pathLst>
                <a:path w="141" h="108" extrusionOk="0">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807;p24">
              <a:extLst>
                <a:ext uri="{FF2B5EF4-FFF2-40B4-BE49-F238E27FC236}">
                  <a16:creationId xmlns:a16="http://schemas.microsoft.com/office/drawing/2014/main" id="{A30B667A-AB2C-C284-62D0-34325A29E3FF}"/>
                </a:ext>
              </a:extLst>
            </p:cNvPr>
            <p:cNvSpPr/>
            <p:nvPr/>
          </p:nvSpPr>
          <p:spPr>
            <a:xfrm rot="-2922755">
              <a:off x="1631540" y="2620376"/>
              <a:ext cx="17791" cy="13934"/>
            </a:xfrm>
            <a:custGeom>
              <a:avLst/>
              <a:gdLst/>
              <a:ahLst/>
              <a:cxnLst/>
              <a:rect l="l" t="t" r="r" b="b"/>
              <a:pathLst>
                <a:path w="143" h="112" extrusionOk="0">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808;p24">
              <a:extLst>
                <a:ext uri="{FF2B5EF4-FFF2-40B4-BE49-F238E27FC236}">
                  <a16:creationId xmlns:a16="http://schemas.microsoft.com/office/drawing/2014/main" id="{B6D5F060-73AF-E010-3FDE-61C4CBC1135F}"/>
                </a:ext>
              </a:extLst>
            </p:cNvPr>
            <p:cNvSpPr/>
            <p:nvPr/>
          </p:nvSpPr>
          <p:spPr>
            <a:xfrm rot="-2922755">
              <a:off x="1629844" y="2606718"/>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809;p24">
              <a:extLst>
                <a:ext uri="{FF2B5EF4-FFF2-40B4-BE49-F238E27FC236}">
                  <a16:creationId xmlns:a16="http://schemas.microsoft.com/office/drawing/2014/main" id="{9181A62D-461C-9684-70A0-EE375933651D}"/>
                </a:ext>
              </a:extLst>
            </p:cNvPr>
            <p:cNvSpPr/>
            <p:nvPr/>
          </p:nvSpPr>
          <p:spPr>
            <a:xfrm rot="-2922755">
              <a:off x="1628838" y="2592285"/>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810;p24">
              <a:extLst>
                <a:ext uri="{FF2B5EF4-FFF2-40B4-BE49-F238E27FC236}">
                  <a16:creationId xmlns:a16="http://schemas.microsoft.com/office/drawing/2014/main" id="{A0BF12D1-15E4-E7E3-ABC6-340E5214C4F2}"/>
                </a:ext>
              </a:extLst>
            </p:cNvPr>
            <p:cNvSpPr/>
            <p:nvPr/>
          </p:nvSpPr>
          <p:spPr>
            <a:xfrm rot="-2922755">
              <a:off x="1616718" y="2560254"/>
              <a:ext cx="37447" cy="37323"/>
            </a:xfrm>
            <a:custGeom>
              <a:avLst/>
              <a:gdLst/>
              <a:ahLst/>
              <a:cxnLst/>
              <a:rect l="l" t="t" r="r" b="b"/>
              <a:pathLst>
                <a:path w="301" h="300" extrusionOk="0">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811;p24">
              <a:extLst>
                <a:ext uri="{FF2B5EF4-FFF2-40B4-BE49-F238E27FC236}">
                  <a16:creationId xmlns:a16="http://schemas.microsoft.com/office/drawing/2014/main" id="{05BBBB39-E626-6C57-2454-78500B399886}"/>
                </a:ext>
              </a:extLst>
            </p:cNvPr>
            <p:cNvSpPr/>
            <p:nvPr/>
          </p:nvSpPr>
          <p:spPr>
            <a:xfrm rot="-2922755">
              <a:off x="1701448" y="2728640"/>
              <a:ext cx="50261" cy="36950"/>
            </a:xfrm>
            <a:custGeom>
              <a:avLst/>
              <a:gdLst/>
              <a:ahLst/>
              <a:cxnLst/>
              <a:rect l="l" t="t" r="r" b="b"/>
              <a:pathLst>
                <a:path w="404" h="297" extrusionOk="0">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812;p24">
              <a:extLst>
                <a:ext uri="{FF2B5EF4-FFF2-40B4-BE49-F238E27FC236}">
                  <a16:creationId xmlns:a16="http://schemas.microsoft.com/office/drawing/2014/main" id="{65A19BCC-CB94-19E3-0508-A2F0C4C64A26}"/>
                </a:ext>
              </a:extLst>
            </p:cNvPr>
            <p:cNvSpPr/>
            <p:nvPr/>
          </p:nvSpPr>
          <p:spPr>
            <a:xfrm rot="-2922755">
              <a:off x="1716451" y="2725716"/>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813;p24">
              <a:extLst>
                <a:ext uri="{FF2B5EF4-FFF2-40B4-BE49-F238E27FC236}">
                  <a16:creationId xmlns:a16="http://schemas.microsoft.com/office/drawing/2014/main" id="{D611AFA9-E538-3995-39CF-FCCE0E2E6D41}"/>
                </a:ext>
              </a:extLst>
            </p:cNvPr>
            <p:cNvSpPr/>
            <p:nvPr/>
          </p:nvSpPr>
          <p:spPr>
            <a:xfrm rot="-2922755">
              <a:off x="1714801" y="2715618"/>
              <a:ext cx="18786" cy="13934"/>
            </a:xfrm>
            <a:custGeom>
              <a:avLst/>
              <a:gdLst/>
              <a:ahLst/>
              <a:cxnLst/>
              <a:rect l="l" t="t" r="r" b="b"/>
              <a:pathLst>
                <a:path w="151" h="112" extrusionOk="0">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814;p24">
              <a:extLst>
                <a:ext uri="{FF2B5EF4-FFF2-40B4-BE49-F238E27FC236}">
                  <a16:creationId xmlns:a16="http://schemas.microsoft.com/office/drawing/2014/main" id="{C61FAF83-ABCE-9F9B-5EAF-20031D40E062}"/>
                </a:ext>
              </a:extLst>
            </p:cNvPr>
            <p:cNvSpPr/>
            <p:nvPr/>
          </p:nvSpPr>
          <p:spPr>
            <a:xfrm rot="-2922755">
              <a:off x="1714266" y="2705411"/>
              <a:ext cx="17915" cy="13934"/>
            </a:xfrm>
            <a:custGeom>
              <a:avLst/>
              <a:gdLst/>
              <a:ahLst/>
              <a:cxnLst/>
              <a:rect l="l" t="t" r="r" b="b"/>
              <a:pathLst>
                <a:path w="144" h="112" extrusionOk="0">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815;p24">
              <a:extLst>
                <a:ext uri="{FF2B5EF4-FFF2-40B4-BE49-F238E27FC236}">
                  <a16:creationId xmlns:a16="http://schemas.microsoft.com/office/drawing/2014/main" id="{F7C8B169-C4B5-6888-9076-CBEB06E147C1}"/>
                </a:ext>
              </a:extLst>
            </p:cNvPr>
            <p:cNvSpPr/>
            <p:nvPr/>
          </p:nvSpPr>
          <p:spPr>
            <a:xfrm rot="-2922755">
              <a:off x="1712741" y="2695314"/>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816;p24">
              <a:extLst>
                <a:ext uri="{FF2B5EF4-FFF2-40B4-BE49-F238E27FC236}">
                  <a16:creationId xmlns:a16="http://schemas.microsoft.com/office/drawing/2014/main" id="{925A3C1F-E3BA-C229-92E2-A2628F16AA63}"/>
                </a:ext>
              </a:extLst>
            </p:cNvPr>
            <p:cNvSpPr/>
            <p:nvPr/>
          </p:nvSpPr>
          <p:spPr>
            <a:xfrm rot="-2922755">
              <a:off x="1712205" y="2685106"/>
              <a:ext cx="17791" cy="13561"/>
            </a:xfrm>
            <a:custGeom>
              <a:avLst/>
              <a:gdLst/>
              <a:ahLst/>
              <a:cxnLst/>
              <a:rect l="l" t="t" r="r" b="b"/>
              <a:pathLst>
                <a:path w="143" h="109" extrusionOk="0">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817;p24">
              <a:extLst>
                <a:ext uri="{FF2B5EF4-FFF2-40B4-BE49-F238E27FC236}">
                  <a16:creationId xmlns:a16="http://schemas.microsoft.com/office/drawing/2014/main" id="{B7AB3EB0-D0FB-E175-DCBF-FC4AF5E2D6A5}"/>
                </a:ext>
              </a:extLst>
            </p:cNvPr>
            <p:cNvSpPr/>
            <p:nvPr/>
          </p:nvSpPr>
          <p:spPr>
            <a:xfrm rot="-2922755">
              <a:off x="1710649" y="2674967"/>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818;p24">
              <a:extLst>
                <a:ext uri="{FF2B5EF4-FFF2-40B4-BE49-F238E27FC236}">
                  <a16:creationId xmlns:a16="http://schemas.microsoft.com/office/drawing/2014/main" id="{7CD2EB2F-D5D2-7D79-3E61-2CE000773371}"/>
                </a:ext>
              </a:extLst>
            </p:cNvPr>
            <p:cNvSpPr/>
            <p:nvPr/>
          </p:nvSpPr>
          <p:spPr>
            <a:xfrm rot="-2922755">
              <a:off x="1710135" y="2664806"/>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819;p24">
              <a:extLst>
                <a:ext uri="{FF2B5EF4-FFF2-40B4-BE49-F238E27FC236}">
                  <a16:creationId xmlns:a16="http://schemas.microsoft.com/office/drawing/2014/main" id="{AB32B809-39DD-DB28-09E0-2275F3916862}"/>
                </a:ext>
              </a:extLst>
            </p:cNvPr>
            <p:cNvSpPr/>
            <p:nvPr/>
          </p:nvSpPr>
          <p:spPr>
            <a:xfrm rot="-2922755">
              <a:off x="1708668" y="2654739"/>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820;p24">
              <a:extLst>
                <a:ext uri="{FF2B5EF4-FFF2-40B4-BE49-F238E27FC236}">
                  <a16:creationId xmlns:a16="http://schemas.microsoft.com/office/drawing/2014/main" id="{1807382D-C96B-680F-6F76-20F2D2CEE215}"/>
                </a:ext>
              </a:extLst>
            </p:cNvPr>
            <p:cNvSpPr/>
            <p:nvPr/>
          </p:nvSpPr>
          <p:spPr>
            <a:xfrm rot="-2922755">
              <a:off x="1708132" y="264453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821;p24">
              <a:extLst>
                <a:ext uri="{FF2B5EF4-FFF2-40B4-BE49-F238E27FC236}">
                  <a16:creationId xmlns:a16="http://schemas.microsoft.com/office/drawing/2014/main" id="{B0C5EF78-2581-8163-D1FB-27DB5319EA5B}"/>
                </a:ext>
              </a:extLst>
            </p:cNvPr>
            <p:cNvSpPr/>
            <p:nvPr/>
          </p:nvSpPr>
          <p:spPr>
            <a:xfrm rot="-2922755">
              <a:off x="1706378" y="2633554"/>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822;p24">
              <a:extLst>
                <a:ext uri="{FF2B5EF4-FFF2-40B4-BE49-F238E27FC236}">
                  <a16:creationId xmlns:a16="http://schemas.microsoft.com/office/drawing/2014/main" id="{3F0156AD-0A27-6E5A-E0D8-41CB158B01E2}"/>
                </a:ext>
              </a:extLst>
            </p:cNvPr>
            <p:cNvSpPr/>
            <p:nvPr/>
          </p:nvSpPr>
          <p:spPr>
            <a:xfrm rot="-2922755">
              <a:off x="1705645" y="2623436"/>
              <a:ext cx="17915" cy="14058"/>
            </a:xfrm>
            <a:custGeom>
              <a:avLst/>
              <a:gdLst/>
              <a:ahLst/>
              <a:cxnLst/>
              <a:rect l="l" t="t" r="r" b="b"/>
              <a:pathLst>
                <a:path w="144" h="113" extrusionOk="0">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823;p24">
              <a:extLst>
                <a:ext uri="{FF2B5EF4-FFF2-40B4-BE49-F238E27FC236}">
                  <a16:creationId xmlns:a16="http://schemas.microsoft.com/office/drawing/2014/main" id="{A1AC2322-0310-2D13-D55A-CD801FCA5687}"/>
                </a:ext>
              </a:extLst>
            </p:cNvPr>
            <p:cNvSpPr/>
            <p:nvPr/>
          </p:nvSpPr>
          <p:spPr>
            <a:xfrm rot="-2922755">
              <a:off x="1704239" y="2613353"/>
              <a:ext cx="18786" cy="13810"/>
            </a:xfrm>
            <a:custGeom>
              <a:avLst/>
              <a:gdLst/>
              <a:ahLst/>
              <a:cxnLst/>
              <a:rect l="l" t="t" r="r" b="b"/>
              <a:pathLst>
                <a:path w="151" h="111" extrusionOk="0">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824;p24">
              <a:extLst>
                <a:ext uri="{FF2B5EF4-FFF2-40B4-BE49-F238E27FC236}">
                  <a16:creationId xmlns:a16="http://schemas.microsoft.com/office/drawing/2014/main" id="{C9430440-FEAA-31BB-CD66-788A845165DA}"/>
                </a:ext>
              </a:extLst>
            </p:cNvPr>
            <p:cNvSpPr/>
            <p:nvPr/>
          </p:nvSpPr>
          <p:spPr>
            <a:xfrm rot="-2922755">
              <a:off x="1687512" y="2587154"/>
              <a:ext cx="49515" cy="37821"/>
            </a:xfrm>
            <a:custGeom>
              <a:avLst/>
              <a:gdLst/>
              <a:ahLst/>
              <a:cxnLst/>
              <a:rect l="l" t="t" r="r" b="b"/>
              <a:pathLst>
                <a:path w="398" h="304" extrusionOk="0">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825;p24">
              <a:extLst>
                <a:ext uri="{FF2B5EF4-FFF2-40B4-BE49-F238E27FC236}">
                  <a16:creationId xmlns:a16="http://schemas.microsoft.com/office/drawing/2014/main" id="{327EBFF7-FB6D-2ED7-62C4-6FBC1F968661}"/>
                </a:ext>
              </a:extLst>
            </p:cNvPr>
            <p:cNvSpPr/>
            <p:nvPr/>
          </p:nvSpPr>
          <p:spPr>
            <a:xfrm rot="-2922755">
              <a:off x="1768808" y="2698575"/>
              <a:ext cx="50137" cy="36950"/>
            </a:xfrm>
            <a:custGeom>
              <a:avLst/>
              <a:gdLst/>
              <a:ahLst/>
              <a:cxnLst/>
              <a:rect l="l" t="t" r="r" b="b"/>
              <a:pathLst>
                <a:path w="403" h="297" extrusionOk="0">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826;p24">
              <a:extLst>
                <a:ext uri="{FF2B5EF4-FFF2-40B4-BE49-F238E27FC236}">
                  <a16:creationId xmlns:a16="http://schemas.microsoft.com/office/drawing/2014/main" id="{DA280213-5AAD-A005-C8AC-C346D94D56DC}"/>
                </a:ext>
              </a:extLst>
            </p:cNvPr>
            <p:cNvSpPr/>
            <p:nvPr/>
          </p:nvSpPr>
          <p:spPr>
            <a:xfrm rot="-2922755">
              <a:off x="1783778" y="2702015"/>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827;p24">
              <a:extLst>
                <a:ext uri="{FF2B5EF4-FFF2-40B4-BE49-F238E27FC236}">
                  <a16:creationId xmlns:a16="http://schemas.microsoft.com/office/drawing/2014/main" id="{2354B7B0-5D7D-FE0C-1D93-035D9A6C24B4}"/>
                </a:ext>
              </a:extLst>
            </p:cNvPr>
            <p:cNvSpPr/>
            <p:nvPr/>
          </p:nvSpPr>
          <p:spPr>
            <a:xfrm rot="-2922755">
              <a:off x="1783416" y="2695773"/>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828;p24">
              <a:extLst>
                <a:ext uri="{FF2B5EF4-FFF2-40B4-BE49-F238E27FC236}">
                  <a16:creationId xmlns:a16="http://schemas.microsoft.com/office/drawing/2014/main" id="{B9311F7A-D3D9-000C-D90D-C79837B09D4C}"/>
                </a:ext>
              </a:extLst>
            </p:cNvPr>
            <p:cNvSpPr/>
            <p:nvPr/>
          </p:nvSpPr>
          <p:spPr>
            <a:xfrm rot="-2922755">
              <a:off x="1782251" y="2689433"/>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829;p24">
              <a:extLst>
                <a:ext uri="{FF2B5EF4-FFF2-40B4-BE49-F238E27FC236}">
                  <a16:creationId xmlns:a16="http://schemas.microsoft.com/office/drawing/2014/main" id="{F9A6254A-39A6-AC77-7D5F-DDB8A96F0607}"/>
                </a:ext>
              </a:extLst>
            </p:cNvPr>
            <p:cNvSpPr/>
            <p:nvPr/>
          </p:nvSpPr>
          <p:spPr>
            <a:xfrm rot="-2922755">
              <a:off x="1781977" y="2683264"/>
              <a:ext cx="17915" cy="13561"/>
            </a:xfrm>
            <a:custGeom>
              <a:avLst/>
              <a:gdLst/>
              <a:ahLst/>
              <a:cxnLst/>
              <a:rect l="l" t="t" r="r" b="b"/>
              <a:pathLst>
                <a:path w="144" h="109" extrusionOk="0">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830;p24">
              <a:extLst>
                <a:ext uri="{FF2B5EF4-FFF2-40B4-BE49-F238E27FC236}">
                  <a16:creationId xmlns:a16="http://schemas.microsoft.com/office/drawing/2014/main" id="{67735CB5-5CC7-9021-26C8-6F3E03AEBFD0}"/>
                </a:ext>
              </a:extLst>
            </p:cNvPr>
            <p:cNvSpPr/>
            <p:nvPr/>
          </p:nvSpPr>
          <p:spPr>
            <a:xfrm rot="-2922755">
              <a:off x="1780926" y="2677052"/>
              <a:ext cx="18786" cy="13810"/>
            </a:xfrm>
            <a:custGeom>
              <a:avLst/>
              <a:gdLst/>
              <a:ahLst/>
              <a:cxnLst/>
              <a:rect l="l" t="t" r="r" b="b"/>
              <a:pathLst>
                <a:path w="151" h="111" extrusionOk="0">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831;p24">
              <a:extLst>
                <a:ext uri="{FF2B5EF4-FFF2-40B4-BE49-F238E27FC236}">
                  <a16:creationId xmlns:a16="http://schemas.microsoft.com/office/drawing/2014/main" id="{C25CF3D4-E0C3-F04B-6E1A-1CA94D490396}"/>
                </a:ext>
              </a:extLst>
            </p:cNvPr>
            <p:cNvSpPr/>
            <p:nvPr/>
          </p:nvSpPr>
          <p:spPr>
            <a:xfrm rot="-2922755">
              <a:off x="1780756" y="2670712"/>
              <a:ext cx="17791" cy="14058"/>
            </a:xfrm>
            <a:custGeom>
              <a:avLst/>
              <a:gdLst/>
              <a:ahLst/>
              <a:cxnLst/>
              <a:rect l="l" t="t" r="r" b="b"/>
              <a:pathLst>
                <a:path w="143" h="113" extrusionOk="0">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832;p24">
              <a:extLst>
                <a:ext uri="{FF2B5EF4-FFF2-40B4-BE49-F238E27FC236}">
                  <a16:creationId xmlns:a16="http://schemas.microsoft.com/office/drawing/2014/main" id="{C12FDB89-0074-DBC1-2DA1-80049F40A8A5}"/>
                </a:ext>
              </a:extLst>
            </p:cNvPr>
            <p:cNvSpPr/>
            <p:nvPr/>
          </p:nvSpPr>
          <p:spPr>
            <a:xfrm rot="-2922755">
              <a:off x="1780075" y="2665317"/>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833;p24">
              <a:extLst>
                <a:ext uri="{FF2B5EF4-FFF2-40B4-BE49-F238E27FC236}">
                  <a16:creationId xmlns:a16="http://schemas.microsoft.com/office/drawing/2014/main" id="{0B3C49C6-9BD0-61CD-07A7-32814C5AF6D8}"/>
                </a:ext>
              </a:extLst>
            </p:cNvPr>
            <p:cNvSpPr/>
            <p:nvPr/>
          </p:nvSpPr>
          <p:spPr>
            <a:xfrm rot="-2922755">
              <a:off x="1779687" y="265901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834;p24">
              <a:extLst>
                <a:ext uri="{FF2B5EF4-FFF2-40B4-BE49-F238E27FC236}">
                  <a16:creationId xmlns:a16="http://schemas.microsoft.com/office/drawing/2014/main" id="{34A83B65-750F-7CB1-1551-F8A926FF52E6}"/>
                </a:ext>
              </a:extLst>
            </p:cNvPr>
            <p:cNvSpPr/>
            <p:nvPr/>
          </p:nvSpPr>
          <p:spPr>
            <a:xfrm rot="-2922755">
              <a:off x="1778500" y="2652756"/>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835;p24">
              <a:extLst>
                <a:ext uri="{FF2B5EF4-FFF2-40B4-BE49-F238E27FC236}">
                  <a16:creationId xmlns:a16="http://schemas.microsoft.com/office/drawing/2014/main" id="{3767DD5D-2892-097C-11A6-DA8A2DE82654}"/>
                </a:ext>
              </a:extLst>
            </p:cNvPr>
            <p:cNvSpPr/>
            <p:nvPr/>
          </p:nvSpPr>
          <p:spPr>
            <a:xfrm rot="-2922755">
              <a:off x="1778227" y="264658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836;p24">
              <a:extLst>
                <a:ext uri="{FF2B5EF4-FFF2-40B4-BE49-F238E27FC236}">
                  <a16:creationId xmlns:a16="http://schemas.microsoft.com/office/drawing/2014/main" id="{DB34BBDC-8B57-0ABC-F035-183F30FAE9F0}"/>
                </a:ext>
              </a:extLst>
            </p:cNvPr>
            <p:cNvSpPr/>
            <p:nvPr/>
          </p:nvSpPr>
          <p:spPr>
            <a:xfrm rot="-2922755">
              <a:off x="1777036" y="2640314"/>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837;p24">
              <a:extLst>
                <a:ext uri="{FF2B5EF4-FFF2-40B4-BE49-F238E27FC236}">
                  <a16:creationId xmlns:a16="http://schemas.microsoft.com/office/drawing/2014/main" id="{B2F289E9-4A25-36C1-F707-230834F1CE83}"/>
                </a:ext>
              </a:extLst>
            </p:cNvPr>
            <p:cNvSpPr/>
            <p:nvPr/>
          </p:nvSpPr>
          <p:spPr>
            <a:xfrm rot="-2922755">
              <a:off x="1776866" y="263409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838;p24">
              <a:extLst>
                <a:ext uri="{FF2B5EF4-FFF2-40B4-BE49-F238E27FC236}">
                  <a16:creationId xmlns:a16="http://schemas.microsoft.com/office/drawing/2014/main" id="{96BCB2A2-A18B-7A9D-8346-33336F80A419}"/>
                </a:ext>
              </a:extLst>
            </p:cNvPr>
            <p:cNvSpPr/>
            <p:nvPr/>
          </p:nvSpPr>
          <p:spPr>
            <a:xfrm rot="-2922755">
              <a:off x="1760211" y="2614397"/>
              <a:ext cx="49266" cy="36950"/>
            </a:xfrm>
            <a:custGeom>
              <a:avLst/>
              <a:gdLst/>
              <a:ahLst/>
              <a:cxnLst/>
              <a:rect l="l" t="t" r="r" b="b"/>
              <a:pathLst>
                <a:path w="396" h="297" extrusionOk="0">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839;p24">
              <a:extLst>
                <a:ext uri="{FF2B5EF4-FFF2-40B4-BE49-F238E27FC236}">
                  <a16:creationId xmlns:a16="http://schemas.microsoft.com/office/drawing/2014/main" id="{AB3B5424-4469-09A2-5B46-795A89A506C5}"/>
                </a:ext>
              </a:extLst>
            </p:cNvPr>
            <p:cNvSpPr/>
            <p:nvPr/>
          </p:nvSpPr>
          <p:spPr>
            <a:xfrm rot="-2922755">
              <a:off x="1832982" y="2667835"/>
              <a:ext cx="50510" cy="37448"/>
            </a:xfrm>
            <a:custGeom>
              <a:avLst/>
              <a:gdLst/>
              <a:ahLst/>
              <a:cxnLst/>
              <a:rect l="l" t="t" r="r" b="b"/>
              <a:pathLst>
                <a:path w="406" h="301" extrusionOk="0">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840;p24">
              <a:extLst>
                <a:ext uri="{FF2B5EF4-FFF2-40B4-BE49-F238E27FC236}">
                  <a16:creationId xmlns:a16="http://schemas.microsoft.com/office/drawing/2014/main" id="{7A583459-E2A5-FE52-E20F-4BD660F1DF11}"/>
                </a:ext>
              </a:extLst>
            </p:cNvPr>
            <p:cNvSpPr/>
            <p:nvPr/>
          </p:nvSpPr>
          <p:spPr>
            <a:xfrm rot="-2922755">
              <a:off x="1848783" y="2677248"/>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841;p24">
              <a:extLst>
                <a:ext uri="{FF2B5EF4-FFF2-40B4-BE49-F238E27FC236}">
                  <a16:creationId xmlns:a16="http://schemas.microsoft.com/office/drawing/2014/main" id="{64B44184-A69D-C742-30C6-A7C7072FC072}"/>
                </a:ext>
              </a:extLst>
            </p:cNvPr>
            <p:cNvSpPr/>
            <p:nvPr/>
          </p:nvSpPr>
          <p:spPr>
            <a:xfrm rot="-2922755">
              <a:off x="1848807" y="2674920"/>
              <a:ext cx="17791" cy="13561"/>
            </a:xfrm>
            <a:custGeom>
              <a:avLst/>
              <a:gdLst/>
              <a:ahLst/>
              <a:cxnLst/>
              <a:rect l="l" t="t" r="r" b="b"/>
              <a:pathLst>
                <a:path w="143" h="109" extrusionOk="0">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842;p24">
              <a:extLst>
                <a:ext uri="{FF2B5EF4-FFF2-40B4-BE49-F238E27FC236}">
                  <a16:creationId xmlns:a16="http://schemas.microsoft.com/office/drawing/2014/main" id="{E40BDF1E-8981-8705-0BF9-809B6D983971}"/>
                </a:ext>
              </a:extLst>
            </p:cNvPr>
            <p:cNvSpPr/>
            <p:nvPr/>
          </p:nvSpPr>
          <p:spPr>
            <a:xfrm rot="-2922755">
              <a:off x="1848460" y="2673350"/>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843;p24">
              <a:extLst>
                <a:ext uri="{FF2B5EF4-FFF2-40B4-BE49-F238E27FC236}">
                  <a16:creationId xmlns:a16="http://schemas.microsoft.com/office/drawing/2014/main" id="{EA3115E6-BE6D-35BC-1817-7F3446E7EA19}"/>
                </a:ext>
              </a:extLst>
            </p:cNvPr>
            <p:cNvSpPr/>
            <p:nvPr/>
          </p:nvSpPr>
          <p:spPr>
            <a:xfrm rot="-2922755">
              <a:off x="1848556" y="2671057"/>
              <a:ext cx="17791" cy="13561"/>
            </a:xfrm>
            <a:custGeom>
              <a:avLst/>
              <a:gdLst/>
              <a:ahLst/>
              <a:cxnLst/>
              <a:rect l="l" t="t" r="r" b="b"/>
              <a:pathLst>
                <a:path w="143" h="109" extrusionOk="0">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844;p24">
              <a:extLst>
                <a:ext uri="{FF2B5EF4-FFF2-40B4-BE49-F238E27FC236}">
                  <a16:creationId xmlns:a16="http://schemas.microsoft.com/office/drawing/2014/main" id="{E1C4F5DB-6846-B15F-CB77-334C1EC6F25A}"/>
                </a:ext>
              </a:extLst>
            </p:cNvPr>
            <p:cNvSpPr/>
            <p:nvPr/>
          </p:nvSpPr>
          <p:spPr>
            <a:xfrm rot="-2922755">
              <a:off x="1847803" y="2668688"/>
              <a:ext cx="18661" cy="13934"/>
            </a:xfrm>
            <a:custGeom>
              <a:avLst/>
              <a:gdLst/>
              <a:ahLst/>
              <a:cxnLst/>
              <a:rect l="l" t="t" r="r" b="b"/>
              <a:pathLst>
                <a:path w="150" h="112" extrusionOk="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845;p24">
              <a:extLst>
                <a:ext uri="{FF2B5EF4-FFF2-40B4-BE49-F238E27FC236}">
                  <a16:creationId xmlns:a16="http://schemas.microsoft.com/office/drawing/2014/main" id="{98047C56-9F1B-9098-BF0A-F5A43413A654}"/>
                </a:ext>
              </a:extLst>
            </p:cNvPr>
            <p:cNvSpPr/>
            <p:nvPr/>
          </p:nvSpPr>
          <p:spPr>
            <a:xfrm rot="-2922755">
              <a:off x="1848187" y="2667181"/>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846;p24">
              <a:extLst>
                <a:ext uri="{FF2B5EF4-FFF2-40B4-BE49-F238E27FC236}">
                  <a16:creationId xmlns:a16="http://schemas.microsoft.com/office/drawing/2014/main" id="{42A115BA-5FBD-2BE7-9E2B-865E1EB0C1D2}"/>
                </a:ext>
              </a:extLst>
            </p:cNvPr>
            <p:cNvSpPr/>
            <p:nvPr/>
          </p:nvSpPr>
          <p:spPr>
            <a:xfrm rot="-2922755">
              <a:off x="1847297" y="2664759"/>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847;p24">
              <a:extLst>
                <a:ext uri="{FF2B5EF4-FFF2-40B4-BE49-F238E27FC236}">
                  <a16:creationId xmlns:a16="http://schemas.microsoft.com/office/drawing/2014/main" id="{1A7E7BFB-7490-1EF8-C1B4-05EACD3E51CC}"/>
                </a:ext>
              </a:extLst>
            </p:cNvPr>
            <p:cNvSpPr/>
            <p:nvPr/>
          </p:nvSpPr>
          <p:spPr>
            <a:xfrm rot="-2922755">
              <a:off x="1847623" y="2662352"/>
              <a:ext cx="17791" cy="14432"/>
            </a:xfrm>
            <a:custGeom>
              <a:avLst/>
              <a:gdLst/>
              <a:ahLst/>
              <a:cxnLst/>
              <a:rect l="l" t="t" r="r" b="b"/>
              <a:pathLst>
                <a:path w="143" h="116"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848;p24">
              <a:extLst>
                <a:ext uri="{FF2B5EF4-FFF2-40B4-BE49-F238E27FC236}">
                  <a16:creationId xmlns:a16="http://schemas.microsoft.com/office/drawing/2014/main" id="{D5B18DD6-1957-DE12-FFB2-D968CAF0D059}"/>
                </a:ext>
              </a:extLst>
            </p:cNvPr>
            <p:cNvSpPr/>
            <p:nvPr/>
          </p:nvSpPr>
          <p:spPr>
            <a:xfrm rot="-2922755">
              <a:off x="1847000" y="2660918"/>
              <a:ext cx="18786" cy="13436"/>
            </a:xfrm>
            <a:custGeom>
              <a:avLst/>
              <a:gdLst/>
              <a:ahLst/>
              <a:cxnLst/>
              <a:rect l="l" t="t" r="r" b="b"/>
              <a:pathLst>
                <a:path w="151" h="108"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849;p24">
              <a:extLst>
                <a:ext uri="{FF2B5EF4-FFF2-40B4-BE49-F238E27FC236}">
                  <a16:creationId xmlns:a16="http://schemas.microsoft.com/office/drawing/2014/main" id="{90CD5FCD-5D46-4C30-04EC-D52224EA42DF}"/>
                </a:ext>
              </a:extLst>
            </p:cNvPr>
            <p:cNvSpPr/>
            <p:nvPr/>
          </p:nvSpPr>
          <p:spPr>
            <a:xfrm rot="-2922755">
              <a:off x="1847164" y="2658527"/>
              <a:ext cx="17915" cy="13934"/>
            </a:xfrm>
            <a:custGeom>
              <a:avLst/>
              <a:gdLst/>
              <a:ahLst/>
              <a:cxnLst/>
              <a:rect l="l" t="t" r="r" b="b"/>
              <a:pathLst>
                <a:path w="144" h="112" extrusionOk="0">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850;p24">
              <a:extLst>
                <a:ext uri="{FF2B5EF4-FFF2-40B4-BE49-F238E27FC236}">
                  <a16:creationId xmlns:a16="http://schemas.microsoft.com/office/drawing/2014/main" id="{012C14BD-2566-66BE-0EEC-66497AF1E8BB}"/>
                </a:ext>
              </a:extLst>
            </p:cNvPr>
            <p:cNvSpPr/>
            <p:nvPr/>
          </p:nvSpPr>
          <p:spPr>
            <a:xfrm rot="-2922755">
              <a:off x="1846802" y="2657020"/>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851;p24">
              <a:extLst>
                <a:ext uri="{FF2B5EF4-FFF2-40B4-BE49-F238E27FC236}">
                  <a16:creationId xmlns:a16="http://schemas.microsoft.com/office/drawing/2014/main" id="{22575516-7023-8142-F1C6-7DCC2DDECBDA}"/>
                </a:ext>
              </a:extLst>
            </p:cNvPr>
            <p:cNvSpPr/>
            <p:nvPr/>
          </p:nvSpPr>
          <p:spPr>
            <a:xfrm rot="-2922755">
              <a:off x="1846783" y="2654599"/>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852;p24">
              <a:extLst>
                <a:ext uri="{FF2B5EF4-FFF2-40B4-BE49-F238E27FC236}">
                  <a16:creationId xmlns:a16="http://schemas.microsoft.com/office/drawing/2014/main" id="{C6434430-0893-9DE5-3940-130833583F7F}"/>
                </a:ext>
              </a:extLst>
            </p:cNvPr>
            <p:cNvSpPr/>
            <p:nvPr/>
          </p:nvSpPr>
          <p:spPr>
            <a:xfrm rot="-2922755">
              <a:off x="1830807" y="2640012"/>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853;p24">
              <a:extLst>
                <a:ext uri="{FF2B5EF4-FFF2-40B4-BE49-F238E27FC236}">
                  <a16:creationId xmlns:a16="http://schemas.microsoft.com/office/drawing/2014/main" id="{E46A9CE4-ED31-8768-A548-9F751BFBA915}"/>
                </a:ext>
              </a:extLst>
            </p:cNvPr>
            <p:cNvSpPr/>
            <p:nvPr/>
          </p:nvSpPr>
          <p:spPr>
            <a:xfrm rot="-2922755">
              <a:off x="1897126" y="2637153"/>
              <a:ext cx="50510" cy="37945"/>
            </a:xfrm>
            <a:custGeom>
              <a:avLst/>
              <a:gdLst/>
              <a:ahLst/>
              <a:cxnLst/>
              <a:rect l="l" t="t" r="r" b="b"/>
              <a:pathLst>
                <a:path w="406" h="305" extrusionOk="0">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854;p24">
              <a:extLst>
                <a:ext uri="{FF2B5EF4-FFF2-40B4-BE49-F238E27FC236}">
                  <a16:creationId xmlns:a16="http://schemas.microsoft.com/office/drawing/2014/main" id="{0B938A5A-62CF-5823-B7F8-EE4AED8D0149}"/>
                </a:ext>
              </a:extLst>
            </p:cNvPr>
            <p:cNvSpPr/>
            <p:nvPr/>
          </p:nvSpPr>
          <p:spPr>
            <a:xfrm rot="-2922755">
              <a:off x="1913362" y="2651915"/>
              <a:ext cx="18661" cy="13934"/>
            </a:xfrm>
            <a:custGeom>
              <a:avLst/>
              <a:gdLst/>
              <a:ahLst/>
              <a:cxnLst/>
              <a:rect l="l" t="t" r="r" b="b"/>
              <a:pathLst>
                <a:path w="150" h="112" extrusionOk="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855;p24">
              <a:extLst>
                <a:ext uri="{FF2B5EF4-FFF2-40B4-BE49-F238E27FC236}">
                  <a16:creationId xmlns:a16="http://schemas.microsoft.com/office/drawing/2014/main" id="{33E6C918-0364-4A4C-2991-28C9A538462F}"/>
                </a:ext>
              </a:extLst>
            </p:cNvPr>
            <p:cNvSpPr/>
            <p:nvPr/>
          </p:nvSpPr>
          <p:spPr>
            <a:xfrm rot="-2922755">
              <a:off x="1914069" y="2654306"/>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856;p24">
              <a:extLst>
                <a:ext uri="{FF2B5EF4-FFF2-40B4-BE49-F238E27FC236}">
                  <a16:creationId xmlns:a16="http://schemas.microsoft.com/office/drawing/2014/main" id="{0C211F54-E10F-9035-90D2-18282096837D}"/>
                </a:ext>
              </a:extLst>
            </p:cNvPr>
            <p:cNvSpPr/>
            <p:nvPr/>
          </p:nvSpPr>
          <p:spPr>
            <a:xfrm rot="-2922755">
              <a:off x="1914020" y="265657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857;p24">
              <a:extLst>
                <a:ext uri="{FF2B5EF4-FFF2-40B4-BE49-F238E27FC236}">
                  <a16:creationId xmlns:a16="http://schemas.microsoft.com/office/drawing/2014/main" id="{92A784F8-A1B9-C805-D245-7E0BEAABA7A7}"/>
                </a:ext>
              </a:extLst>
            </p:cNvPr>
            <p:cNvSpPr/>
            <p:nvPr/>
          </p:nvSpPr>
          <p:spPr>
            <a:xfrm rot="-2922755">
              <a:off x="1914507" y="2658084"/>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858;p24">
              <a:extLst>
                <a:ext uri="{FF2B5EF4-FFF2-40B4-BE49-F238E27FC236}">
                  <a16:creationId xmlns:a16="http://schemas.microsoft.com/office/drawing/2014/main" id="{53F01D79-B546-2CE5-27F0-FB64D5C55D86}"/>
                </a:ext>
              </a:extLst>
            </p:cNvPr>
            <p:cNvSpPr/>
            <p:nvPr/>
          </p:nvSpPr>
          <p:spPr>
            <a:xfrm rot="-2922755">
              <a:off x="1914343" y="2660475"/>
              <a:ext cx="18661" cy="13436"/>
            </a:xfrm>
            <a:custGeom>
              <a:avLst/>
              <a:gdLst/>
              <a:ahLst/>
              <a:cxnLst/>
              <a:rect l="l" t="t" r="r" b="b"/>
              <a:pathLst>
                <a:path w="150" h="108" extrusionOk="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859;p24">
              <a:extLst>
                <a:ext uri="{FF2B5EF4-FFF2-40B4-BE49-F238E27FC236}">
                  <a16:creationId xmlns:a16="http://schemas.microsoft.com/office/drawing/2014/main" id="{CD01F11B-1DFC-0BDE-DB32-0A905640DB2C}"/>
                </a:ext>
              </a:extLst>
            </p:cNvPr>
            <p:cNvSpPr/>
            <p:nvPr/>
          </p:nvSpPr>
          <p:spPr>
            <a:xfrm rot="-2922755">
              <a:off x="1914909" y="2662059"/>
              <a:ext cx="17791" cy="14307"/>
            </a:xfrm>
            <a:custGeom>
              <a:avLst/>
              <a:gdLst/>
              <a:ahLst/>
              <a:cxnLst/>
              <a:rect l="l" t="t" r="r" b="b"/>
              <a:pathLst>
                <a:path w="143" h="115" extrusionOk="0">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860;p24">
              <a:extLst>
                <a:ext uri="{FF2B5EF4-FFF2-40B4-BE49-F238E27FC236}">
                  <a16:creationId xmlns:a16="http://schemas.microsoft.com/office/drawing/2014/main" id="{8479A6EB-C134-7374-ED1E-6F88255F0191}"/>
                </a:ext>
              </a:extLst>
            </p:cNvPr>
            <p:cNvSpPr/>
            <p:nvPr/>
          </p:nvSpPr>
          <p:spPr>
            <a:xfrm rot="-2922755">
              <a:off x="1914583" y="2664467"/>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861;p24">
              <a:extLst>
                <a:ext uri="{FF2B5EF4-FFF2-40B4-BE49-F238E27FC236}">
                  <a16:creationId xmlns:a16="http://schemas.microsoft.com/office/drawing/2014/main" id="{2FEE5F07-24B8-E1DB-0B5A-7D28203EB2D1}"/>
                </a:ext>
              </a:extLst>
            </p:cNvPr>
            <p:cNvSpPr/>
            <p:nvPr/>
          </p:nvSpPr>
          <p:spPr>
            <a:xfrm rot="-2922755">
              <a:off x="1915529" y="2666738"/>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862;p24">
              <a:extLst>
                <a:ext uri="{FF2B5EF4-FFF2-40B4-BE49-F238E27FC236}">
                  <a16:creationId xmlns:a16="http://schemas.microsoft.com/office/drawing/2014/main" id="{DE5259C7-E567-934A-5F44-B9BE9969E80B}"/>
                </a:ext>
              </a:extLst>
            </p:cNvPr>
            <p:cNvSpPr/>
            <p:nvPr/>
          </p:nvSpPr>
          <p:spPr>
            <a:xfrm rot="-2922755">
              <a:off x="1915068" y="2668224"/>
              <a:ext cx="18786" cy="14058"/>
            </a:xfrm>
            <a:custGeom>
              <a:avLst/>
              <a:gdLst/>
              <a:ahLst/>
              <a:cxnLst/>
              <a:rect l="l" t="t" r="r" b="b"/>
              <a:pathLst>
                <a:path w="151" h="113" extrusionOk="0">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863;p24">
              <a:extLst>
                <a:ext uri="{FF2B5EF4-FFF2-40B4-BE49-F238E27FC236}">
                  <a16:creationId xmlns:a16="http://schemas.microsoft.com/office/drawing/2014/main" id="{37C3C13D-7A65-C860-9264-3A73DF1A55AC}"/>
                </a:ext>
              </a:extLst>
            </p:cNvPr>
            <p:cNvSpPr/>
            <p:nvPr/>
          </p:nvSpPr>
          <p:spPr>
            <a:xfrm rot="-2922755">
              <a:off x="1915774" y="2670615"/>
              <a:ext cx="17915" cy="13561"/>
            </a:xfrm>
            <a:custGeom>
              <a:avLst/>
              <a:gdLst/>
              <a:ahLst/>
              <a:cxnLst/>
              <a:rect l="l" t="t" r="r" b="b"/>
              <a:pathLst>
                <a:path w="144" h="109" extrusionOk="0">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864;p24">
              <a:extLst>
                <a:ext uri="{FF2B5EF4-FFF2-40B4-BE49-F238E27FC236}">
                  <a16:creationId xmlns:a16="http://schemas.microsoft.com/office/drawing/2014/main" id="{FA9C8806-BB20-2984-C9D5-452CD5B31DC0}"/>
                </a:ext>
              </a:extLst>
            </p:cNvPr>
            <p:cNvSpPr/>
            <p:nvPr/>
          </p:nvSpPr>
          <p:spPr>
            <a:xfrm rot="-2922755">
              <a:off x="1915746" y="2672933"/>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865;p24">
              <a:extLst>
                <a:ext uri="{FF2B5EF4-FFF2-40B4-BE49-F238E27FC236}">
                  <a16:creationId xmlns:a16="http://schemas.microsoft.com/office/drawing/2014/main" id="{985BB5E3-A112-EA2C-B090-339C58018CEC}"/>
                </a:ext>
              </a:extLst>
            </p:cNvPr>
            <p:cNvSpPr/>
            <p:nvPr/>
          </p:nvSpPr>
          <p:spPr>
            <a:xfrm rot="-2922755">
              <a:off x="1916046" y="2674524"/>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866;p24">
              <a:extLst>
                <a:ext uri="{FF2B5EF4-FFF2-40B4-BE49-F238E27FC236}">
                  <a16:creationId xmlns:a16="http://schemas.microsoft.com/office/drawing/2014/main" id="{3342943B-0578-A613-D021-33F8A9121A0F}"/>
                </a:ext>
              </a:extLst>
            </p:cNvPr>
            <p:cNvSpPr/>
            <p:nvPr/>
          </p:nvSpPr>
          <p:spPr>
            <a:xfrm rot="-2922755">
              <a:off x="1900833" y="266588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867;p24">
              <a:extLst>
                <a:ext uri="{FF2B5EF4-FFF2-40B4-BE49-F238E27FC236}">
                  <a16:creationId xmlns:a16="http://schemas.microsoft.com/office/drawing/2014/main" id="{21B2ADDA-92EF-73A8-FF13-A15C59013B4F}"/>
                </a:ext>
              </a:extLst>
            </p:cNvPr>
            <p:cNvSpPr/>
            <p:nvPr/>
          </p:nvSpPr>
          <p:spPr>
            <a:xfrm rot="-2922755">
              <a:off x="1962704" y="2606942"/>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868;p24">
              <a:extLst>
                <a:ext uri="{FF2B5EF4-FFF2-40B4-BE49-F238E27FC236}">
                  <a16:creationId xmlns:a16="http://schemas.microsoft.com/office/drawing/2014/main" id="{FE5813AC-D297-7D43-D4BA-6CC8C3643511}"/>
                </a:ext>
              </a:extLst>
            </p:cNvPr>
            <p:cNvSpPr/>
            <p:nvPr/>
          </p:nvSpPr>
          <p:spPr>
            <a:xfrm rot="-2922755">
              <a:off x="1979600" y="2627574"/>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869;p24">
              <a:extLst>
                <a:ext uri="{FF2B5EF4-FFF2-40B4-BE49-F238E27FC236}">
                  <a16:creationId xmlns:a16="http://schemas.microsoft.com/office/drawing/2014/main" id="{3EA7563A-BFD7-4AE0-BE2B-0A6E4D2911B8}"/>
                </a:ext>
              </a:extLst>
            </p:cNvPr>
            <p:cNvSpPr/>
            <p:nvPr/>
          </p:nvSpPr>
          <p:spPr>
            <a:xfrm rot="-2922755">
              <a:off x="1979915" y="263383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870;p24">
              <a:extLst>
                <a:ext uri="{FF2B5EF4-FFF2-40B4-BE49-F238E27FC236}">
                  <a16:creationId xmlns:a16="http://schemas.microsoft.com/office/drawing/2014/main" id="{90198A4F-D4A2-0CCC-1446-C7ABFF60E6F2}"/>
                </a:ext>
              </a:extLst>
            </p:cNvPr>
            <p:cNvSpPr/>
            <p:nvPr/>
          </p:nvSpPr>
          <p:spPr>
            <a:xfrm rot="-2922755">
              <a:off x="1981106" y="2639984"/>
              <a:ext cx="17542" cy="13561"/>
            </a:xfrm>
            <a:custGeom>
              <a:avLst/>
              <a:gdLst/>
              <a:ahLst/>
              <a:cxnLst/>
              <a:rect l="l" t="t" r="r" b="b"/>
              <a:pathLst>
                <a:path w="141" h="109" extrusionOk="0">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871;p24">
              <a:extLst>
                <a:ext uri="{FF2B5EF4-FFF2-40B4-BE49-F238E27FC236}">
                  <a16:creationId xmlns:a16="http://schemas.microsoft.com/office/drawing/2014/main" id="{D8484194-E972-3D20-2743-13F089CEF608}"/>
                </a:ext>
              </a:extLst>
            </p:cNvPr>
            <p:cNvSpPr/>
            <p:nvPr/>
          </p:nvSpPr>
          <p:spPr>
            <a:xfrm rot="-2922755">
              <a:off x="1980954" y="2645487"/>
              <a:ext cx="18786" cy="14307"/>
            </a:xfrm>
            <a:custGeom>
              <a:avLst/>
              <a:gdLst/>
              <a:ahLst/>
              <a:cxnLst/>
              <a:rect l="l" t="t" r="r" b="b"/>
              <a:pathLst>
                <a:path w="151" h="115" extrusionOk="0">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872;p24">
              <a:extLst>
                <a:ext uri="{FF2B5EF4-FFF2-40B4-BE49-F238E27FC236}">
                  <a16:creationId xmlns:a16="http://schemas.microsoft.com/office/drawing/2014/main" id="{590DAE78-4E2B-8A6E-2313-0CEC3F9C0917}"/>
                </a:ext>
              </a:extLst>
            </p:cNvPr>
            <p:cNvSpPr/>
            <p:nvPr/>
          </p:nvSpPr>
          <p:spPr>
            <a:xfrm rot="-2922755">
              <a:off x="1982004" y="2651699"/>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873;p24">
              <a:extLst>
                <a:ext uri="{FF2B5EF4-FFF2-40B4-BE49-F238E27FC236}">
                  <a16:creationId xmlns:a16="http://schemas.microsoft.com/office/drawing/2014/main" id="{78D2BD5B-FF6D-6A90-CC95-D74EE3531BEC}"/>
                </a:ext>
              </a:extLst>
            </p:cNvPr>
            <p:cNvSpPr/>
            <p:nvPr/>
          </p:nvSpPr>
          <p:spPr>
            <a:xfrm rot="-2922755">
              <a:off x="1982184" y="2658035"/>
              <a:ext cx="18786" cy="13561"/>
            </a:xfrm>
            <a:custGeom>
              <a:avLst/>
              <a:gdLst/>
              <a:ahLst/>
              <a:cxnLst/>
              <a:rect l="l" t="t" r="r" b="b"/>
              <a:pathLst>
                <a:path w="151" h="109" extrusionOk="0">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874;p24">
              <a:extLst>
                <a:ext uri="{FF2B5EF4-FFF2-40B4-BE49-F238E27FC236}">
                  <a16:creationId xmlns:a16="http://schemas.microsoft.com/office/drawing/2014/main" id="{263B3379-9587-83AD-DEAD-316AFD61863A}"/>
                </a:ext>
              </a:extLst>
            </p:cNvPr>
            <p:cNvSpPr/>
            <p:nvPr/>
          </p:nvSpPr>
          <p:spPr>
            <a:xfrm rot="-2922755">
              <a:off x="1983350" y="266425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875;p24">
              <a:extLst>
                <a:ext uri="{FF2B5EF4-FFF2-40B4-BE49-F238E27FC236}">
                  <a16:creationId xmlns:a16="http://schemas.microsoft.com/office/drawing/2014/main" id="{F7D667C1-E522-3534-0E2D-7FCD30516FE8}"/>
                </a:ext>
              </a:extLst>
            </p:cNvPr>
            <p:cNvSpPr/>
            <p:nvPr/>
          </p:nvSpPr>
          <p:spPr>
            <a:xfrm rot="-2922755">
              <a:off x="1983818" y="2670850"/>
              <a:ext cx="17791" cy="13436"/>
            </a:xfrm>
            <a:custGeom>
              <a:avLst/>
              <a:gdLst/>
              <a:ahLst/>
              <a:cxnLst/>
              <a:rect l="l" t="t" r="r" b="b"/>
              <a:pathLst>
                <a:path w="143" h="108" extrusionOk="0">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876;p24">
              <a:extLst>
                <a:ext uri="{FF2B5EF4-FFF2-40B4-BE49-F238E27FC236}">
                  <a16:creationId xmlns:a16="http://schemas.microsoft.com/office/drawing/2014/main" id="{A9864D37-8A2A-4589-C0BF-D11B096B4B87}"/>
                </a:ext>
              </a:extLst>
            </p:cNvPr>
            <p:cNvSpPr/>
            <p:nvPr/>
          </p:nvSpPr>
          <p:spPr>
            <a:xfrm rot="-2922755">
              <a:off x="1984814" y="2676692"/>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877;p24">
              <a:extLst>
                <a:ext uri="{FF2B5EF4-FFF2-40B4-BE49-F238E27FC236}">
                  <a16:creationId xmlns:a16="http://schemas.microsoft.com/office/drawing/2014/main" id="{B3E013BC-62D1-7C89-7D1C-1408120C63EA}"/>
                </a:ext>
              </a:extLst>
            </p:cNvPr>
            <p:cNvSpPr/>
            <p:nvPr/>
          </p:nvSpPr>
          <p:spPr>
            <a:xfrm rot="-2922755">
              <a:off x="1985175" y="2683329"/>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878;p24">
              <a:extLst>
                <a:ext uri="{FF2B5EF4-FFF2-40B4-BE49-F238E27FC236}">
                  <a16:creationId xmlns:a16="http://schemas.microsoft.com/office/drawing/2014/main" id="{8711CBC6-AD09-57D2-109F-8499BDAB09C0}"/>
                </a:ext>
              </a:extLst>
            </p:cNvPr>
            <p:cNvSpPr/>
            <p:nvPr/>
          </p:nvSpPr>
          <p:spPr>
            <a:xfrm rot="-2922755">
              <a:off x="1986218" y="2689150"/>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879;p24">
              <a:extLst>
                <a:ext uri="{FF2B5EF4-FFF2-40B4-BE49-F238E27FC236}">
                  <a16:creationId xmlns:a16="http://schemas.microsoft.com/office/drawing/2014/main" id="{8C5DD3E0-C01F-332A-8697-597A76020705}"/>
                </a:ext>
              </a:extLst>
            </p:cNvPr>
            <p:cNvSpPr/>
            <p:nvPr/>
          </p:nvSpPr>
          <p:spPr>
            <a:xfrm rot="-2922755">
              <a:off x="1986337" y="2694980"/>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880;p24">
              <a:extLst>
                <a:ext uri="{FF2B5EF4-FFF2-40B4-BE49-F238E27FC236}">
                  <a16:creationId xmlns:a16="http://schemas.microsoft.com/office/drawing/2014/main" id="{5687220B-043A-21B4-E1AE-72012CED5092}"/>
                </a:ext>
              </a:extLst>
            </p:cNvPr>
            <p:cNvSpPr/>
            <p:nvPr/>
          </p:nvSpPr>
          <p:spPr>
            <a:xfrm rot="-2922755">
              <a:off x="1971330" y="2691557"/>
              <a:ext cx="49391" cy="37448"/>
            </a:xfrm>
            <a:custGeom>
              <a:avLst/>
              <a:gdLst/>
              <a:ahLst/>
              <a:cxnLst/>
              <a:rect l="l" t="t" r="r" b="b"/>
              <a:pathLst>
                <a:path w="397" h="301" extrusionOk="0">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881;p24">
              <a:extLst>
                <a:ext uri="{FF2B5EF4-FFF2-40B4-BE49-F238E27FC236}">
                  <a16:creationId xmlns:a16="http://schemas.microsoft.com/office/drawing/2014/main" id="{A2D58F2A-800C-FCBA-2205-49EBFDBAB60A}"/>
                </a:ext>
              </a:extLst>
            </p:cNvPr>
            <p:cNvSpPr/>
            <p:nvPr/>
          </p:nvSpPr>
          <p:spPr>
            <a:xfrm rot="-2922755">
              <a:off x="2036832" y="2577162"/>
              <a:ext cx="37447" cy="37323"/>
            </a:xfrm>
            <a:custGeom>
              <a:avLst/>
              <a:gdLst/>
              <a:ahLst/>
              <a:cxnLst/>
              <a:rect l="l" t="t" r="r" b="b"/>
              <a:pathLst>
                <a:path w="301" h="300"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882;p24">
              <a:extLst>
                <a:ext uri="{FF2B5EF4-FFF2-40B4-BE49-F238E27FC236}">
                  <a16:creationId xmlns:a16="http://schemas.microsoft.com/office/drawing/2014/main" id="{0BB4BF2F-0A17-D573-173E-C4163C3BEA9E}"/>
                </a:ext>
              </a:extLst>
            </p:cNvPr>
            <p:cNvSpPr/>
            <p:nvPr/>
          </p:nvSpPr>
          <p:spPr>
            <a:xfrm rot="-2922755">
              <a:off x="2048028" y="2603386"/>
              <a:ext cx="17791" cy="13436"/>
            </a:xfrm>
            <a:custGeom>
              <a:avLst/>
              <a:gdLst/>
              <a:ahLst/>
              <a:cxnLst/>
              <a:rect l="l" t="t" r="r" b="b"/>
              <a:pathLst>
                <a:path w="143" h="108" extrusionOk="0">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883;p24">
              <a:extLst>
                <a:ext uri="{FF2B5EF4-FFF2-40B4-BE49-F238E27FC236}">
                  <a16:creationId xmlns:a16="http://schemas.microsoft.com/office/drawing/2014/main" id="{5CCE7BB9-2B7D-7202-E6CA-06AD62D36E71}"/>
                </a:ext>
              </a:extLst>
            </p:cNvPr>
            <p:cNvSpPr/>
            <p:nvPr/>
          </p:nvSpPr>
          <p:spPr>
            <a:xfrm rot="-2922755">
              <a:off x="2048542" y="261354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884;p24">
              <a:extLst>
                <a:ext uri="{FF2B5EF4-FFF2-40B4-BE49-F238E27FC236}">
                  <a16:creationId xmlns:a16="http://schemas.microsoft.com/office/drawing/2014/main" id="{849E52CB-B826-8458-3E1C-03243DAF96A9}"/>
                </a:ext>
              </a:extLst>
            </p:cNvPr>
            <p:cNvSpPr/>
            <p:nvPr/>
          </p:nvSpPr>
          <p:spPr>
            <a:xfrm rot="-2922755">
              <a:off x="2050005" y="2623604"/>
              <a:ext cx="17791" cy="13561"/>
            </a:xfrm>
            <a:custGeom>
              <a:avLst/>
              <a:gdLst/>
              <a:ahLst/>
              <a:cxnLst/>
              <a:rect l="l" t="t" r="r" b="b"/>
              <a:pathLst>
                <a:path w="143" h="109" extrusionOk="0">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885;p24">
              <a:extLst>
                <a:ext uri="{FF2B5EF4-FFF2-40B4-BE49-F238E27FC236}">
                  <a16:creationId xmlns:a16="http://schemas.microsoft.com/office/drawing/2014/main" id="{A48804A8-95FB-7B69-C9E0-C9ABD5F4EA6C}"/>
                </a:ext>
              </a:extLst>
            </p:cNvPr>
            <p:cNvSpPr/>
            <p:nvPr/>
          </p:nvSpPr>
          <p:spPr>
            <a:xfrm rot="-2922755">
              <a:off x="2050659" y="2633702"/>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886;p24">
              <a:extLst>
                <a:ext uri="{FF2B5EF4-FFF2-40B4-BE49-F238E27FC236}">
                  <a16:creationId xmlns:a16="http://schemas.microsoft.com/office/drawing/2014/main" id="{940B1AED-B304-3826-3490-4B25890F49D0}"/>
                </a:ext>
              </a:extLst>
            </p:cNvPr>
            <p:cNvSpPr/>
            <p:nvPr/>
          </p:nvSpPr>
          <p:spPr>
            <a:xfrm rot="-2922755">
              <a:off x="2052309" y="2643799"/>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887;p24">
              <a:extLst>
                <a:ext uri="{FF2B5EF4-FFF2-40B4-BE49-F238E27FC236}">
                  <a16:creationId xmlns:a16="http://schemas.microsoft.com/office/drawing/2014/main" id="{AE2C46D1-BC6F-8C75-F57C-98523A262AC8}"/>
                </a:ext>
              </a:extLst>
            </p:cNvPr>
            <p:cNvSpPr/>
            <p:nvPr/>
          </p:nvSpPr>
          <p:spPr>
            <a:xfrm rot="-2922755">
              <a:off x="2052845" y="265400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888;p24">
              <a:extLst>
                <a:ext uri="{FF2B5EF4-FFF2-40B4-BE49-F238E27FC236}">
                  <a16:creationId xmlns:a16="http://schemas.microsoft.com/office/drawing/2014/main" id="{A0357FD2-337C-D567-30B8-B5DAA3658F7A}"/>
                </a:ext>
              </a:extLst>
            </p:cNvPr>
            <p:cNvSpPr/>
            <p:nvPr/>
          </p:nvSpPr>
          <p:spPr>
            <a:xfrm rot="-2922755">
              <a:off x="2054599" y="2664983"/>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889;p24">
              <a:extLst>
                <a:ext uri="{FF2B5EF4-FFF2-40B4-BE49-F238E27FC236}">
                  <a16:creationId xmlns:a16="http://schemas.microsoft.com/office/drawing/2014/main" id="{6E18916F-95CE-AD97-8607-755383A2720A}"/>
                </a:ext>
              </a:extLst>
            </p:cNvPr>
            <p:cNvSpPr/>
            <p:nvPr/>
          </p:nvSpPr>
          <p:spPr>
            <a:xfrm rot="-2922755">
              <a:off x="2055135" y="2675191"/>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890;p24">
              <a:extLst>
                <a:ext uri="{FF2B5EF4-FFF2-40B4-BE49-F238E27FC236}">
                  <a16:creationId xmlns:a16="http://schemas.microsoft.com/office/drawing/2014/main" id="{E582F3C0-0600-C075-ECF6-53AA88FD8FEB}"/>
                </a:ext>
              </a:extLst>
            </p:cNvPr>
            <p:cNvSpPr/>
            <p:nvPr/>
          </p:nvSpPr>
          <p:spPr>
            <a:xfrm rot="-2922755">
              <a:off x="2056602" y="2685258"/>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891;p24">
              <a:extLst>
                <a:ext uri="{FF2B5EF4-FFF2-40B4-BE49-F238E27FC236}">
                  <a16:creationId xmlns:a16="http://schemas.microsoft.com/office/drawing/2014/main" id="{DBFCF75A-57C3-5C20-0468-E6D4A858AEE2}"/>
                </a:ext>
              </a:extLst>
            </p:cNvPr>
            <p:cNvSpPr/>
            <p:nvPr/>
          </p:nvSpPr>
          <p:spPr>
            <a:xfrm rot="-2922755">
              <a:off x="2057163" y="2695398"/>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892;p24">
              <a:extLst>
                <a:ext uri="{FF2B5EF4-FFF2-40B4-BE49-F238E27FC236}">
                  <a16:creationId xmlns:a16="http://schemas.microsoft.com/office/drawing/2014/main" id="{0841DE38-BB56-0194-E3B8-D641248494E5}"/>
                </a:ext>
              </a:extLst>
            </p:cNvPr>
            <p:cNvSpPr/>
            <p:nvPr/>
          </p:nvSpPr>
          <p:spPr>
            <a:xfrm rot="-2922755">
              <a:off x="2058672" y="270555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893;p24">
              <a:extLst>
                <a:ext uri="{FF2B5EF4-FFF2-40B4-BE49-F238E27FC236}">
                  <a16:creationId xmlns:a16="http://schemas.microsoft.com/office/drawing/2014/main" id="{739A3323-971F-819C-33DC-C080A75A7C50}"/>
                </a:ext>
              </a:extLst>
            </p:cNvPr>
            <p:cNvSpPr/>
            <p:nvPr/>
          </p:nvSpPr>
          <p:spPr>
            <a:xfrm rot="-2922755">
              <a:off x="2059356" y="2716093"/>
              <a:ext cx="17791" cy="13561"/>
            </a:xfrm>
            <a:custGeom>
              <a:avLst/>
              <a:gdLst/>
              <a:ahLst/>
              <a:cxnLst/>
              <a:rect l="l" t="t" r="r" b="b"/>
              <a:pathLst>
                <a:path w="143" h="109" extrusionOk="0">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894;p24">
              <a:extLst>
                <a:ext uri="{FF2B5EF4-FFF2-40B4-BE49-F238E27FC236}">
                  <a16:creationId xmlns:a16="http://schemas.microsoft.com/office/drawing/2014/main" id="{14C259B2-4B1B-CC6C-6284-9ADE8D51ED41}"/>
                </a:ext>
              </a:extLst>
            </p:cNvPr>
            <p:cNvSpPr/>
            <p:nvPr/>
          </p:nvSpPr>
          <p:spPr>
            <a:xfrm rot="-2922755">
              <a:off x="2045090" y="2717700"/>
              <a:ext cx="49515" cy="37821"/>
            </a:xfrm>
            <a:custGeom>
              <a:avLst/>
              <a:gdLst/>
              <a:ahLst/>
              <a:cxnLst/>
              <a:rect l="l" t="t" r="r" b="b"/>
              <a:pathLst>
                <a:path w="398" h="304" extrusionOk="0">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895;p24">
              <a:extLst>
                <a:ext uri="{FF2B5EF4-FFF2-40B4-BE49-F238E27FC236}">
                  <a16:creationId xmlns:a16="http://schemas.microsoft.com/office/drawing/2014/main" id="{547DA308-49B7-8D9D-35AE-D44CD1AF0E4D}"/>
                </a:ext>
              </a:extLst>
            </p:cNvPr>
            <p:cNvSpPr/>
            <p:nvPr/>
          </p:nvSpPr>
          <p:spPr>
            <a:xfrm rot="-2922755">
              <a:off x="2103250" y="2548410"/>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896;p24">
              <a:extLst>
                <a:ext uri="{FF2B5EF4-FFF2-40B4-BE49-F238E27FC236}">
                  <a16:creationId xmlns:a16="http://schemas.microsoft.com/office/drawing/2014/main" id="{8E5931A7-AE4D-7684-73DE-2C4A69348957}"/>
                </a:ext>
              </a:extLst>
            </p:cNvPr>
            <p:cNvSpPr/>
            <p:nvPr/>
          </p:nvSpPr>
          <p:spPr>
            <a:xfrm rot="-2922755">
              <a:off x="2121102" y="257940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897;p24">
              <a:extLst>
                <a:ext uri="{FF2B5EF4-FFF2-40B4-BE49-F238E27FC236}">
                  <a16:creationId xmlns:a16="http://schemas.microsoft.com/office/drawing/2014/main" id="{1E307800-46A2-028B-3BBB-E61D7B9A1324}"/>
                </a:ext>
              </a:extLst>
            </p:cNvPr>
            <p:cNvSpPr/>
            <p:nvPr/>
          </p:nvSpPr>
          <p:spPr>
            <a:xfrm rot="-2922755">
              <a:off x="2122482" y="2594193"/>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898;p24">
              <a:extLst>
                <a:ext uri="{FF2B5EF4-FFF2-40B4-BE49-F238E27FC236}">
                  <a16:creationId xmlns:a16="http://schemas.microsoft.com/office/drawing/2014/main" id="{BB0E215F-267F-CC2B-4D24-202B10C39878}"/>
                </a:ext>
              </a:extLst>
            </p:cNvPr>
            <p:cNvSpPr/>
            <p:nvPr/>
          </p:nvSpPr>
          <p:spPr>
            <a:xfrm rot="-2922755">
              <a:off x="2124143" y="2608273"/>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899;p24">
              <a:extLst>
                <a:ext uri="{FF2B5EF4-FFF2-40B4-BE49-F238E27FC236}">
                  <a16:creationId xmlns:a16="http://schemas.microsoft.com/office/drawing/2014/main" id="{1E29F30B-FF1C-A4E8-E525-EE70F9C29A0A}"/>
                </a:ext>
              </a:extLst>
            </p:cNvPr>
            <p:cNvSpPr/>
            <p:nvPr/>
          </p:nvSpPr>
          <p:spPr>
            <a:xfrm rot="-2922755">
              <a:off x="2125163" y="2622362"/>
              <a:ext cx="18786" cy="13810"/>
            </a:xfrm>
            <a:custGeom>
              <a:avLst/>
              <a:gdLst/>
              <a:ahLst/>
              <a:cxnLst/>
              <a:rect l="l" t="t" r="r" b="b"/>
              <a:pathLst>
                <a:path w="151" h="111" extrusionOk="0">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900;p24">
              <a:extLst>
                <a:ext uri="{FF2B5EF4-FFF2-40B4-BE49-F238E27FC236}">
                  <a16:creationId xmlns:a16="http://schemas.microsoft.com/office/drawing/2014/main" id="{3D6BA6DD-EB4D-EC9D-BD6E-E69847427614}"/>
                </a:ext>
              </a:extLst>
            </p:cNvPr>
            <p:cNvSpPr/>
            <p:nvPr/>
          </p:nvSpPr>
          <p:spPr>
            <a:xfrm rot="-2922755">
              <a:off x="2127376" y="2637164"/>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901;p24">
              <a:extLst>
                <a:ext uri="{FF2B5EF4-FFF2-40B4-BE49-F238E27FC236}">
                  <a16:creationId xmlns:a16="http://schemas.microsoft.com/office/drawing/2014/main" id="{36F4AF52-516E-9B8F-F84D-51219769424E}"/>
                </a:ext>
              </a:extLst>
            </p:cNvPr>
            <p:cNvSpPr/>
            <p:nvPr/>
          </p:nvSpPr>
          <p:spPr>
            <a:xfrm rot="-2922755">
              <a:off x="2128336" y="265161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902;p24">
              <a:extLst>
                <a:ext uri="{FF2B5EF4-FFF2-40B4-BE49-F238E27FC236}">
                  <a16:creationId xmlns:a16="http://schemas.microsoft.com/office/drawing/2014/main" id="{1EFF6E79-0179-288D-8E3D-85F44956F2A3}"/>
                </a:ext>
              </a:extLst>
            </p:cNvPr>
            <p:cNvSpPr/>
            <p:nvPr/>
          </p:nvSpPr>
          <p:spPr>
            <a:xfrm rot="-2922755">
              <a:off x="2129356" y="2665582"/>
              <a:ext cx="18661" cy="13934"/>
            </a:xfrm>
            <a:custGeom>
              <a:avLst/>
              <a:gdLst/>
              <a:ahLst/>
              <a:cxnLst/>
              <a:rect l="l" t="t" r="r" b="b"/>
              <a:pathLst>
                <a:path w="150" h="112" extrusionOk="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903;p24">
              <a:extLst>
                <a:ext uri="{FF2B5EF4-FFF2-40B4-BE49-F238E27FC236}">
                  <a16:creationId xmlns:a16="http://schemas.microsoft.com/office/drawing/2014/main" id="{5791C0B7-F480-E2FC-260F-7749F415EA0C}"/>
                </a:ext>
              </a:extLst>
            </p:cNvPr>
            <p:cNvSpPr/>
            <p:nvPr/>
          </p:nvSpPr>
          <p:spPr>
            <a:xfrm rot="-2922755">
              <a:off x="2131569" y="2680384"/>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904;p24">
              <a:extLst>
                <a:ext uri="{FF2B5EF4-FFF2-40B4-BE49-F238E27FC236}">
                  <a16:creationId xmlns:a16="http://schemas.microsoft.com/office/drawing/2014/main" id="{B02E2071-DF66-BD1A-8BF9-F0C67BC9B794}"/>
                </a:ext>
              </a:extLst>
            </p:cNvPr>
            <p:cNvSpPr/>
            <p:nvPr/>
          </p:nvSpPr>
          <p:spPr>
            <a:xfrm rot="-2922755">
              <a:off x="2132303" y="2694489"/>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905;p24">
              <a:extLst>
                <a:ext uri="{FF2B5EF4-FFF2-40B4-BE49-F238E27FC236}">
                  <a16:creationId xmlns:a16="http://schemas.microsoft.com/office/drawing/2014/main" id="{D715191B-8E2E-BECF-C4B2-1A71627569EA}"/>
                </a:ext>
              </a:extLst>
            </p:cNvPr>
            <p:cNvSpPr/>
            <p:nvPr/>
          </p:nvSpPr>
          <p:spPr>
            <a:xfrm rot="-2922755">
              <a:off x="2134297" y="2708531"/>
              <a:ext cx="17791" cy="13934"/>
            </a:xfrm>
            <a:custGeom>
              <a:avLst/>
              <a:gdLst/>
              <a:ahLst/>
              <a:cxnLst/>
              <a:rect l="l" t="t" r="r" b="b"/>
              <a:pathLst>
                <a:path w="143" h="112" extrusionOk="0">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906;p24">
              <a:extLst>
                <a:ext uri="{FF2B5EF4-FFF2-40B4-BE49-F238E27FC236}">
                  <a16:creationId xmlns:a16="http://schemas.microsoft.com/office/drawing/2014/main" id="{DEA3DAC0-0FCD-3942-EC01-87C1400F59CE}"/>
                </a:ext>
              </a:extLst>
            </p:cNvPr>
            <p:cNvSpPr/>
            <p:nvPr/>
          </p:nvSpPr>
          <p:spPr>
            <a:xfrm rot="-2922755">
              <a:off x="2135489" y="272340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907;p24">
              <a:extLst>
                <a:ext uri="{FF2B5EF4-FFF2-40B4-BE49-F238E27FC236}">
                  <a16:creationId xmlns:a16="http://schemas.microsoft.com/office/drawing/2014/main" id="{192716AB-502A-201B-F160-1EDA84CB598D}"/>
                </a:ext>
              </a:extLst>
            </p:cNvPr>
            <p:cNvSpPr/>
            <p:nvPr/>
          </p:nvSpPr>
          <p:spPr>
            <a:xfrm rot="-2922755">
              <a:off x="2137244" y="2737438"/>
              <a:ext cx="17915" cy="13561"/>
            </a:xfrm>
            <a:custGeom>
              <a:avLst/>
              <a:gdLst/>
              <a:ahLst/>
              <a:cxnLst/>
              <a:rect l="l" t="t" r="r" b="b"/>
              <a:pathLst>
                <a:path w="144" h="109" extrusionOk="0">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908;p24">
              <a:extLst>
                <a:ext uri="{FF2B5EF4-FFF2-40B4-BE49-F238E27FC236}">
                  <a16:creationId xmlns:a16="http://schemas.microsoft.com/office/drawing/2014/main" id="{70B9566E-A091-9D3C-542F-CDB836329F59}"/>
                </a:ext>
              </a:extLst>
            </p:cNvPr>
            <p:cNvSpPr/>
            <p:nvPr/>
          </p:nvSpPr>
          <p:spPr>
            <a:xfrm rot="-2922755">
              <a:off x="2122988" y="2745503"/>
              <a:ext cx="50137" cy="36950"/>
            </a:xfrm>
            <a:custGeom>
              <a:avLst/>
              <a:gdLst/>
              <a:ahLst/>
              <a:cxnLst/>
              <a:rect l="l" t="t" r="r" b="b"/>
              <a:pathLst>
                <a:path w="403" h="297" extrusionOk="0">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909;p24">
              <a:extLst>
                <a:ext uri="{FF2B5EF4-FFF2-40B4-BE49-F238E27FC236}">
                  <a16:creationId xmlns:a16="http://schemas.microsoft.com/office/drawing/2014/main" id="{E698C1B6-F7B1-DFDB-C039-AD29EC483798}"/>
                </a:ext>
              </a:extLst>
            </p:cNvPr>
            <p:cNvSpPr/>
            <p:nvPr/>
          </p:nvSpPr>
          <p:spPr>
            <a:xfrm rot="-2922755">
              <a:off x="2182070" y="2519390"/>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910;p24">
              <a:extLst>
                <a:ext uri="{FF2B5EF4-FFF2-40B4-BE49-F238E27FC236}">
                  <a16:creationId xmlns:a16="http://schemas.microsoft.com/office/drawing/2014/main" id="{D3AD63F9-8A8C-5A46-16B2-1589DC13DE3A}"/>
                </a:ext>
              </a:extLst>
            </p:cNvPr>
            <p:cNvSpPr/>
            <p:nvPr/>
          </p:nvSpPr>
          <p:spPr>
            <a:xfrm rot="-2922755">
              <a:off x="2208057" y="2773380"/>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911;p24">
              <a:extLst>
                <a:ext uri="{FF2B5EF4-FFF2-40B4-BE49-F238E27FC236}">
                  <a16:creationId xmlns:a16="http://schemas.microsoft.com/office/drawing/2014/main" id="{2DC8D76C-9542-0C05-D78D-33C0299BCBB7}"/>
                </a:ext>
              </a:extLst>
            </p:cNvPr>
            <p:cNvSpPr/>
            <p:nvPr/>
          </p:nvSpPr>
          <p:spPr>
            <a:xfrm rot="-2922755">
              <a:off x="2199995" y="2556761"/>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912;p24">
              <a:extLst>
                <a:ext uri="{FF2B5EF4-FFF2-40B4-BE49-F238E27FC236}">
                  <a16:creationId xmlns:a16="http://schemas.microsoft.com/office/drawing/2014/main" id="{18BD24D8-B2BE-03EE-7610-5C0C3915A28B}"/>
                </a:ext>
              </a:extLst>
            </p:cNvPr>
            <p:cNvSpPr/>
            <p:nvPr/>
          </p:nvSpPr>
          <p:spPr>
            <a:xfrm rot="-2922755">
              <a:off x="2202542" y="2575512"/>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913;p24">
              <a:extLst>
                <a:ext uri="{FF2B5EF4-FFF2-40B4-BE49-F238E27FC236}">
                  <a16:creationId xmlns:a16="http://schemas.microsoft.com/office/drawing/2014/main" id="{BE7EFA1D-EA1E-ED92-1FEC-AB9E34149751}"/>
                </a:ext>
              </a:extLst>
            </p:cNvPr>
            <p:cNvSpPr/>
            <p:nvPr/>
          </p:nvSpPr>
          <p:spPr>
            <a:xfrm rot="-2922755">
              <a:off x="2203838" y="2593396"/>
              <a:ext cx="18661" cy="13934"/>
            </a:xfrm>
            <a:custGeom>
              <a:avLst/>
              <a:gdLst/>
              <a:ahLst/>
              <a:cxnLst/>
              <a:rect l="l" t="t" r="r" b="b"/>
              <a:pathLst>
                <a:path w="150" h="112" extrusionOk="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914;p24">
              <a:extLst>
                <a:ext uri="{FF2B5EF4-FFF2-40B4-BE49-F238E27FC236}">
                  <a16:creationId xmlns:a16="http://schemas.microsoft.com/office/drawing/2014/main" id="{D4C869F5-3907-EC52-8040-1CB6C13F0341}"/>
                </a:ext>
              </a:extLst>
            </p:cNvPr>
            <p:cNvSpPr/>
            <p:nvPr/>
          </p:nvSpPr>
          <p:spPr>
            <a:xfrm rot="-2922755">
              <a:off x="2206271" y="2612267"/>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915;p24">
              <a:extLst>
                <a:ext uri="{FF2B5EF4-FFF2-40B4-BE49-F238E27FC236}">
                  <a16:creationId xmlns:a16="http://schemas.microsoft.com/office/drawing/2014/main" id="{3DE77585-E95E-8658-52B1-67CA0A4AD97E}"/>
                </a:ext>
              </a:extLst>
            </p:cNvPr>
            <p:cNvSpPr/>
            <p:nvPr/>
          </p:nvSpPr>
          <p:spPr>
            <a:xfrm rot="-2922755">
              <a:off x="2207820" y="2630487"/>
              <a:ext cx="17915" cy="14307"/>
            </a:xfrm>
            <a:custGeom>
              <a:avLst/>
              <a:gdLst/>
              <a:ahLst/>
              <a:cxnLst/>
              <a:rect l="l" t="t" r="r" b="b"/>
              <a:pathLst>
                <a:path w="144" h="115" extrusionOk="0">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916;p24">
              <a:extLst>
                <a:ext uri="{FF2B5EF4-FFF2-40B4-BE49-F238E27FC236}">
                  <a16:creationId xmlns:a16="http://schemas.microsoft.com/office/drawing/2014/main" id="{AC2EF5A7-CC6A-3F51-2EC0-BB791151581E}"/>
                </a:ext>
              </a:extLst>
            </p:cNvPr>
            <p:cNvSpPr/>
            <p:nvPr/>
          </p:nvSpPr>
          <p:spPr>
            <a:xfrm rot="-2922755">
              <a:off x="2210068" y="2648923"/>
              <a:ext cx="17791" cy="13561"/>
            </a:xfrm>
            <a:custGeom>
              <a:avLst/>
              <a:gdLst/>
              <a:ahLst/>
              <a:cxnLst/>
              <a:rect l="l" t="t" r="r" b="b"/>
              <a:pathLst>
                <a:path w="143" h="109" extrusionOk="0">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917;p24">
              <a:extLst>
                <a:ext uri="{FF2B5EF4-FFF2-40B4-BE49-F238E27FC236}">
                  <a16:creationId xmlns:a16="http://schemas.microsoft.com/office/drawing/2014/main" id="{E612F55E-D6C5-7671-786B-5AED48F33AAB}"/>
                </a:ext>
              </a:extLst>
            </p:cNvPr>
            <p:cNvSpPr/>
            <p:nvPr/>
          </p:nvSpPr>
          <p:spPr>
            <a:xfrm rot="-2922755">
              <a:off x="2211847" y="2667898"/>
              <a:ext cx="17666" cy="13561"/>
            </a:xfrm>
            <a:custGeom>
              <a:avLst/>
              <a:gdLst/>
              <a:ahLst/>
              <a:cxnLst/>
              <a:rect l="l" t="t" r="r" b="b"/>
              <a:pathLst>
                <a:path w="142" h="109" extrusionOk="0">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918;p24">
              <a:extLst>
                <a:ext uri="{FF2B5EF4-FFF2-40B4-BE49-F238E27FC236}">
                  <a16:creationId xmlns:a16="http://schemas.microsoft.com/office/drawing/2014/main" id="{2C52A7D1-DA5F-5F20-1C5F-2733409FF122}"/>
                </a:ext>
              </a:extLst>
            </p:cNvPr>
            <p:cNvSpPr/>
            <p:nvPr/>
          </p:nvSpPr>
          <p:spPr>
            <a:xfrm rot="-2922755">
              <a:off x="2213086" y="2685931"/>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919;p24">
              <a:extLst>
                <a:ext uri="{FF2B5EF4-FFF2-40B4-BE49-F238E27FC236}">
                  <a16:creationId xmlns:a16="http://schemas.microsoft.com/office/drawing/2014/main" id="{20FCF440-CDB1-2889-C45B-78584CF02F63}"/>
                </a:ext>
              </a:extLst>
            </p:cNvPr>
            <p:cNvSpPr/>
            <p:nvPr/>
          </p:nvSpPr>
          <p:spPr>
            <a:xfrm rot="-2922755">
              <a:off x="2215576" y="2704652"/>
              <a:ext cx="17791" cy="13436"/>
            </a:xfrm>
            <a:custGeom>
              <a:avLst/>
              <a:gdLst/>
              <a:ahLst/>
              <a:cxnLst/>
              <a:rect l="l" t="t" r="r" b="b"/>
              <a:pathLst>
                <a:path w="143" h="108" extrusionOk="0">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920;p24">
              <a:extLst>
                <a:ext uri="{FF2B5EF4-FFF2-40B4-BE49-F238E27FC236}">
                  <a16:creationId xmlns:a16="http://schemas.microsoft.com/office/drawing/2014/main" id="{76185480-8433-AA04-3F2C-EE64674ACAF3}"/>
                </a:ext>
              </a:extLst>
            </p:cNvPr>
            <p:cNvSpPr/>
            <p:nvPr/>
          </p:nvSpPr>
          <p:spPr>
            <a:xfrm rot="-2922755">
              <a:off x="2216930" y="272256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921;p24">
              <a:extLst>
                <a:ext uri="{FF2B5EF4-FFF2-40B4-BE49-F238E27FC236}">
                  <a16:creationId xmlns:a16="http://schemas.microsoft.com/office/drawing/2014/main" id="{90E1D3C6-4B17-6AA0-F757-9D538BB1AD69}"/>
                </a:ext>
              </a:extLst>
            </p:cNvPr>
            <p:cNvSpPr/>
            <p:nvPr/>
          </p:nvSpPr>
          <p:spPr>
            <a:xfrm rot="-2922755">
              <a:off x="2219326" y="2741329"/>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922;p24">
              <a:extLst>
                <a:ext uri="{FF2B5EF4-FFF2-40B4-BE49-F238E27FC236}">
                  <a16:creationId xmlns:a16="http://schemas.microsoft.com/office/drawing/2014/main" id="{DC93F584-8BEB-2A5B-7238-2B32D20464BF}"/>
                </a:ext>
              </a:extLst>
            </p:cNvPr>
            <p:cNvSpPr/>
            <p:nvPr/>
          </p:nvSpPr>
          <p:spPr>
            <a:xfrm rot="-2922755">
              <a:off x="2221003" y="2760080"/>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923;p24">
              <a:extLst>
                <a:ext uri="{FF2B5EF4-FFF2-40B4-BE49-F238E27FC236}">
                  <a16:creationId xmlns:a16="http://schemas.microsoft.com/office/drawing/2014/main" id="{03F8007E-47C3-9151-44D5-16ACC51F91B6}"/>
                </a:ext>
              </a:extLst>
            </p:cNvPr>
            <p:cNvSpPr/>
            <p:nvPr/>
          </p:nvSpPr>
          <p:spPr>
            <a:xfrm rot="-2922755">
              <a:off x="2274874" y="249240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924;p24">
              <a:extLst>
                <a:ext uri="{FF2B5EF4-FFF2-40B4-BE49-F238E27FC236}">
                  <a16:creationId xmlns:a16="http://schemas.microsoft.com/office/drawing/2014/main" id="{00960109-151D-AEDE-0B6F-8AA124B829A7}"/>
                </a:ext>
              </a:extLst>
            </p:cNvPr>
            <p:cNvSpPr/>
            <p:nvPr/>
          </p:nvSpPr>
          <p:spPr>
            <a:xfrm rot="-2922755">
              <a:off x="2306871" y="2801841"/>
              <a:ext cx="37323" cy="37448"/>
            </a:xfrm>
            <a:custGeom>
              <a:avLst/>
              <a:gdLst/>
              <a:ahLst/>
              <a:cxnLst/>
              <a:rect l="l" t="t" r="r" b="b"/>
              <a:pathLst>
                <a:path w="300"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925;p24">
              <a:extLst>
                <a:ext uri="{FF2B5EF4-FFF2-40B4-BE49-F238E27FC236}">
                  <a16:creationId xmlns:a16="http://schemas.microsoft.com/office/drawing/2014/main" id="{D8C41ADF-8BB9-FEC6-9A5A-9B71D2849F6F}"/>
                </a:ext>
              </a:extLst>
            </p:cNvPr>
            <p:cNvSpPr/>
            <p:nvPr/>
          </p:nvSpPr>
          <p:spPr>
            <a:xfrm rot="-2922755">
              <a:off x="2287729" y="2534960"/>
              <a:ext cx="17915" cy="13561"/>
            </a:xfrm>
            <a:custGeom>
              <a:avLst/>
              <a:gdLst/>
              <a:ahLst/>
              <a:cxnLst/>
              <a:rect l="l" t="t" r="r" b="b"/>
              <a:pathLst>
                <a:path w="144" h="109" extrusionOk="0">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926;p24">
              <a:extLst>
                <a:ext uri="{FF2B5EF4-FFF2-40B4-BE49-F238E27FC236}">
                  <a16:creationId xmlns:a16="http://schemas.microsoft.com/office/drawing/2014/main" id="{50CB2125-AA50-3BE4-6282-347CF59DC554}"/>
                </a:ext>
              </a:extLst>
            </p:cNvPr>
            <p:cNvSpPr/>
            <p:nvPr/>
          </p:nvSpPr>
          <p:spPr>
            <a:xfrm rot="-2922755">
              <a:off x="2289945" y="2557962"/>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927;p24">
              <a:extLst>
                <a:ext uri="{FF2B5EF4-FFF2-40B4-BE49-F238E27FC236}">
                  <a16:creationId xmlns:a16="http://schemas.microsoft.com/office/drawing/2014/main" id="{C0C8E6FF-0FAE-12D1-8AF5-A2C9E5369CE8}"/>
                </a:ext>
              </a:extLst>
            </p:cNvPr>
            <p:cNvSpPr/>
            <p:nvPr/>
          </p:nvSpPr>
          <p:spPr>
            <a:xfrm rot="-2922755">
              <a:off x="2291877" y="25805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928;p24">
              <a:extLst>
                <a:ext uri="{FF2B5EF4-FFF2-40B4-BE49-F238E27FC236}">
                  <a16:creationId xmlns:a16="http://schemas.microsoft.com/office/drawing/2014/main" id="{C2AAA5D2-2529-E8C8-BC28-F1F3D5DBF99C}"/>
                </a:ext>
              </a:extLst>
            </p:cNvPr>
            <p:cNvSpPr/>
            <p:nvPr/>
          </p:nvSpPr>
          <p:spPr>
            <a:xfrm rot="-2922755">
              <a:off x="2294790" y="2603203"/>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929;p24">
              <a:extLst>
                <a:ext uri="{FF2B5EF4-FFF2-40B4-BE49-F238E27FC236}">
                  <a16:creationId xmlns:a16="http://schemas.microsoft.com/office/drawing/2014/main" id="{87DBEDA2-03DF-C2C1-C307-B33F03B9E15A}"/>
                </a:ext>
              </a:extLst>
            </p:cNvPr>
            <p:cNvSpPr/>
            <p:nvPr/>
          </p:nvSpPr>
          <p:spPr>
            <a:xfrm rot="-2922755">
              <a:off x="2296810" y="2625775"/>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930;p24">
              <a:extLst>
                <a:ext uri="{FF2B5EF4-FFF2-40B4-BE49-F238E27FC236}">
                  <a16:creationId xmlns:a16="http://schemas.microsoft.com/office/drawing/2014/main" id="{F6FBDBD1-4E65-42E6-3FAF-911A41BBA646}"/>
                </a:ext>
              </a:extLst>
            </p:cNvPr>
            <p:cNvSpPr/>
            <p:nvPr/>
          </p:nvSpPr>
          <p:spPr>
            <a:xfrm rot="-2922755">
              <a:off x="2299312" y="2647607"/>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931;p24">
              <a:extLst>
                <a:ext uri="{FF2B5EF4-FFF2-40B4-BE49-F238E27FC236}">
                  <a16:creationId xmlns:a16="http://schemas.microsoft.com/office/drawing/2014/main" id="{89609281-6AEE-C79B-EFAA-1311C14F7BEE}"/>
                </a:ext>
              </a:extLst>
            </p:cNvPr>
            <p:cNvSpPr/>
            <p:nvPr/>
          </p:nvSpPr>
          <p:spPr>
            <a:xfrm rot="-2922755">
              <a:off x="2301197" y="2670252"/>
              <a:ext cx="18786" cy="13934"/>
            </a:xfrm>
            <a:custGeom>
              <a:avLst/>
              <a:gdLst/>
              <a:ahLst/>
              <a:cxnLst/>
              <a:rect l="l" t="t" r="r" b="b"/>
              <a:pathLst>
                <a:path w="151" h="112" extrusionOk="0">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932;p24">
              <a:extLst>
                <a:ext uri="{FF2B5EF4-FFF2-40B4-BE49-F238E27FC236}">
                  <a16:creationId xmlns:a16="http://schemas.microsoft.com/office/drawing/2014/main" id="{45423A16-4C3B-5D63-3818-3DACE4ABC85D}"/>
                </a:ext>
              </a:extLst>
            </p:cNvPr>
            <p:cNvSpPr/>
            <p:nvPr/>
          </p:nvSpPr>
          <p:spPr>
            <a:xfrm rot="-2922755">
              <a:off x="2303995" y="2692990"/>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933;p24">
              <a:extLst>
                <a:ext uri="{FF2B5EF4-FFF2-40B4-BE49-F238E27FC236}">
                  <a16:creationId xmlns:a16="http://schemas.microsoft.com/office/drawing/2014/main" id="{28F885ED-4902-C5C4-BD95-37A8D84FC373}"/>
                </a:ext>
              </a:extLst>
            </p:cNvPr>
            <p:cNvSpPr/>
            <p:nvPr/>
          </p:nvSpPr>
          <p:spPr>
            <a:xfrm rot="-2922755">
              <a:off x="2306143" y="2715966"/>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934;p24">
              <a:extLst>
                <a:ext uri="{FF2B5EF4-FFF2-40B4-BE49-F238E27FC236}">
                  <a16:creationId xmlns:a16="http://schemas.microsoft.com/office/drawing/2014/main" id="{F37BACAD-2EB3-3FE8-8045-91AEBCC9CFAB}"/>
                </a:ext>
              </a:extLst>
            </p:cNvPr>
            <p:cNvSpPr/>
            <p:nvPr/>
          </p:nvSpPr>
          <p:spPr>
            <a:xfrm rot="-2922755">
              <a:off x="2308819" y="2738185"/>
              <a:ext cx="17791" cy="13436"/>
            </a:xfrm>
            <a:custGeom>
              <a:avLst/>
              <a:gdLst/>
              <a:ahLst/>
              <a:cxnLst/>
              <a:rect l="l" t="t" r="r" b="b"/>
              <a:pathLst>
                <a:path w="143" h="108" extrusionOk="0">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935;p24">
              <a:extLst>
                <a:ext uri="{FF2B5EF4-FFF2-40B4-BE49-F238E27FC236}">
                  <a16:creationId xmlns:a16="http://schemas.microsoft.com/office/drawing/2014/main" id="{0303DFF3-2D9D-FEFD-F231-C894EE5786D6}"/>
                </a:ext>
              </a:extLst>
            </p:cNvPr>
            <p:cNvSpPr/>
            <p:nvPr/>
          </p:nvSpPr>
          <p:spPr>
            <a:xfrm rot="-2922755">
              <a:off x="2311009" y="2761130"/>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936;p24">
              <a:extLst>
                <a:ext uri="{FF2B5EF4-FFF2-40B4-BE49-F238E27FC236}">
                  <a16:creationId xmlns:a16="http://schemas.microsoft.com/office/drawing/2014/main" id="{BD39465B-CA78-87B6-5B51-22D5754D17E9}"/>
                </a:ext>
              </a:extLst>
            </p:cNvPr>
            <p:cNvSpPr/>
            <p:nvPr/>
          </p:nvSpPr>
          <p:spPr>
            <a:xfrm rot="-2922755">
              <a:off x="2312639" y="2782963"/>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937;p24">
              <a:extLst>
                <a:ext uri="{FF2B5EF4-FFF2-40B4-BE49-F238E27FC236}">
                  <a16:creationId xmlns:a16="http://schemas.microsoft.com/office/drawing/2014/main" id="{AC557BC1-8845-84E8-8A73-5EEE6254354B}"/>
                </a:ext>
              </a:extLst>
            </p:cNvPr>
            <p:cNvSpPr/>
            <p:nvPr/>
          </p:nvSpPr>
          <p:spPr>
            <a:xfrm rot="-2922755">
              <a:off x="2364909" y="2467182"/>
              <a:ext cx="50137" cy="36950"/>
            </a:xfrm>
            <a:custGeom>
              <a:avLst/>
              <a:gdLst/>
              <a:ahLst/>
              <a:cxnLst/>
              <a:rect l="l" t="t" r="r" b="b"/>
              <a:pathLst>
                <a:path w="403"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938;p24">
              <a:extLst>
                <a:ext uri="{FF2B5EF4-FFF2-40B4-BE49-F238E27FC236}">
                  <a16:creationId xmlns:a16="http://schemas.microsoft.com/office/drawing/2014/main" id="{61607997-9021-D95F-33C8-46952B9A0A5C}"/>
                </a:ext>
              </a:extLst>
            </p:cNvPr>
            <p:cNvSpPr/>
            <p:nvPr/>
          </p:nvSpPr>
          <p:spPr>
            <a:xfrm rot="-2922755">
              <a:off x="2408545" y="2832906"/>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939;p24">
              <a:extLst>
                <a:ext uri="{FF2B5EF4-FFF2-40B4-BE49-F238E27FC236}">
                  <a16:creationId xmlns:a16="http://schemas.microsoft.com/office/drawing/2014/main" id="{E443673F-20D3-77E1-6965-D2DB85594BF6}"/>
                </a:ext>
              </a:extLst>
            </p:cNvPr>
            <p:cNvSpPr/>
            <p:nvPr/>
          </p:nvSpPr>
          <p:spPr>
            <a:xfrm rot="-2922755">
              <a:off x="2384822" y="2514779"/>
              <a:ext cx="17791" cy="13561"/>
            </a:xfrm>
            <a:custGeom>
              <a:avLst/>
              <a:gdLst/>
              <a:ahLst/>
              <a:cxnLst/>
              <a:rect l="l" t="t" r="r" b="b"/>
              <a:pathLst>
                <a:path w="143" h="109" extrusionOk="0">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940;p24">
              <a:extLst>
                <a:ext uri="{FF2B5EF4-FFF2-40B4-BE49-F238E27FC236}">
                  <a16:creationId xmlns:a16="http://schemas.microsoft.com/office/drawing/2014/main" id="{31AF48EB-3FE4-E338-EE2E-84D46A9448DD}"/>
                </a:ext>
              </a:extLst>
            </p:cNvPr>
            <p:cNvSpPr/>
            <p:nvPr/>
          </p:nvSpPr>
          <p:spPr>
            <a:xfrm rot="-2922755">
              <a:off x="2387326" y="2541627"/>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941;p24">
              <a:extLst>
                <a:ext uri="{FF2B5EF4-FFF2-40B4-BE49-F238E27FC236}">
                  <a16:creationId xmlns:a16="http://schemas.microsoft.com/office/drawing/2014/main" id="{0BD8674A-6176-6748-7C38-3E16CD6343BC}"/>
                </a:ext>
              </a:extLst>
            </p:cNvPr>
            <p:cNvSpPr/>
            <p:nvPr/>
          </p:nvSpPr>
          <p:spPr>
            <a:xfrm rot="-2922755">
              <a:off x="2389613" y="2568246"/>
              <a:ext cx="18786" cy="13934"/>
            </a:xfrm>
            <a:custGeom>
              <a:avLst/>
              <a:gdLst/>
              <a:ahLst/>
              <a:cxnLst/>
              <a:rect l="l" t="t" r="r" b="b"/>
              <a:pathLst>
                <a:path w="151" h="112" extrusionOk="0">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942;p24">
              <a:extLst>
                <a:ext uri="{FF2B5EF4-FFF2-40B4-BE49-F238E27FC236}">
                  <a16:creationId xmlns:a16="http://schemas.microsoft.com/office/drawing/2014/main" id="{1E094993-F7C8-C2EE-28E1-40787F37F0AB}"/>
                </a:ext>
              </a:extLst>
            </p:cNvPr>
            <p:cNvSpPr/>
            <p:nvPr/>
          </p:nvSpPr>
          <p:spPr>
            <a:xfrm rot="-2922755">
              <a:off x="2392943" y="2594720"/>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943;p24">
              <a:extLst>
                <a:ext uri="{FF2B5EF4-FFF2-40B4-BE49-F238E27FC236}">
                  <a16:creationId xmlns:a16="http://schemas.microsoft.com/office/drawing/2014/main" id="{56D3B2C6-1863-4911-23E9-0E978CB8126C}"/>
                </a:ext>
              </a:extLst>
            </p:cNvPr>
            <p:cNvSpPr/>
            <p:nvPr/>
          </p:nvSpPr>
          <p:spPr>
            <a:xfrm rot="-2922755">
              <a:off x="2395506" y="2622074"/>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944;p24">
              <a:extLst>
                <a:ext uri="{FF2B5EF4-FFF2-40B4-BE49-F238E27FC236}">
                  <a16:creationId xmlns:a16="http://schemas.microsoft.com/office/drawing/2014/main" id="{0E52EB41-1962-2176-AEC1-DC5D3BAEBAD9}"/>
                </a:ext>
              </a:extLst>
            </p:cNvPr>
            <p:cNvSpPr/>
            <p:nvPr/>
          </p:nvSpPr>
          <p:spPr>
            <a:xfrm rot="-2922755">
              <a:off x="2398674" y="264856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945;p24">
              <a:extLst>
                <a:ext uri="{FF2B5EF4-FFF2-40B4-BE49-F238E27FC236}">
                  <a16:creationId xmlns:a16="http://schemas.microsoft.com/office/drawing/2014/main" id="{99728FC0-C87C-F6EC-177D-7B9C319FE743}"/>
                </a:ext>
              </a:extLst>
            </p:cNvPr>
            <p:cNvSpPr/>
            <p:nvPr/>
          </p:nvSpPr>
          <p:spPr>
            <a:xfrm rot="-2922755">
              <a:off x="2400936" y="2675127"/>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946;p24">
              <a:extLst>
                <a:ext uri="{FF2B5EF4-FFF2-40B4-BE49-F238E27FC236}">
                  <a16:creationId xmlns:a16="http://schemas.microsoft.com/office/drawing/2014/main" id="{1251E2F8-2D32-FDC4-0C17-70FED896978A}"/>
                </a:ext>
              </a:extLst>
            </p:cNvPr>
            <p:cNvSpPr/>
            <p:nvPr/>
          </p:nvSpPr>
          <p:spPr>
            <a:xfrm rot="-2922755">
              <a:off x="2404129" y="2701674"/>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947;p24">
              <a:extLst>
                <a:ext uri="{FF2B5EF4-FFF2-40B4-BE49-F238E27FC236}">
                  <a16:creationId xmlns:a16="http://schemas.microsoft.com/office/drawing/2014/main" id="{0841E91A-F66F-BBF9-3020-538A58829651}"/>
                </a:ext>
              </a:extLst>
            </p:cNvPr>
            <p:cNvSpPr/>
            <p:nvPr/>
          </p:nvSpPr>
          <p:spPr>
            <a:xfrm rot="-2922755">
              <a:off x="2406575" y="2728492"/>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948;p24">
              <a:extLst>
                <a:ext uri="{FF2B5EF4-FFF2-40B4-BE49-F238E27FC236}">
                  <a16:creationId xmlns:a16="http://schemas.microsoft.com/office/drawing/2014/main" id="{F655C9E9-D9C2-321E-61ED-C1466A04B56E}"/>
                </a:ext>
              </a:extLst>
            </p:cNvPr>
            <p:cNvSpPr/>
            <p:nvPr/>
          </p:nvSpPr>
          <p:spPr>
            <a:xfrm rot="-2922755">
              <a:off x="2408815" y="275500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949;p24">
              <a:extLst>
                <a:ext uri="{FF2B5EF4-FFF2-40B4-BE49-F238E27FC236}">
                  <a16:creationId xmlns:a16="http://schemas.microsoft.com/office/drawing/2014/main" id="{4BF87A3F-02B7-486D-E6DE-B425C4B2DC77}"/>
                </a:ext>
              </a:extLst>
            </p:cNvPr>
            <p:cNvSpPr/>
            <p:nvPr/>
          </p:nvSpPr>
          <p:spPr>
            <a:xfrm rot="-2922755">
              <a:off x="2412051" y="2781649"/>
              <a:ext cx="17791" cy="13436"/>
            </a:xfrm>
            <a:custGeom>
              <a:avLst/>
              <a:gdLst/>
              <a:ahLst/>
              <a:cxnLst/>
              <a:rect l="l" t="t" r="r" b="b"/>
              <a:pathLst>
                <a:path w="143" h="108" extrusionOk="0">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950;p24">
              <a:extLst>
                <a:ext uri="{FF2B5EF4-FFF2-40B4-BE49-F238E27FC236}">
                  <a16:creationId xmlns:a16="http://schemas.microsoft.com/office/drawing/2014/main" id="{0FA940B1-9274-AE91-2991-384E23185F0B}"/>
                </a:ext>
              </a:extLst>
            </p:cNvPr>
            <p:cNvSpPr/>
            <p:nvPr/>
          </p:nvSpPr>
          <p:spPr>
            <a:xfrm rot="-2922755">
              <a:off x="2414292" y="2808165"/>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951;p24">
              <a:extLst>
                <a:ext uri="{FF2B5EF4-FFF2-40B4-BE49-F238E27FC236}">
                  <a16:creationId xmlns:a16="http://schemas.microsoft.com/office/drawing/2014/main" id="{88662605-9560-8EAC-78CA-02AA2B7FDC65}"/>
                </a:ext>
              </a:extLst>
            </p:cNvPr>
            <p:cNvSpPr/>
            <p:nvPr/>
          </p:nvSpPr>
          <p:spPr>
            <a:xfrm rot="-2922755">
              <a:off x="2479533" y="2442805"/>
              <a:ext cx="37447" cy="37448"/>
            </a:xfrm>
            <a:custGeom>
              <a:avLst/>
              <a:gdLst/>
              <a:ahLst/>
              <a:cxnLst/>
              <a:rect l="l" t="t" r="r" b="b"/>
              <a:pathLst>
                <a:path w="301"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952;p24">
              <a:extLst>
                <a:ext uri="{FF2B5EF4-FFF2-40B4-BE49-F238E27FC236}">
                  <a16:creationId xmlns:a16="http://schemas.microsoft.com/office/drawing/2014/main" id="{8E919FC2-BD73-3361-1E01-47E24E9E9E90}"/>
                </a:ext>
              </a:extLst>
            </p:cNvPr>
            <p:cNvSpPr/>
            <p:nvPr/>
          </p:nvSpPr>
          <p:spPr>
            <a:xfrm rot="-2922755">
              <a:off x="2516094" y="2865193"/>
              <a:ext cx="50137" cy="36950"/>
            </a:xfrm>
            <a:custGeom>
              <a:avLst/>
              <a:gdLst/>
              <a:ahLst/>
              <a:cxnLst/>
              <a:rect l="l" t="t" r="r" b="b"/>
              <a:pathLst>
                <a:path w="403" h="297" extrusionOk="0">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953;p24">
              <a:extLst>
                <a:ext uri="{FF2B5EF4-FFF2-40B4-BE49-F238E27FC236}">
                  <a16:creationId xmlns:a16="http://schemas.microsoft.com/office/drawing/2014/main" id="{0F20E00A-544F-6A25-2A32-D1739FB4AC34}"/>
                </a:ext>
              </a:extLst>
            </p:cNvPr>
            <p:cNvSpPr/>
            <p:nvPr/>
          </p:nvSpPr>
          <p:spPr>
            <a:xfrm rot="-2922755">
              <a:off x="2492999" y="2496910"/>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954;p24">
              <a:extLst>
                <a:ext uri="{FF2B5EF4-FFF2-40B4-BE49-F238E27FC236}">
                  <a16:creationId xmlns:a16="http://schemas.microsoft.com/office/drawing/2014/main" id="{AF3999C3-8BD0-E577-7008-688E1E8DEC7A}"/>
                </a:ext>
              </a:extLst>
            </p:cNvPr>
            <p:cNvSpPr/>
            <p:nvPr/>
          </p:nvSpPr>
          <p:spPr>
            <a:xfrm rot="-2922755">
              <a:off x="2496408" y="2527392"/>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955;p24">
              <a:extLst>
                <a:ext uri="{FF2B5EF4-FFF2-40B4-BE49-F238E27FC236}">
                  <a16:creationId xmlns:a16="http://schemas.microsoft.com/office/drawing/2014/main" id="{1A7A6C30-0D57-0EB7-5B15-22947EA860D7}"/>
                </a:ext>
              </a:extLst>
            </p:cNvPr>
            <p:cNvSpPr/>
            <p:nvPr/>
          </p:nvSpPr>
          <p:spPr>
            <a:xfrm rot="-2922755">
              <a:off x="2499133" y="2557790"/>
              <a:ext cx="18786" cy="13934"/>
            </a:xfrm>
            <a:custGeom>
              <a:avLst/>
              <a:gdLst/>
              <a:ahLst/>
              <a:cxnLst/>
              <a:rect l="l" t="t" r="r" b="b"/>
              <a:pathLst>
                <a:path w="151" h="112" extrusionOk="0">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956;p24">
              <a:extLst>
                <a:ext uri="{FF2B5EF4-FFF2-40B4-BE49-F238E27FC236}">
                  <a16:creationId xmlns:a16="http://schemas.microsoft.com/office/drawing/2014/main" id="{2649FA4E-5F3A-B42E-DD72-26D2A8BABACE}"/>
                </a:ext>
              </a:extLst>
            </p:cNvPr>
            <p:cNvSpPr/>
            <p:nvPr/>
          </p:nvSpPr>
          <p:spPr>
            <a:xfrm rot="-2922755">
              <a:off x="2503026" y="2588968"/>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957;p24">
              <a:extLst>
                <a:ext uri="{FF2B5EF4-FFF2-40B4-BE49-F238E27FC236}">
                  <a16:creationId xmlns:a16="http://schemas.microsoft.com/office/drawing/2014/main" id="{5A79CA2B-FEE7-3BB5-F11F-A142832FA153}"/>
                </a:ext>
              </a:extLst>
            </p:cNvPr>
            <p:cNvSpPr/>
            <p:nvPr/>
          </p:nvSpPr>
          <p:spPr>
            <a:xfrm rot="-2922755">
              <a:off x="2505712" y="2619902"/>
              <a:ext cx="17791" cy="13312"/>
            </a:xfrm>
            <a:custGeom>
              <a:avLst/>
              <a:gdLst/>
              <a:ahLst/>
              <a:cxnLst/>
              <a:rect l="l" t="t" r="r" b="b"/>
              <a:pathLst>
                <a:path w="143"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958;p24">
              <a:extLst>
                <a:ext uri="{FF2B5EF4-FFF2-40B4-BE49-F238E27FC236}">
                  <a16:creationId xmlns:a16="http://schemas.microsoft.com/office/drawing/2014/main" id="{DAB1247C-E38C-BBCC-06E2-D41B8A3DD43C}"/>
                </a:ext>
              </a:extLst>
            </p:cNvPr>
            <p:cNvSpPr/>
            <p:nvPr/>
          </p:nvSpPr>
          <p:spPr>
            <a:xfrm rot="-2922755">
              <a:off x="2508250" y="2650260"/>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959;p24">
              <a:extLst>
                <a:ext uri="{FF2B5EF4-FFF2-40B4-BE49-F238E27FC236}">
                  <a16:creationId xmlns:a16="http://schemas.microsoft.com/office/drawing/2014/main" id="{B11ED9D6-1E4C-A864-5B6B-3A1E1F2DE42A}"/>
                </a:ext>
              </a:extLst>
            </p:cNvPr>
            <p:cNvSpPr/>
            <p:nvPr/>
          </p:nvSpPr>
          <p:spPr>
            <a:xfrm rot="-2922755">
              <a:off x="2512330" y="268147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960;p24">
              <a:extLst>
                <a:ext uri="{FF2B5EF4-FFF2-40B4-BE49-F238E27FC236}">
                  <a16:creationId xmlns:a16="http://schemas.microsoft.com/office/drawing/2014/main" id="{579628CE-8702-2158-DFF3-CB434789959F}"/>
                </a:ext>
              </a:extLst>
            </p:cNvPr>
            <p:cNvSpPr/>
            <p:nvPr/>
          </p:nvSpPr>
          <p:spPr>
            <a:xfrm rot="-2922755">
              <a:off x="2514847" y="2711913"/>
              <a:ext cx="18786" cy="13436"/>
            </a:xfrm>
            <a:custGeom>
              <a:avLst/>
              <a:gdLst/>
              <a:ahLst/>
              <a:cxnLst/>
              <a:rect l="l" t="t" r="r" b="b"/>
              <a:pathLst>
                <a:path w="151" h="108" extrusionOk="0">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961;p24">
              <a:extLst>
                <a:ext uri="{FF2B5EF4-FFF2-40B4-BE49-F238E27FC236}">
                  <a16:creationId xmlns:a16="http://schemas.microsoft.com/office/drawing/2014/main" id="{66CD6306-AAA5-060A-918F-384BABE6B6CF}"/>
                </a:ext>
              </a:extLst>
            </p:cNvPr>
            <p:cNvSpPr/>
            <p:nvPr/>
          </p:nvSpPr>
          <p:spPr>
            <a:xfrm rot="-2922755">
              <a:off x="2518427" y="2742374"/>
              <a:ext cx="17791" cy="13561"/>
            </a:xfrm>
            <a:custGeom>
              <a:avLst/>
              <a:gdLst/>
              <a:ahLst/>
              <a:cxnLst/>
              <a:rect l="l" t="t" r="r" b="b"/>
              <a:pathLst>
                <a:path w="143" h="109" extrusionOk="0">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962;p24">
              <a:extLst>
                <a:ext uri="{FF2B5EF4-FFF2-40B4-BE49-F238E27FC236}">
                  <a16:creationId xmlns:a16="http://schemas.microsoft.com/office/drawing/2014/main" id="{DB8821FB-84A9-3F32-766E-7AC876762F56}"/>
                </a:ext>
              </a:extLst>
            </p:cNvPr>
            <p:cNvSpPr/>
            <p:nvPr/>
          </p:nvSpPr>
          <p:spPr>
            <a:xfrm rot="-2922755">
              <a:off x="2521634" y="2773863"/>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963;p24">
              <a:extLst>
                <a:ext uri="{FF2B5EF4-FFF2-40B4-BE49-F238E27FC236}">
                  <a16:creationId xmlns:a16="http://schemas.microsoft.com/office/drawing/2014/main" id="{132D7279-F546-F0D8-E02E-4A0EEA4C8213}"/>
                </a:ext>
              </a:extLst>
            </p:cNvPr>
            <p:cNvSpPr/>
            <p:nvPr/>
          </p:nvSpPr>
          <p:spPr>
            <a:xfrm rot="-2922755">
              <a:off x="2524151" y="2804423"/>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964;p24">
              <a:extLst>
                <a:ext uri="{FF2B5EF4-FFF2-40B4-BE49-F238E27FC236}">
                  <a16:creationId xmlns:a16="http://schemas.microsoft.com/office/drawing/2014/main" id="{F1907C07-E733-CEF5-5B76-C3F31165E396}"/>
                </a:ext>
              </a:extLst>
            </p:cNvPr>
            <p:cNvSpPr/>
            <p:nvPr/>
          </p:nvSpPr>
          <p:spPr>
            <a:xfrm rot="-2922755">
              <a:off x="2527684" y="2834781"/>
              <a:ext cx="17791" cy="13561"/>
            </a:xfrm>
            <a:custGeom>
              <a:avLst/>
              <a:gdLst/>
              <a:ahLst/>
              <a:cxnLst/>
              <a:rect l="l" t="t" r="r" b="b"/>
              <a:pathLst>
                <a:path w="143" h="109" extrusionOk="0">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965;p24">
              <a:extLst>
                <a:ext uri="{FF2B5EF4-FFF2-40B4-BE49-F238E27FC236}">
                  <a16:creationId xmlns:a16="http://schemas.microsoft.com/office/drawing/2014/main" id="{21BB36B8-18DA-923B-85D8-83AAB70B3D87}"/>
                </a:ext>
              </a:extLst>
            </p:cNvPr>
            <p:cNvSpPr/>
            <p:nvPr/>
          </p:nvSpPr>
          <p:spPr>
            <a:xfrm rot="-2922755">
              <a:off x="2594335" y="2420984"/>
              <a:ext cx="49266" cy="36950"/>
            </a:xfrm>
            <a:custGeom>
              <a:avLst/>
              <a:gdLst/>
              <a:ahLst/>
              <a:cxnLst/>
              <a:rect l="l" t="t" r="r" b="b"/>
              <a:pathLst>
                <a:path w="396" h="297" extrusionOk="0">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966;p24">
              <a:extLst>
                <a:ext uri="{FF2B5EF4-FFF2-40B4-BE49-F238E27FC236}">
                  <a16:creationId xmlns:a16="http://schemas.microsoft.com/office/drawing/2014/main" id="{BE5F4AC2-8C9C-043B-DDF3-C604E83F25B2}"/>
                </a:ext>
              </a:extLst>
            </p:cNvPr>
            <p:cNvSpPr/>
            <p:nvPr/>
          </p:nvSpPr>
          <p:spPr>
            <a:xfrm rot="-2922755">
              <a:off x="2642553" y="2899077"/>
              <a:ext cx="50261" cy="37572"/>
            </a:xfrm>
            <a:custGeom>
              <a:avLst/>
              <a:gdLst/>
              <a:ahLst/>
              <a:cxnLst/>
              <a:rect l="l" t="t" r="r" b="b"/>
              <a:pathLst>
                <a:path w="404" h="302" extrusionOk="0">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967;p24">
              <a:extLst>
                <a:ext uri="{FF2B5EF4-FFF2-40B4-BE49-F238E27FC236}">
                  <a16:creationId xmlns:a16="http://schemas.microsoft.com/office/drawing/2014/main" id="{3C7B70CF-E46F-DA91-448F-1610F27963BD}"/>
                </a:ext>
              </a:extLst>
            </p:cNvPr>
            <p:cNvSpPr/>
            <p:nvPr/>
          </p:nvSpPr>
          <p:spPr>
            <a:xfrm rot="-2922755">
              <a:off x="2614818" y="2480038"/>
              <a:ext cx="17791" cy="13436"/>
            </a:xfrm>
            <a:custGeom>
              <a:avLst/>
              <a:gdLst/>
              <a:ahLst/>
              <a:cxnLst/>
              <a:rect l="l" t="t" r="r" b="b"/>
              <a:pathLst>
                <a:path w="143" h="108" extrusionOk="0">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968;p24">
              <a:extLst>
                <a:ext uri="{FF2B5EF4-FFF2-40B4-BE49-F238E27FC236}">
                  <a16:creationId xmlns:a16="http://schemas.microsoft.com/office/drawing/2014/main" id="{2D6D44AD-90AE-38E7-43CF-B7FC2DA1BB43}"/>
                </a:ext>
              </a:extLst>
            </p:cNvPr>
            <p:cNvSpPr/>
            <p:nvPr/>
          </p:nvSpPr>
          <p:spPr>
            <a:xfrm rot="-2922755">
              <a:off x="2617898" y="2514307"/>
              <a:ext cx="18786" cy="14432"/>
            </a:xfrm>
            <a:custGeom>
              <a:avLst/>
              <a:gdLst/>
              <a:ahLst/>
              <a:cxnLst/>
              <a:rect l="l" t="t" r="r" b="b"/>
              <a:pathLst>
                <a:path w="151" h="116" extrusionOk="0">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969;p24">
              <a:extLst>
                <a:ext uri="{FF2B5EF4-FFF2-40B4-BE49-F238E27FC236}">
                  <a16:creationId xmlns:a16="http://schemas.microsoft.com/office/drawing/2014/main" id="{C0D16ADD-6217-3F24-F72A-D31EE749505C}"/>
                </a:ext>
              </a:extLst>
            </p:cNvPr>
            <p:cNvSpPr/>
            <p:nvPr/>
          </p:nvSpPr>
          <p:spPr>
            <a:xfrm rot="-2922755">
              <a:off x="2622020" y="2549550"/>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970;p24">
              <a:extLst>
                <a:ext uri="{FF2B5EF4-FFF2-40B4-BE49-F238E27FC236}">
                  <a16:creationId xmlns:a16="http://schemas.microsoft.com/office/drawing/2014/main" id="{CFD2CA2A-C3B7-1319-2190-8C1575169CBA}"/>
                </a:ext>
              </a:extLst>
            </p:cNvPr>
            <p:cNvSpPr/>
            <p:nvPr/>
          </p:nvSpPr>
          <p:spPr>
            <a:xfrm rot="-2922755">
              <a:off x="2625525" y="25850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971;p24">
              <a:extLst>
                <a:ext uri="{FF2B5EF4-FFF2-40B4-BE49-F238E27FC236}">
                  <a16:creationId xmlns:a16="http://schemas.microsoft.com/office/drawing/2014/main" id="{5D4DD2A7-B00D-E702-3D1B-63C07FC2C145}"/>
                </a:ext>
              </a:extLst>
            </p:cNvPr>
            <p:cNvSpPr/>
            <p:nvPr/>
          </p:nvSpPr>
          <p:spPr>
            <a:xfrm rot="-2922755">
              <a:off x="2628351" y="2619457"/>
              <a:ext cx="18786" cy="13561"/>
            </a:xfrm>
            <a:custGeom>
              <a:avLst/>
              <a:gdLst/>
              <a:ahLst/>
              <a:cxnLst/>
              <a:rect l="l" t="t" r="r" b="b"/>
              <a:pathLst>
                <a:path w="151" h="109" extrusionOk="0">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972;p24">
              <a:extLst>
                <a:ext uri="{FF2B5EF4-FFF2-40B4-BE49-F238E27FC236}">
                  <a16:creationId xmlns:a16="http://schemas.microsoft.com/office/drawing/2014/main" id="{27BEF9C9-922B-0771-EEC5-84261B2C3F9C}"/>
                </a:ext>
              </a:extLst>
            </p:cNvPr>
            <p:cNvSpPr/>
            <p:nvPr/>
          </p:nvSpPr>
          <p:spPr>
            <a:xfrm rot="-2922755">
              <a:off x="2632639" y="2654445"/>
              <a:ext cx="17915" cy="13436"/>
            </a:xfrm>
            <a:custGeom>
              <a:avLst/>
              <a:gdLst/>
              <a:ahLst/>
              <a:cxnLst/>
              <a:rect l="l" t="t" r="r" b="b"/>
              <a:pathLst>
                <a:path w="144" h="108" extrusionOk="0">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973;p24">
              <a:extLst>
                <a:ext uri="{FF2B5EF4-FFF2-40B4-BE49-F238E27FC236}">
                  <a16:creationId xmlns:a16="http://schemas.microsoft.com/office/drawing/2014/main" id="{4CA5207A-16F0-6CCE-ED3A-F73F02EBCE0B}"/>
                </a:ext>
              </a:extLst>
            </p:cNvPr>
            <p:cNvSpPr/>
            <p:nvPr/>
          </p:nvSpPr>
          <p:spPr>
            <a:xfrm rot="-2922755">
              <a:off x="2635750" y="2688881"/>
              <a:ext cx="18661" cy="13934"/>
            </a:xfrm>
            <a:custGeom>
              <a:avLst/>
              <a:gdLst/>
              <a:ahLst/>
              <a:cxnLst/>
              <a:rect l="l" t="t" r="r" b="b"/>
              <a:pathLst>
                <a:path w="150" h="112" extrusionOk="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974;p24">
              <a:extLst>
                <a:ext uri="{FF2B5EF4-FFF2-40B4-BE49-F238E27FC236}">
                  <a16:creationId xmlns:a16="http://schemas.microsoft.com/office/drawing/2014/main" id="{4615A9A9-8043-906F-0583-A9FFBC1EE3DA}"/>
                </a:ext>
              </a:extLst>
            </p:cNvPr>
            <p:cNvSpPr/>
            <p:nvPr/>
          </p:nvSpPr>
          <p:spPr>
            <a:xfrm rot="-2922755">
              <a:off x="2639898" y="2723931"/>
              <a:ext cx="17791" cy="13436"/>
            </a:xfrm>
            <a:custGeom>
              <a:avLst/>
              <a:gdLst/>
              <a:ahLst/>
              <a:cxnLst/>
              <a:rect l="l" t="t" r="r" b="b"/>
              <a:pathLst>
                <a:path w="143" h="108" extrusionOk="0">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975;p24">
              <a:extLst>
                <a:ext uri="{FF2B5EF4-FFF2-40B4-BE49-F238E27FC236}">
                  <a16:creationId xmlns:a16="http://schemas.microsoft.com/office/drawing/2014/main" id="{6D5BF49A-8457-B381-B5A6-51CC117D6186}"/>
                </a:ext>
              </a:extLst>
            </p:cNvPr>
            <p:cNvSpPr/>
            <p:nvPr/>
          </p:nvSpPr>
          <p:spPr>
            <a:xfrm rot="-2922755">
              <a:off x="2643101" y="2758596"/>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976;p24">
              <a:extLst>
                <a:ext uri="{FF2B5EF4-FFF2-40B4-BE49-F238E27FC236}">
                  <a16:creationId xmlns:a16="http://schemas.microsoft.com/office/drawing/2014/main" id="{ADBEB37E-76C4-FB39-8CEA-53EB75FEF40E}"/>
                </a:ext>
              </a:extLst>
            </p:cNvPr>
            <p:cNvSpPr/>
            <p:nvPr/>
          </p:nvSpPr>
          <p:spPr>
            <a:xfrm rot="-2922755">
              <a:off x="2646275" y="2793818"/>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977;p24">
              <a:extLst>
                <a:ext uri="{FF2B5EF4-FFF2-40B4-BE49-F238E27FC236}">
                  <a16:creationId xmlns:a16="http://schemas.microsoft.com/office/drawing/2014/main" id="{E6DE6A49-460B-EA65-0B68-593FD216D987}"/>
                </a:ext>
              </a:extLst>
            </p:cNvPr>
            <p:cNvSpPr/>
            <p:nvPr/>
          </p:nvSpPr>
          <p:spPr>
            <a:xfrm rot="-2922755">
              <a:off x="2650606" y="2828899"/>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978;p24">
              <a:extLst>
                <a:ext uri="{FF2B5EF4-FFF2-40B4-BE49-F238E27FC236}">
                  <a16:creationId xmlns:a16="http://schemas.microsoft.com/office/drawing/2014/main" id="{32B8BC4A-ADFE-EE0E-473D-EB32F057600A}"/>
                </a:ext>
              </a:extLst>
            </p:cNvPr>
            <p:cNvSpPr/>
            <p:nvPr/>
          </p:nvSpPr>
          <p:spPr>
            <a:xfrm rot="-2922755">
              <a:off x="2653628" y="2863262"/>
              <a:ext cx="18661" cy="13810"/>
            </a:xfrm>
            <a:custGeom>
              <a:avLst/>
              <a:gdLst/>
              <a:ahLst/>
              <a:cxnLst/>
              <a:rect l="l" t="t" r="r" b="b"/>
              <a:pathLst>
                <a:path w="150" h="111" extrusionOk="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979;p24">
              <a:extLst>
                <a:ext uri="{FF2B5EF4-FFF2-40B4-BE49-F238E27FC236}">
                  <a16:creationId xmlns:a16="http://schemas.microsoft.com/office/drawing/2014/main" id="{9CD6DF53-A94E-FB4B-56D9-6A55362B4F86}"/>
                </a:ext>
              </a:extLst>
            </p:cNvPr>
            <p:cNvSpPr/>
            <p:nvPr/>
          </p:nvSpPr>
          <p:spPr>
            <a:xfrm rot="-2922755">
              <a:off x="2729934" y="2400858"/>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980;p24">
              <a:extLst>
                <a:ext uri="{FF2B5EF4-FFF2-40B4-BE49-F238E27FC236}">
                  <a16:creationId xmlns:a16="http://schemas.microsoft.com/office/drawing/2014/main" id="{EF015DFF-DF8A-A701-EA05-09A7AC6F5BEC}"/>
                </a:ext>
              </a:extLst>
            </p:cNvPr>
            <p:cNvSpPr/>
            <p:nvPr/>
          </p:nvSpPr>
          <p:spPr>
            <a:xfrm rot="-2922755">
              <a:off x="2784943" y="2935095"/>
              <a:ext cx="49266" cy="37572"/>
            </a:xfrm>
            <a:custGeom>
              <a:avLst/>
              <a:gdLst/>
              <a:ahLst/>
              <a:cxnLst/>
              <a:rect l="l" t="t" r="r" b="b"/>
              <a:pathLst>
                <a:path w="396" h="302" extrusionOk="0">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981;p24">
              <a:extLst>
                <a:ext uri="{FF2B5EF4-FFF2-40B4-BE49-F238E27FC236}">
                  <a16:creationId xmlns:a16="http://schemas.microsoft.com/office/drawing/2014/main" id="{4DCF66BF-BC76-F3E2-275B-72D9F714A489}"/>
                </a:ext>
              </a:extLst>
            </p:cNvPr>
            <p:cNvSpPr/>
            <p:nvPr/>
          </p:nvSpPr>
          <p:spPr>
            <a:xfrm rot="-2922755">
              <a:off x="2751169" y="2465989"/>
              <a:ext cx="17791" cy="13436"/>
            </a:xfrm>
            <a:custGeom>
              <a:avLst/>
              <a:gdLst/>
              <a:ahLst/>
              <a:cxnLst/>
              <a:rect l="l" t="t" r="r" b="b"/>
              <a:pathLst>
                <a:path w="143" h="108"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982;p24">
              <a:extLst>
                <a:ext uri="{FF2B5EF4-FFF2-40B4-BE49-F238E27FC236}">
                  <a16:creationId xmlns:a16="http://schemas.microsoft.com/office/drawing/2014/main" id="{D3D9D858-F768-CCE3-9682-E63A48DB2DFB}"/>
                </a:ext>
              </a:extLst>
            </p:cNvPr>
            <p:cNvSpPr/>
            <p:nvPr/>
          </p:nvSpPr>
          <p:spPr>
            <a:xfrm rot="-2922755">
              <a:off x="2754890" y="2504984"/>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983;p24">
              <a:extLst>
                <a:ext uri="{FF2B5EF4-FFF2-40B4-BE49-F238E27FC236}">
                  <a16:creationId xmlns:a16="http://schemas.microsoft.com/office/drawing/2014/main" id="{8DCF791E-C3E9-6476-7E58-AD4955380D04}"/>
                </a:ext>
              </a:extLst>
            </p:cNvPr>
            <p:cNvSpPr/>
            <p:nvPr/>
          </p:nvSpPr>
          <p:spPr>
            <a:xfrm rot="-2922755">
              <a:off x="2759143" y="2543229"/>
              <a:ext cx="17915" cy="14307"/>
            </a:xfrm>
            <a:custGeom>
              <a:avLst/>
              <a:gdLst/>
              <a:ahLst/>
              <a:cxnLst/>
              <a:rect l="l" t="t" r="r" b="b"/>
              <a:pathLst>
                <a:path w="144" h="115" extrusionOk="0">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984;p24">
              <a:extLst>
                <a:ext uri="{FF2B5EF4-FFF2-40B4-BE49-F238E27FC236}">
                  <a16:creationId xmlns:a16="http://schemas.microsoft.com/office/drawing/2014/main" id="{E210007A-5EC2-6ABE-36E6-772A0A617146}"/>
                </a:ext>
              </a:extLst>
            </p:cNvPr>
            <p:cNvSpPr/>
            <p:nvPr/>
          </p:nvSpPr>
          <p:spPr>
            <a:xfrm rot="-2922755">
              <a:off x="2762683" y="2582318"/>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985;p24">
              <a:extLst>
                <a:ext uri="{FF2B5EF4-FFF2-40B4-BE49-F238E27FC236}">
                  <a16:creationId xmlns:a16="http://schemas.microsoft.com/office/drawing/2014/main" id="{1025761A-21B0-5F3F-011D-741343ABDB90}"/>
                </a:ext>
              </a:extLst>
            </p:cNvPr>
            <p:cNvSpPr/>
            <p:nvPr/>
          </p:nvSpPr>
          <p:spPr>
            <a:xfrm rot="-2922755">
              <a:off x="2767243" y="2621339"/>
              <a:ext cx="17791" cy="13436"/>
            </a:xfrm>
            <a:custGeom>
              <a:avLst/>
              <a:gdLst/>
              <a:ahLst/>
              <a:cxnLst/>
              <a:rect l="l" t="t" r="r" b="b"/>
              <a:pathLst>
                <a:path w="143" h="108" extrusionOk="0">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986;p24">
              <a:extLst>
                <a:ext uri="{FF2B5EF4-FFF2-40B4-BE49-F238E27FC236}">
                  <a16:creationId xmlns:a16="http://schemas.microsoft.com/office/drawing/2014/main" id="{1B2572E7-0895-DBBB-4B7E-25FD28672E50}"/>
                </a:ext>
              </a:extLst>
            </p:cNvPr>
            <p:cNvSpPr/>
            <p:nvPr/>
          </p:nvSpPr>
          <p:spPr>
            <a:xfrm rot="-2922755">
              <a:off x="2771070" y="2660692"/>
              <a:ext cx="17791" cy="13312"/>
            </a:xfrm>
            <a:custGeom>
              <a:avLst/>
              <a:gdLst/>
              <a:ahLst/>
              <a:cxnLst/>
              <a:rect l="l" t="t" r="r" b="b"/>
              <a:pathLst>
                <a:path w="143" h="107"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987;p24">
              <a:extLst>
                <a:ext uri="{FF2B5EF4-FFF2-40B4-BE49-F238E27FC236}">
                  <a16:creationId xmlns:a16="http://schemas.microsoft.com/office/drawing/2014/main" id="{E61AF75C-0F7D-92BF-AE76-1E43FC94E4F2}"/>
                </a:ext>
              </a:extLst>
            </p:cNvPr>
            <p:cNvSpPr/>
            <p:nvPr/>
          </p:nvSpPr>
          <p:spPr>
            <a:xfrm rot="-2922755">
              <a:off x="2774689" y="269973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988;p24">
              <a:extLst>
                <a:ext uri="{FF2B5EF4-FFF2-40B4-BE49-F238E27FC236}">
                  <a16:creationId xmlns:a16="http://schemas.microsoft.com/office/drawing/2014/main" id="{2DA42E74-CEE2-E7F5-1787-0E596A3D39FA}"/>
                </a:ext>
              </a:extLst>
            </p:cNvPr>
            <p:cNvSpPr/>
            <p:nvPr/>
          </p:nvSpPr>
          <p:spPr>
            <a:xfrm rot="-2922755">
              <a:off x="2779020" y="2737875"/>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989;p24">
              <a:extLst>
                <a:ext uri="{FF2B5EF4-FFF2-40B4-BE49-F238E27FC236}">
                  <a16:creationId xmlns:a16="http://schemas.microsoft.com/office/drawing/2014/main" id="{2C7D6652-1494-068B-5B43-787E4E66C027}"/>
                </a:ext>
              </a:extLst>
            </p:cNvPr>
            <p:cNvSpPr/>
            <p:nvPr/>
          </p:nvSpPr>
          <p:spPr>
            <a:xfrm rot="-2922755">
              <a:off x="2782652" y="2776922"/>
              <a:ext cx="18661" cy="14058"/>
            </a:xfrm>
            <a:custGeom>
              <a:avLst/>
              <a:gdLst/>
              <a:ahLst/>
              <a:cxnLst/>
              <a:rect l="l" t="t" r="r" b="b"/>
              <a:pathLst>
                <a:path w="150" h="113" extrusionOk="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990;p24">
              <a:extLst>
                <a:ext uri="{FF2B5EF4-FFF2-40B4-BE49-F238E27FC236}">
                  <a16:creationId xmlns:a16="http://schemas.microsoft.com/office/drawing/2014/main" id="{BB2CDA36-0931-657A-3C99-82A1F35A8AC2}"/>
                </a:ext>
              </a:extLst>
            </p:cNvPr>
            <p:cNvSpPr/>
            <p:nvPr/>
          </p:nvSpPr>
          <p:spPr>
            <a:xfrm rot="-2922755">
              <a:off x="2787063" y="281601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991;p24">
              <a:extLst>
                <a:ext uri="{FF2B5EF4-FFF2-40B4-BE49-F238E27FC236}">
                  <a16:creationId xmlns:a16="http://schemas.microsoft.com/office/drawing/2014/main" id="{96FE97CF-B8CA-5703-A560-06A811E8F1FD}"/>
                </a:ext>
              </a:extLst>
            </p:cNvPr>
            <p:cNvSpPr/>
            <p:nvPr/>
          </p:nvSpPr>
          <p:spPr>
            <a:xfrm rot="-2922755">
              <a:off x="2790984" y="2855446"/>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992;p24">
              <a:extLst>
                <a:ext uri="{FF2B5EF4-FFF2-40B4-BE49-F238E27FC236}">
                  <a16:creationId xmlns:a16="http://schemas.microsoft.com/office/drawing/2014/main" id="{0C14ECA5-A7D8-484B-1395-5125FA0F2746}"/>
                </a:ext>
              </a:extLst>
            </p:cNvPr>
            <p:cNvSpPr/>
            <p:nvPr/>
          </p:nvSpPr>
          <p:spPr>
            <a:xfrm rot="-2922755">
              <a:off x="2794642" y="289442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993;p24">
              <a:extLst>
                <a:ext uri="{FF2B5EF4-FFF2-40B4-BE49-F238E27FC236}">
                  <a16:creationId xmlns:a16="http://schemas.microsoft.com/office/drawing/2014/main" id="{507D94C8-D7C9-5DC0-0E8A-78A95925533F}"/>
                </a:ext>
              </a:extLst>
            </p:cNvPr>
            <p:cNvSpPr/>
            <p:nvPr/>
          </p:nvSpPr>
          <p:spPr>
            <a:xfrm rot="-2922755">
              <a:off x="2886905" y="2383755"/>
              <a:ext cx="39313" cy="37323"/>
            </a:xfrm>
            <a:custGeom>
              <a:avLst/>
              <a:gdLst/>
              <a:ahLst/>
              <a:cxnLst/>
              <a:rect l="l" t="t" r="r" b="b"/>
              <a:pathLst>
                <a:path w="316" h="300" extrusionOk="0">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994;p24">
              <a:extLst>
                <a:ext uri="{FF2B5EF4-FFF2-40B4-BE49-F238E27FC236}">
                  <a16:creationId xmlns:a16="http://schemas.microsoft.com/office/drawing/2014/main" id="{119B7354-A2F8-6315-58AC-F727EF2D7EF6}"/>
                </a:ext>
              </a:extLst>
            </p:cNvPr>
            <p:cNvSpPr/>
            <p:nvPr/>
          </p:nvSpPr>
          <p:spPr>
            <a:xfrm rot="-2922755">
              <a:off x="2948941" y="2973982"/>
              <a:ext cx="37323" cy="37323"/>
            </a:xfrm>
            <a:custGeom>
              <a:avLst/>
              <a:gdLst/>
              <a:ahLst/>
              <a:cxnLst/>
              <a:rect l="l" t="t" r="r" b="b"/>
              <a:pathLst>
                <a:path w="300" h="300" extrusionOk="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995;p24">
              <a:extLst>
                <a:ext uri="{FF2B5EF4-FFF2-40B4-BE49-F238E27FC236}">
                  <a16:creationId xmlns:a16="http://schemas.microsoft.com/office/drawing/2014/main" id="{E8ECA004-A92E-A01E-849A-01A7C2B0DD31}"/>
                </a:ext>
              </a:extLst>
            </p:cNvPr>
            <p:cNvSpPr/>
            <p:nvPr/>
          </p:nvSpPr>
          <p:spPr>
            <a:xfrm rot="-2922755">
              <a:off x="2905805" y="2453664"/>
              <a:ext cx="14183" cy="13934"/>
            </a:xfrm>
            <a:custGeom>
              <a:avLst/>
              <a:gdLst/>
              <a:ahLst/>
              <a:cxnLst/>
              <a:rect l="l" t="t" r="r" b="b"/>
              <a:pathLst>
                <a:path w="114" h="112" extrusionOk="0">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996;p24">
              <a:extLst>
                <a:ext uri="{FF2B5EF4-FFF2-40B4-BE49-F238E27FC236}">
                  <a16:creationId xmlns:a16="http://schemas.microsoft.com/office/drawing/2014/main" id="{CA07A160-6FE2-1053-8F23-033D7B836EBF}"/>
                </a:ext>
              </a:extLst>
            </p:cNvPr>
            <p:cNvSpPr/>
            <p:nvPr/>
          </p:nvSpPr>
          <p:spPr>
            <a:xfrm rot="-2922755">
              <a:off x="2909892" y="2496774"/>
              <a:ext cx="14680" cy="13810"/>
            </a:xfrm>
            <a:custGeom>
              <a:avLst/>
              <a:gdLst/>
              <a:ahLst/>
              <a:cxnLst/>
              <a:rect l="l" t="t" r="r" b="b"/>
              <a:pathLst>
                <a:path w="118" h="111" extrusionOk="0">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997;p24">
              <a:extLst>
                <a:ext uri="{FF2B5EF4-FFF2-40B4-BE49-F238E27FC236}">
                  <a16:creationId xmlns:a16="http://schemas.microsoft.com/office/drawing/2014/main" id="{A842162E-5189-CDD2-E54F-E728B85E5D1A}"/>
                </a:ext>
              </a:extLst>
            </p:cNvPr>
            <p:cNvSpPr/>
            <p:nvPr/>
          </p:nvSpPr>
          <p:spPr>
            <a:xfrm rot="-2922755">
              <a:off x="2914744" y="2539527"/>
              <a:ext cx="14058" cy="13934"/>
            </a:xfrm>
            <a:custGeom>
              <a:avLst/>
              <a:gdLst/>
              <a:ahLst/>
              <a:cxnLst/>
              <a:rect l="l" t="t" r="r" b="b"/>
              <a:pathLst>
                <a:path w="113" h="112" extrusionOk="0">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998;p24">
              <a:extLst>
                <a:ext uri="{FF2B5EF4-FFF2-40B4-BE49-F238E27FC236}">
                  <a16:creationId xmlns:a16="http://schemas.microsoft.com/office/drawing/2014/main" id="{0ECCD2F7-F0A8-5E37-EF29-3784869E5310}"/>
                </a:ext>
              </a:extLst>
            </p:cNvPr>
            <p:cNvSpPr/>
            <p:nvPr/>
          </p:nvSpPr>
          <p:spPr>
            <a:xfrm rot="-2922755">
              <a:off x="2919114" y="2583164"/>
              <a:ext cx="14058" cy="13810"/>
            </a:xfrm>
            <a:custGeom>
              <a:avLst/>
              <a:gdLst/>
              <a:ahLst/>
              <a:cxnLst/>
              <a:rect l="l" t="t" r="r" b="b"/>
              <a:pathLst>
                <a:path w="113" h="111" extrusionOk="0">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999;p24">
              <a:extLst>
                <a:ext uri="{FF2B5EF4-FFF2-40B4-BE49-F238E27FC236}">
                  <a16:creationId xmlns:a16="http://schemas.microsoft.com/office/drawing/2014/main" id="{4C9FBC3A-88B1-B176-87B3-89C2086D1914}"/>
                </a:ext>
              </a:extLst>
            </p:cNvPr>
            <p:cNvSpPr/>
            <p:nvPr/>
          </p:nvSpPr>
          <p:spPr>
            <a:xfrm rot="-2922755">
              <a:off x="2923278" y="2626196"/>
              <a:ext cx="14929" cy="13810"/>
            </a:xfrm>
            <a:custGeom>
              <a:avLst/>
              <a:gdLst/>
              <a:ahLst/>
              <a:cxnLst/>
              <a:rect l="l" t="t" r="r" b="b"/>
              <a:pathLst>
                <a:path w="120" h="111" extrusionOk="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1000;p24">
              <a:extLst>
                <a:ext uri="{FF2B5EF4-FFF2-40B4-BE49-F238E27FC236}">
                  <a16:creationId xmlns:a16="http://schemas.microsoft.com/office/drawing/2014/main" id="{6E3270D9-00C4-3DE8-D8F0-6348CBB3F8E4}"/>
                </a:ext>
              </a:extLst>
            </p:cNvPr>
            <p:cNvSpPr/>
            <p:nvPr/>
          </p:nvSpPr>
          <p:spPr>
            <a:xfrm rot="-2922755">
              <a:off x="2928172" y="2669166"/>
              <a:ext cx="14058" cy="13685"/>
            </a:xfrm>
            <a:custGeom>
              <a:avLst/>
              <a:gdLst/>
              <a:ahLst/>
              <a:cxnLst/>
              <a:rect l="l" t="t" r="r" b="b"/>
              <a:pathLst>
                <a:path w="113" h="110" extrusionOk="0">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1001;p24">
              <a:extLst>
                <a:ext uri="{FF2B5EF4-FFF2-40B4-BE49-F238E27FC236}">
                  <a16:creationId xmlns:a16="http://schemas.microsoft.com/office/drawing/2014/main" id="{8D61DE01-4D92-B501-C11D-EBD7C92F1C64}"/>
                </a:ext>
              </a:extLst>
            </p:cNvPr>
            <p:cNvSpPr/>
            <p:nvPr/>
          </p:nvSpPr>
          <p:spPr>
            <a:xfrm rot="-2922755">
              <a:off x="2932156" y="2712199"/>
              <a:ext cx="14680" cy="13810"/>
            </a:xfrm>
            <a:custGeom>
              <a:avLst/>
              <a:gdLst/>
              <a:ahLst/>
              <a:cxnLst/>
              <a:rect l="l" t="t" r="r" b="b"/>
              <a:pathLst>
                <a:path w="118" h="111" extrusionOk="0">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1002;p24">
              <a:extLst>
                <a:ext uri="{FF2B5EF4-FFF2-40B4-BE49-F238E27FC236}">
                  <a16:creationId xmlns:a16="http://schemas.microsoft.com/office/drawing/2014/main" id="{0B5B2F5D-3C2B-07BE-6EBD-8A446282081C}"/>
                </a:ext>
              </a:extLst>
            </p:cNvPr>
            <p:cNvSpPr/>
            <p:nvPr/>
          </p:nvSpPr>
          <p:spPr>
            <a:xfrm rot="-2922755">
              <a:off x="2936276" y="2755657"/>
              <a:ext cx="15054" cy="13436"/>
            </a:xfrm>
            <a:custGeom>
              <a:avLst/>
              <a:gdLst/>
              <a:ahLst/>
              <a:cxnLst/>
              <a:rect l="l" t="t" r="r" b="b"/>
              <a:pathLst>
                <a:path w="121" h="108" extrusionOk="0">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1003;p24">
              <a:extLst>
                <a:ext uri="{FF2B5EF4-FFF2-40B4-BE49-F238E27FC236}">
                  <a16:creationId xmlns:a16="http://schemas.microsoft.com/office/drawing/2014/main" id="{CBB7D3B6-BBAB-2F0A-3E5E-EB97165D43CD}"/>
                </a:ext>
              </a:extLst>
            </p:cNvPr>
            <p:cNvSpPr/>
            <p:nvPr/>
          </p:nvSpPr>
          <p:spPr>
            <a:xfrm rot="-2922755">
              <a:off x="2941170" y="2798503"/>
              <a:ext cx="14183" cy="13561"/>
            </a:xfrm>
            <a:custGeom>
              <a:avLst/>
              <a:gdLst/>
              <a:ahLst/>
              <a:cxnLst/>
              <a:rect l="l" t="t" r="r" b="b"/>
              <a:pathLst>
                <a:path w="114" h="109" extrusionOk="0">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1004;p24">
              <a:extLst>
                <a:ext uri="{FF2B5EF4-FFF2-40B4-BE49-F238E27FC236}">
                  <a16:creationId xmlns:a16="http://schemas.microsoft.com/office/drawing/2014/main" id="{6D59CAB6-E49A-E2EA-1894-263141F0E20F}"/>
                </a:ext>
              </a:extLst>
            </p:cNvPr>
            <p:cNvSpPr/>
            <p:nvPr/>
          </p:nvSpPr>
          <p:spPr>
            <a:xfrm rot="-2922755">
              <a:off x="2945194" y="2841473"/>
              <a:ext cx="15054" cy="13436"/>
            </a:xfrm>
            <a:custGeom>
              <a:avLst/>
              <a:gdLst/>
              <a:ahLst/>
              <a:cxnLst/>
              <a:rect l="l" t="t" r="r" b="b"/>
              <a:pathLst>
                <a:path w="121" h="108" extrusionOk="0">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1005;p24">
              <a:extLst>
                <a:ext uri="{FF2B5EF4-FFF2-40B4-BE49-F238E27FC236}">
                  <a16:creationId xmlns:a16="http://schemas.microsoft.com/office/drawing/2014/main" id="{31EE219E-12A5-4A44-D60F-AA7B53096952}"/>
                </a:ext>
              </a:extLst>
            </p:cNvPr>
            <p:cNvSpPr/>
            <p:nvPr/>
          </p:nvSpPr>
          <p:spPr>
            <a:xfrm rot="-2922755">
              <a:off x="2950109" y="2884366"/>
              <a:ext cx="14058" cy="13561"/>
            </a:xfrm>
            <a:custGeom>
              <a:avLst/>
              <a:gdLst/>
              <a:ahLst/>
              <a:cxnLst/>
              <a:rect l="l" t="t" r="r" b="b"/>
              <a:pathLst>
                <a:path w="113" h="109" extrusionOk="0">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1006;p24">
              <a:extLst>
                <a:ext uri="{FF2B5EF4-FFF2-40B4-BE49-F238E27FC236}">
                  <a16:creationId xmlns:a16="http://schemas.microsoft.com/office/drawing/2014/main" id="{25FFFFE0-B28B-22DD-9985-3AA09EA7D505}"/>
                </a:ext>
              </a:extLst>
            </p:cNvPr>
            <p:cNvSpPr/>
            <p:nvPr/>
          </p:nvSpPr>
          <p:spPr>
            <a:xfrm rot="-2922755">
              <a:off x="2954072" y="2927477"/>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1007;p24">
              <a:extLst>
                <a:ext uri="{FF2B5EF4-FFF2-40B4-BE49-F238E27FC236}">
                  <a16:creationId xmlns:a16="http://schemas.microsoft.com/office/drawing/2014/main" id="{26B8506F-0C99-7FFC-262E-A4A1FFE940C2}"/>
                </a:ext>
              </a:extLst>
            </p:cNvPr>
            <p:cNvSpPr/>
            <p:nvPr/>
          </p:nvSpPr>
          <p:spPr>
            <a:xfrm rot="-2922755">
              <a:off x="3097838" y="2979064"/>
              <a:ext cx="49391" cy="37821"/>
            </a:xfrm>
            <a:custGeom>
              <a:avLst/>
              <a:gdLst/>
              <a:ahLst/>
              <a:cxnLst/>
              <a:rect l="l" t="t" r="r" b="b"/>
              <a:pathLst>
                <a:path w="397" h="304" extrusionOk="0">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1008;p24">
              <a:extLst>
                <a:ext uri="{FF2B5EF4-FFF2-40B4-BE49-F238E27FC236}">
                  <a16:creationId xmlns:a16="http://schemas.microsoft.com/office/drawing/2014/main" id="{70880982-8AEE-4116-94AE-C3CBD01ACC67}"/>
                </a:ext>
              </a:extLst>
            </p:cNvPr>
            <p:cNvSpPr/>
            <p:nvPr/>
          </p:nvSpPr>
          <p:spPr>
            <a:xfrm rot="-2922755">
              <a:off x="3036602" y="2388351"/>
              <a:ext cx="50137" cy="37448"/>
            </a:xfrm>
            <a:custGeom>
              <a:avLst/>
              <a:gdLst/>
              <a:ahLst/>
              <a:cxnLst/>
              <a:rect l="l" t="t" r="r" b="b"/>
              <a:pathLst>
                <a:path w="403" h="301" extrusionOk="0">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1009;p24">
              <a:extLst>
                <a:ext uri="{FF2B5EF4-FFF2-40B4-BE49-F238E27FC236}">
                  <a16:creationId xmlns:a16="http://schemas.microsoft.com/office/drawing/2014/main" id="{04F4C9AF-993B-E726-89F8-D69AAF393E31}"/>
                </a:ext>
              </a:extLst>
            </p:cNvPr>
            <p:cNvSpPr/>
            <p:nvPr/>
          </p:nvSpPr>
          <p:spPr>
            <a:xfrm rot="-2922755">
              <a:off x="3107363" y="2932292"/>
              <a:ext cx="17666" cy="13436"/>
            </a:xfrm>
            <a:custGeom>
              <a:avLst/>
              <a:gdLst/>
              <a:ahLst/>
              <a:cxnLst/>
              <a:rect l="l" t="t" r="r" b="b"/>
              <a:pathLst>
                <a:path w="142" h="108" extrusionOk="0">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1010;p24">
              <a:extLst>
                <a:ext uri="{FF2B5EF4-FFF2-40B4-BE49-F238E27FC236}">
                  <a16:creationId xmlns:a16="http://schemas.microsoft.com/office/drawing/2014/main" id="{DCBBE875-A3A5-B2B9-D290-C6316A6C7512}"/>
                </a:ext>
              </a:extLst>
            </p:cNvPr>
            <p:cNvSpPr/>
            <p:nvPr/>
          </p:nvSpPr>
          <p:spPr>
            <a:xfrm rot="-2922755">
              <a:off x="3102597" y="2889332"/>
              <a:ext cx="18537" cy="13436"/>
            </a:xfrm>
            <a:custGeom>
              <a:avLst/>
              <a:gdLst/>
              <a:ahLst/>
              <a:cxnLst/>
              <a:rect l="l" t="t" r="r" b="b"/>
              <a:pathLst>
                <a:path w="149" h="108" extrusionOk="0">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1011;p24">
              <a:extLst>
                <a:ext uri="{FF2B5EF4-FFF2-40B4-BE49-F238E27FC236}">
                  <a16:creationId xmlns:a16="http://schemas.microsoft.com/office/drawing/2014/main" id="{F05AAFEE-4B09-FA02-C52C-6CD7968506BB}"/>
                </a:ext>
              </a:extLst>
            </p:cNvPr>
            <p:cNvSpPr/>
            <p:nvPr/>
          </p:nvSpPr>
          <p:spPr>
            <a:xfrm rot="-2922755">
              <a:off x="3098527" y="2846382"/>
              <a:ext cx="17666" cy="13436"/>
            </a:xfrm>
            <a:custGeom>
              <a:avLst/>
              <a:gdLst/>
              <a:ahLst/>
              <a:cxnLst/>
              <a:rect l="l" t="t" r="r" b="b"/>
              <a:pathLst>
                <a:path w="142" h="108" extrusionOk="0">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1012;p24">
              <a:extLst>
                <a:ext uri="{FF2B5EF4-FFF2-40B4-BE49-F238E27FC236}">
                  <a16:creationId xmlns:a16="http://schemas.microsoft.com/office/drawing/2014/main" id="{409CCACA-1B84-D3BE-F5DB-83BD6A348C37}"/>
                </a:ext>
              </a:extLst>
            </p:cNvPr>
            <p:cNvSpPr/>
            <p:nvPr/>
          </p:nvSpPr>
          <p:spPr>
            <a:xfrm rot="-2922755">
              <a:off x="3094252" y="2803256"/>
              <a:ext cx="17791" cy="13312"/>
            </a:xfrm>
            <a:custGeom>
              <a:avLst/>
              <a:gdLst/>
              <a:ahLst/>
              <a:cxnLst/>
              <a:rect l="l" t="t" r="r" b="b"/>
              <a:pathLst>
                <a:path w="143" h="107" extrusionOk="0">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1013;p24">
              <a:extLst>
                <a:ext uri="{FF2B5EF4-FFF2-40B4-BE49-F238E27FC236}">
                  <a16:creationId xmlns:a16="http://schemas.microsoft.com/office/drawing/2014/main" id="{0DC15124-1784-3341-6BD6-2BEB2F7735E7}"/>
                </a:ext>
              </a:extLst>
            </p:cNvPr>
            <p:cNvSpPr/>
            <p:nvPr/>
          </p:nvSpPr>
          <p:spPr>
            <a:xfrm rot="-2922755">
              <a:off x="3089337" y="2760238"/>
              <a:ext cx="18786" cy="13436"/>
            </a:xfrm>
            <a:custGeom>
              <a:avLst/>
              <a:gdLst/>
              <a:ahLst/>
              <a:cxnLst/>
              <a:rect l="l" t="t" r="r" b="b"/>
              <a:pathLst>
                <a:path w="151" h="108" extrusionOk="0">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1014;p24">
              <a:extLst>
                <a:ext uri="{FF2B5EF4-FFF2-40B4-BE49-F238E27FC236}">
                  <a16:creationId xmlns:a16="http://schemas.microsoft.com/office/drawing/2014/main" id="{AAEFCB35-5998-8ECA-99ED-B1C5622BDCB2}"/>
                </a:ext>
              </a:extLst>
            </p:cNvPr>
            <p:cNvSpPr/>
            <p:nvPr/>
          </p:nvSpPr>
          <p:spPr>
            <a:xfrm rot="-2922755">
              <a:off x="3085313" y="2717392"/>
              <a:ext cx="17915" cy="13312"/>
            </a:xfrm>
            <a:custGeom>
              <a:avLst/>
              <a:gdLst/>
              <a:ahLst/>
              <a:cxnLst/>
              <a:rect l="l" t="t" r="r" b="b"/>
              <a:pathLst>
                <a:path w="144" h="107" extrusionOk="0">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1015;p24">
              <a:extLst>
                <a:ext uri="{FF2B5EF4-FFF2-40B4-BE49-F238E27FC236}">
                  <a16:creationId xmlns:a16="http://schemas.microsoft.com/office/drawing/2014/main" id="{F797910C-3B28-DF37-A087-E1615FEB9184}"/>
                </a:ext>
              </a:extLst>
            </p:cNvPr>
            <p:cNvSpPr/>
            <p:nvPr/>
          </p:nvSpPr>
          <p:spPr>
            <a:xfrm rot="-2922755">
              <a:off x="3080475" y="2674272"/>
              <a:ext cx="18661" cy="13561"/>
            </a:xfrm>
            <a:custGeom>
              <a:avLst/>
              <a:gdLst/>
              <a:ahLst/>
              <a:cxnLst/>
              <a:rect l="l" t="t" r="r" b="b"/>
              <a:pathLst>
                <a:path w="150" h="109" extrusionOk="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1016;p24">
              <a:extLst>
                <a:ext uri="{FF2B5EF4-FFF2-40B4-BE49-F238E27FC236}">
                  <a16:creationId xmlns:a16="http://schemas.microsoft.com/office/drawing/2014/main" id="{D90CBEF3-6D5F-9EF2-614A-59E75BC71DC3}"/>
                </a:ext>
              </a:extLst>
            </p:cNvPr>
            <p:cNvSpPr/>
            <p:nvPr/>
          </p:nvSpPr>
          <p:spPr>
            <a:xfrm rot="-2922755">
              <a:off x="3076452" y="2631426"/>
              <a:ext cx="17791" cy="13436"/>
            </a:xfrm>
            <a:custGeom>
              <a:avLst/>
              <a:gdLst/>
              <a:ahLst/>
              <a:cxnLst/>
              <a:rect l="l" t="t" r="r" b="b"/>
              <a:pathLst>
                <a:path w="143" h="108" extrusionOk="0">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1017;p24">
              <a:extLst>
                <a:ext uri="{FF2B5EF4-FFF2-40B4-BE49-F238E27FC236}">
                  <a16:creationId xmlns:a16="http://schemas.microsoft.com/office/drawing/2014/main" id="{8C57F57D-7356-ED4A-1D43-AD8FA80119B5}"/>
                </a:ext>
              </a:extLst>
            </p:cNvPr>
            <p:cNvSpPr/>
            <p:nvPr/>
          </p:nvSpPr>
          <p:spPr>
            <a:xfrm rot="-2922755">
              <a:off x="3072362" y="2588035"/>
              <a:ext cx="17791" cy="13561"/>
            </a:xfrm>
            <a:custGeom>
              <a:avLst/>
              <a:gdLst/>
              <a:ahLst/>
              <a:cxnLst/>
              <a:rect l="l" t="t" r="r" b="b"/>
              <a:pathLst>
                <a:path w="143" h="109" extrusionOk="0">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1018;p24">
              <a:extLst>
                <a:ext uri="{FF2B5EF4-FFF2-40B4-BE49-F238E27FC236}">
                  <a16:creationId xmlns:a16="http://schemas.microsoft.com/office/drawing/2014/main" id="{DDC29919-067D-75BB-B408-341CF24A5950}"/>
                </a:ext>
              </a:extLst>
            </p:cNvPr>
            <p:cNvSpPr/>
            <p:nvPr/>
          </p:nvSpPr>
          <p:spPr>
            <a:xfrm rot="-2922755">
              <a:off x="3067468" y="2545189"/>
              <a:ext cx="18661" cy="13436"/>
            </a:xfrm>
            <a:custGeom>
              <a:avLst/>
              <a:gdLst/>
              <a:ahLst/>
              <a:cxnLst/>
              <a:rect l="l" t="t" r="r" b="b"/>
              <a:pathLst>
                <a:path w="150" h="108" extrusionOk="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1019;p24">
              <a:extLst>
                <a:ext uri="{FF2B5EF4-FFF2-40B4-BE49-F238E27FC236}">
                  <a16:creationId xmlns:a16="http://schemas.microsoft.com/office/drawing/2014/main" id="{1130A57A-1DE1-20BC-D557-527C3BF86A71}"/>
                </a:ext>
              </a:extLst>
            </p:cNvPr>
            <p:cNvSpPr/>
            <p:nvPr/>
          </p:nvSpPr>
          <p:spPr>
            <a:xfrm rot="-2922755">
              <a:off x="3063304" y="2501908"/>
              <a:ext cx="17791" cy="13934"/>
            </a:xfrm>
            <a:custGeom>
              <a:avLst/>
              <a:gdLst/>
              <a:ahLst/>
              <a:cxnLst/>
              <a:rect l="l" t="t" r="r" b="b"/>
              <a:pathLst>
                <a:path w="143" h="112" extrusionOk="0">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1020;p24">
              <a:extLst>
                <a:ext uri="{FF2B5EF4-FFF2-40B4-BE49-F238E27FC236}">
                  <a16:creationId xmlns:a16="http://schemas.microsoft.com/office/drawing/2014/main" id="{801F4560-82AF-3CAA-0CFF-0F1EACFD4F77}"/>
                </a:ext>
              </a:extLst>
            </p:cNvPr>
            <p:cNvSpPr/>
            <p:nvPr/>
          </p:nvSpPr>
          <p:spPr>
            <a:xfrm rot="-2922755">
              <a:off x="3059168" y="2458538"/>
              <a:ext cx="17791" cy="13934"/>
            </a:xfrm>
            <a:custGeom>
              <a:avLst/>
              <a:gdLst/>
              <a:ahLst/>
              <a:cxnLst/>
              <a:rect l="l" t="t" r="r" b="b"/>
              <a:pathLst>
                <a:path w="143" h="112" extrusionOk="0">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1021;p24">
              <a:extLst>
                <a:ext uri="{FF2B5EF4-FFF2-40B4-BE49-F238E27FC236}">
                  <a16:creationId xmlns:a16="http://schemas.microsoft.com/office/drawing/2014/main" id="{3C03C7FA-4CAE-21F6-C03A-B1A97C93C210}"/>
                </a:ext>
              </a:extLst>
            </p:cNvPr>
            <p:cNvSpPr/>
            <p:nvPr/>
          </p:nvSpPr>
          <p:spPr>
            <a:xfrm rot="-2922755">
              <a:off x="3245289" y="2961400"/>
              <a:ext cx="49266" cy="37448"/>
            </a:xfrm>
            <a:custGeom>
              <a:avLst/>
              <a:gdLst/>
              <a:ahLst/>
              <a:cxnLst/>
              <a:rect l="l" t="t" r="r" b="b"/>
              <a:pathLst>
                <a:path w="396" h="301" extrusionOk="0">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1022;p24">
              <a:extLst>
                <a:ext uri="{FF2B5EF4-FFF2-40B4-BE49-F238E27FC236}">
                  <a16:creationId xmlns:a16="http://schemas.microsoft.com/office/drawing/2014/main" id="{14E92972-031D-B593-AA70-3F0029574808}"/>
                </a:ext>
              </a:extLst>
            </p:cNvPr>
            <p:cNvSpPr/>
            <p:nvPr/>
          </p:nvSpPr>
          <p:spPr>
            <a:xfrm rot="-2922755">
              <a:off x="3196492" y="242671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1023;p24">
              <a:extLst>
                <a:ext uri="{FF2B5EF4-FFF2-40B4-BE49-F238E27FC236}">
                  <a16:creationId xmlns:a16="http://schemas.microsoft.com/office/drawing/2014/main" id="{04488184-0295-2B05-1A81-15E022D6B7D8}"/>
                </a:ext>
              </a:extLst>
            </p:cNvPr>
            <p:cNvSpPr/>
            <p:nvPr/>
          </p:nvSpPr>
          <p:spPr>
            <a:xfrm rot="-2922755">
              <a:off x="3255815" y="2920231"/>
              <a:ext cx="17791" cy="13436"/>
            </a:xfrm>
            <a:custGeom>
              <a:avLst/>
              <a:gdLst/>
              <a:ahLst/>
              <a:cxnLst/>
              <a:rect l="l" t="t" r="r" b="b"/>
              <a:pathLst>
                <a:path w="143" h="108" extrusionOk="0">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1024;p24">
              <a:extLst>
                <a:ext uri="{FF2B5EF4-FFF2-40B4-BE49-F238E27FC236}">
                  <a16:creationId xmlns:a16="http://schemas.microsoft.com/office/drawing/2014/main" id="{B9BA2F4F-C58D-C172-8963-7D7F2FD41D8A}"/>
                </a:ext>
              </a:extLst>
            </p:cNvPr>
            <p:cNvSpPr/>
            <p:nvPr/>
          </p:nvSpPr>
          <p:spPr>
            <a:xfrm rot="-2922755">
              <a:off x="3251161" y="2881252"/>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1025;p24">
              <a:extLst>
                <a:ext uri="{FF2B5EF4-FFF2-40B4-BE49-F238E27FC236}">
                  <a16:creationId xmlns:a16="http://schemas.microsoft.com/office/drawing/2014/main" id="{D6CA844B-D849-766C-8346-D75070F958EA}"/>
                </a:ext>
              </a:extLst>
            </p:cNvPr>
            <p:cNvSpPr/>
            <p:nvPr/>
          </p:nvSpPr>
          <p:spPr>
            <a:xfrm rot="-2922755">
              <a:off x="3247435" y="284224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1026;p24">
              <a:extLst>
                <a:ext uri="{FF2B5EF4-FFF2-40B4-BE49-F238E27FC236}">
                  <a16:creationId xmlns:a16="http://schemas.microsoft.com/office/drawing/2014/main" id="{24F4A84D-C667-BA8F-28C2-B22C8EC2B7EB}"/>
                </a:ext>
              </a:extLst>
            </p:cNvPr>
            <p:cNvSpPr/>
            <p:nvPr/>
          </p:nvSpPr>
          <p:spPr>
            <a:xfrm rot="-2922755">
              <a:off x="3243841" y="28027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1027;p24">
              <a:extLst>
                <a:ext uri="{FF2B5EF4-FFF2-40B4-BE49-F238E27FC236}">
                  <a16:creationId xmlns:a16="http://schemas.microsoft.com/office/drawing/2014/main" id="{362F2F0F-2E35-A2A5-6E6D-3D31390A7DD4}"/>
                </a:ext>
              </a:extLst>
            </p:cNvPr>
            <p:cNvSpPr/>
            <p:nvPr/>
          </p:nvSpPr>
          <p:spPr>
            <a:xfrm rot="-2922755">
              <a:off x="3239613" y="2764601"/>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1028;p24">
              <a:extLst>
                <a:ext uri="{FF2B5EF4-FFF2-40B4-BE49-F238E27FC236}">
                  <a16:creationId xmlns:a16="http://schemas.microsoft.com/office/drawing/2014/main" id="{F031281C-33DD-D528-6BB4-AE37783E73C8}"/>
                </a:ext>
              </a:extLst>
            </p:cNvPr>
            <p:cNvSpPr/>
            <p:nvPr/>
          </p:nvSpPr>
          <p:spPr>
            <a:xfrm rot="-2922755">
              <a:off x="3235866" y="2725550"/>
              <a:ext cx="17791" cy="13436"/>
            </a:xfrm>
            <a:custGeom>
              <a:avLst/>
              <a:gdLst/>
              <a:ahLst/>
              <a:cxnLst/>
              <a:rect l="l" t="t" r="r" b="b"/>
              <a:pathLst>
                <a:path w="143" h="108" extrusionOk="0">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1029;p24">
              <a:extLst>
                <a:ext uri="{FF2B5EF4-FFF2-40B4-BE49-F238E27FC236}">
                  <a16:creationId xmlns:a16="http://schemas.microsoft.com/office/drawing/2014/main" id="{31D94F36-70AE-707E-F384-A08C797A6ABC}"/>
                </a:ext>
              </a:extLst>
            </p:cNvPr>
            <p:cNvSpPr/>
            <p:nvPr/>
          </p:nvSpPr>
          <p:spPr>
            <a:xfrm rot="-2922755">
              <a:off x="3231269" y="2686545"/>
              <a:ext cx="18661" cy="13436"/>
            </a:xfrm>
            <a:custGeom>
              <a:avLst/>
              <a:gdLst/>
              <a:ahLst/>
              <a:cxnLst/>
              <a:rect l="l" t="t" r="r" b="b"/>
              <a:pathLst>
                <a:path w="150" h="108" extrusionOk="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1030;p24">
              <a:extLst>
                <a:ext uri="{FF2B5EF4-FFF2-40B4-BE49-F238E27FC236}">
                  <a16:creationId xmlns:a16="http://schemas.microsoft.com/office/drawing/2014/main" id="{5BD54032-6BA3-ACA7-53B1-3BD142519F10}"/>
                </a:ext>
              </a:extLst>
            </p:cNvPr>
            <p:cNvSpPr/>
            <p:nvPr/>
          </p:nvSpPr>
          <p:spPr>
            <a:xfrm rot="-2922755">
              <a:off x="3227590" y="2647519"/>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1031;p24">
              <a:extLst>
                <a:ext uri="{FF2B5EF4-FFF2-40B4-BE49-F238E27FC236}">
                  <a16:creationId xmlns:a16="http://schemas.microsoft.com/office/drawing/2014/main" id="{4923A0AB-32C2-423D-4FAC-DC4567A49A78}"/>
                </a:ext>
              </a:extLst>
            </p:cNvPr>
            <p:cNvSpPr/>
            <p:nvPr/>
          </p:nvSpPr>
          <p:spPr>
            <a:xfrm rot="-2922755">
              <a:off x="3223855" y="2608124"/>
              <a:ext cx="17791" cy="13934"/>
            </a:xfrm>
            <a:custGeom>
              <a:avLst/>
              <a:gdLst/>
              <a:ahLst/>
              <a:cxnLst/>
              <a:rect l="l" t="t" r="r" b="b"/>
              <a:pathLst>
                <a:path w="143" h="112" extrusionOk="0">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1032;p24">
              <a:extLst>
                <a:ext uri="{FF2B5EF4-FFF2-40B4-BE49-F238E27FC236}">
                  <a16:creationId xmlns:a16="http://schemas.microsoft.com/office/drawing/2014/main" id="{C8D4053E-4B99-F66B-F501-3365657295DC}"/>
                </a:ext>
              </a:extLst>
            </p:cNvPr>
            <p:cNvSpPr/>
            <p:nvPr/>
          </p:nvSpPr>
          <p:spPr>
            <a:xfrm rot="-2922755">
              <a:off x="3219295" y="2569103"/>
              <a:ext cx="18786" cy="14307"/>
            </a:xfrm>
            <a:custGeom>
              <a:avLst/>
              <a:gdLst/>
              <a:ahLst/>
              <a:cxnLst/>
              <a:rect l="l" t="t" r="r" b="b"/>
              <a:pathLst>
                <a:path w="151" h="115" extrusionOk="0">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1033;p24">
              <a:extLst>
                <a:ext uri="{FF2B5EF4-FFF2-40B4-BE49-F238E27FC236}">
                  <a16:creationId xmlns:a16="http://schemas.microsoft.com/office/drawing/2014/main" id="{FCB504AA-DDD7-D560-E826-E3FA4616DB2F}"/>
                </a:ext>
              </a:extLst>
            </p:cNvPr>
            <p:cNvSpPr/>
            <p:nvPr/>
          </p:nvSpPr>
          <p:spPr>
            <a:xfrm rot="-2922755">
              <a:off x="3215939" y="253091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1034;p24">
              <a:extLst>
                <a:ext uri="{FF2B5EF4-FFF2-40B4-BE49-F238E27FC236}">
                  <a16:creationId xmlns:a16="http://schemas.microsoft.com/office/drawing/2014/main" id="{D4567854-2A69-4937-45AC-FAE2FB1F6634}"/>
                </a:ext>
              </a:extLst>
            </p:cNvPr>
            <p:cNvSpPr/>
            <p:nvPr/>
          </p:nvSpPr>
          <p:spPr>
            <a:xfrm rot="-2922755">
              <a:off x="3211299" y="2491817"/>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1035;p24">
              <a:extLst>
                <a:ext uri="{FF2B5EF4-FFF2-40B4-BE49-F238E27FC236}">
                  <a16:creationId xmlns:a16="http://schemas.microsoft.com/office/drawing/2014/main" id="{417143BE-1316-469F-C034-1418E6938F9E}"/>
                </a:ext>
              </a:extLst>
            </p:cNvPr>
            <p:cNvSpPr/>
            <p:nvPr/>
          </p:nvSpPr>
          <p:spPr>
            <a:xfrm rot="-2922755">
              <a:off x="3376306" y="2941332"/>
              <a:ext cx="50137" cy="37075"/>
            </a:xfrm>
            <a:custGeom>
              <a:avLst/>
              <a:gdLst/>
              <a:ahLst/>
              <a:cxnLst/>
              <a:rect l="l" t="t" r="r" b="b"/>
              <a:pathLst>
                <a:path w="403" h="298" extrusionOk="0">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1036;p24">
              <a:extLst>
                <a:ext uri="{FF2B5EF4-FFF2-40B4-BE49-F238E27FC236}">
                  <a16:creationId xmlns:a16="http://schemas.microsoft.com/office/drawing/2014/main" id="{B04A894B-2DC2-40F5-BB6D-1B80879B0150}"/>
                </a:ext>
              </a:extLst>
            </p:cNvPr>
            <p:cNvSpPr/>
            <p:nvPr/>
          </p:nvSpPr>
          <p:spPr>
            <a:xfrm rot="-2922755">
              <a:off x="3333444" y="2462703"/>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1037;p24">
              <a:extLst>
                <a:ext uri="{FF2B5EF4-FFF2-40B4-BE49-F238E27FC236}">
                  <a16:creationId xmlns:a16="http://schemas.microsoft.com/office/drawing/2014/main" id="{59DAAB89-DFD9-550B-1F55-FAAEDC5B673B}"/>
                </a:ext>
              </a:extLst>
            </p:cNvPr>
            <p:cNvSpPr/>
            <p:nvPr/>
          </p:nvSpPr>
          <p:spPr>
            <a:xfrm rot="-2922755">
              <a:off x="3387407" y="2905449"/>
              <a:ext cx="18661" cy="13436"/>
            </a:xfrm>
            <a:custGeom>
              <a:avLst/>
              <a:gdLst/>
              <a:ahLst/>
              <a:cxnLst/>
              <a:rect l="l" t="t" r="r" b="b"/>
              <a:pathLst>
                <a:path w="150" h="108" extrusionOk="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1038;p24">
              <a:extLst>
                <a:ext uri="{FF2B5EF4-FFF2-40B4-BE49-F238E27FC236}">
                  <a16:creationId xmlns:a16="http://schemas.microsoft.com/office/drawing/2014/main" id="{68794AAA-6F5A-30D7-E00E-99487481B497}"/>
                </a:ext>
              </a:extLst>
            </p:cNvPr>
            <p:cNvSpPr/>
            <p:nvPr/>
          </p:nvSpPr>
          <p:spPr>
            <a:xfrm rot="-2922755">
              <a:off x="3384525" y="287102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1039;p24">
              <a:extLst>
                <a:ext uri="{FF2B5EF4-FFF2-40B4-BE49-F238E27FC236}">
                  <a16:creationId xmlns:a16="http://schemas.microsoft.com/office/drawing/2014/main" id="{20599894-F807-4BED-DCD4-C434088EA9E3}"/>
                </a:ext>
              </a:extLst>
            </p:cNvPr>
            <p:cNvSpPr/>
            <p:nvPr/>
          </p:nvSpPr>
          <p:spPr>
            <a:xfrm rot="-2922755">
              <a:off x="3380147" y="2835963"/>
              <a:ext cx="18786" cy="13436"/>
            </a:xfrm>
            <a:custGeom>
              <a:avLst/>
              <a:gdLst/>
              <a:ahLst/>
              <a:cxnLst/>
              <a:rect l="l" t="t" r="r" b="b"/>
              <a:pathLst>
                <a:path w="151" h="108"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1040;p24">
              <a:extLst>
                <a:ext uri="{FF2B5EF4-FFF2-40B4-BE49-F238E27FC236}">
                  <a16:creationId xmlns:a16="http://schemas.microsoft.com/office/drawing/2014/main" id="{FCA08621-79AD-45B4-88B6-A8966533BDA4}"/>
                </a:ext>
              </a:extLst>
            </p:cNvPr>
            <p:cNvSpPr/>
            <p:nvPr/>
          </p:nvSpPr>
          <p:spPr>
            <a:xfrm rot="-2922755">
              <a:off x="3376927" y="2800762"/>
              <a:ext cx="17791" cy="14058"/>
            </a:xfrm>
            <a:custGeom>
              <a:avLst/>
              <a:gdLst/>
              <a:ahLst/>
              <a:cxnLst/>
              <a:rect l="l" t="t" r="r" b="b"/>
              <a:pathLst>
                <a:path w="143" h="113" extrusionOk="0">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1041;p24">
              <a:extLst>
                <a:ext uri="{FF2B5EF4-FFF2-40B4-BE49-F238E27FC236}">
                  <a16:creationId xmlns:a16="http://schemas.microsoft.com/office/drawing/2014/main" id="{82CC57ED-A55E-7975-69AB-B066D5416A0A}"/>
                </a:ext>
              </a:extLst>
            </p:cNvPr>
            <p:cNvSpPr/>
            <p:nvPr/>
          </p:nvSpPr>
          <p:spPr>
            <a:xfrm rot="-2922755">
              <a:off x="3373817" y="2766055"/>
              <a:ext cx="17791" cy="13436"/>
            </a:xfrm>
            <a:custGeom>
              <a:avLst/>
              <a:gdLst/>
              <a:ahLst/>
              <a:cxnLst/>
              <a:rect l="l" t="t" r="r" b="b"/>
              <a:pathLst>
                <a:path w="143" h="108" extrusionOk="0">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1042;p24">
              <a:extLst>
                <a:ext uri="{FF2B5EF4-FFF2-40B4-BE49-F238E27FC236}">
                  <a16:creationId xmlns:a16="http://schemas.microsoft.com/office/drawing/2014/main" id="{65BF63B0-CCBD-E72F-85E1-8D5D17973BD8}"/>
                </a:ext>
              </a:extLst>
            </p:cNvPr>
            <p:cNvSpPr/>
            <p:nvPr/>
          </p:nvSpPr>
          <p:spPr>
            <a:xfrm rot="-2922755">
              <a:off x="3369482" y="2731089"/>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1043;p24">
              <a:extLst>
                <a:ext uri="{FF2B5EF4-FFF2-40B4-BE49-F238E27FC236}">
                  <a16:creationId xmlns:a16="http://schemas.microsoft.com/office/drawing/2014/main" id="{12D7ED22-CC3E-4420-1FF5-746CEB039093}"/>
                </a:ext>
              </a:extLst>
            </p:cNvPr>
            <p:cNvSpPr/>
            <p:nvPr/>
          </p:nvSpPr>
          <p:spPr>
            <a:xfrm rot="-2922755">
              <a:off x="3366600" y="269666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1044;p24">
              <a:extLst>
                <a:ext uri="{FF2B5EF4-FFF2-40B4-BE49-F238E27FC236}">
                  <a16:creationId xmlns:a16="http://schemas.microsoft.com/office/drawing/2014/main" id="{B61189B0-8F23-DDA2-E7C0-00BF17F885AF}"/>
                </a:ext>
              </a:extLst>
            </p:cNvPr>
            <p:cNvSpPr/>
            <p:nvPr/>
          </p:nvSpPr>
          <p:spPr>
            <a:xfrm rot="-2922755">
              <a:off x="3362373" y="2661535"/>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1045;p24">
              <a:extLst>
                <a:ext uri="{FF2B5EF4-FFF2-40B4-BE49-F238E27FC236}">
                  <a16:creationId xmlns:a16="http://schemas.microsoft.com/office/drawing/2014/main" id="{A67B90BD-A433-B76D-33F1-8926D4FC5515}"/>
                </a:ext>
              </a:extLst>
            </p:cNvPr>
            <p:cNvSpPr/>
            <p:nvPr/>
          </p:nvSpPr>
          <p:spPr>
            <a:xfrm rot="-2922755">
              <a:off x="3359095" y="2626359"/>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1046;p24">
              <a:extLst>
                <a:ext uri="{FF2B5EF4-FFF2-40B4-BE49-F238E27FC236}">
                  <a16:creationId xmlns:a16="http://schemas.microsoft.com/office/drawing/2014/main" id="{9E4B7961-38E9-D686-5532-419F0714EBD0}"/>
                </a:ext>
              </a:extLst>
            </p:cNvPr>
            <p:cNvSpPr/>
            <p:nvPr/>
          </p:nvSpPr>
          <p:spPr>
            <a:xfrm rot="-2922755">
              <a:off x="3355892" y="259169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1047;p24">
              <a:extLst>
                <a:ext uri="{FF2B5EF4-FFF2-40B4-BE49-F238E27FC236}">
                  <a16:creationId xmlns:a16="http://schemas.microsoft.com/office/drawing/2014/main" id="{E3E9EA35-DF26-5C99-CADD-48FBF49DD864}"/>
                </a:ext>
              </a:extLst>
            </p:cNvPr>
            <p:cNvSpPr/>
            <p:nvPr/>
          </p:nvSpPr>
          <p:spPr>
            <a:xfrm rot="-2922755">
              <a:off x="3351676" y="2556619"/>
              <a:ext cx="18786" cy="13810"/>
            </a:xfrm>
            <a:custGeom>
              <a:avLst/>
              <a:gdLst/>
              <a:ahLst/>
              <a:cxnLst/>
              <a:rect l="l" t="t" r="r" b="b"/>
              <a:pathLst>
                <a:path w="151" h="111" extrusionOk="0">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1048;p24">
              <a:extLst>
                <a:ext uri="{FF2B5EF4-FFF2-40B4-BE49-F238E27FC236}">
                  <a16:creationId xmlns:a16="http://schemas.microsoft.com/office/drawing/2014/main" id="{FBE08031-8DC8-0384-99E9-E84997201E6D}"/>
                </a:ext>
              </a:extLst>
            </p:cNvPr>
            <p:cNvSpPr/>
            <p:nvPr/>
          </p:nvSpPr>
          <p:spPr>
            <a:xfrm rot="-2922755">
              <a:off x="3348779" y="2522255"/>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1049;p24">
              <a:extLst>
                <a:ext uri="{FF2B5EF4-FFF2-40B4-BE49-F238E27FC236}">
                  <a16:creationId xmlns:a16="http://schemas.microsoft.com/office/drawing/2014/main" id="{ACF6C052-3B01-CAAD-639B-41B2DAA4B9B6}"/>
                </a:ext>
              </a:extLst>
            </p:cNvPr>
            <p:cNvSpPr/>
            <p:nvPr/>
          </p:nvSpPr>
          <p:spPr>
            <a:xfrm rot="-2922755">
              <a:off x="3494100" y="2918040"/>
              <a:ext cx="49515" cy="37821"/>
            </a:xfrm>
            <a:custGeom>
              <a:avLst/>
              <a:gdLst/>
              <a:ahLst/>
              <a:cxnLst/>
              <a:rect l="l" t="t" r="r" b="b"/>
              <a:pathLst>
                <a:path w="398" h="304" extrusionOk="0">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1050;p24">
              <a:extLst>
                <a:ext uri="{FF2B5EF4-FFF2-40B4-BE49-F238E27FC236}">
                  <a16:creationId xmlns:a16="http://schemas.microsoft.com/office/drawing/2014/main" id="{4F397640-F638-A2B4-9446-3A1A40F92B5C}"/>
                </a:ext>
              </a:extLst>
            </p:cNvPr>
            <p:cNvSpPr/>
            <p:nvPr/>
          </p:nvSpPr>
          <p:spPr>
            <a:xfrm rot="-2922755">
              <a:off x="3450490" y="2497067"/>
              <a:ext cx="50137" cy="36950"/>
            </a:xfrm>
            <a:custGeom>
              <a:avLst/>
              <a:gdLst/>
              <a:ahLst/>
              <a:cxnLst/>
              <a:rect l="l" t="t" r="r" b="b"/>
              <a:pathLst>
                <a:path w="403" h="297" extrusionOk="0">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1051;p24">
              <a:extLst>
                <a:ext uri="{FF2B5EF4-FFF2-40B4-BE49-F238E27FC236}">
                  <a16:creationId xmlns:a16="http://schemas.microsoft.com/office/drawing/2014/main" id="{23051A26-6839-D25E-6E4B-E711DB0362BE}"/>
                </a:ext>
              </a:extLst>
            </p:cNvPr>
            <p:cNvSpPr/>
            <p:nvPr/>
          </p:nvSpPr>
          <p:spPr>
            <a:xfrm rot="-2922755">
              <a:off x="3505107" y="2888537"/>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1052;p24">
              <a:extLst>
                <a:ext uri="{FF2B5EF4-FFF2-40B4-BE49-F238E27FC236}">
                  <a16:creationId xmlns:a16="http://schemas.microsoft.com/office/drawing/2014/main" id="{E1D8A699-8DE8-89A1-2ABB-7B2064A4B41E}"/>
                </a:ext>
              </a:extLst>
            </p:cNvPr>
            <p:cNvSpPr/>
            <p:nvPr/>
          </p:nvSpPr>
          <p:spPr>
            <a:xfrm rot="-2922755">
              <a:off x="3502501" y="2858030"/>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1053;p24">
              <a:extLst>
                <a:ext uri="{FF2B5EF4-FFF2-40B4-BE49-F238E27FC236}">
                  <a16:creationId xmlns:a16="http://schemas.microsoft.com/office/drawing/2014/main" id="{689D5E79-C003-533D-AB0E-01946DBEC7DE}"/>
                </a:ext>
              </a:extLst>
            </p:cNvPr>
            <p:cNvSpPr/>
            <p:nvPr/>
          </p:nvSpPr>
          <p:spPr>
            <a:xfrm rot="-2922755">
              <a:off x="3499113" y="2827594"/>
              <a:ext cx="18413" cy="13436"/>
            </a:xfrm>
            <a:custGeom>
              <a:avLst/>
              <a:gdLst/>
              <a:ahLst/>
              <a:cxnLst/>
              <a:rect l="l" t="t" r="r" b="b"/>
              <a:pathLst>
                <a:path w="148" h="108" extrusionOk="0">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1054;p24">
              <a:extLst>
                <a:ext uri="{FF2B5EF4-FFF2-40B4-BE49-F238E27FC236}">
                  <a16:creationId xmlns:a16="http://schemas.microsoft.com/office/drawing/2014/main" id="{E76AC243-1592-AF92-8D70-43EE7B03EFB3}"/>
                </a:ext>
              </a:extLst>
            </p:cNvPr>
            <p:cNvSpPr/>
            <p:nvPr/>
          </p:nvSpPr>
          <p:spPr>
            <a:xfrm rot="-2922755">
              <a:off x="3495904" y="279637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1055;p24">
              <a:extLst>
                <a:ext uri="{FF2B5EF4-FFF2-40B4-BE49-F238E27FC236}">
                  <a16:creationId xmlns:a16="http://schemas.microsoft.com/office/drawing/2014/main" id="{94491581-E47E-021E-BCCC-C1891BB35726}"/>
                </a:ext>
              </a:extLst>
            </p:cNvPr>
            <p:cNvSpPr/>
            <p:nvPr/>
          </p:nvSpPr>
          <p:spPr>
            <a:xfrm rot="-2922755">
              <a:off x="3493197" y="2765645"/>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1056;p24">
              <a:extLst>
                <a:ext uri="{FF2B5EF4-FFF2-40B4-BE49-F238E27FC236}">
                  <a16:creationId xmlns:a16="http://schemas.microsoft.com/office/drawing/2014/main" id="{B31BA4D1-52F5-1D9F-D940-5B90F8637BEB}"/>
                </a:ext>
              </a:extLst>
            </p:cNvPr>
            <p:cNvSpPr/>
            <p:nvPr/>
          </p:nvSpPr>
          <p:spPr>
            <a:xfrm rot="-2922755">
              <a:off x="3489856" y="2735188"/>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1057;p24">
              <a:extLst>
                <a:ext uri="{FF2B5EF4-FFF2-40B4-BE49-F238E27FC236}">
                  <a16:creationId xmlns:a16="http://schemas.microsoft.com/office/drawing/2014/main" id="{03A90010-73A7-7C2B-42D4-C25B860F8A1F}"/>
                </a:ext>
              </a:extLst>
            </p:cNvPr>
            <p:cNvSpPr/>
            <p:nvPr/>
          </p:nvSpPr>
          <p:spPr>
            <a:xfrm rot="-2922755">
              <a:off x="3486647" y="2703970"/>
              <a:ext cx="17791" cy="13561"/>
            </a:xfrm>
            <a:custGeom>
              <a:avLst/>
              <a:gdLst/>
              <a:ahLst/>
              <a:cxnLst/>
              <a:rect l="l" t="t" r="r" b="b"/>
              <a:pathLst>
                <a:path w="143" h="109" extrusionOk="0">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1058;p24">
              <a:extLst>
                <a:ext uri="{FF2B5EF4-FFF2-40B4-BE49-F238E27FC236}">
                  <a16:creationId xmlns:a16="http://schemas.microsoft.com/office/drawing/2014/main" id="{C34C3624-5298-4A2A-E3C8-BA30BEA7E4CA}"/>
                </a:ext>
              </a:extLst>
            </p:cNvPr>
            <p:cNvSpPr/>
            <p:nvPr/>
          </p:nvSpPr>
          <p:spPr>
            <a:xfrm rot="-2922755">
              <a:off x="3483067" y="2673509"/>
              <a:ext cx="18786" cy="13436"/>
            </a:xfrm>
            <a:custGeom>
              <a:avLst/>
              <a:gdLst/>
              <a:ahLst/>
              <a:cxnLst/>
              <a:rect l="l" t="t" r="r" b="b"/>
              <a:pathLst>
                <a:path w="151" h="108" extrusionOk="0">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1059;p24">
              <a:extLst>
                <a:ext uri="{FF2B5EF4-FFF2-40B4-BE49-F238E27FC236}">
                  <a16:creationId xmlns:a16="http://schemas.microsoft.com/office/drawing/2014/main" id="{6CBFB2DD-103F-8EAE-7BB9-48A6E30EC42F}"/>
                </a:ext>
              </a:extLst>
            </p:cNvPr>
            <p:cNvSpPr/>
            <p:nvPr/>
          </p:nvSpPr>
          <p:spPr>
            <a:xfrm rot="-2922755">
              <a:off x="3480653" y="2643027"/>
              <a:ext cx="17542" cy="13436"/>
            </a:xfrm>
            <a:custGeom>
              <a:avLst/>
              <a:gdLst/>
              <a:ahLst/>
              <a:cxnLst/>
              <a:rect l="l" t="t" r="r" b="b"/>
              <a:pathLst>
                <a:path w="141" h="108" extrusionOk="0">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1060;p24">
              <a:extLst>
                <a:ext uri="{FF2B5EF4-FFF2-40B4-BE49-F238E27FC236}">
                  <a16:creationId xmlns:a16="http://schemas.microsoft.com/office/drawing/2014/main" id="{57BC7264-CD08-CA31-9D16-D4E21D994ACC}"/>
                </a:ext>
              </a:extLst>
            </p:cNvPr>
            <p:cNvSpPr/>
            <p:nvPr/>
          </p:nvSpPr>
          <p:spPr>
            <a:xfrm rot="-2922755">
              <a:off x="3477343" y="2611585"/>
              <a:ext cx="17791" cy="13436"/>
            </a:xfrm>
            <a:custGeom>
              <a:avLst/>
              <a:gdLst/>
              <a:ahLst/>
              <a:cxnLst/>
              <a:rect l="l" t="t" r="r" b="b"/>
              <a:pathLst>
                <a:path w="143" h="108" extrusionOk="0">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1061;p24">
              <a:extLst>
                <a:ext uri="{FF2B5EF4-FFF2-40B4-BE49-F238E27FC236}">
                  <a16:creationId xmlns:a16="http://schemas.microsoft.com/office/drawing/2014/main" id="{1A8808E5-4CB6-8027-4566-8E5BB5589A2E}"/>
                </a:ext>
              </a:extLst>
            </p:cNvPr>
            <p:cNvSpPr/>
            <p:nvPr/>
          </p:nvSpPr>
          <p:spPr>
            <a:xfrm rot="-2922755">
              <a:off x="3473958" y="2581430"/>
              <a:ext cx="17915" cy="13436"/>
            </a:xfrm>
            <a:custGeom>
              <a:avLst/>
              <a:gdLst/>
              <a:ahLst/>
              <a:cxnLst/>
              <a:rect l="l" t="t" r="r" b="b"/>
              <a:pathLst>
                <a:path w="144" h="108" extrusionOk="0">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1062;p24">
              <a:extLst>
                <a:ext uri="{FF2B5EF4-FFF2-40B4-BE49-F238E27FC236}">
                  <a16:creationId xmlns:a16="http://schemas.microsoft.com/office/drawing/2014/main" id="{A4AAEAE3-F2E2-6F76-CF3A-ACDAD302A7BD}"/>
                </a:ext>
              </a:extLst>
            </p:cNvPr>
            <p:cNvSpPr/>
            <p:nvPr/>
          </p:nvSpPr>
          <p:spPr>
            <a:xfrm rot="-2922755">
              <a:off x="3471396" y="2550620"/>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1063;p24">
              <a:extLst>
                <a:ext uri="{FF2B5EF4-FFF2-40B4-BE49-F238E27FC236}">
                  <a16:creationId xmlns:a16="http://schemas.microsoft.com/office/drawing/2014/main" id="{F257A54D-CBD7-5200-593D-CADE5ED44CCF}"/>
                </a:ext>
              </a:extLst>
            </p:cNvPr>
            <p:cNvSpPr/>
            <p:nvPr/>
          </p:nvSpPr>
          <p:spPr>
            <a:xfrm rot="-2922755">
              <a:off x="3598294" y="2894592"/>
              <a:ext cx="50137" cy="36950"/>
            </a:xfrm>
            <a:custGeom>
              <a:avLst/>
              <a:gdLst/>
              <a:ahLst/>
              <a:cxnLst/>
              <a:rect l="l" t="t" r="r" b="b"/>
              <a:pathLst>
                <a:path w="403" h="297" extrusionOk="0">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1064;p24">
              <a:extLst>
                <a:ext uri="{FF2B5EF4-FFF2-40B4-BE49-F238E27FC236}">
                  <a16:creationId xmlns:a16="http://schemas.microsoft.com/office/drawing/2014/main" id="{2EB785D4-8BD6-E0FD-2EC4-300023E0B914}"/>
                </a:ext>
              </a:extLst>
            </p:cNvPr>
            <p:cNvSpPr/>
            <p:nvPr/>
          </p:nvSpPr>
          <p:spPr>
            <a:xfrm rot="-2922755">
              <a:off x="3561081" y="2528368"/>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1065;p24">
              <a:extLst>
                <a:ext uri="{FF2B5EF4-FFF2-40B4-BE49-F238E27FC236}">
                  <a16:creationId xmlns:a16="http://schemas.microsoft.com/office/drawing/2014/main" id="{5E586B3F-720A-0059-D6D4-18E19C7BC572}"/>
                </a:ext>
              </a:extLst>
            </p:cNvPr>
            <p:cNvSpPr/>
            <p:nvPr/>
          </p:nvSpPr>
          <p:spPr>
            <a:xfrm rot="-2922755">
              <a:off x="3610820" y="2870162"/>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1066;p24">
              <a:extLst>
                <a:ext uri="{FF2B5EF4-FFF2-40B4-BE49-F238E27FC236}">
                  <a16:creationId xmlns:a16="http://schemas.microsoft.com/office/drawing/2014/main" id="{908B7EDC-1611-4D00-156E-ABA60B1FC8B0}"/>
                </a:ext>
              </a:extLst>
            </p:cNvPr>
            <p:cNvSpPr/>
            <p:nvPr/>
          </p:nvSpPr>
          <p:spPr>
            <a:xfrm rot="-2922755">
              <a:off x="3607708" y="284364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1067;p24">
              <a:extLst>
                <a:ext uri="{FF2B5EF4-FFF2-40B4-BE49-F238E27FC236}">
                  <a16:creationId xmlns:a16="http://schemas.microsoft.com/office/drawing/2014/main" id="{69ADA08B-B37B-BF3E-A81F-34710A7D259C}"/>
                </a:ext>
              </a:extLst>
            </p:cNvPr>
            <p:cNvSpPr/>
            <p:nvPr/>
          </p:nvSpPr>
          <p:spPr>
            <a:xfrm rot="-2922755">
              <a:off x="3605390" y="281710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1068;p24">
              <a:extLst>
                <a:ext uri="{FF2B5EF4-FFF2-40B4-BE49-F238E27FC236}">
                  <a16:creationId xmlns:a16="http://schemas.microsoft.com/office/drawing/2014/main" id="{1FE63407-3D05-CEFF-1B8E-D5C171520F35}"/>
                </a:ext>
              </a:extLst>
            </p:cNvPr>
            <p:cNvSpPr/>
            <p:nvPr/>
          </p:nvSpPr>
          <p:spPr>
            <a:xfrm rot="-2922755">
              <a:off x="3602678" y="2789427"/>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1069;p24">
              <a:extLst>
                <a:ext uri="{FF2B5EF4-FFF2-40B4-BE49-F238E27FC236}">
                  <a16:creationId xmlns:a16="http://schemas.microsoft.com/office/drawing/2014/main" id="{B3176FA4-C2B4-7285-5224-E2403B1A08F8}"/>
                </a:ext>
              </a:extLst>
            </p:cNvPr>
            <p:cNvSpPr/>
            <p:nvPr/>
          </p:nvSpPr>
          <p:spPr>
            <a:xfrm rot="-2922755">
              <a:off x="3599497" y="2763281"/>
              <a:ext cx="17915" cy="13934"/>
            </a:xfrm>
            <a:custGeom>
              <a:avLst/>
              <a:gdLst/>
              <a:ahLst/>
              <a:cxnLst/>
              <a:rect l="l" t="t" r="r" b="b"/>
              <a:pathLst>
                <a:path w="144" h="112" extrusionOk="0">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1070;p24">
              <a:extLst>
                <a:ext uri="{FF2B5EF4-FFF2-40B4-BE49-F238E27FC236}">
                  <a16:creationId xmlns:a16="http://schemas.microsoft.com/office/drawing/2014/main" id="{5E8E22BE-057C-CBB5-F706-A41F08166BA8}"/>
                </a:ext>
              </a:extLst>
            </p:cNvPr>
            <p:cNvSpPr/>
            <p:nvPr/>
          </p:nvSpPr>
          <p:spPr>
            <a:xfrm rot="-2922755">
              <a:off x="3597062" y="2736334"/>
              <a:ext cx="17791" cy="13934"/>
            </a:xfrm>
            <a:custGeom>
              <a:avLst/>
              <a:gdLst/>
              <a:ahLst/>
              <a:cxnLst/>
              <a:rect l="l" t="t" r="r" b="b"/>
              <a:pathLst>
                <a:path w="143" h="112" extrusionOk="0">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1071;p24">
              <a:extLst>
                <a:ext uri="{FF2B5EF4-FFF2-40B4-BE49-F238E27FC236}">
                  <a16:creationId xmlns:a16="http://schemas.microsoft.com/office/drawing/2014/main" id="{46B9C9F1-4378-357E-055F-6217668B6EC3}"/>
                </a:ext>
              </a:extLst>
            </p:cNvPr>
            <p:cNvSpPr/>
            <p:nvPr/>
          </p:nvSpPr>
          <p:spPr>
            <a:xfrm rot="-2922755">
              <a:off x="3593732" y="2709860"/>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1072;p24">
              <a:extLst>
                <a:ext uri="{FF2B5EF4-FFF2-40B4-BE49-F238E27FC236}">
                  <a16:creationId xmlns:a16="http://schemas.microsoft.com/office/drawing/2014/main" id="{0E915D1A-B400-A17E-D3CD-688214C90C0C}"/>
                </a:ext>
              </a:extLst>
            </p:cNvPr>
            <p:cNvSpPr/>
            <p:nvPr/>
          </p:nvSpPr>
          <p:spPr>
            <a:xfrm rot="-2922755">
              <a:off x="3591538" y="2683323"/>
              <a:ext cx="17791" cy="13561"/>
            </a:xfrm>
            <a:custGeom>
              <a:avLst/>
              <a:gdLst/>
              <a:ahLst/>
              <a:cxnLst/>
              <a:rect l="l" t="t" r="r" b="b"/>
              <a:pathLst>
                <a:path w="143" h="109" extrusionOk="0">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1073;p24">
              <a:extLst>
                <a:ext uri="{FF2B5EF4-FFF2-40B4-BE49-F238E27FC236}">
                  <a16:creationId xmlns:a16="http://schemas.microsoft.com/office/drawing/2014/main" id="{385AF6E0-876F-8BE7-4A05-2D45079B9347}"/>
                </a:ext>
              </a:extLst>
            </p:cNvPr>
            <p:cNvSpPr/>
            <p:nvPr/>
          </p:nvSpPr>
          <p:spPr>
            <a:xfrm rot="-2922755">
              <a:off x="3588349" y="2656786"/>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1074;p24">
              <a:extLst>
                <a:ext uri="{FF2B5EF4-FFF2-40B4-BE49-F238E27FC236}">
                  <a16:creationId xmlns:a16="http://schemas.microsoft.com/office/drawing/2014/main" id="{8F56CF1F-CC39-2B38-E330-A800E2963208}"/>
                </a:ext>
              </a:extLst>
            </p:cNvPr>
            <p:cNvSpPr/>
            <p:nvPr/>
          </p:nvSpPr>
          <p:spPr>
            <a:xfrm rot="-2922755">
              <a:off x="3586062" y="26302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1075;p24">
              <a:extLst>
                <a:ext uri="{FF2B5EF4-FFF2-40B4-BE49-F238E27FC236}">
                  <a16:creationId xmlns:a16="http://schemas.microsoft.com/office/drawing/2014/main" id="{CE969183-9A28-3AFC-6A66-F22CC5561440}"/>
                </a:ext>
              </a:extLst>
            </p:cNvPr>
            <p:cNvSpPr/>
            <p:nvPr/>
          </p:nvSpPr>
          <p:spPr>
            <a:xfrm rot="-2922755">
              <a:off x="3583652" y="2603276"/>
              <a:ext cx="17791" cy="13436"/>
            </a:xfrm>
            <a:custGeom>
              <a:avLst/>
              <a:gdLst/>
              <a:ahLst/>
              <a:cxnLst/>
              <a:rect l="l" t="t" r="r" b="b"/>
              <a:pathLst>
                <a:path w="143" h="108" extrusionOk="0">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1076;p24">
              <a:extLst>
                <a:ext uri="{FF2B5EF4-FFF2-40B4-BE49-F238E27FC236}">
                  <a16:creationId xmlns:a16="http://schemas.microsoft.com/office/drawing/2014/main" id="{1334A1C5-AA95-D52C-1121-DD535C084E1D}"/>
                </a:ext>
              </a:extLst>
            </p:cNvPr>
            <p:cNvSpPr/>
            <p:nvPr/>
          </p:nvSpPr>
          <p:spPr>
            <a:xfrm rot="-2922755">
              <a:off x="3580526" y="257687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1077;p24">
              <a:extLst>
                <a:ext uri="{FF2B5EF4-FFF2-40B4-BE49-F238E27FC236}">
                  <a16:creationId xmlns:a16="http://schemas.microsoft.com/office/drawing/2014/main" id="{4EF38758-59B5-ECA4-5B72-BFE3CCA70A7B}"/>
                </a:ext>
              </a:extLst>
            </p:cNvPr>
            <p:cNvSpPr/>
            <p:nvPr/>
          </p:nvSpPr>
          <p:spPr>
            <a:xfrm rot="-2922755">
              <a:off x="3692480" y="2868413"/>
              <a:ext cx="49142" cy="36950"/>
            </a:xfrm>
            <a:custGeom>
              <a:avLst/>
              <a:gdLst/>
              <a:ahLst/>
              <a:cxnLst/>
              <a:rect l="l" t="t" r="r" b="b"/>
              <a:pathLst>
                <a:path w="395" h="297" extrusionOk="0">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1078;p24">
              <a:extLst>
                <a:ext uri="{FF2B5EF4-FFF2-40B4-BE49-F238E27FC236}">
                  <a16:creationId xmlns:a16="http://schemas.microsoft.com/office/drawing/2014/main" id="{3C19FB54-B93D-CE8C-430A-6493D4711F87}"/>
                </a:ext>
              </a:extLst>
            </p:cNvPr>
            <p:cNvSpPr/>
            <p:nvPr/>
          </p:nvSpPr>
          <p:spPr>
            <a:xfrm rot="-2922755">
              <a:off x="3660718" y="2558871"/>
              <a:ext cx="49266" cy="37572"/>
            </a:xfrm>
            <a:custGeom>
              <a:avLst/>
              <a:gdLst/>
              <a:ahLst/>
              <a:cxnLst/>
              <a:rect l="l" t="t" r="r" b="b"/>
              <a:pathLst>
                <a:path w="396" h="302" extrusionOk="0">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1079;p24">
              <a:extLst>
                <a:ext uri="{FF2B5EF4-FFF2-40B4-BE49-F238E27FC236}">
                  <a16:creationId xmlns:a16="http://schemas.microsoft.com/office/drawing/2014/main" id="{D9D28BD2-5BDA-A8F9-367D-6BD1B2A6BA72}"/>
                </a:ext>
              </a:extLst>
            </p:cNvPr>
            <p:cNvSpPr/>
            <p:nvPr/>
          </p:nvSpPr>
          <p:spPr>
            <a:xfrm rot="-2922755">
              <a:off x="3704770" y="2849523"/>
              <a:ext cx="17791" cy="13810"/>
            </a:xfrm>
            <a:custGeom>
              <a:avLst/>
              <a:gdLst/>
              <a:ahLst/>
              <a:cxnLst/>
              <a:rect l="l" t="t" r="r" b="b"/>
              <a:pathLst>
                <a:path w="143" h="111" extrusionOk="0">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1080;p24">
              <a:extLst>
                <a:ext uri="{FF2B5EF4-FFF2-40B4-BE49-F238E27FC236}">
                  <a16:creationId xmlns:a16="http://schemas.microsoft.com/office/drawing/2014/main" id="{DA7E51D0-E9A1-82A9-2862-00BB09C57BBC}"/>
                </a:ext>
              </a:extLst>
            </p:cNvPr>
            <p:cNvSpPr/>
            <p:nvPr/>
          </p:nvSpPr>
          <p:spPr>
            <a:xfrm rot="-2922755">
              <a:off x="3702762" y="2826484"/>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1081;p24">
              <a:extLst>
                <a:ext uri="{FF2B5EF4-FFF2-40B4-BE49-F238E27FC236}">
                  <a16:creationId xmlns:a16="http://schemas.microsoft.com/office/drawing/2014/main" id="{660EA69A-31ED-E610-0B87-30B575FDE2EA}"/>
                </a:ext>
              </a:extLst>
            </p:cNvPr>
            <p:cNvSpPr/>
            <p:nvPr/>
          </p:nvSpPr>
          <p:spPr>
            <a:xfrm rot="-2922755">
              <a:off x="3700214" y="2804672"/>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1082;p24">
              <a:extLst>
                <a:ext uri="{FF2B5EF4-FFF2-40B4-BE49-F238E27FC236}">
                  <a16:creationId xmlns:a16="http://schemas.microsoft.com/office/drawing/2014/main" id="{D65277B4-9043-AF3F-1482-EEB5F1081F92}"/>
                </a:ext>
              </a:extLst>
            </p:cNvPr>
            <p:cNvSpPr/>
            <p:nvPr/>
          </p:nvSpPr>
          <p:spPr>
            <a:xfrm rot="-2922755">
              <a:off x="3698168" y="2782044"/>
              <a:ext cx="17542" cy="13436"/>
            </a:xfrm>
            <a:custGeom>
              <a:avLst/>
              <a:gdLst/>
              <a:ahLst/>
              <a:cxnLst/>
              <a:rect l="l" t="t" r="r" b="b"/>
              <a:pathLst>
                <a:path w="141" h="108" extrusionOk="0">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1083;p24">
              <a:extLst>
                <a:ext uri="{FF2B5EF4-FFF2-40B4-BE49-F238E27FC236}">
                  <a16:creationId xmlns:a16="http://schemas.microsoft.com/office/drawing/2014/main" id="{08F93825-27FE-8590-2EB7-B3CA9168832D}"/>
                </a:ext>
              </a:extLst>
            </p:cNvPr>
            <p:cNvSpPr/>
            <p:nvPr/>
          </p:nvSpPr>
          <p:spPr>
            <a:xfrm rot="-2922755">
              <a:off x="3695301" y="2759405"/>
              <a:ext cx="18661" cy="13436"/>
            </a:xfrm>
            <a:custGeom>
              <a:avLst/>
              <a:gdLst/>
              <a:ahLst/>
              <a:cxnLst/>
              <a:rect l="l" t="t" r="r" b="b"/>
              <a:pathLst>
                <a:path w="150" h="108" extrusionOk="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1084;p24">
              <a:extLst>
                <a:ext uri="{FF2B5EF4-FFF2-40B4-BE49-F238E27FC236}">
                  <a16:creationId xmlns:a16="http://schemas.microsoft.com/office/drawing/2014/main" id="{C1A5BD1C-2D58-708A-3115-E2956131151C}"/>
                </a:ext>
              </a:extLst>
            </p:cNvPr>
            <p:cNvSpPr/>
            <p:nvPr/>
          </p:nvSpPr>
          <p:spPr>
            <a:xfrm rot="-2922755">
              <a:off x="3693302" y="2736756"/>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1085;p24">
              <a:extLst>
                <a:ext uri="{FF2B5EF4-FFF2-40B4-BE49-F238E27FC236}">
                  <a16:creationId xmlns:a16="http://schemas.microsoft.com/office/drawing/2014/main" id="{F880C904-EA43-724B-41E5-EA2CE7EC3998}"/>
                </a:ext>
              </a:extLst>
            </p:cNvPr>
            <p:cNvSpPr/>
            <p:nvPr/>
          </p:nvSpPr>
          <p:spPr>
            <a:xfrm rot="-2922755">
              <a:off x="3690410" y="2714184"/>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1086;p24">
              <a:extLst>
                <a:ext uri="{FF2B5EF4-FFF2-40B4-BE49-F238E27FC236}">
                  <a16:creationId xmlns:a16="http://schemas.microsoft.com/office/drawing/2014/main" id="{899E396A-625B-6095-4025-2643C7686CAB}"/>
                </a:ext>
              </a:extLst>
            </p:cNvPr>
            <p:cNvSpPr/>
            <p:nvPr/>
          </p:nvSpPr>
          <p:spPr>
            <a:xfrm rot="-2922755">
              <a:off x="3688571" y="2691519"/>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1087;p24">
              <a:extLst>
                <a:ext uri="{FF2B5EF4-FFF2-40B4-BE49-F238E27FC236}">
                  <a16:creationId xmlns:a16="http://schemas.microsoft.com/office/drawing/2014/main" id="{4DE0B794-F126-8D55-6855-D74255EADD8A}"/>
                </a:ext>
              </a:extLst>
            </p:cNvPr>
            <p:cNvSpPr/>
            <p:nvPr/>
          </p:nvSpPr>
          <p:spPr>
            <a:xfrm rot="-2922755">
              <a:off x="3686887" y="2669316"/>
              <a:ext cx="17542" cy="13436"/>
            </a:xfrm>
            <a:custGeom>
              <a:avLst/>
              <a:gdLst/>
              <a:ahLst/>
              <a:cxnLst/>
              <a:rect l="l" t="t" r="r" b="b"/>
              <a:pathLst>
                <a:path w="141" h="108" extrusionOk="0">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1088;p24">
              <a:extLst>
                <a:ext uri="{FF2B5EF4-FFF2-40B4-BE49-F238E27FC236}">
                  <a16:creationId xmlns:a16="http://schemas.microsoft.com/office/drawing/2014/main" id="{AA1B4697-0739-6652-2CBD-541BA5CE9891}"/>
                </a:ext>
              </a:extLst>
            </p:cNvPr>
            <p:cNvSpPr/>
            <p:nvPr/>
          </p:nvSpPr>
          <p:spPr>
            <a:xfrm rot="-2922755">
              <a:off x="3684096" y="264696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1089;p24">
              <a:extLst>
                <a:ext uri="{FF2B5EF4-FFF2-40B4-BE49-F238E27FC236}">
                  <a16:creationId xmlns:a16="http://schemas.microsoft.com/office/drawing/2014/main" id="{54A60E9C-1268-342F-0A26-82740748D977}"/>
                </a:ext>
              </a:extLst>
            </p:cNvPr>
            <p:cNvSpPr/>
            <p:nvPr/>
          </p:nvSpPr>
          <p:spPr>
            <a:xfrm rot="-2922755">
              <a:off x="3681953" y="2624002"/>
              <a:ext cx="17915" cy="13436"/>
            </a:xfrm>
            <a:custGeom>
              <a:avLst/>
              <a:gdLst/>
              <a:ahLst/>
              <a:cxnLst/>
              <a:rect l="l" t="t" r="r" b="b"/>
              <a:pathLst>
                <a:path w="144"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1090;p24">
              <a:extLst>
                <a:ext uri="{FF2B5EF4-FFF2-40B4-BE49-F238E27FC236}">
                  <a16:creationId xmlns:a16="http://schemas.microsoft.com/office/drawing/2014/main" id="{06CA16E1-0B3F-7ECC-390D-E971BE6C3CED}"/>
                </a:ext>
              </a:extLst>
            </p:cNvPr>
            <p:cNvSpPr/>
            <p:nvPr/>
          </p:nvSpPr>
          <p:spPr>
            <a:xfrm rot="-2922755">
              <a:off x="3679082" y="2601353"/>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1091;p24">
              <a:extLst>
                <a:ext uri="{FF2B5EF4-FFF2-40B4-BE49-F238E27FC236}">
                  <a16:creationId xmlns:a16="http://schemas.microsoft.com/office/drawing/2014/main" id="{D2F1F0CF-1838-DDE2-893C-AA0DF4E3722E}"/>
                </a:ext>
              </a:extLst>
            </p:cNvPr>
            <p:cNvSpPr/>
            <p:nvPr/>
          </p:nvSpPr>
          <p:spPr>
            <a:xfrm rot="-2922755">
              <a:off x="3775999" y="2840699"/>
              <a:ext cx="50386" cy="37821"/>
            </a:xfrm>
            <a:custGeom>
              <a:avLst/>
              <a:gdLst/>
              <a:ahLst/>
              <a:cxnLst/>
              <a:rect l="l" t="t" r="r" b="b"/>
              <a:pathLst>
                <a:path w="405" h="304" extrusionOk="0">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1092;p24">
              <a:extLst>
                <a:ext uri="{FF2B5EF4-FFF2-40B4-BE49-F238E27FC236}">
                  <a16:creationId xmlns:a16="http://schemas.microsoft.com/office/drawing/2014/main" id="{1BC76F78-2D45-A20B-1230-F6387192D8E2}"/>
                </a:ext>
              </a:extLst>
            </p:cNvPr>
            <p:cNvSpPr/>
            <p:nvPr/>
          </p:nvSpPr>
          <p:spPr>
            <a:xfrm rot="-2922755">
              <a:off x="3789825" y="2827394"/>
              <a:ext cx="17791" cy="14058"/>
            </a:xfrm>
            <a:custGeom>
              <a:avLst/>
              <a:gdLst/>
              <a:ahLst/>
              <a:cxnLst/>
              <a:rect l="l" t="t" r="r" b="b"/>
              <a:pathLst>
                <a:path w="143" h="113" extrusionOk="0">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1093;p24">
              <a:extLst>
                <a:ext uri="{FF2B5EF4-FFF2-40B4-BE49-F238E27FC236}">
                  <a16:creationId xmlns:a16="http://schemas.microsoft.com/office/drawing/2014/main" id="{EFE7E0EB-CC62-1A70-CB66-8804A281B25F}"/>
                </a:ext>
              </a:extLst>
            </p:cNvPr>
            <p:cNvSpPr/>
            <p:nvPr/>
          </p:nvSpPr>
          <p:spPr>
            <a:xfrm rot="-2922755">
              <a:off x="3787570" y="280943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1094;p24">
              <a:extLst>
                <a:ext uri="{FF2B5EF4-FFF2-40B4-BE49-F238E27FC236}">
                  <a16:creationId xmlns:a16="http://schemas.microsoft.com/office/drawing/2014/main" id="{C368413A-41E2-290A-FEFA-15A9E9F22D5E}"/>
                </a:ext>
              </a:extLst>
            </p:cNvPr>
            <p:cNvSpPr/>
            <p:nvPr/>
          </p:nvSpPr>
          <p:spPr>
            <a:xfrm rot="-2922755">
              <a:off x="3785935" y="2790781"/>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1095;p24">
              <a:extLst>
                <a:ext uri="{FF2B5EF4-FFF2-40B4-BE49-F238E27FC236}">
                  <a16:creationId xmlns:a16="http://schemas.microsoft.com/office/drawing/2014/main" id="{94C0CACC-0EBE-84FD-CCDE-3185C10C7A92}"/>
                </a:ext>
              </a:extLst>
            </p:cNvPr>
            <p:cNvSpPr/>
            <p:nvPr/>
          </p:nvSpPr>
          <p:spPr>
            <a:xfrm rot="-2922755">
              <a:off x="3783908" y="2772834"/>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1096;p24">
              <a:extLst>
                <a:ext uri="{FF2B5EF4-FFF2-40B4-BE49-F238E27FC236}">
                  <a16:creationId xmlns:a16="http://schemas.microsoft.com/office/drawing/2014/main" id="{D6CB6EAB-8436-207B-559F-B3432976E08D}"/>
                </a:ext>
              </a:extLst>
            </p:cNvPr>
            <p:cNvSpPr/>
            <p:nvPr/>
          </p:nvSpPr>
          <p:spPr>
            <a:xfrm rot="-2922755">
              <a:off x="3782232" y="2754083"/>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1097;p24">
              <a:extLst>
                <a:ext uri="{FF2B5EF4-FFF2-40B4-BE49-F238E27FC236}">
                  <a16:creationId xmlns:a16="http://schemas.microsoft.com/office/drawing/2014/main" id="{15B37A94-FE8E-8DDB-B98B-D723050084CB}"/>
                </a:ext>
              </a:extLst>
            </p:cNvPr>
            <p:cNvSpPr/>
            <p:nvPr/>
          </p:nvSpPr>
          <p:spPr>
            <a:xfrm rot="-2922755">
              <a:off x="3780521" y="2735009"/>
              <a:ext cx="17791" cy="13934"/>
            </a:xfrm>
            <a:custGeom>
              <a:avLst/>
              <a:gdLst/>
              <a:ahLst/>
              <a:cxnLst/>
              <a:rect l="l" t="t" r="r" b="b"/>
              <a:pathLst>
                <a:path w="143" h="112" extrusionOk="0">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1098;p24">
              <a:extLst>
                <a:ext uri="{FF2B5EF4-FFF2-40B4-BE49-F238E27FC236}">
                  <a16:creationId xmlns:a16="http://schemas.microsoft.com/office/drawing/2014/main" id="{21294A5D-9B9E-77EE-155A-0D4FC95C1762}"/>
                </a:ext>
              </a:extLst>
            </p:cNvPr>
            <p:cNvSpPr/>
            <p:nvPr/>
          </p:nvSpPr>
          <p:spPr>
            <a:xfrm rot="-2922755">
              <a:off x="3778481" y="2717406"/>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1099;p24">
              <a:extLst>
                <a:ext uri="{FF2B5EF4-FFF2-40B4-BE49-F238E27FC236}">
                  <a16:creationId xmlns:a16="http://schemas.microsoft.com/office/drawing/2014/main" id="{380E7209-58B7-E0F3-119C-D4C6CE3AF964}"/>
                </a:ext>
              </a:extLst>
            </p:cNvPr>
            <p:cNvSpPr/>
            <p:nvPr/>
          </p:nvSpPr>
          <p:spPr>
            <a:xfrm rot="-2922755">
              <a:off x="3776631" y="2698396"/>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1100;p24">
              <a:extLst>
                <a:ext uri="{FF2B5EF4-FFF2-40B4-BE49-F238E27FC236}">
                  <a16:creationId xmlns:a16="http://schemas.microsoft.com/office/drawing/2014/main" id="{01268E8D-A5A3-C0E8-3869-56A753D1C315}"/>
                </a:ext>
              </a:extLst>
            </p:cNvPr>
            <p:cNvSpPr/>
            <p:nvPr/>
          </p:nvSpPr>
          <p:spPr>
            <a:xfrm rot="-2922755">
              <a:off x="3774604" y="2680324"/>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1101;p24">
              <a:extLst>
                <a:ext uri="{FF2B5EF4-FFF2-40B4-BE49-F238E27FC236}">
                  <a16:creationId xmlns:a16="http://schemas.microsoft.com/office/drawing/2014/main" id="{03E5DC28-E393-49EF-16F7-430654B25C58}"/>
                </a:ext>
              </a:extLst>
            </p:cNvPr>
            <p:cNvSpPr/>
            <p:nvPr/>
          </p:nvSpPr>
          <p:spPr>
            <a:xfrm rot="-2922755">
              <a:off x="3772927" y="266169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1102;p24">
              <a:extLst>
                <a:ext uri="{FF2B5EF4-FFF2-40B4-BE49-F238E27FC236}">
                  <a16:creationId xmlns:a16="http://schemas.microsoft.com/office/drawing/2014/main" id="{A35985B6-D9C0-D020-440A-C0704F6FC5F6}"/>
                </a:ext>
              </a:extLst>
            </p:cNvPr>
            <p:cNvSpPr/>
            <p:nvPr/>
          </p:nvSpPr>
          <p:spPr>
            <a:xfrm rot="-2922755">
              <a:off x="3770391" y="2642873"/>
              <a:ext cx="18786" cy="14058"/>
            </a:xfrm>
            <a:custGeom>
              <a:avLst/>
              <a:gdLst/>
              <a:ahLst/>
              <a:cxnLst/>
              <a:rect l="l" t="t" r="r" b="b"/>
              <a:pathLst>
                <a:path w="151" h="113" extrusionOk="0">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1103;p24">
              <a:extLst>
                <a:ext uri="{FF2B5EF4-FFF2-40B4-BE49-F238E27FC236}">
                  <a16:creationId xmlns:a16="http://schemas.microsoft.com/office/drawing/2014/main" id="{BBF6100F-7EA4-31FD-4204-BEBD4578F40D}"/>
                </a:ext>
              </a:extLst>
            </p:cNvPr>
            <p:cNvSpPr/>
            <p:nvPr/>
          </p:nvSpPr>
          <p:spPr>
            <a:xfrm rot="-2922755">
              <a:off x="3769177" y="2625021"/>
              <a:ext cx="17791" cy="13312"/>
            </a:xfrm>
            <a:custGeom>
              <a:avLst/>
              <a:gdLst/>
              <a:ahLst/>
              <a:cxnLst/>
              <a:rect l="l" t="t" r="r" b="b"/>
              <a:pathLst>
                <a:path w="143" h="107" extrusionOk="0">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1104;p24">
              <a:extLst>
                <a:ext uri="{FF2B5EF4-FFF2-40B4-BE49-F238E27FC236}">
                  <a16:creationId xmlns:a16="http://schemas.microsoft.com/office/drawing/2014/main" id="{42A7E3BF-3939-2868-D03F-37BC4E37378B}"/>
                </a:ext>
              </a:extLst>
            </p:cNvPr>
            <p:cNvSpPr/>
            <p:nvPr/>
          </p:nvSpPr>
          <p:spPr>
            <a:xfrm rot="-2922755">
              <a:off x="3750160" y="2587682"/>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1105;p24">
              <a:extLst>
                <a:ext uri="{FF2B5EF4-FFF2-40B4-BE49-F238E27FC236}">
                  <a16:creationId xmlns:a16="http://schemas.microsoft.com/office/drawing/2014/main" id="{5202820F-A4AF-63BE-56DB-D05DAE6367EB}"/>
                </a:ext>
              </a:extLst>
            </p:cNvPr>
            <p:cNvSpPr/>
            <p:nvPr/>
          </p:nvSpPr>
          <p:spPr>
            <a:xfrm rot="-2922755">
              <a:off x="3859024" y="2812666"/>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1106;p24">
              <a:extLst>
                <a:ext uri="{FF2B5EF4-FFF2-40B4-BE49-F238E27FC236}">
                  <a16:creationId xmlns:a16="http://schemas.microsoft.com/office/drawing/2014/main" id="{8A0B59B5-1648-7E2E-B64E-A227C81B5326}"/>
                </a:ext>
              </a:extLst>
            </p:cNvPr>
            <p:cNvSpPr/>
            <p:nvPr/>
          </p:nvSpPr>
          <p:spPr>
            <a:xfrm rot="-2922755">
              <a:off x="3867295" y="280529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1107;p24">
              <a:extLst>
                <a:ext uri="{FF2B5EF4-FFF2-40B4-BE49-F238E27FC236}">
                  <a16:creationId xmlns:a16="http://schemas.microsoft.com/office/drawing/2014/main" id="{F5B3C332-8075-1106-362E-456856064479}"/>
                </a:ext>
              </a:extLst>
            </p:cNvPr>
            <p:cNvSpPr/>
            <p:nvPr/>
          </p:nvSpPr>
          <p:spPr>
            <a:xfrm rot="-2922755">
              <a:off x="3865805" y="2790168"/>
              <a:ext cx="17915" cy="13934"/>
            </a:xfrm>
            <a:custGeom>
              <a:avLst/>
              <a:gdLst/>
              <a:ahLst/>
              <a:cxnLst/>
              <a:rect l="l" t="t" r="r" b="b"/>
              <a:pathLst>
                <a:path w="144" h="112" extrusionOk="0">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1108;p24">
              <a:extLst>
                <a:ext uri="{FF2B5EF4-FFF2-40B4-BE49-F238E27FC236}">
                  <a16:creationId xmlns:a16="http://schemas.microsoft.com/office/drawing/2014/main" id="{7931A78A-4939-E8BE-7625-04166DEB75A3}"/>
                </a:ext>
              </a:extLst>
            </p:cNvPr>
            <p:cNvSpPr/>
            <p:nvPr/>
          </p:nvSpPr>
          <p:spPr>
            <a:xfrm rot="-2922755">
              <a:off x="3863961" y="2776183"/>
              <a:ext cx="18786" cy="13436"/>
            </a:xfrm>
            <a:custGeom>
              <a:avLst/>
              <a:gdLst/>
              <a:ahLst/>
              <a:cxnLst/>
              <a:rect l="l" t="t" r="r" b="b"/>
              <a:pathLst>
                <a:path w="151" h="108"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1109;p24">
              <a:extLst>
                <a:ext uri="{FF2B5EF4-FFF2-40B4-BE49-F238E27FC236}">
                  <a16:creationId xmlns:a16="http://schemas.microsoft.com/office/drawing/2014/main" id="{E5760E65-67F6-F6A8-99C0-F8298677192E}"/>
                </a:ext>
              </a:extLst>
            </p:cNvPr>
            <p:cNvSpPr/>
            <p:nvPr/>
          </p:nvSpPr>
          <p:spPr>
            <a:xfrm rot="-2922755">
              <a:off x="3863227" y="2762077"/>
              <a:ext cx="17542" cy="13436"/>
            </a:xfrm>
            <a:custGeom>
              <a:avLst/>
              <a:gdLst/>
              <a:ahLst/>
              <a:cxnLst/>
              <a:rect l="l" t="t" r="r" b="b"/>
              <a:pathLst>
                <a:path w="141" h="108" extrusionOk="0">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1110;p24">
              <a:extLst>
                <a:ext uri="{FF2B5EF4-FFF2-40B4-BE49-F238E27FC236}">
                  <a16:creationId xmlns:a16="http://schemas.microsoft.com/office/drawing/2014/main" id="{6018EFE1-E6EA-AFFC-44E1-E309E7838976}"/>
                </a:ext>
              </a:extLst>
            </p:cNvPr>
            <p:cNvSpPr/>
            <p:nvPr/>
          </p:nvSpPr>
          <p:spPr>
            <a:xfrm rot="-2922755">
              <a:off x="3860957" y="2747301"/>
              <a:ext cx="18786" cy="13934"/>
            </a:xfrm>
            <a:custGeom>
              <a:avLst/>
              <a:gdLst/>
              <a:ahLst/>
              <a:cxnLst/>
              <a:rect l="l" t="t" r="r" b="b"/>
              <a:pathLst>
                <a:path w="151" h="112" extrusionOk="0">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1111;p24">
              <a:extLst>
                <a:ext uri="{FF2B5EF4-FFF2-40B4-BE49-F238E27FC236}">
                  <a16:creationId xmlns:a16="http://schemas.microsoft.com/office/drawing/2014/main" id="{252FB8E8-8337-BEFB-6D6E-8E6F7A392E2E}"/>
                </a:ext>
              </a:extLst>
            </p:cNvPr>
            <p:cNvSpPr/>
            <p:nvPr/>
          </p:nvSpPr>
          <p:spPr>
            <a:xfrm rot="-2922755">
              <a:off x="3859994" y="2733187"/>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1112;p24">
              <a:extLst>
                <a:ext uri="{FF2B5EF4-FFF2-40B4-BE49-F238E27FC236}">
                  <a16:creationId xmlns:a16="http://schemas.microsoft.com/office/drawing/2014/main" id="{B85FFED7-91FD-5ADC-216D-C71D46DDE817}"/>
                </a:ext>
              </a:extLst>
            </p:cNvPr>
            <p:cNvSpPr/>
            <p:nvPr/>
          </p:nvSpPr>
          <p:spPr>
            <a:xfrm rot="-2922755">
              <a:off x="3858010" y="2718394"/>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1113;p24">
              <a:extLst>
                <a:ext uri="{FF2B5EF4-FFF2-40B4-BE49-F238E27FC236}">
                  <a16:creationId xmlns:a16="http://schemas.microsoft.com/office/drawing/2014/main" id="{16D03668-5782-259D-F3E4-1E933B01D126}"/>
                </a:ext>
              </a:extLst>
            </p:cNvPr>
            <p:cNvSpPr/>
            <p:nvPr/>
          </p:nvSpPr>
          <p:spPr>
            <a:xfrm rot="-2922755">
              <a:off x="3856850" y="2704369"/>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1114;p24">
              <a:extLst>
                <a:ext uri="{FF2B5EF4-FFF2-40B4-BE49-F238E27FC236}">
                  <a16:creationId xmlns:a16="http://schemas.microsoft.com/office/drawing/2014/main" id="{747548AB-BDEE-ABFE-D8A2-DA7692D93777}"/>
                </a:ext>
              </a:extLst>
            </p:cNvPr>
            <p:cNvSpPr/>
            <p:nvPr/>
          </p:nvSpPr>
          <p:spPr>
            <a:xfrm rot="-2922755">
              <a:off x="3855125" y="2690273"/>
              <a:ext cx="18786" cy="13436"/>
            </a:xfrm>
            <a:custGeom>
              <a:avLst/>
              <a:gdLst/>
              <a:ahLst/>
              <a:cxnLst/>
              <a:rect l="l" t="t" r="r" b="b"/>
              <a:pathLst>
                <a:path w="151" h="108"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1115;p24">
              <a:extLst>
                <a:ext uri="{FF2B5EF4-FFF2-40B4-BE49-F238E27FC236}">
                  <a16:creationId xmlns:a16="http://schemas.microsoft.com/office/drawing/2014/main" id="{296B91D2-BA54-840E-D019-39944BC2D99B}"/>
                </a:ext>
              </a:extLst>
            </p:cNvPr>
            <p:cNvSpPr/>
            <p:nvPr/>
          </p:nvSpPr>
          <p:spPr>
            <a:xfrm rot="-2922755">
              <a:off x="3853940" y="2675445"/>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1116;p24">
              <a:extLst>
                <a:ext uri="{FF2B5EF4-FFF2-40B4-BE49-F238E27FC236}">
                  <a16:creationId xmlns:a16="http://schemas.microsoft.com/office/drawing/2014/main" id="{1061C4D2-57BC-B3FD-C8A6-20F1822D51C6}"/>
                </a:ext>
              </a:extLst>
            </p:cNvPr>
            <p:cNvSpPr/>
            <p:nvPr/>
          </p:nvSpPr>
          <p:spPr>
            <a:xfrm rot="-2922755">
              <a:off x="3851934" y="2661476"/>
              <a:ext cx="18786" cy="13436"/>
            </a:xfrm>
            <a:custGeom>
              <a:avLst/>
              <a:gdLst/>
              <a:ahLst/>
              <a:cxnLst/>
              <a:rect l="l" t="t" r="r" b="b"/>
              <a:pathLst>
                <a:path w="151" h="108" extrusionOk="0">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1117;p24">
              <a:extLst>
                <a:ext uri="{FF2B5EF4-FFF2-40B4-BE49-F238E27FC236}">
                  <a16:creationId xmlns:a16="http://schemas.microsoft.com/office/drawing/2014/main" id="{7D9AA8BF-71BB-1CB2-705D-DF72957E5580}"/>
                </a:ext>
              </a:extLst>
            </p:cNvPr>
            <p:cNvSpPr/>
            <p:nvPr/>
          </p:nvSpPr>
          <p:spPr>
            <a:xfrm rot="-2922755">
              <a:off x="3851097" y="2647417"/>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1118;p24">
              <a:extLst>
                <a:ext uri="{FF2B5EF4-FFF2-40B4-BE49-F238E27FC236}">
                  <a16:creationId xmlns:a16="http://schemas.microsoft.com/office/drawing/2014/main" id="{542CB99C-9967-DB37-DDE3-FB9DB752B925}"/>
                </a:ext>
              </a:extLst>
            </p:cNvPr>
            <p:cNvSpPr/>
            <p:nvPr/>
          </p:nvSpPr>
          <p:spPr>
            <a:xfrm rot="-2922755">
              <a:off x="3833064" y="2616118"/>
              <a:ext cx="50137" cy="36950"/>
            </a:xfrm>
            <a:custGeom>
              <a:avLst/>
              <a:gdLst/>
              <a:ahLst/>
              <a:cxnLst/>
              <a:rect l="l" t="t" r="r" b="b"/>
              <a:pathLst>
                <a:path w="403" h="297" extrusionOk="0">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1119;p24">
              <a:extLst>
                <a:ext uri="{FF2B5EF4-FFF2-40B4-BE49-F238E27FC236}">
                  <a16:creationId xmlns:a16="http://schemas.microsoft.com/office/drawing/2014/main" id="{71FD1C96-A057-6F47-23A1-4787DC6F1178}"/>
                </a:ext>
              </a:extLst>
            </p:cNvPr>
            <p:cNvSpPr/>
            <p:nvPr/>
          </p:nvSpPr>
          <p:spPr>
            <a:xfrm rot="-2922755">
              <a:off x="3924720" y="2783313"/>
              <a:ext cx="49266" cy="37448"/>
            </a:xfrm>
            <a:custGeom>
              <a:avLst/>
              <a:gdLst/>
              <a:ahLst/>
              <a:cxnLst/>
              <a:rect l="l" t="t" r="r" b="b"/>
              <a:pathLst>
                <a:path w="396" h="301" extrusionOk="0">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1120;p24">
              <a:extLst>
                <a:ext uri="{FF2B5EF4-FFF2-40B4-BE49-F238E27FC236}">
                  <a16:creationId xmlns:a16="http://schemas.microsoft.com/office/drawing/2014/main" id="{F43D1CDC-1E38-0F47-4391-655F5AC61AB8}"/>
                </a:ext>
              </a:extLst>
            </p:cNvPr>
            <p:cNvSpPr/>
            <p:nvPr/>
          </p:nvSpPr>
          <p:spPr>
            <a:xfrm rot="-2922755">
              <a:off x="3939012" y="2781514"/>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1121;p24">
              <a:extLst>
                <a:ext uri="{FF2B5EF4-FFF2-40B4-BE49-F238E27FC236}">
                  <a16:creationId xmlns:a16="http://schemas.microsoft.com/office/drawing/2014/main" id="{3FBF923E-0ECA-B0B1-AEE6-98BE15BD541B}"/>
                </a:ext>
              </a:extLst>
            </p:cNvPr>
            <p:cNvSpPr/>
            <p:nvPr/>
          </p:nvSpPr>
          <p:spPr>
            <a:xfrm rot="-2922755">
              <a:off x="3938350" y="2771026"/>
              <a:ext cx="17542" cy="13561"/>
            </a:xfrm>
            <a:custGeom>
              <a:avLst/>
              <a:gdLst/>
              <a:ahLst/>
              <a:cxnLst/>
              <a:rect l="l" t="t" r="r" b="b"/>
              <a:pathLst>
                <a:path w="141" h="109" extrusionOk="0">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1122;p24">
              <a:extLst>
                <a:ext uri="{FF2B5EF4-FFF2-40B4-BE49-F238E27FC236}">
                  <a16:creationId xmlns:a16="http://schemas.microsoft.com/office/drawing/2014/main" id="{CF289F73-7D8B-79D4-6EAF-7C67C81CCBE9}"/>
                </a:ext>
              </a:extLst>
            </p:cNvPr>
            <p:cNvSpPr/>
            <p:nvPr/>
          </p:nvSpPr>
          <p:spPr>
            <a:xfrm rot="-2922755">
              <a:off x="3936665" y="2760479"/>
              <a:ext cx="17915" cy="14307"/>
            </a:xfrm>
            <a:custGeom>
              <a:avLst/>
              <a:gdLst/>
              <a:ahLst/>
              <a:cxnLst/>
              <a:rect l="l" t="t" r="r" b="b"/>
              <a:pathLst>
                <a:path w="144" h="115" extrusionOk="0">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1123;p24">
              <a:extLst>
                <a:ext uri="{FF2B5EF4-FFF2-40B4-BE49-F238E27FC236}">
                  <a16:creationId xmlns:a16="http://schemas.microsoft.com/office/drawing/2014/main" id="{BD5D656C-79DA-AED5-3D68-04D528D9008A}"/>
                </a:ext>
              </a:extLst>
            </p:cNvPr>
            <p:cNvSpPr/>
            <p:nvPr/>
          </p:nvSpPr>
          <p:spPr>
            <a:xfrm rot="-2922755">
              <a:off x="3935863" y="2750055"/>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1124;p24">
              <a:extLst>
                <a:ext uri="{FF2B5EF4-FFF2-40B4-BE49-F238E27FC236}">
                  <a16:creationId xmlns:a16="http://schemas.microsoft.com/office/drawing/2014/main" id="{B81493D2-9589-5188-A6DF-4AF7C640C089}"/>
                </a:ext>
              </a:extLst>
            </p:cNvPr>
            <p:cNvSpPr/>
            <p:nvPr/>
          </p:nvSpPr>
          <p:spPr>
            <a:xfrm rot="-2922755">
              <a:off x="3934316" y="2739911"/>
              <a:ext cx="18661" cy="13561"/>
            </a:xfrm>
            <a:custGeom>
              <a:avLst/>
              <a:gdLst/>
              <a:ahLst/>
              <a:cxnLst/>
              <a:rect l="l" t="t" r="r" b="b"/>
              <a:pathLst>
                <a:path w="150" h="109" extrusionOk="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1125;p24">
              <a:extLst>
                <a:ext uri="{FF2B5EF4-FFF2-40B4-BE49-F238E27FC236}">
                  <a16:creationId xmlns:a16="http://schemas.microsoft.com/office/drawing/2014/main" id="{F52B0A35-90AD-7BC6-D4C9-A7424265D635}"/>
                </a:ext>
              </a:extLst>
            </p:cNvPr>
            <p:cNvSpPr/>
            <p:nvPr/>
          </p:nvSpPr>
          <p:spPr>
            <a:xfrm rot="-2922755">
              <a:off x="3933781" y="2729703"/>
              <a:ext cx="17791" cy="13561"/>
            </a:xfrm>
            <a:custGeom>
              <a:avLst/>
              <a:gdLst/>
              <a:ahLst/>
              <a:cxnLst/>
              <a:rect l="l" t="t" r="r" b="b"/>
              <a:pathLst>
                <a:path w="143" h="109" extrusionOk="0">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1126;p24">
              <a:extLst>
                <a:ext uri="{FF2B5EF4-FFF2-40B4-BE49-F238E27FC236}">
                  <a16:creationId xmlns:a16="http://schemas.microsoft.com/office/drawing/2014/main" id="{E0A9EA24-4CD6-C8B5-6BAF-1705BEFA34E9}"/>
                </a:ext>
              </a:extLst>
            </p:cNvPr>
            <p:cNvSpPr/>
            <p:nvPr/>
          </p:nvSpPr>
          <p:spPr>
            <a:xfrm rot="-2922755">
              <a:off x="3932271" y="2719543"/>
              <a:ext cx="18786" cy="13561"/>
            </a:xfrm>
            <a:custGeom>
              <a:avLst/>
              <a:gdLst/>
              <a:ahLst/>
              <a:cxnLst/>
              <a:rect l="l" t="t" r="r" b="b"/>
              <a:pathLst>
                <a:path w="151" h="109" extrusionOk="0">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1127;p24">
              <a:extLst>
                <a:ext uri="{FF2B5EF4-FFF2-40B4-BE49-F238E27FC236}">
                  <a16:creationId xmlns:a16="http://schemas.microsoft.com/office/drawing/2014/main" id="{D606A494-4DBB-AFBE-3985-2C77369B7EB9}"/>
                </a:ext>
              </a:extLst>
            </p:cNvPr>
            <p:cNvSpPr/>
            <p:nvPr/>
          </p:nvSpPr>
          <p:spPr>
            <a:xfrm rot="-2922755">
              <a:off x="3931710" y="2709403"/>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1128;p24">
              <a:extLst>
                <a:ext uri="{FF2B5EF4-FFF2-40B4-BE49-F238E27FC236}">
                  <a16:creationId xmlns:a16="http://schemas.microsoft.com/office/drawing/2014/main" id="{BE871FBF-05B3-9661-D54D-18F8334E19A1}"/>
                </a:ext>
              </a:extLst>
            </p:cNvPr>
            <p:cNvSpPr/>
            <p:nvPr/>
          </p:nvSpPr>
          <p:spPr>
            <a:xfrm rot="-2922755">
              <a:off x="3930243" y="2699336"/>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1129;p24">
              <a:extLst>
                <a:ext uri="{FF2B5EF4-FFF2-40B4-BE49-F238E27FC236}">
                  <a16:creationId xmlns:a16="http://schemas.microsoft.com/office/drawing/2014/main" id="{5094F57C-8F21-4594-0052-384F6F89C414}"/>
                </a:ext>
              </a:extLst>
            </p:cNvPr>
            <p:cNvSpPr/>
            <p:nvPr/>
          </p:nvSpPr>
          <p:spPr>
            <a:xfrm rot="-2922755">
              <a:off x="3929708" y="2689128"/>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1130;p24">
              <a:extLst>
                <a:ext uri="{FF2B5EF4-FFF2-40B4-BE49-F238E27FC236}">
                  <a16:creationId xmlns:a16="http://schemas.microsoft.com/office/drawing/2014/main" id="{2B0700EE-BF4F-C144-D49B-79A33DBEB010}"/>
                </a:ext>
              </a:extLst>
            </p:cNvPr>
            <p:cNvSpPr/>
            <p:nvPr/>
          </p:nvSpPr>
          <p:spPr>
            <a:xfrm rot="-2922755">
              <a:off x="3927850" y="2678198"/>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1131;p24">
              <a:extLst>
                <a:ext uri="{FF2B5EF4-FFF2-40B4-BE49-F238E27FC236}">
                  <a16:creationId xmlns:a16="http://schemas.microsoft.com/office/drawing/2014/main" id="{278A1DD3-EF0C-9E78-CCA3-CDC53B00BBBF}"/>
                </a:ext>
              </a:extLst>
            </p:cNvPr>
            <p:cNvSpPr/>
            <p:nvPr/>
          </p:nvSpPr>
          <p:spPr>
            <a:xfrm rot="-2922755">
              <a:off x="3927315" y="2667991"/>
              <a:ext cx="17915" cy="14307"/>
            </a:xfrm>
            <a:custGeom>
              <a:avLst/>
              <a:gdLst/>
              <a:ahLst/>
              <a:cxnLst/>
              <a:rect l="l" t="t" r="r" b="b"/>
              <a:pathLst>
                <a:path w="144" h="115" extrusionOk="0">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1132;p24">
              <a:extLst>
                <a:ext uri="{FF2B5EF4-FFF2-40B4-BE49-F238E27FC236}">
                  <a16:creationId xmlns:a16="http://schemas.microsoft.com/office/drawing/2014/main" id="{8969EBD3-BE2B-2D68-F4A5-3546B2855BBA}"/>
                </a:ext>
              </a:extLst>
            </p:cNvPr>
            <p:cNvSpPr/>
            <p:nvPr/>
          </p:nvSpPr>
          <p:spPr>
            <a:xfrm rot="-2922755">
              <a:off x="3909993" y="2642775"/>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1133;p24">
              <a:extLst>
                <a:ext uri="{FF2B5EF4-FFF2-40B4-BE49-F238E27FC236}">
                  <a16:creationId xmlns:a16="http://schemas.microsoft.com/office/drawing/2014/main" id="{D6F35C2F-DCC4-C0BF-CC32-5991D518EE36}"/>
                </a:ext>
              </a:extLst>
            </p:cNvPr>
            <p:cNvSpPr/>
            <p:nvPr/>
          </p:nvSpPr>
          <p:spPr>
            <a:xfrm rot="-2922755">
              <a:off x="3997738" y="2753503"/>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1134;p24">
              <a:extLst>
                <a:ext uri="{FF2B5EF4-FFF2-40B4-BE49-F238E27FC236}">
                  <a16:creationId xmlns:a16="http://schemas.microsoft.com/office/drawing/2014/main" id="{F521DAC2-B4C3-46DB-B467-2135364D1638}"/>
                </a:ext>
              </a:extLst>
            </p:cNvPr>
            <p:cNvSpPr/>
            <p:nvPr/>
          </p:nvSpPr>
          <p:spPr>
            <a:xfrm rot="-2922755">
              <a:off x="4006718" y="2756726"/>
              <a:ext cx="17791" cy="13436"/>
            </a:xfrm>
            <a:custGeom>
              <a:avLst/>
              <a:gdLst/>
              <a:ahLst/>
              <a:cxnLst/>
              <a:rect l="l" t="t" r="r" b="b"/>
              <a:pathLst>
                <a:path w="143" h="108" extrusionOk="0">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1135;p24">
              <a:extLst>
                <a:ext uri="{FF2B5EF4-FFF2-40B4-BE49-F238E27FC236}">
                  <a16:creationId xmlns:a16="http://schemas.microsoft.com/office/drawing/2014/main" id="{AEEA712D-2FCB-7613-DAB9-7BA9F8B058DD}"/>
                </a:ext>
              </a:extLst>
            </p:cNvPr>
            <p:cNvSpPr/>
            <p:nvPr/>
          </p:nvSpPr>
          <p:spPr>
            <a:xfrm rot="-2922755">
              <a:off x="4005722" y="2750884"/>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1136;p24">
              <a:extLst>
                <a:ext uri="{FF2B5EF4-FFF2-40B4-BE49-F238E27FC236}">
                  <a16:creationId xmlns:a16="http://schemas.microsoft.com/office/drawing/2014/main" id="{1BC1793A-5E46-3B48-4AC4-3449AD8F2CCA}"/>
                </a:ext>
              </a:extLst>
            </p:cNvPr>
            <p:cNvSpPr/>
            <p:nvPr/>
          </p:nvSpPr>
          <p:spPr>
            <a:xfrm rot="-2922755">
              <a:off x="4005233" y="2744237"/>
              <a:ext cx="17915" cy="13561"/>
            </a:xfrm>
            <a:custGeom>
              <a:avLst/>
              <a:gdLst/>
              <a:ahLst/>
              <a:cxnLst/>
              <a:rect l="l" t="t" r="r" b="b"/>
              <a:pathLst>
                <a:path w="144" h="109" extrusionOk="0">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1137;p24">
              <a:extLst>
                <a:ext uri="{FF2B5EF4-FFF2-40B4-BE49-F238E27FC236}">
                  <a16:creationId xmlns:a16="http://schemas.microsoft.com/office/drawing/2014/main" id="{2DA22A4D-71D8-D0B1-D70D-B87C3DE7F51E}"/>
                </a:ext>
              </a:extLst>
            </p:cNvPr>
            <p:cNvSpPr/>
            <p:nvPr/>
          </p:nvSpPr>
          <p:spPr>
            <a:xfrm rot="-2922755">
              <a:off x="4004228" y="2738005"/>
              <a:ext cx="18786" cy="13934"/>
            </a:xfrm>
            <a:custGeom>
              <a:avLst/>
              <a:gdLst/>
              <a:ahLst/>
              <a:cxnLst/>
              <a:rect l="l" t="t" r="r" b="b"/>
              <a:pathLst>
                <a:path w="151" h="112" extrusionOk="0">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1138;p24">
              <a:extLst>
                <a:ext uri="{FF2B5EF4-FFF2-40B4-BE49-F238E27FC236}">
                  <a16:creationId xmlns:a16="http://schemas.microsoft.com/office/drawing/2014/main" id="{6BC4D7B8-820E-0DAB-77A1-698CB081EDD0}"/>
                </a:ext>
              </a:extLst>
            </p:cNvPr>
            <p:cNvSpPr/>
            <p:nvPr/>
          </p:nvSpPr>
          <p:spPr>
            <a:xfrm rot="-2922755">
              <a:off x="4004105" y="2731643"/>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1139;p24">
              <a:extLst>
                <a:ext uri="{FF2B5EF4-FFF2-40B4-BE49-F238E27FC236}">
                  <a16:creationId xmlns:a16="http://schemas.microsoft.com/office/drawing/2014/main" id="{35FBF0DC-CCE7-7011-F374-ADC567D69E95}"/>
                </a:ext>
              </a:extLst>
            </p:cNvPr>
            <p:cNvSpPr/>
            <p:nvPr/>
          </p:nvSpPr>
          <p:spPr>
            <a:xfrm rot="-2922755">
              <a:off x="4003330" y="2726290"/>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1140;p24">
              <a:extLst>
                <a:ext uri="{FF2B5EF4-FFF2-40B4-BE49-F238E27FC236}">
                  <a16:creationId xmlns:a16="http://schemas.microsoft.com/office/drawing/2014/main" id="{4AA0AC9A-B94B-9136-3026-20B7CC982A94}"/>
                </a:ext>
              </a:extLst>
            </p:cNvPr>
            <p:cNvSpPr/>
            <p:nvPr/>
          </p:nvSpPr>
          <p:spPr>
            <a:xfrm rot="-2922755">
              <a:off x="4002989" y="2719971"/>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1141;p24">
              <a:extLst>
                <a:ext uri="{FF2B5EF4-FFF2-40B4-BE49-F238E27FC236}">
                  <a16:creationId xmlns:a16="http://schemas.microsoft.com/office/drawing/2014/main" id="{EB50F1C8-A464-53E2-D9C7-526AEC372A75}"/>
                </a:ext>
              </a:extLst>
            </p:cNvPr>
            <p:cNvSpPr/>
            <p:nvPr/>
          </p:nvSpPr>
          <p:spPr>
            <a:xfrm rot="-2922755">
              <a:off x="4001756" y="2713730"/>
              <a:ext cx="18786" cy="13436"/>
            </a:xfrm>
            <a:custGeom>
              <a:avLst/>
              <a:gdLst/>
              <a:ahLst/>
              <a:cxnLst/>
              <a:rect l="l" t="t" r="r" b="b"/>
              <a:pathLst>
                <a:path w="151" h="108" extrusionOk="0">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1142;p24">
              <a:extLst>
                <a:ext uri="{FF2B5EF4-FFF2-40B4-BE49-F238E27FC236}">
                  <a16:creationId xmlns:a16="http://schemas.microsoft.com/office/drawing/2014/main" id="{55539C09-B448-702E-0155-3167ED823598}"/>
                </a:ext>
              </a:extLst>
            </p:cNvPr>
            <p:cNvSpPr/>
            <p:nvPr/>
          </p:nvSpPr>
          <p:spPr>
            <a:xfrm rot="-2922755">
              <a:off x="4001632" y="2707493"/>
              <a:ext cx="17791" cy="13561"/>
            </a:xfrm>
            <a:custGeom>
              <a:avLst/>
              <a:gdLst/>
              <a:ahLst/>
              <a:cxnLst/>
              <a:rect l="l" t="t" r="r" b="b"/>
              <a:pathLst>
                <a:path w="143" h="109" extrusionOk="0">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1143;p24">
              <a:extLst>
                <a:ext uri="{FF2B5EF4-FFF2-40B4-BE49-F238E27FC236}">
                  <a16:creationId xmlns:a16="http://schemas.microsoft.com/office/drawing/2014/main" id="{FE1D2882-429C-C627-E17C-107A91D88E80}"/>
                </a:ext>
              </a:extLst>
            </p:cNvPr>
            <p:cNvSpPr/>
            <p:nvPr/>
          </p:nvSpPr>
          <p:spPr>
            <a:xfrm rot="-2922755">
              <a:off x="4000441" y="2701345"/>
              <a:ext cx="18661" cy="13436"/>
            </a:xfrm>
            <a:custGeom>
              <a:avLst/>
              <a:gdLst/>
              <a:ahLst/>
              <a:cxnLst/>
              <a:rect l="l" t="t" r="r" b="b"/>
              <a:pathLst>
                <a:path w="150" h="108" extrusionOk="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1144;p24">
              <a:extLst>
                <a:ext uri="{FF2B5EF4-FFF2-40B4-BE49-F238E27FC236}">
                  <a16:creationId xmlns:a16="http://schemas.microsoft.com/office/drawing/2014/main" id="{FEAD76C3-A17A-9229-7917-38A64659170F}"/>
                </a:ext>
              </a:extLst>
            </p:cNvPr>
            <p:cNvSpPr/>
            <p:nvPr/>
          </p:nvSpPr>
          <p:spPr>
            <a:xfrm rot="-2922755">
              <a:off x="4000261" y="2695009"/>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1145;p24">
              <a:extLst>
                <a:ext uri="{FF2B5EF4-FFF2-40B4-BE49-F238E27FC236}">
                  <a16:creationId xmlns:a16="http://schemas.microsoft.com/office/drawing/2014/main" id="{74C9D982-68A8-9A0F-F54E-E0A52B72D8D4}"/>
                </a:ext>
              </a:extLst>
            </p:cNvPr>
            <p:cNvSpPr/>
            <p:nvPr/>
          </p:nvSpPr>
          <p:spPr>
            <a:xfrm rot="-2922755">
              <a:off x="3999096" y="2688793"/>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1146;p24">
              <a:extLst>
                <a:ext uri="{FF2B5EF4-FFF2-40B4-BE49-F238E27FC236}">
                  <a16:creationId xmlns:a16="http://schemas.microsoft.com/office/drawing/2014/main" id="{CBD52F52-2EA1-D2FB-3ECD-2BE43DF181DB}"/>
                </a:ext>
              </a:extLst>
            </p:cNvPr>
            <p:cNvSpPr/>
            <p:nvPr/>
          </p:nvSpPr>
          <p:spPr>
            <a:xfrm rot="-2922755">
              <a:off x="3982545" y="2668920"/>
              <a:ext cx="50137" cy="37572"/>
            </a:xfrm>
            <a:custGeom>
              <a:avLst/>
              <a:gdLst/>
              <a:ahLst/>
              <a:cxnLst/>
              <a:rect l="l" t="t" r="r" b="b"/>
              <a:pathLst>
                <a:path w="403" h="302" extrusionOk="0">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1147;p24">
              <a:extLst>
                <a:ext uri="{FF2B5EF4-FFF2-40B4-BE49-F238E27FC236}">
                  <a16:creationId xmlns:a16="http://schemas.microsoft.com/office/drawing/2014/main" id="{EFA02753-424B-1C9A-CA93-3651E7827F78}"/>
                </a:ext>
              </a:extLst>
            </p:cNvPr>
            <p:cNvSpPr/>
            <p:nvPr/>
          </p:nvSpPr>
          <p:spPr>
            <a:xfrm rot="-2922755">
              <a:off x="4056208" y="2722529"/>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1148;p24">
              <a:extLst>
                <a:ext uri="{FF2B5EF4-FFF2-40B4-BE49-F238E27FC236}">
                  <a16:creationId xmlns:a16="http://schemas.microsoft.com/office/drawing/2014/main" id="{E2620F99-4EA2-EE2D-2CE9-5D38067118D8}"/>
                </a:ext>
              </a:extLst>
            </p:cNvPr>
            <p:cNvSpPr/>
            <p:nvPr/>
          </p:nvSpPr>
          <p:spPr>
            <a:xfrm rot="-2922755">
              <a:off x="4071812" y="2732031"/>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1149;p24">
              <a:extLst>
                <a:ext uri="{FF2B5EF4-FFF2-40B4-BE49-F238E27FC236}">
                  <a16:creationId xmlns:a16="http://schemas.microsoft.com/office/drawing/2014/main" id="{0B144E61-5E75-1713-A7BF-4F10CCE606D0}"/>
                </a:ext>
              </a:extLst>
            </p:cNvPr>
            <p:cNvSpPr/>
            <p:nvPr/>
          </p:nvSpPr>
          <p:spPr>
            <a:xfrm rot="-2922755">
              <a:off x="4071058" y="2729661"/>
              <a:ext cx="18661" cy="13934"/>
            </a:xfrm>
            <a:custGeom>
              <a:avLst/>
              <a:gdLst/>
              <a:ahLst/>
              <a:cxnLst/>
              <a:rect l="l" t="t" r="r" b="b"/>
              <a:pathLst>
                <a:path w="150" h="112" extrusionOk="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1150;p24">
              <a:extLst>
                <a:ext uri="{FF2B5EF4-FFF2-40B4-BE49-F238E27FC236}">
                  <a16:creationId xmlns:a16="http://schemas.microsoft.com/office/drawing/2014/main" id="{920BE412-A8C5-7A52-FAEC-FB8B950DDCEE}"/>
                </a:ext>
              </a:extLst>
            </p:cNvPr>
            <p:cNvSpPr/>
            <p:nvPr/>
          </p:nvSpPr>
          <p:spPr>
            <a:xfrm rot="-2922755">
              <a:off x="4071545" y="2728108"/>
              <a:ext cx="17542" cy="13436"/>
            </a:xfrm>
            <a:custGeom>
              <a:avLst/>
              <a:gdLst/>
              <a:ahLst/>
              <a:cxnLst/>
              <a:rect l="l" t="t" r="r" b="b"/>
              <a:pathLst>
                <a:path w="141" h="108" extrusionOk="0">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1151;p24">
              <a:extLst>
                <a:ext uri="{FF2B5EF4-FFF2-40B4-BE49-F238E27FC236}">
                  <a16:creationId xmlns:a16="http://schemas.microsoft.com/office/drawing/2014/main" id="{CF81C1A5-63BF-E665-3966-21E61427D7EB}"/>
                </a:ext>
              </a:extLst>
            </p:cNvPr>
            <p:cNvSpPr/>
            <p:nvPr/>
          </p:nvSpPr>
          <p:spPr>
            <a:xfrm rot="-2922755">
              <a:off x="4070600" y="2725836"/>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1152;p24">
              <a:extLst>
                <a:ext uri="{FF2B5EF4-FFF2-40B4-BE49-F238E27FC236}">
                  <a16:creationId xmlns:a16="http://schemas.microsoft.com/office/drawing/2014/main" id="{3AB5F76E-510B-520B-4AE6-F501D3E01DA0}"/>
                </a:ext>
              </a:extLst>
            </p:cNvPr>
            <p:cNvSpPr/>
            <p:nvPr/>
          </p:nvSpPr>
          <p:spPr>
            <a:xfrm rot="-2922755">
              <a:off x="4070925" y="2723429"/>
              <a:ext cx="17791" cy="14307"/>
            </a:xfrm>
            <a:custGeom>
              <a:avLst/>
              <a:gdLst/>
              <a:ahLst/>
              <a:cxnLst/>
              <a:rect l="l" t="t" r="r" b="b"/>
              <a:pathLst>
                <a:path w="143" h="115" extrusionOk="0">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1153;p24">
              <a:extLst>
                <a:ext uri="{FF2B5EF4-FFF2-40B4-BE49-F238E27FC236}">
                  <a16:creationId xmlns:a16="http://schemas.microsoft.com/office/drawing/2014/main" id="{E7948AE3-10CA-714D-3828-CD1570DB06B1}"/>
                </a:ext>
              </a:extLst>
            </p:cNvPr>
            <p:cNvSpPr/>
            <p:nvPr/>
          </p:nvSpPr>
          <p:spPr>
            <a:xfrm rot="-2922755">
              <a:off x="4070359" y="2721845"/>
              <a:ext cx="18661" cy="13436"/>
            </a:xfrm>
            <a:custGeom>
              <a:avLst/>
              <a:gdLst/>
              <a:ahLst/>
              <a:cxnLst/>
              <a:rect l="l" t="t" r="r" b="b"/>
              <a:pathLst>
                <a:path w="150" h="108" extrusionOk="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1154;p24">
              <a:extLst>
                <a:ext uri="{FF2B5EF4-FFF2-40B4-BE49-F238E27FC236}">
                  <a16:creationId xmlns:a16="http://schemas.microsoft.com/office/drawing/2014/main" id="{476679A9-727E-1746-FEAF-44521D192885}"/>
                </a:ext>
              </a:extLst>
            </p:cNvPr>
            <p:cNvSpPr/>
            <p:nvPr/>
          </p:nvSpPr>
          <p:spPr>
            <a:xfrm rot="-2922755">
              <a:off x="4070523" y="2719454"/>
              <a:ext cx="17791" cy="13934"/>
            </a:xfrm>
            <a:custGeom>
              <a:avLst/>
              <a:gdLst/>
              <a:ahLst/>
              <a:cxnLst/>
              <a:rect l="l" t="t" r="r" b="b"/>
              <a:pathLst>
                <a:path w="143" h="112" extrusionOk="0">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1155;p24">
              <a:extLst>
                <a:ext uri="{FF2B5EF4-FFF2-40B4-BE49-F238E27FC236}">
                  <a16:creationId xmlns:a16="http://schemas.microsoft.com/office/drawing/2014/main" id="{190EB538-A55F-7DD4-D0B4-30BC4E8D66C0}"/>
                </a:ext>
              </a:extLst>
            </p:cNvPr>
            <p:cNvSpPr/>
            <p:nvPr/>
          </p:nvSpPr>
          <p:spPr>
            <a:xfrm rot="-2922755">
              <a:off x="4070036" y="271794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1156;p24">
              <a:extLst>
                <a:ext uri="{FF2B5EF4-FFF2-40B4-BE49-F238E27FC236}">
                  <a16:creationId xmlns:a16="http://schemas.microsoft.com/office/drawing/2014/main" id="{D637B5A5-2A75-5637-0B67-8E26D119CDD5}"/>
                </a:ext>
              </a:extLst>
            </p:cNvPr>
            <p:cNvSpPr/>
            <p:nvPr/>
          </p:nvSpPr>
          <p:spPr>
            <a:xfrm rot="-2922755">
              <a:off x="4070085" y="2715676"/>
              <a:ext cx="17791" cy="13436"/>
            </a:xfrm>
            <a:custGeom>
              <a:avLst/>
              <a:gdLst/>
              <a:ahLst/>
              <a:cxnLst/>
              <a:rect l="l" t="t" r="r" b="b"/>
              <a:pathLst>
                <a:path w="143" h="108" extrusionOk="0">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1157;p24">
              <a:extLst>
                <a:ext uri="{FF2B5EF4-FFF2-40B4-BE49-F238E27FC236}">
                  <a16:creationId xmlns:a16="http://schemas.microsoft.com/office/drawing/2014/main" id="{D1C81535-4C23-8D76-250D-9C88DDF0D12C}"/>
                </a:ext>
              </a:extLst>
            </p:cNvPr>
            <p:cNvSpPr/>
            <p:nvPr/>
          </p:nvSpPr>
          <p:spPr>
            <a:xfrm rot="-2922755">
              <a:off x="4069416" y="2713268"/>
              <a:ext cx="18786" cy="14307"/>
            </a:xfrm>
            <a:custGeom>
              <a:avLst/>
              <a:gdLst/>
              <a:ahLst/>
              <a:cxnLst/>
              <a:rect l="l" t="t" r="r" b="b"/>
              <a:pathLst>
                <a:path w="151" h="115" extrusionOk="0">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1158;p24">
              <a:extLst>
                <a:ext uri="{FF2B5EF4-FFF2-40B4-BE49-F238E27FC236}">
                  <a16:creationId xmlns:a16="http://schemas.microsoft.com/office/drawing/2014/main" id="{96ECA95E-D421-BB5D-967B-11885350B686}"/>
                </a:ext>
              </a:extLst>
            </p:cNvPr>
            <p:cNvSpPr/>
            <p:nvPr/>
          </p:nvSpPr>
          <p:spPr>
            <a:xfrm rot="-2922755">
              <a:off x="4069720" y="2711684"/>
              <a:ext cx="17915" cy="13436"/>
            </a:xfrm>
            <a:custGeom>
              <a:avLst/>
              <a:gdLst/>
              <a:ahLst/>
              <a:cxnLst/>
              <a:rect l="l" t="t" r="r" b="b"/>
              <a:pathLst>
                <a:path w="144" h="108" extrusionOk="0">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1159;p24">
              <a:extLst>
                <a:ext uri="{FF2B5EF4-FFF2-40B4-BE49-F238E27FC236}">
                  <a16:creationId xmlns:a16="http://schemas.microsoft.com/office/drawing/2014/main" id="{2DDAC493-D354-50B0-FAFC-519191F9048C}"/>
                </a:ext>
              </a:extLst>
            </p:cNvPr>
            <p:cNvSpPr/>
            <p:nvPr/>
          </p:nvSpPr>
          <p:spPr>
            <a:xfrm rot="-2922755">
              <a:off x="4068873" y="2709357"/>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1160;p24">
              <a:extLst>
                <a:ext uri="{FF2B5EF4-FFF2-40B4-BE49-F238E27FC236}">
                  <a16:creationId xmlns:a16="http://schemas.microsoft.com/office/drawing/2014/main" id="{82051D96-DCED-8707-6AD8-4167AAA0D2D8}"/>
                </a:ext>
              </a:extLst>
            </p:cNvPr>
            <p:cNvSpPr/>
            <p:nvPr/>
          </p:nvSpPr>
          <p:spPr>
            <a:xfrm rot="-2922755">
              <a:off x="4052808" y="2694698"/>
              <a:ext cx="50386" cy="37448"/>
            </a:xfrm>
            <a:custGeom>
              <a:avLst/>
              <a:gdLst/>
              <a:ahLst/>
              <a:cxnLst/>
              <a:rect l="l" t="t" r="r" b="b"/>
              <a:pathLst>
                <a:path w="405" h="301" extrusionOk="0">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1161;p24">
              <a:extLst>
                <a:ext uri="{FF2B5EF4-FFF2-40B4-BE49-F238E27FC236}">
                  <a16:creationId xmlns:a16="http://schemas.microsoft.com/office/drawing/2014/main" id="{1BA13FE9-FB88-E07C-7DBE-C7D257AD3B19}"/>
                </a:ext>
              </a:extLst>
            </p:cNvPr>
            <p:cNvSpPr/>
            <p:nvPr/>
          </p:nvSpPr>
          <p:spPr>
            <a:xfrm rot="-2922755">
              <a:off x="4120534" y="2692748"/>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1162;p24">
              <a:extLst>
                <a:ext uri="{FF2B5EF4-FFF2-40B4-BE49-F238E27FC236}">
                  <a16:creationId xmlns:a16="http://schemas.microsoft.com/office/drawing/2014/main" id="{C54019DF-B275-3D46-A07E-993806147192}"/>
                </a:ext>
              </a:extLst>
            </p:cNvPr>
            <p:cNvSpPr/>
            <p:nvPr/>
          </p:nvSpPr>
          <p:spPr>
            <a:xfrm rot="-2922755">
              <a:off x="4136786" y="2707322"/>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1163;p24">
              <a:extLst>
                <a:ext uri="{FF2B5EF4-FFF2-40B4-BE49-F238E27FC236}">
                  <a16:creationId xmlns:a16="http://schemas.microsoft.com/office/drawing/2014/main" id="{81B4EEA9-8236-F193-1F52-CF79DE422608}"/>
                </a:ext>
              </a:extLst>
            </p:cNvPr>
            <p:cNvSpPr/>
            <p:nvPr/>
          </p:nvSpPr>
          <p:spPr>
            <a:xfrm rot="-2922755">
              <a:off x="4136282" y="2709335"/>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1164;p24">
              <a:extLst>
                <a:ext uri="{FF2B5EF4-FFF2-40B4-BE49-F238E27FC236}">
                  <a16:creationId xmlns:a16="http://schemas.microsoft.com/office/drawing/2014/main" id="{42943776-C09F-5CDD-013A-7C39C89CBB38}"/>
                </a:ext>
              </a:extLst>
            </p:cNvPr>
            <p:cNvSpPr/>
            <p:nvPr/>
          </p:nvSpPr>
          <p:spPr>
            <a:xfrm rot="-2922755">
              <a:off x="4137062" y="271124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1165;p24">
              <a:extLst>
                <a:ext uri="{FF2B5EF4-FFF2-40B4-BE49-F238E27FC236}">
                  <a16:creationId xmlns:a16="http://schemas.microsoft.com/office/drawing/2014/main" id="{6CC10EFC-D21A-490B-9ACF-417D17FA9296}"/>
                </a:ext>
              </a:extLst>
            </p:cNvPr>
            <p:cNvSpPr/>
            <p:nvPr/>
          </p:nvSpPr>
          <p:spPr>
            <a:xfrm rot="-2922755">
              <a:off x="4136906" y="2713153"/>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1166;p24">
              <a:extLst>
                <a:ext uri="{FF2B5EF4-FFF2-40B4-BE49-F238E27FC236}">
                  <a16:creationId xmlns:a16="http://schemas.microsoft.com/office/drawing/2014/main" id="{91AA30D3-EFA7-587F-A3C9-0B6C744C0292}"/>
                </a:ext>
              </a:extLst>
            </p:cNvPr>
            <p:cNvSpPr/>
            <p:nvPr/>
          </p:nvSpPr>
          <p:spPr>
            <a:xfrm rot="-2922755">
              <a:off x="4137371" y="2715259"/>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1167;p24">
              <a:extLst>
                <a:ext uri="{FF2B5EF4-FFF2-40B4-BE49-F238E27FC236}">
                  <a16:creationId xmlns:a16="http://schemas.microsoft.com/office/drawing/2014/main" id="{CFBA5E73-908C-4125-6F3B-7C02A7549489}"/>
                </a:ext>
              </a:extLst>
            </p:cNvPr>
            <p:cNvSpPr/>
            <p:nvPr/>
          </p:nvSpPr>
          <p:spPr>
            <a:xfrm rot="-2922755">
              <a:off x="4137423" y="2717878"/>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1168;p24">
              <a:extLst>
                <a:ext uri="{FF2B5EF4-FFF2-40B4-BE49-F238E27FC236}">
                  <a16:creationId xmlns:a16="http://schemas.microsoft.com/office/drawing/2014/main" id="{B577BEC3-8A29-C001-273F-59DC4D549A32}"/>
                </a:ext>
              </a:extLst>
            </p:cNvPr>
            <p:cNvSpPr/>
            <p:nvPr/>
          </p:nvSpPr>
          <p:spPr>
            <a:xfrm rot="-2922755">
              <a:off x="4137762" y="2719058"/>
              <a:ext cx="17791" cy="13934"/>
            </a:xfrm>
            <a:custGeom>
              <a:avLst/>
              <a:gdLst/>
              <a:ahLst/>
              <a:cxnLst/>
              <a:rect l="l" t="t" r="r" b="b"/>
              <a:pathLst>
                <a:path w="143" h="112" extrusionOk="0">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1169;p24">
              <a:extLst>
                <a:ext uri="{FF2B5EF4-FFF2-40B4-BE49-F238E27FC236}">
                  <a16:creationId xmlns:a16="http://schemas.microsoft.com/office/drawing/2014/main" id="{47F8C296-BF5B-6374-6E2A-8ADACBEEC37A}"/>
                </a:ext>
              </a:extLst>
            </p:cNvPr>
            <p:cNvSpPr/>
            <p:nvPr/>
          </p:nvSpPr>
          <p:spPr>
            <a:xfrm rot="-2922755">
              <a:off x="4137746" y="2721776"/>
              <a:ext cx="17791" cy="13436"/>
            </a:xfrm>
            <a:custGeom>
              <a:avLst/>
              <a:gdLst/>
              <a:ahLst/>
              <a:cxnLst/>
              <a:rect l="l" t="t" r="r" b="b"/>
              <a:pathLst>
                <a:path w="143" h="108" extrusionOk="0">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1170;p24">
              <a:extLst>
                <a:ext uri="{FF2B5EF4-FFF2-40B4-BE49-F238E27FC236}">
                  <a16:creationId xmlns:a16="http://schemas.microsoft.com/office/drawing/2014/main" id="{D0B878B6-2084-16F7-46B6-F93077713B94}"/>
                </a:ext>
              </a:extLst>
            </p:cNvPr>
            <p:cNvSpPr/>
            <p:nvPr/>
          </p:nvSpPr>
          <p:spPr>
            <a:xfrm rot="-2922755">
              <a:off x="4138513" y="27238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1171;p24">
              <a:extLst>
                <a:ext uri="{FF2B5EF4-FFF2-40B4-BE49-F238E27FC236}">
                  <a16:creationId xmlns:a16="http://schemas.microsoft.com/office/drawing/2014/main" id="{979DE1A1-C3C3-D0EC-8DB3-1AB0707B0351}"/>
                </a:ext>
              </a:extLst>
            </p:cNvPr>
            <p:cNvSpPr/>
            <p:nvPr/>
          </p:nvSpPr>
          <p:spPr>
            <a:xfrm rot="-2922755">
              <a:off x="4137987" y="2725768"/>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1172;p24">
              <a:extLst>
                <a:ext uri="{FF2B5EF4-FFF2-40B4-BE49-F238E27FC236}">
                  <a16:creationId xmlns:a16="http://schemas.microsoft.com/office/drawing/2014/main" id="{9C556BC1-9AB6-738C-B718-0CFBFE68D252}"/>
                </a:ext>
              </a:extLst>
            </p:cNvPr>
            <p:cNvSpPr/>
            <p:nvPr/>
          </p:nvSpPr>
          <p:spPr>
            <a:xfrm rot="-2922755">
              <a:off x="4138789" y="2727722"/>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1173;p24">
              <a:extLst>
                <a:ext uri="{FF2B5EF4-FFF2-40B4-BE49-F238E27FC236}">
                  <a16:creationId xmlns:a16="http://schemas.microsoft.com/office/drawing/2014/main" id="{611FB009-ABD7-216C-7663-543D51FAFE28}"/>
                </a:ext>
              </a:extLst>
            </p:cNvPr>
            <p:cNvSpPr/>
            <p:nvPr/>
          </p:nvSpPr>
          <p:spPr>
            <a:xfrm rot="-2922755">
              <a:off x="4138492" y="2729572"/>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1174;p24">
              <a:extLst>
                <a:ext uri="{FF2B5EF4-FFF2-40B4-BE49-F238E27FC236}">
                  <a16:creationId xmlns:a16="http://schemas.microsoft.com/office/drawing/2014/main" id="{E4756847-1D61-690B-BE48-92CDD257E8C1}"/>
                </a:ext>
              </a:extLst>
            </p:cNvPr>
            <p:cNvSpPr/>
            <p:nvPr/>
          </p:nvSpPr>
          <p:spPr>
            <a:xfrm rot="-2922755">
              <a:off x="4123092" y="2721017"/>
              <a:ext cx="49142" cy="36950"/>
            </a:xfrm>
            <a:custGeom>
              <a:avLst/>
              <a:gdLst/>
              <a:ahLst/>
              <a:cxnLst/>
              <a:rect l="l" t="t" r="r" b="b"/>
              <a:pathLst>
                <a:path w="395" h="297" extrusionOk="0">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1175;p24">
              <a:extLst>
                <a:ext uri="{FF2B5EF4-FFF2-40B4-BE49-F238E27FC236}">
                  <a16:creationId xmlns:a16="http://schemas.microsoft.com/office/drawing/2014/main" id="{2E478B85-B104-00AC-CB73-41CEC2792022}"/>
                </a:ext>
              </a:extLst>
            </p:cNvPr>
            <p:cNvSpPr/>
            <p:nvPr/>
          </p:nvSpPr>
          <p:spPr>
            <a:xfrm rot="-2922755">
              <a:off x="4185138" y="2662459"/>
              <a:ext cx="50137" cy="37075"/>
            </a:xfrm>
            <a:custGeom>
              <a:avLst/>
              <a:gdLst/>
              <a:ahLst/>
              <a:cxnLst/>
              <a:rect l="l" t="t" r="r" b="b"/>
              <a:pathLst>
                <a:path w="403" h="298" extrusionOk="0">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1176;p24">
              <a:extLst>
                <a:ext uri="{FF2B5EF4-FFF2-40B4-BE49-F238E27FC236}">
                  <a16:creationId xmlns:a16="http://schemas.microsoft.com/office/drawing/2014/main" id="{9F0C32DA-4327-C83C-F2C0-2D499560BAB2}"/>
                </a:ext>
              </a:extLst>
            </p:cNvPr>
            <p:cNvSpPr/>
            <p:nvPr/>
          </p:nvSpPr>
          <p:spPr>
            <a:xfrm rot="-2922755">
              <a:off x="4201905" y="2682684"/>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1177;p24">
              <a:extLst>
                <a:ext uri="{FF2B5EF4-FFF2-40B4-BE49-F238E27FC236}">
                  <a16:creationId xmlns:a16="http://schemas.microsoft.com/office/drawing/2014/main" id="{E7A2DA67-2073-2646-C65E-11943F227632}"/>
                </a:ext>
              </a:extLst>
            </p:cNvPr>
            <p:cNvSpPr/>
            <p:nvPr/>
          </p:nvSpPr>
          <p:spPr>
            <a:xfrm rot="-2922755">
              <a:off x="4202834" y="2688501"/>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1178;p24">
              <a:extLst>
                <a:ext uri="{FF2B5EF4-FFF2-40B4-BE49-F238E27FC236}">
                  <a16:creationId xmlns:a16="http://schemas.microsoft.com/office/drawing/2014/main" id="{F5772586-F4A4-2D73-A74A-D40160FCBCC6}"/>
                </a:ext>
              </a:extLst>
            </p:cNvPr>
            <p:cNvSpPr/>
            <p:nvPr/>
          </p:nvSpPr>
          <p:spPr>
            <a:xfrm rot="-2922755">
              <a:off x="4203323" y="269514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1179;p24">
              <a:extLst>
                <a:ext uri="{FF2B5EF4-FFF2-40B4-BE49-F238E27FC236}">
                  <a16:creationId xmlns:a16="http://schemas.microsoft.com/office/drawing/2014/main" id="{005C3006-FD24-A262-2C0A-18DF05BA7CBE}"/>
                </a:ext>
              </a:extLst>
            </p:cNvPr>
            <p:cNvSpPr/>
            <p:nvPr/>
          </p:nvSpPr>
          <p:spPr>
            <a:xfrm rot="-2922755">
              <a:off x="4204408" y="2701061"/>
              <a:ext cx="17542" cy="13436"/>
            </a:xfrm>
            <a:custGeom>
              <a:avLst/>
              <a:gdLst/>
              <a:ahLst/>
              <a:cxnLst/>
              <a:rect l="l" t="t" r="r" b="b"/>
              <a:pathLst>
                <a:path w="141" h="108" extrusionOk="0">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1180;p24">
              <a:extLst>
                <a:ext uri="{FF2B5EF4-FFF2-40B4-BE49-F238E27FC236}">
                  <a16:creationId xmlns:a16="http://schemas.microsoft.com/office/drawing/2014/main" id="{E1D12922-3521-37FF-FFDF-3D7F3F28294E}"/>
                </a:ext>
              </a:extLst>
            </p:cNvPr>
            <p:cNvSpPr/>
            <p:nvPr/>
          </p:nvSpPr>
          <p:spPr>
            <a:xfrm rot="-2922755">
              <a:off x="4204727" y="27076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1181;p24">
              <a:extLst>
                <a:ext uri="{FF2B5EF4-FFF2-40B4-BE49-F238E27FC236}">
                  <a16:creationId xmlns:a16="http://schemas.microsoft.com/office/drawing/2014/main" id="{60207DFA-B86B-0583-7CA7-0AD1690EADB0}"/>
                </a:ext>
              </a:extLst>
            </p:cNvPr>
            <p:cNvSpPr/>
            <p:nvPr/>
          </p:nvSpPr>
          <p:spPr>
            <a:xfrm rot="-2922755">
              <a:off x="4205410" y="2712729"/>
              <a:ext cx="17791" cy="13934"/>
            </a:xfrm>
            <a:custGeom>
              <a:avLst/>
              <a:gdLst/>
              <a:ahLst/>
              <a:cxnLst/>
              <a:rect l="l" t="t" r="r" b="b"/>
              <a:pathLst>
                <a:path w="143" h="112" extrusionOk="0">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1182;p24">
              <a:extLst>
                <a:ext uri="{FF2B5EF4-FFF2-40B4-BE49-F238E27FC236}">
                  <a16:creationId xmlns:a16="http://schemas.microsoft.com/office/drawing/2014/main" id="{7ECF289A-5645-B0C8-85DD-F8D7AE7A4285}"/>
                </a:ext>
              </a:extLst>
            </p:cNvPr>
            <p:cNvSpPr/>
            <p:nvPr/>
          </p:nvSpPr>
          <p:spPr>
            <a:xfrm rot="-2922755">
              <a:off x="4205749" y="2719319"/>
              <a:ext cx="17791" cy="13934"/>
            </a:xfrm>
            <a:custGeom>
              <a:avLst/>
              <a:gdLst/>
              <a:ahLst/>
              <a:cxnLst/>
              <a:rect l="l" t="t" r="r" b="b"/>
              <a:pathLst>
                <a:path w="143" h="112" extrusionOk="0">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1183;p24">
              <a:extLst>
                <a:ext uri="{FF2B5EF4-FFF2-40B4-BE49-F238E27FC236}">
                  <a16:creationId xmlns:a16="http://schemas.microsoft.com/office/drawing/2014/main" id="{B1A85091-C114-089B-9E1E-D53DD122A7FC}"/>
                </a:ext>
              </a:extLst>
            </p:cNvPr>
            <p:cNvSpPr/>
            <p:nvPr/>
          </p:nvSpPr>
          <p:spPr>
            <a:xfrm rot="-2922755">
              <a:off x="4205882" y="2725552"/>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1184;p24">
              <a:extLst>
                <a:ext uri="{FF2B5EF4-FFF2-40B4-BE49-F238E27FC236}">
                  <a16:creationId xmlns:a16="http://schemas.microsoft.com/office/drawing/2014/main" id="{EE74580C-AA2C-09A0-FAC0-814A20FF3725}"/>
                </a:ext>
              </a:extLst>
            </p:cNvPr>
            <p:cNvSpPr/>
            <p:nvPr/>
          </p:nvSpPr>
          <p:spPr>
            <a:xfrm rot="-2922755">
              <a:off x="4207120" y="273180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1185;p24">
              <a:extLst>
                <a:ext uri="{FF2B5EF4-FFF2-40B4-BE49-F238E27FC236}">
                  <a16:creationId xmlns:a16="http://schemas.microsoft.com/office/drawing/2014/main" id="{9F851DDD-D3C8-0AAE-9444-837FE434E458}"/>
                </a:ext>
              </a:extLst>
            </p:cNvPr>
            <p:cNvSpPr/>
            <p:nvPr/>
          </p:nvSpPr>
          <p:spPr>
            <a:xfrm rot="-2922755">
              <a:off x="4207243" y="2738040"/>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1186;p24">
              <a:extLst>
                <a:ext uri="{FF2B5EF4-FFF2-40B4-BE49-F238E27FC236}">
                  <a16:creationId xmlns:a16="http://schemas.microsoft.com/office/drawing/2014/main" id="{533B445A-0425-4BD0-2D04-FC4C63939B59}"/>
                </a:ext>
              </a:extLst>
            </p:cNvPr>
            <p:cNvSpPr/>
            <p:nvPr/>
          </p:nvSpPr>
          <p:spPr>
            <a:xfrm rot="-2922755">
              <a:off x="4208430" y="2744303"/>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1187;p24">
              <a:extLst>
                <a:ext uri="{FF2B5EF4-FFF2-40B4-BE49-F238E27FC236}">
                  <a16:creationId xmlns:a16="http://schemas.microsoft.com/office/drawing/2014/main" id="{3B681786-7ACD-3B3D-1A34-8D9FEC41A10C}"/>
                </a:ext>
              </a:extLst>
            </p:cNvPr>
            <p:cNvSpPr/>
            <p:nvPr/>
          </p:nvSpPr>
          <p:spPr>
            <a:xfrm rot="-2922755">
              <a:off x="4208797" y="2750554"/>
              <a:ext cx="18537" cy="13436"/>
            </a:xfrm>
            <a:custGeom>
              <a:avLst/>
              <a:gdLst/>
              <a:ahLst/>
              <a:cxnLst/>
              <a:rect l="l" t="t" r="r" b="b"/>
              <a:pathLst>
                <a:path w="149"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1188;p24">
              <a:extLst>
                <a:ext uri="{FF2B5EF4-FFF2-40B4-BE49-F238E27FC236}">
                  <a16:creationId xmlns:a16="http://schemas.microsoft.com/office/drawing/2014/main" id="{0A6B6113-5342-9CA0-858B-A245B629B491}"/>
                </a:ext>
              </a:extLst>
            </p:cNvPr>
            <p:cNvSpPr/>
            <p:nvPr/>
          </p:nvSpPr>
          <p:spPr>
            <a:xfrm rot="-2922755">
              <a:off x="4193560" y="2746252"/>
              <a:ext cx="50386" cy="37821"/>
            </a:xfrm>
            <a:custGeom>
              <a:avLst/>
              <a:gdLst/>
              <a:ahLst/>
              <a:cxnLst/>
              <a:rect l="l" t="t" r="r" b="b"/>
              <a:pathLst>
                <a:path w="405" h="304" extrusionOk="0">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1189;p24">
              <a:extLst>
                <a:ext uri="{FF2B5EF4-FFF2-40B4-BE49-F238E27FC236}">
                  <a16:creationId xmlns:a16="http://schemas.microsoft.com/office/drawing/2014/main" id="{0574BFDB-7705-1D5A-2324-50833C2ABA48}"/>
                </a:ext>
              </a:extLst>
            </p:cNvPr>
            <p:cNvSpPr/>
            <p:nvPr/>
          </p:nvSpPr>
          <p:spPr>
            <a:xfrm rot="-2922755">
              <a:off x="4252668" y="2632273"/>
              <a:ext cx="50386" cy="37448"/>
            </a:xfrm>
            <a:custGeom>
              <a:avLst/>
              <a:gdLst/>
              <a:ahLst/>
              <a:cxnLst/>
              <a:rect l="l" t="t" r="r" b="b"/>
              <a:pathLst>
                <a:path w="405" h="301" extrusionOk="0">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1190;p24">
              <a:extLst>
                <a:ext uri="{FF2B5EF4-FFF2-40B4-BE49-F238E27FC236}">
                  <a16:creationId xmlns:a16="http://schemas.microsoft.com/office/drawing/2014/main" id="{629C90BD-92E4-DE26-1088-6A6D6B13097D}"/>
                </a:ext>
              </a:extLst>
            </p:cNvPr>
            <p:cNvSpPr/>
            <p:nvPr/>
          </p:nvSpPr>
          <p:spPr>
            <a:xfrm rot="-2922755">
              <a:off x="4270071" y="2658041"/>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1191;p24">
              <a:extLst>
                <a:ext uri="{FF2B5EF4-FFF2-40B4-BE49-F238E27FC236}">
                  <a16:creationId xmlns:a16="http://schemas.microsoft.com/office/drawing/2014/main" id="{632D1DDB-2C27-51B1-1567-6310BDFB8042}"/>
                </a:ext>
              </a:extLst>
            </p:cNvPr>
            <p:cNvSpPr/>
            <p:nvPr/>
          </p:nvSpPr>
          <p:spPr>
            <a:xfrm rot="-2922755">
              <a:off x="4271721" y="2668138"/>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1192;p24">
              <a:extLst>
                <a:ext uri="{FF2B5EF4-FFF2-40B4-BE49-F238E27FC236}">
                  <a16:creationId xmlns:a16="http://schemas.microsoft.com/office/drawing/2014/main" id="{C1AF1E0C-7517-FF81-44FE-51A9188D06EF}"/>
                </a:ext>
              </a:extLst>
            </p:cNvPr>
            <p:cNvSpPr/>
            <p:nvPr/>
          </p:nvSpPr>
          <p:spPr>
            <a:xfrm rot="-2922755">
              <a:off x="4272282" y="2678278"/>
              <a:ext cx="18786" cy="14058"/>
            </a:xfrm>
            <a:custGeom>
              <a:avLst/>
              <a:gdLst/>
              <a:ahLst/>
              <a:cxnLst/>
              <a:rect l="l" t="t" r="r" b="b"/>
              <a:pathLst>
                <a:path w="151" h="113" extrusionOk="0">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1193;p24">
              <a:extLst>
                <a:ext uri="{FF2B5EF4-FFF2-40B4-BE49-F238E27FC236}">
                  <a16:creationId xmlns:a16="http://schemas.microsoft.com/office/drawing/2014/main" id="{9BCE0C3B-D4F1-6316-8A0C-A29A2616ABAC}"/>
                </a:ext>
              </a:extLst>
            </p:cNvPr>
            <p:cNvSpPr/>
            <p:nvPr/>
          </p:nvSpPr>
          <p:spPr>
            <a:xfrm rot="-2922755">
              <a:off x="4273885" y="2688396"/>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1194;p24">
              <a:extLst>
                <a:ext uri="{FF2B5EF4-FFF2-40B4-BE49-F238E27FC236}">
                  <a16:creationId xmlns:a16="http://schemas.microsoft.com/office/drawing/2014/main" id="{A1C20AB8-4E22-A681-7786-0F911CF40E95}"/>
                </a:ext>
              </a:extLst>
            </p:cNvPr>
            <p:cNvSpPr/>
            <p:nvPr/>
          </p:nvSpPr>
          <p:spPr>
            <a:xfrm rot="-2922755">
              <a:off x="4274938" y="2699747"/>
              <a:ext cx="17542" cy="13436"/>
            </a:xfrm>
            <a:custGeom>
              <a:avLst/>
              <a:gdLst/>
              <a:ahLst/>
              <a:cxnLst/>
              <a:rect l="l" t="t" r="r" b="b"/>
              <a:pathLst>
                <a:path w="141" h="108" extrusionOk="0">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1195;p24">
              <a:extLst>
                <a:ext uri="{FF2B5EF4-FFF2-40B4-BE49-F238E27FC236}">
                  <a16:creationId xmlns:a16="http://schemas.microsoft.com/office/drawing/2014/main" id="{FBB8D9C2-D87A-47A3-B100-BAE74DE3F78D}"/>
                </a:ext>
              </a:extLst>
            </p:cNvPr>
            <p:cNvSpPr/>
            <p:nvPr/>
          </p:nvSpPr>
          <p:spPr>
            <a:xfrm rot="-2922755">
              <a:off x="4276175" y="270958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1196;p24">
              <a:extLst>
                <a:ext uri="{FF2B5EF4-FFF2-40B4-BE49-F238E27FC236}">
                  <a16:creationId xmlns:a16="http://schemas.microsoft.com/office/drawing/2014/main" id="{A66EAFE4-20C4-9BE2-7C1C-E25A4FD531F3}"/>
                </a:ext>
              </a:extLst>
            </p:cNvPr>
            <p:cNvSpPr/>
            <p:nvPr/>
          </p:nvSpPr>
          <p:spPr>
            <a:xfrm rot="-2922755">
              <a:off x="4276816" y="2720022"/>
              <a:ext cx="17915" cy="13436"/>
            </a:xfrm>
            <a:custGeom>
              <a:avLst/>
              <a:gdLst/>
              <a:ahLst/>
              <a:cxnLst/>
              <a:rect l="l" t="t" r="r" b="b"/>
              <a:pathLst>
                <a:path w="144" h="108" extrusionOk="0">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1197;p24">
              <a:extLst>
                <a:ext uri="{FF2B5EF4-FFF2-40B4-BE49-F238E27FC236}">
                  <a16:creationId xmlns:a16="http://schemas.microsoft.com/office/drawing/2014/main" id="{067995FB-0950-DD94-3450-7221AC9A49E5}"/>
                </a:ext>
              </a:extLst>
            </p:cNvPr>
            <p:cNvSpPr/>
            <p:nvPr/>
          </p:nvSpPr>
          <p:spPr>
            <a:xfrm rot="-2922755">
              <a:off x="4278177" y="2729855"/>
              <a:ext cx="17791" cy="13436"/>
            </a:xfrm>
            <a:custGeom>
              <a:avLst/>
              <a:gdLst/>
              <a:ahLst/>
              <a:cxnLst/>
              <a:rect l="l" t="t" r="r" b="b"/>
              <a:pathLst>
                <a:path w="143" h="108" extrusionOk="0">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1198;p24">
              <a:extLst>
                <a:ext uri="{FF2B5EF4-FFF2-40B4-BE49-F238E27FC236}">
                  <a16:creationId xmlns:a16="http://schemas.microsoft.com/office/drawing/2014/main" id="{51D28827-4B78-2617-DD8C-33338B64B237}"/>
                </a:ext>
              </a:extLst>
            </p:cNvPr>
            <p:cNvSpPr/>
            <p:nvPr/>
          </p:nvSpPr>
          <p:spPr>
            <a:xfrm rot="-2922755">
              <a:off x="4278908" y="2740369"/>
              <a:ext cx="17791" cy="13561"/>
            </a:xfrm>
            <a:custGeom>
              <a:avLst/>
              <a:gdLst/>
              <a:ahLst/>
              <a:cxnLst/>
              <a:rect l="l" t="t" r="r" b="b"/>
              <a:pathLst>
                <a:path w="143" h="109" extrusionOk="0">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1199;p24">
              <a:extLst>
                <a:ext uri="{FF2B5EF4-FFF2-40B4-BE49-F238E27FC236}">
                  <a16:creationId xmlns:a16="http://schemas.microsoft.com/office/drawing/2014/main" id="{AFE4E464-6AAF-F877-85BE-597A71F7BC5B}"/>
                </a:ext>
              </a:extLst>
            </p:cNvPr>
            <p:cNvSpPr/>
            <p:nvPr/>
          </p:nvSpPr>
          <p:spPr>
            <a:xfrm rot="-2922755">
              <a:off x="4279422" y="275052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1200;p24">
              <a:extLst>
                <a:ext uri="{FF2B5EF4-FFF2-40B4-BE49-F238E27FC236}">
                  <a16:creationId xmlns:a16="http://schemas.microsoft.com/office/drawing/2014/main" id="{F410C8C9-F4F9-7D7E-F057-46A88542D96C}"/>
                </a:ext>
              </a:extLst>
            </p:cNvPr>
            <p:cNvSpPr/>
            <p:nvPr/>
          </p:nvSpPr>
          <p:spPr>
            <a:xfrm rot="-2922755">
              <a:off x="4281072" y="2760627"/>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1201;p24">
              <a:extLst>
                <a:ext uri="{FF2B5EF4-FFF2-40B4-BE49-F238E27FC236}">
                  <a16:creationId xmlns:a16="http://schemas.microsoft.com/office/drawing/2014/main" id="{CEB35E5C-F514-A0CE-EDBD-C790C0EF3B1A}"/>
                </a:ext>
              </a:extLst>
            </p:cNvPr>
            <p:cNvSpPr/>
            <p:nvPr/>
          </p:nvSpPr>
          <p:spPr>
            <a:xfrm rot="-2922755">
              <a:off x="4281586" y="2770787"/>
              <a:ext cx="18786" cy="13934"/>
            </a:xfrm>
            <a:custGeom>
              <a:avLst/>
              <a:gdLst/>
              <a:ahLst/>
              <a:cxnLst/>
              <a:rect l="l" t="t" r="r" b="b"/>
              <a:pathLst>
                <a:path w="151" h="112" extrusionOk="0">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1202;p24">
              <a:extLst>
                <a:ext uri="{FF2B5EF4-FFF2-40B4-BE49-F238E27FC236}">
                  <a16:creationId xmlns:a16="http://schemas.microsoft.com/office/drawing/2014/main" id="{A456A858-7344-2316-2C64-70DF97D3D1C2}"/>
                </a:ext>
              </a:extLst>
            </p:cNvPr>
            <p:cNvSpPr/>
            <p:nvPr/>
          </p:nvSpPr>
          <p:spPr>
            <a:xfrm rot="-2922755">
              <a:off x="4267570" y="2773321"/>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1203;p24">
              <a:extLst>
                <a:ext uri="{FF2B5EF4-FFF2-40B4-BE49-F238E27FC236}">
                  <a16:creationId xmlns:a16="http://schemas.microsoft.com/office/drawing/2014/main" id="{C452D9BF-CEE2-C0A9-A146-B19C24C5462A}"/>
                </a:ext>
              </a:extLst>
            </p:cNvPr>
            <p:cNvSpPr/>
            <p:nvPr/>
          </p:nvSpPr>
          <p:spPr>
            <a:xfrm rot="-2922755">
              <a:off x="4325340" y="2603167"/>
              <a:ext cx="50261" cy="37572"/>
            </a:xfrm>
            <a:custGeom>
              <a:avLst/>
              <a:gdLst/>
              <a:ahLst/>
              <a:cxnLst/>
              <a:rect l="l" t="t" r="r" b="b"/>
              <a:pathLst>
                <a:path w="404" h="302" extrusionOk="0">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1204;p24">
              <a:extLst>
                <a:ext uri="{FF2B5EF4-FFF2-40B4-BE49-F238E27FC236}">
                  <a16:creationId xmlns:a16="http://schemas.microsoft.com/office/drawing/2014/main" id="{512553B8-1C49-8146-5696-469D399E28DF}"/>
                </a:ext>
              </a:extLst>
            </p:cNvPr>
            <p:cNvSpPr/>
            <p:nvPr/>
          </p:nvSpPr>
          <p:spPr>
            <a:xfrm rot="-2922755">
              <a:off x="4343502" y="2634476"/>
              <a:ext cx="17791" cy="13934"/>
            </a:xfrm>
            <a:custGeom>
              <a:avLst/>
              <a:gdLst/>
              <a:ahLst/>
              <a:cxnLst/>
              <a:rect l="l" t="t" r="r" b="b"/>
              <a:pathLst>
                <a:path w="143" h="112" extrusionOk="0">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1205;p24">
              <a:extLst>
                <a:ext uri="{FF2B5EF4-FFF2-40B4-BE49-F238E27FC236}">
                  <a16:creationId xmlns:a16="http://schemas.microsoft.com/office/drawing/2014/main" id="{92A877D8-9AC4-1EEF-15E2-B0F65AA870AF}"/>
                </a:ext>
              </a:extLst>
            </p:cNvPr>
            <p:cNvSpPr/>
            <p:nvPr/>
          </p:nvSpPr>
          <p:spPr>
            <a:xfrm rot="-2922755">
              <a:off x="4345520" y="2648972"/>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1206;p24">
              <a:extLst>
                <a:ext uri="{FF2B5EF4-FFF2-40B4-BE49-F238E27FC236}">
                  <a16:creationId xmlns:a16="http://schemas.microsoft.com/office/drawing/2014/main" id="{09DD7642-EE9E-FBF2-2FC9-C253C94FBE8D}"/>
                </a:ext>
              </a:extLst>
            </p:cNvPr>
            <p:cNvSpPr/>
            <p:nvPr/>
          </p:nvSpPr>
          <p:spPr>
            <a:xfrm rot="-2922755">
              <a:off x="4346552" y="2663337"/>
              <a:ext cx="17791" cy="13561"/>
            </a:xfrm>
            <a:custGeom>
              <a:avLst/>
              <a:gdLst/>
              <a:ahLst/>
              <a:cxnLst/>
              <a:rect l="l" t="t" r="r" b="b"/>
              <a:pathLst>
                <a:path w="143" h="109" extrusionOk="0">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1207;p24">
              <a:extLst>
                <a:ext uri="{FF2B5EF4-FFF2-40B4-BE49-F238E27FC236}">
                  <a16:creationId xmlns:a16="http://schemas.microsoft.com/office/drawing/2014/main" id="{712225B5-BDBA-A41C-E8B6-FD912CD559B7}"/>
                </a:ext>
              </a:extLst>
            </p:cNvPr>
            <p:cNvSpPr/>
            <p:nvPr/>
          </p:nvSpPr>
          <p:spPr>
            <a:xfrm rot="-2922755">
              <a:off x="4347515" y="2677327"/>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1208;p24">
              <a:extLst>
                <a:ext uri="{FF2B5EF4-FFF2-40B4-BE49-F238E27FC236}">
                  <a16:creationId xmlns:a16="http://schemas.microsoft.com/office/drawing/2014/main" id="{A9F61A68-4B5D-B840-8758-C02B3C2EE032}"/>
                </a:ext>
              </a:extLst>
            </p:cNvPr>
            <p:cNvSpPr/>
            <p:nvPr/>
          </p:nvSpPr>
          <p:spPr>
            <a:xfrm rot="-2922755">
              <a:off x="4349593" y="2692202"/>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1209;p24">
              <a:extLst>
                <a:ext uri="{FF2B5EF4-FFF2-40B4-BE49-F238E27FC236}">
                  <a16:creationId xmlns:a16="http://schemas.microsoft.com/office/drawing/2014/main" id="{21A17392-611C-8D3D-F54D-B60514FF7375}"/>
                </a:ext>
              </a:extLst>
            </p:cNvPr>
            <p:cNvSpPr/>
            <p:nvPr/>
          </p:nvSpPr>
          <p:spPr>
            <a:xfrm rot="-2922755">
              <a:off x="4350426" y="2706251"/>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1210;p24">
              <a:extLst>
                <a:ext uri="{FF2B5EF4-FFF2-40B4-BE49-F238E27FC236}">
                  <a16:creationId xmlns:a16="http://schemas.microsoft.com/office/drawing/2014/main" id="{A1B0DF49-ADBA-7590-4AD3-4AF23A079E9B}"/>
                </a:ext>
              </a:extLst>
            </p:cNvPr>
            <p:cNvSpPr/>
            <p:nvPr/>
          </p:nvSpPr>
          <p:spPr>
            <a:xfrm rot="-2922755">
              <a:off x="4352478" y="2720323"/>
              <a:ext cx="17791" cy="14307"/>
            </a:xfrm>
            <a:custGeom>
              <a:avLst/>
              <a:gdLst/>
              <a:ahLst/>
              <a:cxnLst/>
              <a:rect l="l" t="t" r="r" b="b"/>
              <a:pathLst>
                <a:path w="143" h="115" extrusionOk="0">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1211;p24">
              <a:extLst>
                <a:ext uri="{FF2B5EF4-FFF2-40B4-BE49-F238E27FC236}">
                  <a16:creationId xmlns:a16="http://schemas.microsoft.com/office/drawing/2014/main" id="{27F1A939-008E-45CA-8D38-C2E96415E23A}"/>
                </a:ext>
              </a:extLst>
            </p:cNvPr>
            <p:cNvSpPr/>
            <p:nvPr/>
          </p:nvSpPr>
          <p:spPr>
            <a:xfrm rot="-2922755">
              <a:off x="4353617" y="273517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1212;p24">
              <a:extLst>
                <a:ext uri="{FF2B5EF4-FFF2-40B4-BE49-F238E27FC236}">
                  <a16:creationId xmlns:a16="http://schemas.microsoft.com/office/drawing/2014/main" id="{C901D7ED-0E09-168B-D5CD-943BCE6E1CD9}"/>
                </a:ext>
              </a:extLst>
            </p:cNvPr>
            <p:cNvSpPr/>
            <p:nvPr/>
          </p:nvSpPr>
          <p:spPr>
            <a:xfrm rot="-2922755">
              <a:off x="4355388" y="2749247"/>
              <a:ext cx="17791" cy="13561"/>
            </a:xfrm>
            <a:custGeom>
              <a:avLst/>
              <a:gdLst/>
              <a:ahLst/>
              <a:cxnLst/>
              <a:rect l="l" t="t" r="r" b="b"/>
              <a:pathLst>
                <a:path w="143" h="109" extrusionOk="0">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1213;p24">
              <a:extLst>
                <a:ext uri="{FF2B5EF4-FFF2-40B4-BE49-F238E27FC236}">
                  <a16:creationId xmlns:a16="http://schemas.microsoft.com/office/drawing/2014/main" id="{BC440CEA-03ED-E129-871C-3FF609A5471D}"/>
                </a:ext>
              </a:extLst>
            </p:cNvPr>
            <p:cNvSpPr/>
            <p:nvPr/>
          </p:nvSpPr>
          <p:spPr>
            <a:xfrm rot="-2922755">
              <a:off x="4356824" y="276400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1214;p24">
              <a:extLst>
                <a:ext uri="{FF2B5EF4-FFF2-40B4-BE49-F238E27FC236}">
                  <a16:creationId xmlns:a16="http://schemas.microsoft.com/office/drawing/2014/main" id="{2B8C0E70-81EC-E591-A4A6-281B78B67DE1}"/>
                </a:ext>
              </a:extLst>
            </p:cNvPr>
            <p:cNvSpPr/>
            <p:nvPr/>
          </p:nvSpPr>
          <p:spPr>
            <a:xfrm rot="-2922755">
              <a:off x="4358532" y="277806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1215;p24">
              <a:extLst>
                <a:ext uri="{FF2B5EF4-FFF2-40B4-BE49-F238E27FC236}">
                  <a16:creationId xmlns:a16="http://schemas.microsoft.com/office/drawing/2014/main" id="{74350E4D-9006-06AA-C3A8-8FE43FBC6A45}"/>
                </a:ext>
              </a:extLst>
            </p:cNvPr>
            <p:cNvSpPr/>
            <p:nvPr/>
          </p:nvSpPr>
          <p:spPr>
            <a:xfrm rot="-2922755">
              <a:off x="4359402" y="2792097"/>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1216;p24">
              <a:extLst>
                <a:ext uri="{FF2B5EF4-FFF2-40B4-BE49-F238E27FC236}">
                  <a16:creationId xmlns:a16="http://schemas.microsoft.com/office/drawing/2014/main" id="{DB737B5F-A88B-0D77-A586-22805F8227EE}"/>
                </a:ext>
              </a:extLst>
            </p:cNvPr>
            <p:cNvSpPr/>
            <p:nvPr/>
          </p:nvSpPr>
          <p:spPr>
            <a:xfrm rot="-2922755">
              <a:off x="4346156" y="2800223"/>
              <a:ext cx="49266" cy="37448"/>
            </a:xfrm>
            <a:custGeom>
              <a:avLst/>
              <a:gdLst/>
              <a:ahLst/>
              <a:cxnLst/>
              <a:rect l="l" t="t" r="r" b="b"/>
              <a:pathLst>
                <a:path w="396" h="301" extrusionOk="0">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1217;p24">
              <a:extLst>
                <a:ext uri="{FF2B5EF4-FFF2-40B4-BE49-F238E27FC236}">
                  <a16:creationId xmlns:a16="http://schemas.microsoft.com/office/drawing/2014/main" id="{2CCF65E1-5565-8D14-21BF-5B53B9E44061}"/>
                </a:ext>
              </a:extLst>
            </p:cNvPr>
            <p:cNvSpPr/>
            <p:nvPr/>
          </p:nvSpPr>
          <p:spPr>
            <a:xfrm rot="-2922755">
              <a:off x="4404483" y="2574985"/>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1218;p24">
              <a:extLst>
                <a:ext uri="{FF2B5EF4-FFF2-40B4-BE49-F238E27FC236}">
                  <a16:creationId xmlns:a16="http://schemas.microsoft.com/office/drawing/2014/main" id="{3F0C433C-BBC3-C887-A06F-5F75E3FDBB6C}"/>
                </a:ext>
              </a:extLst>
            </p:cNvPr>
            <p:cNvSpPr/>
            <p:nvPr/>
          </p:nvSpPr>
          <p:spPr>
            <a:xfrm rot="-2922755">
              <a:off x="4423117" y="2611502"/>
              <a:ext cx="17791" cy="13934"/>
            </a:xfrm>
            <a:custGeom>
              <a:avLst/>
              <a:gdLst/>
              <a:ahLst/>
              <a:cxnLst/>
              <a:rect l="l" t="t" r="r" b="b"/>
              <a:pathLst>
                <a:path w="143" h="112" extrusionOk="0">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1219;p24">
              <a:extLst>
                <a:ext uri="{FF2B5EF4-FFF2-40B4-BE49-F238E27FC236}">
                  <a16:creationId xmlns:a16="http://schemas.microsoft.com/office/drawing/2014/main" id="{9F939D72-F205-23FD-0911-01826F606F39}"/>
                </a:ext>
              </a:extLst>
            </p:cNvPr>
            <p:cNvSpPr/>
            <p:nvPr/>
          </p:nvSpPr>
          <p:spPr>
            <a:xfrm rot="-2922755">
              <a:off x="4424759" y="2630551"/>
              <a:ext cx="17915" cy="13436"/>
            </a:xfrm>
            <a:custGeom>
              <a:avLst/>
              <a:gdLst/>
              <a:ahLst/>
              <a:cxnLst/>
              <a:rect l="l" t="t" r="r" b="b"/>
              <a:pathLst>
                <a:path w="144" h="108" extrusionOk="0">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1220;p24">
              <a:extLst>
                <a:ext uri="{FF2B5EF4-FFF2-40B4-BE49-F238E27FC236}">
                  <a16:creationId xmlns:a16="http://schemas.microsoft.com/office/drawing/2014/main" id="{3E6CC358-32BF-1096-ED8D-C821D9E4209C}"/>
                </a:ext>
              </a:extLst>
            </p:cNvPr>
            <p:cNvSpPr/>
            <p:nvPr/>
          </p:nvSpPr>
          <p:spPr>
            <a:xfrm rot="-2922755">
              <a:off x="4426960" y="2648137"/>
              <a:ext cx="17791" cy="14307"/>
            </a:xfrm>
            <a:custGeom>
              <a:avLst/>
              <a:gdLst/>
              <a:ahLst/>
              <a:cxnLst/>
              <a:rect l="l" t="t" r="r" b="b"/>
              <a:pathLst>
                <a:path w="143" h="115" extrusionOk="0">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1221;p24">
              <a:extLst>
                <a:ext uri="{FF2B5EF4-FFF2-40B4-BE49-F238E27FC236}">
                  <a16:creationId xmlns:a16="http://schemas.microsoft.com/office/drawing/2014/main" id="{AC442D10-52AC-A329-380B-D1FDB73F0520}"/>
                </a:ext>
              </a:extLst>
            </p:cNvPr>
            <p:cNvSpPr/>
            <p:nvPr/>
          </p:nvSpPr>
          <p:spPr>
            <a:xfrm rot="-2922755">
              <a:off x="4428531" y="2667274"/>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1222;p24">
              <a:extLst>
                <a:ext uri="{FF2B5EF4-FFF2-40B4-BE49-F238E27FC236}">
                  <a16:creationId xmlns:a16="http://schemas.microsoft.com/office/drawing/2014/main" id="{74C57DF8-7771-6DCF-AB5A-A6D7D0CE42A6}"/>
                </a:ext>
              </a:extLst>
            </p:cNvPr>
            <p:cNvSpPr/>
            <p:nvPr/>
          </p:nvSpPr>
          <p:spPr>
            <a:xfrm rot="-2922755">
              <a:off x="4430207" y="2686025"/>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1223;p24">
              <a:extLst>
                <a:ext uri="{FF2B5EF4-FFF2-40B4-BE49-F238E27FC236}">
                  <a16:creationId xmlns:a16="http://schemas.microsoft.com/office/drawing/2014/main" id="{8F994211-1B4E-6A63-2048-7B029F0E2AE2}"/>
                </a:ext>
              </a:extLst>
            </p:cNvPr>
            <p:cNvSpPr/>
            <p:nvPr/>
          </p:nvSpPr>
          <p:spPr>
            <a:xfrm rot="-2922755">
              <a:off x="4432421" y="2704012"/>
              <a:ext cx="17791" cy="13810"/>
            </a:xfrm>
            <a:custGeom>
              <a:avLst/>
              <a:gdLst/>
              <a:ahLst/>
              <a:cxnLst/>
              <a:rect l="l" t="t" r="r" b="b"/>
              <a:pathLst>
                <a:path w="143" h="111" extrusionOk="0">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1224;p24">
              <a:extLst>
                <a:ext uri="{FF2B5EF4-FFF2-40B4-BE49-F238E27FC236}">
                  <a16:creationId xmlns:a16="http://schemas.microsoft.com/office/drawing/2014/main" id="{D65BC9BF-C698-A3D0-9B79-5DC6A1BAA5C6}"/>
                </a:ext>
              </a:extLst>
            </p:cNvPr>
            <p:cNvSpPr/>
            <p:nvPr/>
          </p:nvSpPr>
          <p:spPr>
            <a:xfrm rot="-2922755">
              <a:off x="4433915" y="2722733"/>
              <a:ext cx="18786" cy="13312"/>
            </a:xfrm>
            <a:custGeom>
              <a:avLst/>
              <a:gdLst/>
              <a:ahLst/>
              <a:cxnLst/>
              <a:rect l="l" t="t" r="r" b="b"/>
              <a:pathLst>
                <a:path w="151" h="107"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1225;p24">
              <a:extLst>
                <a:ext uri="{FF2B5EF4-FFF2-40B4-BE49-F238E27FC236}">
                  <a16:creationId xmlns:a16="http://schemas.microsoft.com/office/drawing/2014/main" id="{93E9D104-0F25-27D2-48A1-CD08C139FB52}"/>
                </a:ext>
              </a:extLst>
            </p:cNvPr>
            <p:cNvSpPr/>
            <p:nvPr/>
          </p:nvSpPr>
          <p:spPr>
            <a:xfrm rot="-2922755">
              <a:off x="4436311" y="2740626"/>
              <a:ext cx="17791" cy="14307"/>
            </a:xfrm>
            <a:custGeom>
              <a:avLst/>
              <a:gdLst/>
              <a:ahLst/>
              <a:cxnLst/>
              <a:rect l="l" t="t" r="r" b="b"/>
              <a:pathLst>
                <a:path w="143" h="115" extrusionOk="0">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1226;p24">
              <a:extLst>
                <a:ext uri="{FF2B5EF4-FFF2-40B4-BE49-F238E27FC236}">
                  <a16:creationId xmlns:a16="http://schemas.microsoft.com/office/drawing/2014/main" id="{1338B9CB-ED5F-FE47-D1EC-4B57BBF38EEF}"/>
                </a:ext>
              </a:extLst>
            </p:cNvPr>
            <p:cNvSpPr/>
            <p:nvPr/>
          </p:nvSpPr>
          <p:spPr>
            <a:xfrm rot="-2922755">
              <a:off x="4437712" y="275938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1227;p24">
              <a:extLst>
                <a:ext uri="{FF2B5EF4-FFF2-40B4-BE49-F238E27FC236}">
                  <a16:creationId xmlns:a16="http://schemas.microsoft.com/office/drawing/2014/main" id="{3D35D004-ACD4-15E7-F97D-889BFE22D69C}"/>
                </a:ext>
              </a:extLst>
            </p:cNvPr>
            <p:cNvSpPr/>
            <p:nvPr/>
          </p:nvSpPr>
          <p:spPr>
            <a:xfrm rot="-2922755">
              <a:off x="4440384" y="2778140"/>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1228;p24">
              <a:extLst>
                <a:ext uri="{FF2B5EF4-FFF2-40B4-BE49-F238E27FC236}">
                  <a16:creationId xmlns:a16="http://schemas.microsoft.com/office/drawing/2014/main" id="{2ACDB718-BF56-C99A-8A0F-BA2FA6F071F1}"/>
                </a:ext>
              </a:extLst>
            </p:cNvPr>
            <p:cNvSpPr/>
            <p:nvPr/>
          </p:nvSpPr>
          <p:spPr>
            <a:xfrm rot="-2922755">
              <a:off x="4441556" y="2796023"/>
              <a:ext cx="18786" cy="13934"/>
            </a:xfrm>
            <a:custGeom>
              <a:avLst/>
              <a:gdLst/>
              <a:ahLst/>
              <a:cxnLst/>
              <a:rect l="l" t="t" r="r" b="b"/>
              <a:pathLst>
                <a:path w="151" h="112" extrusionOk="0">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1229;p24">
              <a:extLst>
                <a:ext uri="{FF2B5EF4-FFF2-40B4-BE49-F238E27FC236}">
                  <a16:creationId xmlns:a16="http://schemas.microsoft.com/office/drawing/2014/main" id="{23F91918-B2C1-3605-D234-D22463C23EC4}"/>
                </a:ext>
              </a:extLst>
            </p:cNvPr>
            <p:cNvSpPr/>
            <p:nvPr/>
          </p:nvSpPr>
          <p:spPr>
            <a:xfrm rot="-2922755">
              <a:off x="4444045" y="2814744"/>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1230;p24">
              <a:extLst>
                <a:ext uri="{FF2B5EF4-FFF2-40B4-BE49-F238E27FC236}">
                  <a16:creationId xmlns:a16="http://schemas.microsoft.com/office/drawing/2014/main" id="{FC5269BC-CEE8-28BE-3146-0AB31B667439}"/>
                </a:ext>
              </a:extLst>
            </p:cNvPr>
            <p:cNvSpPr/>
            <p:nvPr/>
          </p:nvSpPr>
          <p:spPr>
            <a:xfrm rot="-2922755">
              <a:off x="4430261" y="2828018"/>
              <a:ext cx="50137" cy="37448"/>
            </a:xfrm>
            <a:custGeom>
              <a:avLst/>
              <a:gdLst/>
              <a:ahLst/>
              <a:cxnLst/>
              <a:rect l="l" t="t" r="r" b="b"/>
              <a:pathLst>
                <a:path w="403" h="301" extrusionOk="0">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1231;p24">
              <a:extLst>
                <a:ext uri="{FF2B5EF4-FFF2-40B4-BE49-F238E27FC236}">
                  <a16:creationId xmlns:a16="http://schemas.microsoft.com/office/drawing/2014/main" id="{53509299-8F56-9DC8-4813-02E8CFD007C5}"/>
                </a:ext>
              </a:extLst>
            </p:cNvPr>
            <p:cNvSpPr/>
            <p:nvPr/>
          </p:nvSpPr>
          <p:spPr>
            <a:xfrm rot="-2922755">
              <a:off x="4490664" y="2547537"/>
              <a:ext cx="50386" cy="37448"/>
            </a:xfrm>
            <a:custGeom>
              <a:avLst/>
              <a:gdLst/>
              <a:ahLst/>
              <a:cxnLst/>
              <a:rect l="l" t="t" r="r" b="b"/>
              <a:pathLst>
                <a:path w="405" h="301" extrusionOk="0">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1232;p24">
              <a:extLst>
                <a:ext uri="{FF2B5EF4-FFF2-40B4-BE49-F238E27FC236}">
                  <a16:creationId xmlns:a16="http://schemas.microsoft.com/office/drawing/2014/main" id="{1D8ADBD5-8DA3-A028-B39D-161F49F5143E}"/>
                </a:ext>
              </a:extLst>
            </p:cNvPr>
            <p:cNvSpPr/>
            <p:nvPr/>
          </p:nvSpPr>
          <p:spPr>
            <a:xfrm rot="-2922755">
              <a:off x="4529062" y="285694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1233;p24">
              <a:extLst>
                <a:ext uri="{FF2B5EF4-FFF2-40B4-BE49-F238E27FC236}">
                  <a16:creationId xmlns:a16="http://schemas.microsoft.com/office/drawing/2014/main" id="{2B82619C-3023-32F8-203B-44A661D1AB3D}"/>
                </a:ext>
              </a:extLst>
            </p:cNvPr>
            <p:cNvSpPr/>
            <p:nvPr/>
          </p:nvSpPr>
          <p:spPr>
            <a:xfrm rot="-2922755">
              <a:off x="4510231" y="2589981"/>
              <a:ext cx="17791" cy="13934"/>
            </a:xfrm>
            <a:custGeom>
              <a:avLst/>
              <a:gdLst/>
              <a:ahLst/>
              <a:cxnLst/>
              <a:rect l="l" t="t" r="r" b="b"/>
              <a:pathLst>
                <a:path w="143" h="112" extrusionOk="0">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1234;p24">
              <a:extLst>
                <a:ext uri="{FF2B5EF4-FFF2-40B4-BE49-F238E27FC236}">
                  <a16:creationId xmlns:a16="http://schemas.microsoft.com/office/drawing/2014/main" id="{BFA55B5B-9C06-DC52-2CA7-0FCBF8B38DD7}"/>
                </a:ext>
              </a:extLst>
            </p:cNvPr>
            <p:cNvSpPr/>
            <p:nvPr/>
          </p:nvSpPr>
          <p:spPr>
            <a:xfrm rot="-2922755">
              <a:off x="4511988" y="2612741"/>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1235;p24">
              <a:extLst>
                <a:ext uri="{FF2B5EF4-FFF2-40B4-BE49-F238E27FC236}">
                  <a16:creationId xmlns:a16="http://schemas.microsoft.com/office/drawing/2014/main" id="{9CD1A96B-5394-71E7-7B2F-9C2107024F98}"/>
                </a:ext>
              </a:extLst>
            </p:cNvPr>
            <p:cNvSpPr/>
            <p:nvPr/>
          </p:nvSpPr>
          <p:spPr>
            <a:xfrm rot="-2922755">
              <a:off x="4514962" y="2635219"/>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1236;p24">
              <a:extLst>
                <a:ext uri="{FF2B5EF4-FFF2-40B4-BE49-F238E27FC236}">
                  <a16:creationId xmlns:a16="http://schemas.microsoft.com/office/drawing/2014/main" id="{5DA4A7BC-4171-1748-ACD2-BF92D875E3CC}"/>
                </a:ext>
              </a:extLst>
            </p:cNvPr>
            <p:cNvSpPr/>
            <p:nvPr/>
          </p:nvSpPr>
          <p:spPr>
            <a:xfrm rot="-2922755">
              <a:off x="4516858" y="265791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1237;p24">
              <a:extLst>
                <a:ext uri="{FF2B5EF4-FFF2-40B4-BE49-F238E27FC236}">
                  <a16:creationId xmlns:a16="http://schemas.microsoft.com/office/drawing/2014/main" id="{B08B18C5-B497-39E8-0081-F6E16E41190E}"/>
                </a:ext>
              </a:extLst>
            </p:cNvPr>
            <p:cNvSpPr/>
            <p:nvPr/>
          </p:nvSpPr>
          <p:spPr>
            <a:xfrm rot="-2922755">
              <a:off x="4519724" y="268055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1238;p24">
              <a:extLst>
                <a:ext uri="{FF2B5EF4-FFF2-40B4-BE49-F238E27FC236}">
                  <a16:creationId xmlns:a16="http://schemas.microsoft.com/office/drawing/2014/main" id="{C9716346-3CEF-F2C7-F407-3473998CF3C1}"/>
                </a:ext>
              </a:extLst>
            </p:cNvPr>
            <p:cNvSpPr/>
            <p:nvPr/>
          </p:nvSpPr>
          <p:spPr>
            <a:xfrm rot="-2922755">
              <a:off x="4521771" y="2703182"/>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1239;p24">
              <a:extLst>
                <a:ext uri="{FF2B5EF4-FFF2-40B4-BE49-F238E27FC236}">
                  <a16:creationId xmlns:a16="http://schemas.microsoft.com/office/drawing/2014/main" id="{C08C300D-883F-764D-23CC-588C85E577BD}"/>
                </a:ext>
              </a:extLst>
            </p:cNvPr>
            <p:cNvSpPr/>
            <p:nvPr/>
          </p:nvSpPr>
          <p:spPr>
            <a:xfrm rot="-2922755">
              <a:off x="4524319" y="2724993"/>
              <a:ext cx="17915" cy="14307"/>
            </a:xfrm>
            <a:custGeom>
              <a:avLst/>
              <a:gdLst/>
              <a:ahLst/>
              <a:cxnLst/>
              <a:rect l="l" t="t" r="r" b="b"/>
              <a:pathLst>
                <a:path w="144" h="115" extrusionOk="0">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1240;p24">
              <a:extLst>
                <a:ext uri="{FF2B5EF4-FFF2-40B4-BE49-F238E27FC236}">
                  <a16:creationId xmlns:a16="http://schemas.microsoft.com/office/drawing/2014/main" id="{8104EFCE-275A-FC5F-8256-5E3BD7038C7A}"/>
                </a:ext>
              </a:extLst>
            </p:cNvPr>
            <p:cNvSpPr/>
            <p:nvPr/>
          </p:nvSpPr>
          <p:spPr>
            <a:xfrm rot="-2922755">
              <a:off x="4526348" y="2748080"/>
              <a:ext cx="17791" cy="13810"/>
            </a:xfrm>
            <a:custGeom>
              <a:avLst/>
              <a:gdLst/>
              <a:ahLst/>
              <a:cxnLst/>
              <a:rect l="l" t="t" r="r" b="b"/>
              <a:pathLst>
                <a:path w="143" h="111" extrusionOk="0">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1241;p24">
              <a:extLst>
                <a:ext uri="{FF2B5EF4-FFF2-40B4-BE49-F238E27FC236}">
                  <a16:creationId xmlns:a16="http://schemas.microsoft.com/office/drawing/2014/main" id="{6EFF6763-CC2B-C6A2-FBEA-B9F58A9730CD}"/>
                </a:ext>
              </a:extLst>
            </p:cNvPr>
            <p:cNvSpPr/>
            <p:nvPr/>
          </p:nvSpPr>
          <p:spPr>
            <a:xfrm rot="-2922755">
              <a:off x="4528186" y="277062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1242;p24">
              <a:extLst>
                <a:ext uri="{FF2B5EF4-FFF2-40B4-BE49-F238E27FC236}">
                  <a16:creationId xmlns:a16="http://schemas.microsoft.com/office/drawing/2014/main" id="{7AEEB3FB-9717-4B9D-D200-1705E45FB0C9}"/>
                </a:ext>
              </a:extLst>
            </p:cNvPr>
            <p:cNvSpPr/>
            <p:nvPr/>
          </p:nvSpPr>
          <p:spPr>
            <a:xfrm rot="-2922755">
              <a:off x="4531125" y="2793296"/>
              <a:ext cx="17791" cy="13561"/>
            </a:xfrm>
            <a:custGeom>
              <a:avLst/>
              <a:gdLst/>
              <a:ahLst/>
              <a:cxnLst/>
              <a:rect l="l" t="t" r="r" b="b"/>
              <a:pathLst>
                <a:path w="143" h="109" extrusionOk="0">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1243;p24">
              <a:extLst>
                <a:ext uri="{FF2B5EF4-FFF2-40B4-BE49-F238E27FC236}">
                  <a16:creationId xmlns:a16="http://schemas.microsoft.com/office/drawing/2014/main" id="{0DAF09B7-708E-452E-94DB-D7C513716D60}"/>
                </a:ext>
              </a:extLst>
            </p:cNvPr>
            <p:cNvSpPr/>
            <p:nvPr/>
          </p:nvSpPr>
          <p:spPr>
            <a:xfrm rot="-2922755">
              <a:off x="4533057" y="2815919"/>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1244;p24">
              <a:extLst>
                <a:ext uri="{FF2B5EF4-FFF2-40B4-BE49-F238E27FC236}">
                  <a16:creationId xmlns:a16="http://schemas.microsoft.com/office/drawing/2014/main" id="{CFFDF1E4-B5F4-59C8-38A7-E698456D69DE}"/>
                </a:ext>
              </a:extLst>
            </p:cNvPr>
            <p:cNvSpPr/>
            <p:nvPr/>
          </p:nvSpPr>
          <p:spPr>
            <a:xfrm rot="-2922755">
              <a:off x="4535970" y="2838537"/>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1245;p24">
              <a:extLst>
                <a:ext uri="{FF2B5EF4-FFF2-40B4-BE49-F238E27FC236}">
                  <a16:creationId xmlns:a16="http://schemas.microsoft.com/office/drawing/2014/main" id="{CBBF37C7-9235-F49B-384F-96A85DF5AC55}"/>
                </a:ext>
              </a:extLst>
            </p:cNvPr>
            <p:cNvSpPr/>
            <p:nvPr/>
          </p:nvSpPr>
          <p:spPr>
            <a:xfrm rot="-2922755">
              <a:off x="4588181" y="2521855"/>
              <a:ext cx="49142" cy="37448"/>
            </a:xfrm>
            <a:custGeom>
              <a:avLst/>
              <a:gdLst/>
              <a:ahLst/>
              <a:cxnLst/>
              <a:rect l="l" t="t" r="r" b="b"/>
              <a:pathLst>
                <a:path w="395" h="301" extrusionOk="0">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1246;p24">
              <a:extLst>
                <a:ext uri="{FF2B5EF4-FFF2-40B4-BE49-F238E27FC236}">
                  <a16:creationId xmlns:a16="http://schemas.microsoft.com/office/drawing/2014/main" id="{0CA8D84B-0448-42D6-1762-DB18ECB6F44D}"/>
                </a:ext>
              </a:extLst>
            </p:cNvPr>
            <p:cNvSpPr/>
            <p:nvPr/>
          </p:nvSpPr>
          <p:spPr>
            <a:xfrm rot="-2922755">
              <a:off x="4625036" y="2887539"/>
              <a:ext cx="49515" cy="37572"/>
            </a:xfrm>
            <a:custGeom>
              <a:avLst/>
              <a:gdLst/>
              <a:ahLst/>
              <a:cxnLst/>
              <a:rect l="l" t="t" r="r" b="b"/>
              <a:pathLst>
                <a:path w="398" h="302" extrusionOk="0">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1247;p24">
              <a:extLst>
                <a:ext uri="{FF2B5EF4-FFF2-40B4-BE49-F238E27FC236}">
                  <a16:creationId xmlns:a16="http://schemas.microsoft.com/office/drawing/2014/main" id="{8B359560-D75A-6E22-DCAC-3E9F1F69E9C4}"/>
                </a:ext>
              </a:extLst>
            </p:cNvPr>
            <p:cNvSpPr/>
            <p:nvPr/>
          </p:nvSpPr>
          <p:spPr>
            <a:xfrm rot="-2922755">
              <a:off x="4607222" y="2569847"/>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1248;p24">
              <a:extLst>
                <a:ext uri="{FF2B5EF4-FFF2-40B4-BE49-F238E27FC236}">
                  <a16:creationId xmlns:a16="http://schemas.microsoft.com/office/drawing/2014/main" id="{3A8035E8-6C10-7F75-A3ED-CCF1BE8BB31F}"/>
                </a:ext>
              </a:extLst>
            </p:cNvPr>
            <p:cNvSpPr/>
            <p:nvPr/>
          </p:nvSpPr>
          <p:spPr>
            <a:xfrm rot="-2922755">
              <a:off x="4609556" y="2596321"/>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1249;p24">
              <a:extLst>
                <a:ext uri="{FF2B5EF4-FFF2-40B4-BE49-F238E27FC236}">
                  <a16:creationId xmlns:a16="http://schemas.microsoft.com/office/drawing/2014/main" id="{7D60B304-E158-DE38-E668-EF53E8351845}"/>
                </a:ext>
              </a:extLst>
            </p:cNvPr>
            <p:cNvSpPr/>
            <p:nvPr/>
          </p:nvSpPr>
          <p:spPr>
            <a:xfrm rot="-2922755">
              <a:off x="4613115" y="2623675"/>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1250;p24">
              <a:extLst>
                <a:ext uri="{FF2B5EF4-FFF2-40B4-BE49-F238E27FC236}">
                  <a16:creationId xmlns:a16="http://schemas.microsoft.com/office/drawing/2014/main" id="{A0E8E58E-BBDE-497D-A50E-69378ED3304C}"/>
                </a:ext>
              </a:extLst>
            </p:cNvPr>
            <p:cNvSpPr/>
            <p:nvPr/>
          </p:nvSpPr>
          <p:spPr>
            <a:xfrm rot="-2922755">
              <a:off x="4615355" y="2650191"/>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1251;p24">
              <a:extLst>
                <a:ext uri="{FF2B5EF4-FFF2-40B4-BE49-F238E27FC236}">
                  <a16:creationId xmlns:a16="http://schemas.microsoft.com/office/drawing/2014/main" id="{380D5D9F-BD6C-86DD-426B-80FBCF8F14B7}"/>
                </a:ext>
              </a:extLst>
            </p:cNvPr>
            <p:cNvSpPr/>
            <p:nvPr/>
          </p:nvSpPr>
          <p:spPr>
            <a:xfrm rot="-2922755">
              <a:off x="4618591" y="2676831"/>
              <a:ext cx="17542" cy="13436"/>
            </a:xfrm>
            <a:custGeom>
              <a:avLst/>
              <a:gdLst/>
              <a:ahLst/>
              <a:cxnLst/>
              <a:rect l="l" t="t" r="r" b="b"/>
              <a:pathLst>
                <a:path w="141" h="108" extrusionOk="0">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1252;p24">
              <a:extLst>
                <a:ext uri="{FF2B5EF4-FFF2-40B4-BE49-F238E27FC236}">
                  <a16:creationId xmlns:a16="http://schemas.microsoft.com/office/drawing/2014/main" id="{BA0A8675-4A75-1DB6-D7F8-5B6489741C22}"/>
                </a:ext>
              </a:extLst>
            </p:cNvPr>
            <p:cNvSpPr/>
            <p:nvPr/>
          </p:nvSpPr>
          <p:spPr>
            <a:xfrm rot="-2922755">
              <a:off x="4620912" y="2703649"/>
              <a:ext cx="17791" cy="13436"/>
            </a:xfrm>
            <a:custGeom>
              <a:avLst/>
              <a:gdLst/>
              <a:ahLst/>
              <a:cxnLst/>
              <a:rect l="l" t="t" r="r" b="b"/>
              <a:pathLst>
                <a:path w="143" h="108" extrusionOk="0">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1253;p24">
              <a:extLst>
                <a:ext uri="{FF2B5EF4-FFF2-40B4-BE49-F238E27FC236}">
                  <a16:creationId xmlns:a16="http://schemas.microsoft.com/office/drawing/2014/main" id="{7A53EEED-A7D3-6BD0-911B-F295694C7AD7}"/>
                </a:ext>
              </a:extLst>
            </p:cNvPr>
            <p:cNvSpPr/>
            <p:nvPr/>
          </p:nvSpPr>
          <p:spPr>
            <a:xfrm rot="-2922755">
              <a:off x="4623979" y="2729916"/>
              <a:ext cx="17791" cy="13312"/>
            </a:xfrm>
            <a:custGeom>
              <a:avLst/>
              <a:gdLst/>
              <a:ahLst/>
              <a:cxnLst/>
              <a:rect l="l" t="t" r="r" b="b"/>
              <a:pathLst>
                <a:path w="143" h="107" extrusionOk="0">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1254;p24">
              <a:extLst>
                <a:ext uri="{FF2B5EF4-FFF2-40B4-BE49-F238E27FC236}">
                  <a16:creationId xmlns:a16="http://schemas.microsoft.com/office/drawing/2014/main" id="{CA7688C1-C1C7-531B-0462-841F9D1C53B8}"/>
                </a:ext>
              </a:extLst>
            </p:cNvPr>
            <p:cNvSpPr/>
            <p:nvPr/>
          </p:nvSpPr>
          <p:spPr>
            <a:xfrm rot="-2922755">
              <a:off x="4626414" y="275673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1255;p24">
              <a:extLst>
                <a:ext uri="{FF2B5EF4-FFF2-40B4-BE49-F238E27FC236}">
                  <a16:creationId xmlns:a16="http://schemas.microsoft.com/office/drawing/2014/main" id="{9DDDEA1F-51B2-906C-ECC4-1F5DA61DA438}"/>
                </a:ext>
              </a:extLst>
            </p:cNvPr>
            <p:cNvSpPr/>
            <p:nvPr/>
          </p:nvSpPr>
          <p:spPr>
            <a:xfrm rot="-2922755">
              <a:off x="4628732" y="2783275"/>
              <a:ext cx="18661" cy="13561"/>
            </a:xfrm>
            <a:custGeom>
              <a:avLst/>
              <a:gdLst/>
              <a:ahLst/>
              <a:cxnLst/>
              <a:rect l="l" t="t" r="r" b="b"/>
              <a:pathLst>
                <a:path w="150" h="109" extrusionOk="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1256;p24">
              <a:extLst>
                <a:ext uri="{FF2B5EF4-FFF2-40B4-BE49-F238E27FC236}">
                  <a16:creationId xmlns:a16="http://schemas.microsoft.com/office/drawing/2014/main" id="{A48966E1-9056-442E-D6E1-43B7108AD285}"/>
                </a:ext>
              </a:extLst>
            </p:cNvPr>
            <p:cNvSpPr/>
            <p:nvPr/>
          </p:nvSpPr>
          <p:spPr>
            <a:xfrm rot="-2922755">
              <a:off x="4631797" y="2809813"/>
              <a:ext cx="17915" cy="13561"/>
            </a:xfrm>
            <a:custGeom>
              <a:avLst/>
              <a:gdLst/>
              <a:ahLst/>
              <a:cxnLst/>
              <a:rect l="l" t="t" r="r" b="b"/>
              <a:pathLst>
                <a:path w="144" h="109" extrusionOk="0">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1257;p24">
              <a:extLst>
                <a:ext uri="{FF2B5EF4-FFF2-40B4-BE49-F238E27FC236}">
                  <a16:creationId xmlns:a16="http://schemas.microsoft.com/office/drawing/2014/main" id="{6174DBA8-2989-E4BC-CD56-9CFE1A6A729D}"/>
                </a:ext>
              </a:extLst>
            </p:cNvPr>
            <p:cNvSpPr/>
            <p:nvPr/>
          </p:nvSpPr>
          <p:spPr>
            <a:xfrm rot="-2922755">
              <a:off x="4634256" y="2836287"/>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1258;p24">
              <a:extLst>
                <a:ext uri="{FF2B5EF4-FFF2-40B4-BE49-F238E27FC236}">
                  <a16:creationId xmlns:a16="http://schemas.microsoft.com/office/drawing/2014/main" id="{7286815B-73B1-C562-A65A-02ED5BA6C147}"/>
                </a:ext>
              </a:extLst>
            </p:cNvPr>
            <p:cNvSpPr/>
            <p:nvPr/>
          </p:nvSpPr>
          <p:spPr>
            <a:xfrm rot="-2922755">
              <a:off x="4637367" y="2862927"/>
              <a:ext cx="17915" cy="13810"/>
            </a:xfrm>
            <a:custGeom>
              <a:avLst/>
              <a:gdLst/>
              <a:ahLst/>
              <a:cxnLst/>
              <a:rect l="l" t="t" r="r" b="b"/>
              <a:pathLst>
                <a:path w="144" h="111" extrusionOk="0">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1259;p24">
              <a:extLst>
                <a:ext uri="{FF2B5EF4-FFF2-40B4-BE49-F238E27FC236}">
                  <a16:creationId xmlns:a16="http://schemas.microsoft.com/office/drawing/2014/main" id="{B3245DDC-2460-CD56-FE38-49F2F1E37CC7}"/>
                </a:ext>
              </a:extLst>
            </p:cNvPr>
            <p:cNvSpPr/>
            <p:nvPr/>
          </p:nvSpPr>
          <p:spPr>
            <a:xfrm rot="-2922755">
              <a:off x="4695365" y="2498030"/>
              <a:ext cx="50137" cy="37448"/>
            </a:xfrm>
            <a:custGeom>
              <a:avLst/>
              <a:gdLst/>
              <a:ahLst/>
              <a:cxnLst/>
              <a:rect l="l" t="t" r="r" b="b"/>
              <a:pathLst>
                <a:path w="403" h="301" extrusionOk="0">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1260;p24">
              <a:extLst>
                <a:ext uri="{FF2B5EF4-FFF2-40B4-BE49-F238E27FC236}">
                  <a16:creationId xmlns:a16="http://schemas.microsoft.com/office/drawing/2014/main" id="{D9EC1CA6-6361-1407-ABF2-6EA1F21592CF}"/>
                </a:ext>
              </a:extLst>
            </p:cNvPr>
            <p:cNvSpPr/>
            <p:nvPr/>
          </p:nvSpPr>
          <p:spPr>
            <a:xfrm rot="-2922755">
              <a:off x="4739179" y="2919951"/>
              <a:ext cx="49142" cy="36950"/>
            </a:xfrm>
            <a:custGeom>
              <a:avLst/>
              <a:gdLst/>
              <a:ahLst/>
              <a:cxnLst/>
              <a:rect l="l" t="t" r="r" b="b"/>
              <a:pathLst>
                <a:path w="395" h="297" extrusionOk="0">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1261;p24">
              <a:extLst>
                <a:ext uri="{FF2B5EF4-FFF2-40B4-BE49-F238E27FC236}">
                  <a16:creationId xmlns:a16="http://schemas.microsoft.com/office/drawing/2014/main" id="{F448DB06-DF40-19C4-EE83-C0C2DD66EA60}"/>
                </a:ext>
              </a:extLst>
            </p:cNvPr>
            <p:cNvSpPr/>
            <p:nvPr/>
          </p:nvSpPr>
          <p:spPr>
            <a:xfrm rot="-2922755">
              <a:off x="4715981" y="2551715"/>
              <a:ext cx="17666" cy="13436"/>
            </a:xfrm>
            <a:custGeom>
              <a:avLst/>
              <a:gdLst/>
              <a:ahLst/>
              <a:cxnLst/>
              <a:rect l="l" t="t" r="r" b="b"/>
              <a:pathLst>
                <a:path w="142" h="108" extrusionOk="0">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1262;p24">
              <a:extLst>
                <a:ext uri="{FF2B5EF4-FFF2-40B4-BE49-F238E27FC236}">
                  <a16:creationId xmlns:a16="http://schemas.microsoft.com/office/drawing/2014/main" id="{1A44F055-6684-B35B-509F-DC35106F27C9}"/>
                </a:ext>
              </a:extLst>
            </p:cNvPr>
            <p:cNvSpPr/>
            <p:nvPr/>
          </p:nvSpPr>
          <p:spPr>
            <a:xfrm rot="-2922755">
              <a:off x="4718692" y="2582456"/>
              <a:ext cx="17915" cy="13561"/>
            </a:xfrm>
            <a:custGeom>
              <a:avLst/>
              <a:gdLst/>
              <a:ahLst/>
              <a:cxnLst/>
              <a:rect l="l" t="t" r="r" b="b"/>
              <a:pathLst>
                <a:path w="144" h="109" extrusionOk="0">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1263;p24">
              <a:extLst>
                <a:ext uri="{FF2B5EF4-FFF2-40B4-BE49-F238E27FC236}">
                  <a16:creationId xmlns:a16="http://schemas.microsoft.com/office/drawing/2014/main" id="{029C87CD-B8E4-1BA3-267E-54898BED6412}"/>
                </a:ext>
              </a:extLst>
            </p:cNvPr>
            <p:cNvSpPr/>
            <p:nvPr/>
          </p:nvSpPr>
          <p:spPr>
            <a:xfrm rot="-2922755">
              <a:off x="4721532" y="2612858"/>
              <a:ext cx="18786" cy="14307"/>
            </a:xfrm>
            <a:custGeom>
              <a:avLst/>
              <a:gdLst/>
              <a:ahLst/>
              <a:cxnLst/>
              <a:rect l="l" t="t" r="r" b="b"/>
              <a:pathLst>
                <a:path w="151" h="115" extrusionOk="0">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1264;p24">
              <a:extLst>
                <a:ext uri="{FF2B5EF4-FFF2-40B4-BE49-F238E27FC236}">
                  <a16:creationId xmlns:a16="http://schemas.microsoft.com/office/drawing/2014/main" id="{3635595A-6009-21EE-E26D-256061E413F3}"/>
                </a:ext>
              </a:extLst>
            </p:cNvPr>
            <p:cNvSpPr/>
            <p:nvPr/>
          </p:nvSpPr>
          <p:spPr>
            <a:xfrm rot="-2922755">
              <a:off x="4725238" y="264412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1265;p24">
              <a:extLst>
                <a:ext uri="{FF2B5EF4-FFF2-40B4-BE49-F238E27FC236}">
                  <a16:creationId xmlns:a16="http://schemas.microsoft.com/office/drawing/2014/main" id="{ECC597F8-D03F-4416-D850-77E2A287FC08}"/>
                </a:ext>
              </a:extLst>
            </p:cNvPr>
            <p:cNvSpPr/>
            <p:nvPr/>
          </p:nvSpPr>
          <p:spPr>
            <a:xfrm rot="-2922755">
              <a:off x="4727802" y="2674535"/>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1266;p24">
              <a:extLst>
                <a:ext uri="{FF2B5EF4-FFF2-40B4-BE49-F238E27FC236}">
                  <a16:creationId xmlns:a16="http://schemas.microsoft.com/office/drawing/2014/main" id="{9D0E031F-75D9-D642-0300-0556119124D9}"/>
                </a:ext>
              </a:extLst>
            </p:cNvPr>
            <p:cNvSpPr/>
            <p:nvPr/>
          </p:nvSpPr>
          <p:spPr>
            <a:xfrm rot="-2922755">
              <a:off x="4731615" y="2704891"/>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1267;p24">
              <a:extLst>
                <a:ext uri="{FF2B5EF4-FFF2-40B4-BE49-F238E27FC236}">
                  <a16:creationId xmlns:a16="http://schemas.microsoft.com/office/drawing/2014/main" id="{1A2AD39E-A46B-D514-367E-D704915C336A}"/>
                </a:ext>
              </a:extLst>
            </p:cNvPr>
            <p:cNvSpPr/>
            <p:nvPr/>
          </p:nvSpPr>
          <p:spPr>
            <a:xfrm rot="-2922755">
              <a:off x="4734441" y="2736282"/>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1268;p24">
              <a:extLst>
                <a:ext uri="{FF2B5EF4-FFF2-40B4-BE49-F238E27FC236}">
                  <a16:creationId xmlns:a16="http://schemas.microsoft.com/office/drawing/2014/main" id="{9FB129B5-1F34-5ED0-7DB0-77771C385162}"/>
                </a:ext>
              </a:extLst>
            </p:cNvPr>
            <p:cNvSpPr/>
            <p:nvPr/>
          </p:nvSpPr>
          <p:spPr>
            <a:xfrm rot="-2922755">
              <a:off x="4737979" y="276665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1269;p24">
              <a:extLst>
                <a:ext uri="{FF2B5EF4-FFF2-40B4-BE49-F238E27FC236}">
                  <a16:creationId xmlns:a16="http://schemas.microsoft.com/office/drawing/2014/main" id="{AFCAEADD-EA4D-02C9-A874-5C2177C6012B}"/>
                </a:ext>
              </a:extLst>
            </p:cNvPr>
            <p:cNvSpPr/>
            <p:nvPr/>
          </p:nvSpPr>
          <p:spPr>
            <a:xfrm rot="-2922755">
              <a:off x="4740826" y="2797442"/>
              <a:ext cx="17791" cy="13934"/>
            </a:xfrm>
            <a:custGeom>
              <a:avLst/>
              <a:gdLst/>
              <a:ahLst/>
              <a:cxnLst/>
              <a:rect l="l" t="t" r="r" b="b"/>
              <a:pathLst>
                <a:path w="143" h="112" extrusionOk="0">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1270;p24">
              <a:extLst>
                <a:ext uri="{FF2B5EF4-FFF2-40B4-BE49-F238E27FC236}">
                  <a16:creationId xmlns:a16="http://schemas.microsoft.com/office/drawing/2014/main" id="{758E8593-F368-6DEC-4CFF-0F1091B95827}"/>
                </a:ext>
              </a:extLst>
            </p:cNvPr>
            <p:cNvSpPr/>
            <p:nvPr/>
          </p:nvSpPr>
          <p:spPr>
            <a:xfrm rot="-2922755">
              <a:off x="4743698" y="2828689"/>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1271;p24">
              <a:extLst>
                <a:ext uri="{FF2B5EF4-FFF2-40B4-BE49-F238E27FC236}">
                  <a16:creationId xmlns:a16="http://schemas.microsoft.com/office/drawing/2014/main" id="{4F618C22-9655-A14F-2AD9-0AF9FFC2C0D4}"/>
                </a:ext>
              </a:extLst>
            </p:cNvPr>
            <p:cNvSpPr/>
            <p:nvPr/>
          </p:nvSpPr>
          <p:spPr>
            <a:xfrm rot="-2922755">
              <a:off x="4747236" y="285905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1272;p24">
              <a:extLst>
                <a:ext uri="{FF2B5EF4-FFF2-40B4-BE49-F238E27FC236}">
                  <a16:creationId xmlns:a16="http://schemas.microsoft.com/office/drawing/2014/main" id="{733F33A9-9176-940E-30F7-79A25223C6AC}"/>
                </a:ext>
              </a:extLst>
            </p:cNvPr>
            <p:cNvSpPr/>
            <p:nvPr/>
          </p:nvSpPr>
          <p:spPr>
            <a:xfrm rot="-2922755">
              <a:off x="4749935" y="2889522"/>
              <a:ext cx="18661" cy="13934"/>
            </a:xfrm>
            <a:custGeom>
              <a:avLst/>
              <a:gdLst/>
              <a:ahLst/>
              <a:cxnLst/>
              <a:rect l="l" t="t" r="r" b="b"/>
              <a:pathLst>
                <a:path w="150" h="112" extrusionOk="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1273;p24">
              <a:extLst>
                <a:ext uri="{FF2B5EF4-FFF2-40B4-BE49-F238E27FC236}">
                  <a16:creationId xmlns:a16="http://schemas.microsoft.com/office/drawing/2014/main" id="{73EAC38D-5BB7-9F03-1B41-E0ACAA85446B}"/>
                </a:ext>
              </a:extLst>
            </p:cNvPr>
            <p:cNvSpPr/>
            <p:nvPr/>
          </p:nvSpPr>
          <p:spPr>
            <a:xfrm rot="-2922755">
              <a:off x="4816594" y="2476115"/>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1274;p24">
              <a:extLst>
                <a:ext uri="{FF2B5EF4-FFF2-40B4-BE49-F238E27FC236}">
                  <a16:creationId xmlns:a16="http://schemas.microsoft.com/office/drawing/2014/main" id="{7AFBFF16-365C-8930-F882-6AEA18B02BAD}"/>
                </a:ext>
              </a:extLst>
            </p:cNvPr>
            <p:cNvSpPr/>
            <p:nvPr/>
          </p:nvSpPr>
          <p:spPr>
            <a:xfrm rot="-2922755">
              <a:off x="4865639" y="2953834"/>
              <a:ext cx="49266" cy="37572"/>
            </a:xfrm>
            <a:custGeom>
              <a:avLst/>
              <a:gdLst/>
              <a:ahLst/>
              <a:cxnLst/>
              <a:rect l="l" t="t" r="r" b="b"/>
              <a:pathLst>
                <a:path w="396" h="302" extrusionOk="0">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1275;p24">
              <a:extLst>
                <a:ext uri="{FF2B5EF4-FFF2-40B4-BE49-F238E27FC236}">
                  <a16:creationId xmlns:a16="http://schemas.microsoft.com/office/drawing/2014/main" id="{66D98723-A676-2B4C-C941-59FBEB984F6E}"/>
                </a:ext>
              </a:extLst>
            </p:cNvPr>
            <p:cNvSpPr/>
            <p:nvPr/>
          </p:nvSpPr>
          <p:spPr>
            <a:xfrm rot="-2922755">
              <a:off x="4836975" y="2534821"/>
              <a:ext cx="18661" cy="13561"/>
            </a:xfrm>
            <a:custGeom>
              <a:avLst/>
              <a:gdLst/>
              <a:ahLst/>
              <a:cxnLst/>
              <a:rect l="l" t="t" r="r" b="b"/>
              <a:pathLst>
                <a:path w="150" h="109" extrusionOk="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1276;p24">
              <a:extLst>
                <a:ext uri="{FF2B5EF4-FFF2-40B4-BE49-F238E27FC236}">
                  <a16:creationId xmlns:a16="http://schemas.microsoft.com/office/drawing/2014/main" id="{0F706C57-CB22-2E12-3C9D-338FE380DEE8}"/>
                </a:ext>
              </a:extLst>
            </p:cNvPr>
            <p:cNvSpPr/>
            <p:nvPr/>
          </p:nvSpPr>
          <p:spPr>
            <a:xfrm rot="-2922755">
              <a:off x="4841203" y="2569949"/>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1277;p24">
              <a:extLst>
                <a:ext uri="{FF2B5EF4-FFF2-40B4-BE49-F238E27FC236}">
                  <a16:creationId xmlns:a16="http://schemas.microsoft.com/office/drawing/2014/main" id="{46F070B1-4365-A659-3066-ED5FC7E7758F}"/>
                </a:ext>
              </a:extLst>
            </p:cNvPr>
            <p:cNvSpPr/>
            <p:nvPr/>
          </p:nvSpPr>
          <p:spPr>
            <a:xfrm rot="-2922755">
              <a:off x="4844420" y="2604618"/>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1278;p24">
              <a:extLst>
                <a:ext uri="{FF2B5EF4-FFF2-40B4-BE49-F238E27FC236}">
                  <a16:creationId xmlns:a16="http://schemas.microsoft.com/office/drawing/2014/main" id="{3D5B53DC-0DF3-DEC1-67B8-B4085CEA605D}"/>
                </a:ext>
              </a:extLst>
            </p:cNvPr>
            <p:cNvSpPr/>
            <p:nvPr/>
          </p:nvSpPr>
          <p:spPr>
            <a:xfrm rot="-2922755">
              <a:off x="4847594" y="2639716"/>
              <a:ext cx="18786" cy="13436"/>
            </a:xfrm>
            <a:custGeom>
              <a:avLst/>
              <a:gdLst/>
              <a:ahLst/>
              <a:cxnLst/>
              <a:rect l="l" t="t" r="r" b="b"/>
              <a:pathLst>
                <a:path w="151" h="108" extrusionOk="0">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1279;p24">
              <a:extLst>
                <a:ext uri="{FF2B5EF4-FFF2-40B4-BE49-F238E27FC236}">
                  <a16:creationId xmlns:a16="http://schemas.microsoft.com/office/drawing/2014/main" id="{58481ABB-E486-4DA4-A0A6-6EE01BC8D2B3}"/>
                </a:ext>
              </a:extLst>
            </p:cNvPr>
            <p:cNvSpPr/>
            <p:nvPr/>
          </p:nvSpPr>
          <p:spPr>
            <a:xfrm rot="-2922755">
              <a:off x="4851576" y="2674152"/>
              <a:ext cx="17791" cy="13934"/>
            </a:xfrm>
            <a:custGeom>
              <a:avLst/>
              <a:gdLst/>
              <a:ahLst/>
              <a:cxnLst/>
              <a:rect l="l" t="t" r="r" b="b"/>
              <a:pathLst>
                <a:path w="143" h="112" extrusionOk="0">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1280;p24">
              <a:extLst>
                <a:ext uri="{FF2B5EF4-FFF2-40B4-BE49-F238E27FC236}">
                  <a16:creationId xmlns:a16="http://schemas.microsoft.com/office/drawing/2014/main" id="{26D7469F-00D7-AB3B-2897-E5F4F68DA1B5}"/>
                </a:ext>
              </a:extLst>
            </p:cNvPr>
            <p:cNvSpPr/>
            <p:nvPr/>
          </p:nvSpPr>
          <p:spPr>
            <a:xfrm rot="-2922755">
              <a:off x="4854797" y="2709228"/>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1281;p24">
              <a:extLst>
                <a:ext uri="{FF2B5EF4-FFF2-40B4-BE49-F238E27FC236}">
                  <a16:creationId xmlns:a16="http://schemas.microsoft.com/office/drawing/2014/main" id="{F355FC2A-3604-A4F8-7620-6AAE08EA0FAD}"/>
                </a:ext>
              </a:extLst>
            </p:cNvPr>
            <p:cNvSpPr/>
            <p:nvPr/>
          </p:nvSpPr>
          <p:spPr>
            <a:xfrm rot="-2922755">
              <a:off x="4858779" y="274354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1282;p24">
              <a:extLst>
                <a:ext uri="{FF2B5EF4-FFF2-40B4-BE49-F238E27FC236}">
                  <a16:creationId xmlns:a16="http://schemas.microsoft.com/office/drawing/2014/main" id="{8EEA5185-4B77-0B51-1177-EAA4F7F205E7}"/>
                </a:ext>
              </a:extLst>
            </p:cNvPr>
            <p:cNvSpPr/>
            <p:nvPr/>
          </p:nvSpPr>
          <p:spPr>
            <a:xfrm rot="-2922755">
              <a:off x="4862204" y="2779042"/>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1283;p24">
              <a:extLst>
                <a:ext uri="{FF2B5EF4-FFF2-40B4-BE49-F238E27FC236}">
                  <a16:creationId xmlns:a16="http://schemas.microsoft.com/office/drawing/2014/main" id="{095C583A-78D0-6B2D-0A16-79DCB242E693}"/>
                </a:ext>
              </a:extLst>
            </p:cNvPr>
            <p:cNvSpPr/>
            <p:nvPr/>
          </p:nvSpPr>
          <p:spPr>
            <a:xfrm rot="-2922755">
              <a:off x="4865561" y="2814170"/>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1284;p24">
              <a:extLst>
                <a:ext uri="{FF2B5EF4-FFF2-40B4-BE49-F238E27FC236}">
                  <a16:creationId xmlns:a16="http://schemas.microsoft.com/office/drawing/2014/main" id="{83CE4F65-C33F-A2E0-6E69-503A1932E8C4}"/>
                </a:ext>
              </a:extLst>
            </p:cNvPr>
            <p:cNvSpPr/>
            <p:nvPr/>
          </p:nvSpPr>
          <p:spPr>
            <a:xfrm rot="-2922755">
              <a:off x="4869454" y="2848533"/>
              <a:ext cx="17791" cy="13810"/>
            </a:xfrm>
            <a:custGeom>
              <a:avLst/>
              <a:gdLst/>
              <a:ahLst/>
              <a:cxnLst/>
              <a:rect l="l" t="t" r="r" b="b"/>
              <a:pathLst>
                <a:path w="143" h="111" extrusionOk="0">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1285;p24">
              <a:extLst>
                <a:ext uri="{FF2B5EF4-FFF2-40B4-BE49-F238E27FC236}">
                  <a16:creationId xmlns:a16="http://schemas.microsoft.com/office/drawing/2014/main" id="{AF329C64-6010-8132-6769-D6598847BE9A}"/>
                </a:ext>
              </a:extLst>
            </p:cNvPr>
            <p:cNvSpPr/>
            <p:nvPr/>
          </p:nvSpPr>
          <p:spPr>
            <a:xfrm rot="-2922755">
              <a:off x="4872675" y="2883610"/>
              <a:ext cx="18786" cy="13436"/>
            </a:xfrm>
            <a:custGeom>
              <a:avLst/>
              <a:gdLst/>
              <a:ahLst/>
              <a:cxnLst/>
              <a:rect l="l" t="t" r="r" b="b"/>
              <a:pathLst>
                <a:path w="151" h="108" extrusionOk="0">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1286;p24">
              <a:extLst>
                <a:ext uri="{FF2B5EF4-FFF2-40B4-BE49-F238E27FC236}">
                  <a16:creationId xmlns:a16="http://schemas.microsoft.com/office/drawing/2014/main" id="{83019619-FED8-7671-5EC1-B54C16F5C2C9}"/>
                </a:ext>
              </a:extLst>
            </p:cNvPr>
            <p:cNvSpPr/>
            <p:nvPr/>
          </p:nvSpPr>
          <p:spPr>
            <a:xfrm rot="-2922755">
              <a:off x="4876704" y="291790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1287;p24">
              <a:extLst>
                <a:ext uri="{FF2B5EF4-FFF2-40B4-BE49-F238E27FC236}">
                  <a16:creationId xmlns:a16="http://schemas.microsoft.com/office/drawing/2014/main" id="{B595870E-09C6-91FC-C78D-A50070FB9BF1}"/>
                </a:ext>
              </a:extLst>
            </p:cNvPr>
            <p:cNvSpPr/>
            <p:nvPr/>
          </p:nvSpPr>
          <p:spPr>
            <a:xfrm rot="-2922755">
              <a:off x="4958357" y="2455565"/>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1288;p24">
              <a:extLst>
                <a:ext uri="{FF2B5EF4-FFF2-40B4-BE49-F238E27FC236}">
                  <a16:creationId xmlns:a16="http://schemas.microsoft.com/office/drawing/2014/main" id="{245C4141-440C-D266-6BCC-33AF7A30237E}"/>
                </a:ext>
              </a:extLst>
            </p:cNvPr>
            <p:cNvSpPr/>
            <p:nvPr/>
          </p:nvSpPr>
          <p:spPr>
            <a:xfrm rot="-2922755">
              <a:off x="5007202" y="2990227"/>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1289;p24">
              <a:extLst>
                <a:ext uri="{FF2B5EF4-FFF2-40B4-BE49-F238E27FC236}">
                  <a16:creationId xmlns:a16="http://schemas.microsoft.com/office/drawing/2014/main" id="{315F2B77-DCEC-A721-22A2-2305AD78E59A}"/>
                </a:ext>
              </a:extLst>
            </p:cNvPr>
            <p:cNvSpPr/>
            <p:nvPr/>
          </p:nvSpPr>
          <p:spPr>
            <a:xfrm rot="-2922755">
              <a:off x="4973212" y="2520768"/>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1290;p24">
              <a:extLst>
                <a:ext uri="{FF2B5EF4-FFF2-40B4-BE49-F238E27FC236}">
                  <a16:creationId xmlns:a16="http://schemas.microsoft.com/office/drawing/2014/main" id="{C1D29301-0D84-8F3F-63C2-2AE6CC91A536}"/>
                </a:ext>
              </a:extLst>
            </p:cNvPr>
            <p:cNvSpPr/>
            <p:nvPr/>
          </p:nvSpPr>
          <p:spPr>
            <a:xfrm rot="-2922755">
              <a:off x="4977809" y="2559773"/>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1291;p24">
              <a:extLst>
                <a:ext uri="{FF2B5EF4-FFF2-40B4-BE49-F238E27FC236}">
                  <a16:creationId xmlns:a16="http://schemas.microsoft.com/office/drawing/2014/main" id="{96271499-6CC3-39A4-6F58-F2608975082F}"/>
                </a:ext>
              </a:extLst>
            </p:cNvPr>
            <p:cNvSpPr/>
            <p:nvPr/>
          </p:nvSpPr>
          <p:spPr>
            <a:xfrm rot="-2922755">
              <a:off x="4981531" y="259876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1292;p24">
              <a:extLst>
                <a:ext uri="{FF2B5EF4-FFF2-40B4-BE49-F238E27FC236}">
                  <a16:creationId xmlns:a16="http://schemas.microsoft.com/office/drawing/2014/main" id="{BF9E9C16-4346-21A9-50F3-B4D2DEC65B84}"/>
                </a:ext>
              </a:extLst>
            </p:cNvPr>
            <p:cNvSpPr/>
            <p:nvPr/>
          </p:nvSpPr>
          <p:spPr>
            <a:xfrm rot="-2922755">
              <a:off x="4985861" y="2636909"/>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1293;p24">
              <a:extLst>
                <a:ext uri="{FF2B5EF4-FFF2-40B4-BE49-F238E27FC236}">
                  <a16:creationId xmlns:a16="http://schemas.microsoft.com/office/drawing/2014/main" id="{3957BD3C-9A18-443A-80AE-AE344B0293AB}"/>
                </a:ext>
              </a:extLst>
            </p:cNvPr>
            <p:cNvSpPr/>
            <p:nvPr/>
          </p:nvSpPr>
          <p:spPr>
            <a:xfrm rot="-2922755">
              <a:off x="4989595" y="2676304"/>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1294;p24">
              <a:extLst>
                <a:ext uri="{FF2B5EF4-FFF2-40B4-BE49-F238E27FC236}">
                  <a16:creationId xmlns:a16="http://schemas.microsoft.com/office/drawing/2014/main" id="{3F2C94F4-89ED-48C3-04B5-D7E37AF200B6}"/>
                </a:ext>
              </a:extLst>
            </p:cNvPr>
            <p:cNvSpPr/>
            <p:nvPr/>
          </p:nvSpPr>
          <p:spPr>
            <a:xfrm rot="-2922755">
              <a:off x="4993181" y="2715372"/>
              <a:ext cx="18661" cy="13561"/>
            </a:xfrm>
            <a:custGeom>
              <a:avLst/>
              <a:gdLst/>
              <a:ahLst/>
              <a:cxnLst/>
              <a:rect l="l" t="t" r="r" b="b"/>
              <a:pathLst>
                <a:path w="150" h="109" extrusionOk="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1295;p24">
              <a:extLst>
                <a:ext uri="{FF2B5EF4-FFF2-40B4-BE49-F238E27FC236}">
                  <a16:creationId xmlns:a16="http://schemas.microsoft.com/office/drawing/2014/main" id="{2636A8A8-4952-6E91-A1B8-92EA5F1F36B8}"/>
                </a:ext>
              </a:extLst>
            </p:cNvPr>
            <p:cNvSpPr/>
            <p:nvPr/>
          </p:nvSpPr>
          <p:spPr>
            <a:xfrm rot="-2922755">
              <a:off x="4997732" y="2754398"/>
              <a:ext cx="17791" cy="13436"/>
            </a:xfrm>
            <a:custGeom>
              <a:avLst/>
              <a:gdLst/>
              <a:ahLst/>
              <a:cxnLst/>
              <a:rect l="l" t="t" r="r" b="b"/>
              <a:pathLst>
                <a:path w="143" h="108" extrusionOk="0">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1296;p24">
              <a:extLst>
                <a:ext uri="{FF2B5EF4-FFF2-40B4-BE49-F238E27FC236}">
                  <a16:creationId xmlns:a16="http://schemas.microsoft.com/office/drawing/2014/main" id="{75B6EC9C-6B85-3546-5981-F25440EFF29B}"/>
                </a:ext>
              </a:extLst>
            </p:cNvPr>
            <p:cNvSpPr/>
            <p:nvPr/>
          </p:nvSpPr>
          <p:spPr>
            <a:xfrm rot="-2922755">
              <a:off x="5001500" y="2793496"/>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1297;p24">
              <a:extLst>
                <a:ext uri="{FF2B5EF4-FFF2-40B4-BE49-F238E27FC236}">
                  <a16:creationId xmlns:a16="http://schemas.microsoft.com/office/drawing/2014/main" id="{1DC427C1-46ED-8414-8C2D-4A0431662BD4}"/>
                </a:ext>
              </a:extLst>
            </p:cNvPr>
            <p:cNvSpPr/>
            <p:nvPr/>
          </p:nvSpPr>
          <p:spPr>
            <a:xfrm rot="-2922755">
              <a:off x="5006076" y="2832454"/>
              <a:ext cx="17666" cy="13436"/>
            </a:xfrm>
            <a:custGeom>
              <a:avLst/>
              <a:gdLst/>
              <a:ahLst/>
              <a:cxnLst/>
              <a:rect l="l" t="t" r="r" b="b"/>
              <a:pathLst>
                <a:path w="142" h="108" extrusionOk="0">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1298;p24">
              <a:extLst>
                <a:ext uri="{FF2B5EF4-FFF2-40B4-BE49-F238E27FC236}">
                  <a16:creationId xmlns:a16="http://schemas.microsoft.com/office/drawing/2014/main" id="{C243A8BF-FA2E-BA07-30B7-014382997119}"/>
                </a:ext>
              </a:extLst>
            </p:cNvPr>
            <p:cNvSpPr/>
            <p:nvPr/>
          </p:nvSpPr>
          <p:spPr>
            <a:xfrm rot="-2922755">
              <a:off x="5009509" y="2871058"/>
              <a:ext cx="17791" cy="14058"/>
            </a:xfrm>
            <a:custGeom>
              <a:avLst/>
              <a:gdLst/>
              <a:ahLst/>
              <a:cxnLst/>
              <a:rect l="l" t="t" r="r" b="b"/>
              <a:pathLst>
                <a:path w="143" h="113" extrusionOk="0">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1299;p24">
              <a:extLst>
                <a:ext uri="{FF2B5EF4-FFF2-40B4-BE49-F238E27FC236}">
                  <a16:creationId xmlns:a16="http://schemas.microsoft.com/office/drawing/2014/main" id="{FAAE560C-196E-D5C1-2A4E-87E0E6F16DDF}"/>
                </a:ext>
              </a:extLst>
            </p:cNvPr>
            <p:cNvSpPr/>
            <p:nvPr/>
          </p:nvSpPr>
          <p:spPr>
            <a:xfrm rot="-2922755">
              <a:off x="5013027" y="2910101"/>
              <a:ext cx="18786" cy="13561"/>
            </a:xfrm>
            <a:custGeom>
              <a:avLst/>
              <a:gdLst/>
              <a:ahLst/>
              <a:cxnLst/>
              <a:rect l="l" t="t" r="r" b="b"/>
              <a:pathLst>
                <a:path w="151" h="109" extrusionOk="0">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1300;p24">
              <a:extLst>
                <a:ext uri="{FF2B5EF4-FFF2-40B4-BE49-F238E27FC236}">
                  <a16:creationId xmlns:a16="http://schemas.microsoft.com/office/drawing/2014/main" id="{C559569F-9DB2-2A6A-5CE8-7CAF2FAAD3F7}"/>
                </a:ext>
              </a:extLst>
            </p:cNvPr>
            <p:cNvSpPr/>
            <p:nvPr/>
          </p:nvSpPr>
          <p:spPr>
            <a:xfrm rot="-2922755">
              <a:off x="5017727" y="2949058"/>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1301;p24">
              <a:extLst>
                <a:ext uri="{FF2B5EF4-FFF2-40B4-BE49-F238E27FC236}">
                  <a16:creationId xmlns:a16="http://schemas.microsoft.com/office/drawing/2014/main" id="{D624781E-23F5-41BF-0A66-B755C5253FB9}"/>
                </a:ext>
              </a:extLst>
            </p:cNvPr>
            <p:cNvSpPr/>
            <p:nvPr/>
          </p:nvSpPr>
          <p:spPr>
            <a:xfrm rot="-2922755">
              <a:off x="5109199" y="2438590"/>
              <a:ext cx="39935" cy="37697"/>
            </a:xfrm>
            <a:custGeom>
              <a:avLst/>
              <a:gdLst/>
              <a:ahLst/>
              <a:cxnLst/>
              <a:rect l="l" t="t" r="r" b="b"/>
              <a:pathLst>
                <a:path w="321" h="303" extrusionOk="0">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1302;p24">
              <a:extLst>
                <a:ext uri="{FF2B5EF4-FFF2-40B4-BE49-F238E27FC236}">
                  <a16:creationId xmlns:a16="http://schemas.microsoft.com/office/drawing/2014/main" id="{55B8D0B1-C07E-0D63-5C34-D5721BF3EACD}"/>
                </a:ext>
              </a:extLst>
            </p:cNvPr>
            <p:cNvSpPr/>
            <p:nvPr/>
          </p:nvSpPr>
          <p:spPr>
            <a:xfrm rot="-2922755">
              <a:off x="5169826" y="3029952"/>
              <a:ext cx="39811" cy="37075"/>
            </a:xfrm>
            <a:custGeom>
              <a:avLst/>
              <a:gdLst/>
              <a:ahLst/>
              <a:cxnLst/>
              <a:rect l="l" t="t" r="r" b="b"/>
              <a:pathLst>
                <a:path w="320" h="298" extrusionOk="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1303;p24">
              <a:extLst>
                <a:ext uri="{FF2B5EF4-FFF2-40B4-BE49-F238E27FC236}">
                  <a16:creationId xmlns:a16="http://schemas.microsoft.com/office/drawing/2014/main" id="{1EE4A133-7BC0-73A5-0FD6-84D9AA3B3B52}"/>
                </a:ext>
              </a:extLst>
            </p:cNvPr>
            <p:cNvSpPr/>
            <p:nvPr/>
          </p:nvSpPr>
          <p:spPr>
            <a:xfrm rot="-2922755">
              <a:off x="5127912" y="2508583"/>
              <a:ext cx="14805" cy="13810"/>
            </a:xfrm>
            <a:custGeom>
              <a:avLst/>
              <a:gdLst/>
              <a:ahLst/>
              <a:cxnLst/>
              <a:rect l="l" t="t" r="r" b="b"/>
              <a:pathLst>
                <a:path w="119" h="111" extrusionOk="0">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1304;p24">
              <a:extLst>
                <a:ext uri="{FF2B5EF4-FFF2-40B4-BE49-F238E27FC236}">
                  <a16:creationId xmlns:a16="http://schemas.microsoft.com/office/drawing/2014/main" id="{584AFF4C-9376-64B2-D095-CF6FECEDF5E1}"/>
                </a:ext>
              </a:extLst>
            </p:cNvPr>
            <p:cNvSpPr/>
            <p:nvPr/>
          </p:nvSpPr>
          <p:spPr>
            <a:xfrm rot="-2922755">
              <a:off x="5132368" y="2552137"/>
              <a:ext cx="15054" cy="13561"/>
            </a:xfrm>
            <a:custGeom>
              <a:avLst/>
              <a:gdLst/>
              <a:ahLst/>
              <a:cxnLst/>
              <a:rect l="l" t="t" r="r" b="b"/>
              <a:pathLst>
                <a:path w="121" h="109" extrusionOk="0">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1305;p24">
              <a:extLst>
                <a:ext uri="{FF2B5EF4-FFF2-40B4-BE49-F238E27FC236}">
                  <a16:creationId xmlns:a16="http://schemas.microsoft.com/office/drawing/2014/main" id="{F6818AE4-57B7-005A-89E8-2605A04011AB}"/>
                </a:ext>
              </a:extLst>
            </p:cNvPr>
            <p:cNvSpPr/>
            <p:nvPr/>
          </p:nvSpPr>
          <p:spPr>
            <a:xfrm rot="-2922755">
              <a:off x="5137331" y="2595133"/>
              <a:ext cx="14058" cy="13561"/>
            </a:xfrm>
            <a:custGeom>
              <a:avLst/>
              <a:gdLst/>
              <a:ahLst/>
              <a:cxnLst/>
              <a:rect l="l" t="t" r="r" b="b"/>
              <a:pathLst>
                <a:path w="113" h="109" extrusionOk="0">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1306;p24">
              <a:extLst>
                <a:ext uri="{FF2B5EF4-FFF2-40B4-BE49-F238E27FC236}">
                  <a16:creationId xmlns:a16="http://schemas.microsoft.com/office/drawing/2014/main" id="{4608358C-6396-220D-3E8B-55AEC48C7EB4}"/>
                </a:ext>
              </a:extLst>
            </p:cNvPr>
            <p:cNvSpPr/>
            <p:nvPr/>
          </p:nvSpPr>
          <p:spPr>
            <a:xfrm rot="-2922755">
              <a:off x="5141298" y="2638004"/>
              <a:ext cx="15054" cy="13810"/>
            </a:xfrm>
            <a:custGeom>
              <a:avLst/>
              <a:gdLst/>
              <a:ahLst/>
              <a:cxnLst/>
              <a:rect l="l" t="t" r="r" b="b"/>
              <a:pathLst>
                <a:path w="121" h="111" extrusionOk="0">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1307;p24">
              <a:extLst>
                <a:ext uri="{FF2B5EF4-FFF2-40B4-BE49-F238E27FC236}">
                  <a16:creationId xmlns:a16="http://schemas.microsoft.com/office/drawing/2014/main" id="{F186BD4B-8BB3-52AE-737F-2F40281739B6}"/>
                </a:ext>
              </a:extLst>
            </p:cNvPr>
            <p:cNvSpPr/>
            <p:nvPr/>
          </p:nvSpPr>
          <p:spPr>
            <a:xfrm rot="-2922755">
              <a:off x="5146213" y="2681022"/>
              <a:ext cx="14058" cy="13685"/>
            </a:xfrm>
            <a:custGeom>
              <a:avLst/>
              <a:gdLst/>
              <a:ahLst/>
              <a:cxnLst/>
              <a:rect l="l" t="t" r="r" b="b"/>
              <a:pathLst>
                <a:path w="113" h="110" extrusionOk="0">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1308;p24">
              <a:extLst>
                <a:ext uri="{FF2B5EF4-FFF2-40B4-BE49-F238E27FC236}">
                  <a16:creationId xmlns:a16="http://schemas.microsoft.com/office/drawing/2014/main" id="{30014981-55C9-0521-9082-273F38B9C45A}"/>
                </a:ext>
              </a:extLst>
            </p:cNvPr>
            <p:cNvSpPr/>
            <p:nvPr/>
          </p:nvSpPr>
          <p:spPr>
            <a:xfrm rot="-2922755">
              <a:off x="5150419" y="2724271"/>
              <a:ext cx="14680" cy="13436"/>
            </a:xfrm>
            <a:custGeom>
              <a:avLst/>
              <a:gdLst/>
              <a:ahLst/>
              <a:cxnLst/>
              <a:rect l="l" t="t" r="r" b="b"/>
              <a:pathLst>
                <a:path w="118" h="108" extrusionOk="0">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1309;p24">
              <a:extLst>
                <a:ext uri="{FF2B5EF4-FFF2-40B4-BE49-F238E27FC236}">
                  <a16:creationId xmlns:a16="http://schemas.microsoft.com/office/drawing/2014/main" id="{44296941-B053-CC23-7300-B0CA2EEE84D4}"/>
                </a:ext>
              </a:extLst>
            </p:cNvPr>
            <p:cNvSpPr/>
            <p:nvPr/>
          </p:nvSpPr>
          <p:spPr>
            <a:xfrm rot="-2922755">
              <a:off x="5154399" y="2767419"/>
              <a:ext cx="15054" cy="13436"/>
            </a:xfrm>
            <a:custGeom>
              <a:avLst/>
              <a:gdLst/>
              <a:ahLst/>
              <a:cxnLst/>
              <a:rect l="l" t="t" r="r" b="b"/>
              <a:pathLst>
                <a:path w="121" h="108" extrusionOk="0">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1310;p24">
              <a:extLst>
                <a:ext uri="{FF2B5EF4-FFF2-40B4-BE49-F238E27FC236}">
                  <a16:creationId xmlns:a16="http://schemas.microsoft.com/office/drawing/2014/main" id="{56A4AC32-E99D-FAA8-3EF5-58C0CD81C8E6}"/>
                </a:ext>
              </a:extLst>
            </p:cNvPr>
            <p:cNvSpPr/>
            <p:nvPr/>
          </p:nvSpPr>
          <p:spPr>
            <a:xfrm rot="-2922755">
              <a:off x="5159361" y="2810415"/>
              <a:ext cx="14058" cy="13436"/>
            </a:xfrm>
            <a:custGeom>
              <a:avLst/>
              <a:gdLst/>
              <a:ahLst/>
              <a:cxnLst/>
              <a:rect l="l" t="t" r="r" b="b"/>
              <a:pathLst>
                <a:path w="113" h="108" extrusionOk="0">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1311;p24">
              <a:extLst>
                <a:ext uri="{FF2B5EF4-FFF2-40B4-BE49-F238E27FC236}">
                  <a16:creationId xmlns:a16="http://schemas.microsoft.com/office/drawing/2014/main" id="{2431C6A8-3499-FBD2-D18C-720F8D29076E}"/>
                </a:ext>
              </a:extLst>
            </p:cNvPr>
            <p:cNvSpPr/>
            <p:nvPr/>
          </p:nvSpPr>
          <p:spPr>
            <a:xfrm rot="-2922755">
              <a:off x="5163277" y="2853422"/>
              <a:ext cx="14805" cy="13436"/>
            </a:xfrm>
            <a:custGeom>
              <a:avLst/>
              <a:gdLst/>
              <a:ahLst/>
              <a:cxnLst/>
              <a:rect l="l" t="t" r="r" b="b"/>
              <a:pathLst>
                <a:path w="119" h="108" extrusionOk="0">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1312;p24">
              <a:extLst>
                <a:ext uri="{FF2B5EF4-FFF2-40B4-BE49-F238E27FC236}">
                  <a16:creationId xmlns:a16="http://schemas.microsoft.com/office/drawing/2014/main" id="{516E974C-7EF1-1527-632F-961F33996178}"/>
                </a:ext>
              </a:extLst>
            </p:cNvPr>
            <p:cNvSpPr/>
            <p:nvPr/>
          </p:nvSpPr>
          <p:spPr>
            <a:xfrm rot="-2922755">
              <a:off x="5168316" y="2896214"/>
              <a:ext cx="14183" cy="13810"/>
            </a:xfrm>
            <a:custGeom>
              <a:avLst/>
              <a:gdLst/>
              <a:ahLst/>
              <a:cxnLst/>
              <a:rect l="l" t="t" r="r" b="b"/>
              <a:pathLst>
                <a:path w="114" h="111" extrusionOk="0">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1313;p24">
              <a:extLst>
                <a:ext uri="{FF2B5EF4-FFF2-40B4-BE49-F238E27FC236}">
                  <a16:creationId xmlns:a16="http://schemas.microsoft.com/office/drawing/2014/main" id="{8171C088-9443-537B-2F58-D5F0DCFB6A57}"/>
                </a:ext>
              </a:extLst>
            </p:cNvPr>
            <p:cNvSpPr/>
            <p:nvPr/>
          </p:nvSpPr>
          <p:spPr>
            <a:xfrm rot="-2922755">
              <a:off x="5172403" y="2939201"/>
              <a:ext cx="14680" cy="13934"/>
            </a:xfrm>
            <a:custGeom>
              <a:avLst/>
              <a:gdLst/>
              <a:ahLst/>
              <a:cxnLst/>
              <a:rect l="l" t="t" r="r" b="b"/>
              <a:pathLst>
                <a:path w="118" h="112" extrusionOk="0">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1314;p24">
              <a:extLst>
                <a:ext uri="{FF2B5EF4-FFF2-40B4-BE49-F238E27FC236}">
                  <a16:creationId xmlns:a16="http://schemas.microsoft.com/office/drawing/2014/main" id="{F77EA4E1-44AF-7AB3-5163-D1AA3098F0C6}"/>
                </a:ext>
              </a:extLst>
            </p:cNvPr>
            <p:cNvSpPr/>
            <p:nvPr/>
          </p:nvSpPr>
          <p:spPr>
            <a:xfrm rot="-2922755">
              <a:off x="5176429" y="2982452"/>
              <a:ext cx="15054" cy="13810"/>
            </a:xfrm>
            <a:custGeom>
              <a:avLst/>
              <a:gdLst/>
              <a:ahLst/>
              <a:cxnLst/>
              <a:rect l="l" t="t" r="r" b="b"/>
              <a:pathLst>
                <a:path w="121" h="111" extrusionOk="0">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1315;p24">
              <a:extLst>
                <a:ext uri="{FF2B5EF4-FFF2-40B4-BE49-F238E27FC236}">
                  <a16:creationId xmlns:a16="http://schemas.microsoft.com/office/drawing/2014/main" id="{3D9F0CEB-F949-411D-0D94-C20E833B923F}"/>
                </a:ext>
              </a:extLst>
            </p:cNvPr>
            <p:cNvSpPr/>
            <p:nvPr/>
          </p:nvSpPr>
          <p:spPr>
            <a:xfrm rot="-2922755">
              <a:off x="5319547" y="3040136"/>
              <a:ext cx="49266" cy="36950"/>
            </a:xfrm>
            <a:custGeom>
              <a:avLst/>
              <a:gdLst/>
              <a:ahLst/>
              <a:cxnLst/>
              <a:rect l="l" t="t" r="r" b="b"/>
              <a:pathLst>
                <a:path w="396" h="297" extrusionOk="0">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1316;p24">
              <a:extLst>
                <a:ext uri="{FF2B5EF4-FFF2-40B4-BE49-F238E27FC236}">
                  <a16:creationId xmlns:a16="http://schemas.microsoft.com/office/drawing/2014/main" id="{FC2D7272-2900-88D6-2BA4-3272BD279EC8}"/>
                </a:ext>
              </a:extLst>
            </p:cNvPr>
            <p:cNvSpPr/>
            <p:nvPr/>
          </p:nvSpPr>
          <p:spPr>
            <a:xfrm rot="-2922755">
              <a:off x="5258581" y="2449301"/>
              <a:ext cx="50137" cy="37572"/>
            </a:xfrm>
            <a:custGeom>
              <a:avLst/>
              <a:gdLst/>
              <a:ahLst/>
              <a:cxnLst/>
              <a:rect l="l" t="t" r="r" b="b"/>
              <a:pathLst>
                <a:path w="403" h="302" extrusionOk="0">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1317;p24">
              <a:extLst>
                <a:ext uri="{FF2B5EF4-FFF2-40B4-BE49-F238E27FC236}">
                  <a16:creationId xmlns:a16="http://schemas.microsoft.com/office/drawing/2014/main" id="{782652B6-554F-A42D-0B04-29BEEAD2A80D}"/>
                </a:ext>
              </a:extLst>
            </p:cNvPr>
            <p:cNvSpPr/>
            <p:nvPr/>
          </p:nvSpPr>
          <p:spPr>
            <a:xfrm rot="-2922755">
              <a:off x="5329389" y="2993346"/>
              <a:ext cx="17666" cy="13436"/>
            </a:xfrm>
            <a:custGeom>
              <a:avLst/>
              <a:gdLst/>
              <a:ahLst/>
              <a:cxnLst/>
              <a:rect l="l" t="t" r="r" b="b"/>
              <a:pathLst>
                <a:path w="142" h="108" extrusionOk="0">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1318;p24">
              <a:extLst>
                <a:ext uri="{FF2B5EF4-FFF2-40B4-BE49-F238E27FC236}">
                  <a16:creationId xmlns:a16="http://schemas.microsoft.com/office/drawing/2014/main" id="{BC4F9F23-E507-43C6-67FD-73698D42C111}"/>
                </a:ext>
              </a:extLst>
            </p:cNvPr>
            <p:cNvSpPr/>
            <p:nvPr/>
          </p:nvSpPr>
          <p:spPr>
            <a:xfrm rot="-2922755">
              <a:off x="5324242" y="2950490"/>
              <a:ext cx="18786" cy="13436"/>
            </a:xfrm>
            <a:custGeom>
              <a:avLst/>
              <a:gdLst/>
              <a:ahLst/>
              <a:cxnLst/>
              <a:rect l="l" t="t" r="r" b="b"/>
              <a:pathLst>
                <a:path w="151" h="108" extrusionOk="0">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1319;p24">
              <a:extLst>
                <a:ext uri="{FF2B5EF4-FFF2-40B4-BE49-F238E27FC236}">
                  <a16:creationId xmlns:a16="http://schemas.microsoft.com/office/drawing/2014/main" id="{EF6E0973-588B-F40C-F1D7-719A36E2C024}"/>
                </a:ext>
              </a:extLst>
            </p:cNvPr>
            <p:cNvSpPr/>
            <p:nvPr/>
          </p:nvSpPr>
          <p:spPr>
            <a:xfrm rot="-2922755">
              <a:off x="5320321" y="2907597"/>
              <a:ext cx="17791" cy="13312"/>
            </a:xfrm>
            <a:custGeom>
              <a:avLst/>
              <a:gdLst/>
              <a:ahLst/>
              <a:cxnLst/>
              <a:rect l="l" t="t" r="r" b="b"/>
              <a:pathLst>
                <a:path w="143" h="107" extrusionOk="0">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1320;p24">
              <a:extLst>
                <a:ext uri="{FF2B5EF4-FFF2-40B4-BE49-F238E27FC236}">
                  <a16:creationId xmlns:a16="http://schemas.microsoft.com/office/drawing/2014/main" id="{39EC7A7A-C9C0-DCE7-484A-868189C711F3}"/>
                </a:ext>
              </a:extLst>
            </p:cNvPr>
            <p:cNvSpPr/>
            <p:nvPr/>
          </p:nvSpPr>
          <p:spPr>
            <a:xfrm rot="-2922755">
              <a:off x="5316232" y="2864206"/>
              <a:ext cx="17791" cy="13436"/>
            </a:xfrm>
            <a:custGeom>
              <a:avLst/>
              <a:gdLst/>
              <a:ahLst/>
              <a:cxnLst/>
              <a:rect l="l" t="t" r="r" b="b"/>
              <a:pathLst>
                <a:path w="143" h="108" extrusionOk="0">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1321;p24">
              <a:extLst>
                <a:ext uri="{FF2B5EF4-FFF2-40B4-BE49-F238E27FC236}">
                  <a16:creationId xmlns:a16="http://schemas.microsoft.com/office/drawing/2014/main" id="{BE882D48-57ED-2F95-5805-EE80F0C86DEC}"/>
                </a:ext>
              </a:extLst>
            </p:cNvPr>
            <p:cNvSpPr/>
            <p:nvPr/>
          </p:nvSpPr>
          <p:spPr>
            <a:xfrm rot="-2922755">
              <a:off x="5311291" y="2821257"/>
              <a:ext cx="18661" cy="13436"/>
            </a:xfrm>
            <a:custGeom>
              <a:avLst/>
              <a:gdLst/>
              <a:ahLst/>
              <a:cxnLst/>
              <a:rect l="l" t="t" r="r" b="b"/>
              <a:pathLst>
                <a:path w="150" h="108" extrusionOk="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1322;p24">
              <a:extLst>
                <a:ext uri="{FF2B5EF4-FFF2-40B4-BE49-F238E27FC236}">
                  <a16:creationId xmlns:a16="http://schemas.microsoft.com/office/drawing/2014/main" id="{0B84FB10-F668-E2CC-14C5-DBB2963A66CD}"/>
                </a:ext>
              </a:extLst>
            </p:cNvPr>
            <p:cNvSpPr/>
            <p:nvPr/>
          </p:nvSpPr>
          <p:spPr>
            <a:xfrm rot="-2922755">
              <a:off x="5307267" y="2778286"/>
              <a:ext cx="17791" cy="13561"/>
            </a:xfrm>
            <a:custGeom>
              <a:avLst/>
              <a:gdLst/>
              <a:ahLst/>
              <a:cxnLst/>
              <a:rect l="l" t="t" r="r" b="b"/>
              <a:pathLst>
                <a:path w="143" h="109" extrusionOk="0">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1323;p24">
              <a:extLst>
                <a:ext uri="{FF2B5EF4-FFF2-40B4-BE49-F238E27FC236}">
                  <a16:creationId xmlns:a16="http://schemas.microsoft.com/office/drawing/2014/main" id="{3CA09DFC-8FF3-2BBE-AB06-662B800C6D22}"/>
                </a:ext>
              </a:extLst>
            </p:cNvPr>
            <p:cNvSpPr/>
            <p:nvPr/>
          </p:nvSpPr>
          <p:spPr>
            <a:xfrm rot="-2922755">
              <a:off x="5302351" y="2735393"/>
              <a:ext cx="18786" cy="13436"/>
            </a:xfrm>
            <a:custGeom>
              <a:avLst/>
              <a:gdLst/>
              <a:ahLst/>
              <a:cxnLst/>
              <a:rect l="l" t="t" r="r" b="b"/>
              <a:pathLst>
                <a:path w="151" h="108" extrusionOk="0">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1324;p24">
              <a:extLst>
                <a:ext uri="{FF2B5EF4-FFF2-40B4-BE49-F238E27FC236}">
                  <a16:creationId xmlns:a16="http://schemas.microsoft.com/office/drawing/2014/main" id="{34B9C85D-BD7D-C2E9-ED92-24C3E6A1E0A5}"/>
                </a:ext>
              </a:extLst>
            </p:cNvPr>
            <p:cNvSpPr/>
            <p:nvPr/>
          </p:nvSpPr>
          <p:spPr>
            <a:xfrm rot="-2922755">
              <a:off x="5298431" y="2692376"/>
              <a:ext cx="17791" cy="13561"/>
            </a:xfrm>
            <a:custGeom>
              <a:avLst/>
              <a:gdLst/>
              <a:ahLst/>
              <a:cxnLst/>
              <a:rect l="l" t="t" r="r" b="b"/>
              <a:pathLst>
                <a:path w="143" h="109" extrusionOk="0">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1325;p24">
              <a:extLst>
                <a:ext uri="{FF2B5EF4-FFF2-40B4-BE49-F238E27FC236}">
                  <a16:creationId xmlns:a16="http://schemas.microsoft.com/office/drawing/2014/main" id="{713EFBC1-D844-2403-F223-FBA3CBECA4D9}"/>
                </a:ext>
              </a:extLst>
            </p:cNvPr>
            <p:cNvSpPr/>
            <p:nvPr/>
          </p:nvSpPr>
          <p:spPr>
            <a:xfrm rot="-2922755">
              <a:off x="5294119" y="2648893"/>
              <a:ext cx="17791" cy="13810"/>
            </a:xfrm>
            <a:custGeom>
              <a:avLst/>
              <a:gdLst/>
              <a:ahLst/>
              <a:cxnLst/>
              <a:rect l="l" t="t" r="r" b="b"/>
              <a:pathLst>
                <a:path w="143" h="111" extrusionOk="0">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1326;p24">
              <a:extLst>
                <a:ext uri="{FF2B5EF4-FFF2-40B4-BE49-F238E27FC236}">
                  <a16:creationId xmlns:a16="http://schemas.microsoft.com/office/drawing/2014/main" id="{283389B5-9E77-9852-D2AE-A849A25F2FFF}"/>
                </a:ext>
              </a:extLst>
            </p:cNvPr>
            <p:cNvSpPr/>
            <p:nvPr/>
          </p:nvSpPr>
          <p:spPr>
            <a:xfrm rot="-2922755">
              <a:off x="5289204" y="2605876"/>
              <a:ext cx="18786" cy="13934"/>
            </a:xfrm>
            <a:custGeom>
              <a:avLst/>
              <a:gdLst/>
              <a:ahLst/>
              <a:cxnLst/>
              <a:rect l="l" t="t" r="r" b="b"/>
              <a:pathLst>
                <a:path w="151" h="112" extrusionOk="0">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1327;p24">
              <a:extLst>
                <a:ext uri="{FF2B5EF4-FFF2-40B4-BE49-F238E27FC236}">
                  <a16:creationId xmlns:a16="http://schemas.microsoft.com/office/drawing/2014/main" id="{29B33007-0207-F959-1D19-DC0109D96374}"/>
                </a:ext>
              </a:extLst>
            </p:cNvPr>
            <p:cNvSpPr/>
            <p:nvPr/>
          </p:nvSpPr>
          <p:spPr>
            <a:xfrm rot="-2922755">
              <a:off x="5285237" y="2562880"/>
              <a:ext cx="17791" cy="13934"/>
            </a:xfrm>
            <a:custGeom>
              <a:avLst/>
              <a:gdLst/>
              <a:ahLst/>
              <a:cxnLst/>
              <a:rect l="l" t="t" r="r" b="b"/>
              <a:pathLst>
                <a:path w="143" h="112" extrusionOk="0">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1328;p24">
              <a:extLst>
                <a:ext uri="{FF2B5EF4-FFF2-40B4-BE49-F238E27FC236}">
                  <a16:creationId xmlns:a16="http://schemas.microsoft.com/office/drawing/2014/main" id="{9D65874C-AC3B-360C-9C98-B1CE70A06A57}"/>
                </a:ext>
              </a:extLst>
            </p:cNvPr>
            <p:cNvSpPr/>
            <p:nvPr/>
          </p:nvSpPr>
          <p:spPr>
            <a:xfrm rot="-2922755">
              <a:off x="5280228" y="2519656"/>
              <a:ext cx="18786" cy="14307"/>
            </a:xfrm>
            <a:custGeom>
              <a:avLst/>
              <a:gdLst/>
              <a:ahLst/>
              <a:cxnLst/>
              <a:rect l="l" t="t" r="r" b="b"/>
              <a:pathLst>
                <a:path w="151" h="115" extrusionOk="0">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1329;p24">
              <a:extLst>
                <a:ext uri="{FF2B5EF4-FFF2-40B4-BE49-F238E27FC236}">
                  <a16:creationId xmlns:a16="http://schemas.microsoft.com/office/drawing/2014/main" id="{E0A5B606-D706-302A-01FA-396A5532D8C0}"/>
                </a:ext>
              </a:extLst>
            </p:cNvPr>
            <p:cNvSpPr/>
            <p:nvPr/>
          </p:nvSpPr>
          <p:spPr>
            <a:xfrm rot="-2922755">
              <a:off x="5467222" y="3022371"/>
              <a:ext cx="49266" cy="37448"/>
            </a:xfrm>
            <a:custGeom>
              <a:avLst/>
              <a:gdLst/>
              <a:ahLst/>
              <a:cxnLst/>
              <a:rect l="l" t="t" r="r" b="b"/>
              <a:pathLst>
                <a:path w="396" h="301" extrusionOk="0">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1330;p24">
              <a:extLst>
                <a:ext uri="{FF2B5EF4-FFF2-40B4-BE49-F238E27FC236}">
                  <a16:creationId xmlns:a16="http://schemas.microsoft.com/office/drawing/2014/main" id="{D29A87DD-6896-CC5E-85AA-1458375F4E9C}"/>
                </a:ext>
              </a:extLst>
            </p:cNvPr>
            <p:cNvSpPr/>
            <p:nvPr/>
          </p:nvSpPr>
          <p:spPr>
            <a:xfrm rot="-2922755">
              <a:off x="5411987" y="2487786"/>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1331;p24">
              <a:extLst>
                <a:ext uri="{FF2B5EF4-FFF2-40B4-BE49-F238E27FC236}">
                  <a16:creationId xmlns:a16="http://schemas.microsoft.com/office/drawing/2014/main" id="{B770034B-9A1C-9B20-85AF-D61C4D136405}"/>
                </a:ext>
              </a:extLst>
            </p:cNvPr>
            <p:cNvSpPr/>
            <p:nvPr/>
          </p:nvSpPr>
          <p:spPr>
            <a:xfrm rot="-2922755">
              <a:off x="5477686" y="2981343"/>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1332;p24">
              <a:extLst>
                <a:ext uri="{FF2B5EF4-FFF2-40B4-BE49-F238E27FC236}">
                  <a16:creationId xmlns:a16="http://schemas.microsoft.com/office/drawing/2014/main" id="{2AECA0CA-7974-2BDC-F048-19D20BBD5B01}"/>
                </a:ext>
              </a:extLst>
            </p:cNvPr>
            <p:cNvSpPr/>
            <p:nvPr/>
          </p:nvSpPr>
          <p:spPr>
            <a:xfrm rot="-2922755">
              <a:off x="5473094" y="2942348"/>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1333;p24">
              <a:extLst>
                <a:ext uri="{FF2B5EF4-FFF2-40B4-BE49-F238E27FC236}">
                  <a16:creationId xmlns:a16="http://schemas.microsoft.com/office/drawing/2014/main" id="{8D336884-1EEC-2CD0-0F30-F1BEDF05ABE9}"/>
                </a:ext>
              </a:extLst>
            </p:cNvPr>
            <p:cNvSpPr/>
            <p:nvPr/>
          </p:nvSpPr>
          <p:spPr>
            <a:xfrm rot="-2922755">
              <a:off x="5469435" y="2903369"/>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1334;p24">
              <a:extLst>
                <a:ext uri="{FF2B5EF4-FFF2-40B4-BE49-F238E27FC236}">
                  <a16:creationId xmlns:a16="http://schemas.microsoft.com/office/drawing/2014/main" id="{7EC32B01-86D3-6E6A-E2E8-7BA392136910}"/>
                </a:ext>
              </a:extLst>
            </p:cNvPr>
            <p:cNvSpPr/>
            <p:nvPr/>
          </p:nvSpPr>
          <p:spPr>
            <a:xfrm rot="-2922755">
              <a:off x="5465701" y="2863850"/>
              <a:ext cx="17791" cy="14058"/>
            </a:xfrm>
            <a:custGeom>
              <a:avLst/>
              <a:gdLst/>
              <a:ahLst/>
              <a:cxnLst/>
              <a:rect l="l" t="t" r="r" b="b"/>
              <a:pathLst>
                <a:path w="143" h="113" extrusionOk="0">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1335;p24">
              <a:extLst>
                <a:ext uri="{FF2B5EF4-FFF2-40B4-BE49-F238E27FC236}">
                  <a16:creationId xmlns:a16="http://schemas.microsoft.com/office/drawing/2014/main" id="{7546371F-D588-1B92-6924-C6D9A0606353}"/>
                </a:ext>
              </a:extLst>
            </p:cNvPr>
            <p:cNvSpPr/>
            <p:nvPr/>
          </p:nvSpPr>
          <p:spPr>
            <a:xfrm rot="-2922755">
              <a:off x="5461245" y="2824782"/>
              <a:ext cx="18661" cy="14432"/>
            </a:xfrm>
            <a:custGeom>
              <a:avLst/>
              <a:gdLst/>
              <a:ahLst/>
              <a:cxnLst/>
              <a:rect l="l" t="t" r="r" b="b"/>
              <a:pathLst>
                <a:path w="150" h="116" extrusionOk="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1336;p24">
              <a:extLst>
                <a:ext uri="{FF2B5EF4-FFF2-40B4-BE49-F238E27FC236}">
                  <a16:creationId xmlns:a16="http://schemas.microsoft.com/office/drawing/2014/main" id="{F91455B6-BEDB-7A07-EE0D-B563F7DB6F1C}"/>
                </a:ext>
              </a:extLst>
            </p:cNvPr>
            <p:cNvSpPr/>
            <p:nvPr/>
          </p:nvSpPr>
          <p:spPr>
            <a:xfrm rot="-2922755">
              <a:off x="5457841" y="2786615"/>
              <a:ext cx="17542" cy="13436"/>
            </a:xfrm>
            <a:custGeom>
              <a:avLst/>
              <a:gdLst/>
              <a:ahLst/>
              <a:cxnLst/>
              <a:rect l="l" t="t" r="r" b="b"/>
              <a:pathLst>
                <a:path w="141" h="108" extrusionOk="0">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1337;p24">
              <a:extLst>
                <a:ext uri="{FF2B5EF4-FFF2-40B4-BE49-F238E27FC236}">
                  <a16:creationId xmlns:a16="http://schemas.microsoft.com/office/drawing/2014/main" id="{761A211E-7842-FBAC-1D19-F96AC81D046B}"/>
                </a:ext>
              </a:extLst>
            </p:cNvPr>
            <p:cNvSpPr/>
            <p:nvPr/>
          </p:nvSpPr>
          <p:spPr>
            <a:xfrm rot="-2922755">
              <a:off x="5453145" y="274766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1338;p24">
              <a:extLst>
                <a:ext uri="{FF2B5EF4-FFF2-40B4-BE49-F238E27FC236}">
                  <a16:creationId xmlns:a16="http://schemas.microsoft.com/office/drawing/2014/main" id="{5A3F28E7-0991-6058-8C3E-73EB9F12BE5A}"/>
                </a:ext>
              </a:extLst>
            </p:cNvPr>
            <p:cNvSpPr/>
            <p:nvPr/>
          </p:nvSpPr>
          <p:spPr>
            <a:xfrm rot="-2922755">
              <a:off x="5449466" y="2708641"/>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1339;p24">
              <a:extLst>
                <a:ext uri="{FF2B5EF4-FFF2-40B4-BE49-F238E27FC236}">
                  <a16:creationId xmlns:a16="http://schemas.microsoft.com/office/drawing/2014/main" id="{60736FF2-B60C-559A-D753-70305635D2A8}"/>
                </a:ext>
              </a:extLst>
            </p:cNvPr>
            <p:cNvSpPr/>
            <p:nvPr/>
          </p:nvSpPr>
          <p:spPr>
            <a:xfrm rot="-2922755">
              <a:off x="5445591" y="2669309"/>
              <a:ext cx="17915" cy="13436"/>
            </a:xfrm>
            <a:custGeom>
              <a:avLst/>
              <a:gdLst/>
              <a:ahLst/>
              <a:cxnLst/>
              <a:rect l="l" t="t" r="r" b="b"/>
              <a:pathLst>
                <a:path w="144" h="108" extrusionOk="0">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1340;p24">
              <a:extLst>
                <a:ext uri="{FF2B5EF4-FFF2-40B4-BE49-F238E27FC236}">
                  <a16:creationId xmlns:a16="http://schemas.microsoft.com/office/drawing/2014/main" id="{046C3B44-1A31-28BF-5434-1B842C97FE24}"/>
                </a:ext>
              </a:extLst>
            </p:cNvPr>
            <p:cNvSpPr/>
            <p:nvPr/>
          </p:nvSpPr>
          <p:spPr>
            <a:xfrm rot="-2922755">
              <a:off x="5441181" y="2630220"/>
              <a:ext cx="18786" cy="13934"/>
            </a:xfrm>
            <a:custGeom>
              <a:avLst/>
              <a:gdLst/>
              <a:ahLst/>
              <a:cxnLst/>
              <a:rect l="l" t="t" r="r" b="b"/>
              <a:pathLst>
                <a:path w="151" h="112" extrusionOk="0">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1341;p24">
              <a:extLst>
                <a:ext uri="{FF2B5EF4-FFF2-40B4-BE49-F238E27FC236}">
                  <a16:creationId xmlns:a16="http://schemas.microsoft.com/office/drawing/2014/main" id="{971E4D94-6B16-D4C2-DF50-3A2AEC9F2DAA}"/>
                </a:ext>
              </a:extLst>
            </p:cNvPr>
            <p:cNvSpPr/>
            <p:nvPr/>
          </p:nvSpPr>
          <p:spPr>
            <a:xfrm rot="-2922755">
              <a:off x="5437918" y="2591865"/>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1342;p24">
              <a:extLst>
                <a:ext uri="{FF2B5EF4-FFF2-40B4-BE49-F238E27FC236}">
                  <a16:creationId xmlns:a16="http://schemas.microsoft.com/office/drawing/2014/main" id="{3A68EA95-F5B6-E1B7-3085-242B32B165B5}"/>
                </a:ext>
              </a:extLst>
            </p:cNvPr>
            <p:cNvSpPr/>
            <p:nvPr/>
          </p:nvSpPr>
          <p:spPr>
            <a:xfrm rot="-2922755">
              <a:off x="5433342" y="2552907"/>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1343;p24">
              <a:extLst>
                <a:ext uri="{FF2B5EF4-FFF2-40B4-BE49-F238E27FC236}">
                  <a16:creationId xmlns:a16="http://schemas.microsoft.com/office/drawing/2014/main" id="{4D4121F1-5950-D276-994D-326DC514CEEA}"/>
                </a:ext>
              </a:extLst>
            </p:cNvPr>
            <p:cNvSpPr/>
            <p:nvPr/>
          </p:nvSpPr>
          <p:spPr>
            <a:xfrm rot="-2922755">
              <a:off x="5598286" y="3002407"/>
              <a:ext cx="50137" cy="36950"/>
            </a:xfrm>
            <a:custGeom>
              <a:avLst/>
              <a:gdLst/>
              <a:ahLst/>
              <a:cxnLst/>
              <a:rect l="l" t="t" r="r" b="b"/>
              <a:pathLst>
                <a:path w="403" h="297" extrusionOk="0">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1344;p24">
              <a:extLst>
                <a:ext uri="{FF2B5EF4-FFF2-40B4-BE49-F238E27FC236}">
                  <a16:creationId xmlns:a16="http://schemas.microsoft.com/office/drawing/2014/main" id="{4E5044A5-15AD-9A2D-DC06-05574A1E3E8D}"/>
                </a:ext>
              </a:extLst>
            </p:cNvPr>
            <p:cNvSpPr/>
            <p:nvPr/>
          </p:nvSpPr>
          <p:spPr>
            <a:xfrm rot="-2922755">
              <a:off x="5549724" y="2523305"/>
              <a:ext cx="49515" cy="37572"/>
            </a:xfrm>
            <a:custGeom>
              <a:avLst/>
              <a:gdLst/>
              <a:ahLst/>
              <a:cxnLst/>
              <a:rect l="l" t="t" r="r" b="b"/>
              <a:pathLst>
                <a:path w="398" h="302" extrusionOk="0">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1345;p24">
              <a:extLst>
                <a:ext uri="{FF2B5EF4-FFF2-40B4-BE49-F238E27FC236}">
                  <a16:creationId xmlns:a16="http://schemas.microsoft.com/office/drawing/2014/main" id="{B686366F-D2AB-1A87-E5FB-E4516ECD8540}"/>
                </a:ext>
              </a:extLst>
            </p:cNvPr>
            <p:cNvSpPr/>
            <p:nvPr/>
          </p:nvSpPr>
          <p:spPr>
            <a:xfrm rot="-2922755">
              <a:off x="5609283" y="2966446"/>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1346;p24">
              <a:extLst>
                <a:ext uri="{FF2B5EF4-FFF2-40B4-BE49-F238E27FC236}">
                  <a16:creationId xmlns:a16="http://schemas.microsoft.com/office/drawing/2014/main" id="{BC2565F7-C509-56F3-C8A9-4E54EC008348}"/>
                </a:ext>
              </a:extLst>
            </p:cNvPr>
            <p:cNvSpPr/>
            <p:nvPr/>
          </p:nvSpPr>
          <p:spPr>
            <a:xfrm rot="-2922755">
              <a:off x="5606063" y="2931370"/>
              <a:ext cx="17791" cy="13934"/>
            </a:xfrm>
            <a:custGeom>
              <a:avLst/>
              <a:gdLst/>
              <a:ahLst/>
              <a:cxnLst/>
              <a:rect l="l" t="t" r="r" b="b"/>
              <a:pathLst>
                <a:path w="143" h="112" extrusionOk="0">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1347;p24">
              <a:extLst>
                <a:ext uri="{FF2B5EF4-FFF2-40B4-BE49-F238E27FC236}">
                  <a16:creationId xmlns:a16="http://schemas.microsoft.com/office/drawing/2014/main" id="{4E7100FC-8303-E386-8C5A-49C6E8ED3337}"/>
                </a:ext>
              </a:extLst>
            </p:cNvPr>
            <p:cNvSpPr/>
            <p:nvPr/>
          </p:nvSpPr>
          <p:spPr>
            <a:xfrm rot="-2922755">
              <a:off x="5602127" y="2897037"/>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1348;p24">
              <a:extLst>
                <a:ext uri="{FF2B5EF4-FFF2-40B4-BE49-F238E27FC236}">
                  <a16:creationId xmlns:a16="http://schemas.microsoft.com/office/drawing/2014/main" id="{D64FF6EA-7D29-B81C-231C-D9B5ED8E2A9D}"/>
                </a:ext>
              </a:extLst>
            </p:cNvPr>
            <p:cNvSpPr/>
            <p:nvPr/>
          </p:nvSpPr>
          <p:spPr>
            <a:xfrm rot="-2922755">
              <a:off x="5598906" y="2861836"/>
              <a:ext cx="17791" cy="13934"/>
            </a:xfrm>
            <a:custGeom>
              <a:avLst/>
              <a:gdLst/>
              <a:ahLst/>
              <a:cxnLst/>
              <a:rect l="l" t="t" r="r" b="b"/>
              <a:pathLst>
                <a:path w="143" h="112" extrusionOk="0">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1349;p24">
              <a:extLst>
                <a:ext uri="{FF2B5EF4-FFF2-40B4-BE49-F238E27FC236}">
                  <a16:creationId xmlns:a16="http://schemas.microsoft.com/office/drawing/2014/main" id="{3ED92A91-94CA-2669-E22D-DBFD3EF06FE3}"/>
                </a:ext>
              </a:extLst>
            </p:cNvPr>
            <p:cNvSpPr/>
            <p:nvPr/>
          </p:nvSpPr>
          <p:spPr>
            <a:xfrm rot="-2922755">
              <a:off x="5595689" y="2827167"/>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1350;p24">
              <a:extLst>
                <a:ext uri="{FF2B5EF4-FFF2-40B4-BE49-F238E27FC236}">
                  <a16:creationId xmlns:a16="http://schemas.microsoft.com/office/drawing/2014/main" id="{594458A9-291F-1EFC-F71A-F487E57BF6AA}"/>
                </a:ext>
              </a:extLst>
            </p:cNvPr>
            <p:cNvSpPr/>
            <p:nvPr/>
          </p:nvSpPr>
          <p:spPr>
            <a:xfrm rot="-2922755">
              <a:off x="5591358" y="2792086"/>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1351;p24">
              <a:extLst>
                <a:ext uri="{FF2B5EF4-FFF2-40B4-BE49-F238E27FC236}">
                  <a16:creationId xmlns:a16="http://schemas.microsoft.com/office/drawing/2014/main" id="{62A8DC03-212D-B2A9-579F-B62E62967461}"/>
                </a:ext>
              </a:extLst>
            </p:cNvPr>
            <p:cNvSpPr/>
            <p:nvPr/>
          </p:nvSpPr>
          <p:spPr>
            <a:xfrm rot="-2922755">
              <a:off x="5588278" y="2756946"/>
              <a:ext cx="17791" cy="14307"/>
            </a:xfrm>
            <a:custGeom>
              <a:avLst/>
              <a:gdLst/>
              <a:ahLst/>
              <a:cxnLst/>
              <a:rect l="l" t="t" r="r" b="b"/>
              <a:pathLst>
                <a:path w="143" h="115" extrusionOk="0">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1352;p24">
              <a:extLst>
                <a:ext uri="{FF2B5EF4-FFF2-40B4-BE49-F238E27FC236}">
                  <a16:creationId xmlns:a16="http://schemas.microsoft.com/office/drawing/2014/main" id="{97BFF2B6-33D5-E93D-AE2E-6D6422EF2655}"/>
                </a:ext>
              </a:extLst>
            </p:cNvPr>
            <p:cNvSpPr/>
            <p:nvPr/>
          </p:nvSpPr>
          <p:spPr>
            <a:xfrm rot="-2922755">
              <a:off x="5584202" y="272267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1353;p24">
              <a:extLst>
                <a:ext uri="{FF2B5EF4-FFF2-40B4-BE49-F238E27FC236}">
                  <a16:creationId xmlns:a16="http://schemas.microsoft.com/office/drawing/2014/main" id="{900C3EC9-60D0-1126-3CC6-5D890ED97F9D}"/>
                </a:ext>
              </a:extLst>
            </p:cNvPr>
            <p:cNvSpPr/>
            <p:nvPr/>
          </p:nvSpPr>
          <p:spPr>
            <a:xfrm rot="-2922755">
              <a:off x="5580982" y="2687476"/>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1354;p24">
              <a:extLst>
                <a:ext uri="{FF2B5EF4-FFF2-40B4-BE49-F238E27FC236}">
                  <a16:creationId xmlns:a16="http://schemas.microsoft.com/office/drawing/2014/main" id="{6FA6E82B-E848-1469-CC76-165EACAED333}"/>
                </a:ext>
              </a:extLst>
            </p:cNvPr>
            <p:cNvSpPr/>
            <p:nvPr/>
          </p:nvSpPr>
          <p:spPr>
            <a:xfrm rot="-2922755">
              <a:off x="5577764" y="2652807"/>
              <a:ext cx="17666" cy="13436"/>
            </a:xfrm>
            <a:custGeom>
              <a:avLst/>
              <a:gdLst/>
              <a:ahLst/>
              <a:cxnLst/>
              <a:rect l="l" t="t" r="r" b="b"/>
              <a:pathLst>
                <a:path w="142" h="108"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1355;p24">
              <a:extLst>
                <a:ext uri="{FF2B5EF4-FFF2-40B4-BE49-F238E27FC236}">
                  <a16:creationId xmlns:a16="http://schemas.microsoft.com/office/drawing/2014/main" id="{D42BD75C-3CF1-19E0-4356-7AC0945BB562}"/>
                </a:ext>
              </a:extLst>
            </p:cNvPr>
            <p:cNvSpPr/>
            <p:nvPr/>
          </p:nvSpPr>
          <p:spPr>
            <a:xfrm rot="-2922755">
              <a:off x="5573537" y="2617679"/>
              <a:ext cx="18661" cy="13561"/>
            </a:xfrm>
            <a:custGeom>
              <a:avLst/>
              <a:gdLst/>
              <a:ahLst/>
              <a:cxnLst/>
              <a:rect l="l" t="t" r="r" b="b"/>
              <a:pathLst>
                <a:path w="150" h="109" extrusionOk="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1356;p24">
              <a:extLst>
                <a:ext uri="{FF2B5EF4-FFF2-40B4-BE49-F238E27FC236}">
                  <a16:creationId xmlns:a16="http://schemas.microsoft.com/office/drawing/2014/main" id="{EE38FFD7-DF50-0D1C-9B72-E1DFB4E4506B}"/>
                </a:ext>
              </a:extLst>
            </p:cNvPr>
            <p:cNvSpPr/>
            <p:nvPr/>
          </p:nvSpPr>
          <p:spPr>
            <a:xfrm rot="-2922755">
              <a:off x="5570655" y="2583252"/>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1357;p24">
              <a:extLst>
                <a:ext uri="{FF2B5EF4-FFF2-40B4-BE49-F238E27FC236}">
                  <a16:creationId xmlns:a16="http://schemas.microsoft.com/office/drawing/2014/main" id="{C2A155EC-921D-3D88-1EC6-8DD0E789E939}"/>
                </a:ext>
              </a:extLst>
            </p:cNvPr>
            <p:cNvSpPr/>
            <p:nvPr/>
          </p:nvSpPr>
          <p:spPr>
            <a:xfrm rot="-2922755">
              <a:off x="5721557" y="297949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1358;p24">
              <a:extLst>
                <a:ext uri="{FF2B5EF4-FFF2-40B4-BE49-F238E27FC236}">
                  <a16:creationId xmlns:a16="http://schemas.microsoft.com/office/drawing/2014/main" id="{E2BAB5E8-9EA7-5CE7-15B3-5EEF8777BC17}"/>
                </a:ext>
              </a:extLst>
            </p:cNvPr>
            <p:cNvSpPr/>
            <p:nvPr/>
          </p:nvSpPr>
          <p:spPr>
            <a:xfrm rot="-2922755">
              <a:off x="5672423" y="2558038"/>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1359;p24">
              <a:extLst>
                <a:ext uri="{FF2B5EF4-FFF2-40B4-BE49-F238E27FC236}">
                  <a16:creationId xmlns:a16="http://schemas.microsoft.com/office/drawing/2014/main" id="{7BB48124-C2BA-ADAB-DA41-08E2A4CFF575}"/>
                </a:ext>
              </a:extLst>
            </p:cNvPr>
            <p:cNvSpPr/>
            <p:nvPr/>
          </p:nvSpPr>
          <p:spPr>
            <a:xfrm rot="-2922755">
              <a:off x="5726983" y="2949659"/>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1360;p24">
              <a:extLst>
                <a:ext uri="{FF2B5EF4-FFF2-40B4-BE49-F238E27FC236}">
                  <a16:creationId xmlns:a16="http://schemas.microsoft.com/office/drawing/2014/main" id="{920C9DE6-2B50-5DEC-68B5-C5FAB79CAD3A}"/>
                </a:ext>
              </a:extLst>
            </p:cNvPr>
            <p:cNvSpPr/>
            <p:nvPr/>
          </p:nvSpPr>
          <p:spPr>
            <a:xfrm rot="-2922755">
              <a:off x="5724523" y="2919073"/>
              <a:ext cx="17542" cy="13561"/>
            </a:xfrm>
            <a:custGeom>
              <a:avLst/>
              <a:gdLst/>
              <a:ahLst/>
              <a:cxnLst/>
              <a:rect l="l" t="t" r="r" b="b"/>
              <a:pathLst>
                <a:path w="141" h="109" extrusionOk="0">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1361;p24">
              <a:extLst>
                <a:ext uri="{FF2B5EF4-FFF2-40B4-BE49-F238E27FC236}">
                  <a16:creationId xmlns:a16="http://schemas.microsoft.com/office/drawing/2014/main" id="{87F9B400-5574-AE37-7823-2236A107DFCE}"/>
                </a:ext>
              </a:extLst>
            </p:cNvPr>
            <p:cNvSpPr/>
            <p:nvPr/>
          </p:nvSpPr>
          <p:spPr>
            <a:xfrm rot="-2922755">
              <a:off x="5720667" y="2887878"/>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1362;p24">
              <a:extLst>
                <a:ext uri="{FF2B5EF4-FFF2-40B4-BE49-F238E27FC236}">
                  <a16:creationId xmlns:a16="http://schemas.microsoft.com/office/drawing/2014/main" id="{088903D2-0554-F5ED-0FD7-19A69F9F66D5}"/>
                </a:ext>
              </a:extLst>
            </p:cNvPr>
            <p:cNvSpPr/>
            <p:nvPr/>
          </p:nvSpPr>
          <p:spPr>
            <a:xfrm rot="-2922755">
              <a:off x="5717827" y="2857476"/>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1363;p24">
              <a:extLst>
                <a:ext uri="{FF2B5EF4-FFF2-40B4-BE49-F238E27FC236}">
                  <a16:creationId xmlns:a16="http://schemas.microsoft.com/office/drawing/2014/main" id="{D844E27D-B5F3-4635-901B-87768D0948FC}"/>
                </a:ext>
              </a:extLst>
            </p:cNvPr>
            <p:cNvSpPr/>
            <p:nvPr/>
          </p:nvSpPr>
          <p:spPr>
            <a:xfrm rot="-2922755">
              <a:off x="5715219" y="2826688"/>
              <a:ext cx="17542" cy="13436"/>
            </a:xfrm>
            <a:custGeom>
              <a:avLst/>
              <a:gdLst/>
              <a:ahLst/>
              <a:cxnLst/>
              <a:rect l="l" t="t" r="r" b="b"/>
              <a:pathLst>
                <a:path w="141" h="108" extrusionOk="0">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1364;p24">
              <a:extLst>
                <a:ext uri="{FF2B5EF4-FFF2-40B4-BE49-F238E27FC236}">
                  <a16:creationId xmlns:a16="http://schemas.microsoft.com/office/drawing/2014/main" id="{9AD61893-9E64-951A-4DBB-267AAE16CB80}"/>
                </a:ext>
              </a:extLst>
            </p:cNvPr>
            <p:cNvSpPr/>
            <p:nvPr/>
          </p:nvSpPr>
          <p:spPr>
            <a:xfrm rot="-2922755">
              <a:off x="5711316" y="2795390"/>
              <a:ext cx="18786" cy="14307"/>
            </a:xfrm>
            <a:custGeom>
              <a:avLst/>
              <a:gdLst/>
              <a:ahLst/>
              <a:cxnLst/>
              <a:rect l="l" t="t" r="r" b="b"/>
              <a:pathLst>
                <a:path w="151" h="115" extrusionOk="0">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1365;p24">
              <a:extLst>
                <a:ext uri="{FF2B5EF4-FFF2-40B4-BE49-F238E27FC236}">
                  <a16:creationId xmlns:a16="http://schemas.microsoft.com/office/drawing/2014/main" id="{735F1865-ACF7-C603-7276-69CF552B981D}"/>
                </a:ext>
              </a:extLst>
            </p:cNvPr>
            <p:cNvSpPr/>
            <p:nvPr/>
          </p:nvSpPr>
          <p:spPr>
            <a:xfrm rot="-2922755">
              <a:off x="5708523" y="2765091"/>
              <a:ext cx="17915" cy="13436"/>
            </a:xfrm>
            <a:custGeom>
              <a:avLst/>
              <a:gdLst/>
              <a:ahLst/>
              <a:cxnLst/>
              <a:rect l="l" t="t" r="r" b="b"/>
              <a:pathLst>
                <a:path w="144" h="108" extrusionOk="0">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1366;p24">
              <a:extLst>
                <a:ext uri="{FF2B5EF4-FFF2-40B4-BE49-F238E27FC236}">
                  <a16:creationId xmlns:a16="http://schemas.microsoft.com/office/drawing/2014/main" id="{67F6D84E-22B4-CB4F-7C0E-ED89AC4BB6DD}"/>
                </a:ext>
              </a:extLst>
            </p:cNvPr>
            <p:cNvSpPr/>
            <p:nvPr/>
          </p:nvSpPr>
          <p:spPr>
            <a:xfrm rot="-2922755">
              <a:off x="5705089" y="273455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1367;p24">
              <a:extLst>
                <a:ext uri="{FF2B5EF4-FFF2-40B4-BE49-F238E27FC236}">
                  <a16:creationId xmlns:a16="http://schemas.microsoft.com/office/drawing/2014/main" id="{C091F22B-CF54-15F3-3E3C-5CC46D8D4EE0}"/>
                </a:ext>
              </a:extLst>
            </p:cNvPr>
            <p:cNvSpPr/>
            <p:nvPr/>
          </p:nvSpPr>
          <p:spPr>
            <a:xfrm rot="-2922755">
              <a:off x="5702228" y="2703357"/>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1368;p24">
              <a:extLst>
                <a:ext uri="{FF2B5EF4-FFF2-40B4-BE49-F238E27FC236}">
                  <a16:creationId xmlns:a16="http://schemas.microsoft.com/office/drawing/2014/main" id="{059AC3B1-AD2C-CC62-9EDA-7FEAF52175C8}"/>
                </a:ext>
              </a:extLst>
            </p:cNvPr>
            <p:cNvSpPr/>
            <p:nvPr/>
          </p:nvSpPr>
          <p:spPr>
            <a:xfrm rot="-2922755">
              <a:off x="5699219" y="2672582"/>
              <a:ext cx="17915" cy="13561"/>
            </a:xfrm>
            <a:custGeom>
              <a:avLst/>
              <a:gdLst/>
              <a:ahLst/>
              <a:cxnLst/>
              <a:rect l="l" t="t" r="r" b="b"/>
              <a:pathLst>
                <a:path w="144" h="109" extrusionOk="0">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1369;p24">
              <a:extLst>
                <a:ext uri="{FF2B5EF4-FFF2-40B4-BE49-F238E27FC236}">
                  <a16:creationId xmlns:a16="http://schemas.microsoft.com/office/drawing/2014/main" id="{902C6AD6-F9E2-1296-2FEC-575F47C910B0}"/>
                </a:ext>
              </a:extLst>
            </p:cNvPr>
            <p:cNvSpPr/>
            <p:nvPr/>
          </p:nvSpPr>
          <p:spPr>
            <a:xfrm rot="-2922755">
              <a:off x="5695933" y="2642494"/>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1370;p24">
              <a:extLst>
                <a:ext uri="{FF2B5EF4-FFF2-40B4-BE49-F238E27FC236}">
                  <a16:creationId xmlns:a16="http://schemas.microsoft.com/office/drawing/2014/main" id="{CE981371-A026-DEC1-76D4-0316BDDA2335}"/>
                </a:ext>
              </a:extLst>
            </p:cNvPr>
            <p:cNvSpPr/>
            <p:nvPr/>
          </p:nvSpPr>
          <p:spPr>
            <a:xfrm rot="-2922755">
              <a:off x="5692924" y="2610848"/>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1371;p24">
              <a:extLst>
                <a:ext uri="{FF2B5EF4-FFF2-40B4-BE49-F238E27FC236}">
                  <a16:creationId xmlns:a16="http://schemas.microsoft.com/office/drawing/2014/main" id="{1A774124-BB1E-AEBE-0648-D71B803EAED5}"/>
                </a:ext>
              </a:extLst>
            </p:cNvPr>
            <p:cNvSpPr/>
            <p:nvPr/>
          </p:nvSpPr>
          <p:spPr>
            <a:xfrm rot="-2922755">
              <a:off x="5826582" y="2955683"/>
              <a:ext cx="37323" cy="36452"/>
            </a:xfrm>
            <a:custGeom>
              <a:avLst/>
              <a:gdLst/>
              <a:ahLst/>
              <a:cxnLst/>
              <a:rect l="l" t="t" r="r" b="b"/>
              <a:pathLst>
                <a:path w="300" h="293" extrusionOk="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1372;p24">
              <a:extLst>
                <a:ext uri="{FF2B5EF4-FFF2-40B4-BE49-F238E27FC236}">
                  <a16:creationId xmlns:a16="http://schemas.microsoft.com/office/drawing/2014/main" id="{EA750F59-F623-B576-255C-B98300F01CC9}"/>
                </a:ext>
              </a:extLst>
            </p:cNvPr>
            <p:cNvSpPr/>
            <p:nvPr/>
          </p:nvSpPr>
          <p:spPr>
            <a:xfrm rot="-2922755">
              <a:off x="5788657" y="2589713"/>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1373;p24">
              <a:extLst>
                <a:ext uri="{FF2B5EF4-FFF2-40B4-BE49-F238E27FC236}">
                  <a16:creationId xmlns:a16="http://schemas.microsoft.com/office/drawing/2014/main" id="{FB69D48E-2EF9-846B-9386-5262BEE980D6}"/>
                </a:ext>
              </a:extLst>
            </p:cNvPr>
            <p:cNvSpPr/>
            <p:nvPr/>
          </p:nvSpPr>
          <p:spPr>
            <a:xfrm rot="-2922755">
              <a:off x="5832799" y="293123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1374;p24">
              <a:extLst>
                <a:ext uri="{FF2B5EF4-FFF2-40B4-BE49-F238E27FC236}">
                  <a16:creationId xmlns:a16="http://schemas.microsoft.com/office/drawing/2014/main" id="{68276DC0-3151-C1F1-C854-10CD6EB1584D}"/>
                </a:ext>
              </a:extLst>
            </p:cNvPr>
            <p:cNvSpPr/>
            <p:nvPr/>
          </p:nvSpPr>
          <p:spPr>
            <a:xfrm rot="-2922755">
              <a:off x="5829262" y="2903930"/>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1375;p24">
              <a:extLst>
                <a:ext uri="{FF2B5EF4-FFF2-40B4-BE49-F238E27FC236}">
                  <a16:creationId xmlns:a16="http://schemas.microsoft.com/office/drawing/2014/main" id="{D13B04AD-4647-CA67-8D9C-CBB96F9C68FB}"/>
                </a:ext>
              </a:extLst>
            </p:cNvPr>
            <p:cNvSpPr/>
            <p:nvPr/>
          </p:nvSpPr>
          <p:spPr>
            <a:xfrm rot="-2922755">
              <a:off x="5827068" y="2877392"/>
              <a:ext cx="17791" cy="14307"/>
            </a:xfrm>
            <a:custGeom>
              <a:avLst/>
              <a:gdLst/>
              <a:ahLst/>
              <a:cxnLst/>
              <a:rect l="l" t="t" r="r" b="b"/>
              <a:pathLst>
                <a:path w="143" h="115" extrusionOk="0">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1376;p24">
              <a:extLst>
                <a:ext uri="{FF2B5EF4-FFF2-40B4-BE49-F238E27FC236}">
                  <a16:creationId xmlns:a16="http://schemas.microsoft.com/office/drawing/2014/main" id="{5C011F5A-B213-14A1-82F9-6799A807B353}"/>
                </a:ext>
              </a:extLst>
            </p:cNvPr>
            <p:cNvSpPr/>
            <p:nvPr/>
          </p:nvSpPr>
          <p:spPr>
            <a:xfrm rot="-2922755">
              <a:off x="5824471" y="2850462"/>
              <a:ext cx="17791" cy="13934"/>
            </a:xfrm>
            <a:custGeom>
              <a:avLst/>
              <a:gdLst/>
              <a:ahLst/>
              <a:cxnLst/>
              <a:rect l="l" t="t" r="r" b="b"/>
              <a:pathLst>
                <a:path w="143" h="112" extrusionOk="0">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1377;p24">
              <a:extLst>
                <a:ext uri="{FF2B5EF4-FFF2-40B4-BE49-F238E27FC236}">
                  <a16:creationId xmlns:a16="http://schemas.microsoft.com/office/drawing/2014/main" id="{F2B26F5B-1E48-77A7-A57B-FA335AA1BA4A}"/>
                </a:ext>
              </a:extLst>
            </p:cNvPr>
            <p:cNvSpPr/>
            <p:nvPr/>
          </p:nvSpPr>
          <p:spPr>
            <a:xfrm rot="-2922755">
              <a:off x="5821451" y="2824299"/>
              <a:ext cx="17791" cy="13934"/>
            </a:xfrm>
            <a:custGeom>
              <a:avLst/>
              <a:gdLst/>
              <a:ahLst/>
              <a:cxnLst/>
              <a:rect l="l" t="t" r="r" b="b"/>
              <a:pathLst>
                <a:path w="143" h="112" extrusionOk="0">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1378;p24">
              <a:extLst>
                <a:ext uri="{FF2B5EF4-FFF2-40B4-BE49-F238E27FC236}">
                  <a16:creationId xmlns:a16="http://schemas.microsoft.com/office/drawing/2014/main" id="{84DB1DB1-3EF5-1E7E-20F5-67054144E2DF}"/>
                </a:ext>
              </a:extLst>
            </p:cNvPr>
            <p:cNvSpPr/>
            <p:nvPr/>
          </p:nvSpPr>
          <p:spPr>
            <a:xfrm rot="-2922755">
              <a:off x="5818948" y="2797451"/>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1379;p24">
              <a:extLst>
                <a:ext uri="{FF2B5EF4-FFF2-40B4-BE49-F238E27FC236}">
                  <a16:creationId xmlns:a16="http://schemas.microsoft.com/office/drawing/2014/main" id="{1D44FC16-3EE1-CC89-88AA-D166A9984CB0}"/>
                </a:ext>
              </a:extLst>
            </p:cNvPr>
            <p:cNvSpPr/>
            <p:nvPr/>
          </p:nvSpPr>
          <p:spPr>
            <a:xfrm rot="-2922755">
              <a:off x="5815758" y="2770914"/>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1380;p24">
              <a:extLst>
                <a:ext uri="{FF2B5EF4-FFF2-40B4-BE49-F238E27FC236}">
                  <a16:creationId xmlns:a16="http://schemas.microsoft.com/office/drawing/2014/main" id="{89281173-2166-89A5-0B97-90EF60E7A3CD}"/>
                </a:ext>
              </a:extLst>
            </p:cNvPr>
            <p:cNvSpPr/>
            <p:nvPr/>
          </p:nvSpPr>
          <p:spPr>
            <a:xfrm rot="-2922755">
              <a:off x="5813518" y="2744398"/>
              <a:ext cx="17791" cy="13436"/>
            </a:xfrm>
            <a:custGeom>
              <a:avLst/>
              <a:gdLst/>
              <a:ahLst/>
              <a:cxnLst/>
              <a:rect l="l" t="t" r="r" b="b"/>
              <a:pathLst>
                <a:path w="143" h="108" extrusionOk="0">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1381;p24">
              <a:extLst>
                <a:ext uri="{FF2B5EF4-FFF2-40B4-BE49-F238E27FC236}">
                  <a16:creationId xmlns:a16="http://schemas.microsoft.com/office/drawing/2014/main" id="{B77C3DA2-15A0-ACBE-B655-16EB0419BE04}"/>
                </a:ext>
              </a:extLst>
            </p:cNvPr>
            <p:cNvSpPr/>
            <p:nvPr/>
          </p:nvSpPr>
          <p:spPr>
            <a:xfrm rot="-2922755">
              <a:off x="5810235" y="271777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1382;p24">
              <a:extLst>
                <a:ext uri="{FF2B5EF4-FFF2-40B4-BE49-F238E27FC236}">
                  <a16:creationId xmlns:a16="http://schemas.microsoft.com/office/drawing/2014/main" id="{B9E5836D-282C-4600-EC75-299AA0B9EAB8}"/>
                </a:ext>
              </a:extLst>
            </p:cNvPr>
            <p:cNvSpPr/>
            <p:nvPr/>
          </p:nvSpPr>
          <p:spPr>
            <a:xfrm rot="-2922755">
              <a:off x="5808041" y="2691241"/>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1383;p24">
              <a:extLst>
                <a:ext uri="{FF2B5EF4-FFF2-40B4-BE49-F238E27FC236}">
                  <a16:creationId xmlns:a16="http://schemas.microsoft.com/office/drawing/2014/main" id="{0442791C-0278-70EE-F7E2-65C6A21D1C5C}"/>
                </a:ext>
              </a:extLst>
            </p:cNvPr>
            <p:cNvSpPr/>
            <p:nvPr/>
          </p:nvSpPr>
          <p:spPr>
            <a:xfrm rot="-2922755">
              <a:off x="5805570" y="2664366"/>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1384;p24">
              <a:extLst>
                <a:ext uri="{FF2B5EF4-FFF2-40B4-BE49-F238E27FC236}">
                  <a16:creationId xmlns:a16="http://schemas.microsoft.com/office/drawing/2014/main" id="{106D0F03-A974-35F5-298D-7B093061D4D5}"/>
                </a:ext>
              </a:extLst>
            </p:cNvPr>
            <p:cNvSpPr/>
            <p:nvPr/>
          </p:nvSpPr>
          <p:spPr>
            <a:xfrm rot="-2922755">
              <a:off x="5802402" y="2637876"/>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1385;p24">
              <a:extLst>
                <a:ext uri="{FF2B5EF4-FFF2-40B4-BE49-F238E27FC236}">
                  <a16:creationId xmlns:a16="http://schemas.microsoft.com/office/drawing/2014/main" id="{C2FAA89E-B271-0685-1148-C03B0C79048A}"/>
                </a:ext>
              </a:extLst>
            </p:cNvPr>
            <p:cNvSpPr/>
            <p:nvPr/>
          </p:nvSpPr>
          <p:spPr>
            <a:xfrm rot="-2922755">
              <a:off x="5920248" y="2929683"/>
              <a:ext cx="37447" cy="37323"/>
            </a:xfrm>
            <a:custGeom>
              <a:avLst/>
              <a:gdLst/>
              <a:ahLst/>
              <a:cxnLst/>
              <a:rect l="l" t="t" r="r" b="b"/>
              <a:pathLst>
                <a:path w="301" h="300" extrusionOk="0">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1386;p24">
              <a:extLst>
                <a:ext uri="{FF2B5EF4-FFF2-40B4-BE49-F238E27FC236}">
                  <a16:creationId xmlns:a16="http://schemas.microsoft.com/office/drawing/2014/main" id="{81204F6B-4101-86E7-3E15-19C91453A541}"/>
                </a:ext>
              </a:extLst>
            </p:cNvPr>
            <p:cNvSpPr/>
            <p:nvPr/>
          </p:nvSpPr>
          <p:spPr>
            <a:xfrm rot="-2922755">
              <a:off x="5882672" y="2620014"/>
              <a:ext cx="49142" cy="37323"/>
            </a:xfrm>
            <a:custGeom>
              <a:avLst/>
              <a:gdLst/>
              <a:ahLst/>
              <a:cxnLst/>
              <a:rect l="l" t="t" r="r" b="b"/>
              <a:pathLst>
                <a:path w="395" h="300" extrusionOk="0">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1387;p24">
              <a:extLst>
                <a:ext uri="{FF2B5EF4-FFF2-40B4-BE49-F238E27FC236}">
                  <a16:creationId xmlns:a16="http://schemas.microsoft.com/office/drawing/2014/main" id="{DD1CDE6B-4121-FA39-D214-7960E67BA898}"/>
                </a:ext>
              </a:extLst>
            </p:cNvPr>
            <p:cNvSpPr/>
            <p:nvPr/>
          </p:nvSpPr>
          <p:spPr>
            <a:xfrm rot="-2922755">
              <a:off x="5926506" y="2910584"/>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1388;p24">
              <a:extLst>
                <a:ext uri="{FF2B5EF4-FFF2-40B4-BE49-F238E27FC236}">
                  <a16:creationId xmlns:a16="http://schemas.microsoft.com/office/drawing/2014/main" id="{22197874-0D9E-7161-80DA-0DB500CB35CD}"/>
                </a:ext>
              </a:extLst>
            </p:cNvPr>
            <p:cNvSpPr/>
            <p:nvPr/>
          </p:nvSpPr>
          <p:spPr>
            <a:xfrm rot="-2922755">
              <a:off x="5924555" y="2887518"/>
              <a:ext cx="17791" cy="13934"/>
            </a:xfrm>
            <a:custGeom>
              <a:avLst/>
              <a:gdLst/>
              <a:ahLst/>
              <a:cxnLst/>
              <a:rect l="l" t="t" r="r" b="b"/>
              <a:pathLst>
                <a:path w="143" h="112" extrusionOk="0">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1389;p24">
              <a:extLst>
                <a:ext uri="{FF2B5EF4-FFF2-40B4-BE49-F238E27FC236}">
                  <a16:creationId xmlns:a16="http://schemas.microsoft.com/office/drawing/2014/main" id="{FCFC3895-E3A6-78E8-2C47-CBC1E21B309F}"/>
                </a:ext>
              </a:extLst>
            </p:cNvPr>
            <p:cNvSpPr/>
            <p:nvPr/>
          </p:nvSpPr>
          <p:spPr>
            <a:xfrm rot="-2922755">
              <a:off x="5921768" y="2864956"/>
              <a:ext cx="18786" cy="14307"/>
            </a:xfrm>
            <a:custGeom>
              <a:avLst/>
              <a:gdLst/>
              <a:ahLst/>
              <a:cxnLst/>
              <a:rect l="l" t="t" r="r" b="b"/>
              <a:pathLst>
                <a:path w="151" h="115" extrusionOk="0">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1390;p24">
              <a:extLst>
                <a:ext uri="{FF2B5EF4-FFF2-40B4-BE49-F238E27FC236}">
                  <a16:creationId xmlns:a16="http://schemas.microsoft.com/office/drawing/2014/main" id="{21A8FBC5-9873-2488-1425-C4F9F51F72A1}"/>
                </a:ext>
              </a:extLst>
            </p:cNvPr>
            <p:cNvSpPr/>
            <p:nvPr/>
          </p:nvSpPr>
          <p:spPr>
            <a:xfrm rot="-2922755">
              <a:off x="5920194" y="2843098"/>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1391;p24">
              <a:extLst>
                <a:ext uri="{FF2B5EF4-FFF2-40B4-BE49-F238E27FC236}">
                  <a16:creationId xmlns:a16="http://schemas.microsoft.com/office/drawing/2014/main" id="{3CDB628B-66DC-5970-8C1D-BD5BE2A4A9B9}"/>
                </a:ext>
              </a:extLst>
            </p:cNvPr>
            <p:cNvSpPr/>
            <p:nvPr/>
          </p:nvSpPr>
          <p:spPr>
            <a:xfrm rot="-2922755">
              <a:off x="5917178" y="2820526"/>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1392;p24">
              <a:extLst>
                <a:ext uri="{FF2B5EF4-FFF2-40B4-BE49-F238E27FC236}">
                  <a16:creationId xmlns:a16="http://schemas.microsoft.com/office/drawing/2014/main" id="{E0DA121F-CB01-AE5B-DC30-18026BAD23D5}"/>
                </a:ext>
              </a:extLst>
            </p:cNvPr>
            <p:cNvSpPr/>
            <p:nvPr/>
          </p:nvSpPr>
          <p:spPr>
            <a:xfrm rot="-2922755">
              <a:off x="5915281" y="2797830"/>
              <a:ext cx="17791" cy="13436"/>
            </a:xfrm>
            <a:custGeom>
              <a:avLst/>
              <a:gdLst/>
              <a:ahLst/>
              <a:cxnLst/>
              <a:rect l="l" t="t" r="r" b="b"/>
              <a:pathLst>
                <a:path w="143" h="108" extrusionOk="0">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1393;p24">
              <a:extLst>
                <a:ext uri="{FF2B5EF4-FFF2-40B4-BE49-F238E27FC236}">
                  <a16:creationId xmlns:a16="http://schemas.microsoft.com/office/drawing/2014/main" id="{D39A6819-C1E6-962A-E3C3-315F4DD0FF7B}"/>
                </a:ext>
              </a:extLst>
            </p:cNvPr>
            <p:cNvSpPr/>
            <p:nvPr/>
          </p:nvSpPr>
          <p:spPr>
            <a:xfrm rot="-2922755">
              <a:off x="5912307" y="2775228"/>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1394;p24">
              <a:extLst>
                <a:ext uri="{FF2B5EF4-FFF2-40B4-BE49-F238E27FC236}">
                  <a16:creationId xmlns:a16="http://schemas.microsoft.com/office/drawing/2014/main" id="{29E1EE6A-D061-BAFA-6F5A-EB36D0DAB860}"/>
                </a:ext>
              </a:extLst>
            </p:cNvPr>
            <p:cNvSpPr/>
            <p:nvPr/>
          </p:nvSpPr>
          <p:spPr>
            <a:xfrm rot="-2922755">
              <a:off x="5910504" y="2752490"/>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1395;p24">
              <a:extLst>
                <a:ext uri="{FF2B5EF4-FFF2-40B4-BE49-F238E27FC236}">
                  <a16:creationId xmlns:a16="http://schemas.microsoft.com/office/drawing/2014/main" id="{38BF605A-69F4-EC0E-4A5F-1A52B5590F5E}"/>
                </a:ext>
              </a:extLst>
            </p:cNvPr>
            <p:cNvSpPr/>
            <p:nvPr/>
          </p:nvSpPr>
          <p:spPr>
            <a:xfrm rot="-2922755">
              <a:off x="5908403" y="2729617"/>
              <a:ext cx="17791" cy="13934"/>
            </a:xfrm>
            <a:custGeom>
              <a:avLst/>
              <a:gdLst/>
              <a:ahLst/>
              <a:cxnLst/>
              <a:rect l="l" t="t" r="r" b="b"/>
              <a:pathLst>
                <a:path w="143" h="112" extrusionOk="0">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1396;p24">
              <a:extLst>
                <a:ext uri="{FF2B5EF4-FFF2-40B4-BE49-F238E27FC236}">
                  <a16:creationId xmlns:a16="http://schemas.microsoft.com/office/drawing/2014/main" id="{57CD0B95-E502-339F-AE24-CE32B03A4368}"/>
                </a:ext>
              </a:extLst>
            </p:cNvPr>
            <p:cNvSpPr/>
            <p:nvPr/>
          </p:nvSpPr>
          <p:spPr>
            <a:xfrm rot="-2922755">
              <a:off x="5906143" y="2708069"/>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1397;p24">
              <a:extLst>
                <a:ext uri="{FF2B5EF4-FFF2-40B4-BE49-F238E27FC236}">
                  <a16:creationId xmlns:a16="http://schemas.microsoft.com/office/drawing/2014/main" id="{DD8FB73E-9733-BB35-D2D3-6ED21FDB5779}"/>
                </a:ext>
              </a:extLst>
            </p:cNvPr>
            <p:cNvSpPr/>
            <p:nvPr/>
          </p:nvSpPr>
          <p:spPr>
            <a:xfrm rot="-2922755">
              <a:off x="5903949" y="2685114"/>
              <a:ext cx="17542" cy="13436"/>
            </a:xfrm>
            <a:custGeom>
              <a:avLst/>
              <a:gdLst/>
              <a:ahLst/>
              <a:cxnLst/>
              <a:rect l="l" t="t" r="r" b="b"/>
              <a:pathLst>
                <a:path w="141" h="108" extrusionOk="0">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1398;p24">
              <a:extLst>
                <a:ext uri="{FF2B5EF4-FFF2-40B4-BE49-F238E27FC236}">
                  <a16:creationId xmlns:a16="http://schemas.microsoft.com/office/drawing/2014/main" id="{74E040DE-5F37-8895-28A0-A06AAEE69F9C}"/>
                </a:ext>
              </a:extLst>
            </p:cNvPr>
            <p:cNvSpPr/>
            <p:nvPr/>
          </p:nvSpPr>
          <p:spPr>
            <a:xfrm rot="-2922755">
              <a:off x="5901083" y="2662475"/>
              <a:ext cx="18661" cy="13436"/>
            </a:xfrm>
            <a:custGeom>
              <a:avLst/>
              <a:gdLst/>
              <a:ahLst/>
              <a:cxnLst/>
              <a:rect l="l" t="t" r="r" b="b"/>
              <a:pathLst>
                <a:path w="150" h="108" extrusionOk="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1399;p24">
              <a:extLst>
                <a:ext uri="{FF2B5EF4-FFF2-40B4-BE49-F238E27FC236}">
                  <a16:creationId xmlns:a16="http://schemas.microsoft.com/office/drawing/2014/main" id="{37BF8411-5481-7DD2-98CB-EA6C242C3572}"/>
                </a:ext>
              </a:extLst>
            </p:cNvPr>
            <p:cNvSpPr/>
            <p:nvPr/>
          </p:nvSpPr>
          <p:spPr>
            <a:xfrm rot="-2922755">
              <a:off x="5997838" y="2901712"/>
              <a:ext cx="50386" cy="37572"/>
            </a:xfrm>
            <a:custGeom>
              <a:avLst/>
              <a:gdLst/>
              <a:ahLst/>
              <a:cxnLst/>
              <a:rect l="l" t="t" r="r" b="b"/>
              <a:pathLst>
                <a:path w="405" h="302" extrusionOk="0">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1400;p24">
              <a:extLst>
                <a:ext uri="{FF2B5EF4-FFF2-40B4-BE49-F238E27FC236}">
                  <a16:creationId xmlns:a16="http://schemas.microsoft.com/office/drawing/2014/main" id="{A9EDCDD7-86BC-D595-1A9D-F7D3E29E5E3E}"/>
                </a:ext>
              </a:extLst>
            </p:cNvPr>
            <p:cNvSpPr/>
            <p:nvPr/>
          </p:nvSpPr>
          <p:spPr>
            <a:xfrm rot="-2922755">
              <a:off x="6011723" y="2888562"/>
              <a:ext cx="17791" cy="13934"/>
            </a:xfrm>
            <a:custGeom>
              <a:avLst/>
              <a:gdLst/>
              <a:ahLst/>
              <a:cxnLst/>
              <a:rect l="l" t="t" r="r" b="b"/>
              <a:pathLst>
                <a:path w="143" h="112" extrusionOk="0">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1401;p24">
              <a:extLst>
                <a:ext uri="{FF2B5EF4-FFF2-40B4-BE49-F238E27FC236}">
                  <a16:creationId xmlns:a16="http://schemas.microsoft.com/office/drawing/2014/main" id="{53F77679-F6FB-BBFA-3081-BA8F5F76669A}"/>
                </a:ext>
              </a:extLst>
            </p:cNvPr>
            <p:cNvSpPr/>
            <p:nvPr/>
          </p:nvSpPr>
          <p:spPr>
            <a:xfrm rot="-2922755">
              <a:off x="6009613" y="2870529"/>
              <a:ext cx="18413" cy="13561"/>
            </a:xfrm>
            <a:custGeom>
              <a:avLst/>
              <a:gdLst/>
              <a:ahLst/>
              <a:cxnLst/>
              <a:rect l="l" t="t" r="r" b="b"/>
              <a:pathLst>
                <a:path w="148" h="109" extrusionOk="0">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1402;p24">
              <a:extLst>
                <a:ext uri="{FF2B5EF4-FFF2-40B4-BE49-F238E27FC236}">
                  <a16:creationId xmlns:a16="http://schemas.microsoft.com/office/drawing/2014/main" id="{A996CF24-22FB-B48B-DCC8-97EA1F814263}"/>
                </a:ext>
              </a:extLst>
            </p:cNvPr>
            <p:cNvSpPr/>
            <p:nvPr/>
          </p:nvSpPr>
          <p:spPr>
            <a:xfrm rot="-2922755">
              <a:off x="6007858" y="2851881"/>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1403;p24">
              <a:extLst>
                <a:ext uri="{FF2B5EF4-FFF2-40B4-BE49-F238E27FC236}">
                  <a16:creationId xmlns:a16="http://schemas.microsoft.com/office/drawing/2014/main" id="{E8152B21-F74D-A7ED-2F71-52634D81FFCD}"/>
                </a:ext>
              </a:extLst>
            </p:cNvPr>
            <p:cNvSpPr/>
            <p:nvPr/>
          </p:nvSpPr>
          <p:spPr>
            <a:xfrm rot="-2922755">
              <a:off x="6005586" y="2833118"/>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1404;p24">
              <a:extLst>
                <a:ext uri="{FF2B5EF4-FFF2-40B4-BE49-F238E27FC236}">
                  <a16:creationId xmlns:a16="http://schemas.microsoft.com/office/drawing/2014/main" id="{73F10AE4-3743-8AD3-CAF1-2EF7CC815685}"/>
                </a:ext>
              </a:extLst>
            </p:cNvPr>
            <p:cNvSpPr/>
            <p:nvPr/>
          </p:nvSpPr>
          <p:spPr>
            <a:xfrm rot="-2922755">
              <a:off x="6004061" y="281522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1405;p24">
              <a:extLst>
                <a:ext uri="{FF2B5EF4-FFF2-40B4-BE49-F238E27FC236}">
                  <a16:creationId xmlns:a16="http://schemas.microsoft.com/office/drawing/2014/main" id="{BF55EE16-2D4B-351F-7CE9-F387AB8AAD24}"/>
                </a:ext>
              </a:extLst>
            </p:cNvPr>
            <p:cNvSpPr/>
            <p:nvPr/>
          </p:nvSpPr>
          <p:spPr>
            <a:xfrm rot="-2922755">
              <a:off x="6002372" y="2796074"/>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1406;p24">
              <a:extLst>
                <a:ext uri="{FF2B5EF4-FFF2-40B4-BE49-F238E27FC236}">
                  <a16:creationId xmlns:a16="http://schemas.microsoft.com/office/drawing/2014/main" id="{2A5AC6AD-A7A2-800B-48D7-8469E5F8B218}"/>
                </a:ext>
              </a:extLst>
            </p:cNvPr>
            <p:cNvSpPr/>
            <p:nvPr/>
          </p:nvSpPr>
          <p:spPr>
            <a:xfrm rot="-2922755">
              <a:off x="6000457" y="2778471"/>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1407;p24">
              <a:extLst>
                <a:ext uri="{FF2B5EF4-FFF2-40B4-BE49-F238E27FC236}">
                  <a16:creationId xmlns:a16="http://schemas.microsoft.com/office/drawing/2014/main" id="{06190E27-239B-C740-EB2C-B0A47B9B7525}"/>
                </a:ext>
              </a:extLst>
            </p:cNvPr>
            <p:cNvSpPr/>
            <p:nvPr/>
          </p:nvSpPr>
          <p:spPr>
            <a:xfrm rot="-2922755">
              <a:off x="5998507" y="2759393"/>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1408;p24">
              <a:extLst>
                <a:ext uri="{FF2B5EF4-FFF2-40B4-BE49-F238E27FC236}">
                  <a16:creationId xmlns:a16="http://schemas.microsoft.com/office/drawing/2014/main" id="{EE9709C2-3AB3-7E4B-AC8D-BCF80105D513}"/>
                </a:ext>
              </a:extLst>
            </p:cNvPr>
            <p:cNvSpPr/>
            <p:nvPr/>
          </p:nvSpPr>
          <p:spPr>
            <a:xfrm rot="-2922755">
              <a:off x="5996235" y="2740629"/>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1409;p24">
              <a:extLst>
                <a:ext uri="{FF2B5EF4-FFF2-40B4-BE49-F238E27FC236}">
                  <a16:creationId xmlns:a16="http://schemas.microsoft.com/office/drawing/2014/main" id="{1B392F42-CAEE-62B8-4122-4D9A5E356618}"/>
                </a:ext>
              </a:extLst>
            </p:cNvPr>
            <p:cNvSpPr/>
            <p:nvPr/>
          </p:nvSpPr>
          <p:spPr>
            <a:xfrm rot="-2922755">
              <a:off x="5994757" y="2722716"/>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1410;p24">
              <a:extLst>
                <a:ext uri="{FF2B5EF4-FFF2-40B4-BE49-F238E27FC236}">
                  <a16:creationId xmlns:a16="http://schemas.microsoft.com/office/drawing/2014/main" id="{63CAFCB8-196A-DCF9-4198-38B35A17B6AD}"/>
                </a:ext>
              </a:extLst>
            </p:cNvPr>
            <p:cNvSpPr/>
            <p:nvPr/>
          </p:nvSpPr>
          <p:spPr>
            <a:xfrm rot="-2922755">
              <a:off x="5992371" y="2703948"/>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1411;p24">
              <a:extLst>
                <a:ext uri="{FF2B5EF4-FFF2-40B4-BE49-F238E27FC236}">
                  <a16:creationId xmlns:a16="http://schemas.microsoft.com/office/drawing/2014/main" id="{A416818D-A32D-C3E5-EF21-C79C5D116615}"/>
                </a:ext>
              </a:extLst>
            </p:cNvPr>
            <p:cNvSpPr/>
            <p:nvPr/>
          </p:nvSpPr>
          <p:spPr>
            <a:xfrm rot="-2922755">
              <a:off x="5991199" y="2686064"/>
              <a:ext cx="17542" cy="13436"/>
            </a:xfrm>
            <a:custGeom>
              <a:avLst/>
              <a:gdLst/>
              <a:ahLst/>
              <a:cxnLst/>
              <a:rect l="l" t="t" r="r" b="b"/>
              <a:pathLst>
                <a:path w="141" h="108" extrusionOk="0">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1412;p24">
              <a:extLst>
                <a:ext uri="{FF2B5EF4-FFF2-40B4-BE49-F238E27FC236}">
                  <a16:creationId xmlns:a16="http://schemas.microsoft.com/office/drawing/2014/main" id="{5881C06F-EAE1-6DBF-34E3-53BA527798FA}"/>
                </a:ext>
              </a:extLst>
            </p:cNvPr>
            <p:cNvSpPr/>
            <p:nvPr/>
          </p:nvSpPr>
          <p:spPr>
            <a:xfrm rot="-2922755">
              <a:off x="5972207" y="2648782"/>
              <a:ext cx="50137" cy="37572"/>
            </a:xfrm>
            <a:custGeom>
              <a:avLst/>
              <a:gdLst/>
              <a:ahLst/>
              <a:cxnLst/>
              <a:rect l="l" t="t" r="r" b="b"/>
              <a:pathLst>
                <a:path w="403" h="302" extrusionOk="0">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1413;p24">
              <a:extLst>
                <a:ext uri="{FF2B5EF4-FFF2-40B4-BE49-F238E27FC236}">
                  <a16:creationId xmlns:a16="http://schemas.microsoft.com/office/drawing/2014/main" id="{2DD64010-C63D-3525-DA0A-C29E5C031AAB}"/>
                </a:ext>
              </a:extLst>
            </p:cNvPr>
            <p:cNvSpPr/>
            <p:nvPr/>
          </p:nvSpPr>
          <p:spPr>
            <a:xfrm rot="-2922755">
              <a:off x="6075351" y="2873371"/>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1414;p24">
              <a:extLst>
                <a:ext uri="{FF2B5EF4-FFF2-40B4-BE49-F238E27FC236}">
                  <a16:creationId xmlns:a16="http://schemas.microsoft.com/office/drawing/2014/main" id="{1103FBDD-C62B-22A0-9386-BAFD1823CC38}"/>
                </a:ext>
              </a:extLst>
            </p:cNvPr>
            <p:cNvSpPr/>
            <p:nvPr/>
          </p:nvSpPr>
          <p:spPr>
            <a:xfrm rot="-2922755">
              <a:off x="6088927" y="2865602"/>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1415;p24">
              <a:extLst>
                <a:ext uri="{FF2B5EF4-FFF2-40B4-BE49-F238E27FC236}">
                  <a16:creationId xmlns:a16="http://schemas.microsoft.com/office/drawing/2014/main" id="{1C072EAA-F9D7-1AEF-133C-22B70BF94895}"/>
                </a:ext>
              </a:extLst>
            </p:cNvPr>
            <p:cNvSpPr/>
            <p:nvPr/>
          </p:nvSpPr>
          <p:spPr>
            <a:xfrm rot="-2922755">
              <a:off x="6087712" y="2851332"/>
              <a:ext cx="17791" cy="13561"/>
            </a:xfrm>
            <a:custGeom>
              <a:avLst/>
              <a:gdLst/>
              <a:ahLst/>
              <a:cxnLst/>
              <a:rect l="l" t="t" r="r" b="b"/>
              <a:pathLst>
                <a:path w="143" h="109" extrusionOk="0">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1416;p24">
              <a:extLst>
                <a:ext uri="{FF2B5EF4-FFF2-40B4-BE49-F238E27FC236}">
                  <a16:creationId xmlns:a16="http://schemas.microsoft.com/office/drawing/2014/main" id="{C823B62D-1465-4723-F7A5-BB699BF4AB6C}"/>
                </a:ext>
              </a:extLst>
            </p:cNvPr>
            <p:cNvSpPr/>
            <p:nvPr/>
          </p:nvSpPr>
          <p:spPr>
            <a:xfrm rot="-2922755">
              <a:off x="6085941" y="2837257"/>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1417;p24">
              <a:extLst>
                <a:ext uri="{FF2B5EF4-FFF2-40B4-BE49-F238E27FC236}">
                  <a16:creationId xmlns:a16="http://schemas.microsoft.com/office/drawing/2014/main" id="{3221050A-48FC-324E-B5F9-303280975F78}"/>
                </a:ext>
              </a:extLst>
            </p:cNvPr>
            <p:cNvSpPr/>
            <p:nvPr/>
          </p:nvSpPr>
          <p:spPr>
            <a:xfrm rot="-2922755">
              <a:off x="6084802" y="2822408"/>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1418;p24">
              <a:extLst>
                <a:ext uri="{FF2B5EF4-FFF2-40B4-BE49-F238E27FC236}">
                  <a16:creationId xmlns:a16="http://schemas.microsoft.com/office/drawing/2014/main" id="{F0E35D26-C234-90E2-18A1-5DEC36D738EC}"/>
                </a:ext>
              </a:extLst>
            </p:cNvPr>
            <p:cNvSpPr/>
            <p:nvPr/>
          </p:nvSpPr>
          <p:spPr>
            <a:xfrm rot="-2922755">
              <a:off x="6082750" y="2808336"/>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1419;p24">
              <a:extLst>
                <a:ext uri="{FF2B5EF4-FFF2-40B4-BE49-F238E27FC236}">
                  <a16:creationId xmlns:a16="http://schemas.microsoft.com/office/drawing/2014/main" id="{2662956C-D91E-004F-5F8A-D542E777CE65}"/>
                </a:ext>
              </a:extLst>
            </p:cNvPr>
            <p:cNvSpPr/>
            <p:nvPr/>
          </p:nvSpPr>
          <p:spPr>
            <a:xfrm rot="-2922755">
              <a:off x="6081917" y="2794287"/>
              <a:ext cx="17915" cy="13436"/>
            </a:xfrm>
            <a:custGeom>
              <a:avLst/>
              <a:gdLst/>
              <a:ahLst/>
              <a:cxnLst/>
              <a:rect l="l" t="t" r="r" b="b"/>
              <a:pathLst>
                <a:path w="144" h="108" extrusionOk="0">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1420;p24">
              <a:extLst>
                <a:ext uri="{FF2B5EF4-FFF2-40B4-BE49-F238E27FC236}">
                  <a16:creationId xmlns:a16="http://schemas.microsoft.com/office/drawing/2014/main" id="{4B125E64-6697-36F8-34AD-16BDDE1BE159}"/>
                </a:ext>
              </a:extLst>
            </p:cNvPr>
            <p:cNvSpPr/>
            <p:nvPr/>
          </p:nvSpPr>
          <p:spPr>
            <a:xfrm rot="-2922755">
              <a:off x="6079839" y="2779412"/>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1421;p24">
              <a:extLst>
                <a:ext uri="{FF2B5EF4-FFF2-40B4-BE49-F238E27FC236}">
                  <a16:creationId xmlns:a16="http://schemas.microsoft.com/office/drawing/2014/main" id="{7A0A8727-C5D3-2244-DAF5-EFA93B894F19}"/>
                </a:ext>
              </a:extLst>
            </p:cNvPr>
            <p:cNvSpPr/>
            <p:nvPr/>
          </p:nvSpPr>
          <p:spPr>
            <a:xfrm rot="-2922755">
              <a:off x="6078876" y="2765422"/>
              <a:ext cx="17791" cy="13561"/>
            </a:xfrm>
            <a:custGeom>
              <a:avLst/>
              <a:gdLst/>
              <a:ahLst/>
              <a:cxnLst/>
              <a:rect l="l" t="t" r="r" b="b"/>
              <a:pathLst>
                <a:path w="143" h="109" extrusionOk="0">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1422;p24">
              <a:extLst>
                <a:ext uri="{FF2B5EF4-FFF2-40B4-BE49-F238E27FC236}">
                  <a16:creationId xmlns:a16="http://schemas.microsoft.com/office/drawing/2014/main" id="{7E009E96-8463-010B-8124-C5ABE7FE4DD1}"/>
                </a:ext>
              </a:extLst>
            </p:cNvPr>
            <p:cNvSpPr/>
            <p:nvPr/>
          </p:nvSpPr>
          <p:spPr>
            <a:xfrm rot="-2922755">
              <a:off x="6077018" y="27514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1423;p24">
              <a:extLst>
                <a:ext uri="{FF2B5EF4-FFF2-40B4-BE49-F238E27FC236}">
                  <a16:creationId xmlns:a16="http://schemas.microsoft.com/office/drawing/2014/main" id="{42EF7E5E-0D92-816D-A881-E7A18C004FED}"/>
                </a:ext>
              </a:extLst>
            </p:cNvPr>
            <p:cNvSpPr/>
            <p:nvPr/>
          </p:nvSpPr>
          <p:spPr>
            <a:xfrm rot="-2922755">
              <a:off x="6075826" y="2736561"/>
              <a:ext cx="17791" cy="13934"/>
            </a:xfrm>
            <a:custGeom>
              <a:avLst/>
              <a:gdLst/>
              <a:ahLst/>
              <a:cxnLst/>
              <a:rect l="l" t="t" r="r" b="b"/>
              <a:pathLst>
                <a:path w="143" h="112" extrusionOk="0">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1424;p24">
              <a:extLst>
                <a:ext uri="{FF2B5EF4-FFF2-40B4-BE49-F238E27FC236}">
                  <a16:creationId xmlns:a16="http://schemas.microsoft.com/office/drawing/2014/main" id="{F16C3C34-A0A6-0850-B290-595103D0B685}"/>
                </a:ext>
              </a:extLst>
            </p:cNvPr>
            <p:cNvSpPr/>
            <p:nvPr/>
          </p:nvSpPr>
          <p:spPr>
            <a:xfrm rot="-2922755">
              <a:off x="6073935" y="2722473"/>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1425;p24">
              <a:extLst>
                <a:ext uri="{FF2B5EF4-FFF2-40B4-BE49-F238E27FC236}">
                  <a16:creationId xmlns:a16="http://schemas.microsoft.com/office/drawing/2014/main" id="{9E9B1915-80B6-7064-0150-AEAC36339999}"/>
                </a:ext>
              </a:extLst>
            </p:cNvPr>
            <p:cNvSpPr/>
            <p:nvPr/>
          </p:nvSpPr>
          <p:spPr>
            <a:xfrm rot="-2922755">
              <a:off x="6073077" y="270836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1426;p24">
              <a:extLst>
                <a:ext uri="{FF2B5EF4-FFF2-40B4-BE49-F238E27FC236}">
                  <a16:creationId xmlns:a16="http://schemas.microsoft.com/office/drawing/2014/main" id="{FAEFDCD7-1085-3A1A-9189-716D9FB5A1C8}"/>
                </a:ext>
              </a:extLst>
            </p:cNvPr>
            <p:cNvSpPr/>
            <p:nvPr/>
          </p:nvSpPr>
          <p:spPr>
            <a:xfrm rot="-2922755">
              <a:off x="6060931" y="267640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1427;p24">
              <a:extLst>
                <a:ext uri="{FF2B5EF4-FFF2-40B4-BE49-F238E27FC236}">
                  <a16:creationId xmlns:a16="http://schemas.microsoft.com/office/drawing/2014/main" id="{F56F2718-A253-1943-3245-C0AFA80D46A1}"/>
                </a:ext>
              </a:extLst>
            </p:cNvPr>
            <p:cNvSpPr/>
            <p:nvPr/>
          </p:nvSpPr>
          <p:spPr>
            <a:xfrm rot="-2922755">
              <a:off x="6146487" y="284441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1428;p24">
              <a:extLst>
                <a:ext uri="{FF2B5EF4-FFF2-40B4-BE49-F238E27FC236}">
                  <a16:creationId xmlns:a16="http://schemas.microsoft.com/office/drawing/2014/main" id="{7B434B06-7C5E-77E0-9FE9-42C7C9C17C04}"/>
                </a:ext>
              </a:extLst>
            </p:cNvPr>
            <p:cNvSpPr/>
            <p:nvPr/>
          </p:nvSpPr>
          <p:spPr>
            <a:xfrm rot="-2922755">
              <a:off x="6161013" y="2842635"/>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1429;p24">
              <a:extLst>
                <a:ext uri="{FF2B5EF4-FFF2-40B4-BE49-F238E27FC236}">
                  <a16:creationId xmlns:a16="http://schemas.microsoft.com/office/drawing/2014/main" id="{1D065E95-821B-40DF-CEAD-4FDE9A6DBABC}"/>
                </a:ext>
              </a:extLst>
            </p:cNvPr>
            <p:cNvSpPr/>
            <p:nvPr/>
          </p:nvSpPr>
          <p:spPr>
            <a:xfrm rot="-2922755">
              <a:off x="6159960" y="2831284"/>
              <a:ext cx="17791" cy="14307"/>
            </a:xfrm>
            <a:custGeom>
              <a:avLst/>
              <a:gdLst/>
              <a:ahLst/>
              <a:cxnLst/>
              <a:rect l="l" t="t" r="r" b="b"/>
              <a:pathLst>
                <a:path w="143" h="115" extrusionOk="0">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1430;p24">
              <a:extLst>
                <a:ext uri="{FF2B5EF4-FFF2-40B4-BE49-F238E27FC236}">
                  <a16:creationId xmlns:a16="http://schemas.microsoft.com/office/drawing/2014/main" id="{81F9C2FC-B697-E5E1-44EB-D0BA9A1936F1}"/>
                </a:ext>
              </a:extLst>
            </p:cNvPr>
            <p:cNvSpPr/>
            <p:nvPr/>
          </p:nvSpPr>
          <p:spPr>
            <a:xfrm rot="-2922755">
              <a:off x="6158479" y="2821561"/>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1431;p24">
              <a:extLst>
                <a:ext uri="{FF2B5EF4-FFF2-40B4-BE49-F238E27FC236}">
                  <a16:creationId xmlns:a16="http://schemas.microsoft.com/office/drawing/2014/main" id="{DE2B6464-22F1-9964-5B1F-74AABADDC676}"/>
                </a:ext>
              </a:extLst>
            </p:cNvPr>
            <p:cNvSpPr/>
            <p:nvPr/>
          </p:nvSpPr>
          <p:spPr>
            <a:xfrm rot="-2922755">
              <a:off x="6157655" y="281109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1432;p24">
              <a:extLst>
                <a:ext uri="{FF2B5EF4-FFF2-40B4-BE49-F238E27FC236}">
                  <a16:creationId xmlns:a16="http://schemas.microsoft.com/office/drawing/2014/main" id="{E715DD8F-66F3-32BE-B134-DD39EFB5E06F}"/>
                </a:ext>
              </a:extLst>
            </p:cNvPr>
            <p:cNvSpPr/>
            <p:nvPr/>
          </p:nvSpPr>
          <p:spPr>
            <a:xfrm rot="-2922755">
              <a:off x="6156193" y="280103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1433;p24">
              <a:extLst>
                <a:ext uri="{FF2B5EF4-FFF2-40B4-BE49-F238E27FC236}">
                  <a16:creationId xmlns:a16="http://schemas.microsoft.com/office/drawing/2014/main" id="{159577CD-BB4A-D76C-6FCA-D0D453F02486}"/>
                </a:ext>
              </a:extLst>
            </p:cNvPr>
            <p:cNvSpPr/>
            <p:nvPr/>
          </p:nvSpPr>
          <p:spPr>
            <a:xfrm rot="-2922755">
              <a:off x="6155678" y="2790871"/>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1434;p24">
              <a:extLst>
                <a:ext uri="{FF2B5EF4-FFF2-40B4-BE49-F238E27FC236}">
                  <a16:creationId xmlns:a16="http://schemas.microsoft.com/office/drawing/2014/main" id="{2B4DB795-86D5-0AA0-80C7-0CA9D6FCE2F1}"/>
                </a:ext>
              </a:extLst>
            </p:cNvPr>
            <p:cNvSpPr/>
            <p:nvPr/>
          </p:nvSpPr>
          <p:spPr>
            <a:xfrm rot="-2922755">
              <a:off x="6154225" y="2780685"/>
              <a:ext cx="18661" cy="13312"/>
            </a:xfrm>
            <a:custGeom>
              <a:avLst/>
              <a:gdLst/>
              <a:ahLst/>
              <a:cxnLst/>
              <a:rect l="l" t="t" r="r" b="b"/>
              <a:pathLst>
                <a:path w="150" h="107" extrusionOk="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1435;p24">
              <a:extLst>
                <a:ext uri="{FF2B5EF4-FFF2-40B4-BE49-F238E27FC236}">
                  <a16:creationId xmlns:a16="http://schemas.microsoft.com/office/drawing/2014/main" id="{47527E87-D9A2-DCED-0C53-92533F1D5439}"/>
                </a:ext>
              </a:extLst>
            </p:cNvPr>
            <p:cNvSpPr/>
            <p:nvPr/>
          </p:nvSpPr>
          <p:spPr>
            <a:xfrm rot="-2922755">
              <a:off x="6153629" y="2770493"/>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1436;p24">
              <a:extLst>
                <a:ext uri="{FF2B5EF4-FFF2-40B4-BE49-F238E27FC236}">
                  <a16:creationId xmlns:a16="http://schemas.microsoft.com/office/drawing/2014/main" id="{1A42020F-778D-444D-066E-F2C49C682BF2}"/>
                </a:ext>
              </a:extLst>
            </p:cNvPr>
            <p:cNvSpPr/>
            <p:nvPr/>
          </p:nvSpPr>
          <p:spPr>
            <a:xfrm rot="-2922755">
              <a:off x="6152244" y="2760333"/>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1437;p24">
              <a:extLst>
                <a:ext uri="{FF2B5EF4-FFF2-40B4-BE49-F238E27FC236}">
                  <a16:creationId xmlns:a16="http://schemas.microsoft.com/office/drawing/2014/main" id="{0627B7D0-D979-FC9B-630A-5DB4E6F2DC15}"/>
                </a:ext>
              </a:extLst>
            </p:cNvPr>
            <p:cNvSpPr/>
            <p:nvPr/>
          </p:nvSpPr>
          <p:spPr>
            <a:xfrm rot="-2922755">
              <a:off x="6151755" y="2750229"/>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1438;p24">
              <a:extLst>
                <a:ext uri="{FF2B5EF4-FFF2-40B4-BE49-F238E27FC236}">
                  <a16:creationId xmlns:a16="http://schemas.microsoft.com/office/drawing/2014/main" id="{67EE5F6A-3B45-BB56-9541-A2D2F002B7FF}"/>
                </a:ext>
              </a:extLst>
            </p:cNvPr>
            <p:cNvSpPr/>
            <p:nvPr/>
          </p:nvSpPr>
          <p:spPr>
            <a:xfrm rot="-2922755">
              <a:off x="6149876" y="2739252"/>
              <a:ext cx="18786" cy="14307"/>
            </a:xfrm>
            <a:custGeom>
              <a:avLst/>
              <a:gdLst/>
              <a:ahLst/>
              <a:cxnLst/>
              <a:rect l="l" t="t" r="r" b="b"/>
              <a:pathLst>
                <a:path w="151" h="115" extrusionOk="0">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1439;p24">
              <a:extLst>
                <a:ext uri="{FF2B5EF4-FFF2-40B4-BE49-F238E27FC236}">
                  <a16:creationId xmlns:a16="http://schemas.microsoft.com/office/drawing/2014/main" id="{0E941D5A-BF29-ABF6-FD2F-8CB660D2F373}"/>
                </a:ext>
              </a:extLst>
            </p:cNvPr>
            <p:cNvSpPr/>
            <p:nvPr/>
          </p:nvSpPr>
          <p:spPr>
            <a:xfrm rot="-2922755">
              <a:off x="6149222" y="2729154"/>
              <a:ext cx="17791" cy="13934"/>
            </a:xfrm>
            <a:custGeom>
              <a:avLst/>
              <a:gdLst/>
              <a:ahLst/>
              <a:cxnLst/>
              <a:rect l="l" t="t" r="r" b="b"/>
              <a:pathLst>
                <a:path w="143" h="112" extrusionOk="0">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1440;p24">
              <a:extLst>
                <a:ext uri="{FF2B5EF4-FFF2-40B4-BE49-F238E27FC236}">
                  <a16:creationId xmlns:a16="http://schemas.microsoft.com/office/drawing/2014/main" id="{F80A1286-8F8E-0B78-E059-DADBF59B20F4}"/>
                </a:ext>
              </a:extLst>
            </p:cNvPr>
            <p:cNvSpPr/>
            <p:nvPr/>
          </p:nvSpPr>
          <p:spPr>
            <a:xfrm rot="-2922755">
              <a:off x="6131772" y="2703283"/>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1441;p24">
              <a:extLst>
                <a:ext uri="{FF2B5EF4-FFF2-40B4-BE49-F238E27FC236}">
                  <a16:creationId xmlns:a16="http://schemas.microsoft.com/office/drawing/2014/main" id="{79268506-0852-6F6E-9133-7F9910F56677}"/>
                </a:ext>
              </a:extLst>
            </p:cNvPr>
            <p:cNvSpPr/>
            <p:nvPr/>
          </p:nvSpPr>
          <p:spPr>
            <a:xfrm rot="-2922755">
              <a:off x="6213047" y="2814657"/>
              <a:ext cx="50137" cy="37075"/>
            </a:xfrm>
            <a:custGeom>
              <a:avLst/>
              <a:gdLst/>
              <a:ahLst/>
              <a:cxnLst/>
              <a:rect l="l" t="t" r="r" b="b"/>
              <a:pathLst>
                <a:path w="403" h="298" extrusionOk="0">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1442;p24">
              <a:extLst>
                <a:ext uri="{FF2B5EF4-FFF2-40B4-BE49-F238E27FC236}">
                  <a16:creationId xmlns:a16="http://schemas.microsoft.com/office/drawing/2014/main" id="{B59289FD-383E-44D3-C668-988407AA4068}"/>
                </a:ext>
              </a:extLst>
            </p:cNvPr>
            <p:cNvSpPr/>
            <p:nvPr/>
          </p:nvSpPr>
          <p:spPr>
            <a:xfrm rot="-2922755">
              <a:off x="6228698" y="281780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1443;p24">
              <a:extLst>
                <a:ext uri="{FF2B5EF4-FFF2-40B4-BE49-F238E27FC236}">
                  <a16:creationId xmlns:a16="http://schemas.microsoft.com/office/drawing/2014/main" id="{E22F2938-8B36-CE00-656B-EFE3C6965F4D}"/>
                </a:ext>
              </a:extLst>
            </p:cNvPr>
            <p:cNvSpPr/>
            <p:nvPr/>
          </p:nvSpPr>
          <p:spPr>
            <a:xfrm rot="-2922755">
              <a:off x="6227655" y="2811855"/>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1444;p24">
              <a:extLst>
                <a:ext uri="{FF2B5EF4-FFF2-40B4-BE49-F238E27FC236}">
                  <a16:creationId xmlns:a16="http://schemas.microsoft.com/office/drawing/2014/main" id="{3C2BD5B2-39DE-9F0B-6FAE-780A1D22577A}"/>
                </a:ext>
              </a:extLst>
            </p:cNvPr>
            <p:cNvSpPr/>
            <p:nvPr/>
          </p:nvSpPr>
          <p:spPr>
            <a:xfrm rot="-2922755">
              <a:off x="6227233" y="2805359"/>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1445;p24">
              <a:extLst>
                <a:ext uri="{FF2B5EF4-FFF2-40B4-BE49-F238E27FC236}">
                  <a16:creationId xmlns:a16="http://schemas.microsoft.com/office/drawing/2014/main" id="{201AA082-4F5A-D686-36C7-69565EDC0B0A}"/>
                </a:ext>
              </a:extLst>
            </p:cNvPr>
            <p:cNvSpPr/>
            <p:nvPr/>
          </p:nvSpPr>
          <p:spPr>
            <a:xfrm rot="-2922755">
              <a:off x="6226190" y="2799414"/>
              <a:ext cx="17791" cy="13561"/>
            </a:xfrm>
            <a:custGeom>
              <a:avLst/>
              <a:gdLst/>
              <a:ahLst/>
              <a:cxnLst/>
              <a:rect l="l" t="t" r="r" b="b"/>
              <a:pathLst>
                <a:path w="143" h="109" extrusionOk="0">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1446;p24">
              <a:extLst>
                <a:ext uri="{FF2B5EF4-FFF2-40B4-BE49-F238E27FC236}">
                  <a16:creationId xmlns:a16="http://schemas.microsoft.com/office/drawing/2014/main" id="{E154609C-6490-7E18-67EA-EC4D417440AF}"/>
                </a:ext>
              </a:extLst>
            </p:cNvPr>
            <p:cNvSpPr/>
            <p:nvPr/>
          </p:nvSpPr>
          <p:spPr>
            <a:xfrm rot="-2922755">
              <a:off x="6225888" y="2792807"/>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1447;p24">
              <a:extLst>
                <a:ext uri="{FF2B5EF4-FFF2-40B4-BE49-F238E27FC236}">
                  <a16:creationId xmlns:a16="http://schemas.microsoft.com/office/drawing/2014/main" id="{455EADA6-755B-8C7C-0492-213A44BCD975}"/>
                </a:ext>
              </a:extLst>
            </p:cNvPr>
            <p:cNvSpPr/>
            <p:nvPr/>
          </p:nvSpPr>
          <p:spPr>
            <a:xfrm rot="-2922755">
              <a:off x="6224837" y="2786471"/>
              <a:ext cx="18786" cy="14432"/>
            </a:xfrm>
            <a:custGeom>
              <a:avLst/>
              <a:gdLst/>
              <a:ahLst/>
              <a:cxnLst/>
              <a:rect l="l" t="t" r="r" b="b"/>
              <a:pathLst>
                <a:path w="151" h="116" extrusionOk="0">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1448;p24">
              <a:extLst>
                <a:ext uri="{FF2B5EF4-FFF2-40B4-BE49-F238E27FC236}">
                  <a16:creationId xmlns:a16="http://schemas.microsoft.com/office/drawing/2014/main" id="{FC075682-F608-B774-3ECB-BF180295E3F3}"/>
                </a:ext>
              </a:extLst>
            </p:cNvPr>
            <p:cNvSpPr/>
            <p:nvPr/>
          </p:nvSpPr>
          <p:spPr>
            <a:xfrm rot="-2922755">
              <a:off x="6224990" y="2781093"/>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1449;p24">
              <a:extLst>
                <a:ext uri="{FF2B5EF4-FFF2-40B4-BE49-F238E27FC236}">
                  <a16:creationId xmlns:a16="http://schemas.microsoft.com/office/drawing/2014/main" id="{48AC9D6F-31E6-E238-8B78-9C5C0E4EBCED}"/>
                </a:ext>
              </a:extLst>
            </p:cNvPr>
            <p:cNvSpPr/>
            <p:nvPr/>
          </p:nvSpPr>
          <p:spPr>
            <a:xfrm rot="-2922755">
              <a:off x="6223947" y="2775147"/>
              <a:ext cx="17542" cy="13561"/>
            </a:xfrm>
            <a:custGeom>
              <a:avLst/>
              <a:gdLst/>
              <a:ahLst/>
              <a:cxnLst/>
              <a:rect l="l" t="t" r="r" b="b"/>
              <a:pathLst>
                <a:path w="141"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1450;p24">
              <a:extLst>
                <a:ext uri="{FF2B5EF4-FFF2-40B4-BE49-F238E27FC236}">
                  <a16:creationId xmlns:a16="http://schemas.microsoft.com/office/drawing/2014/main" id="{11CEA23B-834A-0A64-BCF1-4F888DFBC0A7}"/>
                </a:ext>
              </a:extLst>
            </p:cNvPr>
            <p:cNvSpPr/>
            <p:nvPr/>
          </p:nvSpPr>
          <p:spPr>
            <a:xfrm rot="-2922755">
              <a:off x="6223483" y="2768682"/>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1451;p24">
              <a:extLst>
                <a:ext uri="{FF2B5EF4-FFF2-40B4-BE49-F238E27FC236}">
                  <a16:creationId xmlns:a16="http://schemas.microsoft.com/office/drawing/2014/main" id="{E48BBFAE-AB63-7593-5576-4878DC610A54}"/>
                </a:ext>
              </a:extLst>
            </p:cNvPr>
            <p:cNvSpPr/>
            <p:nvPr/>
          </p:nvSpPr>
          <p:spPr>
            <a:xfrm rot="-2922755">
              <a:off x="6222318" y="2762342"/>
              <a:ext cx="18786" cy="13561"/>
            </a:xfrm>
            <a:custGeom>
              <a:avLst/>
              <a:gdLst/>
              <a:ahLst/>
              <a:cxnLst/>
              <a:rect l="l" t="t" r="r" b="b"/>
              <a:pathLst>
                <a:path w="151" h="109" extrusionOk="0">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1452;p24">
              <a:extLst>
                <a:ext uri="{FF2B5EF4-FFF2-40B4-BE49-F238E27FC236}">
                  <a16:creationId xmlns:a16="http://schemas.microsoft.com/office/drawing/2014/main" id="{C8A409F3-ABEE-8DA9-1DAB-5882C7C819D1}"/>
                </a:ext>
              </a:extLst>
            </p:cNvPr>
            <p:cNvSpPr/>
            <p:nvPr/>
          </p:nvSpPr>
          <p:spPr>
            <a:xfrm rot="-2922755">
              <a:off x="6222147" y="2756126"/>
              <a:ext cx="17791" cy="13561"/>
            </a:xfrm>
            <a:custGeom>
              <a:avLst/>
              <a:gdLst/>
              <a:ahLst/>
              <a:cxnLst/>
              <a:rect l="l" t="t" r="r" b="b"/>
              <a:pathLst>
                <a:path w="143" h="109" extrusionOk="0">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1453;p24">
              <a:extLst>
                <a:ext uri="{FF2B5EF4-FFF2-40B4-BE49-F238E27FC236}">
                  <a16:creationId xmlns:a16="http://schemas.microsoft.com/office/drawing/2014/main" id="{F8EEBABB-6E99-124E-9565-F4C8840C3611}"/>
                </a:ext>
              </a:extLst>
            </p:cNvPr>
            <p:cNvSpPr/>
            <p:nvPr/>
          </p:nvSpPr>
          <p:spPr>
            <a:xfrm rot="-2922755">
              <a:off x="6221050" y="2749811"/>
              <a:ext cx="18661" cy="13934"/>
            </a:xfrm>
            <a:custGeom>
              <a:avLst/>
              <a:gdLst/>
              <a:ahLst/>
              <a:cxnLst/>
              <a:rect l="l" t="t" r="r" b="b"/>
              <a:pathLst>
                <a:path w="150" h="112" extrusionOk="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1454;p24">
              <a:extLst>
                <a:ext uri="{FF2B5EF4-FFF2-40B4-BE49-F238E27FC236}">
                  <a16:creationId xmlns:a16="http://schemas.microsoft.com/office/drawing/2014/main" id="{4B0F1A9E-1A2A-2152-B350-EF7FD32B2254}"/>
                </a:ext>
              </a:extLst>
            </p:cNvPr>
            <p:cNvSpPr/>
            <p:nvPr/>
          </p:nvSpPr>
          <p:spPr>
            <a:xfrm rot="-2922755">
              <a:off x="6204442" y="2730088"/>
              <a:ext cx="50137" cy="37448"/>
            </a:xfrm>
            <a:custGeom>
              <a:avLst/>
              <a:gdLst/>
              <a:ahLst/>
              <a:cxnLst/>
              <a:rect l="l" t="t" r="r" b="b"/>
              <a:pathLst>
                <a:path w="403" h="301" extrusionOk="0">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1455;p24">
              <a:extLst>
                <a:ext uri="{FF2B5EF4-FFF2-40B4-BE49-F238E27FC236}">
                  <a16:creationId xmlns:a16="http://schemas.microsoft.com/office/drawing/2014/main" id="{A599AF83-1869-42BF-83B4-3E4A8FDEB2B8}"/>
                </a:ext>
              </a:extLst>
            </p:cNvPr>
            <p:cNvSpPr/>
            <p:nvPr/>
          </p:nvSpPr>
          <p:spPr>
            <a:xfrm rot="-2922755">
              <a:off x="6278068" y="2783590"/>
              <a:ext cx="49391" cy="37572"/>
            </a:xfrm>
            <a:custGeom>
              <a:avLst/>
              <a:gdLst/>
              <a:ahLst/>
              <a:cxnLst/>
              <a:rect l="l" t="t" r="r" b="b"/>
              <a:pathLst>
                <a:path w="397" h="302" extrusionOk="0">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1456;p24">
              <a:extLst>
                <a:ext uri="{FF2B5EF4-FFF2-40B4-BE49-F238E27FC236}">
                  <a16:creationId xmlns:a16="http://schemas.microsoft.com/office/drawing/2014/main" id="{C1EBD247-420D-D5B8-9043-98A0B4468AF6}"/>
                </a:ext>
              </a:extLst>
            </p:cNvPr>
            <p:cNvSpPr/>
            <p:nvPr/>
          </p:nvSpPr>
          <p:spPr>
            <a:xfrm rot="-2922755">
              <a:off x="6293744" y="2793127"/>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1457;p24">
              <a:extLst>
                <a:ext uri="{FF2B5EF4-FFF2-40B4-BE49-F238E27FC236}">
                  <a16:creationId xmlns:a16="http://schemas.microsoft.com/office/drawing/2014/main" id="{9F2BADDB-24AE-568E-9657-737B7D5869C9}"/>
                </a:ext>
              </a:extLst>
            </p:cNvPr>
            <p:cNvSpPr/>
            <p:nvPr/>
          </p:nvSpPr>
          <p:spPr>
            <a:xfrm rot="-2922755">
              <a:off x="6292935" y="2790783"/>
              <a:ext cx="18786" cy="13810"/>
            </a:xfrm>
            <a:custGeom>
              <a:avLst/>
              <a:gdLst/>
              <a:ahLst/>
              <a:cxnLst/>
              <a:rect l="l" t="t" r="r" b="b"/>
              <a:pathLst>
                <a:path w="151" h="111" extrusionOk="0">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1458;p24">
              <a:extLst>
                <a:ext uri="{FF2B5EF4-FFF2-40B4-BE49-F238E27FC236}">
                  <a16:creationId xmlns:a16="http://schemas.microsoft.com/office/drawing/2014/main" id="{7AE18D6F-E5BF-FA25-1528-0C2175767E63}"/>
                </a:ext>
              </a:extLst>
            </p:cNvPr>
            <p:cNvSpPr/>
            <p:nvPr/>
          </p:nvSpPr>
          <p:spPr>
            <a:xfrm rot="-2922755">
              <a:off x="6293422" y="2789105"/>
              <a:ext cx="17666" cy="13561"/>
            </a:xfrm>
            <a:custGeom>
              <a:avLst/>
              <a:gdLst/>
              <a:ahLst/>
              <a:cxnLst/>
              <a:rect l="l" t="t" r="r" b="b"/>
              <a:pathLst>
                <a:path w="142" h="109" extrusionOk="0">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1459;p24">
              <a:extLst>
                <a:ext uri="{FF2B5EF4-FFF2-40B4-BE49-F238E27FC236}">
                  <a16:creationId xmlns:a16="http://schemas.microsoft.com/office/drawing/2014/main" id="{26E176CF-27F4-B738-CFC0-A0F3D8126A88}"/>
                </a:ext>
              </a:extLst>
            </p:cNvPr>
            <p:cNvSpPr/>
            <p:nvPr/>
          </p:nvSpPr>
          <p:spPr>
            <a:xfrm rot="-2922755">
              <a:off x="6292600" y="2786833"/>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1460;p24">
              <a:extLst>
                <a:ext uri="{FF2B5EF4-FFF2-40B4-BE49-F238E27FC236}">
                  <a16:creationId xmlns:a16="http://schemas.microsoft.com/office/drawing/2014/main" id="{B6D6409A-B47D-060A-0272-ECB65F2447D0}"/>
                </a:ext>
              </a:extLst>
            </p:cNvPr>
            <p:cNvSpPr/>
            <p:nvPr/>
          </p:nvSpPr>
          <p:spPr>
            <a:xfrm rot="-2922755">
              <a:off x="6292858" y="2784400"/>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1461;p24">
              <a:extLst>
                <a:ext uri="{FF2B5EF4-FFF2-40B4-BE49-F238E27FC236}">
                  <a16:creationId xmlns:a16="http://schemas.microsoft.com/office/drawing/2014/main" id="{A52AF2D1-F40C-154D-A725-A8786F1B9B82}"/>
                </a:ext>
              </a:extLst>
            </p:cNvPr>
            <p:cNvSpPr/>
            <p:nvPr/>
          </p:nvSpPr>
          <p:spPr>
            <a:xfrm rot="-2922755">
              <a:off x="6292235" y="2782966"/>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1462;p24">
              <a:extLst>
                <a:ext uri="{FF2B5EF4-FFF2-40B4-BE49-F238E27FC236}">
                  <a16:creationId xmlns:a16="http://schemas.microsoft.com/office/drawing/2014/main" id="{A4B7D746-D52F-1D51-5BA7-08839B3C17FB}"/>
                </a:ext>
              </a:extLst>
            </p:cNvPr>
            <p:cNvSpPr/>
            <p:nvPr/>
          </p:nvSpPr>
          <p:spPr>
            <a:xfrm rot="-2922755">
              <a:off x="6292280" y="2780685"/>
              <a:ext cx="17791" cy="13436"/>
            </a:xfrm>
            <a:custGeom>
              <a:avLst/>
              <a:gdLst/>
              <a:ahLst/>
              <a:cxnLst/>
              <a:rect l="l" t="t" r="r" b="b"/>
              <a:pathLst>
                <a:path w="143" h="108" extrusionOk="0">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1463;p24">
              <a:extLst>
                <a:ext uri="{FF2B5EF4-FFF2-40B4-BE49-F238E27FC236}">
                  <a16:creationId xmlns:a16="http://schemas.microsoft.com/office/drawing/2014/main" id="{67D5B74F-6A64-B159-AA24-0594C5C6E595}"/>
                </a:ext>
              </a:extLst>
            </p:cNvPr>
            <p:cNvSpPr/>
            <p:nvPr/>
          </p:nvSpPr>
          <p:spPr>
            <a:xfrm rot="-2922755">
              <a:off x="6292083" y="2779047"/>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1464;p24">
              <a:extLst>
                <a:ext uri="{FF2B5EF4-FFF2-40B4-BE49-F238E27FC236}">
                  <a16:creationId xmlns:a16="http://schemas.microsoft.com/office/drawing/2014/main" id="{1A0982D7-102A-A302-D1BB-95F8630F12DE}"/>
                </a:ext>
              </a:extLst>
            </p:cNvPr>
            <p:cNvSpPr/>
            <p:nvPr/>
          </p:nvSpPr>
          <p:spPr>
            <a:xfrm rot="-2922755">
              <a:off x="6292018" y="2776647"/>
              <a:ext cx="17791" cy="13436"/>
            </a:xfrm>
            <a:custGeom>
              <a:avLst/>
              <a:gdLst/>
              <a:ahLst/>
              <a:cxnLst/>
              <a:rect l="l" t="t" r="r" b="b"/>
              <a:pathLst>
                <a:path w="143" h="108" extrusionOk="0">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1465;p24">
              <a:extLst>
                <a:ext uri="{FF2B5EF4-FFF2-40B4-BE49-F238E27FC236}">
                  <a16:creationId xmlns:a16="http://schemas.microsoft.com/office/drawing/2014/main" id="{4D53E46B-89DA-6B2D-B50A-AB6492717AF6}"/>
                </a:ext>
              </a:extLst>
            </p:cNvPr>
            <p:cNvSpPr/>
            <p:nvPr/>
          </p:nvSpPr>
          <p:spPr>
            <a:xfrm rot="-2922755">
              <a:off x="6291208" y="2774303"/>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1466;p24">
              <a:extLst>
                <a:ext uri="{FF2B5EF4-FFF2-40B4-BE49-F238E27FC236}">
                  <a16:creationId xmlns:a16="http://schemas.microsoft.com/office/drawing/2014/main" id="{796E3849-A77A-54CF-AFE9-D77F40AAA430}"/>
                </a:ext>
              </a:extLst>
            </p:cNvPr>
            <p:cNvSpPr/>
            <p:nvPr/>
          </p:nvSpPr>
          <p:spPr>
            <a:xfrm rot="-2922755">
              <a:off x="6291695" y="277274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1467;p24">
              <a:extLst>
                <a:ext uri="{FF2B5EF4-FFF2-40B4-BE49-F238E27FC236}">
                  <a16:creationId xmlns:a16="http://schemas.microsoft.com/office/drawing/2014/main" id="{5E964618-89C2-7A2C-2A56-7CC85F9252A7}"/>
                </a:ext>
              </a:extLst>
            </p:cNvPr>
            <p:cNvSpPr/>
            <p:nvPr/>
          </p:nvSpPr>
          <p:spPr>
            <a:xfrm rot="-2922755">
              <a:off x="6290921" y="2770457"/>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1468;p24">
              <a:extLst>
                <a:ext uri="{FF2B5EF4-FFF2-40B4-BE49-F238E27FC236}">
                  <a16:creationId xmlns:a16="http://schemas.microsoft.com/office/drawing/2014/main" id="{ED5BC1FC-99ED-6E05-B0AF-F174C8A4E639}"/>
                </a:ext>
              </a:extLst>
            </p:cNvPr>
            <p:cNvSpPr/>
            <p:nvPr/>
          </p:nvSpPr>
          <p:spPr>
            <a:xfrm rot="-2922755">
              <a:off x="6274748" y="2755835"/>
              <a:ext cx="50137" cy="37572"/>
            </a:xfrm>
            <a:custGeom>
              <a:avLst/>
              <a:gdLst/>
              <a:ahLst/>
              <a:cxnLst/>
              <a:rect l="l" t="t" r="r" b="b"/>
              <a:pathLst>
                <a:path w="403" h="302" extrusionOk="0">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1469;p24">
              <a:extLst>
                <a:ext uri="{FF2B5EF4-FFF2-40B4-BE49-F238E27FC236}">
                  <a16:creationId xmlns:a16="http://schemas.microsoft.com/office/drawing/2014/main" id="{C433CA9B-2F50-D4CF-7110-D667C5A4634A}"/>
                </a:ext>
              </a:extLst>
            </p:cNvPr>
            <p:cNvSpPr/>
            <p:nvPr/>
          </p:nvSpPr>
          <p:spPr>
            <a:xfrm rot="-2922755">
              <a:off x="6342212" y="2753032"/>
              <a:ext cx="49391" cy="37821"/>
            </a:xfrm>
            <a:custGeom>
              <a:avLst/>
              <a:gdLst/>
              <a:ahLst/>
              <a:cxnLst/>
              <a:rect l="l" t="t" r="r" b="b"/>
              <a:pathLst>
                <a:path w="397" h="304" extrusionOk="0">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1470;p24">
              <a:extLst>
                <a:ext uri="{FF2B5EF4-FFF2-40B4-BE49-F238E27FC236}">
                  <a16:creationId xmlns:a16="http://schemas.microsoft.com/office/drawing/2014/main" id="{B8237222-AC86-D349-4A3C-4B74CE559259}"/>
                </a:ext>
              </a:extLst>
            </p:cNvPr>
            <p:cNvSpPr/>
            <p:nvPr/>
          </p:nvSpPr>
          <p:spPr>
            <a:xfrm rot="-2922755">
              <a:off x="6358417" y="2767628"/>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1471;p24">
              <a:extLst>
                <a:ext uri="{FF2B5EF4-FFF2-40B4-BE49-F238E27FC236}">
                  <a16:creationId xmlns:a16="http://schemas.microsoft.com/office/drawing/2014/main" id="{E02CF3DB-6643-4051-516B-9CCCDB7D00BE}"/>
                </a:ext>
              </a:extLst>
            </p:cNvPr>
            <p:cNvSpPr/>
            <p:nvPr/>
          </p:nvSpPr>
          <p:spPr>
            <a:xfrm rot="-2922755">
              <a:off x="6358308" y="277038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1472;p24">
              <a:extLst>
                <a:ext uri="{FF2B5EF4-FFF2-40B4-BE49-F238E27FC236}">
                  <a16:creationId xmlns:a16="http://schemas.microsoft.com/office/drawing/2014/main" id="{52B1EFB2-F05F-8EB9-A93E-EFA689D56A3E}"/>
                </a:ext>
              </a:extLst>
            </p:cNvPr>
            <p:cNvSpPr/>
            <p:nvPr/>
          </p:nvSpPr>
          <p:spPr>
            <a:xfrm rot="-2922755">
              <a:off x="6358981" y="2772332"/>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1473;p24">
              <a:extLst>
                <a:ext uri="{FF2B5EF4-FFF2-40B4-BE49-F238E27FC236}">
                  <a16:creationId xmlns:a16="http://schemas.microsoft.com/office/drawing/2014/main" id="{ED9000B1-013F-2849-9EAB-868AB6BE8537}"/>
                </a:ext>
              </a:extLst>
            </p:cNvPr>
            <p:cNvSpPr/>
            <p:nvPr/>
          </p:nvSpPr>
          <p:spPr>
            <a:xfrm rot="-2922755">
              <a:off x="6358642" y="2774337"/>
              <a:ext cx="17915" cy="13810"/>
            </a:xfrm>
            <a:custGeom>
              <a:avLst/>
              <a:gdLst/>
              <a:ahLst/>
              <a:cxnLst/>
              <a:rect l="l" t="t" r="r" b="b"/>
              <a:pathLst>
                <a:path w="144" h="111" extrusionOk="0">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1474;p24">
              <a:extLst>
                <a:ext uri="{FF2B5EF4-FFF2-40B4-BE49-F238E27FC236}">
                  <a16:creationId xmlns:a16="http://schemas.microsoft.com/office/drawing/2014/main" id="{DD68426A-3646-2750-FB0F-3F0A3307AFF1}"/>
                </a:ext>
              </a:extLst>
            </p:cNvPr>
            <p:cNvSpPr/>
            <p:nvPr/>
          </p:nvSpPr>
          <p:spPr>
            <a:xfrm rot="-2922755">
              <a:off x="6359304" y="277635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1475;p24">
              <a:extLst>
                <a:ext uri="{FF2B5EF4-FFF2-40B4-BE49-F238E27FC236}">
                  <a16:creationId xmlns:a16="http://schemas.microsoft.com/office/drawing/2014/main" id="{2B143122-98C5-E8F6-80E6-98E12788DBDB}"/>
                </a:ext>
              </a:extLst>
            </p:cNvPr>
            <p:cNvSpPr/>
            <p:nvPr/>
          </p:nvSpPr>
          <p:spPr>
            <a:xfrm rot="-2922755">
              <a:off x="6359470" y="2778978"/>
              <a:ext cx="17542" cy="13436"/>
            </a:xfrm>
            <a:custGeom>
              <a:avLst/>
              <a:gdLst/>
              <a:ahLst/>
              <a:cxnLst/>
              <a:rect l="l" t="t" r="r" b="b"/>
              <a:pathLst>
                <a:path w="141" h="108" extrusionOk="0">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1476;p24">
              <a:extLst>
                <a:ext uri="{FF2B5EF4-FFF2-40B4-BE49-F238E27FC236}">
                  <a16:creationId xmlns:a16="http://schemas.microsoft.com/office/drawing/2014/main" id="{0898DDC7-4E0C-67FA-5162-9CAB05B891B2}"/>
                </a:ext>
              </a:extLst>
            </p:cNvPr>
            <p:cNvSpPr/>
            <p:nvPr/>
          </p:nvSpPr>
          <p:spPr>
            <a:xfrm rot="-2922755">
              <a:off x="6359545" y="2780222"/>
              <a:ext cx="17915" cy="13561"/>
            </a:xfrm>
            <a:custGeom>
              <a:avLst/>
              <a:gdLst/>
              <a:ahLst/>
              <a:cxnLst/>
              <a:rect l="l" t="t" r="r" b="b"/>
              <a:pathLst>
                <a:path w="144" h="109" extrusionOk="0">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1477;p24">
              <a:extLst>
                <a:ext uri="{FF2B5EF4-FFF2-40B4-BE49-F238E27FC236}">
                  <a16:creationId xmlns:a16="http://schemas.microsoft.com/office/drawing/2014/main" id="{C230303C-B6BF-9D69-8E38-3EBF9A9B365F}"/>
                </a:ext>
              </a:extLst>
            </p:cNvPr>
            <p:cNvSpPr/>
            <p:nvPr/>
          </p:nvSpPr>
          <p:spPr>
            <a:xfrm rot="-2922755">
              <a:off x="6359669" y="278287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1478;p24">
              <a:extLst>
                <a:ext uri="{FF2B5EF4-FFF2-40B4-BE49-F238E27FC236}">
                  <a16:creationId xmlns:a16="http://schemas.microsoft.com/office/drawing/2014/main" id="{2B6C2E8F-CC04-B439-EB6B-9D87D1EF526C}"/>
                </a:ext>
              </a:extLst>
            </p:cNvPr>
            <p:cNvSpPr/>
            <p:nvPr/>
          </p:nvSpPr>
          <p:spPr>
            <a:xfrm rot="-2922755">
              <a:off x="6360144" y="2783983"/>
              <a:ext cx="17791" cy="14432"/>
            </a:xfrm>
            <a:custGeom>
              <a:avLst/>
              <a:gdLst/>
              <a:ahLst/>
              <a:cxnLst/>
              <a:rect l="l" t="t" r="r" b="b"/>
              <a:pathLst>
                <a:path w="143" h="116" extrusionOk="0">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1479;p24">
              <a:extLst>
                <a:ext uri="{FF2B5EF4-FFF2-40B4-BE49-F238E27FC236}">
                  <a16:creationId xmlns:a16="http://schemas.microsoft.com/office/drawing/2014/main" id="{0D8FF150-2EA5-C712-4A26-8852FC1B9F98}"/>
                </a:ext>
              </a:extLst>
            </p:cNvPr>
            <p:cNvSpPr/>
            <p:nvPr/>
          </p:nvSpPr>
          <p:spPr>
            <a:xfrm rot="-2922755">
              <a:off x="6359987" y="2786765"/>
              <a:ext cx="17791" cy="13561"/>
            </a:xfrm>
            <a:custGeom>
              <a:avLst/>
              <a:gdLst/>
              <a:ahLst/>
              <a:cxnLst/>
              <a:rect l="l" t="t" r="r" b="b"/>
              <a:pathLst>
                <a:path w="143" h="109" extrusionOk="0">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1480;p24">
              <a:extLst>
                <a:ext uri="{FF2B5EF4-FFF2-40B4-BE49-F238E27FC236}">
                  <a16:creationId xmlns:a16="http://schemas.microsoft.com/office/drawing/2014/main" id="{3E4B630E-764B-7195-75B7-A1B1648A1C4E}"/>
                </a:ext>
              </a:extLst>
            </p:cNvPr>
            <p:cNvSpPr/>
            <p:nvPr/>
          </p:nvSpPr>
          <p:spPr>
            <a:xfrm rot="-2922755">
              <a:off x="6360811" y="2788765"/>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1481;p24">
              <a:extLst>
                <a:ext uri="{FF2B5EF4-FFF2-40B4-BE49-F238E27FC236}">
                  <a16:creationId xmlns:a16="http://schemas.microsoft.com/office/drawing/2014/main" id="{F138E89B-E207-5E7A-F881-D00B8B354749}"/>
                </a:ext>
              </a:extLst>
            </p:cNvPr>
            <p:cNvSpPr/>
            <p:nvPr/>
          </p:nvSpPr>
          <p:spPr>
            <a:xfrm rot="-2922755">
              <a:off x="6360472" y="2790646"/>
              <a:ext cx="17791" cy="13934"/>
            </a:xfrm>
            <a:custGeom>
              <a:avLst/>
              <a:gdLst/>
              <a:ahLst/>
              <a:cxnLst/>
              <a:rect l="l" t="t" r="r" b="b"/>
              <a:pathLst>
                <a:path w="143" h="112" extrusionOk="0">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1482;p24">
              <a:extLst>
                <a:ext uri="{FF2B5EF4-FFF2-40B4-BE49-F238E27FC236}">
                  <a16:creationId xmlns:a16="http://schemas.microsoft.com/office/drawing/2014/main" id="{0905758F-2578-282A-042F-EC259BC1BFED}"/>
                </a:ext>
              </a:extLst>
            </p:cNvPr>
            <p:cNvSpPr/>
            <p:nvPr/>
          </p:nvSpPr>
          <p:spPr>
            <a:xfrm rot="-2922755">
              <a:off x="6345015" y="2782118"/>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1483;p24">
              <a:extLst>
                <a:ext uri="{FF2B5EF4-FFF2-40B4-BE49-F238E27FC236}">
                  <a16:creationId xmlns:a16="http://schemas.microsoft.com/office/drawing/2014/main" id="{F4A35C1F-CEB0-942C-FA5D-77A8592CAF45}"/>
                </a:ext>
              </a:extLst>
            </p:cNvPr>
            <p:cNvSpPr/>
            <p:nvPr/>
          </p:nvSpPr>
          <p:spPr>
            <a:xfrm rot="-2922755">
              <a:off x="6407118" y="2723534"/>
              <a:ext cx="50137" cy="36950"/>
            </a:xfrm>
            <a:custGeom>
              <a:avLst/>
              <a:gdLst/>
              <a:ahLst/>
              <a:cxnLst/>
              <a:rect l="l" t="t" r="r" b="b"/>
              <a:pathLst>
                <a:path w="403" h="297" extrusionOk="0">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1484;p24">
              <a:extLst>
                <a:ext uri="{FF2B5EF4-FFF2-40B4-BE49-F238E27FC236}">
                  <a16:creationId xmlns:a16="http://schemas.microsoft.com/office/drawing/2014/main" id="{339D440D-617F-708A-9A01-896CF5EA4590}"/>
                </a:ext>
              </a:extLst>
            </p:cNvPr>
            <p:cNvSpPr/>
            <p:nvPr/>
          </p:nvSpPr>
          <p:spPr>
            <a:xfrm rot="-2922755">
              <a:off x="6423838" y="2743780"/>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1485;p24">
              <a:extLst>
                <a:ext uri="{FF2B5EF4-FFF2-40B4-BE49-F238E27FC236}">
                  <a16:creationId xmlns:a16="http://schemas.microsoft.com/office/drawing/2014/main" id="{09742179-3EBC-7B63-969C-FAD1D9A6AC1C}"/>
                </a:ext>
              </a:extLst>
            </p:cNvPr>
            <p:cNvSpPr/>
            <p:nvPr/>
          </p:nvSpPr>
          <p:spPr>
            <a:xfrm rot="-2922755">
              <a:off x="6424881" y="2749601"/>
              <a:ext cx="17791" cy="13436"/>
            </a:xfrm>
            <a:custGeom>
              <a:avLst/>
              <a:gdLst/>
              <a:ahLst/>
              <a:cxnLst/>
              <a:rect l="l" t="t" r="r" b="b"/>
              <a:pathLst>
                <a:path w="143" h="108" extrusionOk="0">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1486;p24">
              <a:extLst>
                <a:ext uri="{FF2B5EF4-FFF2-40B4-BE49-F238E27FC236}">
                  <a16:creationId xmlns:a16="http://schemas.microsoft.com/office/drawing/2014/main" id="{9803FA67-39F2-A36E-0D6F-5EAD0A2B65CE}"/>
                </a:ext>
              </a:extLst>
            </p:cNvPr>
            <p:cNvSpPr/>
            <p:nvPr/>
          </p:nvSpPr>
          <p:spPr>
            <a:xfrm rot="-2922755">
              <a:off x="6425242" y="275623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1487;p24">
              <a:extLst>
                <a:ext uri="{FF2B5EF4-FFF2-40B4-BE49-F238E27FC236}">
                  <a16:creationId xmlns:a16="http://schemas.microsoft.com/office/drawing/2014/main" id="{F595FC71-7247-470F-A633-D7B44626AB23}"/>
                </a:ext>
              </a:extLst>
            </p:cNvPr>
            <p:cNvSpPr/>
            <p:nvPr/>
          </p:nvSpPr>
          <p:spPr>
            <a:xfrm rot="-2922755">
              <a:off x="6426388" y="2762012"/>
              <a:ext cx="17542" cy="13561"/>
            </a:xfrm>
            <a:custGeom>
              <a:avLst/>
              <a:gdLst/>
              <a:ahLst/>
              <a:cxnLst/>
              <a:rect l="l" t="t" r="r" b="b"/>
              <a:pathLst>
                <a:path w="141" h="109" extrusionOk="0">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1488;p24">
              <a:extLst>
                <a:ext uri="{FF2B5EF4-FFF2-40B4-BE49-F238E27FC236}">
                  <a16:creationId xmlns:a16="http://schemas.microsoft.com/office/drawing/2014/main" id="{C79030B2-87AD-23D3-D090-32C3D65A5E59}"/>
                </a:ext>
              </a:extLst>
            </p:cNvPr>
            <p:cNvSpPr/>
            <p:nvPr/>
          </p:nvSpPr>
          <p:spPr>
            <a:xfrm rot="-2922755">
              <a:off x="6426404" y="2767889"/>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1489;p24">
              <a:extLst>
                <a:ext uri="{FF2B5EF4-FFF2-40B4-BE49-F238E27FC236}">
                  <a16:creationId xmlns:a16="http://schemas.microsoft.com/office/drawing/2014/main" id="{993AF9BC-D296-6A60-4132-67E63A311F79}"/>
                </a:ext>
              </a:extLst>
            </p:cNvPr>
            <p:cNvSpPr/>
            <p:nvPr/>
          </p:nvSpPr>
          <p:spPr>
            <a:xfrm rot="-2922755">
              <a:off x="6426538" y="2774121"/>
              <a:ext cx="18661" cy="13934"/>
            </a:xfrm>
            <a:custGeom>
              <a:avLst/>
              <a:gdLst/>
              <a:ahLst/>
              <a:cxnLst/>
              <a:rect l="l" t="t" r="r" b="b"/>
              <a:pathLst>
                <a:path w="150" h="112" extrusionOk="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1490;p24">
              <a:extLst>
                <a:ext uri="{FF2B5EF4-FFF2-40B4-BE49-F238E27FC236}">
                  <a16:creationId xmlns:a16="http://schemas.microsoft.com/office/drawing/2014/main" id="{7B7DBF0C-EF1B-7AE5-0440-3293A251CFA5}"/>
                </a:ext>
              </a:extLst>
            </p:cNvPr>
            <p:cNvSpPr/>
            <p:nvPr/>
          </p:nvSpPr>
          <p:spPr>
            <a:xfrm rot="-2922755">
              <a:off x="6427588" y="2780457"/>
              <a:ext cx="17791" cy="13436"/>
            </a:xfrm>
            <a:custGeom>
              <a:avLst/>
              <a:gdLst/>
              <a:ahLst/>
              <a:cxnLst/>
              <a:rect l="l" t="t" r="r" b="b"/>
              <a:pathLst>
                <a:path w="143" h="108" extrusionOk="0">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1491;p24">
              <a:extLst>
                <a:ext uri="{FF2B5EF4-FFF2-40B4-BE49-F238E27FC236}">
                  <a16:creationId xmlns:a16="http://schemas.microsoft.com/office/drawing/2014/main" id="{9AE25E59-3544-76E0-5F7D-BAD01FA9A1F1}"/>
                </a:ext>
              </a:extLst>
            </p:cNvPr>
            <p:cNvSpPr/>
            <p:nvPr/>
          </p:nvSpPr>
          <p:spPr>
            <a:xfrm rot="-2922755">
              <a:off x="6427805" y="2786652"/>
              <a:ext cx="18786" cy="13561"/>
            </a:xfrm>
            <a:custGeom>
              <a:avLst/>
              <a:gdLst/>
              <a:ahLst/>
              <a:cxnLst/>
              <a:rect l="l" t="t" r="r" b="b"/>
              <a:pathLst>
                <a:path w="151" h="109" extrusionOk="0">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1492;p24">
              <a:extLst>
                <a:ext uri="{FF2B5EF4-FFF2-40B4-BE49-F238E27FC236}">
                  <a16:creationId xmlns:a16="http://schemas.microsoft.com/office/drawing/2014/main" id="{0C296712-2935-339B-1ACE-530237455257}"/>
                </a:ext>
              </a:extLst>
            </p:cNvPr>
            <p:cNvSpPr/>
            <p:nvPr/>
          </p:nvSpPr>
          <p:spPr>
            <a:xfrm rot="-2922755">
              <a:off x="6428950" y="279294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1493;p24">
              <a:extLst>
                <a:ext uri="{FF2B5EF4-FFF2-40B4-BE49-F238E27FC236}">
                  <a16:creationId xmlns:a16="http://schemas.microsoft.com/office/drawing/2014/main" id="{B675F79F-1A17-8214-764F-84552776F4D6}"/>
                </a:ext>
              </a:extLst>
            </p:cNvPr>
            <p:cNvSpPr/>
            <p:nvPr/>
          </p:nvSpPr>
          <p:spPr>
            <a:xfrm rot="-2922755">
              <a:off x="6429286" y="27991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1494;p24">
              <a:extLst>
                <a:ext uri="{FF2B5EF4-FFF2-40B4-BE49-F238E27FC236}">
                  <a16:creationId xmlns:a16="http://schemas.microsoft.com/office/drawing/2014/main" id="{CFBDFF2F-E188-90F7-DE48-234340ED9904}"/>
                </a:ext>
              </a:extLst>
            </p:cNvPr>
            <p:cNvSpPr/>
            <p:nvPr/>
          </p:nvSpPr>
          <p:spPr>
            <a:xfrm rot="-2922755">
              <a:off x="6430456" y="280535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1495;p24">
              <a:extLst>
                <a:ext uri="{FF2B5EF4-FFF2-40B4-BE49-F238E27FC236}">
                  <a16:creationId xmlns:a16="http://schemas.microsoft.com/office/drawing/2014/main" id="{82C44C2F-C3B3-9A4E-BBEC-2486CBBFB44B}"/>
                </a:ext>
              </a:extLst>
            </p:cNvPr>
            <p:cNvSpPr/>
            <p:nvPr/>
          </p:nvSpPr>
          <p:spPr>
            <a:xfrm rot="-2922755">
              <a:off x="6430381" y="281075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1496;p24">
              <a:extLst>
                <a:ext uri="{FF2B5EF4-FFF2-40B4-BE49-F238E27FC236}">
                  <a16:creationId xmlns:a16="http://schemas.microsoft.com/office/drawing/2014/main" id="{C5DC454F-8914-609E-5B7D-27E7B67403DB}"/>
                </a:ext>
              </a:extLst>
            </p:cNvPr>
            <p:cNvSpPr/>
            <p:nvPr/>
          </p:nvSpPr>
          <p:spPr>
            <a:xfrm rot="-2922755">
              <a:off x="6415296" y="2807312"/>
              <a:ext cx="50510" cy="37572"/>
            </a:xfrm>
            <a:custGeom>
              <a:avLst/>
              <a:gdLst/>
              <a:ahLst/>
              <a:cxnLst/>
              <a:rect l="l" t="t" r="r" b="b"/>
              <a:pathLst>
                <a:path w="406" h="302" extrusionOk="0">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1497;p24">
              <a:extLst>
                <a:ext uri="{FF2B5EF4-FFF2-40B4-BE49-F238E27FC236}">
                  <a16:creationId xmlns:a16="http://schemas.microsoft.com/office/drawing/2014/main" id="{819CACB3-582A-8B1C-3E00-5BCBE61C8DB1}"/>
                </a:ext>
              </a:extLst>
            </p:cNvPr>
            <p:cNvSpPr/>
            <p:nvPr/>
          </p:nvSpPr>
          <p:spPr>
            <a:xfrm rot="-2922755">
              <a:off x="6481092" y="2693291"/>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1498;p24">
              <a:extLst>
                <a:ext uri="{FF2B5EF4-FFF2-40B4-BE49-F238E27FC236}">
                  <a16:creationId xmlns:a16="http://schemas.microsoft.com/office/drawing/2014/main" id="{120D4BD5-8D5F-5FD2-0E3C-0F82338112AF}"/>
                </a:ext>
              </a:extLst>
            </p:cNvPr>
            <p:cNvSpPr/>
            <p:nvPr/>
          </p:nvSpPr>
          <p:spPr>
            <a:xfrm rot="-2922755">
              <a:off x="6492097" y="2719094"/>
              <a:ext cx="18786" cy="13561"/>
            </a:xfrm>
            <a:custGeom>
              <a:avLst/>
              <a:gdLst/>
              <a:ahLst/>
              <a:cxnLst/>
              <a:rect l="l" t="t" r="r" b="b"/>
              <a:pathLst>
                <a:path w="151" h="109" extrusionOk="0">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1499;p24">
              <a:extLst>
                <a:ext uri="{FF2B5EF4-FFF2-40B4-BE49-F238E27FC236}">
                  <a16:creationId xmlns:a16="http://schemas.microsoft.com/office/drawing/2014/main" id="{A150D022-5C09-5F88-9518-8A59ED516D75}"/>
                </a:ext>
              </a:extLst>
            </p:cNvPr>
            <p:cNvSpPr/>
            <p:nvPr/>
          </p:nvSpPr>
          <p:spPr>
            <a:xfrm rot="-2922755">
              <a:off x="6493504" y="2729302"/>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1500;p24">
              <a:extLst>
                <a:ext uri="{FF2B5EF4-FFF2-40B4-BE49-F238E27FC236}">
                  <a16:creationId xmlns:a16="http://schemas.microsoft.com/office/drawing/2014/main" id="{D24B5375-B5A7-143C-0AFA-FBB199E1D699}"/>
                </a:ext>
              </a:extLst>
            </p:cNvPr>
            <p:cNvSpPr/>
            <p:nvPr/>
          </p:nvSpPr>
          <p:spPr>
            <a:xfrm rot="-2922755">
              <a:off x="6494283" y="2739399"/>
              <a:ext cx="18661" cy="13934"/>
            </a:xfrm>
            <a:custGeom>
              <a:avLst/>
              <a:gdLst/>
              <a:ahLst/>
              <a:cxnLst/>
              <a:rect l="l" t="t" r="r" b="b"/>
              <a:pathLst>
                <a:path w="150" h="112" extrusionOk="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1501;p24">
              <a:extLst>
                <a:ext uri="{FF2B5EF4-FFF2-40B4-BE49-F238E27FC236}">
                  <a16:creationId xmlns:a16="http://schemas.microsoft.com/office/drawing/2014/main" id="{03EBB779-C4CA-3C33-C316-959EF75F0F32}"/>
                </a:ext>
              </a:extLst>
            </p:cNvPr>
            <p:cNvSpPr/>
            <p:nvPr/>
          </p:nvSpPr>
          <p:spPr>
            <a:xfrm rot="-2922755">
              <a:off x="6495689" y="2749606"/>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1502;p24">
              <a:extLst>
                <a:ext uri="{FF2B5EF4-FFF2-40B4-BE49-F238E27FC236}">
                  <a16:creationId xmlns:a16="http://schemas.microsoft.com/office/drawing/2014/main" id="{E6CEF2A5-4B9E-9E2D-6517-78C042B77661}"/>
                </a:ext>
              </a:extLst>
            </p:cNvPr>
            <p:cNvSpPr/>
            <p:nvPr/>
          </p:nvSpPr>
          <p:spPr>
            <a:xfrm rot="-2922755">
              <a:off x="6496491" y="2760031"/>
              <a:ext cx="17915" cy="14307"/>
            </a:xfrm>
            <a:custGeom>
              <a:avLst/>
              <a:gdLst/>
              <a:ahLst/>
              <a:cxnLst/>
              <a:rect l="l" t="t" r="r" b="b"/>
              <a:pathLst>
                <a:path w="144" h="115" extrusionOk="0">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1503;p24">
              <a:extLst>
                <a:ext uri="{FF2B5EF4-FFF2-40B4-BE49-F238E27FC236}">
                  <a16:creationId xmlns:a16="http://schemas.microsoft.com/office/drawing/2014/main" id="{4BA6BAE2-7117-2913-139C-02D5F0A2083A}"/>
                </a:ext>
              </a:extLst>
            </p:cNvPr>
            <p:cNvSpPr/>
            <p:nvPr/>
          </p:nvSpPr>
          <p:spPr>
            <a:xfrm rot="-2922755">
              <a:off x="6498176" y="2770577"/>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1504;p24">
              <a:extLst>
                <a:ext uri="{FF2B5EF4-FFF2-40B4-BE49-F238E27FC236}">
                  <a16:creationId xmlns:a16="http://schemas.microsoft.com/office/drawing/2014/main" id="{CDA575AC-A98A-2D29-8FD9-6A1F17308327}"/>
                </a:ext>
              </a:extLst>
            </p:cNvPr>
            <p:cNvSpPr/>
            <p:nvPr/>
          </p:nvSpPr>
          <p:spPr>
            <a:xfrm rot="-2922755">
              <a:off x="6498791" y="2781086"/>
              <a:ext cx="17666" cy="13436"/>
            </a:xfrm>
            <a:custGeom>
              <a:avLst/>
              <a:gdLst/>
              <a:ahLst/>
              <a:cxnLst/>
              <a:rect l="l" t="t" r="r" b="b"/>
              <a:pathLst>
                <a:path w="142" h="108" extrusionOk="0">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1505;p24">
              <a:extLst>
                <a:ext uri="{FF2B5EF4-FFF2-40B4-BE49-F238E27FC236}">
                  <a16:creationId xmlns:a16="http://schemas.microsoft.com/office/drawing/2014/main" id="{8C3137F1-DF06-1F5C-B1ED-EEC26E464E73}"/>
                </a:ext>
              </a:extLst>
            </p:cNvPr>
            <p:cNvSpPr/>
            <p:nvPr/>
          </p:nvSpPr>
          <p:spPr>
            <a:xfrm rot="-2922755">
              <a:off x="6500157" y="279093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1506;p24">
              <a:extLst>
                <a:ext uri="{FF2B5EF4-FFF2-40B4-BE49-F238E27FC236}">
                  <a16:creationId xmlns:a16="http://schemas.microsoft.com/office/drawing/2014/main" id="{62C39740-6587-00B8-A97A-03FE936A3956}"/>
                </a:ext>
              </a:extLst>
            </p:cNvPr>
            <p:cNvSpPr/>
            <p:nvPr/>
          </p:nvSpPr>
          <p:spPr>
            <a:xfrm rot="-2922755">
              <a:off x="6500841" y="2801464"/>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1507;p24">
              <a:extLst>
                <a:ext uri="{FF2B5EF4-FFF2-40B4-BE49-F238E27FC236}">
                  <a16:creationId xmlns:a16="http://schemas.microsoft.com/office/drawing/2014/main" id="{B81BB574-589D-1FDF-6F45-F747E357BBB9}"/>
                </a:ext>
              </a:extLst>
            </p:cNvPr>
            <p:cNvSpPr/>
            <p:nvPr/>
          </p:nvSpPr>
          <p:spPr>
            <a:xfrm rot="-2922755">
              <a:off x="6501355" y="281150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1508;p24">
              <a:extLst>
                <a:ext uri="{FF2B5EF4-FFF2-40B4-BE49-F238E27FC236}">
                  <a16:creationId xmlns:a16="http://schemas.microsoft.com/office/drawing/2014/main" id="{45A2DB22-5A95-EF19-E782-018833AF3A63}"/>
                </a:ext>
              </a:extLst>
            </p:cNvPr>
            <p:cNvSpPr/>
            <p:nvPr/>
          </p:nvSpPr>
          <p:spPr>
            <a:xfrm rot="-2922755">
              <a:off x="6502761" y="282170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1509;p24">
              <a:extLst>
                <a:ext uri="{FF2B5EF4-FFF2-40B4-BE49-F238E27FC236}">
                  <a16:creationId xmlns:a16="http://schemas.microsoft.com/office/drawing/2014/main" id="{2CB1CA8F-8419-B203-066B-2A13C0AC6A4A}"/>
                </a:ext>
              </a:extLst>
            </p:cNvPr>
            <p:cNvSpPr/>
            <p:nvPr/>
          </p:nvSpPr>
          <p:spPr>
            <a:xfrm rot="-2922755">
              <a:off x="6503540" y="2831805"/>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1510;p24">
              <a:extLst>
                <a:ext uri="{FF2B5EF4-FFF2-40B4-BE49-F238E27FC236}">
                  <a16:creationId xmlns:a16="http://schemas.microsoft.com/office/drawing/2014/main" id="{17DFF309-6F15-A87A-8089-EAC11F61DF50}"/>
                </a:ext>
              </a:extLst>
            </p:cNvPr>
            <p:cNvSpPr/>
            <p:nvPr/>
          </p:nvSpPr>
          <p:spPr>
            <a:xfrm rot="-2922755">
              <a:off x="6489077" y="2833502"/>
              <a:ext cx="50510" cy="37945"/>
            </a:xfrm>
            <a:custGeom>
              <a:avLst/>
              <a:gdLst/>
              <a:ahLst/>
              <a:cxnLst/>
              <a:rect l="l" t="t" r="r" b="b"/>
              <a:pathLst>
                <a:path w="406" h="305" extrusionOk="0">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1511;p24">
              <a:extLst>
                <a:ext uri="{FF2B5EF4-FFF2-40B4-BE49-F238E27FC236}">
                  <a16:creationId xmlns:a16="http://schemas.microsoft.com/office/drawing/2014/main" id="{66EEB5DA-7957-0F11-1ABA-11BDC789E973}"/>
                </a:ext>
              </a:extLst>
            </p:cNvPr>
            <p:cNvSpPr/>
            <p:nvPr/>
          </p:nvSpPr>
          <p:spPr>
            <a:xfrm rot="-2922755">
              <a:off x="6547341" y="2664289"/>
              <a:ext cx="50137" cy="37448"/>
            </a:xfrm>
            <a:custGeom>
              <a:avLst/>
              <a:gdLst/>
              <a:ahLst/>
              <a:cxnLst/>
              <a:rect l="l" t="t" r="r" b="b"/>
              <a:pathLst>
                <a:path w="403" h="301" extrusionOk="0">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1512;p24">
              <a:extLst>
                <a:ext uri="{FF2B5EF4-FFF2-40B4-BE49-F238E27FC236}">
                  <a16:creationId xmlns:a16="http://schemas.microsoft.com/office/drawing/2014/main" id="{7E443B77-E896-CDAF-109C-EBE9D825AE69}"/>
                </a:ext>
              </a:extLst>
            </p:cNvPr>
            <p:cNvSpPr/>
            <p:nvPr/>
          </p:nvSpPr>
          <p:spPr>
            <a:xfrm rot="-2922755">
              <a:off x="6565191" y="269555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1513;p24">
              <a:extLst>
                <a:ext uri="{FF2B5EF4-FFF2-40B4-BE49-F238E27FC236}">
                  <a16:creationId xmlns:a16="http://schemas.microsoft.com/office/drawing/2014/main" id="{38E220BC-941F-7E6D-3324-6B1A7FEA2A6E}"/>
                </a:ext>
              </a:extLst>
            </p:cNvPr>
            <p:cNvSpPr/>
            <p:nvPr/>
          </p:nvSpPr>
          <p:spPr>
            <a:xfrm rot="-2922755">
              <a:off x="6567546" y="2710026"/>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1514;p24">
              <a:extLst>
                <a:ext uri="{FF2B5EF4-FFF2-40B4-BE49-F238E27FC236}">
                  <a16:creationId xmlns:a16="http://schemas.microsoft.com/office/drawing/2014/main" id="{B44BBCCA-0E19-924D-A6DF-0A8E2DD1A50F}"/>
                </a:ext>
              </a:extLst>
            </p:cNvPr>
            <p:cNvSpPr/>
            <p:nvPr/>
          </p:nvSpPr>
          <p:spPr>
            <a:xfrm rot="-2922755">
              <a:off x="6568403" y="2724526"/>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1515;p24">
              <a:extLst>
                <a:ext uri="{FF2B5EF4-FFF2-40B4-BE49-F238E27FC236}">
                  <a16:creationId xmlns:a16="http://schemas.microsoft.com/office/drawing/2014/main" id="{EB2F5BF1-AE2B-43F3-7A5D-E6B04ECE4CA8}"/>
                </a:ext>
              </a:extLst>
            </p:cNvPr>
            <p:cNvSpPr/>
            <p:nvPr/>
          </p:nvSpPr>
          <p:spPr>
            <a:xfrm rot="-2922755">
              <a:off x="6569402" y="2738444"/>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1516;p24">
              <a:extLst>
                <a:ext uri="{FF2B5EF4-FFF2-40B4-BE49-F238E27FC236}">
                  <a16:creationId xmlns:a16="http://schemas.microsoft.com/office/drawing/2014/main" id="{A8FC46CB-B1A8-49FE-6D8E-782E8CF3D1D5}"/>
                </a:ext>
              </a:extLst>
            </p:cNvPr>
            <p:cNvSpPr/>
            <p:nvPr/>
          </p:nvSpPr>
          <p:spPr>
            <a:xfrm rot="-2922755">
              <a:off x="6571589" y="2753313"/>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1517;p24">
              <a:extLst>
                <a:ext uri="{FF2B5EF4-FFF2-40B4-BE49-F238E27FC236}">
                  <a16:creationId xmlns:a16="http://schemas.microsoft.com/office/drawing/2014/main" id="{CEBBD83C-0887-52D9-AC47-2BFF89C6ED9A}"/>
                </a:ext>
              </a:extLst>
            </p:cNvPr>
            <p:cNvSpPr/>
            <p:nvPr/>
          </p:nvSpPr>
          <p:spPr>
            <a:xfrm rot="-2922755">
              <a:off x="6572473" y="2767351"/>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1518;p24">
              <a:extLst>
                <a:ext uri="{FF2B5EF4-FFF2-40B4-BE49-F238E27FC236}">
                  <a16:creationId xmlns:a16="http://schemas.microsoft.com/office/drawing/2014/main" id="{FD7B256F-9803-1C93-72C4-36CB0F85BACD}"/>
                </a:ext>
              </a:extLst>
            </p:cNvPr>
            <p:cNvSpPr/>
            <p:nvPr/>
          </p:nvSpPr>
          <p:spPr>
            <a:xfrm rot="-2922755">
              <a:off x="6574317" y="27813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1519;p24">
              <a:extLst>
                <a:ext uri="{FF2B5EF4-FFF2-40B4-BE49-F238E27FC236}">
                  <a16:creationId xmlns:a16="http://schemas.microsoft.com/office/drawing/2014/main" id="{D97888D1-FD35-463C-53DB-D874CDCE909C}"/>
                </a:ext>
              </a:extLst>
            </p:cNvPr>
            <p:cNvSpPr/>
            <p:nvPr/>
          </p:nvSpPr>
          <p:spPr>
            <a:xfrm rot="-2922755">
              <a:off x="6575556" y="2796310"/>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1520;p24">
              <a:extLst>
                <a:ext uri="{FF2B5EF4-FFF2-40B4-BE49-F238E27FC236}">
                  <a16:creationId xmlns:a16="http://schemas.microsoft.com/office/drawing/2014/main" id="{26C1DD15-332E-57D6-DE95-B66BE39E4298}"/>
                </a:ext>
              </a:extLst>
            </p:cNvPr>
            <p:cNvSpPr/>
            <p:nvPr/>
          </p:nvSpPr>
          <p:spPr>
            <a:xfrm rot="-2922755">
              <a:off x="6577368" y="2810322"/>
              <a:ext cx="17791" cy="13436"/>
            </a:xfrm>
            <a:custGeom>
              <a:avLst/>
              <a:gdLst/>
              <a:ahLst/>
              <a:cxnLst/>
              <a:rect l="l" t="t" r="r" b="b"/>
              <a:pathLst>
                <a:path w="143" h="108" extrusionOk="0">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1521;p24">
              <a:extLst>
                <a:ext uri="{FF2B5EF4-FFF2-40B4-BE49-F238E27FC236}">
                  <a16:creationId xmlns:a16="http://schemas.microsoft.com/office/drawing/2014/main" id="{DDA69087-CB8D-2E7C-9C29-2AD3543F37F1}"/>
                </a:ext>
              </a:extLst>
            </p:cNvPr>
            <p:cNvSpPr/>
            <p:nvPr/>
          </p:nvSpPr>
          <p:spPr>
            <a:xfrm rot="-2922755">
              <a:off x="6578378" y="2824290"/>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1522;p24">
              <a:extLst>
                <a:ext uri="{FF2B5EF4-FFF2-40B4-BE49-F238E27FC236}">
                  <a16:creationId xmlns:a16="http://schemas.microsoft.com/office/drawing/2014/main" id="{11B99B47-D449-C293-ECF5-D0B267CF7F05}"/>
                </a:ext>
              </a:extLst>
            </p:cNvPr>
            <p:cNvSpPr/>
            <p:nvPr/>
          </p:nvSpPr>
          <p:spPr>
            <a:xfrm rot="-2922755">
              <a:off x="6580408" y="2839187"/>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1523;p24">
              <a:extLst>
                <a:ext uri="{FF2B5EF4-FFF2-40B4-BE49-F238E27FC236}">
                  <a16:creationId xmlns:a16="http://schemas.microsoft.com/office/drawing/2014/main" id="{3F73E3DA-C6EA-84E9-3361-99CCF6FBEE31}"/>
                </a:ext>
              </a:extLst>
            </p:cNvPr>
            <p:cNvSpPr/>
            <p:nvPr/>
          </p:nvSpPr>
          <p:spPr>
            <a:xfrm rot="-2922755">
              <a:off x="6581288" y="2853214"/>
              <a:ext cx="18786" cy="13561"/>
            </a:xfrm>
            <a:custGeom>
              <a:avLst/>
              <a:gdLst/>
              <a:ahLst/>
              <a:cxnLst/>
              <a:rect l="l" t="t" r="r" b="b"/>
              <a:pathLst>
                <a:path w="151" h="109" extrusionOk="0">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1524;p24">
              <a:extLst>
                <a:ext uri="{FF2B5EF4-FFF2-40B4-BE49-F238E27FC236}">
                  <a16:creationId xmlns:a16="http://schemas.microsoft.com/office/drawing/2014/main" id="{B8CCED86-D365-7909-9606-4F3A61F7F3CB}"/>
                </a:ext>
              </a:extLst>
            </p:cNvPr>
            <p:cNvSpPr/>
            <p:nvPr/>
          </p:nvSpPr>
          <p:spPr>
            <a:xfrm rot="-2922755">
              <a:off x="6567902" y="2861279"/>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1525;p24">
              <a:extLst>
                <a:ext uri="{FF2B5EF4-FFF2-40B4-BE49-F238E27FC236}">
                  <a16:creationId xmlns:a16="http://schemas.microsoft.com/office/drawing/2014/main" id="{65FAA19E-5D71-67A2-F53A-2E1F59281007}"/>
                </a:ext>
              </a:extLst>
            </p:cNvPr>
            <p:cNvSpPr/>
            <p:nvPr/>
          </p:nvSpPr>
          <p:spPr>
            <a:xfrm rot="-2922755">
              <a:off x="6626036" y="2635269"/>
              <a:ext cx="50510" cy="37821"/>
            </a:xfrm>
            <a:custGeom>
              <a:avLst/>
              <a:gdLst/>
              <a:ahLst/>
              <a:cxnLst/>
              <a:rect l="l" t="t" r="r" b="b"/>
              <a:pathLst>
                <a:path w="406" h="304" extrusionOk="0">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1526;p24">
              <a:extLst>
                <a:ext uri="{FF2B5EF4-FFF2-40B4-BE49-F238E27FC236}">
                  <a16:creationId xmlns:a16="http://schemas.microsoft.com/office/drawing/2014/main" id="{1D67E43C-3D40-ED26-01D7-CE4C1D9B5FB2}"/>
                </a:ext>
              </a:extLst>
            </p:cNvPr>
            <p:cNvSpPr/>
            <p:nvPr/>
          </p:nvSpPr>
          <p:spPr>
            <a:xfrm rot="-2922755">
              <a:off x="6644956" y="2672641"/>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1527;p24">
              <a:extLst>
                <a:ext uri="{FF2B5EF4-FFF2-40B4-BE49-F238E27FC236}">
                  <a16:creationId xmlns:a16="http://schemas.microsoft.com/office/drawing/2014/main" id="{28A6F78A-48F7-A995-6031-B4F1AD3B1097}"/>
                </a:ext>
              </a:extLst>
            </p:cNvPr>
            <p:cNvSpPr/>
            <p:nvPr/>
          </p:nvSpPr>
          <p:spPr>
            <a:xfrm rot="-2922755">
              <a:off x="6646802" y="2691641"/>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1528;p24">
              <a:extLst>
                <a:ext uri="{FF2B5EF4-FFF2-40B4-BE49-F238E27FC236}">
                  <a16:creationId xmlns:a16="http://schemas.microsoft.com/office/drawing/2014/main" id="{8BE5E8A3-31E1-2C26-2515-B9F39DB5D9F6}"/>
                </a:ext>
              </a:extLst>
            </p:cNvPr>
            <p:cNvSpPr/>
            <p:nvPr/>
          </p:nvSpPr>
          <p:spPr>
            <a:xfrm rot="-2922755">
              <a:off x="6648846" y="2709254"/>
              <a:ext cx="17791" cy="13934"/>
            </a:xfrm>
            <a:custGeom>
              <a:avLst/>
              <a:gdLst/>
              <a:ahLst/>
              <a:cxnLst/>
              <a:rect l="l" t="t" r="r" b="b"/>
              <a:pathLst>
                <a:path w="143" h="112" extrusionOk="0">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1529;p24">
              <a:extLst>
                <a:ext uri="{FF2B5EF4-FFF2-40B4-BE49-F238E27FC236}">
                  <a16:creationId xmlns:a16="http://schemas.microsoft.com/office/drawing/2014/main" id="{F5CBFCD2-D197-D7A5-E9CF-8D3CD5294F9B}"/>
                </a:ext>
              </a:extLst>
            </p:cNvPr>
            <p:cNvSpPr/>
            <p:nvPr/>
          </p:nvSpPr>
          <p:spPr>
            <a:xfrm rot="-2922755">
              <a:off x="6650510" y="2728349"/>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1530;p24">
              <a:extLst>
                <a:ext uri="{FF2B5EF4-FFF2-40B4-BE49-F238E27FC236}">
                  <a16:creationId xmlns:a16="http://schemas.microsoft.com/office/drawing/2014/main" id="{355B95ED-C1ED-4B7C-67EE-2FB460CF6AE2}"/>
                </a:ext>
              </a:extLst>
            </p:cNvPr>
            <p:cNvSpPr/>
            <p:nvPr/>
          </p:nvSpPr>
          <p:spPr>
            <a:xfrm rot="-2922755">
              <a:off x="6652234" y="2747079"/>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1531;p24">
              <a:extLst>
                <a:ext uri="{FF2B5EF4-FFF2-40B4-BE49-F238E27FC236}">
                  <a16:creationId xmlns:a16="http://schemas.microsoft.com/office/drawing/2014/main" id="{28BAB58F-3364-79C8-2983-80F4FA1D5BE0}"/>
                </a:ext>
              </a:extLst>
            </p:cNvPr>
            <p:cNvSpPr/>
            <p:nvPr/>
          </p:nvSpPr>
          <p:spPr>
            <a:xfrm rot="-2922755">
              <a:off x="6654260" y="2765026"/>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1532;p24">
              <a:extLst>
                <a:ext uri="{FF2B5EF4-FFF2-40B4-BE49-F238E27FC236}">
                  <a16:creationId xmlns:a16="http://schemas.microsoft.com/office/drawing/2014/main" id="{79A6018B-0594-1855-09D3-FE79ADEFB140}"/>
                </a:ext>
              </a:extLst>
            </p:cNvPr>
            <p:cNvSpPr/>
            <p:nvPr/>
          </p:nvSpPr>
          <p:spPr>
            <a:xfrm rot="-2922755">
              <a:off x="6655937" y="278377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1533;p24">
              <a:extLst>
                <a:ext uri="{FF2B5EF4-FFF2-40B4-BE49-F238E27FC236}">
                  <a16:creationId xmlns:a16="http://schemas.microsoft.com/office/drawing/2014/main" id="{C30C2032-8EEF-509C-4AA3-CCBE384CDFDA}"/>
                </a:ext>
              </a:extLst>
            </p:cNvPr>
            <p:cNvSpPr/>
            <p:nvPr/>
          </p:nvSpPr>
          <p:spPr>
            <a:xfrm rot="-2922755">
              <a:off x="6658104" y="2801660"/>
              <a:ext cx="17791" cy="13934"/>
            </a:xfrm>
            <a:custGeom>
              <a:avLst/>
              <a:gdLst/>
              <a:ahLst/>
              <a:cxnLst/>
              <a:rect l="l" t="t" r="r" b="b"/>
              <a:pathLst>
                <a:path w="143" h="112" extrusionOk="0">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1534;p24">
              <a:extLst>
                <a:ext uri="{FF2B5EF4-FFF2-40B4-BE49-F238E27FC236}">
                  <a16:creationId xmlns:a16="http://schemas.microsoft.com/office/drawing/2014/main" id="{D5160997-5F74-452A-9A99-028DECEF54C6}"/>
                </a:ext>
              </a:extLst>
            </p:cNvPr>
            <p:cNvSpPr/>
            <p:nvPr/>
          </p:nvSpPr>
          <p:spPr>
            <a:xfrm rot="-2922755">
              <a:off x="6659645" y="28204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1535;p24">
              <a:extLst>
                <a:ext uri="{FF2B5EF4-FFF2-40B4-BE49-F238E27FC236}">
                  <a16:creationId xmlns:a16="http://schemas.microsoft.com/office/drawing/2014/main" id="{976C9452-629C-0205-81AB-5D19DAE47538}"/>
                </a:ext>
              </a:extLst>
            </p:cNvPr>
            <p:cNvSpPr/>
            <p:nvPr/>
          </p:nvSpPr>
          <p:spPr>
            <a:xfrm rot="-2922755">
              <a:off x="6661994" y="2838274"/>
              <a:ext cx="17791" cy="14432"/>
            </a:xfrm>
            <a:custGeom>
              <a:avLst/>
              <a:gdLst/>
              <a:ahLst/>
              <a:cxnLst/>
              <a:rect l="l" t="t" r="r" b="b"/>
              <a:pathLst>
                <a:path w="143" h="116" extrusionOk="0">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1536;p24">
              <a:extLst>
                <a:ext uri="{FF2B5EF4-FFF2-40B4-BE49-F238E27FC236}">
                  <a16:creationId xmlns:a16="http://schemas.microsoft.com/office/drawing/2014/main" id="{F6C4FB46-3967-4645-BC08-10F697F00382}"/>
                </a:ext>
              </a:extLst>
            </p:cNvPr>
            <p:cNvSpPr/>
            <p:nvPr/>
          </p:nvSpPr>
          <p:spPr>
            <a:xfrm rot="-2922755">
              <a:off x="6663564" y="2857535"/>
              <a:ext cx="17791" cy="13436"/>
            </a:xfrm>
            <a:custGeom>
              <a:avLst/>
              <a:gdLst/>
              <a:ahLst/>
              <a:cxnLst/>
              <a:rect l="l" t="t" r="r" b="b"/>
              <a:pathLst>
                <a:path w="143" h="108" extrusionOk="0">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1537;p24">
              <a:extLst>
                <a:ext uri="{FF2B5EF4-FFF2-40B4-BE49-F238E27FC236}">
                  <a16:creationId xmlns:a16="http://schemas.microsoft.com/office/drawing/2014/main" id="{F71BF4A9-7867-D345-C21D-2637745A7A3B}"/>
                </a:ext>
              </a:extLst>
            </p:cNvPr>
            <p:cNvSpPr/>
            <p:nvPr/>
          </p:nvSpPr>
          <p:spPr>
            <a:xfrm rot="-2922755">
              <a:off x="6665964" y="2875835"/>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1538;p24">
              <a:extLst>
                <a:ext uri="{FF2B5EF4-FFF2-40B4-BE49-F238E27FC236}">
                  <a16:creationId xmlns:a16="http://schemas.microsoft.com/office/drawing/2014/main" id="{79646622-C34B-EEDD-6782-5C9196244B8D}"/>
                </a:ext>
              </a:extLst>
            </p:cNvPr>
            <p:cNvSpPr/>
            <p:nvPr/>
          </p:nvSpPr>
          <p:spPr>
            <a:xfrm rot="-2922755">
              <a:off x="6652100" y="2889156"/>
              <a:ext cx="50137" cy="36950"/>
            </a:xfrm>
            <a:custGeom>
              <a:avLst/>
              <a:gdLst/>
              <a:ahLst/>
              <a:cxnLst/>
              <a:rect l="l" t="t" r="r" b="b"/>
              <a:pathLst>
                <a:path w="403" h="297" extrusionOk="0">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1539;p24">
              <a:extLst>
                <a:ext uri="{FF2B5EF4-FFF2-40B4-BE49-F238E27FC236}">
                  <a16:creationId xmlns:a16="http://schemas.microsoft.com/office/drawing/2014/main" id="{A38E13F5-9F40-2224-CC94-5D1C0D1CF381}"/>
                </a:ext>
              </a:extLst>
            </p:cNvPr>
            <p:cNvSpPr/>
            <p:nvPr/>
          </p:nvSpPr>
          <p:spPr>
            <a:xfrm rot="-2922755">
              <a:off x="6719087" y="2608555"/>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1540;p24">
              <a:extLst>
                <a:ext uri="{FF2B5EF4-FFF2-40B4-BE49-F238E27FC236}">
                  <a16:creationId xmlns:a16="http://schemas.microsoft.com/office/drawing/2014/main" id="{B62B2437-25FF-7290-9ABB-6EFC2E335BB6}"/>
                </a:ext>
              </a:extLst>
            </p:cNvPr>
            <p:cNvSpPr/>
            <p:nvPr/>
          </p:nvSpPr>
          <p:spPr>
            <a:xfrm rot="-2922755">
              <a:off x="6744558" y="2918017"/>
              <a:ext cx="50261" cy="37572"/>
            </a:xfrm>
            <a:custGeom>
              <a:avLst/>
              <a:gdLst/>
              <a:ahLst/>
              <a:cxnLst/>
              <a:rect l="l" t="t" r="r" b="b"/>
              <a:pathLst>
                <a:path w="404" h="302" extrusionOk="0">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1541;p24">
              <a:extLst>
                <a:ext uri="{FF2B5EF4-FFF2-40B4-BE49-F238E27FC236}">
                  <a16:creationId xmlns:a16="http://schemas.microsoft.com/office/drawing/2014/main" id="{7DF0FA82-8330-498F-6797-04F4BCA1C859}"/>
                </a:ext>
              </a:extLst>
            </p:cNvPr>
            <p:cNvSpPr/>
            <p:nvPr/>
          </p:nvSpPr>
          <p:spPr>
            <a:xfrm rot="-2922755">
              <a:off x="6732082" y="2651046"/>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1542;p24">
              <a:extLst>
                <a:ext uri="{FF2B5EF4-FFF2-40B4-BE49-F238E27FC236}">
                  <a16:creationId xmlns:a16="http://schemas.microsoft.com/office/drawing/2014/main" id="{52CA3741-9681-57B4-B633-45EB8E4FF2E1}"/>
                </a:ext>
              </a:extLst>
            </p:cNvPr>
            <p:cNvSpPr/>
            <p:nvPr/>
          </p:nvSpPr>
          <p:spPr>
            <a:xfrm rot="-2922755">
              <a:off x="6733967" y="2673691"/>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1543;p24">
              <a:extLst>
                <a:ext uri="{FF2B5EF4-FFF2-40B4-BE49-F238E27FC236}">
                  <a16:creationId xmlns:a16="http://schemas.microsoft.com/office/drawing/2014/main" id="{9512031F-759B-0BC2-69BC-C49716163ECA}"/>
                </a:ext>
              </a:extLst>
            </p:cNvPr>
            <p:cNvSpPr/>
            <p:nvPr/>
          </p:nvSpPr>
          <p:spPr>
            <a:xfrm rot="-2922755">
              <a:off x="6736906" y="2696366"/>
              <a:ext cx="17791" cy="13561"/>
            </a:xfrm>
            <a:custGeom>
              <a:avLst/>
              <a:gdLst/>
              <a:ahLst/>
              <a:cxnLst/>
              <a:rect l="l" t="t" r="r" b="b"/>
              <a:pathLst>
                <a:path w="143" h="109" extrusionOk="0">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1544;p24">
              <a:extLst>
                <a:ext uri="{FF2B5EF4-FFF2-40B4-BE49-F238E27FC236}">
                  <a16:creationId xmlns:a16="http://schemas.microsoft.com/office/drawing/2014/main" id="{86292320-2633-0DBF-D0B7-FFC4BB5FEA4E}"/>
                </a:ext>
              </a:extLst>
            </p:cNvPr>
            <p:cNvSpPr/>
            <p:nvPr/>
          </p:nvSpPr>
          <p:spPr>
            <a:xfrm rot="-2922755">
              <a:off x="6738838" y="2718989"/>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1545;p24">
              <a:extLst>
                <a:ext uri="{FF2B5EF4-FFF2-40B4-BE49-F238E27FC236}">
                  <a16:creationId xmlns:a16="http://schemas.microsoft.com/office/drawing/2014/main" id="{FFD8D54E-69C1-CD51-01A4-31D6A592F411}"/>
                </a:ext>
              </a:extLst>
            </p:cNvPr>
            <p:cNvSpPr/>
            <p:nvPr/>
          </p:nvSpPr>
          <p:spPr>
            <a:xfrm rot="-2922755">
              <a:off x="6741751" y="2741607"/>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1546;p24">
              <a:extLst>
                <a:ext uri="{FF2B5EF4-FFF2-40B4-BE49-F238E27FC236}">
                  <a16:creationId xmlns:a16="http://schemas.microsoft.com/office/drawing/2014/main" id="{C5DB7C80-FA26-D6F7-B345-705BF90853B0}"/>
                </a:ext>
              </a:extLst>
            </p:cNvPr>
            <p:cNvSpPr/>
            <p:nvPr/>
          </p:nvSpPr>
          <p:spPr>
            <a:xfrm rot="-2922755">
              <a:off x="6743597" y="2763793"/>
              <a:ext cx="17791" cy="14307"/>
            </a:xfrm>
            <a:custGeom>
              <a:avLst/>
              <a:gdLst/>
              <a:ahLst/>
              <a:cxnLst/>
              <a:rect l="l" t="t" r="r" b="b"/>
              <a:pathLst>
                <a:path w="143" h="115" extrusionOk="0">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1547;p24">
              <a:extLst>
                <a:ext uri="{FF2B5EF4-FFF2-40B4-BE49-F238E27FC236}">
                  <a16:creationId xmlns:a16="http://schemas.microsoft.com/office/drawing/2014/main" id="{764D32B4-6F73-C677-A7BF-7D90C0B6FB49}"/>
                </a:ext>
              </a:extLst>
            </p:cNvPr>
            <p:cNvSpPr/>
            <p:nvPr/>
          </p:nvSpPr>
          <p:spPr>
            <a:xfrm rot="-2922755">
              <a:off x="6746133" y="2786075"/>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1548;p24">
              <a:extLst>
                <a:ext uri="{FF2B5EF4-FFF2-40B4-BE49-F238E27FC236}">
                  <a16:creationId xmlns:a16="http://schemas.microsoft.com/office/drawing/2014/main" id="{B12A02B4-A389-41B6-A968-25DD20700802}"/>
                </a:ext>
              </a:extLst>
            </p:cNvPr>
            <p:cNvSpPr/>
            <p:nvPr/>
          </p:nvSpPr>
          <p:spPr>
            <a:xfrm rot="-2922755">
              <a:off x="6748187" y="280909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1549;p24">
              <a:extLst>
                <a:ext uri="{FF2B5EF4-FFF2-40B4-BE49-F238E27FC236}">
                  <a16:creationId xmlns:a16="http://schemas.microsoft.com/office/drawing/2014/main" id="{D5328CBE-AA5F-CF9B-5547-C59ACC5A0C4D}"/>
                </a:ext>
              </a:extLst>
            </p:cNvPr>
            <p:cNvSpPr/>
            <p:nvPr/>
          </p:nvSpPr>
          <p:spPr>
            <a:xfrm rot="-2922755">
              <a:off x="6750234" y="2831721"/>
              <a:ext cx="18661" cy="13561"/>
            </a:xfrm>
            <a:custGeom>
              <a:avLst/>
              <a:gdLst/>
              <a:ahLst/>
              <a:cxnLst/>
              <a:rect l="l" t="t" r="r" b="b"/>
              <a:pathLst>
                <a:path w="150" h="109" extrusionOk="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1550;p24">
              <a:extLst>
                <a:ext uri="{FF2B5EF4-FFF2-40B4-BE49-F238E27FC236}">
                  <a16:creationId xmlns:a16="http://schemas.microsoft.com/office/drawing/2014/main" id="{169F51A4-5A6E-3D92-ABD8-4CC767577E9E}"/>
                </a:ext>
              </a:extLst>
            </p:cNvPr>
            <p:cNvSpPr/>
            <p:nvPr/>
          </p:nvSpPr>
          <p:spPr>
            <a:xfrm rot="-2922755">
              <a:off x="6753057" y="28543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1551;p24">
              <a:extLst>
                <a:ext uri="{FF2B5EF4-FFF2-40B4-BE49-F238E27FC236}">
                  <a16:creationId xmlns:a16="http://schemas.microsoft.com/office/drawing/2014/main" id="{52CEA19A-3CCF-D8CD-5EF6-2E3DF7A1F9E2}"/>
                </a:ext>
              </a:extLst>
            </p:cNvPr>
            <p:cNvSpPr/>
            <p:nvPr/>
          </p:nvSpPr>
          <p:spPr>
            <a:xfrm rot="-2922755">
              <a:off x="6755100" y="2877010"/>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1552;p24">
              <a:extLst>
                <a:ext uri="{FF2B5EF4-FFF2-40B4-BE49-F238E27FC236}">
                  <a16:creationId xmlns:a16="http://schemas.microsoft.com/office/drawing/2014/main" id="{CCFDF430-442C-5B99-8E4E-FD9E9197E386}"/>
                </a:ext>
              </a:extLst>
            </p:cNvPr>
            <p:cNvSpPr/>
            <p:nvPr/>
          </p:nvSpPr>
          <p:spPr>
            <a:xfrm rot="-2922755">
              <a:off x="6757970" y="2899534"/>
              <a:ext cx="17542" cy="13561"/>
            </a:xfrm>
            <a:custGeom>
              <a:avLst/>
              <a:gdLst/>
              <a:ahLst/>
              <a:cxnLst/>
              <a:rect l="l" t="t" r="r" b="b"/>
              <a:pathLst>
                <a:path w="141" h="109" extrusionOk="0">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1553;p24">
              <a:extLst>
                <a:ext uri="{FF2B5EF4-FFF2-40B4-BE49-F238E27FC236}">
                  <a16:creationId xmlns:a16="http://schemas.microsoft.com/office/drawing/2014/main" id="{08D4A6C2-B282-CB19-21BE-1F3A2CE451E5}"/>
                </a:ext>
              </a:extLst>
            </p:cNvPr>
            <p:cNvSpPr/>
            <p:nvPr/>
          </p:nvSpPr>
          <p:spPr>
            <a:xfrm rot="-2922755">
              <a:off x="6809823" y="2582958"/>
              <a:ext cx="49266" cy="36950"/>
            </a:xfrm>
            <a:custGeom>
              <a:avLst/>
              <a:gdLst/>
              <a:ahLst/>
              <a:cxnLst/>
              <a:rect l="l" t="t" r="r" b="b"/>
              <a:pathLst>
                <a:path w="396" h="297" extrusionOk="0">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1554;p24">
              <a:extLst>
                <a:ext uri="{FF2B5EF4-FFF2-40B4-BE49-F238E27FC236}">
                  <a16:creationId xmlns:a16="http://schemas.microsoft.com/office/drawing/2014/main" id="{F5D2008D-0EF3-A24D-45BF-59C39C115086}"/>
                </a:ext>
              </a:extLst>
            </p:cNvPr>
            <p:cNvSpPr/>
            <p:nvPr/>
          </p:nvSpPr>
          <p:spPr>
            <a:xfrm rot="-2922755">
              <a:off x="6853312" y="2948354"/>
              <a:ext cx="37323" cy="37323"/>
            </a:xfrm>
            <a:custGeom>
              <a:avLst/>
              <a:gdLst/>
              <a:ahLst/>
              <a:cxnLst/>
              <a:rect l="l" t="t" r="r" b="b"/>
              <a:pathLst>
                <a:path w="300" h="300" extrusionOk="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1555;p24">
              <a:extLst>
                <a:ext uri="{FF2B5EF4-FFF2-40B4-BE49-F238E27FC236}">
                  <a16:creationId xmlns:a16="http://schemas.microsoft.com/office/drawing/2014/main" id="{96159A1A-1142-9B12-1FDE-9D49C08F3480}"/>
                </a:ext>
              </a:extLst>
            </p:cNvPr>
            <p:cNvSpPr/>
            <p:nvPr/>
          </p:nvSpPr>
          <p:spPr>
            <a:xfrm rot="-2922755">
              <a:off x="6829098" y="2630969"/>
              <a:ext cx="17915" cy="13810"/>
            </a:xfrm>
            <a:custGeom>
              <a:avLst/>
              <a:gdLst/>
              <a:ahLst/>
              <a:cxnLst/>
              <a:rect l="l" t="t" r="r" b="b"/>
              <a:pathLst>
                <a:path w="144" h="111" extrusionOk="0">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1556;p24">
              <a:extLst>
                <a:ext uri="{FF2B5EF4-FFF2-40B4-BE49-F238E27FC236}">
                  <a16:creationId xmlns:a16="http://schemas.microsoft.com/office/drawing/2014/main" id="{CFAAC793-10AD-805E-6AF5-8E6ABCAF7E42}"/>
                </a:ext>
              </a:extLst>
            </p:cNvPr>
            <p:cNvSpPr/>
            <p:nvPr/>
          </p:nvSpPr>
          <p:spPr>
            <a:xfrm rot="-2922755">
              <a:off x="6831463" y="2657485"/>
              <a:ext cx="18661" cy="13934"/>
            </a:xfrm>
            <a:custGeom>
              <a:avLst/>
              <a:gdLst/>
              <a:ahLst/>
              <a:cxnLst/>
              <a:rect l="l" t="t" r="r" b="b"/>
              <a:pathLst>
                <a:path w="150" h="112" extrusionOk="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1557;p24">
              <a:extLst>
                <a:ext uri="{FF2B5EF4-FFF2-40B4-BE49-F238E27FC236}">
                  <a16:creationId xmlns:a16="http://schemas.microsoft.com/office/drawing/2014/main" id="{1DA99D33-46A3-AB12-ED94-B1936828B6EB}"/>
                </a:ext>
              </a:extLst>
            </p:cNvPr>
            <p:cNvSpPr/>
            <p:nvPr/>
          </p:nvSpPr>
          <p:spPr>
            <a:xfrm rot="-2922755">
              <a:off x="6834771" y="2683912"/>
              <a:ext cx="17791" cy="14307"/>
            </a:xfrm>
            <a:custGeom>
              <a:avLst/>
              <a:gdLst/>
              <a:ahLst/>
              <a:cxnLst/>
              <a:rect l="l" t="t" r="r" b="b"/>
              <a:pathLst>
                <a:path w="143" h="115" extrusionOk="0">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1558;p24">
              <a:extLst>
                <a:ext uri="{FF2B5EF4-FFF2-40B4-BE49-F238E27FC236}">
                  <a16:creationId xmlns:a16="http://schemas.microsoft.com/office/drawing/2014/main" id="{5BF6F684-FEF3-5B8C-FDD7-B8F378A365CB}"/>
                </a:ext>
              </a:extLst>
            </p:cNvPr>
            <p:cNvSpPr/>
            <p:nvPr/>
          </p:nvSpPr>
          <p:spPr>
            <a:xfrm rot="-2922755">
              <a:off x="6836986" y="2710496"/>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1559;p24">
              <a:extLst>
                <a:ext uri="{FF2B5EF4-FFF2-40B4-BE49-F238E27FC236}">
                  <a16:creationId xmlns:a16="http://schemas.microsoft.com/office/drawing/2014/main" id="{1D5F44C7-58B7-920B-9783-649CFD309BFA}"/>
                </a:ext>
              </a:extLst>
            </p:cNvPr>
            <p:cNvSpPr/>
            <p:nvPr/>
          </p:nvSpPr>
          <p:spPr>
            <a:xfrm rot="-2922755">
              <a:off x="6840524" y="2737803"/>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1560;p24">
              <a:extLst>
                <a:ext uri="{FF2B5EF4-FFF2-40B4-BE49-F238E27FC236}">
                  <a16:creationId xmlns:a16="http://schemas.microsoft.com/office/drawing/2014/main" id="{F0AF0D3C-0D69-65E1-BEE0-70943F728CB7}"/>
                </a:ext>
              </a:extLst>
            </p:cNvPr>
            <p:cNvSpPr/>
            <p:nvPr/>
          </p:nvSpPr>
          <p:spPr>
            <a:xfrm rot="-2922755">
              <a:off x="6842934" y="2764693"/>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1561;p24">
              <a:extLst>
                <a:ext uri="{FF2B5EF4-FFF2-40B4-BE49-F238E27FC236}">
                  <a16:creationId xmlns:a16="http://schemas.microsoft.com/office/drawing/2014/main" id="{3E8BC6C4-6E33-FB51-66AB-DCB5151C25A1}"/>
                </a:ext>
              </a:extLst>
            </p:cNvPr>
            <p:cNvSpPr/>
            <p:nvPr/>
          </p:nvSpPr>
          <p:spPr>
            <a:xfrm rot="-2922755">
              <a:off x="6845132" y="2791240"/>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1562;p24">
              <a:extLst>
                <a:ext uri="{FF2B5EF4-FFF2-40B4-BE49-F238E27FC236}">
                  <a16:creationId xmlns:a16="http://schemas.microsoft.com/office/drawing/2014/main" id="{1944726C-3A5E-DF36-7DF3-913D467B98D6}"/>
                </a:ext>
              </a:extLst>
            </p:cNvPr>
            <p:cNvSpPr/>
            <p:nvPr/>
          </p:nvSpPr>
          <p:spPr>
            <a:xfrm rot="-2922755">
              <a:off x="6848321" y="2817777"/>
              <a:ext cx="17791" cy="13436"/>
            </a:xfrm>
            <a:custGeom>
              <a:avLst/>
              <a:gdLst/>
              <a:ahLst/>
              <a:cxnLst/>
              <a:rect l="l" t="t" r="r" b="b"/>
              <a:pathLst>
                <a:path w="143" h="108" extrusionOk="0">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1563;p24">
              <a:extLst>
                <a:ext uri="{FF2B5EF4-FFF2-40B4-BE49-F238E27FC236}">
                  <a16:creationId xmlns:a16="http://schemas.microsoft.com/office/drawing/2014/main" id="{2183F812-3D30-C383-CE5E-ABB50BD7FC22}"/>
                </a:ext>
              </a:extLst>
            </p:cNvPr>
            <p:cNvSpPr/>
            <p:nvPr/>
          </p:nvSpPr>
          <p:spPr>
            <a:xfrm rot="-2922755">
              <a:off x="6850609" y="284439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1564;p24">
              <a:extLst>
                <a:ext uri="{FF2B5EF4-FFF2-40B4-BE49-F238E27FC236}">
                  <a16:creationId xmlns:a16="http://schemas.microsoft.com/office/drawing/2014/main" id="{DA3EBDF3-47F1-58FE-2278-7F39AF12895E}"/>
                </a:ext>
              </a:extLst>
            </p:cNvPr>
            <p:cNvSpPr/>
            <p:nvPr/>
          </p:nvSpPr>
          <p:spPr>
            <a:xfrm rot="-2922755">
              <a:off x="6853845" y="287091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1565;p24">
              <a:extLst>
                <a:ext uri="{FF2B5EF4-FFF2-40B4-BE49-F238E27FC236}">
                  <a16:creationId xmlns:a16="http://schemas.microsoft.com/office/drawing/2014/main" id="{D66496EC-E5B1-ABEE-CBFC-944D5FF2A0A7}"/>
                </a:ext>
              </a:extLst>
            </p:cNvPr>
            <p:cNvSpPr/>
            <p:nvPr/>
          </p:nvSpPr>
          <p:spPr>
            <a:xfrm rot="-2922755">
              <a:off x="6856039" y="2897450"/>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1566;p24">
              <a:extLst>
                <a:ext uri="{FF2B5EF4-FFF2-40B4-BE49-F238E27FC236}">
                  <a16:creationId xmlns:a16="http://schemas.microsoft.com/office/drawing/2014/main" id="{F69F29A7-5397-799B-B5C3-D60E9408DC93}"/>
                </a:ext>
              </a:extLst>
            </p:cNvPr>
            <p:cNvSpPr/>
            <p:nvPr/>
          </p:nvSpPr>
          <p:spPr>
            <a:xfrm rot="-2922755">
              <a:off x="6859228" y="2923988"/>
              <a:ext cx="17791" cy="13561"/>
            </a:xfrm>
            <a:custGeom>
              <a:avLst/>
              <a:gdLst/>
              <a:ahLst/>
              <a:cxnLst/>
              <a:rect l="l" t="t" r="r" b="b"/>
              <a:pathLst>
                <a:path w="143" h="109" extrusionOk="0">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1567;p24">
              <a:extLst>
                <a:ext uri="{FF2B5EF4-FFF2-40B4-BE49-F238E27FC236}">
                  <a16:creationId xmlns:a16="http://schemas.microsoft.com/office/drawing/2014/main" id="{66ACB463-754D-1BDB-A928-072796F57869}"/>
                </a:ext>
              </a:extLst>
            </p:cNvPr>
            <p:cNvSpPr/>
            <p:nvPr/>
          </p:nvSpPr>
          <p:spPr>
            <a:xfrm rot="-2922755">
              <a:off x="6923793" y="2559058"/>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1568;p24">
              <a:extLst>
                <a:ext uri="{FF2B5EF4-FFF2-40B4-BE49-F238E27FC236}">
                  <a16:creationId xmlns:a16="http://schemas.microsoft.com/office/drawing/2014/main" id="{13E9AA62-D878-AD5F-CCFF-4B7C68F4AE36}"/>
                </a:ext>
              </a:extLst>
            </p:cNvPr>
            <p:cNvSpPr/>
            <p:nvPr/>
          </p:nvSpPr>
          <p:spPr>
            <a:xfrm rot="-2922755">
              <a:off x="6961102" y="2981051"/>
              <a:ext cx="49266" cy="36950"/>
            </a:xfrm>
            <a:custGeom>
              <a:avLst/>
              <a:gdLst/>
              <a:ahLst/>
              <a:cxnLst/>
              <a:rect l="l" t="t" r="r" b="b"/>
              <a:pathLst>
                <a:path w="396" h="297" extrusionOk="0">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1569;p24">
              <a:extLst>
                <a:ext uri="{FF2B5EF4-FFF2-40B4-BE49-F238E27FC236}">
                  <a16:creationId xmlns:a16="http://schemas.microsoft.com/office/drawing/2014/main" id="{7713CC4C-DD82-4F9D-6945-423548BE3E8A}"/>
                </a:ext>
              </a:extLst>
            </p:cNvPr>
            <p:cNvSpPr/>
            <p:nvPr/>
          </p:nvSpPr>
          <p:spPr>
            <a:xfrm rot="-2922755">
              <a:off x="6937960" y="2612665"/>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1570;p24">
              <a:extLst>
                <a:ext uri="{FF2B5EF4-FFF2-40B4-BE49-F238E27FC236}">
                  <a16:creationId xmlns:a16="http://schemas.microsoft.com/office/drawing/2014/main" id="{47F22FA7-E24C-85EE-C9D4-9E79BB228ADA}"/>
                </a:ext>
              </a:extLst>
            </p:cNvPr>
            <p:cNvSpPr/>
            <p:nvPr/>
          </p:nvSpPr>
          <p:spPr>
            <a:xfrm rot="-2922755">
              <a:off x="6940693" y="2643578"/>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1571;p24">
              <a:extLst>
                <a:ext uri="{FF2B5EF4-FFF2-40B4-BE49-F238E27FC236}">
                  <a16:creationId xmlns:a16="http://schemas.microsoft.com/office/drawing/2014/main" id="{1A56F6B1-6015-915A-D5C3-5F86DB66B651}"/>
                </a:ext>
              </a:extLst>
            </p:cNvPr>
            <p:cNvSpPr/>
            <p:nvPr/>
          </p:nvSpPr>
          <p:spPr>
            <a:xfrm rot="-2922755">
              <a:off x="6943346" y="2673940"/>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1572;p24">
              <a:extLst>
                <a:ext uri="{FF2B5EF4-FFF2-40B4-BE49-F238E27FC236}">
                  <a16:creationId xmlns:a16="http://schemas.microsoft.com/office/drawing/2014/main" id="{FA717407-C70D-492B-0E74-0B524264BF01}"/>
                </a:ext>
              </a:extLst>
            </p:cNvPr>
            <p:cNvSpPr/>
            <p:nvPr/>
          </p:nvSpPr>
          <p:spPr>
            <a:xfrm rot="-2922755">
              <a:off x="6947264" y="270517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1573;p24">
              <a:extLst>
                <a:ext uri="{FF2B5EF4-FFF2-40B4-BE49-F238E27FC236}">
                  <a16:creationId xmlns:a16="http://schemas.microsoft.com/office/drawing/2014/main" id="{7A68AA1C-63F8-F28B-16AE-BA852773DB83}"/>
                </a:ext>
              </a:extLst>
            </p:cNvPr>
            <p:cNvSpPr/>
            <p:nvPr/>
          </p:nvSpPr>
          <p:spPr>
            <a:xfrm rot="-2922755">
              <a:off x="6949828" y="2735589"/>
              <a:ext cx="18786" cy="13561"/>
            </a:xfrm>
            <a:custGeom>
              <a:avLst/>
              <a:gdLst/>
              <a:ahLst/>
              <a:cxnLst/>
              <a:rect l="l" t="t" r="r" b="b"/>
              <a:pathLst>
                <a:path w="151" h="109" extrusionOk="0">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1574;p24">
              <a:extLst>
                <a:ext uri="{FF2B5EF4-FFF2-40B4-BE49-F238E27FC236}">
                  <a16:creationId xmlns:a16="http://schemas.microsoft.com/office/drawing/2014/main" id="{2A81D604-E55A-D985-DC4F-75213769BBC9}"/>
                </a:ext>
              </a:extLst>
            </p:cNvPr>
            <p:cNvSpPr/>
            <p:nvPr/>
          </p:nvSpPr>
          <p:spPr>
            <a:xfrm rot="-2922755">
              <a:off x="6953419" y="2766101"/>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1575;p24">
              <a:extLst>
                <a:ext uri="{FF2B5EF4-FFF2-40B4-BE49-F238E27FC236}">
                  <a16:creationId xmlns:a16="http://schemas.microsoft.com/office/drawing/2014/main" id="{9AB7E2F6-8A68-5C80-B5BB-FC072AF998CD}"/>
                </a:ext>
              </a:extLst>
            </p:cNvPr>
            <p:cNvSpPr/>
            <p:nvPr/>
          </p:nvSpPr>
          <p:spPr>
            <a:xfrm rot="-2922755">
              <a:off x="6956420" y="279723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1576;p24">
              <a:extLst>
                <a:ext uri="{FF2B5EF4-FFF2-40B4-BE49-F238E27FC236}">
                  <a16:creationId xmlns:a16="http://schemas.microsoft.com/office/drawing/2014/main" id="{FB876BD6-E98E-D983-F1D3-BEF34C5D106F}"/>
                </a:ext>
              </a:extLst>
            </p:cNvPr>
            <p:cNvSpPr/>
            <p:nvPr/>
          </p:nvSpPr>
          <p:spPr>
            <a:xfrm rot="-2922755">
              <a:off x="6959855" y="2827771"/>
              <a:ext cx="17915" cy="13436"/>
            </a:xfrm>
            <a:custGeom>
              <a:avLst/>
              <a:gdLst/>
              <a:ahLst/>
              <a:cxnLst/>
              <a:rect l="l" t="t" r="r" b="b"/>
              <a:pathLst>
                <a:path w="144" h="108" extrusionOk="0">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1577;p24">
              <a:extLst>
                <a:ext uri="{FF2B5EF4-FFF2-40B4-BE49-F238E27FC236}">
                  <a16:creationId xmlns:a16="http://schemas.microsoft.com/office/drawing/2014/main" id="{CCE84BBA-683D-E8F2-1B36-3DD46A0EF840}"/>
                </a:ext>
              </a:extLst>
            </p:cNvPr>
            <p:cNvSpPr/>
            <p:nvPr/>
          </p:nvSpPr>
          <p:spPr>
            <a:xfrm rot="-2922755">
              <a:off x="6962677" y="2858507"/>
              <a:ext cx="17791" cy="13934"/>
            </a:xfrm>
            <a:custGeom>
              <a:avLst/>
              <a:gdLst/>
              <a:ahLst/>
              <a:cxnLst/>
              <a:rect l="l" t="t" r="r" b="b"/>
              <a:pathLst>
                <a:path w="143" h="112" extrusionOk="0">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1578;p24">
              <a:extLst>
                <a:ext uri="{FF2B5EF4-FFF2-40B4-BE49-F238E27FC236}">
                  <a16:creationId xmlns:a16="http://schemas.microsoft.com/office/drawing/2014/main" id="{322A5DFC-6C44-5D75-DCC2-A806D9019BC2}"/>
                </a:ext>
              </a:extLst>
            </p:cNvPr>
            <p:cNvSpPr/>
            <p:nvPr/>
          </p:nvSpPr>
          <p:spPr>
            <a:xfrm rot="-2922755">
              <a:off x="6965725" y="2889742"/>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1579;p24">
              <a:extLst>
                <a:ext uri="{FF2B5EF4-FFF2-40B4-BE49-F238E27FC236}">
                  <a16:creationId xmlns:a16="http://schemas.microsoft.com/office/drawing/2014/main" id="{26BAB1C7-5977-6326-2A25-6BFEB1630E87}"/>
                </a:ext>
              </a:extLst>
            </p:cNvPr>
            <p:cNvSpPr/>
            <p:nvPr/>
          </p:nvSpPr>
          <p:spPr>
            <a:xfrm rot="-2922755">
              <a:off x="6969112" y="2920178"/>
              <a:ext cx="17915" cy="13436"/>
            </a:xfrm>
            <a:custGeom>
              <a:avLst/>
              <a:gdLst/>
              <a:ahLst/>
              <a:cxnLst/>
              <a:rect l="l" t="t" r="r" b="b"/>
              <a:pathLst>
                <a:path w="144" h="108" extrusionOk="0">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1580;p24">
              <a:extLst>
                <a:ext uri="{FF2B5EF4-FFF2-40B4-BE49-F238E27FC236}">
                  <a16:creationId xmlns:a16="http://schemas.microsoft.com/office/drawing/2014/main" id="{F839818B-1E70-70E5-7597-36AF52A45020}"/>
                </a:ext>
              </a:extLst>
            </p:cNvPr>
            <p:cNvSpPr/>
            <p:nvPr/>
          </p:nvSpPr>
          <p:spPr>
            <a:xfrm rot="-2922755">
              <a:off x="6971812" y="2950643"/>
              <a:ext cx="18786" cy="13810"/>
            </a:xfrm>
            <a:custGeom>
              <a:avLst/>
              <a:gdLst/>
              <a:ahLst/>
              <a:cxnLst/>
              <a:rect l="l" t="t" r="r" b="b"/>
              <a:pathLst>
                <a:path w="151" h="111" extrusionOk="0">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1581;p24">
              <a:extLst>
                <a:ext uri="{FF2B5EF4-FFF2-40B4-BE49-F238E27FC236}">
                  <a16:creationId xmlns:a16="http://schemas.microsoft.com/office/drawing/2014/main" id="{32D9AA75-93D8-1C7C-D08E-27D0E454AC82}"/>
                </a:ext>
              </a:extLst>
            </p:cNvPr>
            <p:cNvSpPr/>
            <p:nvPr/>
          </p:nvSpPr>
          <p:spPr>
            <a:xfrm rot="-2922755">
              <a:off x="7038527" y="2537087"/>
              <a:ext cx="49266" cy="36950"/>
            </a:xfrm>
            <a:custGeom>
              <a:avLst/>
              <a:gdLst/>
              <a:ahLst/>
              <a:cxnLst/>
              <a:rect l="l" t="t" r="r" b="b"/>
              <a:pathLst>
                <a:path w="396" h="297" extrusionOk="0">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1582;p24">
              <a:extLst>
                <a:ext uri="{FF2B5EF4-FFF2-40B4-BE49-F238E27FC236}">
                  <a16:creationId xmlns:a16="http://schemas.microsoft.com/office/drawing/2014/main" id="{D95C0AD0-E1D1-22DB-A89E-6986100F4953}"/>
                </a:ext>
              </a:extLst>
            </p:cNvPr>
            <p:cNvSpPr/>
            <p:nvPr/>
          </p:nvSpPr>
          <p:spPr>
            <a:xfrm rot="-2922755">
              <a:off x="7087536" y="3015003"/>
              <a:ext cx="49266" cy="37448"/>
            </a:xfrm>
            <a:custGeom>
              <a:avLst/>
              <a:gdLst/>
              <a:ahLst/>
              <a:cxnLst/>
              <a:rect l="l" t="t" r="r" b="b"/>
              <a:pathLst>
                <a:path w="396" h="301" extrusionOk="0">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1583;p24">
              <a:extLst>
                <a:ext uri="{FF2B5EF4-FFF2-40B4-BE49-F238E27FC236}">
                  <a16:creationId xmlns:a16="http://schemas.microsoft.com/office/drawing/2014/main" id="{C77D29AE-D688-F506-FAC3-A0330953B2C2}"/>
                </a:ext>
              </a:extLst>
            </p:cNvPr>
            <p:cNvSpPr/>
            <p:nvPr/>
          </p:nvSpPr>
          <p:spPr>
            <a:xfrm rot="-2922755">
              <a:off x="7058852" y="2595943"/>
              <a:ext cx="18786" cy="13436"/>
            </a:xfrm>
            <a:custGeom>
              <a:avLst/>
              <a:gdLst/>
              <a:ahLst/>
              <a:cxnLst/>
              <a:rect l="l" t="t" r="r" b="b"/>
              <a:pathLst>
                <a:path w="151" h="108" extrusionOk="0">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1584;p24">
              <a:extLst>
                <a:ext uri="{FF2B5EF4-FFF2-40B4-BE49-F238E27FC236}">
                  <a16:creationId xmlns:a16="http://schemas.microsoft.com/office/drawing/2014/main" id="{43AC4A42-5097-B722-AE4A-CE50B44C428F}"/>
                </a:ext>
              </a:extLst>
            </p:cNvPr>
            <p:cNvSpPr/>
            <p:nvPr/>
          </p:nvSpPr>
          <p:spPr>
            <a:xfrm rot="-2922755">
              <a:off x="7063229" y="26310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1585;p24">
              <a:extLst>
                <a:ext uri="{FF2B5EF4-FFF2-40B4-BE49-F238E27FC236}">
                  <a16:creationId xmlns:a16="http://schemas.microsoft.com/office/drawing/2014/main" id="{747AFC56-9D99-191F-3760-8723178B8D61}"/>
                </a:ext>
              </a:extLst>
            </p:cNvPr>
            <p:cNvSpPr/>
            <p:nvPr/>
          </p:nvSpPr>
          <p:spPr>
            <a:xfrm rot="-2922755">
              <a:off x="7066109" y="2665700"/>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1586;p24">
              <a:extLst>
                <a:ext uri="{FF2B5EF4-FFF2-40B4-BE49-F238E27FC236}">
                  <a16:creationId xmlns:a16="http://schemas.microsoft.com/office/drawing/2014/main" id="{6DE2C30C-6115-5ECB-121A-F69585886A84}"/>
                </a:ext>
              </a:extLst>
            </p:cNvPr>
            <p:cNvSpPr/>
            <p:nvPr/>
          </p:nvSpPr>
          <p:spPr>
            <a:xfrm rot="-2922755">
              <a:off x="7069637" y="2700806"/>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1587;p24">
              <a:extLst>
                <a:ext uri="{FF2B5EF4-FFF2-40B4-BE49-F238E27FC236}">
                  <a16:creationId xmlns:a16="http://schemas.microsoft.com/office/drawing/2014/main" id="{B698321E-0A77-52A4-8B88-A4636B62DD6C}"/>
                </a:ext>
              </a:extLst>
            </p:cNvPr>
            <p:cNvSpPr/>
            <p:nvPr/>
          </p:nvSpPr>
          <p:spPr>
            <a:xfrm rot="-2922755">
              <a:off x="7073509" y="2735123"/>
              <a:ext cx="17791" cy="13934"/>
            </a:xfrm>
            <a:custGeom>
              <a:avLst/>
              <a:gdLst/>
              <a:ahLst/>
              <a:cxnLst/>
              <a:rect l="l" t="t" r="r" b="b"/>
              <a:pathLst>
                <a:path w="143" h="112" extrusionOk="0">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1588;p24">
              <a:extLst>
                <a:ext uri="{FF2B5EF4-FFF2-40B4-BE49-F238E27FC236}">
                  <a16:creationId xmlns:a16="http://schemas.microsoft.com/office/drawing/2014/main" id="{AE23EDE8-ACE1-1612-4422-CEBE1ED4E318}"/>
                </a:ext>
              </a:extLst>
            </p:cNvPr>
            <p:cNvSpPr/>
            <p:nvPr/>
          </p:nvSpPr>
          <p:spPr>
            <a:xfrm rot="-2922755">
              <a:off x="7076730" y="2770324"/>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1589;p24">
              <a:extLst>
                <a:ext uri="{FF2B5EF4-FFF2-40B4-BE49-F238E27FC236}">
                  <a16:creationId xmlns:a16="http://schemas.microsoft.com/office/drawing/2014/main" id="{57E108BB-D3DE-7796-36C8-A8864E6F3E0E}"/>
                </a:ext>
              </a:extLst>
            </p:cNvPr>
            <p:cNvSpPr/>
            <p:nvPr/>
          </p:nvSpPr>
          <p:spPr>
            <a:xfrm rot="-2922755">
              <a:off x="7080805" y="2804593"/>
              <a:ext cx="17791" cy="14307"/>
            </a:xfrm>
            <a:custGeom>
              <a:avLst/>
              <a:gdLst/>
              <a:ahLst/>
              <a:cxnLst/>
              <a:rect l="l" t="t" r="r" b="b"/>
              <a:pathLst>
                <a:path w="143" h="115" extrusionOk="0">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1590;p24">
              <a:extLst>
                <a:ext uri="{FF2B5EF4-FFF2-40B4-BE49-F238E27FC236}">
                  <a16:creationId xmlns:a16="http://schemas.microsoft.com/office/drawing/2014/main" id="{58391A5C-0476-4BF3-CCB0-E3A0FFC55F86}"/>
                </a:ext>
              </a:extLst>
            </p:cNvPr>
            <p:cNvSpPr/>
            <p:nvPr/>
          </p:nvSpPr>
          <p:spPr>
            <a:xfrm rot="-2922755">
              <a:off x="7084055" y="2840107"/>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1591;p24">
              <a:extLst>
                <a:ext uri="{FF2B5EF4-FFF2-40B4-BE49-F238E27FC236}">
                  <a16:creationId xmlns:a16="http://schemas.microsoft.com/office/drawing/2014/main" id="{44FB02D2-6079-A663-3B54-4CCD21EC9D65}"/>
                </a:ext>
              </a:extLst>
            </p:cNvPr>
            <p:cNvSpPr/>
            <p:nvPr/>
          </p:nvSpPr>
          <p:spPr>
            <a:xfrm rot="-2922755">
              <a:off x="7087562" y="2875167"/>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1592;p24">
              <a:extLst>
                <a:ext uri="{FF2B5EF4-FFF2-40B4-BE49-F238E27FC236}">
                  <a16:creationId xmlns:a16="http://schemas.microsoft.com/office/drawing/2014/main" id="{C236D876-C211-A1C6-D15D-E0579FE3FC0C}"/>
                </a:ext>
              </a:extLst>
            </p:cNvPr>
            <p:cNvSpPr/>
            <p:nvPr/>
          </p:nvSpPr>
          <p:spPr>
            <a:xfrm rot="-2922755">
              <a:off x="7091293" y="2909547"/>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1593;p24">
              <a:extLst>
                <a:ext uri="{FF2B5EF4-FFF2-40B4-BE49-F238E27FC236}">
                  <a16:creationId xmlns:a16="http://schemas.microsoft.com/office/drawing/2014/main" id="{7922A3BE-C3DD-7EA7-77ED-1AA88AB3C1DA}"/>
                </a:ext>
              </a:extLst>
            </p:cNvPr>
            <p:cNvSpPr/>
            <p:nvPr/>
          </p:nvSpPr>
          <p:spPr>
            <a:xfrm rot="-2922755">
              <a:off x="7094671" y="2944721"/>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1594;p24">
              <a:extLst>
                <a:ext uri="{FF2B5EF4-FFF2-40B4-BE49-F238E27FC236}">
                  <a16:creationId xmlns:a16="http://schemas.microsoft.com/office/drawing/2014/main" id="{5F24C2A3-F180-5165-C6B5-98EBD6791434}"/>
                </a:ext>
              </a:extLst>
            </p:cNvPr>
            <p:cNvSpPr/>
            <p:nvPr/>
          </p:nvSpPr>
          <p:spPr>
            <a:xfrm rot="-2922755">
              <a:off x="7098590" y="2979017"/>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1595;p24">
              <a:extLst>
                <a:ext uri="{FF2B5EF4-FFF2-40B4-BE49-F238E27FC236}">
                  <a16:creationId xmlns:a16="http://schemas.microsoft.com/office/drawing/2014/main" id="{B216C0DF-3B01-585B-1983-5B4FF7ADD9C4}"/>
                </a:ext>
              </a:extLst>
            </p:cNvPr>
            <p:cNvSpPr/>
            <p:nvPr/>
          </p:nvSpPr>
          <p:spPr>
            <a:xfrm rot="-2922755">
              <a:off x="7173853" y="2516634"/>
              <a:ext cx="50261" cy="37572"/>
            </a:xfrm>
            <a:custGeom>
              <a:avLst/>
              <a:gdLst/>
              <a:ahLst/>
              <a:cxnLst/>
              <a:rect l="l" t="t" r="r" b="b"/>
              <a:pathLst>
                <a:path w="404" h="302" extrusionOk="0">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1596;p24">
              <a:extLst>
                <a:ext uri="{FF2B5EF4-FFF2-40B4-BE49-F238E27FC236}">
                  <a16:creationId xmlns:a16="http://schemas.microsoft.com/office/drawing/2014/main" id="{E8519896-7F13-5D52-B5EB-5611EA6C373C}"/>
                </a:ext>
              </a:extLst>
            </p:cNvPr>
            <p:cNvSpPr/>
            <p:nvPr/>
          </p:nvSpPr>
          <p:spPr>
            <a:xfrm rot="-2922755">
              <a:off x="7229181" y="3051301"/>
              <a:ext cx="49266" cy="37448"/>
            </a:xfrm>
            <a:custGeom>
              <a:avLst/>
              <a:gdLst/>
              <a:ahLst/>
              <a:cxnLst/>
              <a:rect l="l" t="t" r="r" b="b"/>
              <a:pathLst>
                <a:path w="396" h="301" extrusionOk="0">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1597;p24">
              <a:extLst>
                <a:ext uri="{FF2B5EF4-FFF2-40B4-BE49-F238E27FC236}">
                  <a16:creationId xmlns:a16="http://schemas.microsoft.com/office/drawing/2014/main" id="{D0E4B563-6F2F-EAFB-E949-4D784F656348}"/>
                </a:ext>
              </a:extLst>
            </p:cNvPr>
            <p:cNvSpPr/>
            <p:nvPr/>
          </p:nvSpPr>
          <p:spPr>
            <a:xfrm rot="-2922755">
              <a:off x="7195212" y="2581765"/>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1598;p24">
              <a:extLst>
                <a:ext uri="{FF2B5EF4-FFF2-40B4-BE49-F238E27FC236}">
                  <a16:creationId xmlns:a16="http://schemas.microsoft.com/office/drawing/2014/main" id="{1B2F046D-9DA5-7103-DFEC-350CCE52008A}"/>
                </a:ext>
              </a:extLst>
            </p:cNvPr>
            <p:cNvSpPr/>
            <p:nvPr/>
          </p:nvSpPr>
          <p:spPr>
            <a:xfrm rot="-2922755">
              <a:off x="7199831" y="262081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1599;p24">
              <a:extLst>
                <a:ext uri="{FF2B5EF4-FFF2-40B4-BE49-F238E27FC236}">
                  <a16:creationId xmlns:a16="http://schemas.microsoft.com/office/drawing/2014/main" id="{B94B382C-DB4D-CA5B-0C09-AEADD8E7E9A1}"/>
                </a:ext>
              </a:extLst>
            </p:cNvPr>
            <p:cNvSpPr/>
            <p:nvPr/>
          </p:nvSpPr>
          <p:spPr>
            <a:xfrm rot="-2922755">
              <a:off x="7203187" y="2659005"/>
              <a:ext cx="18786" cy="14307"/>
            </a:xfrm>
            <a:custGeom>
              <a:avLst/>
              <a:gdLst/>
              <a:ahLst/>
              <a:cxnLst/>
              <a:rect l="l" t="t" r="r" b="b"/>
              <a:pathLst>
                <a:path w="151" h="115" extrusionOk="0">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1600;p24">
              <a:extLst>
                <a:ext uri="{FF2B5EF4-FFF2-40B4-BE49-F238E27FC236}">
                  <a16:creationId xmlns:a16="http://schemas.microsoft.com/office/drawing/2014/main" id="{8A39D0AF-F13E-4D74-0EEB-6B791F02A1D6}"/>
                </a:ext>
              </a:extLst>
            </p:cNvPr>
            <p:cNvSpPr/>
            <p:nvPr/>
          </p:nvSpPr>
          <p:spPr>
            <a:xfrm rot="-2922755">
              <a:off x="7207644" y="2698073"/>
              <a:ext cx="17915" cy="13934"/>
            </a:xfrm>
            <a:custGeom>
              <a:avLst/>
              <a:gdLst/>
              <a:ahLst/>
              <a:cxnLst/>
              <a:rect l="l" t="t" r="r" b="b"/>
              <a:pathLst>
                <a:path w="144" h="112" extrusionOk="0">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1601;p24">
              <a:extLst>
                <a:ext uri="{FF2B5EF4-FFF2-40B4-BE49-F238E27FC236}">
                  <a16:creationId xmlns:a16="http://schemas.microsoft.com/office/drawing/2014/main" id="{62919DD6-3A8A-6C07-8D5C-965CEE41B2DE}"/>
                </a:ext>
              </a:extLst>
            </p:cNvPr>
            <p:cNvSpPr/>
            <p:nvPr/>
          </p:nvSpPr>
          <p:spPr>
            <a:xfrm rot="-2922755">
              <a:off x="7211378" y="2737468"/>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1602;p24">
              <a:extLst>
                <a:ext uri="{FF2B5EF4-FFF2-40B4-BE49-F238E27FC236}">
                  <a16:creationId xmlns:a16="http://schemas.microsoft.com/office/drawing/2014/main" id="{5B40B251-2DD7-9AD8-D2E7-239BB650847A}"/>
                </a:ext>
              </a:extLst>
            </p:cNvPr>
            <p:cNvSpPr/>
            <p:nvPr/>
          </p:nvSpPr>
          <p:spPr>
            <a:xfrm rot="-2922755">
              <a:off x="7215058" y="277649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1603;p24">
              <a:extLst>
                <a:ext uri="{FF2B5EF4-FFF2-40B4-BE49-F238E27FC236}">
                  <a16:creationId xmlns:a16="http://schemas.microsoft.com/office/drawing/2014/main" id="{C0DB64F1-FA33-D964-4857-F0923CBFAE3B}"/>
                </a:ext>
              </a:extLst>
            </p:cNvPr>
            <p:cNvSpPr/>
            <p:nvPr/>
          </p:nvSpPr>
          <p:spPr>
            <a:xfrm rot="-2922755">
              <a:off x="7219758" y="2815451"/>
              <a:ext cx="17791" cy="13436"/>
            </a:xfrm>
            <a:custGeom>
              <a:avLst/>
              <a:gdLst/>
              <a:ahLst/>
              <a:cxnLst/>
              <a:rect l="l" t="t" r="r" b="b"/>
              <a:pathLst>
                <a:path w="143" h="108" extrusionOk="0">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1604;p24">
              <a:extLst>
                <a:ext uri="{FF2B5EF4-FFF2-40B4-BE49-F238E27FC236}">
                  <a16:creationId xmlns:a16="http://schemas.microsoft.com/office/drawing/2014/main" id="{40243537-F172-22D2-9EA3-B144AB5872DB}"/>
                </a:ext>
              </a:extLst>
            </p:cNvPr>
            <p:cNvSpPr/>
            <p:nvPr/>
          </p:nvSpPr>
          <p:spPr>
            <a:xfrm rot="-2922755">
              <a:off x="7223527" y="2854549"/>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1605;p24">
              <a:extLst>
                <a:ext uri="{FF2B5EF4-FFF2-40B4-BE49-F238E27FC236}">
                  <a16:creationId xmlns:a16="http://schemas.microsoft.com/office/drawing/2014/main" id="{1F7855FE-6179-95B2-D35B-6567DBEE9743}"/>
                </a:ext>
              </a:extLst>
            </p:cNvPr>
            <p:cNvSpPr/>
            <p:nvPr/>
          </p:nvSpPr>
          <p:spPr>
            <a:xfrm rot="-2922755">
              <a:off x="7227754" y="2892738"/>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1606;p24">
              <a:extLst>
                <a:ext uri="{FF2B5EF4-FFF2-40B4-BE49-F238E27FC236}">
                  <a16:creationId xmlns:a16="http://schemas.microsoft.com/office/drawing/2014/main" id="{98D6EB57-B455-7044-2B23-8E7BD4962B58}"/>
                </a:ext>
              </a:extLst>
            </p:cNvPr>
            <p:cNvSpPr/>
            <p:nvPr/>
          </p:nvSpPr>
          <p:spPr>
            <a:xfrm rot="-2922755">
              <a:off x="7231488" y="2932133"/>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1607;p24">
              <a:extLst>
                <a:ext uri="{FF2B5EF4-FFF2-40B4-BE49-F238E27FC236}">
                  <a16:creationId xmlns:a16="http://schemas.microsoft.com/office/drawing/2014/main" id="{BCE32B9C-BB11-D14F-486F-A8F1FC470407}"/>
                </a:ext>
              </a:extLst>
            </p:cNvPr>
            <p:cNvSpPr/>
            <p:nvPr/>
          </p:nvSpPr>
          <p:spPr>
            <a:xfrm rot="-2922755">
              <a:off x="7235074" y="2971201"/>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1608;p24">
              <a:extLst>
                <a:ext uri="{FF2B5EF4-FFF2-40B4-BE49-F238E27FC236}">
                  <a16:creationId xmlns:a16="http://schemas.microsoft.com/office/drawing/2014/main" id="{C49B195A-DB17-89DC-2512-5F1C47D6DFF4}"/>
                </a:ext>
              </a:extLst>
            </p:cNvPr>
            <p:cNvSpPr/>
            <p:nvPr/>
          </p:nvSpPr>
          <p:spPr>
            <a:xfrm rot="-2922755">
              <a:off x="7239624" y="3010226"/>
              <a:ext cx="17791" cy="13436"/>
            </a:xfrm>
            <a:custGeom>
              <a:avLst/>
              <a:gdLst/>
              <a:ahLst/>
              <a:cxnLst/>
              <a:rect l="l" t="t" r="r" b="b"/>
              <a:pathLst>
                <a:path w="143" h="108" extrusionOk="0">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1609;p24">
              <a:extLst>
                <a:ext uri="{FF2B5EF4-FFF2-40B4-BE49-F238E27FC236}">
                  <a16:creationId xmlns:a16="http://schemas.microsoft.com/office/drawing/2014/main" id="{687B60D9-283F-9D7E-F0D6-D68AEC32AE57}"/>
                </a:ext>
              </a:extLst>
            </p:cNvPr>
            <p:cNvSpPr/>
            <p:nvPr/>
          </p:nvSpPr>
          <p:spPr>
            <a:xfrm rot="-2922755">
              <a:off x="7331132" y="2499561"/>
              <a:ext cx="39935" cy="37697"/>
            </a:xfrm>
            <a:custGeom>
              <a:avLst/>
              <a:gdLst/>
              <a:ahLst/>
              <a:cxnLst/>
              <a:rect l="l" t="t" r="r" b="b"/>
              <a:pathLst>
                <a:path w="321" h="303" extrusionOk="0">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1610;p24">
              <a:extLst>
                <a:ext uri="{FF2B5EF4-FFF2-40B4-BE49-F238E27FC236}">
                  <a16:creationId xmlns:a16="http://schemas.microsoft.com/office/drawing/2014/main" id="{74545C51-A5F4-0982-F2DC-ACA409DA0344}"/>
                </a:ext>
              </a:extLst>
            </p:cNvPr>
            <p:cNvSpPr/>
            <p:nvPr/>
          </p:nvSpPr>
          <p:spPr>
            <a:xfrm rot="-2922755">
              <a:off x="7393076" y="3090110"/>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1611;p24">
              <a:extLst>
                <a:ext uri="{FF2B5EF4-FFF2-40B4-BE49-F238E27FC236}">
                  <a16:creationId xmlns:a16="http://schemas.microsoft.com/office/drawing/2014/main" id="{74CFCFD9-3542-BBA3-891B-0BEBD421FBBD}"/>
                </a:ext>
              </a:extLst>
            </p:cNvPr>
            <p:cNvSpPr/>
            <p:nvPr/>
          </p:nvSpPr>
          <p:spPr>
            <a:xfrm rot="-2922755">
              <a:off x="7349959" y="2569683"/>
              <a:ext cx="14680" cy="13810"/>
            </a:xfrm>
            <a:custGeom>
              <a:avLst/>
              <a:gdLst/>
              <a:ahLst/>
              <a:cxnLst/>
              <a:rect l="l" t="t" r="r" b="b"/>
              <a:pathLst>
                <a:path w="118" h="111" extrusionOk="0">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1612;p24">
              <a:extLst>
                <a:ext uri="{FF2B5EF4-FFF2-40B4-BE49-F238E27FC236}">
                  <a16:creationId xmlns:a16="http://schemas.microsoft.com/office/drawing/2014/main" id="{8E0CC2E5-16DF-B4C2-4C47-5761AD32E216}"/>
                </a:ext>
              </a:extLst>
            </p:cNvPr>
            <p:cNvSpPr/>
            <p:nvPr/>
          </p:nvSpPr>
          <p:spPr>
            <a:xfrm rot="-2922755">
              <a:off x="7353938" y="2612831"/>
              <a:ext cx="15054" cy="13810"/>
            </a:xfrm>
            <a:custGeom>
              <a:avLst/>
              <a:gdLst/>
              <a:ahLst/>
              <a:cxnLst/>
              <a:rect l="l" t="t" r="r" b="b"/>
              <a:pathLst>
                <a:path w="121" h="111" extrusionOk="0">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1613;p24">
              <a:extLst>
                <a:ext uri="{FF2B5EF4-FFF2-40B4-BE49-F238E27FC236}">
                  <a16:creationId xmlns:a16="http://schemas.microsoft.com/office/drawing/2014/main" id="{74044421-BF40-C42D-3D97-513B39343779}"/>
                </a:ext>
              </a:extLst>
            </p:cNvPr>
            <p:cNvSpPr/>
            <p:nvPr/>
          </p:nvSpPr>
          <p:spPr>
            <a:xfrm rot="-2922755">
              <a:off x="7359020" y="2655717"/>
              <a:ext cx="14183" cy="14183"/>
            </a:xfrm>
            <a:custGeom>
              <a:avLst/>
              <a:gdLst/>
              <a:ahLst/>
              <a:cxnLst/>
              <a:rect l="l" t="t" r="r" b="b"/>
              <a:pathLst>
                <a:path w="114" h="114" extrusionOk="0">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1614;p24">
              <a:extLst>
                <a:ext uri="{FF2B5EF4-FFF2-40B4-BE49-F238E27FC236}">
                  <a16:creationId xmlns:a16="http://schemas.microsoft.com/office/drawing/2014/main" id="{14A0B9B4-8F7D-847F-F558-6C499DE52D87}"/>
                </a:ext>
              </a:extLst>
            </p:cNvPr>
            <p:cNvSpPr/>
            <p:nvPr/>
          </p:nvSpPr>
          <p:spPr>
            <a:xfrm rot="-2922755">
              <a:off x="7363230" y="2699100"/>
              <a:ext cx="15054" cy="13561"/>
            </a:xfrm>
            <a:custGeom>
              <a:avLst/>
              <a:gdLst/>
              <a:ahLst/>
              <a:cxnLst/>
              <a:rect l="l" t="t" r="r" b="b"/>
              <a:pathLst>
                <a:path w="121" h="109" extrusionOk="0">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1615;p24">
              <a:extLst>
                <a:ext uri="{FF2B5EF4-FFF2-40B4-BE49-F238E27FC236}">
                  <a16:creationId xmlns:a16="http://schemas.microsoft.com/office/drawing/2014/main" id="{D99FD92F-4104-BB4D-7A5A-6917108B6A23}"/>
                </a:ext>
              </a:extLst>
            </p:cNvPr>
            <p:cNvSpPr/>
            <p:nvPr/>
          </p:nvSpPr>
          <p:spPr>
            <a:xfrm rot="-2922755">
              <a:off x="7368193" y="2742096"/>
              <a:ext cx="14058" cy="13561"/>
            </a:xfrm>
            <a:custGeom>
              <a:avLst/>
              <a:gdLst/>
              <a:ahLst/>
              <a:cxnLst/>
              <a:rect l="l" t="t" r="r" b="b"/>
              <a:pathLst>
                <a:path w="113" h="109" extrusionOk="0">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1616;p24">
              <a:extLst>
                <a:ext uri="{FF2B5EF4-FFF2-40B4-BE49-F238E27FC236}">
                  <a16:creationId xmlns:a16="http://schemas.microsoft.com/office/drawing/2014/main" id="{1C1AA601-3702-07A9-BF17-23AA153F06BA}"/>
                </a:ext>
              </a:extLst>
            </p:cNvPr>
            <p:cNvSpPr/>
            <p:nvPr/>
          </p:nvSpPr>
          <p:spPr>
            <a:xfrm rot="-2922755">
              <a:off x="7372155" y="2785082"/>
              <a:ext cx="14805" cy="13685"/>
            </a:xfrm>
            <a:custGeom>
              <a:avLst/>
              <a:gdLst/>
              <a:ahLst/>
              <a:cxnLst/>
              <a:rect l="l" t="t" r="r" b="b"/>
              <a:pathLst>
                <a:path w="119" h="110" extrusionOk="0">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1617;p24">
              <a:extLst>
                <a:ext uri="{FF2B5EF4-FFF2-40B4-BE49-F238E27FC236}">
                  <a16:creationId xmlns:a16="http://schemas.microsoft.com/office/drawing/2014/main" id="{295DCCBB-2FFF-319F-0E9F-39F8D9584DF8}"/>
                </a:ext>
              </a:extLst>
            </p:cNvPr>
            <p:cNvSpPr/>
            <p:nvPr/>
          </p:nvSpPr>
          <p:spPr>
            <a:xfrm rot="-2922755">
              <a:off x="7376446" y="2828519"/>
              <a:ext cx="14929" cy="13436"/>
            </a:xfrm>
            <a:custGeom>
              <a:avLst/>
              <a:gdLst/>
              <a:ahLst/>
              <a:cxnLst/>
              <a:rect l="l" t="t" r="r" b="b"/>
              <a:pathLst>
                <a:path w="120" h="108" extrusionOk="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1618;p24">
              <a:extLst>
                <a:ext uri="{FF2B5EF4-FFF2-40B4-BE49-F238E27FC236}">
                  <a16:creationId xmlns:a16="http://schemas.microsoft.com/office/drawing/2014/main" id="{E8658439-71FD-CD83-2999-70B4A4A93EAA}"/>
                </a:ext>
              </a:extLst>
            </p:cNvPr>
            <p:cNvSpPr/>
            <p:nvPr/>
          </p:nvSpPr>
          <p:spPr>
            <a:xfrm rot="-2922755">
              <a:off x="7381294" y="2871386"/>
              <a:ext cx="14058" cy="13436"/>
            </a:xfrm>
            <a:custGeom>
              <a:avLst/>
              <a:gdLst/>
              <a:ahLst/>
              <a:cxnLst/>
              <a:rect l="l" t="t" r="r" b="b"/>
              <a:pathLst>
                <a:path w="113" h="108" extrusionOk="0">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1619;p24">
              <a:extLst>
                <a:ext uri="{FF2B5EF4-FFF2-40B4-BE49-F238E27FC236}">
                  <a16:creationId xmlns:a16="http://schemas.microsoft.com/office/drawing/2014/main" id="{F3114473-5295-CC47-6DC0-38F83031F06A}"/>
                </a:ext>
              </a:extLst>
            </p:cNvPr>
            <p:cNvSpPr/>
            <p:nvPr/>
          </p:nvSpPr>
          <p:spPr>
            <a:xfrm rot="-2922755">
              <a:off x="7385303" y="291447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1620;p24">
              <a:extLst>
                <a:ext uri="{FF2B5EF4-FFF2-40B4-BE49-F238E27FC236}">
                  <a16:creationId xmlns:a16="http://schemas.microsoft.com/office/drawing/2014/main" id="{14FC3752-A460-6B4E-D02F-BC5BF47D27DD}"/>
                </a:ext>
              </a:extLst>
            </p:cNvPr>
            <p:cNvSpPr/>
            <p:nvPr/>
          </p:nvSpPr>
          <p:spPr>
            <a:xfrm rot="-2922755">
              <a:off x="7390130" y="2957296"/>
              <a:ext cx="14058" cy="13436"/>
            </a:xfrm>
            <a:custGeom>
              <a:avLst/>
              <a:gdLst/>
              <a:ahLst/>
              <a:cxnLst/>
              <a:rect l="l" t="t" r="r" b="b"/>
              <a:pathLst>
                <a:path w="113" h="108" extrusionOk="0">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1621;p24">
              <a:extLst>
                <a:ext uri="{FF2B5EF4-FFF2-40B4-BE49-F238E27FC236}">
                  <a16:creationId xmlns:a16="http://schemas.microsoft.com/office/drawing/2014/main" id="{14117AD5-179D-8D9B-C560-BDBC0279BBE9}"/>
                </a:ext>
              </a:extLst>
            </p:cNvPr>
            <p:cNvSpPr/>
            <p:nvPr/>
          </p:nvSpPr>
          <p:spPr>
            <a:xfrm rot="-2922755">
              <a:off x="7394139" y="300038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1622;p24">
              <a:extLst>
                <a:ext uri="{FF2B5EF4-FFF2-40B4-BE49-F238E27FC236}">
                  <a16:creationId xmlns:a16="http://schemas.microsoft.com/office/drawing/2014/main" id="{36B8637E-B37A-8A46-9774-DD36432EEC8A}"/>
                </a:ext>
              </a:extLst>
            </p:cNvPr>
            <p:cNvSpPr/>
            <p:nvPr/>
          </p:nvSpPr>
          <p:spPr>
            <a:xfrm rot="-2922755">
              <a:off x="7398222" y="3043486"/>
              <a:ext cx="15054" cy="13436"/>
            </a:xfrm>
            <a:custGeom>
              <a:avLst/>
              <a:gdLst/>
              <a:ahLst/>
              <a:cxnLst/>
              <a:rect l="l" t="t" r="r" b="b"/>
              <a:pathLst>
                <a:path w="121" h="108" extrusionOk="0">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1623;p24">
              <a:extLst>
                <a:ext uri="{FF2B5EF4-FFF2-40B4-BE49-F238E27FC236}">
                  <a16:creationId xmlns:a16="http://schemas.microsoft.com/office/drawing/2014/main" id="{EF3AD8F4-E005-7CED-FD18-CF2B2EEB4349}"/>
                </a:ext>
              </a:extLst>
            </p:cNvPr>
            <p:cNvSpPr/>
            <p:nvPr/>
          </p:nvSpPr>
          <p:spPr>
            <a:xfrm rot="-2922755">
              <a:off x="7541758" y="3094840"/>
              <a:ext cx="50510" cy="37821"/>
            </a:xfrm>
            <a:custGeom>
              <a:avLst/>
              <a:gdLst/>
              <a:ahLst/>
              <a:cxnLst/>
              <a:rect l="l" t="t" r="r" b="b"/>
              <a:pathLst>
                <a:path w="406" h="304" extrusionOk="0">
                  <a:moveTo>
                    <a:pt x="202" y="1"/>
                  </a:moveTo>
                  <a:cubicBezTo>
                    <a:pt x="163" y="1"/>
                    <a:pt x="122" y="18"/>
                    <a:pt x="91" y="49"/>
                  </a:cubicBezTo>
                  <a:cubicBezTo>
                    <a:pt x="1" y="147"/>
                    <a:pt x="76" y="304"/>
                    <a:pt x="210" y="304"/>
                  </a:cubicBezTo>
                  <a:cubicBezTo>
                    <a:pt x="338" y="296"/>
                    <a:pt x="405" y="132"/>
                    <a:pt x="300" y="42"/>
                  </a:cubicBezTo>
                  <a:cubicBezTo>
                    <a:pt x="272" y="14"/>
                    <a:pt x="237"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1624;p24">
              <a:extLst>
                <a:ext uri="{FF2B5EF4-FFF2-40B4-BE49-F238E27FC236}">
                  <a16:creationId xmlns:a16="http://schemas.microsoft.com/office/drawing/2014/main" id="{8C9A765A-E47D-0D80-E3ED-C26EB19E9278}"/>
                </a:ext>
              </a:extLst>
            </p:cNvPr>
            <p:cNvSpPr/>
            <p:nvPr/>
          </p:nvSpPr>
          <p:spPr>
            <a:xfrm rot="-2922755">
              <a:off x="7481704" y="2504540"/>
              <a:ext cx="49266" cy="36950"/>
            </a:xfrm>
            <a:custGeom>
              <a:avLst/>
              <a:gdLst/>
              <a:ahLst/>
              <a:cxnLst/>
              <a:rect l="l" t="t" r="r" b="b"/>
              <a:pathLst>
                <a:path w="396" h="297" extrusionOk="0">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1625;p24">
              <a:extLst>
                <a:ext uri="{FF2B5EF4-FFF2-40B4-BE49-F238E27FC236}">
                  <a16:creationId xmlns:a16="http://schemas.microsoft.com/office/drawing/2014/main" id="{8D6762F9-5E48-9293-C225-2E0330943750}"/>
                </a:ext>
              </a:extLst>
            </p:cNvPr>
            <p:cNvSpPr/>
            <p:nvPr/>
          </p:nvSpPr>
          <p:spPr>
            <a:xfrm rot="-2922755">
              <a:off x="7551621" y="3048096"/>
              <a:ext cx="18786" cy="14307"/>
            </a:xfrm>
            <a:custGeom>
              <a:avLst/>
              <a:gdLst/>
              <a:ahLst/>
              <a:cxnLst/>
              <a:rect l="l" t="t" r="r" b="b"/>
              <a:pathLst>
                <a:path w="151" h="115" extrusionOk="0">
                  <a:moveTo>
                    <a:pt x="73" y="0"/>
                  </a:moveTo>
                  <a:cubicBezTo>
                    <a:pt x="59" y="0"/>
                    <a:pt x="46" y="6"/>
                    <a:pt x="38" y="17"/>
                  </a:cubicBezTo>
                  <a:cubicBezTo>
                    <a:pt x="1" y="54"/>
                    <a:pt x="31" y="114"/>
                    <a:pt x="76" y="114"/>
                  </a:cubicBezTo>
                  <a:cubicBezTo>
                    <a:pt x="128" y="107"/>
                    <a:pt x="151"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1626;p24">
              <a:extLst>
                <a:ext uri="{FF2B5EF4-FFF2-40B4-BE49-F238E27FC236}">
                  <a16:creationId xmlns:a16="http://schemas.microsoft.com/office/drawing/2014/main" id="{D28CC247-5974-DF48-1479-E4901232F564}"/>
                </a:ext>
              </a:extLst>
            </p:cNvPr>
            <p:cNvSpPr/>
            <p:nvPr/>
          </p:nvSpPr>
          <p:spPr>
            <a:xfrm rot="-2922755">
              <a:off x="7547533" y="3005154"/>
              <a:ext cx="17542" cy="13436"/>
            </a:xfrm>
            <a:custGeom>
              <a:avLst/>
              <a:gdLst/>
              <a:ahLst/>
              <a:cxnLst/>
              <a:rect l="l" t="t" r="r" b="b"/>
              <a:pathLst>
                <a:path w="141" h="108" extrusionOk="0">
                  <a:moveTo>
                    <a:pt x="66" y="1"/>
                  </a:moveTo>
                  <a:cubicBezTo>
                    <a:pt x="53" y="1"/>
                    <a:pt x="40" y="6"/>
                    <a:pt x="28" y="17"/>
                  </a:cubicBezTo>
                  <a:cubicBezTo>
                    <a:pt x="0" y="53"/>
                    <a:pt x="19" y="108"/>
                    <a:pt x="65" y="108"/>
                  </a:cubicBezTo>
                  <a:cubicBezTo>
                    <a:pt x="67" y="108"/>
                    <a:pt x="70" y="108"/>
                    <a:pt x="73" y="107"/>
                  </a:cubicBezTo>
                  <a:cubicBezTo>
                    <a:pt x="118" y="107"/>
                    <a:pt x="141" y="47"/>
                    <a:pt x="103" y="17"/>
                  </a:cubicBezTo>
                  <a:cubicBezTo>
                    <a:pt x="92" y="6"/>
                    <a:pt x="79"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1627;p24">
              <a:extLst>
                <a:ext uri="{FF2B5EF4-FFF2-40B4-BE49-F238E27FC236}">
                  <a16:creationId xmlns:a16="http://schemas.microsoft.com/office/drawing/2014/main" id="{6831F7D4-90CF-61C0-65CF-F01B84B6F330}"/>
                </a:ext>
              </a:extLst>
            </p:cNvPr>
            <p:cNvSpPr/>
            <p:nvPr/>
          </p:nvSpPr>
          <p:spPr>
            <a:xfrm rot="-2922755">
              <a:off x="7542664" y="2962240"/>
              <a:ext cx="18537" cy="13436"/>
            </a:xfrm>
            <a:custGeom>
              <a:avLst/>
              <a:gdLst/>
              <a:ahLst/>
              <a:cxnLst/>
              <a:rect l="l" t="t" r="r" b="b"/>
              <a:pathLst>
                <a:path w="149" h="108" extrusionOk="0">
                  <a:moveTo>
                    <a:pt x="71" y="0"/>
                  </a:moveTo>
                  <a:cubicBezTo>
                    <a:pt x="57" y="0"/>
                    <a:pt x="43" y="6"/>
                    <a:pt x="36" y="17"/>
                  </a:cubicBezTo>
                  <a:cubicBezTo>
                    <a:pt x="1" y="52"/>
                    <a:pt x="25" y="107"/>
                    <a:pt x="66" y="107"/>
                  </a:cubicBezTo>
                  <a:cubicBezTo>
                    <a:pt x="68" y="107"/>
                    <a:pt x="71" y="107"/>
                    <a:pt x="73" y="107"/>
                  </a:cubicBezTo>
                  <a:cubicBezTo>
                    <a:pt x="126" y="107"/>
                    <a:pt x="148" y="47"/>
                    <a:pt x="111" y="17"/>
                  </a:cubicBezTo>
                  <a:cubicBezTo>
                    <a:pt x="100" y="6"/>
                    <a:pt x="8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1628;p24">
              <a:extLst>
                <a:ext uri="{FF2B5EF4-FFF2-40B4-BE49-F238E27FC236}">
                  <a16:creationId xmlns:a16="http://schemas.microsoft.com/office/drawing/2014/main" id="{0B861CE6-D0AB-4811-46F5-DB54441EF5C9}"/>
                </a:ext>
              </a:extLst>
            </p:cNvPr>
            <p:cNvSpPr/>
            <p:nvPr/>
          </p:nvSpPr>
          <p:spPr>
            <a:xfrm rot="-2922755">
              <a:off x="7538594" y="2919291"/>
              <a:ext cx="17666" cy="13436"/>
            </a:xfrm>
            <a:custGeom>
              <a:avLst/>
              <a:gdLst/>
              <a:ahLst/>
              <a:cxnLst/>
              <a:rect l="l" t="t" r="r" b="b"/>
              <a:pathLst>
                <a:path w="142" h="108" extrusionOk="0">
                  <a:moveTo>
                    <a:pt x="70" y="1"/>
                  </a:moveTo>
                  <a:cubicBezTo>
                    <a:pt x="55" y="1"/>
                    <a:pt x="40" y="6"/>
                    <a:pt x="29" y="17"/>
                  </a:cubicBezTo>
                  <a:cubicBezTo>
                    <a:pt x="1" y="53"/>
                    <a:pt x="19" y="108"/>
                    <a:pt x="65" y="108"/>
                  </a:cubicBezTo>
                  <a:cubicBezTo>
                    <a:pt x="68" y="108"/>
                    <a:pt x="71" y="108"/>
                    <a:pt x="74" y="107"/>
                  </a:cubicBezTo>
                  <a:cubicBezTo>
                    <a:pt x="119" y="107"/>
                    <a:pt x="141" y="47"/>
                    <a:pt x="111" y="17"/>
                  </a:cubicBezTo>
                  <a:cubicBezTo>
                    <a:pt x="100" y="6"/>
                    <a:pt x="85"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1629;p24">
              <a:extLst>
                <a:ext uri="{FF2B5EF4-FFF2-40B4-BE49-F238E27FC236}">
                  <a16:creationId xmlns:a16="http://schemas.microsoft.com/office/drawing/2014/main" id="{72008366-0130-BFFF-2663-2AA6F8711F66}"/>
                </a:ext>
              </a:extLst>
            </p:cNvPr>
            <p:cNvSpPr/>
            <p:nvPr/>
          </p:nvSpPr>
          <p:spPr>
            <a:xfrm rot="-2922755">
              <a:off x="7534319" y="2876164"/>
              <a:ext cx="17791" cy="13312"/>
            </a:xfrm>
            <a:custGeom>
              <a:avLst/>
              <a:gdLst/>
              <a:ahLst/>
              <a:cxnLst/>
              <a:rect l="l" t="t" r="r" b="b"/>
              <a:pathLst>
                <a:path w="143" h="107" extrusionOk="0">
                  <a:moveTo>
                    <a:pt x="68" y="0"/>
                  </a:moveTo>
                  <a:cubicBezTo>
                    <a:pt x="55" y="0"/>
                    <a:pt x="42" y="6"/>
                    <a:pt x="31" y="17"/>
                  </a:cubicBezTo>
                  <a:cubicBezTo>
                    <a:pt x="1" y="54"/>
                    <a:pt x="23" y="107"/>
                    <a:pt x="75" y="107"/>
                  </a:cubicBezTo>
                  <a:cubicBezTo>
                    <a:pt x="120" y="107"/>
                    <a:pt x="143" y="47"/>
                    <a:pt x="105" y="17"/>
                  </a:cubicBezTo>
                  <a:cubicBezTo>
                    <a:pt x="94" y="6"/>
                    <a:pt x="8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1630;p24">
              <a:extLst>
                <a:ext uri="{FF2B5EF4-FFF2-40B4-BE49-F238E27FC236}">
                  <a16:creationId xmlns:a16="http://schemas.microsoft.com/office/drawing/2014/main" id="{2CF206F1-B1AC-E9BA-2303-2FB703D5842F}"/>
                </a:ext>
              </a:extLst>
            </p:cNvPr>
            <p:cNvSpPr/>
            <p:nvPr/>
          </p:nvSpPr>
          <p:spPr>
            <a:xfrm rot="-2922755">
              <a:off x="7529404" y="2833147"/>
              <a:ext cx="18786" cy="13436"/>
            </a:xfrm>
            <a:custGeom>
              <a:avLst/>
              <a:gdLst/>
              <a:ahLst/>
              <a:cxnLst/>
              <a:rect l="l" t="t" r="r" b="b"/>
              <a:pathLst>
                <a:path w="151" h="108" extrusionOk="0">
                  <a:moveTo>
                    <a:pt x="73" y="0"/>
                  </a:moveTo>
                  <a:cubicBezTo>
                    <a:pt x="59" y="0"/>
                    <a:pt x="46" y="6"/>
                    <a:pt x="38" y="17"/>
                  </a:cubicBezTo>
                  <a:cubicBezTo>
                    <a:pt x="1" y="55"/>
                    <a:pt x="31" y="107"/>
                    <a:pt x="76" y="107"/>
                  </a:cubicBezTo>
                  <a:cubicBezTo>
                    <a:pt x="128" y="107"/>
                    <a:pt x="150"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1631;p24">
              <a:extLst>
                <a:ext uri="{FF2B5EF4-FFF2-40B4-BE49-F238E27FC236}">
                  <a16:creationId xmlns:a16="http://schemas.microsoft.com/office/drawing/2014/main" id="{264F87FF-D47F-03DF-903C-2A550C4CA5F0}"/>
                </a:ext>
              </a:extLst>
            </p:cNvPr>
            <p:cNvSpPr/>
            <p:nvPr/>
          </p:nvSpPr>
          <p:spPr>
            <a:xfrm rot="-2922755">
              <a:off x="7525437" y="2790151"/>
              <a:ext cx="17791" cy="13436"/>
            </a:xfrm>
            <a:custGeom>
              <a:avLst/>
              <a:gdLst/>
              <a:ahLst/>
              <a:cxnLst/>
              <a:rect l="l" t="t" r="r" b="b"/>
              <a:pathLst>
                <a:path w="143" h="108" extrusionOk="0">
                  <a:moveTo>
                    <a:pt x="70" y="1"/>
                  </a:moveTo>
                  <a:cubicBezTo>
                    <a:pt x="56" y="1"/>
                    <a:pt x="41" y="7"/>
                    <a:pt x="30" y="18"/>
                  </a:cubicBezTo>
                  <a:cubicBezTo>
                    <a:pt x="0" y="55"/>
                    <a:pt x="23" y="108"/>
                    <a:pt x="75" y="108"/>
                  </a:cubicBezTo>
                  <a:cubicBezTo>
                    <a:pt x="120" y="108"/>
                    <a:pt x="142" y="48"/>
                    <a:pt x="105" y="18"/>
                  </a:cubicBezTo>
                  <a:cubicBezTo>
                    <a:pt x="98" y="7"/>
                    <a:pt x="84"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1632;p24">
              <a:extLst>
                <a:ext uri="{FF2B5EF4-FFF2-40B4-BE49-F238E27FC236}">
                  <a16:creationId xmlns:a16="http://schemas.microsoft.com/office/drawing/2014/main" id="{47267CC6-D05F-1F68-4A27-CD158EAD804E}"/>
                </a:ext>
              </a:extLst>
            </p:cNvPr>
            <p:cNvSpPr/>
            <p:nvPr/>
          </p:nvSpPr>
          <p:spPr>
            <a:xfrm rot="-2922755">
              <a:off x="7520542" y="2747181"/>
              <a:ext cx="18661" cy="13561"/>
            </a:xfrm>
            <a:custGeom>
              <a:avLst/>
              <a:gdLst/>
              <a:ahLst/>
              <a:cxnLst/>
              <a:rect l="l" t="t" r="r" b="b"/>
              <a:pathLst>
                <a:path w="150" h="109" extrusionOk="0">
                  <a:moveTo>
                    <a:pt x="79" y="0"/>
                  </a:moveTo>
                  <a:cubicBezTo>
                    <a:pt x="65" y="0"/>
                    <a:pt x="50" y="6"/>
                    <a:pt x="38" y="18"/>
                  </a:cubicBezTo>
                  <a:cubicBezTo>
                    <a:pt x="0" y="56"/>
                    <a:pt x="30" y="108"/>
                    <a:pt x="75" y="108"/>
                  </a:cubicBezTo>
                  <a:cubicBezTo>
                    <a:pt x="128" y="108"/>
                    <a:pt x="150" y="48"/>
                    <a:pt x="113" y="11"/>
                  </a:cubicBezTo>
                  <a:cubicBezTo>
                    <a:pt x="102" y="4"/>
                    <a:pt x="91"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1633;p24">
              <a:extLst>
                <a:ext uri="{FF2B5EF4-FFF2-40B4-BE49-F238E27FC236}">
                  <a16:creationId xmlns:a16="http://schemas.microsoft.com/office/drawing/2014/main" id="{8D8F740B-7CC0-A1BF-7BEB-8208D21C8EC2}"/>
                </a:ext>
              </a:extLst>
            </p:cNvPr>
            <p:cNvSpPr/>
            <p:nvPr/>
          </p:nvSpPr>
          <p:spPr>
            <a:xfrm rot="-2922755">
              <a:off x="7516451" y="2704185"/>
              <a:ext cx="17915" cy="13561"/>
            </a:xfrm>
            <a:custGeom>
              <a:avLst/>
              <a:gdLst/>
              <a:ahLst/>
              <a:cxnLst/>
              <a:rect l="l" t="t" r="r" b="b"/>
              <a:pathLst>
                <a:path w="144" h="109" extrusionOk="0">
                  <a:moveTo>
                    <a:pt x="76" y="1"/>
                  </a:moveTo>
                  <a:cubicBezTo>
                    <a:pt x="60" y="1"/>
                    <a:pt x="43" y="6"/>
                    <a:pt x="31" y="19"/>
                  </a:cubicBezTo>
                  <a:cubicBezTo>
                    <a:pt x="1" y="56"/>
                    <a:pt x="31" y="109"/>
                    <a:pt x="76" y="109"/>
                  </a:cubicBezTo>
                  <a:cubicBezTo>
                    <a:pt x="121" y="109"/>
                    <a:pt x="143" y="49"/>
                    <a:pt x="113" y="11"/>
                  </a:cubicBezTo>
                  <a:cubicBezTo>
                    <a:pt x="103" y="5"/>
                    <a:pt x="9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1634;p24">
              <a:extLst>
                <a:ext uri="{FF2B5EF4-FFF2-40B4-BE49-F238E27FC236}">
                  <a16:creationId xmlns:a16="http://schemas.microsoft.com/office/drawing/2014/main" id="{D16D9541-A293-31EA-8F32-0519B34F6D46}"/>
                </a:ext>
              </a:extLst>
            </p:cNvPr>
            <p:cNvSpPr/>
            <p:nvPr/>
          </p:nvSpPr>
          <p:spPr>
            <a:xfrm rot="-2922755">
              <a:off x="7512429" y="2660943"/>
              <a:ext cx="17791" cy="13561"/>
            </a:xfrm>
            <a:custGeom>
              <a:avLst/>
              <a:gdLst/>
              <a:ahLst/>
              <a:cxnLst/>
              <a:rect l="l" t="t" r="r" b="b"/>
              <a:pathLst>
                <a:path w="143" h="109" extrusionOk="0">
                  <a:moveTo>
                    <a:pt x="72" y="0"/>
                  </a:moveTo>
                  <a:cubicBezTo>
                    <a:pt x="57" y="0"/>
                    <a:pt x="43" y="6"/>
                    <a:pt x="30" y="18"/>
                  </a:cubicBezTo>
                  <a:cubicBezTo>
                    <a:pt x="0" y="48"/>
                    <a:pt x="23" y="108"/>
                    <a:pt x="75" y="108"/>
                  </a:cubicBezTo>
                  <a:cubicBezTo>
                    <a:pt x="120" y="108"/>
                    <a:pt x="143" y="48"/>
                    <a:pt x="105" y="11"/>
                  </a:cubicBezTo>
                  <a:cubicBezTo>
                    <a:pt x="95" y="4"/>
                    <a:pt x="83"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1635;p24">
              <a:extLst>
                <a:ext uri="{FF2B5EF4-FFF2-40B4-BE49-F238E27FC236}">
                  <a16:creationId xmlns:a16="http://schemas.microsoft.com/office/drawing/2014/main" id="{68AC6CEA-529C-6E5F-3F91-79F2ADC1C743}"/>
                </a:ext>
              </a:extLst>
            </p:cNvPr>
            <p:cNvSpPr/>
            <p:nvPr/>
          </p:nvSpPr>
          <p:spPr>
            <a:xfrm rot="-2922755">
              <a:off x="7507467" y="2617947"/>
              <a:ext cx="18786" cy="13561"/>
            </a:xfrm>
            <a:custGeom>
              <a:avLst/>
              <a:gdLst/>
              <a:ahLst/>
              <a:cxnLst/>
              <a:rect l="l" t="t" r="r" b="b"/>
              <a:pathLst>
                <a:path w="151" h="109" extrusionOk="0">
                  <a:moveTo>
                    <a:pt x="77" y="1"/>
                  </a:moveTo>
                  <a:cubicBezTo>
                    <a:pt x="61" y="1"/>
                    <a:pt x="46" y="6"/>
                    <a:pt x="38" y="19"/>
                  </a:cubicBezTo>
                  <a:cubicBezTo>
                    <a:pt x="0" y="49"/>
                    <a:pt x="30" y="109"/>
                    <a:pt x="75" y="109"/>
                  </a:cubicBezTo>
                  <a:cubicBezTo>
                    <a:pt x="128" y="109"/>
                    <a:pt x="150" y="49"/>
                    <a:pt x="113" y="11"/>
                  </a:cubicBezTo>
                  <a:cubicBezTo>
                    <a:pt x="103" y="5"/>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1636;p24">
              <a:extLst>
                <a:ext uri="{FF2B5EF4-FFF2-40B4-BE49-F238E27FC236}">
                  <a16:creationId xmlns:a16="http://schemas.microsoft.com/office/drawing/2014/main" id="{E5CE75B4-6869-E631-4B41-DBA095C36A63}"/>
                </a:ext>
              </a:extLst>
            </p:cNvPr>
            <p:cNvSpPr/>
            <p:nvPr/>
          </p:nvSpPr>
          <p:spPr>
            <a:xfrm rot="-2922755">
              <a:off x="7503350" y="2574770"/>
              <a:ext cx="17915" cy="13934"/>
            </a:xfrm>
            <a:custGeom>
              <a:avLst/>
              <a:gdLst/>
              <a:ahLst/>
              <a:cxnLst/>
              <a:rect l="l" t="t" r="r" b="b"/>
              <a:pathLst>
                <a:path w="144" h="112" extrusionOk="0">
                  <a:moveTo>
                    <a:pt x="79" y="0"/>
                  </a:moveTo>
                  <a:cubicBezTo>
                    <a:pt x="62" y="0"/>
                    <a:pt x="44" y="8"/>
                    <a:pt x="31" y="21"/>
                  </a:cubicBezTo>
                  <a:cubicBezTo>
                    <a:pt x="1" y="51"/>
                    <a:pt x="23" y="111"/>
                    <a:pt x="76" y="111"/>
                  </a:cubicBezTo>
                  <a:cubicBezTo>
                    <a:pt x="121" y="111"/>
                    <a:pt x="143" y="51"/>
                    <a:pt x="113" y="14"/>
                  </a:cubicBezTo>
                  <a:cubicBezTo>
                    <a:pt x="104" y="4"/>
                    <a:pt x="92"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1637;p24">
              <a:extLst>
                <a:ext uri="{FF2B5EF4-FFF2-40B4-BE49-F238E27FC236}">
                  <a16:creationId xmlns:a16="http://schemas.microsoft.com/office/drawing/2014/main" id="{58BA4AF2-B2C4-08AC-AB2B-7EAE335B182A}"/>
                </a:ext>
              </a:extLst>
            </p:cNvPr>
            <p:cNvSpPr/>
            <p:nvPr/>
          </p:nvSpPr>
          <p:spPr>
            <a:xfrm rot="-2922755">
              <a:off x="7689380" y="3077155"/>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1638;p24">
              <a:extLst>
                <a:ext uri="{FF2B5EF4-FFF2-40B4-BE49-F238E27FC236}">
                  <a16:creationId xmlns:a16="http://schemas.microsoft.com/office/drawing/2014/main" id="{A1FFC31E-EBED-0B71-FBCB-3609AE6E3715}"/>
                </a:ext>
              </a:extLst>
            </p:cNvPr>
            <p:cNvSpPr/>
            <p:nvPr/>
          </p:nvSpPr>
          <p:spPr>
            <a:xfrm rot="-2922755">
              <a:off x="7640705" y="2542867"/>
              <a:ext cx="37323" cy="37323"/>
            </a:xfrm>
            <a:custGeom>
              <a:avLst/>
              <a:gdLst/>
              <a:ahLst/>
              <a:cxnLst/>
              <a:rect l="l" t="t" r="r" b="b"/>
              <a:pathLst>
                <a:path w="300" h="300" extrusionOk="0">
                  <a:moveTo>
                    <a:pt x="150" y="0"/>
                  </a:moveTo>
                  <a:cubicBezTo>
                    <a:pt x="68" y="0"/>
                    <a:pt x="0" y="68"/>
                    <a:pt x="0" y="150"/>
                  </a:cubicBezTo>
                  <a:cubicBezTo>
                    <a:pt x="0" y="233"/>
                    <a:pt x="68" y="300"/>
                    <a:pt x="150" y="300"/>
                  </a:cubicBezTo>
                  <a:cubicBezTo>
                    <a:pt x="232" y="300"/>
                    <a:pt x="300" y="233"/>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1639;p24">
              <a:extLst>
                <a:ext uri="{FF2B5EF4-FFF2-40B4-BE49-F238E27FC236}">
                  <a16:creationId xmlns:a16="http://schemas.microsoft.com/office/drawing/2014/main" id="{07B86340-9D50-6156-B6E9-BA2FCCBAF0A0}"/>
                </a:ext>
              </a:extLst>
            </p:cNvPr>
            <p:cNvSpPr/>
            <p:nvPr/>
          </p:nvSpPr>
          <p:spPr>
            <a:xfrm rot="-2922755">
              <a:off x="7699903" y="3036381"/>
              <a:ext cx="17915" cy="13436"/>
            </a:xfrm>
            <a:custGeom>
              <a:avLst/>
              <a:gdLst/>
              <a:ahLst/>
              <a:cxnLst/>
              <a:rect l="l" t="t" r="r" b="b"/>
              <a:pathLst>
                <a:path w="144" h="108" extrusionOk="0">
                  <a:moveTo>
                    <a:pt x="76" y="1"/>
                  </a:moveTo>
                  <a:cubicBezTo>
                    <a:pt x="23" y="1"/>
                    <a:pt x="1" y="61"/>
                    <a:pt x="38" y="91"/>
                  </a:cubicBezTo>
                  <a:cubicBezTo>
                    <a:pt x="49" y="102"/>
                    <a:pt x="63" y="108"/>
                    <a:pt x="76" y="108"/>
                  </a:cubicBezTo>
                  <a:cubicBezTo>
                    <a:pt x="89" y="108"/>
                    <a:pt x="102" y="102"/>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1640;p24">
              <a:extLst>
                <a:ext uri="{FF2B5EF4-FFF2-40B4-BE49-F238E27FC236}">
                  <a16:creationId xmlns:a16="http://schemas.microsoft.com/office/drawing/2014/main" id="{95E52E30-DEF7-46FA-4513-C31E9302D91A}"/>
                </a:ext>
              </a:extLst>
            </p:cNvPr>
            <p:cNvSpPr/>
            <p:nvPr/>
          </p:nvSpPr>
          <p:spPr>
            <a:xfrm rot="-2922755">
              <a:off x="7696076" y="2997028"/>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1641;p24">
              <a:extLst>
                <a:ext uri="{FF2B5EF4-FFF2-40B4-BE49-F238E27FC236}">
                  <a16:creationId xmlns:a16="http://schemas.microsoft.com/office/drawing/2014/main" id="{F06EF3ED-3D3D-AE8F-EC8F-5A85DB259871}"/>
                </a:ext>
              </a:extLst>
            </p:cNvPr>
            <p:cNvSpPr/>
            <p:nvPr/>
          </p:nvSpPr>
          <p:spPr>
            <a:xfrm rot="-2922755">
              <a:off x="7691619" y="2957960"/>
              <a:ext cx="18786" cy="13934"/>
            </a:xfrm>
            <a:custGeom>
              <a:avLst/>
              <a:gdLst/>
              <a:ahLst/>
              <a:cxnLst/>
              <a:rect l="l" t="t" r="r" b="b"/>
              <a:pathLst>
                <a:path w="151" h="112" extrusionOk="0">
                  <a:moveTo>
                    <a:pt x="75" y="1"/>
                  </a:moveTo>
                  <a:cubicBezTo>
                    <a:pt x="23" y="8"/>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1642;p24">
              <a:extLst>
                <a:ext uri="{FF2B5EF4-FFF2-40B4-BE49-F238E27FC236}">
                  <a16:creationId xmlns:a16="http://schemas.microsoft.com/office/drawing/2014/main" id="{D7C4775E-DBF6-CEDC-A62A-B736AEFA68AC}"/>
                </a:ext>
              </a:extLst>
            </p:cNvPr>
            <p:cNvSpPr/>
            <p:nvPr/>
          </p:nvSpPr>
          <p:spPr>
            <a:xfrm rot="-2922755">
              <a:off x="7688054" y="2918939"/>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1643;p24">
              <a:extLst>
                <a:ext uri="{FF2B5EF4-FFF2-40B4-BE49-F238E27FC236}">
                  <a16:creationId xmlns:a16="http://schemas.microsoft.com/office/drawing/2014/main" id="{4A3743ED-2694-1821-48AC-33365BAE16E0}"/>
                </a:ext>
              </a:extLst>
            </p:cNvPr>
            <p:cNvSpPr/>
            <p:nvPr/>
          </p:nvSpPr>
          <p:spPr>
            <a:xfrm rot="-2922755">
              <a:off x="7684528" y="2880377"/>
              <a:ext cx="17666" cy="13436"/>
            </a:xfrm>
            <a:custGeom>
              <a:avLst/>
              <a:gdLst/>
              <a:ahLst/>
              <a:cxnLst/>
              <a:rect l="l" t="t" r="r" b="b"/>
              <a:pathLst>
                <a:path w="142" h="108" extrusionOk="0">
                  <a:moveTo>
                    <a:pt x="76" y="0"/>
                  </a:moveTo>
                  <a:cubicBezTo>
                    <a:pt x="73" y="0"/>
                    <a:pt x="71" y="1"/>
                    <a:pt x="68" y="1"/>
                  </a:cubicBezTo>
                  <a:cubicBezTo>
                    <a:pt x="16"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1644;p24">
              <a:extLst>
                <a:ext uri="{FF2B5EF4-FFF2-40B4-BE49-F238E27FC236}">
                  <a16:creationId xmlns:a16="http://schemas.microsoft.com/office/drawing/2014/main" id="{12AD5783-CD85-F8B4-13C5-9E1D2B6340F4}"/>
                </a:ext>
              </a:extLst>
            </p:cNvPr>
            <p:cNvSpPr/>
            <p:nvPr/>
          </p:nvSpPr>
          <p:spPr>
            <a:xfrm rot="-2922755">
              <a:off x="7679957" y="2841429"/>
              <a:ext cx="18661" cy="13312"/>
            </a:xfrm>
            <a:custGeom>
              <a:avLst/>
              <a:gdLst/>
              <a:ahLst/>
              <a:cxnLst/>
              <a:rect l="l" t="t" r="r" b="b"/>
              <a:pathLst>
                <a:path w="150"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1645;p24">
              <a:extLst>
                <a:ext uri="{FF2B5EF4-FFF2-40B4-BE49-F238E27FC236}">
                  <a16:creationId xmlns:a16="http://schemas.microsoft.com/office/drawing/2014/main" id="{A1107685-12D5-464F-441B-918B893325B7}"/>
                </a:ext>
              </a:extLst>
            </p:cNvPr>
            <p:cNvSpPr/>
            <p:nvPr/>
          </p:nvSpPr>
          <p:spPr>
            <a:xfrm rot="-2922755">
              <a:off x="7676230" y="28023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1646;p24">
              <a:extLst>
                <a:ext uri="{FF2B5EF4-FFF2-40B4-BE49-F238E27FC236}">
                  <a16:creationId xmlns:a16="http://schemas.microsoft.com/office/drawing/2014/main" id="{BFAB8F55-2C16-4405-02AD-1BD7A54EECEC}"/>
                </a:ext>
              </a:extLst>
            </p:cNvPr>
            <p:cNvSpPr/>
            <p:nvPr/>
          </p:nvSpPr>
          <p:spPr>
            <a:xfrm rot="-2922755">
              <a:off x="7671530" y="2763342"/>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1647;p24">
              <a:extLst>
                <a:ext uri="{FF2B5EF4-FFF2-40B4-BE49-F238E27FC236}">
                  <a16:creationId xmlns:a16="http://schemas.microsoft.com/office/drawing/2014/main" id="{23A3E2B7-3C8C-AF42-BCF7-F012FFC39438}"/>
                </a:ext>
              </a:extLst>
            </p:cNvPr>
            <p:cNvSpPr/>
            <p:nvPr/>
          </p:nvSpPr>
          <p:spPr>
            <a:xfrm rot="-2922755">
              <a:off x="7668094" y="2724206"/>
              <a:ext cx="17791" cy="14058"/>
            </a:xfrm>
            <a:custGeom>
              <a:avLst/>
              <a:gdLst/>
              <a:ahLst/>
              <a:cxnLst/>
              <a:rect l="l" t="t" r="r" b="b"/>
              <a:pathLst>
                <a:path w="143" h="113" extrusionOk="0">
                  <a:moveTo>
                    <a:pt x="67" y="1"/>
                  </a:moveTo>
                  <a:cubicBezTo>
                    <a:pt x="22" y="8"/>
                    <a:pt x="0" y="68"/>
                    <a:pt x="37" y="98"/>
                  </a:cubicBezTo>
                  <a:cubicBezTo>
                    <a:pt x="48" y="108"/>
                    <a:pt x="59" y="112"/>
                    <a:pt x="71" y="112"/>
                  </a:cubicBezTo>
                  <a:cubicBezTo>
                    <a:pt x="85" y="112"/>
                    <a:pt x="100" y="106"/>
                    <a:pt x="112" y="98"/>
                  </a:cubicBezTo>
                  <a:cubicBezTo>
                    <a:pt x="142" y="61"/>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1648;p24">
              <a:extLst>
                <a:ext uri="{FF2B5EF4-FFF2-40B4-BE49-F238E27FC236}">
                  <a16:creationId xmlns:a16="http://schemas.microsoft.com/office/drawing/2014/main" id="{A709F950-22EE-7E08-DE6B-E45AE68D1485}"/>
                </a:ext>
              </a:extLst>
            </p:cNvPr>
            <p:cNvSpPr/>
            <p:nvPr/>
          </p:nvSpPr>
          <p:spPr>
            <a:xfrm rot="-2922755">
              <a:off x="7664683" y="2685648"/>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1649;p24">
              <a:extLst>
                <a:ext uri="{FF2B5EF4-FFF2-40B4-BE49-F238E27FC236}">
                  <a16:creationId xmlns:a16="http://schemas.microsoft.com/office/drawing/2014/main" id="{3EB9DAE5-7612-7493-5AA5-C1E0FDE71A74}"/>
                </a:ext>
              </a:extLst>
            </p:cNvPr>
            <p:cNvSpPr/>
            <p:nvPr/>
          </p:nvSpPr>
          <p:spPr>
            <a:xfrm rot="-2922755">
              <a:off x="7659982" y="2646691"/>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1650;p24">
              <a:extLst>
                <a:ext uri="{FF2B5EF4-FFF2-40B4-BE49-F238E27FC236}">
                  <a16:creationId xmlns:a16="http://schemas.microsoft.com/office/drawing/2014/main" id="{9AA5ADB1-7224-4FD7-7085-FED97E8B21C1}"/>
                </a:ext>
              </a:extLst>
            </p:cNvPr>
            <p:cNvSpPr/>
            <p:nvPr/>
          </p:nvSpPr>
          <p:spPr>
            <a:xfrm rot="-2922755">
              <a:off x="7656282" y="2607743"/>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1651;p24">
              <a:extLst>
                <a:ext uri="{FF2B5EF4-FFF2-40B4-BE49-F238E27FC236}">
                  <a16:creationId xmlns:a16="http://schemas.microsoft.com/office/drawing/2014/main" id="{7CE97AE1-D136-10C2-89FF-395DFB3774A3}"/>
                </a:ext>
              </a:extLst>
            </p:cNvPr>
            <p:cNvSpPr/>
            <p:nvPr/>
          </p:nvSpPr>
          <p:spPr>
            <a:xfrm rot="-2922755">
              <a:off x="7821558" y="3057080"/>
              <a:ext cx="49142" cy="37448"/>
            </a:xfrm>
            <a:custGeom>
              <a:avLst/>
              <a:gdLst/>
              <a:ahLst/>
              <a:cxnLst/>
              <a:rect l="l" t="t" r="r" b="b"/>
              <a:pathLst>
                <a:path w="395" h="301" extrusionOk="0">
                  <a:moveTo>
                    <a:pt x="204" y="0"/>
                  </a:moveTo>
                  <a:cubicBezTo>
                    <a:pt x="201" y="0"/>
                    <a:pt x="198" y="0"/>
                    <a:pt x="195" y="1"/>
                  </a:cubicBezTo>
                  <a:cubicBezTo>
                    <a:pt x="60" y="8"/>
                    <a:pt x="0" y="165"/>
                    <a:pt x="97" y="263"/>
                  </a:cubicBezTo>
                  <a:cubicBezTo>
                    <a:pt x="125" y="287"/>
                    <a:pt x="162" y="300"/>
                    <a:pt x="198" y="300"/>
                  </a:cubicBezTo>
                  <a:cubicBezTo>
                    <a:pt x="239" y="300"/>
                    <a:pt x="279" y="283"/>
                    <a:pt x="307" y="248"/>
                  </a:cubicBezTo>
                  <a:cubicBezTo>
                    <a:pt x="395" y="153"/>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1652;p24">
              <a:extLst>
                <a:ext uri="{FF2B5EF4-FFF2-40B4-BE49-F238E27FC236}">
                  <a16:creationId xmlns:a16="http://schemas.microsoft.com/office/drawing/2014/main" id="{B2AC8701-8C64-0DC2-F230-6ABBC44F9DE9}"/>
                </a:ext>
              </a:extLst>
            </p:cNvPr>
            <p:cNvSpPr/>
            <p:nvPr/>
          </p:nvSpPr>
          <p:spPr>
            <a:xfrm rot="-2922755">
              <a:off x="7778959" y="2578808"/>
              <a:ext cx="37447" cy="37323"/>
            </a:xfrm>
            <a:custGeom>
              <a:avLst/>
              <a:gdLst/>
              <a:ahLst/>
              <a:cxnLst/>
              <a:rect l="l" t="t" r="r" b="b"/>
              <a:pathLst>
                <a:path w="301" h="300" extrusionOk="0">
                  <a:moveTo>
                    <a:pt x="151" y="0"/>
                  </a:moveTo>
                  <a:cubicBezTo>
                    <a:pt x="68" y="0"/>
                    <a:pt x="1" y="60"/>
                    <a:pt x="1" y="150"/>
                  </a:cubicBezTo>
                  <a:cubicBezTo>
                    <a:pt x="1" y="232"/>
                    <a:pt x="68" y="299"/>
                    <a:pt x="151" y="299"/>
                  </a:cubicBezTo>
                  <a:cubicBezTo>
                    <a:pt x="233" y="299"/>
                    <a:pt x="300" y="232"/>
                    <a:pt x="300" y="150"/>
                  </a:cubicBezTo>
                  <a:cubicBezTo>
                    <a:pt x="300" y="60"/>
                    <a:pt x="233"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1653;p24">
              <a:extLst>
                <a:ext uri="{FF2B5EF4-FFF2-40B4-BE49-F238E27FC236}">
                  <a16:creationId xmlns:a16="http://schemas.microsoft.com/office/drawing/2014/main" id="{4A6576DC-304F-EBF5-F535-1A2ACD24A2E2}"/>
                </a:ext>
              </a:extLst>
            </p:cNvPr>
            <p:cNvSpPr/>
            <p:nvPr/>
          </p:nvSpPr>
          <p:spPr>
            <a:xfrm rot="-2922755">
              <a:off x="7832368" y="302120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1654;p24">
              <a:extLst>
                <a:ext uri="{FF2B5EF4-FFF2-40B4-BE49-F238E27FC236}">
                  <a16:creationId xmlns:a16="http://schemas.microsoft.com/office/drawing/2014/main" id="{7AE969E9-B561-920A-4D24-09079C3C2F57}"/>
                </a:ext>
              </a:extLst>
            </p:cNvPr>
            <p:cNvSpPr/>
            <p:nvPr/>
          </p:nvSpPr>
          <p:spPr>
            <a:xfrm rot="-2922755">
              <a:off x="7828590" y="2986845"/>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1655;p24">
              <a:extLst>
                <a:ext uri="{FF2B5EF4-FFF2-40B4-BE49-F238E27FC236}">
                  <a16:creationId xmlns:a16="http://schemas.microsoft.com/office/drawing/2014/main" id="{AC25FC6A-0B83-7FEE-6150-EAE2F3BD77AE}"/>
                </a:ext>
              </a:extLst>
            </p:cNvPr>
            <p:cNvSpPr/>
            <p:nvPr/>
          </p:nvSpPr>
          <p:spPr>
            <a:xfrm rot="-2922755">
              <a:off x="7825212" y="2951671"/>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1656;p24">
              <a:extLst>
                <a:ext uri="{FF2B5EF4-FFF2-40B4-BE49-F238E27FC236}">
                  <a16:creationId xmlns:a16="http://schemas.microsoft.com/office/drawing/2014/main" id="{02A2CC28-86CE-C5BB-6219-E5FCB634A1A3}"/>
                </a:ext>
              </a:extLst>
            </p:cNvPr>
            <p:cNvSpPr/>
            <p:nvPr/>
          </p:nvSpPr>
          <p:spPr>
            <a:xfrm rot="-2922755">
              <a:off x="7821158" y="2916578"/>
              <a:ext cx="18661" cy="14307"/>
            </a:xfrm>
            <a:custGeom>
              <a:avLst/>
              <a:gdLst/>
              <a:ahLst/>
              <a:cxnLst/>
              <a:rect l="l" t="t" r="r" b="b"/>
              <a:pathLst>
                <a:path w="150" h="115" extrusionOk="0">
                  <a:moveTo>
                    <a:pt x="75" y="0"/>
                  </a:moveTo>
                  <a:cubicBezTo>
                    <a:pt x="23" y="8"/>
                    <a:pt x="0" y="68"/>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1657;p24">
              <a:extLst>
                <a:ext uri="{FF2B5EF4-FFF2-40B4-BE49-F238E27FC236}">
                  <a16:creationId xmlns:a16="http://schemas.microsoft.com/office/drawing/2014/main" id="{A8814A68-F79F-DB90-9C2D-0718160575D5}"/>
                </a:ext>
              </a:extLst>
            </p:cNvPr>
            <p:cNvSpPr/>
            <p:nvPr/>
          </p:nvSpPr>
          <p:spPr>
            <a:xfrm rot="-2922755">
              <a:off x="7817953" y="288230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1658;p24">
              <a:extLst>
                <a:ext uri="{FF2B5EF4-FFF2-40B4-BE49-F238E27FC236}">
                  <a16:creationId xmlns:a16="http://schemas.microsoft.com/office/drawing/2014/main" id="{28D12442-B8F9-17A0-60DC-DA240C2711AE}"/>
                </a:ext>
              </a:extLst>
            </p:cNvPr>
            <p:cNvSpPr/>
            <p:nvPr/>
          </p:nvSpPr>
          <p:spPr>
            <a:xfrm rot="-2922755">
              <a:off x="7814584" y="2846780"/>
              <a:ext cx="17791" cy="13934"/>
            </a:xfrm>
            <a:custGeom>
              <a:avLst/>
              <a:gdLst/>
              <a:ahLst/>
              <a:cxnLst/>
              <a:rect l="l" t="t" r="r" b="b"/>
              <a:pathLst>
                <a:path w="143" h="112" extrusionOk="0">
                  <a:moveTo>
                    <a:pt x="68" y="0"/>
                  </a:moveTo>
                  <a:cubicBezTo>
                    <a:pt x="23" y="0"/>
                    <a:pt x="0" y="60"/>
                    <a:pt x="30"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1659;p24">
              <a:extLst>
                <a:ext uri="{FF2B5EF4-FFF2-40B4-BE49-F238E27FC236}">
                  <a16:creationId xmlns:a16="http://schemas.microsoft.com/office/drawing/2014/main" id="{E7C0B213-1654-1F4F-998D-7B5C5673C08F}"/>
                </a:ext>
              </a:extLst>
            </p:cNvPr>
            <p:cNvSpPr/>
            <p:nvPr/>
          </p:nvSpPr>
          <p:spPr>
            <a:xfrm rot="-2922755">
              <a:off x="7810644" y="2812438"/>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1660;p24">
              <a:extLst>
                <a:ext uri="{FF2B5EF4-FFF2-40B4-BE49-F238E27FC236}">
                  <a16:creationId xmlns:a16="http://schemas.microsoft.com/office/drawing/2014/main" id="{E9FCC619-C097-8890-4814-96E5FF214E0C}"/>
                </a:ext>
              </a:extLst>
            </p:cNvPr>
            <p:cNvSpPr/>
            <p:nvPr/>
          </p:nvSpPr>
          <p:spPr>
            <a:xfrm rot="-2922755">
              <a:off x="7807287" y="2777311"/>
              <a:ext cx="17791" cy="13561"/>
            </a:xfrm>
            <a:custGeom>
              <a:avLst/>
              <a:gdLst/>
              <a:ahLst/>
              <a:cxnLst/>
              <a:rect l="l" t="t" r="r" b="b"/>
              <a:pathLst>
                <a:path w="143" h="109" extrusionOk="0">
                  <a:moveTo>
                    <a:pt x="68" y="1"/>
                  </a:moveTo>
                  <a:cubicBezTo>
                    <a:pt x="23" y="1"/>
                    <a:pt x="0" y="61"/>
                    <a:pt x="38" y="98"/>
                  </a:cubicBezTo>
                  <a:cubicBezTo>
                    <a:pt x="44" y="105"/>
                    <a:pt x="56" y="108"/>
                    <a:pt x="68" y="108"/>
                  </a:cubicBezTo>
                  <a:cubicBezTo>
                    <a:pt x="83" y="108"/>
                    <a:pt x="100" y="103"/>
                    <a:pt x="112"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1661;p24">
              <a:extLst>
                <a:ext uri="{FF2B5EF4-FFF2-40B4-BE49-F238E27FC236}">
                  <a16:creationId xmlns:a16="http://schemas.microsoft.com/office/drawing/2014/main" id="{76E071D4-3377-DFB3-1A0A-2A5C55344D72}"/>
                </a:ext>
              </a:extLst>
            </p:cNvPr>
            <p:cNvSpPr/>
            <p:nvPr/>
          </p:nvSpPr>
          <p:spPr>
            <a:xfrm rot="-2922755">
              <a:off x="7803556" y="2742930"/>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1662;p24">
              <a:extLst>
                <a:ext uri="{FF2B5EF4-FFF2-40B4-BE49-F238E27FC236}">
                  <a16:creationId xmlns:a16="http://schemas.microsoft.com/office/drawing/2014/main" id="{EA9FE7F4-6009-6615-EA36-B846403D354E}"/>
                </a:ext>
              </a:extLst>
            </p:cNvPr>
            <p:cNvSpPr/>
            <p:nvPr/>
          </p:nvSpPr>
          <p:spPr>
            <a:xfrm rot="-2922755">
              <a:off x="7800075" y="270792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1663;p24">
              <a:extLst>
                <a:ext uri="{FF2B5EF4-FFF2-40B4-BE49-F238E27FC236}">
                  <a16:creationId xmlns:a16="http://schemas.microsoft.com/office/drawing/2014/main" id="{AD136C8D-DFFA-6261-D50D-80873DDD4C45}"/>
                </a:ext>
              </a:extLst>
            </p:cNvPr>
            <p:cNvSpPr/>
            <p:nvPr/>
          </p:nvSpPr>
          <p:spPr>
            <a:xfrm rot="-2922755">
              <a:off x="7796659" y="2672420"/>
              <a:ext cx="17791" cy="13934"/>
            </a:xfrm>
            <a:custGeom>
              <a:avLst/>
              <a:gdLst/>
              <a:ahLst/>
              <a:cxnLst/>
              <a:rect l="l" t="t" r="r" b="b"/>
              <a:pathLst>
                <a:path w="143" h="112" extrusionOk="0">
                  <a:moveTo>
                    <a:pt x="68" y="0"/>
                  </a:moveTo>
                  <a:cubicBezTo>
                    <a:pt x="16" y="8"/>
                    <a:pt x="1" y="60"/>
                    <a:pt x="31"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1664;p24">
              <a:extLst>
                <a:ext uri="{FF2B5EF4-FFF2-40B4-BE49-F238E27FC236}">
                  <a16:creationId xmlns:a16="http://schemas.microsoft.com/office/drawing/2014/main" id="{862886C9-E384-31E5-5740-62F5FCF99E99}"/>
                </a:ext>
              </a:extLst>
            </p:cNvPr>
            <p:cNvSpPr/>
            <p:nvPr/>
          </p:nvSpPr>
          <p:spPr>
            <a:xfrm rot="-2922755">
              <a:off x="7792724" y="2638088"/>
              <a:ext cx="18786" cy="13312"/>
            </a:xfrm>
            <a:custGeom>
              <a:avLst/>
              <a:gdLst/>
              <a:ahLst/>
              <a:cxnLst/>
              <a:rect l="l" t="t" r="r" b="b"/>
              <a:pathLst>
                <a:path w="151" h="107" extrusionOk="0">
                  <a:moveTo>
                    <a:pt x="76" y="0"/>
                  </a:moveTo>
                  <a:cubicBezTo>
                    <a:pt x="23" y="0"/>
                    <a:pt x="1" y="60"/>
                    <a:pt x="38" y="90"/>
                  </a:cubicBezTo>
                  <a:cubicBezTo>
                    <a:pt x="49" y="101"/>
                    <a:pt x="62"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1665;p24">
              <a:extLst>
                <a:ext uri="{FF2B5EF4-FFF2-40B4-BE49-F238E27FC236}">
                  <a16:creationId xmlns:a16="http://schemas.microsoft.com/office/drawing/2014/main" id="{0F209694-CA8F-3CE2-8635-993EA764B8F3}"/>
                </a:ext>
              </a:extLst>
            </p:cNvPr>
            <p:cNvSpPr/>
            <p:nvPr/>
          </p:nvSpPr>
          <p:spPr>
            <a:xfrm rot="-2922755">
              <a:off x="7938683" y="3035006"/>
              <a:ext cx="49142" cy="36950"/>
            </a:xfrm>
            <a:custGeom>
              <a:avLst/>
              <a:gdLst/>
              <a:ahLst/>
              <a:cxnLst/>
              <a:rect l="l" t="t" r="r" b="b"/>
              <a:pathLst>
                <a:path w="395" h="297" extrusionOk="0">
                  <a:moveTo>
                    <a:pt x="204" y="1"/>
                  </a:moveTo>
                  <a:cubicBezTo>
                    <a:pt x="201" y="1"/>
                    <a:pt x="198" y="1"/>
                    <a:pt x="195" y="1"/>
                  </a:cubicBezTo>
                  <a:cubicBezTo>
                    <a:pt x="60" y="1"/>
                    <a:pt x="0" y="166"/>
                    <a:pt x="97" y="255"/>
                  </a:cubicBezTo>
                  <a:cubicBezTo>
                    <a:pt x="125" y="284"/>
                    <a:pt x="162" y="297"/>
                    <a:pt x="198" y="297"/>
                  </a:cubicBezTo>
                  <a:cubicBezTo>
                    <a:pt x="239" y="297"/>
                    <a:pt x="279" y="280"/>
                    <a:pt x="307" y="248"/>
                  </a:cubicBezTo>
                  <a:cubicBezTo>
                    <a:pt x="395" y="153"/>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1666;p24">
              <a:extLst>
                <a:ext uri="{FF2B5EF4-FFF2-40B4-BE49-F238E27FC236}">
                  <a16:creationId xmlns:a16="http://schemas.microsoft.com/office/drawing/2014/main" id="{8D31F785-DAED-317A-DBB6-3707665F84D2}"/>
                </a:ext>
              </a:extLst>
            </p:cNvPr>
            <p:cNvSpPr/>
            <p:nvPr/>
          </p:nvSpPr>
          <p:spPr>
            <a:xfrm rot="-2922755">
              <a:off x="7895405" y="2612843"/>
              <a:ext cx="49266" cy="36950"/>
            </a:xfrm>
            <a:custGeom>
              <a:avLst/>
              <a:gdLst/>
              <a:ahLst/>
              <a:cxnLst/>
              <a:rect l="l" t="t" r="r" b="b"/>
              <a:pathLst>
                <a:path w="396"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1667;p24">
              <a:extLst>
                <a:ext uri="{FF2B5EF4-FFF2-40B4-BE49-F238E27FC236}">
                  <a16:creationId xmlns:a16="http://schemas.microsoft.com/office/drawing/2014/main" id="{BFBD2B26-450F-9076-C123-4A373A233BFD}"/>
                </a:ext>
              </a:extLst>
            </p:cNvPr>
            <p:cNvSpPr/>
            <p:nvPr/>
          </p:nvSpPr>
          <p:spPr>
            <a:xfrm rot="-2922755">
              <a:off x="7950162" y="3004250"/>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1668;p24">
              <a:extLst>
                <a:ext uri="{FF2B5EF4-FFF2-40B4-BE49-F238E27FC236}">
                  <a16:creationId xmlns:a16="http://schemas.microsoft.com/office/drawing/2014/main" id="{5140B022-9DB0-5892-3D3D-E0734DFB5841}"/>
                </a:ext>
              </a:extLst>
            </p:cNvPr>
            <p:cNvSpPr/>
            <p:nvPr/>
          </p:nvSpPr>
          <p:spPr>
            <a:xfrm rot="-2922755">
              <a:off x="7946592" y="2973909"/>
              <a:ext cx="18661" cy="13312"/>
            </a:xfrm>
            <a:custGeom>
              <a:avLst/>
              <a:gdLst/>
              <a:ahLst/>
              <a:cxnLst/>
              <a:rect l="l" t="t" r="r" b="b"/>
              <a:pathLst>
                <a:path w="150" h="107" extrusionOk="0">
                  <a:moveTo>
                    <a:pt x="75" y="0"/>
                  </a:moveTo>
                  <a:cubicBezTo>
                    <a:pt x="23" y="0"/>
                    <a:pt x="0" y="60"/>
                    <a:pt x="37" y="90"/>
                  </a:cubicBezTo>
                  <a:cubicBezTo>
                    <a:pt x="49" y="101"/>
                    <a:pt x="64" y="107"/>
                    <a:pt x="78" y="107"/>
                  </a:cubicBezTo>
                  <a:cubicBezTo>
                    <a:pt x="92" y="107"/>
                    <a:pt x="105"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1669;p24">
              <a:extLst>
                <a:ext uri="{FF2B5EF4-FFF2-40B4-BE49-F238E27FC236}">
                  <a16:creationId xmlns:a16="http://schemas.microsoft.com/office/drawing/2014/main" id="{2F6DCAF7-406E-70F7-E6F6-70B5D9B5ECFA}"/>
                </a:ext>
              </a:extLst>
            </p:cNvPr>
            <p:cNvSpPr/>
            <p:nvPr/>
          </p:nvSpPr>
          <p:spPr>
            <a:xfrm rot="-2922755">
              <a:off x="7944075" y="2943349"/>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5" y="103"/>
                    <a:pt x="58" y="108"/>
                    <a:pt x="72" y="108"/>
                  </a:cubicBezTo>
                  <a:cubicBezTo>
                    <a:pt x="86" y="108"/>
                    <a:pt x="101" y="103"/>
                    <a:pt x="113"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1670;p24">
              <a:extLst>
                <a:ext uri="{FF2B5EF4-FFF2-40B4-BE49-F238E27FC236}">
                  <a16:creationId xmlns:a16="http://schemas.microsoft.com/office/drawing/2014/main" id="{D48CFE14-8481-13DC-B414-AF058B02905F}"/>
                </a:ext>
              </a:extLst>
            </p:cNvPr>
            <p:cNvSpPr/>
            <p:nvPr/>
          </p:nvSpPr>
          <p:spPr>
            <a:xfrm rot="-2922755">
              <a:off x="7940079" y="2912218"/>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1671;p24">
              <a:extLst>
                <a:ext uri="{FF2B5EF4-FFF2-40B4-BE49-F238E27FC236}">
                  <a16:creationId xmlns:a16="http://schemas.microsoft.com/office/drawing/2014/main" id="{5109065B-815D-F5BE-012F-B4C0BD4295F1}"/>
                </a:ext>
              </a:extLst>
            </p:cNvPr>
            <p:cNvSpPr/>
            <p:nvPr/>
          </p:nvSpPr>
          <p:spPr>
            <a:xfrm rot="-2922755">
              <a:off x="7937436" y="2881727"/>
              <a:ext cx="17791" cy="13436"/>
            </a:xfrm>
            <a:custGeom>
              <a:avLst/>
              <a:gdLst/>
              <a:ahLst/>
              <a:cxnLst/>
              <a:rect l="l" t="t" r="r" b="b"/>
              <a:pathLst>
                <a:path w="143" h="108" extrusionOk="0">
                  <a:moveTo>
                    <a:pt x="67" y="1"/>
                  </a:moveTo>
                  <a:cubicBezTo>
                    <a:pt x="23" y="1"/>
                    <a:pt x="0" y="61"/>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1672;p24">
              <a:extLst>
                <a:ext uri="{FF2B5EF4-FFF2-40B4-BE49-F238E27FC236}">
                  <a16:creationId xmlns:a16="http://schemas.microsoft.com/office/drawing/2014/main" id="{7C3E650E-EDD3-2128-FEBD-2E0016F35B8E}"/>
                </a:ext>
              </a:extLst>
            </p:cNvPr>
            <p:cNvSpPr/>
            <p:nvPr/>
          </p:nvSpPr>
          <p:spPr>
            <a:xfrm rot="-2922755">
              <a:off x="7934771" y="2850964"/>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1673;p24">
              <a:extLst>
                <a:ext uri="{FF2B5EF4-FFF2-40B4-BE49-F238E27FC236}">
                  <a16:creationId xmlns:a16="http://schemas.microsoft.com/office/drawing/2014/main" id="{E806933B-66FC-845A-F380-8230980210B7}"/>
                </a:ext>
              </a:extLst>
            </p:cNvPr>
            <p:cNvSpPr/>
            <p:nvPr/>
          </p:nvSpPr>
          <p:spPr>
            <a:xfrm rot="-2922755">
              <a:off x="7930728" y="2819729"/>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1674;p24">
              <a:extLst>
                <a:ext uri="{FF2B5EF4-FFF2-40B4-BE49-F238E27FC236}">
                  <a16:creationId xmlns:a16="http://schemas.microsoft.com/office/drawing/2014/main" id="{AA4EF3E9-898F-9748-D032-DD7B49763262}"/>
                </a:ext>
              </a:extLst>
            </p:cNvPr>
            <p:cNvSpPr/>
            <p:nvPr/>
          </p:nvSpPr>
          <p:spPr>
            <a:xfrm rot="-2922755">
              <a:off x="7928132" y="2789341"/>
              <a:ext cx="17791" cy="13312"/>
            </a:xfrm>
            <a:custGeom>
              <a:avLst/>
              <a:gdLst/>
              <a:ahLst/>
              <a:cxnLst/>
              <a:rect l="l" t="t" r="r" b="b"/>
              <a:pathLst>
                <a:path w="143" h="107" extrusionOk="0">
                  <a:moveTo>
                    <a:pt x="67" y="0"/>
                  </a:moveTo>
                  <a:cubicBezTo>
                    <a:pt x="23" y="0"/>
                    <a:pt x="0" y="60"/>
                    <a:pt x="30" y="90"/>
                  </a:cubicBezTo>
                  <a:cubicBezTo>
                    <a:pt x="41" y="101"/>
                    <a:pt x="56" y="107"/>
                    <a:pt x="71" y="107"/>
                  </a:cubicBezTo>
                  <a:cubicBezTo>
                    <a:pt x="86" y="107"/>
                    <a:pt x="101" y="101"/>
                    <a:pt x="112" y="90"/>
                  </a:cubicBezTo>
                  <a:cubicBezTo>
                    <a:pt x="142" y="53"/>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1675;p24">
              <a:extLst>
                <a:ext uri="{FF2B5EF4-FFF2-40B4-BE49-F238E27FC236}">
                  <a16:creationId xmlns:a16="http://schemas.microsoft.com/office/drawing/2014/main" id="{25A9CBE1-DE4C-10EC-9EE5-39ECE52CF62E}"/>
                </a:ext>
              </a:extLst>
            </p:cNvPr>
            <p:cNvSpPr/>
            <p:nvPr/>
          </p:nvSpPr>
          <p:spPr>
            <a:xfrm rot="-2922755">
              <a:off x="7924641" y="2758828"/>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6"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1676;p24">
              <a:extLst>
                <a:ext uri="{FF2B5EF4-FFF2-40B4-BE49-F238E27FC236}">
                  <a16:creationId xmlns:a16="http://schemas.microsoft.com/office/drawing/2014/main" id="{8C98570B-17BC-5FB7-B78C-A67E6E515EFE}"/>
                </a:ext>
              </a:extLst>
            </p:cNvPr>
            <p:cNvSpPr/>
            <p:nvPr/>
          </p:nvSpPr>
          <p:spPr>
            <a:xfrm rot="-2922755">
              <a:off x="7921618" y="2727650"/>
              <a:ext cx="17915" cy="13934"/>
            </a:xfrm>
            <a:custGeom>
              <a:avLst/>
              <a:gdLst/>
              <a:ahLst/>
              <a:cxnLst/>
              <a:rect l="l" t="t" r="r" b="b"/>
              <a:pathLst>
                <a:path w="144" h="112" extrusionOk="0">
                  <a:moveTo>
                    <a:pt x="68" y="0"/>
                  </a:moveTo>
                  <a:cubicBezTo>
                    <a:pt x="23" y="0"/>
                    <a:pt x="1" y="60"/>
                    <a:pt x="38" y="98"/>
                  </a:cubicBezTo>
                  <a:cubicBezTo>
                    <a:pt x="48" y="107"/>
                    <a:pt x="59" y="111"/>
                    <a:pt x="69" y="111"/>
                  </a:cubicBezTo>
                  <a:cubicBezTo>
                    <a:pt x="85"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1677;p24">
              <a:extLst>
                <a:ext uri="{FF2B5EF4-FFF2-40B4-BE49-F238E27FC236}">
                  <a16:creationId xmlns:a16="http://schemas.microsoft.com/office/drawing/2014/main" id="{FFE7ED92-0CA1-9454-BF71-5909D96CD2F0}"/>
                </a:ext>
              </a:extLst>
            </p:cNvPr>
            <p:cNvSpPr/>
            <p:nvPr/>
          </p:nvSpPr>
          <p:spPr>
            <a:xfrm rot="-2922755">
              <a:off x="7918001" y="2697206"/>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2" y="107"/>
                    <a:pt x="105" y="102"/>
                    <a:pt x="113" y="91"/>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1678;p24">
              <a:extLst>
                <a:ext uri="{FF2B5EF4-FFF2-40B4-BE49-F238E27FC236}">
                  <a16:creationId xmlns:a16="http://schemas.microsoft.com/office/drawing/2014/main" id="{25B9D625-3097-E1CB-08B2-C781F5F84FBE}"/>
                </a:ext>
              </a:extLst>
            </p:cNvPr>
            <p:cNvSpPr/>
            <p:nvPr/>
          </p:nvSpPr>
          <p:spPr>
            <a:xfrm rot="-2922755">
              <a:off x="7915485" y="266677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1679;p24">
              <a:extLst>
                <a:ext uri="{FF2B5EF4-FFF2-40B4-BE49-F238E27FC236}">
                  <a16:creationId xmlns:a16="http://schemas.microsoft.com/office/drawing/2014/main" id="{6030760B-CBD3-A53F-5727-3D3E85971542}"/>
                </a:ext>
              </a:extLst>
            </p:cNvPr>
            <p:cNvSpPr/>
            <p:nvPr/>
          </p:nvSpPr>
          <p:spPr>
            <a:xfrm rot="-2922755">
              <a:off x="8043302" y="3010450"/>
              <a:ext cx="49266" cy="36950"/>
            </a:xfrm>
            <a:custGeom>
              <a:avLst/>
              <a:gdLst/>
              <a:ahLst/>
              <a:cxnLst/>
              <a:rect l="l" t="t" r="r" b="b"/>
              <a:pathLst>
                <a:path w="396" h="297" extrusionOk="0">
                  <a:moveTo>
                    <a:pt x="204" y="0"/>
                  </a:moveTo>
                  <a:cubicBezTo>
                    <a:pt x="201" y="0"/>
                    <a:pt x="198" y="0"/>
                    <a:pt x="195" y="1"/>
                  </a:cubicBezTo>
                  <a:cubicBezTo>
                    <a:pt x="61" y="1"/>
                    <a:pt x="1" y="165"/>
                    <a:pt x="98" y="255"/>
                  </a:cubicBezTo>
                  <a:cubicBezTo>
                    <a:pt x="126" y="283"/>
                    <a:pt x="161" y="296"/>
                    <a:pt x="196" y="296"/>
                  </a:cubicBezTo>
                  <a:cubicBezTo>
                    <a:pt x="236" y="296"/>
                    <a:pt x="276" y="279"/>
                    <a:pt x="308" y="248"/>
                  </a:cubicBezTo>
                  <a:cubicBezTo>
                    <a:pt x="395" y="152"/>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1680;p24">
              <a:extLst>
                <a:ext uri="{FF2B5EF4-FFF2-40B4-BE49-F238E27FC236}">
                  <a16:creationId xmlns:a16="http://schemas.microsoft.com/office/drawing/2014/main" id="{1687E5C4-1E52-4F7E-7B23-55DD5965120C}"/>
                </a:ext>
              </a:extLst>
            </p:cNvPr>
            <p:cNvSpPr/>
            <p:nvPr/>
          </p:nvSpPr>
          <p:spPr>
            <a:xfrm rot="-2922755">
              <a:off x="8005141" y="2644081"/>
              <a:ext cx="50510" cy="37821"/>
            </a:xfrm>
            <a:custGeom>
              <a:avLst/>
              <a:gdLst/>
              <a:ahLst/>
              <a:cxnLst/>
              <a:rect l="l" t="t" r="r" b="b"/>
              <a:pathLst>
                <a:path w="406" h="304" extrusionOk="0">
                  <a:moveTo>
                    <a:pt x="195" y="1"/>
                  </a:moveTo>
                  <a:cubicBezTo>
                    <a:pt x="61" y="8"/>
                    <a:pt x="1" y="173"/>
                    <a:pt x="98" y="263"/>
                  </a:cubicBezTo>
                  <a:cubicBezTo>
                    <a:pt x="126" y="291"/>
                    <a:pt x="163" y="304"/>
                    <a:pt x="199" y="304"/>
                  </a:cubicBezTo>
                  <a:cubicBezTo>
                    <a:pt x="239" y="304"/>
                    <a:pt x="280" y="287"/>
                    <a:pt x="308" y="255"/>
                  </a:cubicBezTo>
                  <a:cubicBezTo>
                    <a:pt x="405"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1681;p24">
              <a:extLst>
                <a:ext uri="{FF2B5EF4-FFF2-40B4-BE49-F238E27FC236}">
                  <a16:creationId xmlns:a16="http://schemas.microsoft.com/office/drawing/2014/main" id="{9EF9A0DD-549B-6D97-6ABC-4C4937C67018}"/>
                </a:ext>
              </a:extLst>
            </p:cNvPr>
            <p:cNvSpPr/>
            <p:nvPr/>
          </p:nvSpPr>
          <p:spPr>
            <a:xfrm rot="-2922755">
              <a:off x="8054868" y="2985947"/>
              <a:ext cx="18786" cy="13436"/>
            </a:xfrm>
            <a:custGeom>
              <a:avLst/>
              <a:gdLst/>
              <a:ahLst/>
              <a:cxnLst/>
              <a:rect l="l" t="t" r="r" b="b"/>
              <a:pathLst>
                <a:path w="151" h="108" extrusionOk="0">
                  <a:moveTo>
                    <a:pt x="75" y="1"/>
                  </a:moveTo>
                  <a:cubicBezTo>
                    <a:pt x="23" y="1"/>
                    <a:pt x="1" y="61"/>
                    <a:pt x="38" y="91"/>
                  </a:cubicBezTo>
                  <a:cubicBezTo>
                    <a:pt x="49" y="102"/>
                    <a:pt x="62" y="107"/>
                    <a:pt x="75" y="107"/>
                  </a:cubicBezTo>
                  <a:cubicBezTo>
                    <a:pt x="89" y="107"/>
                    <a:pt x="102"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1682;p24">
              <a:extLst>
                <a:ext uri="{FF2B5EF4-FFF2-40B4-BE49-F238E27FC236}">
                  <a16:creationId xmlns:a16="http://schemas.microsoft.com/office/drawing/2014/main" id="{11D52C5E-C58F-021A-7396-ADD09F1AADF9}"/>
                </a:ext>
              </a:extLst>
            </p:cNvPr>
            <p:cNvSpPr/>
            <p:nvPr/>
          </p:nvSpPr>
          <p:spPr>
            <a:xfrm rot="-2922755">
              <a:off x="8052670" y="2959400"/>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5" y="103"/>
                    <a:pt x="58" y="108"/>
                    <a:pt x="72" y="108"/>
                  </a:cubicBezTo>
                  <a:cubicBezTo>
                    <a:pt x="86" y="108"/>
                    <a:pt x="101" y="103"/>
                    <a:pt x="113" y="91"/>
                  </a:cubicBezTo>
                  <a:cubicBezTo>
                    <a:pt x="141" y="56"/>
                    <a:pt x="12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1683;p24">
              <a:extLst>
                <a:ext uri="{FF2B5EF4-FFF2-40B4-BE49-F238E27FC236}">
                  <a16:creationId xmlns:a16="http://schemas.microsoft.com/office/drawing/2014/main" id="{A7BCBFCD-B1F2-D268-85E5-19BFAF8C7386}"/>
                </a:ext>
              </a:extLst>
            </p:cNvPr>
            <p:cNvSpPr/>
            <p:nvPr/>
          </p:nvSpPr>
          <p:spPr>
            <a:xfrm rot="-2922755">
              <a:off x="8049434" y="2932884"/>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1684;p24">
              <a:extLst>
                <a:ext uri="{FF2B5EF4-FFF2-40B4-BE49-F238E27FC236}">
                  <a16:creationId xmlns:a16="http://schemas.microsoft.com/office/drawing/2014/main" id="{595BD89C-C5FD-BF4B-070E-C1CC4B5A3803}"/>
                </a:ext>
              </a:extLst>
            </p:cNvPr>
            <p:cNvSpPr/>
            <p:nvPr/>
          </p:nvSpPr>
          <p:spPr>
            <a:xfrm rot="-2922755">
              <a:off x="8047240" y="2906347"/>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1685;p24">
              <a:extLst>
                <a:ext uri="{FF2B5EF4-FFF2-40B4-BE49-F238E27FC236}">
                  <a16:creationId xmlns:a16="http://schemas.microsoft.com/office/drawing/2014/main" id="{3543FEBC-1A5F-DC7D-22A2-030C09856792}"/>
                </a:ext>
              </a:extLst>
            </p:cNvPr>
            <p:cNvSpPr/>
            <p:nvPr/>
          </p:nvSpPr>
          <p:spPr>
            <a:xfrm rot="-2922755">
              <a:off x="8044404" y="2878666"/>
              <a:ext cx="17915" cy="14307"/>
            </a:xfrm>
            <a:custGeom>
              <a:avLst/>
              <a:gdLst/>
              <a:ahLst/>
              <a:cxnLst/>
              <a:rect l="l" t="t" r="r" b="b"/>
              <a:pathLst>
                <a:path w="144" h="115" extrusionOk="0">
                  <a:moveTo>
                    <a:pt x="68" y="0"/>
                  </a:moveTo>
                  <a:cubicBezTo>
                    <a:pt x="16" y="8"/>
                    <a:pt x="1" y="68"/>
                    <a:pt x="31" y="98"/>
                  </a:cubicBezTo>
                  <a:cubicBezTo>
                    <a:pt x="42" y="109"/>
                    <a:pt x="57" y="115"/>
                    <a:pt x="72" y="115"/>
                  </a:cubicBezTo>
                  <a:cubicBezTo>
                    <a:pt x="87" y="115"/>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1686;p24">
              <a:extLst>
                <a:ext uri="{FF2B5EF4-FFF2-40B4-BE49-F238E27FC236}">
                  <a16:creationId xmlns:a16="http://schemas.microsoft.com/office/drawing/2014/main" id="{B71EFB07-AB02-48DD-09F5-D3795DF687EE}"/>
                </a:ext>
              </a:extLst>
            </p:cNvPr>
            <p:cNvSpPr/>
            <p:nvPr/>
          </p:nvSpPr>
          <p:spPr>
            <a:xfrm rot="-2922755">
              <a:off x="8041199" y="2852192"/>
              <a:ext cx="18661" cy="13934"/>
            </a:xfrm>
            <a:custGeom>
              <a:avLst/>
              <a:gdLst/>
              <a:ahLst/>
              <a:cxnLst/>
              <a:rect l="l" t="t" r="r" b="b"/>
              <a:pathLst>
                <a:path w="150" h="112" extrusionOk="0">
                  <a:moveTo>
                    <a:pt x="75" y="0"/>
                  </a:moveTo>
                  <a:cubicBezTo>
                    <a:pt x="23" y="8"/>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1687;p24">
              <a:extLst>
                <a:ext uri="{FF2B5EF4-FFF2-40B4-BE49-F238E27FC236}">
                  <a16:creationId xmlns:a16="http://schemas.microsoft.com/office/drawing/2014/main" id="{D28E6619-982A-1044-CF20-C5324E1CDA78}"/>
                </a:ext>
              </a:extLst>
            </p:cNvPr>
            <p:cNvSpPr/>
            <p:nvPr/>
          </p:nvSpPr>
          <p:spPr>
            <a:xfrm rot="-2922755">
              <a:off x="8038834" y="282567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1688;p24">
              <a:extLst>
                <a:ext uri="{FF2B5EF4-FFF2-40B4-BE49-F238E27FC236}">
                  <a16:creationId xmlns:a16="http://schemas.microsoft.com/office/drawing/2014/main" id="{6FA3CEE8-2747-7633-131E-244F062A0DD9}"/>
                </a:ext>
              </a:extLst>
            </p:cNvPr>
            <p:cNvSpPr/>
            <p:nvPr/>
          </p:nvSpPr>
          <p:spPr>
            <a:xfrm rot="-2922755">
              <a:off x="8035582" y="2799099"/>
              <a:ext cx="18661" cy="13561"/>
            </a:xfrm>
            <a:custGeom>
              <a:avLst/>
              <a:gdLst/>
              <a:ahLst/>
              <a:cxnLst/>
              <a:rect l="l" t="t" r="r" b="b"/>
              <a:pathLst>
                <a:path w="150" h="109" extrusionOk="0">
                  <a:moveTo>
                    <a:pt x="75" y="1"/>
                  </a:moveTo>
                  <a:cubicBezTo>
                    <a:pt x="23" y="1"/>
                    <a:pt x="0" y="61"/>
                    <a:pt x="38" y="98"/>
                  </a:cubicBezTo>
                  <a:cubicBezTo>
                    <a:pt x="48" y="105"/>
                    <a:pt x="59" y="109"/>
                    <a:pt x="71" y="109"/>
                  </a:cubicBezTo>
                  <a:cubicBezTo>
                    <a:pt x="85" y="109"/>
                    <a:pt x="100" y="103"/>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1689;p24">
              <a:extLst>
                <a:ext uri="{FF2B5EF4-FFF2-40B4-BE49-F238E27FC236}">
                  <a16:creationId xmlns:a16="http://schemas.microsoft.com/office/drawing/2014/main" id="{E60326E1-2E68-187A-1306-477CFA2C1755}"/>
                </a:ext>
              </a:extLst>
            </p:cNvPr>
            <p:cNvSpPr/>
            <p:nvPr/>
          </p:nvSpPr>
          <p:spPr>
            <a:xfrm rot="-2922755">
              <a:off x="8033264" y="2772562"/>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1690;p24">
              <a:extLst>
                <a:ext uri="{FF2B5EF4-FFF2-40B4-BE49-F238E27FC236}">
                  <a16:creationId xmlns:a16="http://schemas.microsoft.com/office/drawing/2014/main" id="{C5C054D9-F486-169A-9FA2-E83FC79B9139}"/>
                </a:ext>
              </a:extLst>
            </p:cNvPr>
            <p:cNvSpPr/>
            <p:nvPr/>
          </p:nvSpPr>
          <p:spPr>
            <a:xfrm rot="-2922755">
              <a:off x="8030199" y="2746024"/>
              <a:ext cx="18661" cy="13561"/>
            </a:xfrm>
            <a:custGeom>
              <a:avLst/>
              <a:gdLst/>
              <a:ahLst/>
              <a:cxnLst/>
              <a:rect l="l" t="t" r="r" b="b"/>
              <a:pathLst>
                <a:path w="150" h="109" extrusionOk="0">
                  <a:moveTo>
                    <a:pt x="75" y="0"/>
                  </a:moveTo>
                  <a:cubicBezTo>
                    <a:pt x="23" y="0"/>
                    <a:pt x="0" y="60"/>
                    <a:pt x="38" y="98"/>
                  </a:cubicBezTo>
                  <a:cubicBezTo>
                    <a:pt x="48" y="105"/>
                    <a:pt x="61" y="108"/>
                    <a:pt x="73" y="108"/>
                  </a:cubicBezTo>
                  <a:cubicBezTo>
                    <a:pt x="89" y="108"/>
                    <a:pt x="104" y="103"/>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1691;p24">
              <a:extLst>
                <a:ext uri="{FF2B5EF4-FFF2-40B4-BE49-F238E27FC236}">
                  <a16:creationId xmlns:a16="http://schemas.microsoft.com/office/drawing/2014/main" id="{95950218-35D6-BD7A-4BDB-967A1D3536D0}"/>
                </a:ext>
              </a:extLst>
            </p:cNvPr>
            <p:cNvSpPr/>
            <p:nvPr/>
          </p:nvSpPr>
          <p:spPr>
            <a:xfrm rot="-2922755">
              <a:off x="8027787" y="271952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1692;p24">
              <a:extLst>
                <a:ext uri="{FF2B5EF4-FFF2-40B4-BE49-F238E27FC236}">
                  <a16:creationId xmlns:a16="http://schemas.microsoft.com/office/drawing/2014/main" id="{AB19BA09-90BA-2D33-14DD-FED6B7B2F40E}"/>
                </a:ext>
              </a:extLst>
            </p:cNvPr>
            <p:cNvSpPr/>
            <p:nvPr/>
          </p:nvSpPr>
          <p:spPr>
            <a:xfrm rot="-2922755">
              <a:off x="8025445" y="269266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7" y="107"/>
                    <a:pt x="102" y="101"/>
                    <a:pt x="113" y="90"/>
                  </a:cubicBezTo>
                  <a:cubicBezTo>
                    <a:pt x="143" y="52"/>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1693;p24">
              <a:extLst>
                <a:ext uri="{FF2B5EF4-FFF2-40B4-BE49-F238E27FC236}">
                  <a16:creationId xmlns:a16="http://schemas.microsoft.com/office/drawing/2014/main" id="{51D93271-AE6F-F92B-3974-A37CAECC1CAC}"/>
                </a:ext>
              </a:extLst>
            </p:cNvPr>
            <p:cNvSpPr/>
            <p:nvPr/>
          </p:nvSpPr>
          <p:spPr>
            <a:xfrm rot="-2922755">
              <a:off x="8143185" y="298411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1694;p24">
              <a:extLst>
                <a:ext uri="{FF2B5EF4-FFF2-40B4-BE49-F238E27FC236}">
                  <a16:creationId xmlns:a16="http://schemas.microsoft.com/office/drawing/2014/main" id="{C7A91D9F-A9EE-3121-C73D-D38F0E6FD4B1}"/>
                </a:ext>
              </a:extLst>
            </p:cNvPr>
            <p:cNvSpPr/>
            <p:nvPr/>
          </p:nvSpPr>
          <p:spPr>
            <a:xfrm rot="-2922755">
              <a:off x="8104931" y="2675021"/>
              <a:ext cx="49142" cy="37572"/>
            </a:xfrm>
            <a:custGeom>
              <a:avLst/>
              <a:gdLst/>
              <a:ahLst/>
              <a:cxnLst/>
              <a:rect l="l" t="t" r="r" b="b"/>
              <a:pathLst>
                <a:path w="395" h="302" extrusionOk="0">
                  <a:moveTo>
                    <a:pt x="204" y="1"/>
                  </a:moveTo>
                  <a:cubicBezTo>
                    <a:pt x="201" y="1"/>
                    <a:pt x="198" y="1"/>
                    <a:pt x="195" y="1"/>
                  </a:cubicBezTo>
                  <a:cubicBezTo>
                    <a:pt x="60" y="9"/>
                    <a:pt x="0" y="173"/>
                    <a:pt x="98" y="263"/>
                  </a:cubicBezTo>
                  <a:cubicBezTo>
                    <a:pt x="126" y="289"/>
                    <a:pt x="164" y="302"/>
                    <a:pt x="201" y="302"/>
                  </a:cubicBezTo>
                  <a:cubicBezTo>
                    <a:pt x="241" y="302"/>
                    <a:pt x="280" y="287"/>
                    <a:pt x="307" y="256"/>
                  </a:cubicBezTo>
                  <a:cubicBezTo>
                    <a:pt x="395" y="161"/>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1695;p24">
              <a:extLst>
                <a:ext uri="{FF2B5EF4-FFF2-40B4-BE49-F238E27FC236}">
                  <a16:creationId xmlns:a16="http://schemas.microsoft.com/office/drawing/2014/main" id="{F2C0F9E7-6056-4EAC-1D57-FB4B561A4180}"/>
                </a:ext>
              </a:extLst>
            </p:cNvPr>
            <p:cNvSpPr/>
            <p:nvPr/>
          </p:nvSpPr>
          <p:spPr>
            <a:xfrm rot="-2922755">
              <a:off x="8148757" y="2965325"/>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1696;p24">
              <a:extLst>
                <a:ext uri="{FF2B5EF4-FFF2-40B4-BE49-F238E27FC236}">
                  <a16:creationId xmlns:a16="http://schemas.microsoft.com/office/drawing/2014/main" id="{17EE08A6-75F1-8DF5-EAF5-9BF47F41B559}"/>
                </a:ext>
              </a:extLst>
            </p:cNvPr>
            <p:cNvSpPr/>
            <p:nvPr/>
          </p:nvSpPr>
          <p:spPr>
            <a:xfrm rot="-2922755">
              <a:off x="8146954" y="294258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1697;p24">
              <a:extLst>
                <a:ext uri="{FF2B5EF4-FFF2-40B4-BE49-F238E27FC236}">
                  <a16:creationId xmlns:a16="http://schemas.microsoft.com/office/drawing/2014/main" id="{1600CCCD-A825-88ED-CEAE-6198FBFB61CB}"/>
                </a:ext>
              </a:extLst>
            </p:cNvPr>
            <p:cNvSpPr/>
            <p:nvPr/>
          </p:nvSpPr>
          <p:spPr>
            <a:xfrm rot="-2922755">
              <a:off x="8145176" y="2920427"/>
              <a:ext cx="17542" cy="13561"/>
            </a:xfrm>
            <a:custGeom>
              <a:avLst/>
              <a:gdLst/>
              <a:ahLst/>
              <a:cxnLst/>
              <a:rect l="l" t="t" r="r" b="b"/>
              <a:pathLst>
                <a:path w="141" h="109"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1698;p24">
              <a:extLst>
                <a:ext uri="{FF2B5EF4-FFF2-40B4-BE49-F238E27FC236}">
                  <a16:creationId xmlns:a16="http://schemas.microsoft.com/office/drawing/2014/main" id="{42F2A58D-583F-1803-6EC7-3A4661978D42}"/>
                </a:ext>
              </a:extLst>
            </p:cNvPr>
            <p:cNvSpPr/>
            <p:nvPr/>
          </p:nvSpPr>
          <p:spPr>
            <a:xfrm rot="-2922755">
              <a:off x="8142411" y="2898136"/>
              <a:ext cx="17791" cy="13436"/>
            </a:xfrm>
            <a:custGeom>
              <a:avLst/>
              <a:gdLst/>
              <a:ahLst/>
              <a:cxnLst/>
              <a:rect l="l" t="t" r="r" b="b"/>
              <a:pathLst>
                <a:path w="143" h="108" extrusionOk="0">
                  <a:moveTo>
                    <a:pt x="75" y="1"/>
                  </a:moveTo>
                  <a:cubicBezTo>
                    <a:pt x="23" y="1"/>
                    <a:pt x="0" y="61"/>
                    <a:pt x="38" y="90"/>
                  </a:cubicBezTo>
                  <a:cubicBezTo>
                    <a:pt x="49" y="102"/>
                    <a:pt x="62" y="107"/>
                    <a:pt x="75" y="107"/>
                  </a:cubicBezTo>
                  <a:cubicBezTo>
                    <a:pt x="88" y="107"/>
                    <a:pt x="101" y="102"/>
                    <a:pt x="112" y="90"/>
                  </a:cubicBezTo>
                  <a:cubicBezTo>
                    <a:pt x="142"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1699;p24">
              <a:extLst>
                <a:ext uri="{FF2B5EF4-FFF2-40B4-BE49-F238E27FC236}">
                  <a16:creationId xmlns:a16="http://schemas.microsoft.com/office/drawing/2014/main" id="{E74B0697-DA93-7CC6-E669-3E6E6E1AE52C}"/>
                </a:ext>
              </a:extLst>
            </p:cNvPr>
            <p:cNvSpPr/>
            <p:nvPr/>
          </p:nvSpPr>
          <p:spPr>
            <a:xfrm rot="-2922755">
              <a:off x="8140263" y="287516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1700;p24">
              <a:extLst>
                <a:ext uri="{FF2B5EF4-FFF2-40B4-BE49-F238E27FC236}">
                  <a16:creationId xmlns:a16="http://schemas.microsoft.com/office/drawing/2014/main" id="{A534E135-FE26-7DD9-1838-A94F75F29E64}"/>
                </a:ext>
              </a:extLst>
            </p:cNvPr>
            <p:cNvSpPr/>
            <p:nvPr/>
          </p:nvSpPr>
          <p:spPr>
            <a:xfrm rot="-2922755">
              <a:off x="8137392" y="2852635"/>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1701;p24">
              <a:extLst>
                <a:ext uri="{FF2B5EF4-FFF2-40B4-BE49-F238E27FC236}">
                  <a16:creationId xmlns:a16="http://schemas.microsoft.com/office/drawing/2014/main" id="{A1BC790B-3F90-AB11-A486-92328D64CF66}"/>
                </a:ext>
              </a:extLst>
            </p:cNvPr>
            <p:cNvSpPr/>
            <p:nvPr/>
          </p:nvSpPr>
          <p:spPr>
            <a:xfrm rot="-2922755">
              <a:off x="8135533" y="2829922"/>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1702;p24">
              <a:extLst>
                <a:ext uri="{FF2B5EF4-FFF2-40B4-BE49-F238E27FC236}">
                  <a16:creationId xmlns:a16="http://schemas.microsoft.com/office/drawing/2014/main" id="{6A1A0D98-A376-7AF7-6C68-85E4E7723757}"/>
                </a:ext>
              </a:extLst>
            </p:cNvPr>
            <p:cNvSpPr/>
            <p:nvPr/>
          </p:nvSpPr>
          <p:spPr>
            <a:xfrm rot="-2922755">
              <a:off x="8132755" y="2807231"/>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1703;p24">
              <a:extLst>
                <a:ext uri="{FF2B5EF4-FFF2-40B4-BE49-F238E27FC236}">
                  <a16:creationId xmlns:a16="http://schemas.microsoft.com/office/drawing/2014/main" id="{2A851401-5D3D-3586-8167-41A06BB0F4BE}"/>
                </a:ext>
              </a:extLst>
            </p:cNvPr>
            <p:cNvSpPr/>
            <p:nvPr/>
          </p:nvSpPr>
          <p:spPr>
            <a:xfrm rot="-2922755">
              <a:off x="8131125" y="2785398"/>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1704;p24">
              <a:extLst>
                <a:ext uri="{FF2B5EF4-FFF2-40B4-BE49-F238E27FC236}">
                  <a16:creationId xmlns:a16="http://schemas.microsoft.com/office/drawing/2014/main" id="{182D79D9-8B9D-D151-9B09-E95F4F077725}"/>
                </a:ext>
              </a:extLst>
            </p:cNvPr>
            <p:cNvSpPr/>
            <p:nvPr/>
          </p:nvSpPr>
          <p:spPr>
            <a:xfrm rot="-2922755">
              <a:off x="8128255" y="2762874"/>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1705;p24">
              <a:extLst>
                <a:ext uri="{FF2B5EF4-FFF2-40B4-BE49-F238E27FC236}">
                  <a16:creationId xmlns:a16="http://schemas.microsoft.com/office/drawing/2014/main" id="{8951F890-DBB6-992F-8C3A-8ACB29E94DEE}"/>
                </a:ext>
              </a:extLst>
            </p:cNvPr>
            <p:cNvSpPr/>
            <p:nvPr/>
          </p:nvSpPr>
          <p:spPr>
            <a:xfrm rot="-2922755">
              <a:off x="8126166" y="2740152"/>
              <a:ext cx="17791" cy="13436"/>
            </a:xfrm>
            <a:custGeom>
              <a:avLst/>
              <a:gdLst/>
              <a:ahLst/>
              <a:cxnLst/>
              <a:rect l="l" t="t" r="r" b="b"/>
              <a:pathLst>
                <a:path w="143" h="108" extrusionOk="0">
                  <a:moveTo>
                    <a:pt x="68" y="1"/>
                  </a:moveTo>
                  <a:cubicBezTo>
                    <a:pt x="23" y="1"/>
                    <a:pt x="1" y="61"/>
                    <a:pt x="38" y="91"/>
                  </a:cubicBezTo>
                  <a:cubicBezTo>
                    <a:pt x="49" y="102"/>
                    <a:pt x="62" y="108"/>
                    <a:pt x="75" y="108"/>
                  </a:cubicBezTo>
                  <a:cubicBezTo>
                    <a:pt x="88" y="108"/>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1706;p24">
              <a:extLst>
                <a:ext uri="{FF2B5EF4-FFF2-40B4-BE49-F238E27FC236}">
                  <a16:creationId xmlns:a16="http://schemas.microsoft.com/office/drawing/2014/main" id="{CFC56FD6-CFF9-5F94-01DC-177EE49877A3}"/>
                </a:ext>
              </a:extLst>
            </p:cNvPr>
            <p:cNvSpPr/>
            <p:nvPr/>
          </p:nvSpPr>
          <p:spPr>
            <a:xfrm rot="-2922755">
              <a:off x="8124043" y="2717232"/>
              <a:ext cx="17915" cy="13436"/>
            </a:xfrm>
            <a:custGeom>
              <a:avLst/>
              <a:gdLst/>
              <a:ahLst/>
              <a:cxnLst/>
              <a:rect l="l" t="t" r="r" b="b"/>
              <a:pathLst>
                <a:path w="144" h="108" extrusionOk="0">
                  <a:moveTo>
                    <a:pt x="68" y="0"/>
                  </a:moveTo>
                  <a:cubicBezTo>
                    <a:pt x="16" y="0"/>
                    <a:pt x="1" y="60"/>
                    <a:pt x="31" y="97"/>
                  </a:cubicBezTo>
                  <a:cubicBezTo>
                    <a:pt x="41" y="104"/>
                    <a:pt x="54" y="108"/>
                    <a:pt x="67" y="108"/>
                  </a:cubicBezTo>
                  <a:cubicBezTo>
                    <a:pt x="84" y="108"/>
                    <a:pt x="101" y="102"/>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1707;p24">
              <a:extLst>
                <a:ext uri="{FF2B5EF4-FFF2-40B4-BE49-F238E27FC236}">
                  <a16:creationId xmlns:a16="http://schemas.microsoft.com/office/drawing/2014/main" id="{FA8A27B2-1CAC-9E3B-A88A-28D7DC848A30}"/>
                </a:ext>
              </a:extLst>
            </p:cNvPr>
            <p:cNvSpPr/>
            <p:nvPr/>
          </p:nvSpPr>
          <p:spPr>
            <a:xfrm rot="-2922755">
              <a:off x="8221283" y="2957291"/>
              <a:ext cx="49266" cy="36950"/>
            </a:xfrm>
            <a:custGeom>
              <a:avLst/>
              <a:gdLst/>
              <a:ahLst/>
              <a:cxnLst/>
              <a:rect l="l" t="t" r="r" b="b"/>
              <a:pathLst>
                <a:path w="396" h="297" extrusionOk="0">
                  <a:moveTo>
                    <a:pt x="204" y="1"/>
                  </a:moveTo>
                  <a:cubicBezTo>
                    <a:pt x="201" y="1"/>
                    <a:pt x="198" y="1"/>
                    <a:pt x="195" y="1"/>
                  </a:cubicBezTo>
                  <a:cubicBezTo>
                    <a:pt x="61" y="1"/>
                    <a:pt x="1" y="166"/>
                    <a:pt x="98" y="255"/>
                  </a:cubicBezTo>
                  <a:cubicBezTo>
                    <a:pt x="126" y="284"/>
                    <a:pt x="162" y="297"/>
                    <a:pt x="199"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1708;p24">
              <a:extLst>
                <a:ext uri="{FF2B5EF4-FFF2-40B4-BE49-F238E27FC236}">
                  <a16:creationId xmlns:a16="http://schemas.microsoft.com/office/drawing/2014/main" id="{4FFD6C45-63E4-917E-B809-2970BD621BCA}"/>
                </a:ext>
              </a:extLst>
            </p:cNvPr>
            <p:cNvSpPr/>
            <p:nvPr/>
          </p:nvSpPr>
          <p:spPr>
            <a:xfrm rot="-2922755">
              <a:off x="8195203" y="2703468"/>
              <a:ext cx="49391" cy="37448"/>
            </a:xfrm>
            <a:custGeom>
              <a:avLst/>
              <a:gdLst/>
              <a:ahLst/>
              <a:cxnLst/>
              <a:rect l="l" t="t" r="r" b="b"/>
              <a:pathLst>
                <a:path w="397" h="301" extrusionOk="0">
                  <a:moveTo>
                    <a:pt x="195" y="0"/>
                  </a:moveTo>
                  <a:cubicBezTo>
                    <a:pt x="60" y="8"/>
                    <a:pt x="0" y="173"/>
                    <a:pt x="97" y="262"/>
                  </a:cubicBezTo>
                  <a:cubicBezTo>
                    <a:pt x="126" y="288"/>
                    <a:pt x="162" y="301"/>
                    <a:pt x="198" y="301"/>
                  </a:cubicBezTo>
                  <a:cubicBezTo>
                    <a:pt x="237" y="301"/>
                    <a:pt x="276" y="286"/>
                    <a:pt x="307" y="255"/>
                  </a:cubicBezTo>
                  <a:cubicBezTo>
                    <a:pt x="397" y="158"/>
                    <a:pt x="322"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1709;p24">
              <a:extLst>
                <a:ext uri="{FF2B5EF4-FFF2-40B4-BE49-F238E27FC236}">
                  <a16:creationId xmlns:a16="http://schemas.microsoft.com/office/drawing/2014/main" id="{ED291362-897A-0E4B-FE6C-B146ECDE50F0}"/>
                </a:ext>
              </a:extLst>
            </p:cNvPr>
            <p:cNvSpPr/>
            <p:nvPr/>
          </p:nvSpPr>
          <p:spPr>
            <a:xfrm rot="-2922755">
              <a:off x="8233953" y="2943257"/>
              <a:ext cx="18786" cy="14307"/>
            </a:xfrm>
            <a:custGeom>
              <a:avLst/>
              <a:gdLst/>
              <a:ahLst/>
              <a:cxnLst/>
              <a:rect l="l" t="t" r="r" b="b"/>
              <a:pathLst>
                <a:path w="151" h="115" extrusionOk="0">
                  <a:moveTo>
                    <a:pt x="76" y="0"/>
                  </a:moveTo>
                  <a:cubicBezTo>
                    <a:pt x="23" y="8"/>
                    <a:pt x="1" y="67"/>
                    <a:pt x="38" y="97"/>
                  </a:cubicBezTo>
                  <a:cubicBezTo>
                    <a:pt x="49" y="109"/>
                    <a:pt x="63" y="114"/>
                    <a:pt x="76" y="114"/>
                  </a:cubicBezTo>
                  <a:cubicBezTo>
                    <a:pt x="89" y="114"/>
                    <a:pt x="102" y="109"/>
                    <a:pt x="113" y="97"/>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1710;p24">
              <a:extLst>
                <a:ext uri="{FF2B5EF4-FFF2-40B4-BE49-F238E27FC236}">
                  <a16:creationId xmlns:a16="http://schemas.microsoft.com/office/drawing/2014/main" id="{E3CFE25F-8628-9BF9-5AE9-BCDB89146000}"/>
                </a:ext>
              </a:extLst>
            </p:cNvPr>
            <p:cNvSpPr/>
            <p:nvPr/>
          </p:nvSpPr>
          <p:spPr>
            <a:xfrm rot="-2922755">
              <a:off x="8232552" y="2925364"/>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1711;p24">
              <a:extLst>
                <a:ext uri="{FF2B5EF4-FFF2-40B4-BE49-F238E27FC236}">
                  <a16:creationId xmlns:a16="http://schemas.microsoft.com/office/drawing/2014/main" id="{26AE21A2-1986-C1E1-CE4B-2E59305566E6}"/>
                </a:ext>
              </a:extLst>
            </p:cNvPr>
            <p:cNvSpPr/>
            <p:nvPr/>
          </p:nvSpPr>
          <p:spPr>
            <a:xfrm rot="-2922755">
              <a:off x="8230063" y="2906643"/>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1712;p24">
              <a:extLst>
                <a:ext uri="{FF2B5EF4-FFF2-40B4-BE49-F238E27FC236}">
                  <a16:creationId xmlns:a16="http://schemas.microsoft.com/office/drawing/2014/main" id="{F5219DEC-F1C3-740E-1FC5-58EA5542D7FF}"/>
                </a:ext>
              </a:extLst>
            </p:cNvPr>
            <p:cNvSpPr/>
            <p:nvPr/>
          </p:nvSpPr>
          <p:spPr>
            <a:xfrm rot="-2922755">
              <a:off x="8228823" y="2888610"/>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1713;p24">
              <a:extLst>
                <a:ext uri="{FF2B5EF4-FFF2-40B4-BE49-F238E27FC236}">
                  <a16:creationId xmlns:a16="http://schemas.microsoft.com/office/drawing/2014/main" id="{C6BE6B3A-EA1B-0BD7-2CFD-ED35A3052EC1}"/>
                </a:ext>
              </a:extLst>
            </p:cNvPr>
            <p:cNvSpPr/>
            <p:nvPr/>
          </p:nvSpPr>
          <p:spPr>
            <a:xfrm rot="-2922755">
              <a:off x="8226275" y="2869859"/>
              <a:ext cx="18661" cy="13561"/>
            </a:xfrm>
            <a:custGeom>
              <a:avLst/>
              <a:gdLst/>
              <a:ahLst/>
              <a:cxnLst/>
              <a:rect l="l" t="t" r="r" b="b"/>
              <a:pathLst>
                <a:path w="150" h="109" extrusionOk="0">
                  <a:moveTo>
                    <a:pt x="75" y="1"/>
                  </a:moveTo>
                  <a:cubicBezTo>
                    <a:pt x="22" y="1"/>
                    <a:pt x="0" y="61"/>
                    <a:pt x="37" y="98"/>
                  </a:cubicBezTo>
                  <a:cubicBezTo>
                    <a:pt x="48" y="105"/>
                    <a:pt x="61" y="109"/>
                    <a:pt x="73" y="109"/>
                  </a:cubicBezTo>
                  <a:cubicBezTo>
                    <a:pt x="89" y="109"/>
                    <a:pt x="104" y="103"/>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1714;p24">
              <a:extLst>
                <a:ext uri="{FF2B5EF4-FFF2-40B4-BE49-F238E27FC236}">
                  <a16:creationId xmlns:a16="http://schemas.microsoft.com/office/drawing/2014/main" id="{79D06F1A-3833-A2D7-0D12-B99C000C7DCB}"/>
                </a:ext>
              </a:extLst>
            </p:cNvPr>
            <p:cNvSpPr/>
            <p:nvPr/>
          </p:nvSpPr>
          <p:spPr>
            <a:xfrm rot="-2922755">
              <a:off x="8224750" y="2851096"/>
              <a:ext cx="17915" cy="14307"/>
            </a:xfrm>
            <a:custGeom>
              <a:avLst/>
              <a:gdLst/>
              <a:ahLst/>
              <a:cxnLst/>
              <a:rect l="l" t="t" r="r" b="b"/>
              <a:pathLst>
                <a:path w="144" h="115"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1715;p24">
              <a:extLst>
                <a:ext uri="{FF2B5EF4-FFF2-40B4-BE49-F238E27FC236}">
                  <a16:creationId xmlns:a16="http://schemas.microsoft.com/office/drawing/2014/main" id="{6014EDB7-EAA4-3DB5-4A34-6C91C7E23188}"/>
                </a:ext>
              </a:extLst>
            </p:cNvPr>
            <p:cNvSpPr/>
            <p:nvPr/>
          </p:nvSpPr>
          <p:spPr>
            <a:xfrm rot="-2922755">
              <a:off x="8222525" y="2833182"/>
              <a:ext cx="18661" cy="13436"/>
            </a:xfrm>
            <a:custGeom>
              <a:avLst/>
              <a:gdLst/>
              <a:ahLst/>
              <a:cxnLst/>
              <a:rect l="l" t="t" r="r" b="b"/>
              <a:pathLst>
                <a:path w="150" h="108" extrusionOk="0">
                  <a:moveTo>
                    <a:pt x="75" y="1"/>
                  </a:moveTo>
                  <a:cubicBezTo>
                    <a:pt x="23" y="1"/>
                    <a:pt x="0" y="61"/>
                    <a:pt x="38" y="91"/>
                  </a:cubicBezTo>
                  <a:cubicBezTo>
                    <a:pt x="49" y="102"/>
                    <a:pt x="64" y="108"/>
                    <a:pt x="78" y="108"/>
                  </a:cubicBezTo>
                  <a:cubicBezTo>
                    <a:pt x="92" y="108"/>
                    <a:pt x="105" y="102"/>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1716;p24">
              <a:extLst>
                <a:ext uri="{FF2B5EF4-FFF2-40B4-BE49-F238E27FC236}">
                  <a16:creationId xmlns:a16="http://schemas.microsoft.com/office/drawing/2014/main" id="{C7DD8819-C155-0963-7D04-20638E9B4D80}"/>
                </a:ext>
              </a:extLst>
            </p:cNvPr>
            <p:cNvSpPr/>
            <p:nvPr/>
          </p:nvSpPr>
          <p:spPr>
            <a:xfrm rot="-2922755">
              <a:off x="8220907" y="2814461"/>
              <a:ext cx="17915" cy="13934"/>
            </a:xfrm>
            <a:custGeom>
              <a:avLst/>
              <a:gdLst/>
              <a:ahLst/>
              <a:cxnLst/>
              <a:rect l="l" t="t" r="r" b="b"/>
              <a:pathLst>
                <a:path w="144" h="112" extrusionOk="0">
                  <a:moveTo>
                    <a:pt x="68" y="1"/>
                  </a:moveTo>
                  <a:cubicBezTo>
                    <a:pt x="23" y="1"/>
                    <a:pt x="1" y="60"/>
                    <a:pt x="38" y="98"/>
                  </a:cubicBezTo>
                  <a:cubicBezTo>
                    <a:pt x="48" y="107"/>
                    <a:pt x="58" y="111"/>
                    <a:pt x="69" y="111"/>
                  </a:cubicBezTo>
                  <a:cubicBezTo>
                    <a:pt x="85" y="111"/>
                    <a:pt x="100" y="103"/>
                    <a:pt x="113" y="90"/>
                  </a:cubicBezTo>
                  <a:cubicBezTo>
                    <a:pt x="143" y="60"/>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1717;p24">
              <a:extLst>
                <a:ext uri="{FF2B5EF4-FFF2-40B4-BE49-F238E27FC236}">
                  <a16:creationId xmlns:a16="http://schemas.microsoft.com/office/drawing/2014/main" id="{95BDF9A4-71B6-7A88-1304-10E3DCC0D8AD}"/>
                </a:ext>
              </a:extLst>
            </p:cNvPr>
            <p:cNvSpPr/>
            <p:nvPr/>
          </p:nvSpPr>
          <p:spPr>
            <a:xfrm rot="-2922755">
              <a:off x="8219566" y="2796203"/>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1718;p24">
              <a:extLst>
                <a:ext uri="{FF2B5EF4-FFF2-40B4-BE49-F238E27FC236}">
                  <a16:creationId xmlns:a16="http://schemas.microsoft.com/office/drawing/2014/main" id="{71BC8F8C-AD4A-FBFA-0B6A-6AA5A8BDAD6D}"/>
                </a:ext>
              </a:extLst>
            </p:cNvPr>
            <p:cNvSpPr/>
            <p:nvPr/>
          </p:nvSpPr>
          <p:spPr>
            <a:xfrm rot="-2922755">
              <a:off x="8217166" y="2777780"/>
              <a:ext cx="17791" cy="13561"/>
            </a:xfrm>
            <a:custGeom>
              <a:avLst/>
              <a:gdLst/>
              <a:ahLst/>
              <a:cxnLst/>
              <a:rect l="l" t="t" r="r" b="b"/>
              <a:pathLst>
                <a:path w="143" h="109" extrusionOk="0">
                  <a:moveTo>
                    <a:pt x="75" y="0"/>
                  </a:moveTo>
                  <a:cubicBezTo>
                    <a:pt x="22" y="0"/>
                    <a:pt x="0" y="60"/>
                    <a:pt x="37" y="98"/>
                  </a:cubicBezTo>
                  <a:cubicBezTo>
                    <a:pt x="48" y="105"/>
                    <a:pt x="59" y="108"/>
                    <a:pt x="71" y="108"/>
                  </a:cubicBezTo>
                  <a:cubicBezTo>
                    <a:pt x="85" y="108"/>
                    <a:pt x="100" y="103"/>
                    <a:pt x="112" y="90"/>
                  </a:cubicBezTo>
                  <a:cubicBezTo>
                    <a:pt x="142"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1719;p24">
              <a:extLst>
                <a:ext uri="{FF2B5EF4-FFF2-40B4-BE49-F238E27FC236}">
                  <a16:creationId xmlns:a16="http://schemas.microsoft.com/office/drawing/2014/main" id="{EB924CDA-307E-AFF7-48D2-F0DEB2DAC6DC}"/>
                </a:ext>
              </a:extLst>
            </p:cNvPr>
            <p:cNvSpPr/>
            <p:nvPr/>
          </p:nvSpPr>
          <p:spPr>
            <a:xfrm rot="-2922755">
              <a:off x="8215493" y="27586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1720;p24">
              <a:extLst>
                <a:ext uri="{FF2B5EF4-FFF2-40B4-BE49-F238E27FC236}">
                  <a16:creationId xmlns:a16="http://schemas.microsoft.com/office/drawing/2014/main" id="{44F33846-03FA-CF1B-C72C-0A612AF4875E}"/>
                </a:ext>
              </a:extLst>
            </p:cNvPr>
            <p:cNvSpPr/>
            <p:nvPr/>
          </p:nvSpPr>
          <p:spPr>
            <a:xfrm rot="-2922755">
              <a:off x="8213268" y="274077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1721;p24">
              <a:extLst>
                <a:ext uri="{FF2B5EF4-FFF2-40B4-BE49-F238E27FC236}">
                  <a16:creationId xmlns:a16="http://schemas.microsoft.com/office/drawing/2014/main" id="{54D0479D-6A5B-0D4E-04E0-164E58DB1A9D}"/>
                </a:ext>
              </a:extLst>
            </p:cNvPr>
            <p:cNvSpPr/>
            <p:nvPr/>
          </p:nvSpPr>
          <p:spPr>
            <a:xfrm rot="-2922755">
              <a:off x="8303816" y="2928047"/>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1722;p24">
              <a:extLst>
                <a:ext uri="{FF2B5EF4-FFF2-40B4-BE49-F238E27FC236}">
                  <a16:creationId xmlns:a16="http://schemas.microsoft.com/office/drawing/2014/main" id="{591870C3-34CA-7A56-9780-82B29526EC3E}"/>
                </a:ext>
              </a:extLst>
            </p:cNvPr>
            <p:cNvSpPr/>
            <p:nvPr/>
          </p:nvSpPr>
          <p:spPr>
            <a:xfrm rot="-2922755">
              <a:off x="8277979" y="2731894"/>
              <a:ext cx="49266" cy="36950"/>
            </a:xfrm>
            <a:custGeom>
              <a:avLst/>
              <a:gdLst/>
              <a:ahLst/>
              <a:cxnLst/>
              <a:rect l="l" t="t" r="r" b="b"/>
              <a:pathLst>
                <a:path w="396" h="297" extrusionOk="0">
                  <a:moveTo>
                    <a:pt x="204" y="0"/>
                  </a:moveTo>
                  <a:cubicBezTo>
                    <a:pt x="201" y="0"/>
                    <a:pt x="198" y="0"/>
                    <a:pt x="195" y="1"/>
                  </a:cubicBezTo>
                  <a:cubicBezTo>
                    <a:pt x="60" y="1"/>
                    <a:pt x="1" y="165"/>
                    <a:pt x="98" y="255"/>
                  </a:cubicBezTo>
                  <a:cubicBezTo>
                    <a:pt x="126" y="283"/>
                    <a:pt x="162" y="296"/>
                    <a:pt x="198" y="296"/>
                  </a:cubicBezTo>
                  <a:cubicBezTo>
                    <a:pt x="239" y="296"/>
                    <a:pt x="280" y="279"/>
                    <a:pt x="308" y="248"/>
                  </a:cubicBezTo>
                  <a:cubicBezTo>
                    <a:pt x="395" y="153"/>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1723;p24">
              <a:extLst>
                <a:ext uri="{FF2B5EF4-FFF2-40B4-BE49-F238E27FC236}">
                  <a16:creationId xmlns:a16="http://schemas.microsoft.com/office/drawing/2014/main" id="{2A71BF23-331B-7CB9-CE80-090FCA6A073A}"/>
                </a:ext>
              </a:extLst>
            </p:cNvPr>
            <p:cNvSpPr/>
            <p:nvPr/>
          </p:nvSpPr>
          <p:spPr>
            <a:xfrm rot="-2922755">
              <a:off x="8311407" y="2921223"/>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1724;p24">
              <a:extLst>
                <a:ext uri="{FF2B5EF4-FFF2-40B4-BE49-F238E27FC236}">
                  <a16:creationId xmlns:a16="http://schemas.microsoft.com/office/drawing/2014/main" id="{6C893C6F-B035-DA35-D374-203D83A94447}"/>
                </a:ext>
              </a:extLst>
            </p:cNvPr>
            <p:cNvSpPr/>
            <p:nvPr/>
          </p:nvSpPr>
          <p:spPr>
            <a:xfrm rot="-2922755">
              <a:off x="8310065" y="2906421"/>
              <a:ext cx="17791" cy="13810"/>
            </a:xfrm>
            <a:custGeom>
              <a:avLst/>
              <a:gdLst/>
              <a:ahLst/>
              <a:cxnLst/>
              <a:rect l="l" t="t" r="r" b="b"/>
              <a:pathLst>
                <a:path w="143" h="111" extrusionOk="0">
                  <a:moveTo>
                    <a:pt x="68" y="0"/>
                  </a:moveTo>
                  <a:cubicBezTo>
                    <a:pt x="23" y="8"/>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1725;p24">
              <a:extLst>
                <a:ext uri="{FF2B5EF4-FFF2-40B4-BE49-F238E27FC236}">
                  <a16:creationId xmlns:a16="http://schemas.microsoft.com/office/drawing/2014/main" id="{C47691B2-9433-783A-6661-22E74E79A3FB}"/>
                </a:ext>
              </a:extLst>
            </p:cNvPr>
            <p:cNvSpPr/>
            <p:nvPr/>
          </p:nvSpPr>
          <p:spPr>
            <a:xfrm rot="-2922755">
              <a:off x="8308922" y="2891938"/>
              <a:ext cx="17915" cy="13561"/>
            </a:xfrm>
            <a:custGeom>
              <a:avLst/>
              <a:gdLst/>
              <a:ahLst/>
              <a:cxnLst/>
              <a:rect l="l" t="t" r="r" b="b"/>
              <a:pathLst>
                <a:path w="144" h="109" extrusionOk="0">
                  <a:moveTo>
                    <a:pt x="68" y="1"/>
                  </a:moveTo>
                  <a:cubicBezTo>
                    <a:pt x="16" y="1"/>
                    <a:pt x="1" y="61"/>
                    <a:pt x="31" y="98"/>
                  </a:cubicBezTo>
                  <a:cubicBezTo>
                    <a:pt x="41" y="105"/>
                    <a:pt x="54" y="108"/>
                    <a:pt x="68" y="108"/>
                  </a:cubicBezTo>
                  <a:cubicBezTo>
                    <a:pt x="84" y="108"/>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1726;p24">
              <a:extLst>
                <a:ext uri="{FF2B5EF4-FFF2-40B4-BE49-F238E27FC236}">
                  <a16:creationId xmlns:a16="http://schemas.microsoft.com/office/drawing/2014/main" id="{AF52808C-6763-F90A-9CDC-55B44A63CE8E}"/>
                </a:ext>
              </a:extLst>
            </p:cNvPr>
            <p:cNvSpPr/>
            <p:nvPr/>
          </p:nvSpPr>
          <p:spPr>
            <a:xfrm rot="-2922755">
              <a:off x="8307362" y="2878206"/>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1727;p24">
              <a:extLst>
                <a:ext uri="{FF2B5EF4-FFF2-40B4-BE49-F238E27FC236}">
                  <a16:creationId xmlns:a16="http://schemas.microsoft.com/office/drawing/2014/main" id="{40F72471-8292-AAD4-AE00-D627AA85163C}"/>
                </a:ext>
              </a:extLst>
            </p:cNvPr>
            <p:cNvSpPr/>
            <p:nvPr/>
          </p:nvSpPr>
          <p:spPr>
            <a:xfrm rot="-2922755">
              <a:off x="8305975" y="2863030"/>
              <a:ext cx="17791" cy="13934"/>
            </a:xfrm>
            <a:custGeom>
              <a:avLst/>
              <a:gdLst/>
              <a:ahLst/>
              <a:cxnLst/>
              <a:rect l="l" t="t" r="r" b="b"/>
              <a:pathLst>
                <a:path w="143" h="112" extrusionOk="0">
                  <a:moveTo>
                    <a:pt x="67" y="1"/>
                  </a:moveTo>
                  <a:cubicBezTo>
                    <a:pt x="23" y="8"/>
                    <a:pt x="0" y="60"/>
                    <a:pt x="30" y="98"/>
                  </a:cubicBezTo>
                  <a:cubicBezTo>
                    <a:pt x="39" y="107"/>
                    <a:pt x="52" y="111"/>
                    <a:pt x="64" y="111"/>
                  </a:cubicBezTo>
                  <a:cubicBezTo>
                    <a:pt x="81" y="111"/>
                    <a:pt x="99" y="103"/>
                    <a:pt x="112" y="90"/>
                  </a:cubicBezTo>
                  <a:cubicBezTo>
                    <a:pt x="142" y="60"/>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1728;p24">
              <a:extLst>
                <a:ext uri="{FF2B5EF4-FFF2-40B4-BE49-F238E27FC236}">
                  <a16:creationId xmlns:a16="http://schemas.microsoft.com/office/drawing/2014/main" id="{AF978DC2-6FC7-E715-9F22-09590247C4DC}"/>
                </a:ext>
              </a:extLst>
            </p:cNvPr>
            <p:cNvSpPr/>
            <p:nvPr/>
          </p:nvSpPr>
          <p:spPr>
            <a:xfrm rot="-2922755">
              <a:off x="8303981" y="2849113"/>
              <a:ext cx="18786" cy="13312"/>
            </a:xfrm>
            <a:custGeom>
              <a:avLst/>
              <a:gdLst/>
              <a:ahLst/>
              <a:cxnLst/>
              <a:rect l="l" t="t" r="r" b="b"/>
              <a:pathLst>
                <a:path w="151" h="107" extrusionOk="0">
                  <a:moveTo>
                    <a:pt x="76" y="0"/>
                  </a:moveTo>
                  <a:cubicBezTo>
                    <a:pt x="23" y="0"/>
                    <a:pt x="1" y="60"/>
                    <a:pt x="38" y="90"/>
                  </a:cubicBezTo>
                  <a:cubicBezTo>
                    <a:pt x="50" y="101"/>
                    <a:pt x="63" y="107"/>
                    <a:pt x="76" y="107"/>
                  </a:cubicBezTo>
                  <a:cubicBezTo>
                    <a:pt x="89" y="107"/>
                    <a:pt x="102" y="101"/>
                    <a:pt x="113" y="90"/>
                  </a:cubicBezTo>
                  <a:cubicBezTo>
                    <a:pt x="151"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1729;p24">
              <a:extLst>
                <a:ext uri="{FF2B5EF4-FFF2-40B4-BE49-F238E27FC236}">
                  <a16:creationId xmlns:a16="http://schemas.microsoft.com/office/drawing/2014/main" id="{E1259009-E148-273C-F3FE-386CE131D607}"/>
                </a:ext>
              </a:extLst>
            </p:cNvPr>
            <p:cNvSpPr/>
            <p:nvPr/>
          </p:nvSpPr>
          <p:spPr>
            <a:xfrm rot="-2922755">
              <a:off x="8303294" y="2834986"/>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8"/>
                    <a:pt x="71" y="108"/>
                  </a:cubicBezTo>
                  <a:cubicBezTo>
                    <a:pt x="86" y="108"/>
                    <a:pt x="101" y="102"/>
                    <a:pt x="113" y="91"/>
                  </a:cubicBezTo>
                  <a:cubicBezTo>
                    <a:pt x="141" y="55"/>
                    <a:pt x="12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1730;p24">
              <a:extLst>
                <a:ext uri="{FF2B5EF4-FFF2-40B4-BE49-F238E27FC236}">
                  <a16:creationId xmlns:a16="http://schemas.microsoft.com/office/drawing/2014/main" id="{637C6635-5744-5076-B8FF-C3CEEB82B4F7}"/>
                </a:ext>
              </a:extLst>
            </p:cNvPr>
            <p:cNvSpPr/>
            <p:nvPr/>
          </p:nvSpPr>
          <p:spPr>
            <a:xfrm rot="-2922755">
              <a:off x="8301081" y="2820184"/>
              <a:ext cx="18661" cy="13810"/>
            </a:xfrm>
            <a:custGeom>
              <a:avLst/>
              <a:gdLst/>
              <a:ahLst/>
              <a:cxnLst/>
              <a:rect l="l" t="t" r="r" b="b"/>
              <a:pathLst>
                <a:path w="150" h="111" extrusionOk="0">
                  <a:moveTo>
                    <a:pt x="75" y="0"/>
                  </a:moveTo>
                  <a:cubicBezTo>
                    <a:pt x="23" y="0"/>
                    <a:pt x="0" y="60"/>
                    <a:pt x="38" y="97"/>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1731;p24">
              <a:extLst>
                <a:ext uri="{FF2B5EF4-FFF2-40B4-BE49-F238E27FC236}">
                  <a16:creationId xmlns:a16="http://schemas.microsoft.com/office/drawing/2014/main" id="{00792E6A-27DA-D3BB-99DC-B897769F106C}"/>
                </a:ext>
              </a:extLst>
            </p:cNvPr>
            <p:cNvSpPr/>
            <p:nvPr/>
          </p:nvSpPr>
          <p:spPr>
            <a:xfrm rot="-2922755">
              <a:off x="8300061" y="2806095"/>
              <a:ext cx="17791" cy="13436"/>
            </a:xfrm>
            <a:custGeom>
              <a:avLst/>
              <a:gdLst/>
              <a:ahLst/>
              <a:cxnLst/>
              <a:rect l="l" t="t" r="r" b="b"/>
              <a:pathLst>
                <a:path w="143" h="108" extrusionOk="0">
                  <a:moveTo>
                    <a:pt x="68" y="1"/>
                  </a:moveTo>
                  <a:cubicBezTo>
                    <a:pt x="23" y="1"/>
                    <a:pt x="1" y="61"/>
                    <a:pt x="30" y="91"/>
                  </a:cubicBezTo>
                  <a:cubicBezTo>
                    <a:pt x="42" y="102"/>
                    <a:pt x="57" y="107"/>
                    <a:pt x="72" y="107"/>
                  </a:cubicBezTo>
                  <a:cubicBezTo>
                    <a:pt x="87" y="107"/>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1732;p24">
              <a:extLst>
                <a:ext uri="{FF2B5EF4-FFF2-40B4-BE49-F238E27FC236}">
                  <a16:creationId xmlns:a16="http://schemas.microsoft.com/office/drawing/2014/main" id="{271FF5A8-DAA8-48E0-8101-485DE3A51A88}"/>
                </a:ext>
              </a:extLst>
            </p:cNvPr>
            <p:cNvSpPr/>
            <p:nvPr/>
          </p:nvSpPr>
          <p:spPr>
            <a:xfrm rot="-2922755">
              <a:off x="8298400" y="2792016"/>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1733;p24">
              <a:extLst>
                <a:ext uri="{FF2B5EF4-FFF2-40B4-BE49-F238E27FC236}">
                  <a16:creationId xmlns:a16="http://schemas.microsoft.com/office/drawing/2014/main" id="{24BB546A-4604-7EDB-693C-0B479E764599}"/>
                </a:ext>
              </a:extLst>
            </p:cNvPr>
            <p:cNvSpPr/>
            <p:nvPr/>
          </p:nvSpPr>
          <p:spPr>
            <a:xfrm rot="-2922755">
              <a:off x="8296917" y="2777277"/>
              <a:ext cx="17791" cy="13561"/>
            </a:xfrm>
            <a:custGeom>
              <a:avLst/>
              <a:gdLst/>
              <a:ahLst/>
              <a:cxnLst/>
              <a:rect l="l" t="t" r="r" b="b"/>
              <a:pathLst>
                <a:path w="143" h="109" extrusionOk="0">
                  <a:moveTo>
                    <a:pt x="68" y="1"/>
                  </a:moveTo>
                  <a:cubicBezTo>
                    <a:pt x="23" y="1"/>
                    <a:pt x="1" y="60"/>
                    <a:pt x="38" y="98"/>
                  </a:cubicBezTo>
                  <a:cubicBezTo>
                    <a:pt x="45" y="105"/>
                    <a:pt x="56" y="108"/>
                    <a:pt x="69" y="108"/>
                  </a:cubicBezTo>
                  <a:cubicBezTo>
                    <a:pt x="84" y="108"/>
                    <a:pt x="101" y="103"/>
                    <a:pt x="113" y="90"/>
                  </a:cubicBezTo>
                  <a:cubicBezTo>
                    <a:pt x="143" y="60"/>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1734;p24">
              <a:extLst>
                <a:ext uri="{FF2B5EF4-FFF2-40B4-BE49-F238E27FC236}">
                  <a16:creationId xmlns:a16="http://schemas.microsoft.com/office/drawing/2014/main" id="{A082BC32-911F-1BF8-99B2-8E6BFECB189E}"/>
                </a:ext>
              </a:extLst>
            </p:cNvPr>
            <p:cNvSpPr/>
            <p:nvPr/>
          </p:nvSpPr>
          <p:spPr>
            <a:xfrm rot="-2922755">
              <a:off x="8295145" y="2763203"/>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1735;p24">
              <a:extLst>
                <a:ext uri="{FF2B5EF4-FFF2-40B4-BE49-F238E27FC236}">
                  <a16:creationId xmlns:a16="http://schemas.microsoft.com/office/drawing/2014/main" id="{EAAADAB0-E540-3E64-77D3-18960773318B}"/>
                </a:ext>
              </a:extLst>
            </p:cNvPr>
            <p:cNvSpPr/>
            <p:nvPr/>
          </p:nvSpPr>
          <p:spPr>
            <a:xfrm rot="-2922755">
              <a:off x="8368811" y="2899068"/>
              <a:ext cx="50137" cy="37572"/>
            </a:xfrm>
            <a:custGeom>
              <a:avLst/>
              <a:gdLst/>
              <a:ahLst/>
              <a:cxnLst/>
              <a:rect l="l" t="t" r="r" b="b"/>
              <a:pathLst>
                <a:path w="403" h="302" extrusionOk="0">
                  <a:moveTo>
                    <a:pt x="204" y="1"/>
                  </a:moveTo>
                  <a:cubicBezTo>
                    <a:pt x="201" y="1"/>
                    <a:pt x="198" y="1"/>
                    <a:pt x="195" y="1"/>
                  </a:cubicBezTo>
                  <a:cubicBezTo>
                    <a:pt x="60" y="8"/>
                    <a:pt x="0" y="166"/>
                    <a:pt x="97" y="263"/>
                  </a:cubicBezTo>
                  <a:cubicBezTo>
                    <a:pt x="126" y="288"/>
                    <a:pt x="164" y="301"/>
                    <a:pt x="201" y="301"/>
                  </a:cubicBezTo>
                  <a:cubicBezTo>
                    <a:pt x="241" y="301"/>
                    <a:pt x="280" y="286"/>
                    <a:pt x="307" y="255"/>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1736;p24">
              <a:extLst>
                <a:ext uri="{FF2B5EF4-FFF2-40B4-BE49-F238E27FC236}">
                  <a16:creationId xmlns:a16="http://schemas.microsoft.com/office/drawing/2014/main" id="{ED5B4DC0-193E-6E64-C4F5-F42E077D68D1}"/>
                </a:ext>
              </a:extLst>
            </p:cNvPr>
            <p:cNvSpPr/>
            <p:nvPr/>
          </p:nvSpPr>
          <p:spPr>
            <a:xfrm rot="-2922755">
              <a:off x="8354185" y="2758878"/>
              <a:ext cx="50137" cy="36950"/>
            </a:xfrm>
            <a:custGeom>
              <a:avLst/>
              <a:gdLst/>
              <a:ahLst/>
              <a:cxnLst/>
              <a:rect l="l" t="t" r="r" b="b"/>
              <a:pathLst>
                <a:path w="403" h="297" extrusionOk="0">
                  <a:moveTo>
                    <a:pt x="204" y="1"/>
                  </a:moveTo>
                  <a:cubicBezTo>
                    <a:pt x="201" y="1"/>
                    <a:pt x="198" y="1"/>
                    <a:pt x="195" y="1"/>
                  </a:cubicBezTo>
                  <a:cubicBezTo>
                    <a:pt x="68" y="1"/>
                    <a:pt x="0" y="166"/>
                    <a:pt x="97" y="255"/>
                  </a:cubicBezTo>
                  <a:cubicBezTo>
                    <a:pt x="129" y="284"/>
                    <a:pt x="166" y="297"/>
                    <a:pt x="202" y="297"/>
                  </a:cubicBezTo>
                  <a:cubicBezTo>
                    <a:pt x="242" y="297"/>
                    <a:pt x="283" y="280"/>
                    <a:pt x="315" y="248"/>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1737;p24">
              <a:extLst>
                <a:ext uri="{FF2B5EF4-FFF2-40B4-BE49-F238E27FC236}">
                  <a16:creationId xmlns:a16="http://schemas.microsoft.com/office/drawing/2014/main" id="{0D1966CB-9F1A-AB4D-6BAE-EFB70795242E}"/>
                </a:ext>
              </a:extLst>
            </p:cNvPr>
            <p:cNvSpPr/>
            <p:nvPr/>
          </p:nvSpPr>
          <p:spPr>
            <a:xfrm rot="-2922755">
              <a:off x="8383124" y="289743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1738;p24">
              <a:extLst>
                <a:ext uri="{FF2B5EF4-FFF2-40B4-BE49-F238E27FC236}">
                  <a16:creationId xmlns:a16="http://schemas.microsoft.com/office/drawing/2014/main" id="{F58065EB-EB2F-E443-0029-32BB1B612C0C}"/>
                </a:ext>
              </a:extLst>
            </p:cNvPr>
            <p:cNvSpPr/>
            <p:nvPr/>
          </p:nvSpPr>
          <p:spPr>
            <a:xfrm rot="-2922755">
              <a:off x="8382588" y="2887232"/>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1739;p24">
              <a:extLst>
                <a:ext uri="{FF2B5EF4-FFF2-40B4-BE49-F238E27FC236}">
                  <a16:creationId xmlns:a16="http://schemas.microsoft.com/office/drawing/2014/main" id="{E28F3EA6-9C95-97C0-A1E6-A19C7F246A6A}"/>
                </a:ext>
              </a:extLst>
            </p:cNvPr>
            <p:cNvSpPr/>
            <p:nvPr/>
          </p:nvSpPr>
          <p:spPr>
            <a:xfrm rot="-2922755">
              <a:off x="8380709" y="2876255"/>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1740;p24">
              <a:extLst>
                <a:ext uri="{FF2B5EF4-FFF2-40B4-BE49-F238E27FC236}">
                  <a16:creationId xmlns:a16="http://schemas.microsoft.com/office/drawing/2014/main" id="{A27AAD82-82A0-C997-F52F-EC21A17C8CF8}"/>
                </a:ext>
              </a:extLst>
            </p:cNvPr>
            <p:cNvSpPr/>
            <p:nvPr/>
          </p:nvSpPr>
          <p:spPr>
            <a:xfrm rot="-2922755">
              <a:off x="8380102" y="28661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1741;p24">
              <a:extLst>
                <a:ext uri="{FF2B5EF4-FFF2-40B4-BE49-F238E27FC236}">
                  <a16:creationId xmlns:a16="http://schemas.microsoft.com/office/drawing/2014/main" id="{085B90A4-A42F-5F59-D5AE-D6DB52C551A9}"/>
                </a:ext>
              </a:extLst>
            </p:cNvPr>
            <p:cNvSpPr/>
            <p:nvPr/>
          </p:nvSpPr>
          <p:spPr>
            <a:xfrm rot="-2922755">
              <a:off x="8378545" y="2855997"/>
              <a:ext cx="18786" cy="13934"/>
            </a:xfrm>
            <a:custGeom>
              <a:avLst/>
              <a:gdLst/>
              <a:ahLst/>
              <a:cxnLst/>
              <a:rect l="l" t="t" r="r" b="b"/>
              <a:pathLst>
                <a:path w="151" h="112" extrusionOk="0">
                  <a:moveTo>
                    <a:pt x="76" y="1"/>
                  </a:moveTo>
                  <a:cubicBezTo>
                    <a:pt x="23" y="1"/>
                    <a:pt x="1" y="61"/>
                    <a:pt x="38" y="98"/>
                  </a:cubicBezTo>
                  <a:cubicBezTo>
                    <a:pt x="48" y="108"/>
                    <a:pt x="60" y="112"/>
                    <a:pt x="72" y="112"/>
                  </a:cubicBezTo>
                  <a:cubicBezTo>
                    <a:pt x="88" y="112"/>
                    <a:pt x="104"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1742;p24">
              <a:extLst>
                <a:ext uri="{FF2B5EF4-FFF2-40B4-BE49-F238E27FC236}">
                  <a16:creationId xmlns:a16="http://schemas.microsoft.com/office/drawing/2014/main" id="{4A0441DE-FDE5-9E1B-19C4-B0C3C965C3D8}"/>
                </a:ext>
              </a:extLst>
            </p:cNvPr>
            <p:cNvSpPr/>
            <p:nvPr/>
          </p:nvSpPr>
          <p:spPr>
            <a:xfrm rot="-2922755">
              <a:off x="8377891" y="2845900"/>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1743;p24">
              <a:extLst>
                <a:ext uri="{FF2B5EF4-FFF2-40B4-BE49-F238E27FC236}">
                  <a16:creationId xmlns:a16="http://schemas.microsoft.com/office/drawing/2014/main" id="{02F656B4-EBC6-4033-0ED7-D2072543091C}"/>
                </a:ext>
              </a:extLst>
            </p:cNvPr>
            <p:cNvSpPr/>
            <p:nvPr/>
          </p:nvSpPr>
          <p:spPr>
            <a:xfrm rot="-2922755">
              <a:off x="8377254" y="2835468"/>
              <a:ext cx="17791" cy="13436"/>
            </a:xfrm>
            <a:custGeom>
              <a:avLst/>
              <a:gdLst/>
              <a:ahLst/>
              <a:cxnLst/>
              <a:rect l="l" t="t" r="r" b="b"/>
              <a:pathLst>
                <a:path w="143" h="108" extrusionOk="0">
                  <a:moveTo>
                    <a:pt x="68" y="0"/>
                  </a:moveTo>
                  <a:cubicBezTo>
                    <a:pt x="16" y="0"/>
                    <a:pt x="1" y="60"/>
                    <a:pt x="31" y="97"/>
                  </a:cubicBezTo>
                  <a:cubicBezTo>
                    <a:pt x="41" y="104"/>
                    <a:pt x="54" y="108"/>
                    <a:pt x="67" y="108"/>
                  </a:cubicBezTo>
                  <a:cubicBezTo>
                    <a:pt x="84" y="108"/>
                    <a:pt x="100"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1744;p24">
              <a:extLst>
                <a:ext uri="{FF2B5EF4-FFF2-40B4-BE49-F238E27FC236}">
                  <a16:creationId xmlns:a16="http://schemas.microsoft.com/office/drawing/2014/main" id="{DA38C8BD-6CE9-30A4-26AB-191538258C69}"/>
                </a:ext>
              </a:extLst>
            </p:cNvPr>
            <p:cNvSpPr/>
            <p:nvPr/>
          </p:nvSpPr>
          <p:spPr>
            <a:xfrm rot="-2922755">
              <a:off x="8375846" y="2825656"/>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1745;p24">
              <a:extLst>
                <a:ext uri="{FF2B5EF4-FFF2-40B4-BE49-F238E27FC236}">
                  <a16:creationId xmlns:a16="http://schemas.microsoft.com/office/drawing/2014/main" id="{A8D1CE98-B810-96F3-1F7A-BB577579EBFB}"/>
                </a:ext>
              </a:extLst>
            </p:cNvPr>
            <p:cNvSpPr/>
            <p:nvPr/>
          </p:nvSpPr>
          <p:spPr>
            <a:xfrm rot="-2922755">
              <a:off x="8375162" y="2815121"/>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1746;p24">
              <a:extLst>
                <a:ext uri="{FF2B5EF4-FFF2-40B4-BE49-F238E27FC236}">
                  <a16:creationId xmlns:a16="http://schemas.microsoft.com/office/drawing/2014/main" id="{35827B03-DD0F-A023-A64A-6D55DAD0280D}"/>
                </a:ext>
              </a:extLst>
            </p:cNvPr>
            <p:cNvSpPr/>
            <p:nvPr/>
          </p:nvSpPr>
          <p:spPr>
            <a:xfrm rot="-2922755">
              <a:off x="8373820" y="28049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1747;p24">
              <a:extLst>
                <a:ext uri="{FF2B5EF4-FFF2-40B4-BE49-F238E27FC236}">
                  <a16:creationId xmlns:a16="http://schemas.microsoft.com/office/drawing/2014/main" id="{DDA9E121-19D7-0810-D7BE-D34D2C80C3FC}"/>
                </a:ext>
              </a:extLst>
            </p:cNvPr>
            <p:cNvSpPr/>
            <p:nvPr/>
          </p:nvSpPr>
          <p:spPr>
            <a:xfrm rot="-2922755">
              <a:off x="8373284" y="2794722"/>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1748;p24">
              <a:extLst>
                <a:ext uri="{FF2B5EF4-FFF2-40B4-BE49-F238E27FC236}">
                  <a16:creationId xmlns:a16="http://schemas.microsoft.com/office/drawing/2014/main" id="{85BA35EF-01C1-3E2C-62F4-21BF5B92F184}"/>
                </a:ext>
              </a:extLst>
            </p:cNvPr>
            <p:cNvSpPr/>
            <p:nvPr/>
          </p:nvSpPr>
          <p:spPr>
            <a:xfrm rot="-2922755">
              <a:off x="8371452" y="2783849"/>
              <a:ext cx="18786" cy="14307"/>
            </a:xfrm>
            <a:custGeom>
              <a:avLst/>
              <a:gdLst/>
              <a:ahLst/>
              <a:cxnLst/>
              <a:rect l="l" t="t" r="r" b="b"/>
              <a:pathLst>
                <a:path w="151" h="115" extrusionOk="0">
                  <a:moveTo>
                    <a:pt x="75" y="0"/>
                  </a:moveTo>
                  <a:cubicBezTo>
                    <a:pt x="23" y="8"/>
                    <a:pt x="1" y="67"/>
                    <a:pt x="38" y="97"/>
                  </a:cubicBezTo>
                  <a:cubicBezTo>
                    <a:pt x="49" y="109"/>
                    <a:pt x="62" y="114"/>
                    <a:pt x="75" y="114"/>
                  </a:cubicBezTo>
                  <a:cubicBezTo>
                    <a:pt x="89" y="114"/>
                    <a:pt x="102"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1749;p24">
              <a:extLst>
                <a:ext uri="{FF2B5EF4-FFF2-40B4-BE49-F238E27FC236}">
                  <a16:creationId xmlns:a16="http://schemas.microsoft.com/office/drawing/2014/main" id="{6994FE4B-25FA-3078-B1AC-72D92A6C0AEC}"/>
                </a:ext>
              </a:extLst>
            </p:cNvPr>
            <p:cNvSpPr/>
            <p:nvPr/>
          </p:nvSpPr>
          <p:spPr>
            <a:xfrm rot="-2922755">
              <a:off x="8441976" y="2869585"/>
              <a:ext cx="37323" cy="37448"/>
            </a:xfrm>
            <a:custGeom>
              <a:avLst/>
              <a:gdLst/>
              <a:ahLst/>
              <a:cxnLst/>
              <a:rect l="l" t="t" r="r" b="b"/>
              <a:pathLst>
                <a:path w="300" h="301" extrusionOk="0">
                  <a:moveTo>
                    <a:pt x="150" y="1"/>
                  </a:moveTo>
                  <a:cubicBezTo>
                    <a:pt x="67" y="1"/>
                    <a:pt x="0" y="68"/>
                    <a:pt x="0" y="151"/>
                  </a:cubicBezTo>
                  <a:cubicBezTo>
                    <a:pt x="0" y="233"/>
                    <a:pt x="67" y="300"/>
                    <a:pt x="150" y="300"/>
                  </a:cubicBezTo>
                  <a:cubicBezTo>
                    <a:pt x="232" y="300"/>
                    <a:pt x="299" y="233"/>
                    <a:pt x="299" y="151"/>
                  </a:cubicBezTo>
                  <a:cubicBezTo>
                    <a:pt x="299"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1750;p24">
              <a:extLst>
                <a:ext uri="{FF2B5EF4-FFF2-40B4-BE49-F238E27FC236}">
                  <a16:creationId xmlns:a16="http://schemas.microsoft.com/office/drawing/2014/main" id="{3A8A8C7E-D101-D83C-6942-39BC8A08812E}"/>
                </a:ext>
              </a:extLst>
            </p:cNvPr>
            <p:cNvSpPr/>
            <p:nvPr/>
          </p:nvSpPr>
          <p:spPr>
            <a:xfrm rot="-2922755">
              <a:off x="8427527" y="2784846"/>
              <a:ext cx="49142" cy="37448"/>
            </a:xfrm>
            <a:custGeom>
              <a:avLst/>
              <a:gdLst/>
              <a:ahLst/>
              <a:cxnLst/>
              <a:rect l="l" t="t" r="r" b="b"/>
              <a:pathLst>
                <a:path w="395" h="301" extrusionOk="0">
                  <a:moveTo>
                    <a:pt x="203" y="0"/>
                  </a:moveTo>
                  <a:cubicBezTo>
                    <a:pt x="200" y="0"/>
                    <a:pt x="198" y="0"/>
                    <a:pt x="195" y="0"/>
                  </a:cubicBezTo>
                  <a:cubicBezTo>
                    <a:pt x="60" y="8"/>
                    <a:pt x="0" y="173"/>
                    <a:pt x="98" y="262"/>
                  </a:cubicBezTo>
                  <a:cubicBezTo>
                    <a:pt x="126" y="288"/>
                    <a:pt x="164" y="301"/>
                    <a:pt x="201" y="301"/>
                  </a:cubicBezTo>
                  <a:cubicBezTo>
                    <a:pt x="241" y="301"/>
                    <a:pt x="280" y="286"/>
                    <a:pt x="307" y="255"/>
                  </a:cubicBezTo>
                  <a:cubicBezTo>
                    <a:pt x="395" y="160"/>
                    <a:pt x="325"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1751;p24">
              <a:extLst>
                <a:ext uri="{FF2B5EF4-FFF2-40B4-BE49-F238E27FC236}">
                  <a16:creationId xmlns:a16="http://schemas.microsoft.com/office/drawing/2014/main" id="{2C225475-8663-202C-8FF4-F84C129DE70D}"/>
                </a:ext>
              </a:extLst>
            </p:cNvPr>
            <p:cNvSpPr/>
            <p:nvPr/>
          </p:nvSpPr>
          <p:spPr>
            <a:xfrm rot="-2922755">
              <a:off x="8450957" y="2872808"/>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1752;p24">
              <a:extLst>
                <a:ext uri="{FF2B5EF4-FFF2-40B4-BE49-F238E27FC236}">
                  <a16:creationId xmlns:a16="http://schemas.microsoft.com/office/drawing/2014/main" id="{93A10F4F-8062-2524-B952-244CEC64BEE6}"/>
                </a:ext>
              </a:extLst>
            </p:cNvPr>
            <p:cNvSpPr/>
            <p:nvPr/>
          </p:nvSpPr>
          <p:spPr>
            <a:xfrm rot="-2922755">
              <a:off x="8449812" y="2866639"/>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1753;p24">
              <a:extLst>
                <a:ext uri="{FF2B5EF4-FFF2-40B4-BE49-F238E27FC236}">
                  <a16:creationId xmlns:a16="http://schemas.microsoft.com/office/drawing/2014/main" id="{9D4C0A22-A779-3A84-4274-EF739FA24F84}"/>
                </a:ext>
              </a:extLst>
            </p:cNvPr>
            <p:cNvSpPr/>
            <p:nvPr/>
          </p:nvSpPr>
          <p:spPr>
            <a:xfrm rot="-2922755">
              <a:off x="8449586" y="2860324"/>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1754;p24">
              <a:extLst>
                <a:ext uri="{FF2B5EF4-FFF2-40B4-BE49-F238E27FC236}">
                  <a16:creationId xmlns:a16="http://schemas.microsoft.com/office/drawing/2014/main" id="{6AD52B8A-41C2-3368-4239-9CF163EFEEF2}"/>
                </a:ext>
              </a:extLst>
            </p:cNvPr>
            <p:cNvSpPr/>
            <p:nvPr/>
          </p:nvSpPr>
          <p:spPr>
            <a:xfrm rot="-2922755">
              <a:off x="8448420" y="2854108"/>
              <a:ext cx="18786" cy="13934"/>
            </a:xfrm>
            <a:custGeom>
              <a:avLst/>
              <a:gdLst/>
              <a:ahLst/>
              <a:cxnLst/>
              <a:rect l="l" t="t" r="r" b="b"/>
              <a:pathLst>
                <a:path w="151" h="112" extrusionOk="0">
                  <a:moveTo>
                    <a:pt x="75" y="1"/>
                  </a:moveTo>
                  <a:cubicBezTo>
                    <a:pt x="23" y="8"/>
                    <a:pt x="1" y="60"/>
                    <a:pt x="38" y="98"/>
                  </a:cubicBezTo>
                  <a:cubicBezTo>
                    <a:pt x="47" y="107"/>
                    <a:pt x="59" y="111"/>
                    <a:pt x="71" y="111"/>
                  </a:cubicBezTo>
                  <a:cubicBezTo>
                    <a:pt x="88" y="111"/>
                    <a:pt x="104"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1755;p24">
              <a:extLst>
                <a:ext uri="{FF2B5EF4-FFF2-40B4-BE49-F238E27FC236}">
                  <a16:creationId xmlns:a16="http://schemas.microsoft.com/office/drawing/2014/main" id="{7D523126-7315-4B18-9E85-57788C4ECFF5}"/>
                </a:ext>
              </a:extLst>
            </p:cNvPr>
            <p:cNvSpPr/>
            <p:nvPr/>
          </p:nvSpPr>
          <p:spPr>
            <a:xfrm rot="-2922755">
              <a:off x="8448391" y="2847829"/>
              <a:ext cx="17791" cy="14307"/>
            </a:xfrm>
            <a:custGeom>
              <a:avLst/>
              <a:gdLst/>
              <a:ahLst/>
              <a:cxnLst/>
              <a:rect l="l" t="t" r="r" b="b"/>
              <a:pathLst>
                <a:path w="143" h="115" extrusionOk="0">
                  <a:moveTo>
                    <a:pt x="67" y="0"/>
                  </a:moveTo>
                  <a:cubicBezTo>
                    <a:pt x="22" y="8"/>
                    <a:pt x="0" y="67"/>
                    <a:pt x="37" y="97"/>
                  </a:cubicBezTo>
                  <a:cubicBezTo>
                    <a:pt x="49" y="109"/>
                    <a:pt x="62" y="114"/>
                    <a:pt x="75" y="114"/>
                  </a:cubicBezTo>
                  <a:cubicBezTo>
                    <a:pt x="88" y="114"/>
                    <a:pt x="101" y="109"/>
                    <a:pt x="112" y="97"/>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1756;p24">
              <a:extLst>
                <a:ext uri="{FF2B5EF4-FFF2-40B4-BE49-F238E27FC236}">
                  <a16:creationId xmlns:a16="http://schemas.microsoft.com/office/drawing/2014/main" id="{6701C56E-F399-57C3-B12B-45D71ECBADAC}"/>
                </a:ext>
              </a:extLst>
            </p:cNvPr>
            <p:cNvSpPr/>
            <p:nvPr/>
          </p:nvSpPr>
          <p:spPr>
            <a:xfrm rot="-2922755">
              <a:off x="8448245" y="284206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1757;p24">
              <a:extLst>
                <a:ext uri="{FF2B5EF4-FFF2-40B4-BE49-F238E27FC236}">
                  <a16:creationId xmlns:a16="http://schemas.microsoft.com/office/drawing/2014/main" id="{D8D2F786-CCDF-A0F7-E0DB-83E9B5B71AF1}"/>
                </a:ext>
              </a:extLst>
            </p:cNvPr>
            <p:cNvSpPr/>
            <p:nvPr/>
          </p:nvSpPr>
          <p:spPr>
            <a:xfrm rot="-2922755">
              <a:off x="8447207" y="2836131"/>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1758;p24">
              <a:extLst>
                <a:ext uri="{FF2B5EF4-FFF2-40B4-BE49-F238E27FC236}">
                  <a16:creationId xmlns:a16="http://schemas.microsoft.com/office/drawing/2014/main" id="{9285FC5B-0660-659D-C7D2-928B079B2631}"/>
                </a:ext>
              </a:extLst>
            </p:cNvPr>
            <p:cNvSpPr/>
            <p:nvPr/>
          </p:nvSpPr>
          <p:spPr>
            <a:xfrm rot="-2922755">
              <a:off x="8446717" y="2829609"/>
              <a:ext cx="17915" cy="13312"/>
            </a:xfrm>
            <a:custGeom>
              <a:avLst/>
              <a:gdLst/>
              <a:ahLst/>
              <a:cxnLst/>
              <a:rect l="l" t="t" r="r" b="b"/>
              <a:pathLst>
                <a:path w="144" h="107" extrusionOk="0">
                  <a:moveTo>
                    <a:pt x="68" y="0"/>
                  </a:moveTo>
                  <a:cubicBezTo>
                    <a:pt x="16"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1759;p24">
              <a:extLst>
                <a:ext uri="{FF2B5EF4-FFF2-40B4-BE49-F238E27FC236}">
                  <a16:creationId xmlns:a16="http://schemas.microsoft.com/office/drawing/2014/main" id="{11B2098D-DB8A-D139-C480-CE79BE61DB96}"/>
                </a:ext>
              </a:extLst>
            </p:cNvPr>
            <p:cNvSpPr/>
            <p:nvPr/>
          </p:nvSpPr>
          <p:spPr>
            <a:xfrm rot="-2922755">
              <a:off x="8445742" y="2823689"/>
              <a:ext cx="17791" cy="13561"/>
            </a:xfrm>
            <a:custGeom>
              <a:avLst/>
              <a:gdLst/>
              <a:ahLst/>
              <a:cxnLst/>
              <a:rect l="l" t="t" r="r" b="b"/>
              <a:pathLst>
                <a:path w="143" h="109" extrusionOk="0">
                  <a:moveTo>
                    <a:pt x="76" y="1"/>
                  </a:moveTo>
                  <a:cubicBezTo>
                    <a:pt x="23" y="1"/>
                    <a:pt x="1" y="61"/>
                    <a:pt x="38" y="98"/>
                  </a:cubicBezTo>
                  <a:cubicBezTo>
                    <a:pt x="48" y="105"/>
                    <a:pt x="60" y="109"/>
                    <a:pt x="72" y="109"/>
                  </a:cubicBezTo>
                  <a:cubicBezTo>
                    <a:pt x="86" y="109"/>
                    <a:pt x="101" y="103"/>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1760;p24">
              <a:extLst>
                <a:ext uri="{FF2B5EF4-FFF2-40B4-BE49-F238E27FC236}">
                  <a16:creationId xmlns:a16="http://schemas.microsoft.com/office/drawing/2014/main" id="{ED281F88-FF36-8047-CBFA-46CEABB1378F}"/>
                </a:ext>
              </a:extLst>
            </p:cNvPr>
            <p:cNvSpPr/>
            <p:nvPr/>
          </p:nvSpPr>
          <p:spPr>
            <a:xfrm rot="-2922755">
              <a:off x="8445403" y="2817099"/>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2" y="90"/>
                  </a:cubicBezTo>
                  <a:cubicBezTo>
                    <a:pt x="142" y="60"/>
                    <a:pt x="112"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1761;p24">
              <a:extLst>
                <a:ext uri="{FF2B5EF4-FFF2-40B4-BE49-F238E27FC236}">
                  <a16:creationId xmlns:a16="http://schemas.microsoft.com/office/drawing/2014/main" id="{A7376C18-2308-A91B-767A-8627CD34D0FA}"/>
                </a:ext>
              </a:extLst>
            </p:cNvPr>
            <p:cNvSpPr/>
            <p:nvPr/>
          </p:nvSpPr>
          <p:spPr>
            <a:xfrm rot="-2922755">
              <a:off x="8444500" y="2811215"/>
              <a:ext cx="17791" cy="13810"/>
            </a:xfrm>
            <a:custGeom>
              <a:avLst/>
              <a:gdLst/>
              <a:ahLst/>
              <a:cxnLst/>
              <a:rect l="l" t="t" r="r" b="b"/>
              <a:pathLst>
                <a:path w="143" h="111" extrusionOk="0">
                  <a:moveTo>
                    <a:pt x="67" y="0"/>
                  </a:moveTo>
                  <a:cubicBezTo>
                    <a:pt x="23" y="7"/>
                    <a:pt x="0" y="60"/>
                    <a:pt x="38"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1762;p24">
              <a:extLst>
                <a:ext uri="{FF2B5EF4-FFF2-40B4-BE49-F238E27FC236}">
                  <a16:creationId xmlns:a16="http://schemas.microsoft.com/office/drawing/2014/main" id="{7FDC4BA9-9EF8-D3EA-B1DA-49EACDCA162A}"/>
                </a:ext>
              </a:extLst>
            </p:cNvPr>
            <p:cNvSpPr/>
            <p:nvPr/>
          </p:nvSpPr>
          <p:spPr>
            <a:xfrm rot="-2922755">
              <a:off x="8444172" y="2804552"/>
              <a:ext cx="17791" cy="14307"/>
            </a:xfrm>
            <a:custGeom>
              <a:avLst/>
              <a:gdLst/>
              <a:ahLst/>
              <a:cxnLst/>
              <a:rect l="l" t="t" r="r" b="b"/>
              <a:pathLst>
                <a:path w="143" h="115" extrusionOk="0">
                  <a:moveTo>
                    <a:pt x="68" y="1"/>
                  </a:moveTo>
                  <a:cubicBezTo>
                    <a:pt x="23" y="8"/>
                    <a:pt x="1" y="68"/>
                    <a:pt x="30" y="98"/>
                  </a:cubicBezTo>
                  <a:cubicBezTo>
                    <a:pt x="42" y="109"/>
                    <a:pt x="57" y="115"/>
                    <a:pt x="72" y="115"/>
                  </a:cubicBezTo>
                  <a:cubicBezTo>
                    <a:pt x="87" y="115"/>
                    <a:pt x="102" y="109"/>
                    <a:pt x="113" y="98"/>
                  </a:cubicBezTo>
                  <a:cubicBezTo>
                    <a:pt x="143" y="60"/>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1763;p24">
              <a:extLst>
                <a:ext uri="{FF2B5EF4-FFF2-40B4-BE49-F238E27FC236}">
                  <a16:creationId xmlns:a16="http://schemas.microsoft.com/office/drawing/2014/main" id="{E4456E55-F6AF-A521-8780-BFFA757E4E52}"/>
                </a:ext>
              </a:extLst>
            </p:cNvPr>
            <p:cNvSpPr/>
            <p:nvPr/>
          </p:nvSpPr>
          <p:spPr>
            <a:xfrm rot="-2922755">
              <a:off x="8500251" y="2838305"/>
              <a:ext cx="50386" cy="37821"/>
            </a:xfrm>
            <a:custGeom>
              <a:avLst/>
              <a:gdLst/>
              <a:ahLst/>
              <a:cxnLst/>
              <a:rect l="l" t="t" r="r" b="b"/>
              <a:pathLst>
                <a:path w="405" h="304" extrusionOk="0">
                  <a:moveTo>
                    <a:pt x="195" y="0"/>
                  </a:moveTo>
                  <a:cubicBezTo>
                    <a:pt x="60" y="8"/>
                    <a:pt x="0" y="173"/>
                    <a:pt x="97" y="262"/>
                  </a:cubicBezTo>
                  <a:cubicBezTo>
                    <a:pt x="125" y="291"/>
                    <a:pt x="162" y="304"/>
                    <a:pt x="198" y="304"/>
                  </a:cubicBezTo>
                  <a:cubicBezTo>
                    <a:pt x="239" y="304"/>
                    <a:pt x="279" y="287"/>
                    <a:pt x="307" y="255"/>
                  </a:cubicBezTo>
                  <a:cubicBezTo>
                    <a:pt x="404" y="158"/>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1764;p24">
              <a:extLst>
                <a:ext uri="{FF2B5EF4-FFF2-40B4-BE49-F238E27FC236}">
                  <a16:creationId xmlns:a16="http://schemas.microsoft.com/office/drawing/2014/main" id="{544ED839-4B28-A9CA-4EEE-E6D7777CF6CC}"/>
                </a:ext>
              </a:extLst>
            </p:cNvPr>
            <p:cNvSpPr/>
            <p:nvPr/>
          </p:nvSpPr>
          <p:spPr>
            <a:xfrm rot="-2922755">
              <a:off x="8497770" y="2810452"/>
              <a:ext cx="49515" cy="37572"/>
            </a:xfrm>
            <a:custGeom>
              <a:avLst/>
              <a:gdLst/>
              <a:ahLst/>
              <a:cxnLst/>
              <a:rect l="l" t="t" r="r" b="b"/>
              <a:pathLst>
                <a:path w="398" h="302" extrusionOk="0">
                  <a:moveTo>
                    <a:pt x="195" y="1"/>
                  </a:moveTo>
                  <a:cubicBezTo>
                    <a:pt x="60" y="8"/>
                    <a:pt x="0" y="173"/>
                    <a:pt x="98" y="263"/>
                  </a:cubicBezTo>
                  <a:cubicBezTo>
                    <a:pt x="127" y="288"/>
                    <a:pt x="164" y="301"/>
                    <a:pt x="201" y="301"/>
                  </a:cubicBezTo>
                  <a:cubicBezTo>
                    <a:pt x="241" y="301"/>
                    <a:pt x="280" y="286"/>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1765;p24">
              <a:extLst>
                <a:ext uri="{FF2B5EF4-FFF2-40B4-BE49-F238E27FC236}">
                  <a16:creationId xmlns:a16="http://schemas.microsoft.com/office/drawing/2014/main" id="{5A888843-06BE-8EAF-1B0B-64CE888A352B}"/>
                </a:ext>
              </a:extLst>
            </p:cNvPr>
            <p:cNvSpPr/>
            <p:nvPr/>
          </p:nvSpPr>
          <p:spPr>
            <a:xfrm rot="-2922755">
              <a:off x="8515834" y="2847760"/>
              <a:ext cx="18786" cy="13561"/>
            </a:xfrm>
            <a:custGeom>
              <a:avLst/>
              <a:gdLst/>
              <a:ahLst/>
              <a:cxnLst/>
              <a:rect l="l" t="t" r="r" b="b"/>
              <a:pathLst>
                <a:path w="151" h="109" extrusionOk="0">
                  <a:moveTo>
                    <a:pt x="75" y="1"/>
                  </a:moveTo>
                  <a:cubicBezTo>
                    <a:pt x="23" y="1"/>
                    <a:pt x="0" y="61"/>
                    <a:pt x="38" y="98"/>
                  </a:cubicBezTo>
                  <a:cubicBezTo>
                    <a:pt x="48" y="105"/>
                    <a:pt x="59" y="109"/>
                    <a:pt x="71" y="109"/>
                  </a:cubicBezTo>
                  <a:cubicBezTo>
                    <a:pt x="86" y="109"/>
                    <a:pt x="100"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1766;p24">
              <a:extLst>
                <a:ext uri="{FF2B5EF4-FFF2-40B4-BE49-F238E27FC236}">
                  <a16:creationId xmlns:a16="http://schemas.microsoft.com/office/drawing/2014/main" id="{893E7FC5-DEFD-CADB-5546-2E522E147CAA}"/>
                </a:ext>
              </a:extLst>
            </p:cNvPr>
            <p:cNvSpPr/>
            <p:nvPr/>
          </p:nvSpPr>
          <p:spPr>
            <a:xfrm rot="-2922755">
              <a:off x="8516113" y="284537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1767;p24">
              <a:extLst>
                <a:ext uri="{FF2B5EF4-FFF2-40B4-BE49-F238E27FC236}">
                  <a16:creationId xmlns:a16="http://schemas.microsoft.com/office/drawing/2014/main" id="{98CCE0F0-C637-D656-9820-AF058AFF1903}"/>
                </a:ext>
              </a:extLst>
            </p:cNvPr>
            <p:cNvSpPr/>
            <p:nvPr/>
          </p:nvSpPr>
          <p:spPr>
            <a:xfrm rot="-2922755">
              <a:off x="8515490" y="2843940"/>
              <a:ext cx="18786" cy="13312"/>
            </a:xfrm>
            <a:custGeom>
              <a:avLst/>
              <a:gdLst/>
              <a:ahLst/>
              <a:cxnLst/>
              <a:rect l="l" t="t" r="r" b="b"/>
              <a:pathLst>
                <a:path w="151" h="107"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1768;p24">
              <a:extLst>
                <a:ext uri="{FF2B5EF4-FFF2-40B4-BE49-F238E27FC236}">
                  <a16:creationId xmlns:a16="http://schemas.microsoft.com/office/drawing/2014/main" id="{CE3E4010-3C96-6E40-7346-EE99C64660B5}"/>
                </a:ext>
              </a:extLst>
            </p:cNvPr>
            <p:cNvSpPr/>
            <p:nvPr/>
          </p:nvSpPr>
          <p:spPr>
            <a:xfrm rot="-2922755">
              <a:off x="8515582" y="2841638"/>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1769;p24">
              <a:extLst>
                <a:ext uri="{FF2B5EF4-FFF2-40B4-BE49-F238E27FC236}">
                  <a16:creationId xmlns:a16="http://schemas.microsoft.com/office/drawing/2014/main" id="{92B22DE2-B455-D130-1A52-459696FAF759}"/>
                </a:ext>
              </a:extLst>
            </p:cNvPr>
            <p:cNvSpPr/>
            <p:nvPr/>
          </p:nvSpPr>
          <p:spPr>
            <a:xfrm rot="-2922755">
              <a:off x="8515338" y="2840021"/>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8"/>
                    <a:pt x="75" y="108"/>
                  </a:cubicBezTo>
                  <a:cubicBezTo>
                    <a:pt x="88" y="108"/>
                    <a:pt x="101"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1770;p24">
              <a:extLst>
                <a:ext uri="{FF2B5EF4-FFF2-40B4-BE49-F238E27FC236}">
                  <a16:creationId xmlns:a16="http://schemas.microsoft.com/office/drawing/2014/main" id="{186A6CFB-C984-CD7C-64DF-C0FF38EEB74A}"/>
                </a:ext>
              </a:extLst>
            </p:cNvPr>
            <p:cNvSpPr/>
            <p:nvPr/>
          </p:nvSpPr>
          <p:spPr>
            <a:xfrm rot="-2922755">
              <a:off x="8515320" y="28376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2" y="91"/>
                  </a:cubicBezTo>
                  <a:cubicBezTo>
                    <a:pt x="142" y="53"/>
                    <a:pt x="112"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1771;p24">
              <a:extLst>
                <a:ext uri="{FF2B5EF4-FFF2-40B4-BE49-F238E27FC236}">
                  <a16:creationId xmlns:a16="http://schemas.microsoft.com/office/drawing/2014/main" id="{4F912C5C-9403-3059-DE7C-0AEDA10D4A5C}"/>
                </a:ext>
              </a:extLst>
            </p:cNvPr>
            <p:cNvSpPr/>
            <p:nvPr/>
          </p:nvSpPr>
          <p:spPr>
            <a:xfrm rot="-2922755">
              <a:off x="8514463" y="2835277"/>
              <a:ext cx="18786" cy="13934"/>
            </a:xfrm>
            <a:custGeom>
              <a:avLst/>
              <a:gdLst/>
              <a:ahLst/>
              <a:cxnLst/>
              <a:rect l="l" t="t" r="r" b="b"/>
              <a:pathLst>
                <a:path w="151" h="112" extrusionOk="0">
                  <a:moveTo>
                    <a:pt x="76" y="1"/>
                  </a:moveTo>
                  <a:cubicBezTo>
                    <a:pt x="23" y="8"/>
                    <a:pt x="1" y="61"/>
                    <a:pt x="38" y="98"/>
                  </a:cubicBezTo>
                  <a:cubicBezTo>
                    <a:pt x="48" y="108"/>
                    <a:pt x="58" y="112"/>
                    <a:pt x="69" y="112"/>
                  </a:cubicBezTo>
                  <a:cubicBezTo>
                    <a:pt x="84" y="112"/>
                    <a:pt x="100" y="104"/>
                    <a:pt x="113" y="91"/>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1772;p24">
              <a:extLst>
                <a:ext uri="{FF2B5EF4-FFF2-40B4-BE49-F238E27FC236}">
                  <a16:creationId xmlns:a16="http://schemas.microsoft.com/office/drawing/2014/main" id="{CA32EDB0-C354-5168-3D7F-735263F91DB2}"/>
                </a:ext>
              </a:extLst>
            </p:cNvPr>
            <p:cNvSpPr/>
            <p:nvPr/>
          </p:nvSpPr>
          <p:spPr>
            <a:xfrm rot="-2922755">
              <a:off x="8514997" y="2833702"/>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1773;p24">
              <a:extLst>
                <a:ext uri="{FF2B5EF4-FFF2-40B4-BE49-F238E27FC236}">
                  <a16:creationId xmlns:a16="http://schemas.microsoft.com/office/drawing/2014/main" id="{CFBCF168-FE4D-890D-3901-CBF9CD33C81F}"/>
                </a:ext>
              </a:extLst>
            </p:cNvPr>
            <p:cNvSpPr/>
            <p:nvPr/>
          </p:nvSpPr>
          <p:spPr>
            <a:xfrm rot="-2922755">
              <a:off x="8514176" y="2831431"/>
              <a:ext cx="18661" cy="13561"/>
            </a:xfrm>
            <a:custGeom>
              <a:avLst/>
              <a:gdLst/>
              <a:ahLst/>
              <a:cxnLst/>
              <a:rect l="l" t="t" r="r" b="b"/>
              <a:pathLst>
                <a:path w="150" h="109" extrusionOk="0">
                  <a:moveTo>
                    <a:pt x="75" y="0"/>
                  </a:moveTo>
                  <a:cubicBezTo>
                    <a:pt x="23" y="0"/>
                    <a:pt x="0" y="60"/>
                    <a:pt x="38" y="98"/>
                  </a:cubicBezTo>
                  <a:cubicBezTo>
                    <a:pt x="48" y="105"/>
                    <a:pt x="59" y="108"/>
                    <a:pt x="71" y="108"/>
                  </a:cubicBezTo>
                  <a:cubicBezTo>
                    <a:pt x="85" y="108"/>
                    <a:pt x="100"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1774;p24">
              <a:extLst>
                <a:ext uri="{FF2B5EF4-FFF2-40B4-BE49-F238E27FC236}">
                  <a16:creationId xmlns:a16="http://schemas.microsoft.com/office/drawing/2014/main" id="{6C194AE3-0483-1478-488B-1F97523D58E2}"/>
                </a:ext>
              </a:extLst>
            </p:cNvPr>
            <p:cNvSpPr/>
            <p:nvPr/>
          </p:nvSpPr>
          <p:spPr>
            <a:xfrm rot="-2922755">
              <a:off x="8514434" y="2828997"/>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1775;p24">
              <a:extLst>
                <a:ext uri="{FF2B5EF4-FFF2-40B4-BE49-F238E27FC236}">
                  <a16:creationId xmlns:a16="http://schemas.microsoft.com/office/drawing/2014/main" id="{28F20561-5C88-644F-05B3-D09451ECBB81}"/>
                </a:ext>
              </a:extLst>
            </p:cNvPr>
            <p:cNvSpPr/>
            <p:nvPr/>
          </p:nvSpPr>
          <p:spPr>
            <a:xfrm rot="-2922755">
              <a:off x="8513811" y="2827563"/>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9" y="107"/>
                    <a:pt x="102"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1776;p24">
              <a:extLst>
                <a:ext uri="{FF2B5EF4-FFF2-40B4-BE49-F238E27FC236}">
                  <a16:creationId xmlns:a16="http://schemas.microsoft.com/office/drawing/2014/main" id="{8AA62545-2F63-DDDF-A506-40D3490BD5A2}"/>
                </a:ext>
              </a:extLst>
            </p:cNvPr>
            <p:cNvSpPr/>
            <p:nvPr/>
          </p:nvSpPr>
          <p:spPr>
            <a:xfrm rot="-2922755">
              <a:off x="8513996" y="2825219"/>
              <a:ext cx="17791" cy="13810"/>
            </a:xfrm>
            <a:custGeom>
              <a:avLst/>
              <a:gdLst/>
              <a:ahLst/>
              <a:cxnLst/>
              <a:rect l="l" t="t" r="r" b="b"/>
              <a:pathLst>
                <a:path w="143" h="111" extrusionOk="0">
                  <a:moveTo>
                    <a:pt x="68" y="0"/>
                  </a:moveTo>
                  <a:cubicBezTo>
                    <a:pt x="23" y="0"/>
                    <a:pt x="1" y="60"/>
                    <a:pt x="31" y="97"/>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1777;p24">
              <a:extLst>
                <a:ext uri="{FF2B5EF4-FFF2-40B4-BE49-F238E27FC236}">
                  <a16:creationId xmlns:a16="http://schemas.microsoft.com/office/drawing/2014/main" id="{7CD2D183-1FC1-A50B-53FF-FEC7B79EE373}"/>
                </a:ext>
              </a:extLst>
            </p:cNvPr>
            <p:cNvSpPr/>
            <p:nvPr/>
          </p:nvSpPr>
          <p:spPr>
            <a:xfrm rot="-2922755">
              <a:off x="8564841" y="2808980"/>
              <a:ext cx="49142" cy="36950"/>
            </a:xfrm>
            <a:custGeom>
              <a:avLst/>
              <a:gdLst/>
              <a:ahLst/>
              <a:cxnLst/>
              <a:rect l="l" t="t" r="r" b="b"/>
              <a:pathLst>
                <a:path w="395" h="297" extrusionOk="0">
                  <a:moveTo>
                    <a:pt x="204" y="0"/>
                  </a:moveTo>
                  <a:cubicBezTo>
                    <a:pt x="201" y="0"/>
                    <a:pt x="198" y="0"/>
                    <a:pt x="195" y="1"/>
                  </a:cubicBezTo>
                  <a:cubicBezTo>
                    <a:pt x="60" y="1"/>
                    <a:pt x="0" y="165"/>
                    <a:pt x="97" y="255"/>
                  </a:cubicBezTo>
                  <a:cubicBezTo>
                    <a:pt x="125" y="283"/>
                    <a:pt x="162" y="296"/>
                    <a:pt x="198" y="296"/>
                  </a:cubicBezTo>
                  <a:cubicBezTo>
                    <a:pt x="239" y="296"/>
                    <a:pt x="279" y="279"/>
                    <a:pt x="307" y="248"/>
                  </a:cubicBezTo>
                  <a:cubicBezTo>
                    <a:pt x="395" y="152"/>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1778;p24">
              <a:extLst>
                <a:ext uri="{FF2B5EF4-FFF2-40B4-BE49-F238E27FC236}">
                  <a16:creationId xmlns:a16="http://schemas.microsoft.com/office/drawing/2014/main" id="{A29906F5-1621-B929-A887-2A154DB0BCC2}"/>
                </a:ext>
              </a:extLst>
            </p:cNvPr>
            <p:cNvSpPr/>
            <p:nvPr/>
          </p:nvSpPr>
          <p:spPr>
            <a:xfrm rot="-2922755">
              <a:off x="8567198" y="2836709"/>
              <a:ext cx="50261" cy="37448"/>
            </a:xfrm>
            <a:custGeom>
              <a:avLst/>
              <a:gdLst/>
              <a:ahLst/>
              <a:cxnLst/>
              <a:rect l="l" t="t" r="r" b="b"/>
              <a:pathLst>
                <a:path w="404" h="301" extrusionOk="0">
                  <a:moveTo>
                    <a:pt x="205" y="1"/>
                  </a:moveTo>
                  <a:cubicBezTo>
                    <a:pt x="202" y="1"/>
                    <a:pt x="199" y="1"/>
                    <a:pt x="196" y="1"/>
                  </a:cubicBezTo>
                  <a:cubicBezTo>
                    <a:pt x="61" y="9"/>
                    <a:pt x="1" y="166"/>
                    <a:pt x="98" y="263"/>
                  </a:cubicBezTo>
                  <a:cubicBezTo>
                    <a:pt x="130" y="288"/>
                    <a:pt x="166" y="301"/>
                    <a:pt x="202" y="301"/>
                  </a:cubicBezTo>
                  <a:cubicBezTo>
                    <a:pt x="243" y="301"/>
                    <a:pt x="283" y="284"/>
                    <a:pt x="315" y="248"/>
                  </a:cubicBezTo>
                  <a:cubicBezTo>
                    <a:pt x="403" y="153"/>
                    <a:pt x="334"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1779;p24">
              <a:extLst>
                <a:ext uri="{FF2B5EF4-FFF2-40B4-BE49-F238E27FC236}">
                  <a16:creationId xmlns:a16="http://schemas.microsoft.com/office/drawing/2014/main" id="{8FD31561-23E9-4750-83A3-31913A1B9AD7}"/>
                </a:ext>
              </a:extLst>
            </p:cNvPr>
            <p:cNvSpPr/>
            <p:nvPr/>
          </p:nvSpPr>
          <p:spPr>
            <a:xfrm rot="-2922755">
              <a:off x="8581046" y="2823576"/>
              <a:ext cx="17542" cy="13436"/>
            </a:xfrm>
            <a:custGeom>
              <a:avLst/>
              <a:gdLst/>
              <a:ahLst/>
              <a:cxnLst/>
              <a:rect l="l" t="t" r="r" b="b"/>
              <a:pathLst>
                <a:path w="141" h="108" extrusionOk="0">
                  <a:moveTo>
                    <a:pt x="77"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1780;p24">
              <a:extLst>
                <a:ext uri="{FF2B5EF4-FFF2-40B4-BE49-F238E27FC236}">
                  <a16:creationId xmlns:a16="http://schemas.microsoft.com/office/drawing/2014/main" id="{CB7251D4-6B7B-EB66-3F95-14850631C1BF}"/>
                </a:ext>
              </a:extLst>
            </p:cNvPr>
            <p:cNvSpPr/>
            <p:nvPr/>
          </p:nvSpPr>
          <p:spPr>
            <a:xfrm rot="-2922755">
              <a:off x="8580398" y="282514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1781;p24">
              <a:extLst>
                <a:ext uri="{FF2B5EF4-FFF2-40B4-BE49-F238E27FC236}">
                  <a16:creationId xmlns:a16="http://schemas.microsoft.com/office/drawing/2014/main" id="{36D8F059-3792-399F-865B-46918AF4BE18}"/>
                </a:ext>
              </a:extLst>
            </p:cNvPr>
            <p:cNvSpPr/>
            <p:nvPr/>
          </p:nvSpPr>
          <p:spPr>
            <a:xfrm rot="-2922755">
              <a:off x="8581198" y="282749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1782;p24">
              <a:extLst>
                <a:ext uri="{FF2B5EF4-FFF2-40B4-BE49-F238E27FC236}">
                  <a16:creationId xmlns:a16="http://schemas.microsoft.com/office/drawing/2014/main" id="{5561FA3F-7B54-7674-9E7D-F9A79FED691C}"/>
                </a:ext>
              </a:extLst>
            </p:cNvPr>
            <p:cNvSpPr/>
            <p:nvPr/>
          </p:nvSpPr>
          <p:spPr>
            <a:xfrm rot="-2922755">
              <a:off x="8580847" y="2828975"/>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1783;p24">
              <a:extLst>
                <a:ext uri="{FF2B5EF4-FFF2-40B4-BE49-F238E27FC236}">
                  <a16:creationId xmlns:a16="http://schemas.microsoft.com/office/drawing/2014/main" id="{D83204ED-7B6B-C1B1-B62D-16D4C612F553}"/>
                </a:ext>
              </a:extLst>
            </p:cNvPr>
            <p:cNvSpPr/>
            <p:nvPr/>
          </p:nvSpPr>
          <p:spPr>
            <a:xfrm rot="-2922755">
              <a:off x="8581563" y="2831362"/>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1784;p24">
              <a:extLst>
                <a:ext uri="{FF2B5EF4-FFF2-40B4-BE49-F238E27FC236}">
                  <a16:creationId xmlns:a16="http://schemas.microsoft.com/office/drawing/2014/main" id="{C8EAA7DC-4C2E-F3B4-6913-34ACAD74680A}"/>
                </a:ext>
              </a:extLst>
            </p:cNvPr>
            <p:cNvSpPr/>
            <p:nvPr/>
          </p:nvSpPr>
          <p:spPr>
            <a:xfrm rot="-2922755">
              <a:off x="8581560" y="2833736"/>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4" y="107"/>
                    <a:pt x="78" y="107"/>
                  </a:cubicBezTo>
                  <a:cubicBezTo>
                    <a:pt x="92" y="107"/>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1785;p24">
              <a:extLst>
                <a:ext uri="{FF2B5EF4-FFF2-40B4-BE49-F238E27FC236}">
                  <a16:creationId xmlns:a16="http://schemas.microsoft.com/office/drawing/2014/main" id="{30717B55-783B-DA20-94D4-9BB2737543D1}"/>
                </a:ext>
              </a:extLst>
            </p:cNvPr>
            <p:cNvSpPr/>
            <p:nvPr/>
          </p:nvSpPr>
          <p:spPr>
            <a:xfrm rot="-2922755">
              <a:off x="8581944" y="2835290"/>
              <a:ext cx="17915" cy="13934"/>
            </a:xfrm>
            <a:custGeom>
              <a:avLst/>
              <a:gdLst/>
              <a:ahLst/>
              <a:cxnLst/>
              <a:rect l="l" t="t" r="r" b="b"/>
              <a:pathLst>
                <a:path w="144" h="112" extrusionOk="0">
                  <a:moveTo>
                    <a:pt x="68" y="0"/>
                  </a:moveTo>
                  <a:cubicBezTo>
                    <a:pt x="23" y="8"/>
                    <a:pt x="1" y="60"/>
                    <a:pt x="38" y="97"/>
                  </a:cubicBezTo>
                  <a:cubicBezTo>
                    <a:pt x="49" y="108"/>
                    <a:pt x="60" y="112"/>
                    <a:pt x="72" y="112"/>
                  </a:cubicBezTo>
                  <a:cubicBezTo>
                    <a:pt x="86" y="112"/>
                    <a:pt x="101" y="106"/>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1786;p24">
              <a:extLst>
                <a:ext uri="{FF2B5EF4-FFF2-40B4-BE49-F238E27FC236}">
                  <a16:creationId xmlns:a16="http://schemas.microsoft.com/office/drawing/2014/main" id="{858B9FCE-6932-AA77-F75C-46AE18D8B263}"/>
                </a:ext>
              </a:extLst>
            </p:cNvPr>
            <p:cNvSpPr/>
            <p:nvPr/>
          </p:nvSpPr>
          <p:spPr>
            <a:xfrm rot="-2922755">
              <a:off x="8581883" y="2837634"/>
              <a:ext cx="18661" cy="13436"/>
            </a:xfrm>
            <a:custGeom>
              <a:avLst/>
              <a:gdLst/>
              <a:ahLst/>
              <a:cxnLst/>
              <a:rect l="l" t="t" r="r" b="b"/>
              <a:pathLst>
                <a:path w="150" h="108" extrusionOk="0">
                  <a:moveTo>
                    <a:pt x="75" y="0"/>
                  </a:moveTo>
                  <a:cubicBezTo>
                    <a:pt x="22" y="0"/>
                    <a:pt x="0" y="60"/>
                    <a:pt x="37" y="97"/>
                  </a:cubicBezTo>
                  <a:cubicBezTo>
                    <a:pt x="48" y="104"/>
                    <a:pt x="61" y="108"/>
                    <a:pt x="73" y="108"/>
                  </a:cubicBezTo>
                  <a:cubicBezTo>
                    <a:pt x="89" y="108"/>
                    <a:pt x="104" y="102"/>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1787;p24">
              <a:extLst>
                <a:ext uri="{FF2B5EF4-FFF2-40B4-BE49-F238E27FC236}">
                  <a16:creationId xmlns:a16="http://schemas.microsoft.com/office/drawing/2014/main" id="{A12EA49F-61BC-7CEC-9458-48CBD2D76F98}"/>
                </a:ext>
              </a:extLst>
            </p:cNvPr>
            <p:cNvSpPr/>
            <p:nvPr/>
          </p:nvSpPr>
          <p:spPr>
            <a:xfrm rot="-2922755">
              <a:off x="8582705" y="2839905"/>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1788;p24">
              <a:extLst>
                <a:ext uri="{FF2B5EF4-FFF2-40B4-BE49-F238E27FC236}">
                  <a16:creationId xmlns:a16="http://schemas.microsoft.com/office/drawing/2014/main" id="{D14D8670-5654-9F90-A00E-CC77C9EA89BD}"/>
                </a:ext>
              </a:extLst>
            </p:cNvPr>
            <p:cNvSpPr/>
            <p:nvPr/>
          </p:nvSpPr>
          <p:spPr>
            <a:xfrm rot="-2922755">
              <a:off x="8582077" y="2841523"/>
              <a:ext cx="18786" cy="13561"/>
            </a:xfrm>
            <a:custGeom>
              <a:avLst/>
              <a:gdLst/>
              <a:ahLst/>
              <a:cxnLst/>
              <a:rect l="l" t="t" r="r" b="b"/>
              <a:pathLst>
                <a:path w="151" h="109" extrusionOk="0">
                  <a:moveTo>
                    <a:pt x="75" y="1"/>
                  </a:moveTo>
                  <a:cubicBezTo>
                    <a:pt x="23" y="1"/>
                    <a:pt x="1" y="60"/>
                    <a:pt x="38" y="98"/>
                  </a:cubicBezTo>
                  <a:cubicBezTo>
                    <a:pt x="48" y="105"/>
                    <a:pt x="61" y="108"/>
                    <a:pt x="74" y="108"/>
                  </a:cubicBezTo>
                  <a:cubicBezTo>
                    <a:pt x="90" y="108"/>
                    <a:pt x="105"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1789;p24">
              <a:extLst>
                <a:ext uri="{FF2B5EF4-FFF2-40B4-BE49-F238E27FC236}">
                  <a16:creationId xmlns:a16="http://schemas.microsoft.com/office/drawing/2014/main" id="{A267A0B1-2379-AC22-E6FE-898204ACFCBD}"/>
                </a:ext>
              </a:extLst>
            </p:cNvPr>
            <p:cNvSpPr/>
            <p:nvPr/>
          </p:nvSpPr>
          <p:spPr>
            <a:xfrm rot="-2922755">
              <a:off x="8583028" y="2843804"/>
              <a:ext cx="17791" cy="13436"/>
            </a:xfrm>
            <a:custGeom>
              <a:avLst/>
              <a:gdLst/>
              <a:ahLst/>
              <a:cxnLst/>
              <a:rect l="l" t="t" r="r" b="b"/>
              <a:pathLst>
                <a:path w="143" h="108" extrusionOk="0">
                  <a:moveTo>
                    <a:pt x="67" y="1"/>
                  </a:moveTo>
                  <a:cubicBezTo>
                    <a:pt x="23" y="1"/>
                    <a:pt x="0" y="60"/>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1790;p24">
              <a:extLst>
                <a:ext uri="{FF2B5EF4-FFF2-40B4-BE49-F238E27FC236}">
                  <a16:creationId xmlns:a16="http://schemas.microsoft.com/office/drawing/2014/main" id="{104AE93B-D9EB-C9E1-59BB-D3CB2B4A2473}"/>
                </a:ext>
              </a:extLst>
            </p:cNvPr>
            <p:cNvSpPr/>
            <p:nvPr/>
          </p:nvSpPr>
          <p:spPr>
            <a:xfrm rot="-2922755">
              <a:off x="8582723" y="2845387"/>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1791;p24">
              <a:extLst>
                <a:ext uri="{FF2B5EF4-FFF2-40B4-BE49-F238E27FC236}">
                  <a16:creationId xmlns:a16="http://schemas.microsoft.com/office/drawing/2014/main" id="{ED9F675B-87F1-D560-8242-54DAF65A69B2}"/>
                </a:ext>
              </a:extLst>
            </p:cNvPr>
            <p:cNvSpPr/>
            <p:nvPr/>
          </p:nvSpPr>
          <p:spPr>
            <a:xfrm rot="-2922755">
              <a:off x="8630100" y="2778338"/>
              <a:ext cx="49266" cy="36950"/>
            </a:xfrm>
            <a:custGeom>
              <a:avLst/>
              <a:gdLst/>
              <a:ahLst/>
              <a:cxnLst/>
              <a:rect l="l" t="t" r="r" b="b"/>
              <a:pathLst>
                <a:path w="396" h="297" extrusionOk="0">
                  <a:moveTo>
                    <a:pt x="197" y="0"/>
                  </a:moveTo>
                  <a:cubicBezTo>
                    <a:pt x="194" y="0"/>
                    <a:pt x="191" y="0"/>
                    <a:pt x="188" y="1"/>
                  </a:cubicBezTo>
                  <a:cubicBezTo>
                    <a:pt x="60" y="1"/>
                    <a:pt x="1" y="165"/>
                    <a:pt x="98" y="255"/>
                  </a:cubicBezTo>
                  <a:cubicBezTo>
                    <a:pt x="126" y="283"/>
                    <a:pt x="161" y="296"/>
                    <a:pt x="196" y="296"/>
                  </a:cubicBezTo>
                  <a:cubicBezTo>
                    <a:pt x="235" y="296"/>
                    <a:pt x="276" y="279"/>
                    <a:pt x="307" y="248"/>
                  </a:cubicBezTo>
                  <a:cubicBezTo>
                    <a:pt x="395" y="153"/>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1792;p24">
              <a:extLst>
                <a:ext uri="{FF2B5EF4-FFF2-40B4-BE49-F238E27FC236}">
                  <a16:creationId xmlns:a16="http://schemas.microsoft.com/office/drawing/2014/main" id="{C1AB092E-516B-27D6-E686-3F5EA978FC06}"/>
                </a:ext>
              </a:extLst>
            </p:cNvPr>
            <p:cNvSpPr/>
            <p:nvPr/>
          </p:nvSpPr>
          <p:spPr>
            <a:xfrm rot="-2922755">
              <a:off x="8638475" y="2862027"/>
              <a:ext cx="49515" cy="37821"/>
            </a:xfrm>
            <a:custGeom>
              <a:avLst/>
              <a:gdLst/>
              <a:ahLst/>
              <a:cxnLst/>
              <a:rect l="l" t="t" r="r" b="b"/>
              <a:pathLst>
                <a:path w="398" h="304" extrusionOk="0">
                  <a:moveTo>
                    <a:pt x="195" y="1"/>
                  </a:moveTo>
                  <a:cubicBezTo>
                    <a:pt x="60" y="8"/>
                    <a:pt x="0" y="173"/>
                    <a:pt x="98" y="263"/>
                  </a:cubicBezTo>
                  <a:cubicBezTo>
                    <a:pt x="126" y="291"/>
                    <a:pt x="161" y="304"/>
                    <a:pt x="196" y="304"/>
                  </a:cubicBezTo>
                  <a:cubicBezTo>
                    <a:pt x="235" y="304"/>
                    <a:pt x="276" y="287"/>
                    <a:pt x="307" y="255"/>
                  </a:cubicBezTo>
                  <a:cubicBezTo>
                    <a:pt x="397" y="158"/>
                    <a:pt x="322"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1793;p24">
              <a:extLst>
                <a:ext uri="{FF2B5EF4-FFF2-40B4-BE49-F238E27FC236}">
                  <a16:creationId xmlns:a16="http://schemas.microsoft.com/office/drawing/2014/main" id="{0FC797BC-944E-CEBA-899D-C54AC94E2709}"/>
                </a:ext>
              </a:extLst>
            </p:cNvPr>
            <p:cNvSpPr/>
            <p:nvPr/>
          </p:nvSpPr>
          <p:spPr>
            <a:xfrm rot="-2922755">
              <a:off x="8645928" y="2798414"/>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1794;p24">
              <a:extLst>
                <a:ext uri="{FF2B5EF4-FFF2-40B4-BE49-F238E27FC236}">
                  <a16:creationId xmlns:a16="http://schemas.microsoft.com/office/drawing/2014/main" id="{00C9789F-FA9E-504B-3FAE-D6338204E503}"/>
                </a:ext>
              </a:extLst>
            </p:cNvPr>
            <p:cNvSpPr/>
            <p:nvPr/>
          </p:nvSpPr>
          <p:spPr>
            <a:xfrm rot="-2922755">
              <a:off x="8647140" y="2804733"/>
              <a:ext cx="17791" cy="13436"/>
            </a:xfrm>
            <a:custGeom>
              <a:avLst/>
              <a:gdLst/>
              <a:ahLst/>
              <a:cxnLst/>
              <a:rect l="l" t="t" r="r" b="b"/>
              <a:pathLst>
                <a:path w="143" h="108" extrusionOk="0">
                  <a:moveTo>
                    <a:pt x="68" y="0"/>
                  </a:moveTo>
                  <a:cubicBezTo>
                    <a:pt x="23" y="0"/>
                    <a:pt x="0" y="60"/>
                    <a:pt x="38" y="98"/>
                  </a:cubicBezTo>
                  <a:cubicBezTo>
                    <a:pt x="48" y="104"/>
                    <a:pt x="60" y="108"/>
                    <a:pt x="71" y="108"/>
                  </a:cubicBezTo>
                  <a:cubicBezTo>
                    <a:pt x="86" y="108"/>
                    <a:pt x="100"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1795;p24">
              <a:extLst>
                <a:ext uri="{FF2B5EF4-FFF2-40B4-BE49-F238E27FC236}">
                  <a16:creationId xmlns:a16="http://schemas.microsoft.com/office/drawing/2014/main" id="{94E3C9CE-F503-F098-E4A1-AC296502B082}"/>
                </a:ext>
              </a:extLst>
            </p:cNvPr>
            <p:cNvSpPr/>
            <p:nvPr/>
          </p:nvSpPr>
          <p:spPr>
            <a:xfrm rot="-2922755">
              <a:off x="8647414" y="2810902"/>
              <a:ext cx="18661" cy="13436"/>
            </a:xfrm>
            <a:custGeom>
              <a:avLst/>
              <a:gdLst/>
              <a:ahLst/>
              <a:cxnLst/>
              <a:rect l="l" t="t" r="r" b="b"/>
              <a:pathLst>
                <a:path w="150" h="108" extrusionOk="0">
                  <a:moveTo>
                    <a:pt x="75" y="1"/>
                  </a:moveTo>
                  <a:cubicBezTo>
                    <a:pt x="23" y="1"/>
                    <a:pt x="0" y="61"/>
                    <a:pt x="37" y="90"/>
                  </a:cubicBezTo>
                  <a:cubicBezTo>
                    <a:pt x="49" y="102"/>
                    <a:pt x="64" y="107"/>
                    <a:pt x="78" y="107"/>
                  </a:cubicBezTo>
                  <a:cubicBezTo>
                    <a:pt x="92" y="107"/>
                    <a:pt x="105" y="102"/>
                    <a:pt x="112"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1796;p24">
              <a:extLst>
                <a:ext uri="{FF2B5EF4-FFF2-40B4-BE49-F238E27FC236}">
                  <a16:creationId xmlns:a16="http://schemas.microsoft.com/office/drawing/2014/main" id="{6BCF6E5B-31FB-41AC-F5CC-687D82666064}"/>
                </a:ext>
              </a:extLst>
            </p:cNvPr>
            <p:cNvSpPr/>
            <p:nvPr/>
          </p:nvSpPr>
          <p:spPr>
            <a:xfrm rot="-2922755">
              <a:off x="8648600" y="281716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1797;p24">
              <a:extLst>
                <a:ext uri="{FF2B5EF4-FFF2-40B4-BE49-F238E27FC236}">
                  <a16:creationId xmlns:a16="http://schemas.microsoft.com/office/drawing/2014/main" id="{1831C590-B261-26EF-3B77-93D885D095CC}"/>
                </a:ext>
              </a:extLst>
            </p:cNvPr>
            <p:cNvSpPr/>
            <p:nvPr/>
          </p:nvSpPr>
          <p:spPr>
            <a:xfrm rot="-2922755">
              <a:off x="8648817" y="2823359"/>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1798;p24">
              <a:extLst>
                <a:ext uri="{FF2B5EF4-FFF2-40B4-BE49-F238E27FC236}">
                  <a16:creationId xmlns:a16="http://schemas.microsoft.com/office/drawing/2014/main" id="{30FC9D9E-0231-1B7E-1F77-9048B2DD9575}"/>
                </a:ext>
              </a:extLst>
            </p:cNvPr>
            <p:cNvSpPr/>
            <p:nvPr/>
          </p:nvSpPr>
          <p:spPr>
            <a:xfrm rot="-2922755">
              <a:off x="8649660" y="2828862"/>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1799;p24">
              <a:extLst>
                <a:ext uri="{FF2B5EF4-FFF2-40B4-BE49-F238E27FC236}">
                  <a16:creationId xmlns:a16="http://schemas.microsoft.com/office/drawing/2014/main" id="{B0A141BF-280D-E0CB-D085-FAD999BB6E50}"/>
                </a:ext>
              </a:extLst>
            </p:cNvPr>
            <p:cNvSpPr/>
            <p:nvPr/>
          </p:nvSpPr>
          <p:spPr>
            <a:xfrm rot="-2922755">
              <a:off x="8649772" y="2835048"/>
              <a:ext cx="18786" cy="13934"/>
            </a:xfrm>
            <a:custGeom>
              <a:avLst/>
              <a:gdLst/>
              <a:ahLst/>
              <a:cxnLst/>
              <a:rect l="l" t="t" r="r" b="b"/>
              <a:pathLst>
                <a:path w="151" h="112" extrusionOk="0">
                  <a:moveTo>
                    <a:pt x="75" y="1"/>
                  </a:moveTo>
                  <a:cubicBezTo>
                    <a:pt x="23" y="8"/>
                    <a:pt x="0" y="61"/>
                    <a:pt x="38" y="98"/>
                  </a:cubicBezTo>
                  <a:cubicBezTo>
                    <a:pt x="47" y="108"/>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1800;p24">
              <a:extLst>
                <a:ext uri="{FF2B5EF4-FFF2-40B4-BE49-F238E27FC236}">
                  <a16:creationId xmlns:a16="http://schemas.microsoft.com/office/drawing/2014/main" id="{69D4E95B-EC90-6F14-838D-4E40FC0D45E2}"/>
                </a:ext>
              </a:extLst>
            </p:cNvPr>
            <p:cNvSpPr/>
            <p:nvPr/>
          </p:nvSpPr>
          <p:spPr>
            <a:xfrm rot="-2922755">
              <a:off x="8650890" y="2841410"/>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1801;p24">
              <a:extLst>
                <a:ext uri="{FF2B5EF4-FFF2-40B4-BE49-F238E27FC236}">
                  <a16:creationId xmlns:a16="http://schemas.microsoft.com/office/drawing/2014/main" id="{462880A7-0AF1-D937-3F62-C5C90F43BCF5}"/>
                </a:ext>
              </a:extLst>
            </p:cNvPr>
            <p:cNvSpPr/>
            <p:nvPr/>
          </p:nvSpPr>
          <p:spPr>
            <a:xfrm rot="-2922755">
              <a:off x="8651061" y="2847626"/>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1802;p24">
              <a:extLst>
                <a:ext uri="{FF2B5EF4-FFF2-40B4-BE49-F238E27FC236}">
                  <a16:creationId xmlns:a16="http://schemas.microsoft.com/office/drawing/2014/main" id="{0FEA9EC8-4D2E-97C9-C4B0-8995CC821E25}"/>
                </a:ext>
              </a:extLst>
            </p:cNvPr>
            <p:cNvSpPr/>
            <p:nvPr/>
          </p:nvSpPr>
          <p:spPr>
            <a:xfrm rot="-2922755">
              <a:off x="8652205" y="2853919"/>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1803;p24">
              <a:extLst>
                <a:ext uri="{FF2B5EF4-FFF2-40B4-BE49-F238E27FC236}">
                  <a16:creationId xmlns:a16="http://schemas.microsoft.com/office/drawing/2014/main" id="{E1EF82A9-FBB5-D91E-81FC-50AAC73E2EEF}"/>
                </a:ext>
              </a:extLst>
            </p:cNvPr>
            <p:cNvSpPr/>
            <p:nvPr/>
          </p:nvSpPr>
          <p:spPr>
            <a:xfrm rot="-2922755">
              <a:off x="8652525" y="2860067"/>
              <a:ext cx="18786" cy="13436"/>
            </a:xfrm>
            <a:custGeom>
              <a:avLst/>
              <a:gdLst/>
              <a:ahLst/>
              <a:cxnLst/>
              <a:rect l="l" t="t" r="r" b="b"/>
              <a:pathLst>
                <a:path w="151" h="108" extrusionOk="0">
                  <a:moveTo>
                    <a:pt x="75" y="1"/>
                  </a:moveTo>
                  <a:cubicBezTo>
                    <a:pt x="23" y="1"/>
                    <a:pt x="1" y="60"/>
                    <a:pt x="38" y="90"/>
                  </a:cubicBezTo>
                  <a:cubicBezTo>
                    <a:pt x="49" y="102"/>
                    <a:pt x="64" y="107"/>
                    <a:pt x="78" y="107"/>
                  </a:cubicBezTo>
                  <a:cubicBezTo>
                    <a:pt x="92" y="107"/>
                    <a:pt x="105"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1804;p24">
              <a:extLst>
                <a:ext uri="{FF2B5EF4-FFF2-40B4-BE49-F238E27FC236}">
                  <a16:creationId xmlns:a16="http://schemas.microsoft.com/office/drawing/2014/main" id="{F200923A-1340-2801-87C6-769B2CDD2B2E}"/>
                </a:ext>
              </a:extLst>
            </p:cNvPr>
            <p:cNvSpPr/>
            <p:nvPr/>
          </p:nvSpPr>
          <p:spPr>
            <a:xfrm rot="-2922755">
              <a:off x="8653712" y="286633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1805;p24">
              <a:extLst>
                <a:ext uri="{FF2B5EF4-FFF2-40B4-BE49-F238E27FC236}">
                  <a16:creationId xmlns:a16="http://schemas.microsoft.com/office/drawing/2014/main" id="{DA1C5AD3-EE28-5496-52B6-EA21FC7A5C2F}"/>
                </a:ext>
              </a:extLst>
            </p:cNvPr>
            <p:cNvSpPr/>
            <p:nvPr/>
          </p:nvSpPr>
          <p:spPr>
            <a:xfrm rot="-2922755">
              <a:off x="8697723" y="2747985"/>
              <a:ext cx="49515" cy="37821"/>
            </a:xfrm>
            <a:custGeom>
              <a:avLst/>
              <a:gdLst/>
              <a:ahLst/>
              <a:cxnLst/>
              <a:rect l="l" t="t" r="r" b="b"/>
              <a:pathLst>
                <a:path w="398" h="304" extrusionOk="0">
                  <a:moveTo>
                    <a:pt x="195" y="1"/>
                  </a:moveTo>
                  <a:cubicBezTo>
                    <a:pt x="60" y="8"/>
                    <a:pt x="1" y="173"/>
                    <a:pt x="98" y="263"/>
                  </a:cubicBezTo>
                  <a:cubicBezTo>
                    <a:pt x="126" y="291"/>
                    <a:pt x="162" y="304"/>
                    <a:pt x="198" y="304"/>
                  </a:cubicBezTo>
                  <a:cubicBezTo>
                    <a:pt x="239" y="304"/>
                    <a:pt x="280" y="287"/>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1806;p24">
              <a:extLst>
                <a:ext uri="{FF2B5EF4-FFF2-40B4-BE49-F238E27FC236}">
                  <a16:creationId xmlns:a16="http://schemas.microsoft.com/office/drawing/2014/main" id="{383A412A-AB85-CFF5-78A5-43E16045C41C}"/>
                </a:ext>
              </a:extLst>
            </p:cNvPr>
            <p:cNvSpPr/>
            <p:nvPr/>
          </p:nvSpPr>
          <p:spPr>
            <a:xfrm rot="-2922755">
              <a:off x="8712485" y="2889097"/>
              <a:ext cx="49266" cy="36950"/>
            </a:xfrm>
            <a:custGeom>
              <a:avLst/>
              <a:gdLst/>
              <a:ahLst/>
              <a:cxnLst/>
              <a:rect l="l" t="t" r="r" b="b"/>
              <a:pathLst>
                <a:path w="396" h="297" extrusionOk="0">
                  <a:moveTo>
                    <a:pt x="197" y="1"/>
                  </a:moveTo>
                  <a:cubicBezTo>
                    <a:pt x="194" y="1"/>
                    <a:pt x="191" y="1"/>
                    <a:pt x="188" y="1"/>
                  </a:cubicBezTo>
                  <a:cubicBezTo>
                    <a:pt x="60" y="1"/>
                    <a:pt x="1" y="166"/>
                    <a:pt x="98" y="255"/>
                  </a:cubicBezTo>
                  <a:cubicBezTo>
                    <a:pt x="126" y="284"/>
                    <a:pt x="161" y="297"/>
                    <a:pt x="196" y="297"/>
                  </a:cubicBezTo>
                  <a:cubicBezTo>
                    <a:pt x="235" y="297"/>
                    <a:pt x="276" y="280"/>
                    <a:pt x="307" y="248"/>
                  </a:cubicBezTo>
                  <a:cubicBezTo>
                    <a:pt x="395" y="153"/>
                    <a:pt x="326"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1807;p24">
              <a:extLst>
                <a:ext uri="{FF2B5EF4-FFF2-40B4-BE49-F238E27FC236}">
                  <a16:creationId xmlns:a16="http://schemas.microsoft.com/office/drawing/2014/main" id="{67BF39BC-D76E-8933-1D32-98D7CA2462EC}"/>
                </a:ext>
              </a:extLst>
            </p:cNvPr>
            <p:cNvSpPr/>
            <p:nvPr/>
          </p:nvSpPr>
          <p:spPr>
            <a:xfrm rot="-2922755">
              <a:off x="8715033" y="2773920"/>
              <a:ext cx="17915" cy="13436"/>
            </a:xfrm>
            <a:custGeom>
              <a:avLst/>
              <a:gdLst/>
              <a:ahLst/>
              <a:cxnLst/>
              <a:rect l="l" t="t" r="r" b="b"/>
              <a:pathLst>
                <a:path w="144" h="108" extrusionOk="0">
                  <a:moveTo>
                    <a:pt x="68" y="0"/>
                  </a:moveTo>
                  <a:cubicBezTo>
                    <a:pt x="23" y="0"/>
                    <a:pt x="1" y="60"/>
                    <a:pt x="31" y="98"/>
                  </a:cubicBezTo>
                  <a:cubicBezTo>
                    <a:pt x="41" y="104"/>
                    <a:pt x="54" y="108"/>
                    <a:pt x="68" y="108"/>
                  </a:cubicBezTo>
                  <a:cubicBezTo>
                    <a:pt x="84" y="108"/>
                    <a:pt x="101"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1808;p24">
              <a:extLst>
                <a:ext uri="{FF2B5EF4-FFF2-40B4-BE49-F238E27FC236}">
                  <a16:creationId xmlns:a16="http://schemas.microsoft.com/office/drawing/2014/main" id="{737AAA9A-125F-09EE-BAA3-8AC30B1170DB}"/>
                </a:ext>
              </a:extLst>
            </p:cNvPr>
            <p:cNvSpPr/>
            <p:nvPr/>
          </p:nvSpPr>
          <p:spPr>
            <a:xfrm rot="-2922755">
              <a:off x="8715960" y="2784344"/>
              <a:ext cx="17791" cy="13810"/>
            </a:xfrm>
            <a:custGeom>
              <a:avLst/>
              <a:gdLst/>
              <a:ahLst/>
              <a:cxnLst/>
              <a:rect l="l" t="t" r="r" b="b"/>
              <a:pathLst>
                <a:path w="143" h="111" extrusionOk="0">
                  <a:moveTo>
                    <a:pt x="67" y="0"/>
                  </a:moveTo>
                  <a:cubicBezTo>
                    <a:pt x="23" y="8"/>
                    <a:pt x="0" y="60"/>
                    <a:pt x="37"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1809;p24">
              <a:extLst>
                <a:ext uri="{FF2B5EF4-FFF2-40B4-BE49-F238E27FC236}">
                  <a16:creationId xmlns:a16="http://schemas.microsoft.com/office/drawing/2014/main" id="{53194C89-9BFE-2828-7629-84E9F2FA0780}"/>
                </a:ext>
              </a:extLst>
            </p:cNvPr>
            <p:cNvSpPr/>
            <p:nvPr/>
          </p:nvSpPr>
          <p:spPr>
            <a:xfrm rot="-2922755">
              <a:off x="8717405" y="2794140"/>
              <a:ext cx="17791" cy="14307"/>
            </a:xfrm>
            <a:custGeom>
              <a:avLst/>
              <a:gdLst/>
              <a:ahLst/>
              <a:cxnLst/>
              <a:rect l="l" t="t" r="r" b="b"/>
              <a:pathLst>
                <a:path w="143" h="115" extrusionOk="0">
                  <a:moveTo>
                    <a:pt x="68" y="0"/>
                  </a:moveTo>
                  <a:cubicBezTo>
                    <a:pt x="23" y="8"/>
                    <a:pt x="1" y="67"/>
                    <a:pt x="31" y="97"/>
                  </a:cubicBezTo>
                  <a:cubicBezTo>
                    <a:pt x="42" y="109"/>
                    <a:pt x="57" y="114"/>
                    <a:pt x="72" y="114"/>
                  </a:cubicBezTo>
                  <a:cubicBezTo>
                    <a:pt x="87" y="114"/>
                    <a:pt x="102" y="109"/>
                    <a:pt x="113" y="97"/>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1810;p24">
              <a:extLst>
                <a:ext uri="{FF2B5EF4-FFF2-40B4-BE49-F238E27FC236}">
                  <a16:creationId xmlns:a16="http://schemas.microsoft.com/office/drawing/2014/main" id="{D347B47F-2B6F-C4B3-1F1B-ED3B5377E6DD}"/>
                </a:ext>
              </a:extLst>
            </p:cNvPr>
            <p:cNvSpPr/>
            <p:nvPr/>
          </p:nvSpPr>
          <p:spPr>
            <a:xfrm rot="-2922755">
              <a:off x="8718390" y="2805341"/>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1811;p24">
              <a:extLst>
                <a:ext uri="{FF2B5EF4-FFF2-40B4-BE49-F238E27FC236}">
                  <a16:creationId xmlns:a16="http://schemas.microsoft.com/office/drawing/2014/main" id="{C35B00B6-B785-445D-115B-43E4E7763922}"/>
                </a:ext>
              </a:extLst>
            </p:cNvPr>
            <p:cNvSpPr/>
            <p:nvPr/>
          </p:nvSpPr>
          <p:spPr>
            <a:xfrm rot="-2922755">
              <a:off x="8719704" y="281519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1" y="108"/>
                  </a:cubicBezTo>
                  <a:cubicBezTo>
                    <a:pt x="85" y="108"/>
                    <a:pt x="98" y="102"/>
                    <a:pt x="105" y="91"/>
                  </a:cubicBezTo>
                  <a:cubicBezTo>
                    <a:pt x="140"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1812;p24">
              <a:extLst>
                <a:ext uri="{FF2B5EF4-FFF2-40B4-BE49-F238E27FC236}">
                  <a16:creationId xmlns:a16="http://schemas.microsoft.com/office/drawing/2014/main" id="{1132096B-7EC9-67BE-6DF7-21CE3DBC3759}"/>
                </a:ext>
              </a:extLst>
            </p:cNvPr>
            <p:cNvSpPr/>
            <p:nvPr/>
          </p:nvSpPr>
          <p:spPr>
            <a:xfrm rot="-2922755">
              <a:off x="8720388" y="2825730"/>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1813;p24">
              <a:extLst>
                <a:ext uri="{FF2B5EF4-FFF2-40B4-BE49-F238E27FC236}">
                  <a16:creationId xmlns:a16="http://schemas.microsoft.com/office/drawing/2014/main" id="{3D5AF1B4-A17F-4C53-4F30-38812B197D6E}"/>
                </a:ext>
              </a:extLst>
            </p:cNvPr>
            <p:cNvSpPr/>
            <p:nvPr/>
          </p:nvSpPr>
          <p:spPr>
            <a:xfrm rot="-2922755">
              <a:off x="8720907" y="2835901"/>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1814;p24">
              <a:extLst>
                <a:ext uri="{FF2B5EF4-FFF2-40B4-BE49-F238E27FC236}">
                  <a16:creationId xmlns:a16="http://schemas.microsoft.com/office/drawing/2014/main" id="{3768CDE2-96C5-E29A-9CE4-312ECCA0509C}"/>
                </a:ext>
              </a:extLst>
            </p:cNvPr>
            <p:cNvSpPr/>
            <p:nvPr/>
          </p:nvSpPr>
          <p:spPr>
            <a:xfrm rot="-2922755">
              <a:off x="8722416" y="2845937"/>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5" y="109"/>
                    <a:pt x="100" y="103"/>
                    <a:pt x="112"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1815;p24">
              <a:extLst>
                <a:ext uri="{FF2B5EF4-FFF2-40B4-BE49-F238E27FC236}">
                  <a16:creationId xmlns:a16="http://schemas.microsoft.com/office/drawing/2014/main" id="{A9BD88D7-CD82-FA9C-C8F5-C4715FB48C2F}"/>
                </a:ext>
              </a:extLst>
            </p:cNvPr>
            <p:cNvSpPr/>
            <p:nvPr/>
          </p:nvSpPr>
          <p:spPr>
            <a:xfrm rot="-2922755">
              <a:off x="8722930" y="285609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1816;p24">
              <a:extLst>
                <a:ext uri="{FF2B5EF4-FFF2-40B4-BE49-F238E27FC236}">
                  <a16:creationId xmlns:a16="http://schemas.microsoft.com/office/drawing/2014/main" id="{1DA4B2C8-EDBD-9CFC-87ED-082C21D1829F}"/>
                </a:ext>
              </a:extLst>
            </p:cNvPr>
            <p:cNvSpPr/>
            <p:nvPr/>
          </p:nvSpPr>
          <p:spPr>
            <a:xfrm rot="-2922755">
              <a:off x="8724337" y="2866305"/>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1817;p24">
              <a:extLst>
                <a:ext uri="{FF2B5EF4-FFF2-40B4-BE49-F238E27FC236}">
                  <a16:creationId xmlns:a16="http://schemas.microsoft.com/office/drawing/2014/main" id="{53F9EB8C-7F92-C31B-06F3-E113E65A2088}"/>
                </a:ext>
              </a:extLst>
            </p:cNvPr>
            <p:cNvSpPr/>
            <p:nvPr/>
          </p:nvSpPr>
          <p:spPr>
            <a:xfrm rot="-2922755">
              <a:off x="8725116" y="2876403"/>
              <a:ext cx="18661" cy="13934"/>
            </a:xfrm>
            <a:custGeom>
              <a:avLst/>
              <a:gdLst/>
              <a:ahLst/>
              <a:cxnLst/>
              <a:rect l="l" t="t" r="r" b="b"/>
              <a:pathLst>
                <a:path w="150" h="112" extrusionOk="0">
                  <a:moveTo>
                    <a:pt x="75" y="1"/>
                  </a:moveTo>
                  <a:cubicBezTo>
                    <a:pt x="22" y="8"/>
                    <a:pt x="0" y="60"/>
                    <a:pt x="37" y="98"/>
                  </a:cubicBezTo>
                  <a:cubicBezTo>
                    <a:pt x="47" y="107"/>
                    <a:pt x="59" y="111"/>
                    <a:pt x="71" y="111"/>
                  </a:cubicBezTo>
                  <a:cubicBezTo>
                    <a:pt x="87" y="111"/>
                    <a:pt x="104" y="103"/>
                    <a:pt x="112"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1818;p24">
              <a:extLst>
                <a:ext uri="{FF2B5EF4-FFF2-40B4-BE49-F238E27FC236}">
                  <a16:creationId xmlns:a16="http://schemas.microsoft.com/office/drawing/2014/main" id="{203E5834-235A-63E5-7969-D1CFF52F9F6D}"/>
                </a:ext>
              </a:extLst>
            </p:cNvPr>
            <p:cNvSpPr/>
            <p:nvPr/>
          </p:nvSpPr>
          <p:spPr>
            <a:xfrm rot="-2922755">
              <a:off x="8726662" y="2886546"/>
              <a:ext cx="17791" cy="14307"/>
            </a:xfrm>
            <a:custGeom>
              <a:avLst/>
              <a:gdLst/>
              <a:ahLst/>
              <a:cxnLst/>
              <a:rect l="l" t="t" r="r" b="b"/>
              <a:pathLst>
                <a:path w="143" h="115" extrusionOk="0">
                  <a:moveTo>
                    <a:pt x="68" y="0"/>
                  </a:moveTo>
                  <a:cubicBezTo>
                    <a:pt x="23" y="8"/>
                    <a:pt x="1" y="68"/>
                    <a:pt x="38" y="98"/>
                  </a:cubicBezTo>
                  <a:cubicBezTo>
                    <a:pt x="46" y="109"/>
                    <a:pt x="59" y="115"/>
                    <a:pt x="73" y="115"/>
                  </a:cubicBezTo>
                  <a:cubicBezTo>
                    <a:pt x="87" y="115"/>
                    <a:pt x="102" y="109"/>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1819;p24">
              <a:extLst>
                <a:ext uri="{FF2B5EF4-FFF2-40B4-BE49-F238E27FC236}">
                  <a16:creationId xmlns:a16="http://schemas.microsoft.com/office/drawing/2014/main" id="{E416C03E-6CAB-81E6-8C74-785AE71BEEE2}"/>
                </a:ext>
              </a:extLst>
            </p:cNvPr>
            <p:cNvSpPr/>
            <p:nvPr/>
          </p:nvSpPr>
          <p:spPr>
            <a:xfrm rot="-2922755">
              <a:off x="8770280" y="2719000"/>
              <a:ext cx="49515" cy="37448"/>
            </a:xfrm>
            <a:custGeom>
              <a:avLst/>
              <a:gdLst/>
              <a:ahLst/>
              <a:cxnLst/>
              <a:rect l="l" t="t" r="r" b="b"/>
              <a:pathLst>
                <a:path w="398" h="301" extrusionOk="0">
                  <a:moveTo>
                    <a:pt x="196" y="0"/>
                  </a:moveTo>
                  <a:cubicBezTo>
                    <a:pt x="61" y="8"/>
                    <a:pt x="1" y="172"/>
                    <a:pt x="98" y="262"/>
                  </a:cubicBezTo>
                  <a:cubicBezTo>
                    <a:pt x="127" y="287"/>
                    <a:pt x="165" y="300"/>
                    <a:pt x="202" y="300"/>
                  </a:cubicBezTo>
                  <a:cubicBezTo>
                    <a:pt x="242" y="300"/>
                    <a:pt x="281" y="286"/>
                    <a:pt x="308" y="255"/>
                  </a:cubicBezTo>
                  <a:cubicBezTo>
                    <a:pt x="398" y="157"/>
                    <a:pt x="330"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1820;p24">
              <a:extLst>
                <a:ext uri="{FF2B5EF4-FFF2-40B4-BE49-F238E27FC236}">
                  <a16:creationId xmlns:a16="http://schemas.microsoft.com/office/drawing/2014/main" id="{136440AA-5A80-B5D3-3237-0BF697BC46B1}"/>
                </a:ext>
              </a:extLst>
            </p:cNvPr>
            <p:cNvSpPr/>
            <p:nvPr/>
          </p:nvSpPr>
          <p:spPr>
            <a:xfrm rot="-2922755">
              <a:off x="8790247" y="2915978"/>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4" y="301"/>
                    <a:pt x="202"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1821;p24">
              <a:extLst>
                <a:ext uri="{FF2B5EF4-FFF2-40B4-BE49-F238E27FC236}">
                  <a16:creationId xmlns:a16="http://schemas.microsoft.com/office/drawing/2014/main" id="{83A382BE-86AA-E2CF-353B-CED553AF8564}"/>
                </a:ext>
              </a:extLst>
            </p:cNvPr>
            <p:cNvSpPr/>
            <p:nvPr/>
          </p:nvSpPr>
          <p:spPr>
            <a:xfrm rot="-2922755">
              <a:off x="8787582" y="275023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1822;p24">
              <a:extLst>
                <a:ext uri="{FF2B5EF4-FFF2-40B4-BE49-F238E27FC236}">
                  <a16:creationId xmlns:a16="http://schemas.microsoft.com/office/drawing/2014/main" id="{8505D639-A0C6-C7B5-E1F5-6B26B25EDA1F}"/>
                </a:ext>
              </a:extLst>
            </p:cNvPr>
            <p:cNvSpPr/>
            <p:nvPr/>
          </p:nvSpPr>
          <p:spPr>
            <a:xfrm rot="-2922755">
              <a:off x="8789759" y="2765054"/>
              <a:ext cx="17542" cy="13561"/>
            </a:xfrm>
            <a:custGeom>
              <a:avLst/>
              <a:gdLst/>
              <a:ahLst/>
              <a:cxnLst/>
              <a:rect l="l" t="t" r="r" b="b"/>
              <a:pathLst>
                <a:path w="141" h="109" extrusionOk="0">
                  <a:moveTo>
                    <a:pt x="76" y="1"/>
                  </a:moveTo>
                  <a:cubicBezTo>
                    <a:pt x="73" y="1"/>
                    <a:pt x="70" y="1"/>
                    <a:pt x="67" y="1"/>
                  </a:cubicBezTo>
                  <a:cubicBezTo>
                    <a:pt x="23" y="1"/>
                    <a:pt x="0" y="61"/>
                    <a:pt x="38" y="91"/>
                  </a:cubicBezTo>
                  <a:cubicBezTo>
                    <a:pt x="49" y="103"/>
                    <a:pt x="62" y="108"/>
                    <a:pt x="75" y="108"/>
                  </a:cubicBezTo>
                  <a:cubicBezTo>
                    <a:pt x="88"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1823;p24">
              <a:extLst>
                <a:ext uri="{FF2B5EF4-FFF2-40B4-BE49-F238E27FC236}">
                  <a16:creationId xmlns:a16="http://schemas.microsoft.com/office/drawing/2014/main" id="{1DC0B977-9F26-AB44-D801-0BD6CDADD507}"/>
                </a:ext>
              </a:extLst>
            </p:cNvPr>
            <p:cNvSpPr/>
            <p:nvPr/>
          </p:nvSpPr>
          <p:spPr>
            <a:xfrm rot="-2922755">
              <a:off x="8790493" y="2779160"/>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1824;p24">
              <a:extLst>
                <a:ext uri="{FF2B5EF4-FFF2-40B4-BE49-F238E27FC236}">
                  <a16:creationId xmlns:a16="http://schemas.microsoft.com/office/drawing/2014/main" id="{296652EE-287C-6ACF-C565-8167CCC03EFD}"/>
                </a:ext>
              </a:extLst>
            </p:cNvPr>
            <p:cNvSpPr/>
            <p:nvPr/>
          </p:nvSpPr>
          <p:spPr>
            <a:xfrm rot="-2922755">
              <a:off x="8792524" y="2793185"/>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1825;p24">
              <a:extLst>
                <a:ext uri="{FF2B5EF4-FFF2-40B4-BE49-F238E27FC236}">
                  <a16:creationId xmlns:a16="http://schemas.microsoft.com/office/drawing/2014/main" id="{CAA366B8-2430-A573-BB47-E5B4FB1D468B}"/>
                </a:ext>
              </a:extLst>
            </p:cNvPr>
            <p:cNvSpPr/>
            <p:nvPr/>
          </p:nvSpPr>
          <p:spPr>
            <a:xfrm rot="-2922755">
              <a:off x="8793637" y="2807978"/>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1826;p24">
              <a:extLst>
                <a:ext uri="{FF2B5EF4-FFF2-40B4-BE49-F238E27FC236}">
                  <a16:creationId xmlns:a16="http://schemas.microsoft.com/office/drawing/2014/main" id="{AF16A973-9D1C-2C4B-9AC4-1D5DA2A32C1C}"/>
                </a:ext>
              </a:extLst>
            </p:cNvPr>
            <p:cNvSpPr/>
            <p:nvPr/>
          </p:nvSpPr>
          <p:spPr>
            <a:xfrm rot="-2922755">
              <a:off x="8795455" y="2822156"/>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1827;p24">
              <a:extLst>
                <a:ext uri="{FF2B5EF4-FFF2-40B4-BE49-F238E27FC236}">
                  <a16:creationId xmlns:a16="http://schemas.microsoft.com/office/drawing/2014/main" id="{3389FB57-0A1D-12D1-4B39-9D8EC393FE1A}"/>
                </a:ext>
              </a:extLst>
            </p:cNvPr>
            <p:cNvSpPr/>
            <p:nvPr/>
          </p:nvSpPr>
          <p:spPr>
            <a:xfrm rot="-2922755">
              <a:off x="8796500" y="2836052"/>
              <a:ext cx="18786" cy="14307"/>
            </a:xfrm>
            <a:custGeom>
              <a:avLst/>
              <a:gdLst/>
              <a:ahLst/>
              <a:cxnLst/>
              <a:rect l="l" t="t" r="r" b="b"/>
              <a:pathLst>
                <a:path w="151"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1828;p24">
              <a:extLst>
                <a:ext uri="{FF2B5EF4-FFF2-40B4-BE49-F238E27FC236}">
                  <a16:creationId xmlns:a16="http://schemas.microsoft.com/office/drawing/2014/main" id="{A2051956-221E-A042-6418-F1AF4E8487E8}"/>
                </a:ext>
              </a:extLst>
            </p:cNvPr>
            <p:cNvSpPr/>
            <p:nvPr/>
          </p:nvSpPr>
          <p:spPr>
            <a:xfrm rot="-2922755">
              <a:off x="8798599" y="2850974"/>
              <a:ext cx="17791" cy="13436"/>
            </a:xfrm>
            <a:custGeom>
              <a:avLst/>
              <a:gdLst/>
              <a:ahLst/>
              <a:cxnLst/>
              <a:rect l="l" t="t" r="r" b="b"/>
              <a:pathLst>
                <a:path w="143" h="108" extrusionOk="0">
                  <a:moveTo>
                    <a:pt x="68" y="0"/>
                  </a:moveTo>
                  <a:cubicBezTo>
                    <a:pt x="23" y="0"/>
                    <a:pt x="0" y="60"/>
                    <a:pt x="30" y="90"/>
                  </a:cubicBezTo>
                  <a:cubicBezTo>
                    <a:pt x="42" y="102"/>
                    <a:pt x="57" y="107"/>
                    <a:pt x="72" y="107"/>
                  </a:cubicBezTo>
                  <a:cubicBezTo>
                    <a:pt x="87" y="107"/>
                    <a:pt x="102"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1829;p24">
              <a:extLst>
                <a:ext uri="{FF2B5EF4-FFF2-40B4-BE49-F238E27FC236}">
                  <a16:creationId xmlns:a16="http://schemas.microsoft.com/office/drawing/2014/main" id="{A08516BE-C120-4898-5757-64EC2B879425}"/>
                </a:ext>
              </a:extLst>
            </p:cNvPr>
            <p:cNvSpPr/>
            <p:nvPr/>
          </p:nvSpPr>
          <p:spPr>
            <a:xfrm rot="-2922755">
              <a:off x="8799572" y="2864959"/>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1830;p24">
              <a:extLst>
                <a:ext uri="{FF2B5EF4-FFF2-40B4-BE49-F238E27FC236}">
                  <a16:creationId xmlns:a16="http://schemas.microsoft.com/office/drawing/2014/main" id="{FADEBB32-C7DA-3548-3253-56739F47836E}"/>
                </a:ext>
              </a:extLst>
            </p:cNvPr>
            <p:cNvSpPr/>
            <p:nvPr/>
          </p:nvSpPr>
          <p:spPr>
            <a:xfrm rot="-2922755">
              <a:off x="8801832" y="2879864"/>
              <a:ext cx="17542" cy="13436"/>
            </a:xfrm>
            <a:custGeom>
              <a:avLst/>
              <a:gdLst/>
              <a:ahLst/>
              <a:cxnLst/>
              <a:rect l="l" t="t" r="r" b="b"/>
              <a:pathLst>
                <a:path w="141" h="108" extrusionOk="0">
                  <a:moveTo>
                    <a:pt x="75" y="0"/>
                  </a:moveTo>
                  <a:cubicBezTo>
                    <a:pt x="73" y="0"/>
                    <a:pt x="70" y="0"/>
                    <a:pt x="68" y="1"/>
                  </a:cubicBezTo>
                  <a:cubicBezTo>
                    <a:pt x="23" y="1"/>
                    <a:pt x="0" y="61"/>
                    <a:pt x="30" y="90"/>
                  </a:cubicBezTo>
                  <a:cubicBezTo>
                    <a:pt x="41" y="102"/>
                    <a:pt x="56" y="107"/>
                    <a:pt x="71" y="107"/>
                  </a:cubicBezTo>
                  <a:cubicBezTo>
                    <a:pt x="86" y="107"/>
                    <a:pt x="101" y="102"/>
                    <a:pt x="113" y="90"/>
                  </a:cubicBezTo>
                  <a:cubicBezTo>
                    <a:pt x="141" y="55"/>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1831;p24">
              <a:extLst>
                <a:ext uri="{FF2B5EF4-FFF2-40B4-BE49-F238E27FC236}">
                  <a16:creationId xmlns:a16="http://schemas.microsoft.com/office/drawing/2014/main" id="{F30E062C-8C40-3A20-9CE8-688FF57E9C9F}"/>
                </a:ext>
              </a:extLst>
            </p:cNvPr>
            <p:cNvSpPr/>
            <p:nvPr/>
          </p:nvSpPr>
          <p:spPr>
            <a:xfrm rot="-2922755">
              <a:off x="8802714" y="289429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1832;p24">
              <a:extLst>
                <a:ext uri="{FF2B5EF4-FFF2-40B4-BE49-F238E27FC236}">
                  <a16:creationId xmlns:a16="http://schemas.microsoft.com/office/drawing/2014/main" id="{602B4603-64DB-ADF0-6FD7-0DC32A5FB3E5}"/>
                </a:ext>
              </a:extLst>
            </p:cNvPr>
            <p:cNvSpPr/>
            <p:nvPr/>
          </p:nvSpPr>
          <p:spPr>
            <a:xfrm rot="-2922755">
              <a:off x="8804513" y="2907909"/>
              <a:ext cx="17791" cy="13934"/>
            </a:xfrm>
            <a:custGeom>
              <a:avLst/>
              <a:gdLst/>
              <a:ahLst/>
              <a:cxnLst/>
              <a:rect l="l" t="t" r="r" b="b"/>
              <a:pathLst>
                <a:path w="143" h="112" extrusionOk="0">
                  <a:moveTo>
                    <a:pt x="67" y="0"/>
                  </a:moveTo>
                  <a:cubicBezTo>
                    <a:pt x="15" y="8"/>
                    <a:pt x="0" y="60"/>
                    <a:pt x="30" y="98"/>
                  </a:cubicBezTo>
                  <a:cubicBezTo>
                    <a:pt x="40" y="108"/>
                    <a:pt x="53" y="112"/>
                    <a:pt x="67" y="112"/>
                  </a:cubicBezTo>
                  <a:cubicBezTo>
                    <a:pt x="83" y="112"/>
                    <a:pt x="100" y="106"/>
                    <a:pt x="112" y="98"/>
                  </a:cubicBezTo>
                  <a:cubicBezTo>
                    <a:pt x="142" y="60"/>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1833;p24">
              <a:extLst>
                <a:ext uri="{FF2B5EF4-FFF2-40B4-BE49-F238E27FC236}">
                  <a16:creationId xmlns:a16="http://schemas.microsoft.com/office/drawing/2014/main" id="{2D5C8B11-159D-2C9C-74B4-9631399A6556}"/>
                </a:ext>
              </a:extLst>
            </p:cNvPr>
            <p:cNvSpPr/>
            <p:nvPr/>
          </p:nvSpPr>
          <p:spPr>
            <a:xfrm rot="-2922755">
              <a:off x="8848686" y="2691264"/>
              <a:ext cx="50137" cy="36950"/>
            </a:xfrm>
            <a:custGeom>
              <a:avLst/>
              <a:gdLst/>
              <a:ahLst/>
              <a:cxnLst/>
              <a:rect l="l" t="t" r="r" b="b"/>
              <a:pathLst>
                <a:path w="403" h="297" extrusionOk="0">
                  <a:moveTo>
                    <a:pt x="205" y="0"/>
                  </a:moveTo>
                  <a:cubicBezTo>
                    <a:pt x="202" y="0"/>
                    <a:pt x="199" y="0"/>
                    <a:pt x="195" y="0"/>
                  </a:cubicBezTo>
                  <a:cubicBezTo>
                    <a:pt x="68" y="0"/>
                    <a:pt x="1" y="165"/>
                    <a:pt x="106" y="255"/>
                  </a:cubicBezTo>
                  <a:cubicBezTo>
                    <a:pt x="134" y="283"/>
                    <a:pt x="168" y="296"/>
                    <a:pt x="203" y="296"/>
                  </a:cubicBezTo>
                  <a:cubicBezTo>
                    <a:pt x="243" y="296"/>
                    <a:pt x="283" y="279"/>
                    <a:pt x="315" y="247"/>
                  </a:cubicBezTo>
                  <a:cubicBezTo>
                    <a:pt x="403" y="152"/>
                    <a:pt x="334"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1834;p24">
              <a:extLst>
                <a:ext uri="{FF2B5EF4-FFF2-40B4-BE49-F238E27FC236}">
                  <a16:creationId xmlns:a16="http://schemas.microsoft.com/office/drawing/2014/main" id="{BEDAEFBA-3AA6-12C0-5952-1B2A1C35AEB3}"/>
                </a:ext>
              </a:extLst>
            </p:cNvPr>
            <p:cNvSpPr/>
            <p:nvPr/>
          </p:nvSpPr>
          <p:spPr>
            <a:xfrm rot="-2922755">
              <a:off x="8875269" y="2943876"/>
              <a:ext cx="49266" cy="37448"/>
            </a:xfrm>
            <a:custGeom>
              <a:avLst/>
              <a:gdLst/>
              <a:ahLst/>
              <a:cxnLst/>
              <a:rect l="l" t="t" r="r" b="b"/>
              <a:pathLst>
                <a:path w="396" h="301" extrusionOk="0">
                  <a:moveTo>
                    <a:pt x="197" y="0"/>
                  </a:moveTo>
                  <a:cubicBezTo>
                    <a:pt x="194" y="0"/>
                    <a:pt x="191" y="0"/>
                    <a:pt x="188" y="1"/>
                  </a:cubicBezTo>
                  <a:cubicBezTo>
                    <a:pt x="61" y="8"/>
                    <a:pt x="1" y="165"/>
                    <a:pt x="98" y="263"/>
                  </a:cubicBezTo>
                  <a:cubicBezTo>
                    <a:pt x="127" y="288"/>
                    <a:pt x="163" y="301"/>
                    <a:pt x="199" y="301"/>
                  </a:cubicBezTo>
                  <a:cubicBezTo>
                    <a:pt x="238" y="301"/>
                    <a:pt x="277" y="286"/>
                    <a:pt x="308" y="255"/>
                  </a:cubicBezTo>
                  <a:cubicBezTo>
                    <a:pt x="396" y="160"/>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1835;p24">
              <a:extLst>
                <a:ext uri="{FF2B5EF4-FFF2-40B4-BE49-F238E27FC236}">
                  <a16:creationId xmlns:a16="http://schemas.microsoft.com/office/drawing/2014/main" id="{A9DBDEEA-23D4-C6BE-87FD-5FBF1F04068F}"/>
                </a:ext>
              </a:extLst>
            </p:cNvPr>
            <p:cNvSpPr/>
            <p:nvPr/>
          </p:nvSpPr>
          <p:spPr>
            <a:xfrm rot="-2922755">
              <a:off x="8867309" y="2727606"/>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1836;p24">
              <a:extLst>
                <a:ext uri="{FF2B5EF4-FFF2-40B4-BE49-F238E27FC236}">
                  <a16:creationId xmlns:a16="http://schemas.microsoft.com/office/drawing/2014/main" id="{8AC88956-A15D-9B16-C7E2-08947912D3AD}"/>
                </a:ext>
              </a:extLst>
            </p:cNvPr>
            <p:cNvSpPr/>
            <p:nvPr/>
          </p:nvSpPr>
          <p:spPr>
            <a:xfrm rot="-2922755">
              <a:off x="8868850" y="2746430"/>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1837;p24">
              <a:extLst>
                <a:ext uri="{FF2B5EF4-FFF2-40B4-BE49-F238E27FC236}">
                  <a16:creationId xmlns:a16="http://schemas.microsoft.com/office/drawing/2014/main" id="{9699FCBE-569E-A4B1-EB1F-5F84A759AFBE}"/>
                </a:ext>
              </a:extLst>
            </p:cNvPr>
            <p:cNvSpPr/>
            <p:nvPr/>
          </p:nvSpPr>
          <p:spPr>
            <a:xfrm rot="-2922755">
              <a:off x="8871246" y="2764322"/>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1838;p24">
              <a:extLst>
                <a:ext uri="{FF2B5EF4-FFF2-40B4-BE49-F238E27FC236}">
                  <a16:creationId xmlns:a16="http://schemas.microsoft.com/office/drawing/2014/main" id="{92C2EC6E-1A0A-8358-DA09-C8FDB51D53A5}"/>
                </a:ext>
              </a:extLst>
            </p:cNvPr>
            <p:cNvSpPr/>
            <p:nvPr/>
          </p:nvSpPr>
          <p:spPr>
            <a:xfrm rot="-2922755">
              <a:off x="8872647" y="278308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1839;p24">
              <a:extLst>
                <a:ext uri="{FF2B5EF4-FFF2-40B4-BE49-F238E27FC236}">
                  <a16:creationId xmlns:a16="http://schemas.microsoft.com/office/drawing/2014/main" id="{6D3DCE37-9855-5450-34A2-ED0D1A118F17}"/>
                </a:ext>
              </a:extLst>
            </p:cNvPr>
            <p:cNvSpPr/>
            <p:nvPr/>
          </p:nvSpPr>
          <p:spPr>
            <a:xfrm rot="-2922755">
              <a:off x="8875272" y="2801733"/>
              <a:ext cx="17542" cy="13561"/>
            </a:xfrm>
            <a:custGeom>
              <a:avLst/>
              <a:gdLst/>
              <a:ahLst/>
              <a:cxnLst/>
              <a:rect l="l" t="t" r="r" b="b"/>
              <a:pathLst>
                <a:path w="141" h="109" extrusionOk="0">
                  <a:moveTo>
                    <a:pt x="76" y="1"/>
                  </a:moveTo>
                  <a:cubicBezTo>
                    <a:pt x="73" y="1"/>
                    <a:pt x="71" y="1"/>
                    <a:pt x="67" y="2"/>
                  </a:cubicBezTo>
                  <a:cubicBezTo>
                    <a:pt x="23" y="2"/>
                    <a:pt x="0" y="61"/>
                    <a:pt x="38" y="91"/>
                  </a:cubicBezTo>
                  <a:cubicBezTo>
                    <a:pt x="45" y="103"/>
                    <a:pt x="58" y="108"/>
                    <a:pt x="72" y="108"/>
                  </a:cubicBezTo>
                  <a:cubicBezTo>
                    <a:pt x="86"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1840;p24">
              <a:extLst>
                <a:ext uri="{FF2B5EF4-FFF2-40B4-BE49-F238E27FC236}">
                  <a16:creationId xmlns:a16="http://schemas.microsoft.com/office/drawing/2014/main" id="{863FA957-4A3E-7B1A-9918-6837FBCDAFFD}"/>
                </a:ext>
              </a:extLst>
            </p:cNvPr>
            <p:cNvSpPr/>
            <p:nvPr/>
          </p:nvSpPr>
          <p:spPr>
            <a:xfrm rot="-2922755">
              <a:off x="8876490" y="2819720"/>
              <a:ext cx="18786" cy="13934"/>
            </a:xfrm>
            <a:custGeom>
              <a:avLst/>
              <a:gdLst/>
              <a:ahLst/>
              <a:cxnLst/>
              <a:rect l="l" t="t" r="r" b="b"/>
              <a:pathLst>
                <a:path w="151" h="112" extrusionOk="0">
                  <a:moveTo>
                    <a:pt x="75" y="0"/>
                  </a:moveTo>
                  <a:cubicBezTo>
                    <a:pt x="23" y="0"/>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1841;p24">
              <a:extLst>
                <a:ext uri="{FF2B5EF4-FFF2-40B4-BE49-F238E27FC236}">
                  <a16:creationId xmlns:a16="http://schemas.microsoft.com/office/drawing/2014/main" id="{BB3EB6B2-A127-51AD-86D2-623077FC9D66}"/>
                </a:ext>
              </a:extLst>
            </p:cNvPr>
            <p:cNvSpPr/>
            <p:nvPr/>
          </p:nvSpPr>
          <p:spPr>
            <a:xfrm rot="-2922755">
              <a:off x="8878980" y="2838441"/>
              <a:ext cx="17791" cy="13436"/>
            </a:xfrm>
            <a:custGeom>
              <a:avLst/>
              <a:gdLst/>
              <a:ahLst/>
              <a:cxnLst/>
              <a:rect l="l" t="t" r="r" b="b"/>
              <a:pathLst>
                <a:path w="143" h="108" extrusionOk="0">
                  <a:moveTo>
                    <a:pt x="67" y="1"/>
                  </a:moveTo>
                  <a:cubicBezTo>
                    <a:pt x="22" y="1"/>
                    <a:pt x="0" y="61"/>
                    <a:pt x="30" y="91"/>
                  </a:cubicBezTo>
                  <a:cubicBezTo>
                    <a:pt x="41" y="102"/>
                    <a:pt x="56" y="107"/>
                    <a:pt x="71" y="107"/>
                  </a:cubicBezTo>
                  <a:cubicBezTo>
                    <a:pt x="86" y="107"/>
                    <a:pt x="101" y="102"/>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1842;p24">
              <a:extLst>
                <a:ext uri="{FF2B5EF4-FFF2-40B4-BE49-F238E27FC236}">
                  <a16:creationId xmlns:a16="http://schemas.microsoft.com/office/drawing/2014/main" id="{ECBB527D-84D0-86C9-D21F-ACEB2204DA2A}"/>
                </a:ext>
              </a:extLst>
            </p:cNvPr>
            <p:cNvSpPr/>
            <p:nvPr/>
          </p:nvSpPr>
          <p:spPr>
            <a:xfrm rot="-2922755">
              <a:off x="8880355" y="2856401"/>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1843;p24">
              <a:extLst>
                <a:ext uri="{FF2B5EF4-FFF2-40B4-BE49-F238E27FC236}">
                  <a16:creationId xmlns:a16="http://schemas.microsoft.com/office/drawing/2014/main" id="{9B5412FD-5ECF-1F96-59AF-462A5129D79B}"/>
                </a:ext>
              </a:extLst>
            </p:cNvPr>
            <p:cNvSpPr/>
            <p:nvPr/>
          </p:nvSpPr>
          <p:spPr>
            <a:xfrm rot="-2922755">
              <a:off x="8882627" y="2875165"/>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1844;p24">
              <a:extLst>
                <a:ext uri="{FF2B5EF4-FFF2-40B4-BE49-F238E27FC236}">
                  <a16:creationId xmlns:a16="http://schemas.microsoft.com/office/drawing/2014/main" id="{923F8017-36A5-5691-C611-3D20CB04020F}"/>
                </a:ext>
              </a:extLst>
            </p:cNvPr>
            <p:cNvSpPr/>
            <p:nvPr/>
          </p:nvSpPr>
          <p:spPr>
            <a:xfrm rot="-2922755">
              <a:off x="8884576" y="2894243"/>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1845;p24">
              <a:extLst>
                <a:ext uri="{FF2B5EF4-FFF2-40B4-BE49-F238E27FC236}">
                  <a16:creationId xmlns:a16="http://schemas.microsoft.com/office/drawing/2014/main" id="{CFD0287B-EF0E-03B6-70FF-39615E78907E}"/>
                </a:ext>
              </a:extLst>
            </p:cNvPr>
            <p:cNvSpPr/>
            <p:nvPr/>
          </p:nvSpPr>
          <p:spPr>
            <a:xfrm rot="-2922755">
              <a:off x="8886470" y="2911799"/>
              <a:ext cx="17915" cy="13934"/>
            </a:xfrm>
            <a:custGeom>
              <a:avLst/>
              <a:gdLst/>
              <a:ahLst/>
              <a:cxnLst/>
              <a:rect l="l" t="t" r="r" b="b"/>
              <a:pathLst>
                <a:path w="144" h="112" extrusionOk="0">
                  <a:moveTo>
                    <a:pt x="68" y="1"/>
                  </a:moveTo>
                  <a:cubicBezTo>
                    <a:pt x="16" y="8"/>
                    <a:pt x="1" y="61"/>
                    <a:pt x="31" y="98"/>
                  </a:cubicBezTo>
                  <a:cubicBezTo>
                    <a:pt x="40" y="108"/>
                    <a:pt x="52" y="112"/>
                    <a:pt x="65"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1846;p24">
              <a:extLst>
                <a:ext uri="{FF2B5EF4-FFF2-40B4-BE49-F238E27FC236}">
                  <a16:creationId xmlns:a16="http://schemas.microsoft.com/office/drawing/2014/main" id="{4CFBBC18-C85C-3A02-F374-A83CE3C9AE8D}"/>
                </a:ext>
              </a:extLst>
            </p:cNvPr>
            <p:cNvSpPr/>
            <p:nvPr/>
          </p:nvSpPr>
          <p:spPr>
            <a:xfrm rot="-2922755">
              <a:off x="8888181" y="2930998"/>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1847;p24">
              <a:extLst>
                <a:ext uri="{FF2B5EF4-FFF2-40B4-BE49-F238E27FC236}">
                  <a16:creationId xmlns:a16="http://schemas.microsoft.com/office/drawing/2014/main" id="{49F8B11C-813F-29C1-8C72-94FD3BD5688D}"/>
                </a:ext>
              </a:extLst>
            </p:cNvPr>
            <p:cNvSpPr/>
            <p:nvPr/>
          </p:nvSpPr>
          <p:spPr>
            <a:xfrm rot="-2922755">
              <a:off x="8935766" y="2663229"/>
              <a:ext cx="49515" cy="37945"/>
            </a:xfrm>
            <a:custGeom>
              <a:avLst/>
              <a:gdLst/>
              <a:ahLst/>
              <a:cxnLst/>
              <a:rect l="l" t="t" r="r" b="b"/>
              <a:pathLst>
                <a:path w="398" h="305" extrusionOk="0">
                  <a:moveTo>
                    <a:pt x="195" y="1"/>
                  </a:moveTo>
                  <a:cubicBezTo>
                    <a:pt x="61" y="8"/>
                    <a:pt x="1" y="173"/>
                    <a:pt x="98" y="263"/>
                  </a:cubicBezTo>
                  <a:cubicBezTo>
                    <a:pt x="126" y="291"/>
                    <a:pt x="162" y="304"/>
                    <a:pt x="198" y="304"/>
                  </a:cubicBezTo>
                  <a:cubicBezTo>
                    <a:pt x="239" y="304"/>
                    <a:pt x="280" y="287"/>
                    <a:pt x="308"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1848;p24">
              <a:extLst>
                <a:ext uri="{FF2B5EF4-FFF2-40B4-BE49-F238E27FC236}">
                  <a16:creationId xmlns:a16="http://schemas.microsoft.com/office/drawing/2014/main" id="{ED604FC5-A4B2-4A15-44E5-C62E3B23521B}"/>
                </a:ext>
              </a:extLst>
            </p:cNvPr>
            <p:cNvSpPr/>
            <p:nvPr/>
          </p:nvSpPr>
          <p:spPr>
            <a:xfrm rot="-2922755">
              <a:off x="8973322" y="2973076"/>
              <a:ext cx="37323" cy="37448"/>
            </a:xfrm>
            <a:custGeom>
              <a:avLst/>
              <a:gdLst/>
              <a:ahLst/>
              <a:cxnLst/>
              <a:rect l="l" t="t" r="r" b="b"/>
              <a:pathLst>
                <a:path w="300" h="301"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1849;p24">
              <a:extLst>
                <a:ext uri="{FF2B5EF4-FFF2-40B4-BE49-F238E27FC236}">
                  <a16:creationId xmlns:a16="http://schemas.microsoft.com/office/drawing/2014/main" id="{F4EEE3CE-DF00-AB04-7A1E-D22B40A64623}"/>
                </a:ext>
              </a:extLst>
            </p:cNvPr>
            <p:cNvSpPr/>
            <p:nvPr/>
          </p:nvSpPr>
          <p:spPr>
            <a:xfrm rot="-2922755">
              <a:off x="8954312" y="2705741"/>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1850;p24">
              <a:extLst>
                <a:ext uri="{FF2B5EF4-FFF2-40B4-BE49-F238E27FC236}">
                  <a16:creationId xmlns:a16="http://schemas.microsoft.com/office/drawing/2014/main" id="{DFDB53C6-ECF4-5F72-B118-7EF495BA712C}"/>
                </a:ext>
              </a:extLst>
            </p:cNvPr>
            <p:cNvSpPr/>
            <p:nvPr/>
          </p:nvSpPr>
          <p:spPr>
            <a:xfrm rot="-2922755">
              <a:off x="8957089" y="2728432"/>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1851;p24">
              <a:extLst>
                <a:ext uri="{FF2B5EF4-FFF2-40B4-BE49-F238E27FC236}">
                  <a16:creationId xmlns:a16="http://schemas.microsoft.com/office/drawing/2014/main" id="{81CF0F50-4BDE-1192-E6B3-1AD44721BDA0}"/>
                </a:ext>
              </a:extLst>
            </p:cNvPr>
            <p:cNvSpPr/>
            <p:nvPr/>
          </p:nvSpPr>
          <p:spPr>
            <a:xfrm rot="-2922755">
              <a:off x="8958949" y="2751145"/>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1852;p24">
              <a:extLst>
                <a:ext uri="{FF2B5EF4-FFF2-40B4-BE49-F238E27FC236}">
                  <a16:creationId xmlns:a16="http://schemas.microsoft.com/office/drawing/2014/main" id="{3FAF60B0-44E5-C585-92CA-EC00CAAC790C}"/>
                </a:ext>
              </a:extLst>
            </p:cNvPr>
            <p:cNvSpPr/>
            <p:nvPr/>
          </p:nvSpPr>
          <p:spPr>
            <a:xfrm rot="-2922755">
              <a:off x="8961820" y="2773669"/>
              <a:ext cx="17915" cy="13561"/>
            </a:xfrm>
            <a:custGeom>
              <a:avLst/>
              <a:gdLst/>
              <a:ahLst/>
              <a:cxnLst/>
              <a:rect l="l" t="t" r="r" b="b"/>
              <a:pathLst>
                <a:path w="144" h="109" extrusionOk="0">
                  <a:moveTo>
                    <a:pt x="68" y="1"/>
                  </a:moveTo>
                  <a:cubicBezTo>
                    <a:pt x="23" y="1"/>
                    <a:pt x="1" y="61"/>
                    <a:pt x="31" y="98"/>
                  </a:cubicBezTo>
                  <a:cubicBezTo>
                    <a:pt x="41" y="105"/>
                    <a:pt x="54" y="109"/>
                    <a:pt x="68" y="109"/>
                  </a:cubicBezTo>
                  <a:cubicBezTo>
                    <a:pt x="84" y="109"/>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1853;p24">
              <a:extLst>
                <a:ext uri="{FF2B5EF4-FFF2-40B4-BE49-F238E27FC236}">
                  <a16:creationId xmlns:a16="http://schemas.microsoft.com/office/drawing/2014/main" id="{A9D0E187-2216-81A9-72EE-C2DF260988B8}"/>
                </a:ext>
              </a:extLst>
            </p:cNvPr>
            <p:cNvSpPr/>
            <p:nvPr/>
          </p:nvSpPr>
          <p:spPr>
            <a:xfrm rot="-2922755">
              <a:off x="8963989" y="2796692"/>
              <a:ext cx="17791" cy="13436"/>
            </a:xfrm>
            <a:custGeom>
              <a:avLst/>
              <a:gdLst/>
              <a:ahLst/>
              <a:cxnLst/>
              <a:rect l="l" t="t" r="r" b="b"/>
              <a:pathLst>
                <a:path w="143" h="108" extrusionOk="0">
                  <a:moveTo>
                    <a:pt x="68" y="1"/>
                  </a:moveTo>
                  <a:cubicBezTo>
                    <a:pt x="23" y="1"/>
                    <a:pt x="1" y="61"/>
                    <a:pt x="38" y="90"/>
                  </a:cubicBezTo>
                  <a:cubicBezTo>
                    <a:pt x="49" y="102"/>
                    <a:pt x="62" y="107"/>
                    <a:pt x="76" y="107"/>
                  </a:cubicBezTo>
                  <a:cubicBezTo>
                    <a:pt x="89"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1854;p24">
              <a:extLst>
                <a:ext uri="{FF2B5EF4-FFF2-40B4-BE49-F238E27FC236}">
                  <a16:creationId xmlns:a16="http://schemas.microsoft.com/office/drawing/2014/main" id="{AC43AB9A-B1C3-2B4E-2067-6983EE11B870}"/>
                </a:ext>
              </a:extLst>
            </p:cNvPr>
            <p:cNvSpPr/>
            <p:nvPr/>
          </p:nvSpPr>
          <p:spPr>
            <a:xfrm rot="-2922755">
              <a:off x="8966031" y="281931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1855;p24">
              <a:extLst>
                <a:ext uri="{FF2B5EF4-FFF2-40B4-BE49-F238E27FC236}">
                  <a16:creationId xmlns:a16="http://schemas.microsoft.com/office/drawing/2014/main" id="{8436F581-5781-5E47-47A6-12D0C4D623EE}"/>
                </a:ext>
              </a:extLst>
            </p:cNvPr>
            <p:cNvSpPr/>
            <p:nvPr/>
          </p:nvSpPr>
          <p:spPr>
            <a:xfrm rot="-2922755">
              <a:off x="8968532" y="2841143"/>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1856;p24">
              <a:extLst>
                <a:ext uri="{FF2B5EF4-FFF2-40B4-BE49-F238E27FC236}">
                  <a16:creationId xmlns:a16="http://schemas.microsoft.com/office/drawing/2014/main" id="{72E3B464-6795-7DFC-97BE-477907E271A7}"/>
                </a:ext>
              </a:extLst>
            </p:cNvPr>
            <p:cNvSpPr/>
            <p:nvPr/>
          </p:nvSpPr>
          <p:spPr>
            <a:xfrm rot="-2922755">
              <a:off x="8970417" y="2863788"/>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1857;p24">
              <a:extLst>
                <a:ext uri="{FF2B5EF4-FFF2-40B4-BE49-F238E27FC236}">
                  <a16:creationId xmlns:a16="http://schemas.microsoft.com/office/drawing/2014/main" id="{25805FA1-133D-8D20-BEFF-0A60B3918E0C}"/>
                </a:ext>
              </a:extLst>
            </p:cNvPr>
            <p:cNvSpPr/>
            <p:nvPr/>
          </p:nvSpPr>
          <p:spPr>
            <a:xfrm rot="-2922755">
              <a:off x="8973169" y="2886547"/>
              <a:ext cx="17791" cy="13436"/>
            </a:xfrm>
            <a:custGeom>
              <a:avLst/>
              <a:gdLst/>
              <a:ahLst/>
              <a:cxnLst/>
              <a:rect l="l" t="t" r="r" b="b"/>
              <a:pathLst>
                <a:path w="143" h="108" extrusionOk="0">
                  <a:moveTo>
                    <a:pt x="68" y="0"/>
                  </a:moveTo>
                  <a:cubicBezTo>
                    <a:pt x="23" y="0"/>
                    <a:pt x="1" y="60"/>
                    <a:pt x="38" y="97"/>
                  </a:cubicBezTo>
                  <a:cubicBezTo>
                    <a:pt x="45" y="104"/>
                    <a:pt x="56" y="108"/>
                    <a:pt x="68" y="108"/>
                  </a:cubicBezTo>
                  <a:cubicBezTo>
                    <a:pt x="84" y="108"/>
                    <a:pt x="101"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1858;p24">
              <a:extLst>
                <a:ext uri="{FF2B5EF4-FFF2-40B4-BE49-F238E27FC236}">
                  <a16:creationId xmlns:a16="http://schemas.microsoft.com/office/drawing/2014/main" id="{77B71919-E882-C581-2F86-77E68FC1CD1D}"/>
                </a:ext>
              </a:extLst>
            </p:cNvPr>
            <p:cNvSpPr/>
            <p:nvPr/>
          </p:nvSpPr>
          <p:spPr>
            <a:xfrm rot="-2922755">
              <a:off x="8975147" y="2909025"/>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1859;p24">
              <a:extLst>
                <a:ext uri="{FF2B5EF4-FFF2-40B4-BE49-F238E27FC236}">
                  <a16:creationId xmlns:a16="http://schemas.microsoft.com/office/drawing/2014/main" id="{F9AC5D71-77FB-11E0-D9DD-FF6CCAC5207C}"/>
                </a:ext>
              </a:extLst>
            </p:cNvPr>
            <p:cNvSpPr/>
            <p:nvPr/>
          </p:nvSpPr>
          <p:spPr>
            <a:xfrm rot="-2922755">
              <a:off x="8978039" y="2931721"/>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1860;p24">
              <a:extLst>
                <a:ext uri="{FF2B5EF4-FFF2-40B4-BE49-F238E27FC236}">
                  <a16:creationId xmlns:a16="http://schemas.microsoft.com/office/drawing/2014/main" id="{6ADEF3CF-8243-71B4-A758-23E6BC6B228A}"/>
                </a:ext>
              </a:extLst>
            </p:cNvPr>
            <p:cNvSpPr/>
            <p:nvPr/>
          </p:nvSpPr>
          <p:spPr>
            <a:xfrm rot="-2922755">
              <a:off x="8980035" y="2954360"/>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1861;p24">
              <a:extLst>
                <a:ext uri="{FF2B5EF4-FFF2-40B4-BE49-F238E27FC236}">
                  <a16:creationId xmlns:a16="http://schemas.microsoft.com/office/drawing/2014/main" id="{3EC11758-4167-8497-E3E4-7DF9AC675AF2}"/>
                </a:ext>
              </a:extLst>
            </p:cNvPr>
            <p:cNvSpPr/>
            <p:nvPr/>
          </p:nvSpPr>
          <p:spPr>
            <a:xfrm rot="-2922755">
              <a:off x="9032316" y="2637984"/>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1862;p24">
              <a:extLst>
                <a:ext uri="{FF2B5EF4-FFF2-40B4-BE49-F238E27FC236}">
                  <a16:creationId xmlns:a16="http://schemas.microsoft.com/office/drawing/2014/main" id="{0D6BB7FC-EC20-B21A-185A-91BAA8DBB5CC}"/>
                </a:ext>
              </a:extLst>
            </p:cNvPr>
            <p:cNvSpPr/>
            <p:nvPr/>
          </p:nvSpPr>
          <p:spPr>
            <a:xfrm rot="-2922755">
              <a:off x="9069127" y="3003418"/>
              <a:ext cx="50386" cy="37448"/>
            </a:xfrm>
            <a:custGeom>
              <a:avLst/>
              <a:gdLst/>
              <a:ahLst/>
              <a:cxnLst/>
              <a:rect l="l" t="t" r="r" b="b"/>
              <a:pathLst>
                <a:path w="405" h="301" extrusionOk="0">
                  <a:moveTo>
                    <a:pt x="195" y="0"/>
                  </a:moveTo>
                  <a:cubicBezTo>
                    <a:pt x="68" y="8"/>
                    <a:pt x="0" y="172"/>
                    <a:pt x="98" y="262"/>
                  </a:cubicBezTo>
                  <a:cubicBezTo>
                    <a:pt x="130" y="288"/>
                    <a:pt x="168" y="301"/>
                    <a:pt x="205" y="301"/>
                  </a:cubicBezTo>
                  <a:cubicBezTo>
                    <a:pt x="245" y="301"/>
                    <a:pt x="284" y="286"/>
                    <a:pt x="315" y="255"/>
                  </a:cubicBezTo>
                  <a:cubicBezTo>
                    <a:pt x="404"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1863;p24">
              <a:extLst>
                <a:ext uri="{FF2B5EF4-FFF2-40B4-BE49-F238E27FC236}">
                  <a16:creationId xmlns:a16="http://schemas.microsoft.com/office/drawing/2014/main" id="{097A9164-92F7-4470-CEDF-7F8169D23756}"/>
                </a:ext>
              </a:extLst>
            </p:cNvPr>
            <p:cNvSpPr/>
            <p:nvPr/>
          </p:nvSpPr>
          <p:spPr>
            <a:xfrm rot="-2922755">
              <a:off x="9051406" y="2685560"/>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1864;p24">
              <a:extLst>
                <a:ext uri="{FF2B5EF4-FFF2-40B4-BE49-F238E27FC236}">
                  <a16:creationId xmlns:a16="http://schemas.microsoft.com/office/drawing/2014/main" id="{8BD1EC0B-2B28-EE33-B90B-10FD35C0D871}"/>
                </a:ext>
              </a:extLst>
            </p:cNvPr>
            <p:cNvSpPr/>
            <p:nvPr/>
          </p:nvSpPr>
          <p:spPr>
            <a:xfrm rot="-2922755">
              <a:off x="9054538" y="2712123"/>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1865;p24">
              <a:extLst>
                <a:ext uri="{FF2B5EF4-FFF2-40B4-BE49-F238E27FC236}">
                  <a16:creationId xmlns:a16="http://schemas.microsoft.com/office/drawing/2014/main" id="{4E91AE16-2FF8-91B1-C520-3A85C9A9D29F}"/>
                </a:ext>
              </a:extLst>
            </p:cNvPr>
            <p:cNvSpPr/>
            <p:nvPr/>
          </p:nvSpPr>
          <p:spPr>
            <a:xfrm rot="-2922755">
              <a:off x="9057205" y="2739429"/>
              <a:ext cx="18413" cy="13561"/>
            </a:xfrm>
            <a:custGeom>
              <a:avLst/>
              <a:gdLst/>
              <a:ahLst/>
              <a:cxnLst/>
              <a:rect l="l" t="t" r="r" b="b"/>
              <a:pathLst>
                <a:path w="148" h="109" extrusionOk="0">
                  <a:moveTo>
                    <a:pt x="83" y="1"/>
                  </a:moveTo>
                  <a:cubicBezTo>
                    <a:pt x="80" y="1"/>
                    <a:pt x="78" y="1"/>
                    <a:pt x="75" y="2"/>
                  </a:cubicBezTo>
                  <a:cubicBezTo>
                    <a:pt x="23" y="2"/>
                    <a:pt x="0" y="62"/>
                    <a:pt x="37" y="91"/>
                  </a:cubicBezTo>
                  <a:cubicBezTo>
                    <a:pt x="49" y="103"/>
                    <a:pt x="62" y="108"/>
                    <a:pt x="75" y="108"/>
                  </a:cubicBezTo>
                  <a:cubicBezTo>
                    <a:pt x="88" y="108"/>
                    <a:pt x="101" y="103"/>
                    <a:pt x="112"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1866;p24">
              <a:extLst>
                <a:ext uri="{FF2B5EF4-FFF2-40B4-BE49-F238E27FC236}">
                  <a16:creationId xmlns:a16="http://schemas.microsoft.com/office/drawing/2014/main" id="{D55500A8-DFDB-65EE-3390-274BF5BFD5E6}"/>
                </a:ext>
              </a:extLst>
            </p:cNvPr>
            <p:cNvSpPr/>
            <p:nvPr/>
          </p:nvSpPr>
          <p:spPr>
            <a:xfrm rot="-2922755">
              <a:off x="9060317" y="276607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1867;p24">
              <a:extLst>
                <a:ext uri="{FF2B5EF4-FFF2-40B4-BE49-F238E27FC236}">
                  <a16:creationId xmlns:a16="http://schemas.microsoft.com/office/drawing/2014/main" id="{992A132E-F8A7-ADA4-8BA9-9008A08EB55C}"/>
                </a:ext>
              </a:extLst>
            </p:cNvPr>
            <p:cNvSpPr/>
            <p:nvPr/>
          </p:nvSpPr>
          <p:spPr>
            <a:xfrm rot="-2922755">
              <a:off x="9062783" y="279293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1868;p24">
              <a:extLst>
                <a:ext uri="{FF2B5EF4-FFF2-40B4-BE49-F238E27FC236}">
                  <a16:creationId xmlns:a16="http://schemas.microsoft.com/office/drawing/2014/main" id="{8AE20DD7-4AF0-0A3C-0168-9B9D6F11774B}"/>
                </a:ext>
              </a:extLst>
            </p:cNvPr>
            <p:cNvSpPr/>
            <p:nvPr/>
          </p:nvSpPr>
          <p:spPr>
            <a:xfrm rot="-2922755">
              <a:off x="9064981" y="281948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1869;p24">
              <a:extLst>
                <a:ext uri="{FF2B5EF4-FFF2-40B4-BE49-F238E27FC236}">
                  <a16:creationId xmlns:a16="http://schemas.microsoft.com/office/drawing/2014/main" id="{EDC4D827-24F4-E845-C4AC-C23970772258}"/>
                </a:ext>
              </a:extLst>
            </p:cNvPr>
            <p:cNvSpPr/>
            <p:nvPr/>
          </p:nvSpPr>
          <p:spPr>
            <a:xfrm rot="-2922755">
              <a:off x="9068264" y="2845977"/>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1870;p24">
              <a:extLst>
                <a:ext uri="{FF2B5EF4-FFF2-40B4-BE49-F238E27FC236}">
                  <a16:creationId xmlns:a16="http://schemas.microsoft.com/office/drawing/2014/main" id="{64234E8C-F76C-9397-D257-0B250987595E}"/>
                </a:ext>
              </a:extLst>
            </p:cNvPr>
            <p:cNvSpPr/>
            <p:nvPr/>
          </p:nvSpPr>
          <p:spPr>
            <a:xfrm rot="-2922755">
              <a:off x="9070458" y="2872514"/>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5" y="103"/>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1871;p24">
              <a:extLst>
                <a:ext uri="{FF2B5EF4-FFF2-40B4-BE49-F238E27FC236}">
                  <a16:creationId xmlns:a16="http://schemas.microsoft.com/office/drawing/2014/main" id="{AB541379-A01C-B03F-3470-02BC132EB92F}"/>
                </a:ext>
              </a:extLst>
            </p:cNvPr>
            <p:cNvSpPr/>
            <p:nvPr/>
          </p:nvSpPr>
          <p:spPr>
            <a:xfrm rot="-2922755">
              <a:off x="9073647" y="2899051"/>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1872;p24">
              <a:extLst>
                <a:ext uri="{FF2B5EF4-FFF2-40B4-BE49-F238E27FC236}">
                  <a16:creationId xmlns:a16="http://schemas.microsoft.com/office/drawing/2014/main" id="{538653D6-373C-FE89-ED5C-24D3DC0E0EB4}"/>
                </a:ext>
              </a:extLst>
            </p:cNvPr>
            <p:cNvSpPr/>
            <p:nvPr/>
          </p:nvSpPr>
          <p:spPr>
            <a:xfrm rot="-2922755">
              <a:off x="9075888" y="2925692"/>
              <a:ext cx="18786" cy="13436"/>
            </a:xfrm>
            <a:custGeom>
              <a:avLst/>
              <a:gdLst/>
              <a:ahLst/>
              <a:cxnLst/>
              <a:rect l="l" t="t" r="r" b="b"/>
              <a:pathLst>
                <a:path w="151" h="108" extrusionOk="0">
                  <a:moveTo>
                    <a:pt x="75" y="0"/>
                  </a:moveTo>
                  <a:cubicBezTo>
                    <a:pt x="23" y="0"/>
                    <a:pt x="1" y="60"/>
                    <a:pt x="38" y="97"/>
                  </a:cubicBezTo>
                  <a:cubicBezTo>
                    <a:pt x="48" y="104"/>
                    <a:pt x="60"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1873;p24">
              <a:extLst>
                <a:ext uri="{FF2B5EF4-FFF2-40B4-BE49-F238E27FC236}">
                  <a16:creationId xmlns:a16="http://schemas.microsoft.com/office/drawing/2014/main" id="{CBDABEC8-7DB2-1C76-A69C-43B23C7AF8DB}"/>
                </a:ext>
              </a:extLst>
            </p:cNvPr>
            <p:cNvSpPr/>
            <p:nvPr/>
          </p:nvSpPr>
          <p:spPr>
            <a:xfrm rot="-2922755">
              <a:off x="9079264" y="2952145"/>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1874;p24">
              <a:extLst>
                <a:ext uri="{FF2B5EF4-FFF2-40B4-BE49-F238E27FC236}">
                  <a16:creationId xmlns:a16="http://schemas.microsoft.com/office/drawing/2014/main" id="{ED8CCF2F-37F5-975C-88C6-276D55B9763E}"/>
                </a:ext>
              </a:extLst>
            </p:cNvPr>
            <p:cNvSpPr/>
            <p:nvPr/>
          </p:nvSpPr>
          <p:spPr>
            <a:xfrm rot="-2922755">
              <a:off x="9081627" y="2979056"/>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1875;p24">
              <a:extLst>
                <a:ext uri="{FF2B5EF4-FFF2-40B4-BE49-F238E27FC236}">
                  <a16:creationId xmlns:a16="http://schemas.microsoft.com/office/drawing/2014/main" id="{8F3AEA26-2614-6B12-2148-20E3F1DD4631}"/>
                </a:ext>
              </a:extLst>
            </p:cNvPr>
            <p:cNvSpPr/>
            <p:nvPr/>
          </p:nvSpPr>
          <p:spPr>
            <a:xfrm rot="-2922755">
              <a:off x="9140327" y="2613785"/>
              <a:ext cx="49266" cy="37572"/>
            </a:xfrm>
            <a:custGeom>
              <a:avLst/>
              <a:gdLst/>
              <a:ahLst/>
              <a:cxnLst/>
              <a:rect l="l" t="t" r="r" b="b"/>
              <a:pathLst>
                <a:path w="396" h="302" extrusionOk="0">
                  <a:moveTo>
                    <a:pt x="204" y="1"/>
                  </a:moveTo>
                  <a:cubicBezTo>
                    <a:pt x="201" y="1"/>
                    <a:pt x="198" y="1"/>
                    <a:pt x="195" y="1"/>
                  </a:cubicBezTo>
                  <a:cubicBezTo>
                    <a:pt x="60" y="8"/>
                    <a:pt x="0" y="166"/>
                    <a:pt x="98" y="263"/>
                  </a:cubicBezTo>
                  <a:cubicBezTo>
                    <a:pt x="127" y="288"/>
                    <a:pt x="164" y="301"/>
                    <a:pt x="202" y="301"/>
                  </a:cubicBezTo>
                  <a:cubicBezTo>
                    <a:pt x="241" y="301"/>
                    <a:pt x="280" y="286"/>
                    <a:pt x="307" y="255"/>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1876;p24">
              <a:extLst>
                <a:ext uri="{FF2B5EF4-FFF2-40B4-BE49-F238E27FC236}">
                  <a16:creationId xmlns:a16="http://schemas.microsoft.com/office/drawing/2014/main" id="{0DD27C14-ACB8-975E-4CC6-50947D236E3B}"/>
                </a:ext>
              </a:extLst>
            </p:cNvPr>
            <p:cNvSpPr/>
            <p:nvPr/>
          </p:nvSpPr>
          <p:spPr>
            <a:xfrm rot="-2922755">
              <a:off x="9183267" y="3036101"/>
              <a:ext cx="49266" cy="36950"/>
            </a:xfrm>
            <a:custGeom>
              <a:avLst/>
              <a:gdLst/>
              <a:ahLst/>
              <a:cxnLst/>
              <a:rect l="l" t="t" r="r" b="b"/>
              <a:pathLst>
                <a:path w="396" h="297" extrusionOk="0">
                  <a:moveTo>
                    <a:pt x="205" y="1"/>
                  </a:moveTo>
                  <a:cubicBezTo>
                    <a:pt x="202" y="1"/>
                    <a:pt x="199" y="1"/>
                    <a:pt x="196" y="1"/>
                  </a:cubicBezTo>
                  <a:cubicBezTo>
                    <a:pt x="61" y="1"/>
                    <a:pt x="1" y="166"/>
                    <a:pt x="98" y="256"/>
                  </a:cubicBezTo>
                  <a:cubicBezTo>
                    <a:pt x="126" y="284"/>
                    <a:pt x="163" y="297"/>
                    <a:pt x="199" y="297"/>
                  </a:cubicBezTo>
                  <a:cubicBezTo>
                    <a:pt x="240" y="297"/>
                    <a:pt x="280" y="280"/>
                    <a:pt x="308" y="248"/>
                  </a:cubicBezTo>
                  <a:cubicBezTo>
                    <a:pt x="396" y="153"/>
                    <a:pt x="333"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1877;p24">
              <a:extLst>
                <a:ext uri="{FF2B5EF4-FFF2-40B4-BE49-F238E27FC236}">
                  <a16:creationId xmlns:a16="http://schemas.microsoft.com/office/drawing/2014/main" id="{21FDA8CF-D652-3CA7-CD78-91AF0EBEBB13}"/>
                </a:ext>
              </a:extLst>
            </p:cNvPr>
            <p:cNvSpPr/>
            <p:nvPr/>
          </p:nvSpPr>
          <p:spPr>
            <a:xfrm rot="-2922755">
              <a:off x="9160198" y="2667874"/>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1878;p24">
              <a:extLst>
                <a:ext uri="{FF2B5EF4-FFF2-40B4-BE49-F238E27FC236}">
                  <a16:creationId xmlns:a16="http://schemas.microsoft.com/office/drawing/2014/main" id="{7E77BB91-CE03-FB8A-82E7-D44D5BD4DA56}"/>
                </a:ext>
              </a:extLst>
            </p:cNvPr>
            <p:cNvSpPr/>
            <p:nvPr/>
          </p:nvSpPr>
          <p:spPr>
            <a:xfrm rot="-2922755">
              <a:off x="9162736" y="2698232"/>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1879;p24">
              <a:extLst>
                <a:ext uri="{FF2B5EF4-FFF2-40B4-BE49-F238E27FC236}">
                  <a16:creationId xmlns:a16="http://schemas.microsoft.com/office/drawing/2014/main" id="{52D34BB4-F95A-5B6E-A79F-62EE6B5FF92B}"/>
                </a:ext>
              </a:extLst>
            </p:cNvPr>
            <p:cNvSpPr/>
            <p:nvPr/>
          </p:nvSpPr>
          <p:spPr>
            <a:xfrm rot="-2922755">
              <a:off x="9166447" y="2728634"/>
              <a:ext cx="17915" cy="14307"/>
            </a:xfrm>
            <a:custGeom>
              <a:avLst/>
              <a:gdLst/>
              <a:ahLst/>
              <a:cxnLst/>
              <a:rect l="l" t="t" r="r" b="b"/>
              <a:pathLst>
                <a:path w="144" h="115" extrusionOk="0">
                  <a:moveTo>
                    <a:pt x="68" y="0"/>
                  </a:moveTo>
                  <a:cubicBezTo>
                    <a:pt x="23" y="8"/>
                    <a:pt x="1" y="68"/>
                    <a:pt x="38" y="98"/>
                  </a:cubicBezTo>
                  <a:cubicBezTo>
                    <a:pt x="49" y="109"/>
                    <a:pt x="63"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1880;p24">
              <a:extLst>
                <a:ext uri="{FF2B5EF4-FFF2-40B4-BE49-F238E27FC236}">
                  <a16:creationId xmlns:a16="http://schemas.microsoft.com/office/drawing/2014/main" id="{4CB51DEB-9490-D4DF-0C3B-6470B35DCACC}"/>
                </a:ext>
              </a:extLst>
            </p:cNvPr>
            <p:cNvSpPr/>
            <p:nvPr/>
          </p:nvSpPr>
          <p:spPr>
            <a:xfrm rot="-2922755">
              <a:off x="9169333" y="2759886"/>
              <a:ext cx="18786" cy="13436"/>
            </a:xfrm>
            <a:custGeom>
              <a:avLst/>
              <a:gdLst/>
              <a:ahLst/>
              <a:cxnLst/>
              <a:rect l="l" t="t" r="r" b="b"/>
              <a:pathLst>
                <a:path w="151" h="108" extrusionOk="0">
                  <a:moveTo>
                    <a:pt x="76" y="1"/>
                  </a:moveTo>
                  <a:cubicBezTo>
                    <a:pt x="23" y="1"/>
                    <a:pt x="1" y="61"/>
                    <a:pt x="38" y="90"/>
                  </a:cubicBezTo>
                  <a:cubicBezTo>
                    <a:pt x="49" y="102"/>
                    <a:pt x="64" y="107"/>
                    <a:pt x="78" y="107"/>
                  </a:cubicBezTo>
                  <a:cubicBezTo>
                    <a:pt x="92" y="107"/>
                    <a:pt x="105" y="102"/>
                    <a:pt x="113" y="90"/>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1881;p24">
              <a:extLst>
                <a:ext uri="{FF2B5EF4-FFF2-40B4-BE49-F238E27FC236}">
                  <a16:creationId xmlns:a16="http://schemas.microsoft.com/office/drawing/2014/main" id="{476EAF1F-1C26-DB15-B5FA-B09104C3AC92}"/>
                </a:ext>
              </a:extLst>
            </p:cNvPr>
            <p:cNvSpPr/>
            <p:nvPr/>
          </p:nvSpPr>
          <p:spPr>
            <a:xfrm rot="-2922755">
              <a:off x="9172810" y="2790393"/>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2"/>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1882;p24">
              <a:extLst>
                <a:ext uri="{FF2B5EF4-FFF2-40B4-BE49-F238E27FC236}">
                  <a16:creationId xmlns:a16="http://schemas.microsoft.com/office/drawing/2014/main" id="{A4E24857-D1E2-3781-627E-6D848AA5DC8A}"/>
                </a:ext>
              </a:extLst>
            </p:cNvPr>
            <p:cNvSpPr/>
            <p:nvPr/>
          </p:nvSpPr>
          <p:spPr>
            <a:xfrm rot="-2922755">
              <a:off x="9175751" y="2821019"/>
              <a:ext cx="17915" cy="14432"/>
            </a:xfrm>
            <a:custGeom>
              <a:avLst/>
              <a:gdLst/>
              <a:ahLst/>
              <a:cxnLst/>
              <a:rect l="l" t="t" r="r" b="b"/>
              <a:pathLst>
                <a:path w="144" h="116"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1883;p24">
              <a:extLst>
                <a:ext uri="{FF2B5EF4-FFF2-40B4-BE49-F238E27FC236}">
                  <a16:creationId xmlns:a16="http://schemas.microsoft.com/office/drawing/2014/main" id="{0D828D00-F81A-0B4C-D697-3CEC6976C654}"/>
                </a:ext>
              </a:extLst>
            </p:cNvPr>
            <p:cNvSpPr/>
            <p:nvPr/>
          </p:nvSpPr>
          <p:spPr>
            <a:xfrm rot="-2922755">
              <a:off x="9179463" y="2852021"/>
              <a:ext cx="17791" cy="13312"/>
            </a:xfrm>
            <a:custGeom>
              <a:avLst/>
              <a:gdLst/>
              <a:ahLst/>
              <a:cxnLst/>
              <a:rect l="l" t="t" r="r" b="b"/>
              <a:pathLst>
                <a:path w="143" h="107" extrusionOk="0">
                  <a:moveTo>
                    <a:pt x="67" y="0"/>
                  </a:moveTo>
                  <a:cubicBezTo>
                    <a:pt x="15" y="0"/>
                    <a:pt x="0" y="60"/>
                    <a:pt x="30" y="90"/>
                  </a:cubicBezTo>
                  <a:cubicBezTo>
                    <a:pt x="41" y="101"/>
                    <a:pt x="56" y="107"/>
                    <a:pt x="71" y="107"/>
                  </a:cubicBezTo>
                  <a:cubicBezTo>
                    <a:pt x="86" y="107"/>
                    <a:pt x="101" y="101"/>
                    <a:pt x="112" y="90"/>
                  </a:cubicBezTo>
                  <a:cubicBezTo>
                    <a:pt x="142" y="52"/>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1884;p24">
              <a:extLst>
                <a:ext uri="{FF2B5EF4-FFF2-40B4-BE49-F238E27FC236}">
                  <a16:creationId xmlns:a16="http://schemas.microsoft.com/office/drawing/2014/main" id="{A6B5E4ED-BF9C-F5BD-DAF1-28BC3E3A16A9}"/>
                </a:ext>
              </a:extLst>
            </p:cNvPr>
            <p:cNvSpPr/>
            <p:nvPr/>
          </p:nvSpPr>
          <p:spPr>
            <a:xfrm rot="-2922755">
              <a:off x="9182067" y="2882800"/>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1885;p24">
              <a:extLst>
                <a:ext uri="{FF2B5EF4-FFF2-40B4-BE49-F238E27FC236}">
                  <a16:creationId xmlns:a16="http://schemas.microsoft.com/office/drawing/2014/main" id="{765996B5-5109-5AA1-83BC-BD3C80A3CA94}"/>
                </a:ext>
              </a:extLst>
            </p:cNvPr>
            <p:cNvSpPr/>
            <p:nvPr/>
          </p:nvSpPr>
          <p:spPr>
            <a:xfrm rot="-2922755">
              <a:off x="9184907" y="2913202"/>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1886;p24">
              <a:extLst>
                <a:ext uri="{FF2B5EF4-FFF2-40B4-BE49-F238E27FC236}">
                  <a16:creationId xmlns:a16="http://schemas.microsoft.com/office/drawing/2014/main" id="{D02272E1-4952-52A9-361C-4688F032AD1B}"/>
                </a:ext>
              </a:extLst>
            </p:cNvPr>
            <p:cNvSpPr/>
            <p:nvPr/>
          </p:nvSpPr>
          <p:spPr>
            <a:xfrm rot="-2922755">
              <a:off x="9188767" y="2944407"/>
              <a:ext cx="17791" cy="13436"/>
            </a:xfrm>
            <a:custGeom>
              <a:avLst/>
              <a:gdLst/>
              <a:ahLst/>
              <a:cxnLst/>
              <a:rect l="l" t="t" r="r" b="b"/>
              <a:pathLst>
                <a:path w="143" h="108" extrusionOk="0">
                  <a:moveTo>
                    <a:pt x="67" y="1"/>
                  </a:moveTo>
                  <a:cubicBezTo>
                    <a:pt x="23" y="1"/>
                    <a:pt x="0" y="60"/>
                    <a:pt x="38" y="90"/>
                  </a:cubicBezTo>
                  <a:cubicBezTo>
                    <a:pt x="45" y="102"/>
                    <a:pt x="58" y="107"/>
                    <a:pt x="72" y="107"/>
                  </a:cubicBezTo>
                  <a:cubicBezTo>
                    <a:pt x="86"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1887;p24">
              <a:extLst>
                <a:ext uri="{FF2B5EF4-FFF2-40B4-BE49-F238E27FC236}">
                  <a16:creationId xmlns:a16="http://schemas.microsoft.com/office/drawing/2014/main" id="{68F230E6-49C6-7D00-35FA-F3B0CC1575A3}"/>
                </a:ext>
              </a:extLst>
            </p:cNvPr>
            <p:cNvSpPr/>
            <p:nvPr/>
          </p:nvSpPr>
          <p:spPr>
            <a:xfrm rot="-2922755">
              <a:off x="9191223" y="297498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1888;p24">
              <a:extLst>
                <a:ext uri="{FF2B5EF4-FFF2-40B4-BE49-F238E27FC236}">
                  <a16:creationId xmlns:a16="http://schemas.microsoft.com/office/drawing/2014/main" id="{30DC7830-FF2C-6005-7D06-6A26089176D2}"/>
                </a:ext>
              </a:extLst>
            </p:cNvPr>
            <p:cNvSpPr/>
            <p:nvPr/>
          </p:nvSpPr>
          <p:spPr>
            <a:xfrm rot="-2922755">
              <a:off x="9194990" y="300523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1889;p24">
              <a:extLst>
                <a:ext uri="{FF2B5EF4-FFF2-40B4-BE49-F238E27FC236}">
                  <a16:creationId xmlns:a16="http://schemas.microsoft.com/office/drawing/2014/main" id="{EE1B1FBB-B947-709E-F3A3-5D85BAFC91CC}"/>
                </a:ext>
              </a:extLst>
            </p:cNvPr>
            <p:cNvSpPr/>
            <p:nvPr/>
          </p:nvSpPr>
          <p:spPr>
            <a:xfrm rot="-2922755">
              <a:off x="9260825" y="2591807"/>
              <a:ext cx="50137" cy="37448"/>
            </a:xfrm>
            <a:custGeom>
              <a:avLst/>
              <a:gdLst/>
              <a:ahLst/>
              <a:cxnLst/>
              <a:rect l="l" t="t" r="r" b="b"/>
              <a:pathLst>
                <a:path w="403" h="301" extrusionOk="0">
                  <a:moveTo>
                    <a:pt x="204" y="0"/>
                  </a:moveTo>
                  <a:cubicBezTo>
                    <a:pt x="201" y="0"/>
                    <a:pt x="198" y="0"/>
                    <a:pt x="195" y="1"/>
                  </a:cubicBezTo>
                  <a:cubicBezTo>
                    <a:pt x="60" y="8"/>
                    <a:pt x="1" y="165"/>
                    <a:pt x="98" y="263"/>
                  </a:cubicBezTo>
                  <a:cubicBezTo>
                    <a:pt x="126" y="287"/>
                    <a:pt x="162" y="300"/>
                    <a:pt x="199" y="300"/>
                  </a:cubicBezTo>
                  <a:cubicBezTo>
                    <a:pt x="241" y="300"/>
                    <a:pt x="283" y="283"/>
                    <a:pt x="315" y="248"/>
                  </a:cubicBezTo>
                  <a:cubicBezTo>
                    <a:pt x="403" y="153"/>
                    <a:pt x="333"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1890;p24">
              <a:extLst>
                <a:ext uri="{FF2B5EF4-FFF2-40B4-BE49-F238E27FC236}">
                  <a16:creationId xmlns:a16="http://schemas.microsoft.com/office/drawing/2014/main" id="{2D453766-801F-BB90-0A8F-748CF2E51298}"/>
                </a:ext>
              </a:extLst>
            </p:cNvPr>
            <p:cNvSpPr/>
            <p:nvPr/>
          </p:nvSpPr>
          <p:spPr>
            <a:xfrm rot="-2922755">
              <a:off x="9309687" y="3069620"/>
              <a:ext cx="50386" cy="37448"/>
            </a:xfrm>
            <a:custGeom>
              <a:avLst/>
              <a:gdLst/>
              <a:ahLst/>
              <a:cxnLst/>
              <a:rect l="l" t="t" r="r" b="b"/>
              <a:pathLst>
                <a:path w="405" h="301" extrusionOk="0">
                  <a:moveTo>
                    <a:pt x="195" y="0"/>
                  </a:moveTo>
                  <a:cubicBezTo>
                    <a:pt x="60" y="8"/>
                    <a:pt x="0" y="172"/>
                    <a:pt x="97" y="262"/>
                  </a:cubicBezTo>
                  <a:cubicBezTo>
                    <a:pt x="126" y="288"/>
                    <a:pt x="164" y="301"/>
                    <a:pt x="202" y="301"/>
                  </a:cubicBezTo>
                  <a:cubicBezTo>
                    <a:pt x="243" y="301"/>
                    <a:pt x="283" y="286"/>
                    <a:pt x="314" y="255"/>
                  </a:cubicBezTo>
                  <a:cubicBezTo>
                    <a:pt x="404" y="157"/>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1891;p24">
              <a:extLst>
                <a:ext uri="{FF2B5EF4-FFF2-40B4-BE49-F238E27FC236}">
                  <a16:creationId xmlns:a16="http://schemas.microsoft.com/office/drawing/2014/main" id="{2358598D-2364-423D-F4AD-7534DAB5FDF3}"/>
                </a:ext>
              </a:extLst>
            </p:cNvPr>
            <p:cNvSpPr/>
            <p:nvPr/>
          </p:nvSpPr>
          <p:spPr>
            <a:xfrm rot="-2922755">
              <a:off x="9281890" y="2650597"/>
              <a:ext cx="17791" cy="13561"/>
            </a:xfrm>
            <a:custGeom>
              <a:avLst/>
              <a:gdLst/>
              <a:ahLst/>
              <a:cxnLst/>
              <a:rect l="l" t="t" r="r" b="b"/>
              <a:pathLst>
                <a:path w="143" h="109" extrusionOk="0">
                  <a:moveTo>
                    <a:pt x="68" y="1"/>
                  </a:moveTo>
                  <a:cubicBezTo>
                    <a:pt x="15" y="1"/>
                    <a:pt x="0" y="61"/>
                    <a:pt x="30" y="98"/>
                  </a:cubicBezTo>
                  <a:cubicBezTo>
                    <a:pt x="40" y="105"/>
                    <a:pt x="53" y="109"/>
                    <a:pt x="66" y="109"/>
                  </a:cubicBezTo>
                  <a:cubicBezTo>
                    <a:pt x="82" y="109"/>
                    <a:pt x="97" y="103"/>
                    <a:pt x="105" y="91"/>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1892;p24">
              <a:extLst>
                <a:ext uri="{FF2B5EF4-FFF2-40B4-BE49-F238E27FC236}">
                  <a16:creationId xmlns:a16="http://schemas.microsoft.com/office/drawing/2014/main" id="{90AEE1B2-5A01-77A1-FFDF-E8FE9D8F8890}"/>
                </a:ext>
              </a:extLst>
            </p:cNvPr>
            <p:cNvSpPr/>
            <p:nvPr/>
          </p:nvSpPr>
          <p:spPr>
            <a:xfrm rot="-2922755">
              <a:off x="9285441" y="2686031"/>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1893;p24">
              <a:extLst>
                <a:ext uri="{FF2B5EF4-FFF2-40B4-BE49-F238E27FC236}">
                  <a16:creationId xmlns:a16="http://schemas.microsoft.com/office/drawing/2014/main" id="{8313524F-C6D2-12F4-786B-289E9F36239D}"/>
                </a:ext>
              </a:extLst>
            </p:cNvPr>
            <p:cNvSpPr/>
            <p:nvPr/>
          </p:nvSpPr>
          <p:spPr>
            <a:xfrm rot="-2922755">
              <a:off x="9288360" y="2720441"/>
              <a:ext cx="18786" cy="13934"/>
            </a:xfrm>
            <a:custGeom>
              <a:avLst/>
              <a:gdLst/>
              <a:ahLst/>
              <a:cxnLst/>
              <a:rect l="l" t="t" r="r" b="b"/>
              <a:pathLst>
                <a:path w="151" h="112" extrusionOk="0">
                  <a:moveTo>
                    <a:pt x="76" y="1"/>
                  </a:moveTo>
                  <a:cubicBezTo>
                    <a:pt x="23" y="8"/>
                    <a:pt x="1" y="61"/>
                    <a:pt x="38" y="98"/>
                  </a:cubicBezTo>
                  <a:cubicBezTo>
                    <a:pt x="48" y="107"/>
                    <a:pt x="60" y="112"/>
                    <a:pt x="72" y="112"/>
                  </a:cubicBezTo>
                  <a:cubicBezTo>
                    <a:pt x="88" y="112"/>
                    <a:pt x="105" y="104"/>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1894;p24">
              <a:extLst>
                <a:ext uri="{FF2B5EF4-FFF2-40B4-BE49-F238E27FC236}">
                  <a16:creationId xmlns:a16="http://schemas.microsoft.com/office/drawing/2014/main" id="{B85CDB23-212D-2B11-9E3A-39C12DB0E5EF}"/>
                </a:ext>
              </a:extLst>
            </p:cNvPr>
            <p:cNvSpPr/>
            <p:nvPr/>
          </p:nvSpPr>
          <p:spPr>
            <a:xfrm rot="-2922755">
              <a:off x="9292555" y="2755595"/>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1895;p24">
              <a:extLst>
                <a:ext uri="{FF2B5EF4-FFF2-40B4-BE49-F238E27FC236}">
                  <a16:creationId xmlns:a16="http://schemas.microsoft.com/office/drawing/2014/main" id="{FD38CA77-BFF7-0F44-6ED7-46896D5ADD71}"/>
                </a:ext>
              </a:extLst>
            </p:cNvPr>
            <p:cNvSpPr/>
            <p:nvPr/>
          </p:nvSpPr>
          <p:spPr>
            <a:xfrm rot="-2922755">
              <a:off x="9295760" y="2789864"/>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1896;p24">
              <a:extLst>
                <a:ext uri="{FF2B5EF4-FFF2-40B4-BE49-F238E27FC236}">
                  <a16:creationId xmlns:a16="http://schemas.microsoft.com/office/drawing/2014/main" id="{AEDF071D-721B-AE91-4A73-21466B06B7A8}"/>
                </a:ext>
              </a:extLst>
            </p:cNvPr>
            <p:cNvSpPr/>
            <p:nvPr/>
          </p:nvSpPr>
          <p:spPr>
            <a:xfrm rot="-2922755">
              <a:off x="9299815" y="2824957"/>
              <a:ext cx="17791" cy="13561"/>
            </a:xfrm>
            <a:custGeom>
              <a:avLst/>
              <a:gdLst/>
              <a:ahLst/>
              <a:cxnLst/>
              <a:rect l="l" t="t" r="r" b="b"/>
              <a:pathLst>
                <a:path w="143" h="109" extrusionOk="0">
                  <a:moveTo>
                    <a:pt x="67" y="1"/>
                  </a:moveTo>
                  <a:cubicBezTo>
                    <a:pt x="15" y="1"/>
                    <a:pt x="0" y="61"/>
                    <a:pt x="30" y="98"/>
                  </a:cubicBezTo>
                  <a:cubicBezTo>
                    <a:pt x="40" y="105"/>
                    <a:pt x="53" y="109"/>
                    <a:pt x="67" y="109"/>
                  </a:cubicBezTo>
                  <a:cubicBezTo>
                    <a:pt x="83" y="109"/>
                    <a:pt x="100" y="103"/>
                    <a:pt x="112" y="91"/>
                  </a:cubicBezTo>
                  <a:cubicBezTo>
                    <a:pt x="142" y="53"/>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1897;p24">
              <a:extLst>
                <a:ext uri="{FF2B5EF4-FFF2-40B4-BE49-F238E27FC236}">
                  <a16:creationId xmlns:a16="http://schemas.microsoft.com/office/drawing/2014/main" id="{E63D0903-5C9D-16DD-DDA6-925F56C5224D}"/>
                </a:ext>
              </a:extLst>
            </p:cNvPr>
            <p:cNvSpPr/>
            <p:nvPr/>
          </p:nvSpPr>
          <p:spPr>
            <a:xfrm rot="-2922755">
              <a:off x="9303387" y="2860438"/>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1898;p24">
              <a:extLst>
                <a:ext uri="{FF2B5EF4-FFF2-40B4-BE49-F238E27FC236}">
                  <a16:creationId xmlns:a16="http://schemas.microsoft.com/office/drawing/2014/main" id="{CA591596-7CAC-B5FF-79A6-AD3F45996221}"/>
                </a:ext>
              </a:extLst>
            </p:cNvPr>
            <p:cNvSpPr/>
            <p:nvPr/>
          </p:nvSpPr>
          <p:spPr>
            <a:xfrm rot="-2922755">
              <a:off x="9306145" y="2894865"/>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1899;p24">
              <a:extLst>
                <a:ext uri="{FF2B5EF4-FFF2-40B4-BE49-F238E27FC236}">
                  <a16:creationId xmlns:a16="http://schemas.microsoft.com/office/drawing/2014/main" id="{C55B749B-561D-6EBA-8746-90BF4A756F2B}"/>
                </a:ext>
              </a:extLst>
            </p:cNvPr>
            <p:cNvSpPr/>
            <p:nvPr/>
          </p:nvSpPr>
          <p:spPr>
            <a:xfrm rot="-2922755">
              <a:off x="9310476" y="2929946"/>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1900;p24">
              <a:extLst>
                <a:ext uri="{FF2B5EF4-FFF2-40B4-BE49-F238E27FC236}">
                  <a16:creationId xmlns:a16="http://schemas.microsoft.com/office/drawing/2014/main" id="{27CC9F2C-4F90-EEC2-6F21-EBA779252DA5}"/>
                </a:ext>
              </a:extLst>
            </p:cNvPr>
            <p:cNvSpPr/>
            <p:nvPr/>
          </p:nvSpPr>
          <p:spPr>
            <a:xfrm rot="-2922755">
              <a:off x="9313545" y="2964288"/>
              <a:ext cx="18661" cy="13934"/>
            </a:xfrm>
            <a:custGeom>
              <a:avLst/>
              <a:gdLst/>
              <a:ahLst/>
              <a:cxnLst/>
              <a:rect l="l" t="t" r="r" b="b"/>
              <a:pathLst>
                <a:path w="150" h="112" extrusionOk="0">
                  <a:moveTo>
                    <a:pt x="75" y="0"/>
                  </a:moveTo>
                  <a:cubicBezTo>
                    <a:pt x="23" y="8"/>
                    <a:pt x="0" y="60"/>
                    <a:pt x="37" y="98"/>
                  </a:cubicBezTo>
                  <a:cubicBezTo>
                    <a:pt x="48" y="108"/>
                    <a:pt x="59" y="112"/>
                    <a:pt x="71" y="112"/>
                  </a:cubicBezTo>
                  <a:cubicBezTo>
                    <a:pt x="85" y="112"/>
                    <a:pt x="100" y="106"/>
                    <a:pt x="112"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1901;p24">
              <a:extLst>
                <a:ext uri="{FF2B5EF4-FFF2-40B4-BE49-F238E27FC236}">
                  <a16:creationId xmlns:a16="http://schemas.microsoft.com/office/drawing/2014/main" id="{3197BA4C-1437-3BF4-8547-9A8D17D7CBE6}"/>
                </a:ext>
              </a:extLst>
            </p:cNvPr>
            <p:cNvSpPr/>
            <p:nvPr/>
          </p:nvSpPr>
          <p:spPr>
            <a:xfrm rot="-2922755">
              <a:off x="9317590" y="2999386"/>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1902;p24">
              <a:extLst>
                <a:ext uri="{FF2B5EF4-FFF2-40B4-BE49-F238E27FC236}">
                  <a16:creationId xmlns:a16="http://schemas.microsoft.com/office/drawing/2014/main" id="{18801833-DA04-99F1-C862-BBE37D56A5F9}"/>
                </a:ext>
              </a:extLst>
            </p:cNvPr>
            <p:cNvSpPr/>
            <p:nvPr/>
          </p:nvSpPr>
          <p:spPr>
            <a:xfrm rot="-2922755">
              <a:off x="9320989" y="3034085"/>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1903;p24">
              <a:extLst>
                <a:ext uri="{FF2B5EF4-FFF2-40B4-BE49-F238E27FC236}">
                  <a16:creationId xmlns:a16="http://schemas.microsoft.com/office/drawing/2014/main" id="{4056B00A-D022-23F8-052D-18C28B448589}"/>
                </a:ext>
              </a:extLst>
            </p:cNvPr>
            <p:cNvSpPr/>
            <p:nvPr/>
          </p:nvSpPr>
          <p:spPr>
            <a:xfrm rot="-2922755">
              <a:off x="9402617" y="2571694"/>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1904;p24">
              <a:extLst>
                <a:ext uri="{FF2B5EF4-FFF2-40B4-BE49-F238E27FC236}">
                  <a16:creationId xmlns:a16="http://schemas.microsoft.com/office/drawing/2014/main" id="{739C3137-BFD1-C930-30DB-D687274A748E}"/>
                </a:ext>
              </a:extLst>
            </p:cNvPr>
            <p:cNvSpPr/>
            <p:nvPr/>
          </p:nvSpPr>
          <p:spPr>
            <a:xfrm rot="-2922755">
              <a:off x="9451250" y="3106013"/>
              <a:ext cx="50386" cy="37448"/>
            </a:xfrm>
            <a:custGeom>
              <a:avLst/>
              <a:gdLst/>
              <a:ahLst/>
              <a:cxnLst/>
              <a:rect l="l" t="t" r="r" b="b"/>
              <a:pathLst>
                <a:path w="405" h="301" extrusionOk="0">
                  <a:moveTo>
                    <a:pt x="195" y="0"/>
                  </a:moveTo>
                  <a:cubicBezTo>
                    <a:pt x="60" y="8"/>
                    <a:pt x="1" y="172"/>
                    <a:pt x="98" y="262"/>
                  </a:cubicBezTo>
                  <a:cubicBezTo>
                    <a:pt x="127" y="288"/>
                    <a:pt x="164" y="301"/>
                    <a:pt x="202" y="301"/>
                  </a:cubicBezTo>
                  <a:cubicBezTo>
                    <a:pt x="243" y="301"/>
                    <a:pt x="284" y="286"/>
                    <a:pt x="315" y="255"/>
                  </a:cubicBezTo>
                  <a:cubicBezTo>
                    <a:pt x="405"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1905;p24">
              <a:extLst>
                <a:ext uri="{FF2B5EF4-FFF2-40B4-BE49-F238E27FC236}">
                  <a16:creationId xmlns:a16="http://schemas.microsoft.com/office/drawing/2014/main" id="{FF34C5A2-8A70-17C3-D353-663F2E4667D6}"/>
                </a:ext>
              </a:extLst>
            </p:cNvPr>
            <p:cNvSpPr/>
            <p:nvPr/>
          </p:nvSpPr>
          <p:spPr>
            <a:xfrm rot="-2922755">
              <a:off x="9418241" y="2636549"/>
              <a:ext cx="17791" cy="13561"/>
            </a:xfrm>
            <a:custGeom>
              <a:avLst/>
              <a:gdLst/>
              <a:ahLst/>
              <a:cxnLst/>
              <a:rect l="l" t="t" r="r" b="b"/>
              <a:pathLst>
                <a:path w="143" h="109" extrusionOk="0">
                  <a:moveTo>
                    <a:pt x="68" y="1"/>
                  </a:moveTo>
                  <a:cubicBezTo>
                    <a:pt x="23" y="1"/>
                    <a:pt x="1" y="60"/>
                    <a:pt x="31" y="98"/>
                  </a:cubicBezTo>
                  <a:cubicBezTo>
                    <a:pt x="41" y="105"/>
                    <a:pt x="54" y="108"/>
                    <a:pt x="67" y="108"/>
                  </a:cubicBezTo>
                  <a:cubicBezTo>
                    <a:pt x="84" y="108"/>
                    <a:pt x="101" y="103"/>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1906;p24">
              <a:extLst>
                <a:ext uri="{FF2B5EF4-FFF2-40B4-BE49-F238E27FC236}">
                  <a16:creationId xmlns:a16="http://schemas.microsoft.com/office/drawing/2014/main" id="{B298FEA5-18E6-C2C8-7B29-2C6E9B3ED534}"/>
                </a:ext>
              </a:extLst>
            </p:cNvPr>
            <p:cNvSpPr/>
            <p:nvPr/>
          </p:nvSpPr>
          <p:spPr>
            <a:xfrm rot="-2922755">
              <a:off x="9421899" y="2675527"/>
              <a:ext cx="18786" cy="13436"/>
            </a:xfrm>
            <a:custGeom>
              <a:avLst/>
              <a:gdLst/>
              <a:ahLst/>
              <a:cxnLst/>
              <a:rect l="l" t="t" r="r" b="b"/>
              <a:pathLst>
                <a:path w="151" h="108" extrusionOk="0">
                  <a:moveTo>
                    <a:pt x="75" y="1"/>
                  </a:moveTo>
                  <a:cubicBezTo>
                    <a:pt x="23" y="1"/>
                    <a:pt x="1" y="60"/>
                    <a:pt x="38" y="90"/>
                  </a:cubicBezTo>
                  <a:cubicBezTo>
                    <a:pt x="49" y="102"/>
                    <a:pt x="62" y="107"/>
                    <a:pt x="75" y="107"/>
                  </a:cubicBezTo>
                  <a:cubicBezTo>
                    <a:pt x="89" y="107"/>
                    <a:pt x="102"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1907;p24">
              <a:extLst>
                <a:ext uri="{FF2B5EF4-FFF2-40B4-BE49-F238E27FC236}">
                  <a16:creationId xmlns:a16="http://schemas.microsoft.com/office/drawing/2014/main" id="{379348F9-92D3-B35E-D509-010C1D405C53}"/>
                </a:ext>
              </a:extLst>
            </p:cNvPr>
            <p:cNvSpPr/>
            <p:nvPr/>
          </p:nvSpPr>
          <p:spPr>
            <a:xfrm rot="-2922755">
              <a:off x="9426595" y="2714475"/>
              <a:ext cx="17542" cy="13561"/>
            </a:xfrm>
            <a:custGeom>
              <a:avLst/>
              <a:gdLst/>
              <a:ahLst/>
              <a:cxnLst/>
              <a:rect l="l" t="t" r="r" b="b"/>
              <a:pathLst>
                <a:path w="141" h="109" extrusionOk="0">
                  <a:moveTo>
                    <a:pt x="75" y="1"/>
                  </a:moveTo>
                  <a:cubicBezTo>
                    <a:pt x="73" y="1"/>
                    <a:pt x="70" y="1"/>
                    <a:pt x="67" y="2"/>
                  </a:cubicBezTo>
                  <a:cubicBezTo>
                    <a:pt x="22" y="2"/>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1908;p24">
              <a:extLst>
                <a:ext uri="{FF2B5EF4-FFF2-40B4-BE49-F238E27FC236}">
                  <a16:creationId xmlns:a16="http://schemas.microsoft.com/office/drawing/2014/main" id="{5F4F0C91-E47B-78A9-32EA-33C2E1C4C212}"/>
                </a:ext>
              </a:extLst>
            </p:cNvPr>
            <p:cNvSpPr/>
            <p:nvPr/>
          </p:nvSpPr>
          <p:spPr>
            <a:xfrm rot="-2922755">
              <a:off x="9430044" y="2753141"/>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1909;p24">
              <a:extLst>
                <a:ext uri="{FF2B5EF4-FFF2-40B4-BE49-F238E27FC236}">
                  <a16:creationId xmlns:a16="http://schemas.microsoft.com/office/drawing/2014/main" id="{664DD5DC-236F-9EDB-C68B-9C88BAB91D13}"/>
                </a:ext>
              </a:extLst>
            </p:cNvPr>
            <p:cNvSpPr/>
            <p:nvPr/>
          </p:nvSpPr>
          <p:spPr>
            <a:xfrm rot="-2922755">
              <a:off x="9433630" y="2792209"/>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1910;p24">
              <a:extLst>
                <a:ext uri="{FF2B5EF4-FFF2-40B4-BE49-F238E27FC236}">
                  <a16:creationId xmlns:a16="http://schemas.microsoft.com/office/drawing/2014/main" id="{4BBD7059-207C-0C38-0C6E-C2B9FCF942D8}"/>
                </a:ext>
              </a:extLst>
            </p:cNvPr>
            <p:cNvSpPr/>
            <p:nvPr/>
          </p:nvSpPr>
          <p:spPr>
            <a:xfrm rot="-2922755">
              <a:off x="9438190" y="283123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3" y="90"/>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1911;p24">
              <a:extLst>
                <a:ext uri="{FF2B5EF4-FFF2-40B4-BE49-F238E27FC236}">
                  <a16:creationId xmlns:a16="http://schemas.microsoft.com/office/drawing/2014/main" id="{B90B8495-B4AC-2511-ACDC-ACF28A20410F}"/>
                </a:ext>
              </a:extLst>
            </p:cNvPr>
            <p:cNvSpPr/>
            <p:nvPr/>
          </p:nvSpPr>
          <p:spPr>
            <a:xfrm rot="-2922755">
              <a:off x="9441869" y="287025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1912;p24">
              <a:extLst>
                <a:ext uri="{FF2B5EF4-FFF2-40B4-BE49-F238E27FC236}">
                  <a16:creationId xmlns:a16="http://schemas.microsoft.com/office/drawing/2014/main" id="{5A9176BA-E565-C8DD-531C-F7C92FBDDC53}"/>
                </a:ext>
              </a:extLst>
            </p:cNvPr>
            <p:cNvSpPr/>
            <p:nvPr/>
          </p:nvSpPr>
          <p:spPr>
            <a:xfrm rot="-2922755">
              <a:off x="9446441" y="2909204"/>
              <a:ext cx="17666" cy="13561"/>
            </a:xfrm>
            <a:custGeom>
              <a:avLst/>
              <a:gdLst/>
              <a:ahLst/>
              <a:cxnLst/>
              <a:rect l="l" t="t" r="r" b="b"/>
              <a:pathLst>
                <a:path w="142" h="109"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1913;p24">
              <a:extLst>
                <a:ext uri="{FF2B5EF4-FFF2-40B4-BE49-F238E27FC236}">
                  <a16:creationId xmlns:a16="http://schemas.microsoft.com/office/drawing/2014/main" id="{8AC04703-46E5-CE4C-E168-D6FA7C91F495}"/>
                </a:ext>
              </a:extLst>
            </p:cNvPr>
            <p:cNvSpPr/>
            <p:nvPr/>
          </p:nvSpPr>
          <p:spPr>
            <a:xfrm rot="-2922755">
              <a:off x="9450336" y="2948582"/>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1914;p24">
              <a:extLst>
                <a:ext uri="{FF2B5EF4-FFF2-40B4-BE49-F238E27FC236}">
                  <a16:creationId xmlns:a16="http://schemas.microsoft.com/office/drawing/2014/main" id="{58B3B1A4-4668-63B3-813C-72673C290DDE}"/>
                </a:ext>
              </a:extLst>
            </p:cNvPr>
            <p:cNvSpPr/>
            <p:nvPr/>
          </p:nvSpPr>
          <p:spPr>
            <a:xfrm rot="-2922755">
              <a:off x="9453718" y="2986827"/>
              <a:ext cx="18786" cy="14307"/>
            </a:xfrm>
            <a:custGeom>
              <a:avLst/>
              <a:gdLst/>
              <a:ahLst/>
              <a:cxnLst/>
              <a:rect l="l" t="t" r="r" b="b"/>
              <a:pathLst>
                <a:path w="151" h="115" extrusionOk="0">
                  <a:moveTo>
                    <a:pt x="75" y="0"/>
                  </a:moveTo>
                  <a:cubicBezTo>
                    <a:pt x="23" y="8"/>
                    <a:pt x="0" y="67"/>
                    <a:pt x="38" y="97"/>
                  </a:cubicBezTo>
                  <a:cubicBezTo>
                    <a:pt x="49" y="109"/>
                    <a:pt x="64" y="114"/>
                    <a:pt x="78" y="114"/>
                  </a:cubicBezTo>
                  <a:cubicBezTo>
                    <a:pt x="92" y="114"/>
                    <a:pt x="105"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1915;p24">
              <a:extLst>
                <a:ext uri="{FF2B5EF4-FFF2-40B4-BE49-F238E27FC236}">
                  <a16:creationId xmlns:a16="http://schemas.microsoft.com/office/drawing/2014/main" id="{D6C5E65D-2F14-1415-80A2-8A17391A0FF8}"/>
                </a:ext>
              </a:extLst>
            </p:cNvPr>
            <p:cNvSpPr/>
            <p:nvPr/>
          </p:nvSpPr>
          <p:spPr>
            <a:xfrm rot="-2922755">
              <a:off x="9458128" y="302591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1916;p24">
              <a:extLst>
                <a:ext uri="{FF2B5EF4-FFF2-40B4-BE49-F238E27FC236}">
                  <a16:creationId xmlns:a16="http://schemas.microsoft.com/office/drawing/2014/main" id="{B3C05466-4D63-B215-DCDD-2280E2048CA5}"/>
                </a:ext>
              </a:extLst>
            </p:cNvPr>
            <p:cNvSpPr/>
            <p:nvPr/>
          </p:nvSpPr>
          <p:spPr>
            <a:xfrm rot="-2922755">
              <a:off x="9461884" y="3065358"/>
              <a:ext cx="17791" cy="13436"/>
            </a:xfrm>
            <a:custGeom>
              <a:avLst/>
              <a:gdLst/>
              <a:ahLst/>
              <a:cxnLst/>
              <a:rect l="l" t="t" r="r" b="b"/>
              <a:pathLst>
                <a:path w="143" h="108" extrusionOk="0">
                  <a:moveTo>
                    <a:pt x="76" y="0"/>
                  </a:moveTo>
                  <a:cubicBezTo>
                    <a:pt x="23" y="0"/>
                    <a:pt x="1" y="60"/>
                    <a:pt x="38" y="97"/>
                  </a:cubicBezTo>
                  <a:cubicBezTo>
                    <a:pt x="48" y="104"/>
                    <a:pt x="60" y="108"/>
                    <a:pt x="72" y="108"/>
                  </a:cubicBezTo>
                  <a:cubicBezTo>
                    <a:pt x="86" y="108"/>
                    <a:pt x="101" y="102"/>
                    <a:pt x="113" y="90"/>
                  </a:cubicBezTo>
                  <a:cubicBezTo>
                    <a:pt x="143"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1917;p24">
              <a:extLst>
                <a:ext uri="{FF2B5EF4-FFF2-40B4-BE49-F238E27FC236}">
                  <a16:creationId xmlns:a16="http://schemas.microsoft.com/office/drawing/2014/main" id="{8B40B098-A76B-AC3F-0DFB-9EAA4E713FC0}"/>
                </a:ext>
              </a:extLst>
            </p:cNvPr>
            <p:cNvSpPr/>
            <p:nvPr/>
          </p:nvSpPr>
          <p:spPr>
            <a:xfrm rot="-2922755">
              <a:off x="9553484" y="2554650"/>
              <a:ext cx="39935" cy="37945"/>
            </a:xfrm>
            <a:custGeom>
              <a:avLst/>
              <a:gdLst/>
              <a:ahLst/>
              <a:cxnLst/>
              <a:rect l="l" t="t" r="r" b="b"/>
              <a:pathLst>
                <a:path w="321" h="305" extrusionOk="0">
                  <a:moveTo>
                    <a:pt x="169" y="1"/>
                  </a:moveTo>
                  <a:cubicBezTo>
                    <a:pt x="130" y="1"/>
                    <a:pt x="91" y="16"/>
                    <a:pt x="60" y="49"/>
                  </a:cubicBezTo>
                  <a:cubicBezTo>
                    <a:pt x="1" y="108"/>
                    <a:pt x="8" y="206"/>
                    <a:pt x="68" y="266"/>
                  </a:cubicBezTo>
                  <a:cubicBezTo>
                    <a:pt x="97" y="293"/>
                    <a:pt x="132" y="305"/>
                    <a:pt x="166" y="305"/>
                  </a:cubicBezTo>
                  <a:cubicBezTo>
                    <a:pt x="245" y="305"/>
                    <a:pt x="320" y="240"/>
                    <a:pt x="315" y="146"/>
                  </a:cubicBezTo>
                  <a:cubicBezTo>
                    <a:pt x="315" y="57"/>
                    <a:pt x="243"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1918;p24">
              <a:extLst>
                <a:ext uri="{FF2B5EF4-FFF2-40B4-BE49-F238E27FC236}">
                  <a16:creationId xmlns:a16="http://schemas.microsoft.com/office/drawing/2014/main" id="{8995E24C-D311-3BBA-7E77-B870E548FEE7}"/>
                </a:ext>
              </a:extLst>
            </p:cNvPr>
            <p:cNvSpPr/>
            <p:nvPr/>
          </p:nvSpPr>
          <p:spPr>
            <a:xfrm rot="-2922755">
              <a:off x="9614698" y="3145634"/>
              <a:ext cx="39189" cy="37075"/>
            </a:xfrm>
            <a:custGeom>
              <a:avLst/>
              <a:gdLst/>
              <a:ahLst/>
              <a:cxnLst/>
              <a:rect l="l" t="t" r="r" b="b"/>
              <a:pathLst>
                <a:path w="315" h="298" extrusionOk="0">
                  <a:moveTo>
                    <a:pt x="161" y="1"/>
                  </a:moveTo>
                  <a:cubicBezTo>
                    <a:pt x="122" y="1"/>
                    <a:pt x="83" y="16"/>
                    <a:pt x="53" y="49"/>
                  </a:cubicBezTo>
                  <a:cubicBezTo>
                    <a:pt x="0" y="109"/>
                    <a:pt x="0" y="199"/>
                    <a:pt x="60" y="258"/>
                  </a:cubicBezTo>
                  <a:cubicBezTo>
                    <a:pt x="90" y="286"/>
                    <a:pt x="125" y="298"/>
                    <a:pt x="160" y="298"/>
                  </a:cubicBezTo>
                  <a:cubicBezTo>
                    <a:pt x="239" y="298"/>
                    <a:pt x="315" y="235"/>
                    <a:pt x="315" y="146"/>
                  </a:cubicBezTo>
                  <a:cubicBezTo>
                    <a:pt x="310" y="57"/>
                    <a:pt x="23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1919;p24">
              <a:extLst>
                <a:ext uri="{FF2B5EF4-FFF2-40B4-BE49-F238E27FC236}">
                  <a16:creationId xmlns:a16="http://schemas.microsoft.com/office/drawing/2014/main" id="{C447DE7C-67FA-C977-6E86-9031A9BAA25C}"/>
                </a:ext>
              </a:extLst>
            </p:cNvPr>
            <p:cNvSpPr/>
            <p:nvPr/>
          </p:nvSpPr>
          <p:spPr>
            <a:xfrm rot="-2922755">
              <a:off x="9572388" y="2624942"/>
              <a:ext cx="15054" cy="13685"/>
            </a:xfrm>
            <a:custGeom>
              <a:avLst/>
              <a:gdLst/>
              <a:ahLst/>
              <a:cxnLst/>
              <a:rect l="l" t="t" r="r" b="b"/>
              <a:pathLst>
                <a:path w="121" h="110" extrusionOk="0">
                  <a:moveTo>
                    <a:pt x="64" y="0"/>
                  </a:moveTo>
                  <a:cubicBezTo>
                    <a:pt x="50" y="0"/>
                    <a:pt x="36" y="5"/>
                    <a:pt x="23" y="15"/>
                  </a:cubicBezTo>
                  <a:cubicBezTo>
                    <a:pt x="0" y="38"/>
                    <a:pt x="8" y="75"/>
                    <a:pt x="30" y="98"/>
                  </a:cubicBezTo>
                  <a:cubicBezTo>
                    <a:pt x="39" y="106"/>
                    <a:pt x="49" y="110"/>
                    <a:pt x="61" y="110"/>
                  </a:cubicBezTo>
                  <a:cubicBezTo>
                    <a:pt x="89" y="110"/>
                    <a:pt x="120" y="85"/>
                    <a:pt x="120" y="53"/>
                  </a:cubicBezTo>
                  <a:cubicBezTo>
                    <a:pt x="115" y="18"/>
                    <a:pt x="91"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1920;p24">
              <a:extLst>
                <a:ext uri="{FF2B5EF4-FFF2-40B4-BE49-F238E27FC236}">
                  <a16:creationId xmlns:a16="http://schemas.microsoft.com/office/drawing/2014/main" id="{FD2A002C-CB15-AEAD-F9F8-8BD18DC26BB6}"/>
                </a:ext>
              </a:extLst>
            </p:cNvPr>
            <p:cNvSpPr/>
            <p:nvPr/>
          </p:nvSpPr>
          <p:spPr>
            <a:xfrm rot="-2922755">
              <a:off x="9577398" y="2668041"/>
              <a:ext cx="14058" cy="13561"/>
            </a:xfrm>
            <a:custGeom>
              <a:avLst/>
              <a:gdLst/>
              <a:ahLst/>
              <a:cxnLst/>
              <a:rect l="l" t="t" r="r" b="b"/>
              <a:pathLst>
                <a:path w="113" h="109" extrusionOk="0">
                  <a:moveTo>
                    <a:pt x="57" y="0"/>
                  </a:moveTo>
                  <a:cubicBezTo>
                    <a:pt x="45" y="0"/>
                    <a:pt x="32" y="4"/>
                    <a:pt x="23" y="14"/>
                  </a:cubicBezTo>
                  <a:cubicBezTo>
                    <a:pt x="0" y="36"/>
                    <a:pt x="0" y="74"/>
                    <a:pt x="23" y="96"/>
                  </a:cubicBezTo>
                  <a:cubicBezTo>
                    <a:pt x="33" y="105"/>
                    <a:pt x="45" y="108"/>
                    <a:pt x="56" y="108"/>
                  </a:cubicBezTo>
                  <a:cubicBezTo>
                    <a:pt x="85" y="108"/>
                    <a:pt x="113" y="84"/>
                    <a:pt x="113" y="51"/>
                  </a:cubicBezTo>
                  <a:cubicBezTo>
                    <a:pt x="113" y="20"/>
                    <a:pt x="8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1921;p24">
              <a:extLst>
                <a:ext uri="{FF2B5EF4-FFF2-40B4-BE49-F238E27FC236}">
                  <a16:creationId xmlns:a16="http://schemas.microsoft.com/office/drawing/2014/main" id="{E764ABC2-DAF6-3286-1171-1DC615574C72}"/>
                </a:ext>
              </a:extLst>
            </p:cNvPr>
            <p:cNvSpPr/>
            <p:nvPr/>
          </p:nvSpPr>
          <p:spPr>
            <a:xfrm rot="-2922755">
              <a:off x="9581407" y="2711007"/>
              <a:ext cx="14805" cy="13810"/>
            </a:xfrm>
            <a:custGeom>
              <a:avLst/>
              <a:gdLst/>
              <a:ahLst/>
              <a:cxnLst/>
              <a:rect l="l" t="t" r="r" b="b"/>
              <a:pathLst>
                <a:path w="119" h="111" extrusionOk="0">
                  <a:moveTo>
                    <a:pt x="58"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1922;p24">
              <a:extLst>
                <a:ext uri="{FF2B5EF4-FFF2-40B4-BE49-F238E27FC236}">
                  <a16:creationId xmlns:a16="http://schemas.microsoft.com/office/drawing/2014/main" id="{CECBC267-7FCD-356F-A006-191AAB9AFFDF}"/>
                </a:ext>
              </a:extLst>
            </p:cNvPr>
            <p:cNvSpPr/>
            <p:nvPr/>
          </p:nvSpPr>
          <p:spPr>
            <a:xfrm rot="-2922755">
              <a:off x="9586259" y="2753884"/>
              <a:ext cx="14183" cy="13685"/>
            </a:xfrm>
            <a:custGeom>
              <a:avLst/>
              <a:gdLst/>
              <a:ahLst/>
              <a:cxnLst/>
              <a:rect l="l" t="t" r="r" b="b"/>
              <a:pathLst>
                <a:path w="114" h="110" extrusionOk="0">
                  <a:moveTo>
                    <a:pt x="55" y="0"/>
                  </a:moveTo>
                  <a:cubicBezTo>
                    <a:pt x="42" y="0"/>
                    <a:pt x="28" y="4"/>
                    <a:pt x="16" y="14"/>
                  </a:cubicBezTo>
                  <a:cubicBezTo>
                    <a:pt x="1" y="36"/>
                    <a:pt x="1" y="74"/>
                    <a:pt x="23" y="96"/>
                  </a:cubicBezTo>
                  <a:cubicBezTo>
                    <a:pt x="32" y="105"/>
                    <a:pt x="44" y="110"/>
                    <a:pt x="57" y="110"/>
                  </a:cubicBezTo>
                  <a:cubicBezTo>
                    <a:pt x="84" y="110"/>
                    <a:pt x="113" y="88"/>
                    <a:pt x="113" y="51"/>
                  </a:cubicBezTo>
                  <a:cubicBezTo>
                    <a:pt x="113" y="20"/>
                    <a:pt x="85"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1923;p24">
              <a:extLst>
                <a:ext uri="{FF2B5EF4-FFF2-40B4-BE49-F238E27FC236}">
                  <a16:creationId xmlns:a16="http://schemas.microsoft.com/office/drawing/2014/main" id="{0E1A3E43-0F18-AC29-D019-9CE3A9DD8084}"/>
                </a:ext>
              </a:extLst>
            </p:cNvPr>
            <p:cNvSpPr/>
            <p:nvPr/>
          </p:nvSpPr>
          <p:spPr>
            <a:xfrm rot="-2922755">
              <a:off x="9590440" y="2797076"/>
              <a:ext cx="14680" cy="13561"/>
            </a:xfrm>
            <a:custGeom>
              <a:avLst/>
              <a:gdLst/>
              <a:ahLst/>
              <a:cxnLst/>
              <a:rect l="l" t="t" r="r" b="b"/>
              <a:pathLst>
                <a:path w="118" h="109" extrusionOk="0">
                  <a:moveTo>
                    <a:pt x="61" y="1"/>
                  </a:moveTo>
                  <a:cubicBezTo>
                    <a:pt x="47" y="1"/>
                    <a:pt x="33" y="7"/>
                    <a:pt x="23" y="20"/>
                  </a:cubicBezTo>
                  <a:cubicBezTo>
                    <a:pt x="0" y="35"/>
                    <a:pt x="0" y="72"/>
                    <a:pt x="23" y="95"/>
                  </a:cubicBezTo>
                  <a:cubicBezTo>
                    <a:pt x="34" y="104"/>
                    <a:pt x="48" y="108"/>
                    <a:pt x="61" y="108"/>
                  </a:cubicBezTo>
                  <a:cubicBezTo>
                    <a:pt x="91" y="108"/>
                    <a:pt x="118" y="86"/>
                    <a:pt x="113" y="50"/>
                  </a:cubicBezTo>
                  <a:cubicBezTo>
                    <a:pt x="113" y="21"/>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1924;p24">
              <a:extLst>
                <a:ext uri="{FF2B5EF4-FFF2-40B4-BE49-F238E27FC236}">
                  <a16:creationId xmlns:a16="http://schemas.microsoft.com/office/drawing/2014/main" id="{6EF7C4AF-46A8-04F8-F6CA-B899373DD74C}"/>
                </a:ext>
              </a:extLst>
            </p:cNvPr>
            <p:cNvSpPr/>
            <p:nvPr/>
          </p:nvSpPr>
          <p:spPr>
            <a:xfrm rot="-2922755">
              <a:off x="9594466" y="2840327"/>
              <a:ext cx="15054" cy="13436"/>
            </a:xfrm>
            <a:custGeom>
              <a:avLst/>
              <a:gdLst/>
              <a:ahLst/>
              <a:cxnLst/>
              <a:rect l="l" t="t" r="r" b="b"/>
              <a:pathLst>
                <a:path w="121" h="108" extrusionOk="0">
                  <a:moveTo>
                    <a:pt x="62" y="0"/>
                  </a:moveTo>
                  <a:cubicBezTo>
                    <a:pt x="48" y="0"/>
                    <a:pt x="34" y="6"/>
                    <a:pt x="23" y="19"/>
                  </a:cubicBezTo>
                  <a:cubicBezTo>
                    <a:pt x="1" y="42"/>
                    <a:pt x="8" y="72"/>
                    <a:pt x="23" y="94"/>
                  </a:cubicBezTo>
                  <a:cubicBezTo>
                    <a:pt x="35" y="103"/>
                    <a:pt x="48" y="108"/>
                    <a:pt x="61" y="108"/>
                  </a:cubicBezTo>
                  <a:cubicBezTo>
                    <a:pt x="92" y="108"/>
                    <a:pt x="121" y="86"/>
                    <a:pt x="121" y="49"/>
                  </a:cubicBezTo>
                  <a:cubicBezTo>
                    <a:pt x="116" y="20"/>
                    <a:pt x="89"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1925;p24">
              <a:extLst>
                <a:ext uri="{FF2B5EF4-FFF2-40B4-BE49-F238E27FC236}">
                  <a16:creationId xmlns:a16="http://schemas.microsoft.com/office/drawing/2014/main" id="{D914C92D-E29B-C4E2-4740-7558EA7BFD46}"/>
                </a:ext>
              </a:extLst>
            </p:cNvPr>
            <p:cNvSpPr/>
            <p:nvPr/>
          </p:nvSpPr>
          <p:spPr>
            <a:xfrm rot="-2922755">
              <a:off x="9599381" y="2883220"/>
              <a:ext cx="14058" cy="13561"/>
            </a:xfrm>
            <a:custGeom>
              <a:avLst/>
              <a:gdLst/>
              <a:ahLst/>
              <a:cxnLst/>
              <a:rect l="l" t="t" r="r" b="b"/>
              <a:pathLst>
                <a:path w="113" h="109" extrusionOk="0">
                  <a:moveTo>
                    <a:pt x="60" y="1"/>
                  </a:moveTo>
                  <a:cubicBezTo>
                    <a:pt x="45" y="1"/>
                    <a:pt x="29" y="7"/>
                    <a:pt x="16" y="20"/>
                  </a:cubicBezTo>
                  <a:cubicBezTo>
                    <a:pt x="1" y="42"/>
                    <a:pt x="1" y="72"/>
                    <a:pt x="23" y="95"/>
                  </a:cubicBezTo>
                  <a:cubicBezTo>
                    <a:pt x="35" y="104"/>
                    <a:pt x="47" y="108"/>
                    <a:pt x="60" y="108"/>
                  </a:cubicBezTo>
                  <a:cubicBezTo>
                    <a:pt x="88" y="108"/>
                    <a:pt x="113" y="86"/>
                    <a:pt x="113" y="50"/>
                  </a:cubicBezTo>
                  <a:cubicBezTo>
                    <a:pt x="113" y="21"/>
                    <a:pt x="88"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1926;p24">
              <a:extLst>
                <a:ext uri="{FF2B5EF4-FFF2-40B4-BE49-F238E27FC236}">
                  <a16:creationId xmlns:a16="http://schemas.microsoft.com/office/drawing/2014/main" id="{9AC3AC17-74AB-3E6F-AD32-11E63972B206}"/>
                </a:ext>
              </a:extLst>
            </p:cNvPr>
            <p:cNvSpPr/>
            <p:nvPr/>
          </p:nvSpPr>
          <p:spPr>
            <a:xfrm rot="-2922755">
              <a:off x="9603447" y="2926284"/>
              <a:ext cx="14680" cy="13436"/>
            </a:xfrm>
            <a:custGeom>
              <a:avLst/>
              <a:gdLst/>
              <a:ahLst/>
              <a:cxnLst/>
              <a:rect l="l" t="t" r="r" b="b"/>
              <a:pathLst>
                <a:path w="118" h="108" extrusionOk="0">
                  <a:moveTo>
                    <a:pt x="61" y="0"/>
                  </a:moveTo>
                  <a:cubicBezTo>
                    <a:pt x="47" y="0"/>
                    <a:pt x="33" y="6"/>
                    <a:pt x="23" y="19"/>
                  </a:cubicBezTo>
                  <a:cubicBezTo>
                    <a:pt x="0" y="42"/>
                    <a:pt x="0" y="72"/>
                    <a:pt x="23" y="94"/>
                  </a:cubicBezTo>
                  <a:cubicBezTo>
                    <a:pt x="34" y="103"/>
                    <a:pt x="48" y="108"/>
                    <a:pt x="61" y="108"/>
                  </a:cubicBezTo>
                  <a:cubicBezTo>
                    <a:pt x="90" y="108"/>
                    <a:pt x="118" y="86"/>
                    <a:pt x="112" y="49"/>
                  </a:cubicBezTo>
                  <a:cubicBezTo>
                    <a:pt x="112" y="20"/>
                    <a:pt x="87"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1927;p24">
              <a:extLst>
                <a:ext uri="{FF2B5EF4-FFF2-40B4-BE49-F238E27FC236}">
                  <a16:creationId xmlns:a16="http://schemas.microsoft.com/office/drawing/2014/main" id="{DBB62B0B-90D3-460C-AF2A-19E479C3DD47}"/>
                </a:ext>
              </a:extLst>
            </p:cNvPr>
            <p:cNvSpPr/>
            <p:nvPr/>
          </p:nvSpPr>
          <p:spPr>
            <a:xfrm rot="-2922755">
              <a:off x="9608346" y="2969140"/>
              <a:ext cx="14058" cy="13436"/>
            </a:xfrm>
            <a:custGeom>
              <a:avLst/>
              <a:gdLst/>
              <a:ahLst/>
              <a:cxnLst/>
              <a:rect l="l" t="t" r="r" b="b"/>
              <a:pathLst>
                <a:path w="113" h="108" extrusionOk="0">
                  <a:moveTo>
                    <a:pt x="59" y="0"/>
                  </a:moveTo>
                  <a:cubicBezTo>
                    <a:pt x="44" y="0"/>
                    <a:pt x="28" y="6"/>
                    <a:pt x="15" y="19"/>
                  </a:cubicBezTo>
                  <a:cubicBezTo>
                    <a:pt x="0" y="41"/>
                    <a:pt x="0" y="71"/>
                    <a:pt x="23" y="94"/>
                  </a:cubicBezTo>
                  <a:cubicBezTo>
                    <a:pt x="32" y="103"/>
                    <a:pt x="44" y="107"/>
                    <a:pt x="56" y="107"/>
                  </a:cubicBezTo>
                  <a:cubicBezTo>
                    <a:pt x="84" y="107"/>
                    <a:pt x="112" y="85"/>
                    <a:pt x="112" y="49"/>
                  </a:cubicBezTo>
                  <a:cubicBezTo>
                    <a:pt x="112" y="20"/>
                    <a:pt x="87"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1928;p24">
              <a:extLst>
                <a:ext uri="{FF2B5EF4-FFF2-40B4-BE49-F238E27FC236}">
                  <a16:creationId xmlns:a16="http://schemas.microsoft.com/office/drawing/2014/main" id="{A69E6EA0-B64B-AC65-5D9C-81DEBA268BFE}"/>
                </a:ext>
              </a:extLst>
            </p:cNvPr>
            <p:cNvSpPr/>
            <p:nvPr/>
          </p:nvSpPr>
          <p:spPr>
            <a:xfrm rot="-2922755">
              <a:off x="9612576" y="3012343"/>
              <a:ext cx="14058" cy="13934"/>
            </a:xfrm>
            <a:custGeom>
              <a:avLst/>
              <a:gdLst/>
              <a:ahLst/>
              <a:cxnLst/>
              <a:rect l="l" t="t" r="r" b="b"/>
              <a:pathLst>
                <a:path w="113" h="112" extrusionOk="0">
                  <a:moveTo>
                    <a:pt x="61" y="1"/>
                  </a:moveTo>
                  <a:cubicBezTo>
                    <a:pt x="47" y="1"/>
                    <a:pt x="33" y="7"/>
                    <a:pt x="23" y="19"/>
                  </a:cubicBezTo>
                  <a:cubicBezTo>
                    <a:pt x="1" y="42"/>
                    <a:pt x="1" y="72"/>
                    <a:pt x="23" y="94"/>
                  </a:cubicBezTo>
                  <a:cubicBezTo>
                    <a:pt x="35" y="106"/>
                    <a:pt x="48" y="111"/>
                    <a:pt x="61" y="111"/>
                  </a:cubicBezTo>
                  <a:cubicBezTo>
                    <a:pt x="88" y="111"/>
                    <a:pt x="113" y="88"/>
                    <a:pt x="113" y="57"/>
                  </a:cubicBezTo>
                  <a:cubicBezTo>
                    <a:pt x="113" y="22"/>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1929;p24">
              <a:extLst>
                <a:ext uri="{FF2B5EF4-FFF2-40B4-BE49-F238E27FC236}">
                  <a16:creationId xmlns:a16="http://schemas.microsoft.com/office/drawing/2014/main" id="{ED633757-A2E9-978B-7392-359ED1030DBF}"/>
                </a:ext>
              </a:extLst>
            </p:cNvPr>
            <p:cNvSpPr/>
            <p:nvPr/>
          </p:nvSpPr>
          <p:spPr>
            <a:xfrm rot="-2922755">
              <a:off x="9616599" y="3055314"/>
              <a:ext cx="14929" cy="13810"/>
            </a:xfrm>
            <a:custGeom>
              <a:avLst/>
              <a:gdLst/>
              <a:ahLst/>
              <a:cxnLst/>
              <a:rect l="l" t="t" r="r" b="b"/>
              <a:pathLst>
                <a:path w="120" h="111" extrusionOk="0">
                  <a:moveTo>
                    <a:pt x="60" y="0"/>
                  </a:moveTo>
                  <a:cubicBezTo>
                    <a:pt x="46" y="0"/>
                    <a:pt x="33" y="6"/>
                    <a:pt x="22" y="19"/>
                  </a:cubicBezTo>
                  <a:cubicBezTo>
                    <a:pt x="0" y="41"/>
                    <a:pt x="0" y="71"/>
                    <a:pt x="22" y="94"/>
                  </a:cubicBezTo>
                  <a:cubicBezTo>
                    <a:pt x="34" y="106"/>
                    <a:pt x="48" y="111"/>
                    <a:pt x="62" y="111"/>
                  </a:cubicBezTo>
                  <a:cubicBezTo>
                    <a:pt x="92" y="111"/>
                    <a:pt x="120" y="87"/>
                    <a:pt x="120" y="56"/>
                  </a:cubicBezTo>
                  <a:cubicBezTo>
                    <a:pt x="115" y="22"/>
                    <a:pt x="8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1930;p24">
              <a:extLst>
                <a:ext uri="{FF2B5EF4-FFF2-40B4-BE49-F238E27FC236}">
                  <a16:creationId xmlns:a16="http://schemas.microsoft.com/office/drawing/2014/main" id="{1050827B-285F-5E2E-5FD7-A3DB40345F0A}"/>
                </a:ext>
              </a:extLst>
            </p:cNvPr>
            <p:cNvSpPr/>
            <p:nvPr/>
          </p:nvSpPr>
          <p:spPr>
            <a:xfrm rot="-2922755">
              <a:off x="9621390" y="3098206"/>
              <a:ext cx="14183" cy="13934"/>
            </a:xfrm>
            <a:custGeom>
              <a:avLst/>
              <a:gdLst/>
              <a:ahLst/>
              <a:cxnLst/>
              <a:rect l="l" t="t" r="r" b="b"/>
              <a:pathLst>
                <a:path w="114" h="112" extrusionOk="0">
                  <a:moveTo>
                    <a:pt x="59" y="1"/>
                  </a:moveTo>
                  <a:cubicBezTo>
                    <a:pt x="44" y="1"/>
                    <a:pt x="29" y="7"/>
                    <a:pt x="16" y="19"/>
                  </a:cubicBezTo>
                  <a:cubicBezTo>
                    <a:pt x="1" y="42"/>
                    <a:pt x="1" y="79"/>
                    <a:pt x="23" y="94"/>
                  </a:cubicBezTo>
                  <a:cubicBezTo>
                    <a:pt x="35" y="106"/>
                    <a:pt x="49" y="111"/>
                    <a:pt x="61" y="111"/>
                  </a:cubicBezTo>
                  <a:cubicBezTo>
                    <a:pt x="89" y="111"/>
                    <a:pt x="113" y="88"/>
                    <a:pt x="113" y="57"/>
                  </a:cubicBezTo>
                  <a:cubicBezTo>
                    <a:pt x="113" y="22"/>
                    <a:pt x="87"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561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3AF52B71-07E2-C87D-D9E9-6620B14C00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48" r="1579"/>
          <a:stretch/>
        </p:blipFill>
        <p:spPr bwMode="auto">
          <a:xfrm>
            <a:off x="112263" y="209550"/>
            <a:ext cx="8919474" cy="43010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0A10838-BB97-A29F-74C7-8BF452B720D5}"/>
              </a:ext>
            </a:extLst>
          </p:cNvPr>
          <p:cNvSpPr txBox="1">
            <a:spLocks/>
          </p:cNvSpPr>
          <p:nvPr/>
        </p:nvSpPr>
        <p:spPr>
          <a:xfrm>
            <a:off x="309963" y="323850"/>
            <a:ext cx="4185138" cy="473275"/>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2750" b="1" dirty="0">
                <a:solidFill>
                  <a:srgbClr val="FFFFFF"/>
                </a:solidFill>
                <a:effectLst>
                  <a:outerShdw blurRad="1270000" dist="914400" dir="8100000" algn="tr" rotWithShape="0">
                    <a:prstClr val="black">
                      <a:alpha val="40000"/>
                    </a:prstClr>
                  </a:outerShdw>
                </a:effectLst>
                <a:latin typeface="Baskerville Old Face" panose="02020602080505020303" pitchFamily="18" charset="0"/>
              </a:rPr>
              <a:t>PROTOTYPE</a:t>
            </a:r>
          </a:p>
        </p:txBody>
      </p:sp>
      <p:sp>
        <p:nvSpPr>
          <p:cNvPr id="18" name="TextBox 17">
            <a:extLst>
              <a:ext uri="{FF2B5EF4-FFF2-40B4-BE49-F238E27FC236}">
                <a16:creationId xmlns:a16="http://schemas.microsoft.com/office/drawing/2014/main" id="{2B8080B8-470C-8F1A-53F5-F604BE830369}"/>
              </a:ext>
            </a:extLst>
          </p:cNvPr>
          <p:cNvSpPr txBox="1"/>
          <p:nvPr/>
        </p:nvSpPr>
        <p:spPr>
          <a:xfrm>
            <a:off x="309962" y="783759"/>
            <a:ext cx="1252138" cy="646331"/>
          </a:xfrm>
          <a:prstGeom prst="rect">
            <a:avLst/>
          </a:prstGeom>
          <a:noFill/>
        </p:spPr>
        <p:txBody>
          <a:bodyPr wrap="square" rtlCol="0">
            <a:spAutoFit/>
          </a:bodyPr>
          <a:lstStyle/>
          <a:p>
            <a:r>
              <a:rPr lang="en-IN" sz="1200" dirty="0">
                <a:solidFill>
                  <a:schemeClr val="bg1"/>
                </a:solidFill>
                <a:latin typeface="Times New Roman" panose="02020603050405020304" pitchFamily="18" charset="0"/>
                <a:cs typeface="Times New Roman" panose="02020603050405020304" pitchFamily="18" charset="0"/>
              </a:rPr>
              <a:t>[Result of Default Optimize]</a:t>
            </a:r>
          </a:p>
        </p:txBody>
      </p:sp>
      <p:grpSp>
        <p:nvGrpSpPr>
          <p:cNvPr id="5" name="Google Shape;698;p24">
            <a:extLst>
              <a:ext uri="{FF2B5EF4-FFF2-40B4-BE49-F238E27FC236}">
                <a16:creationId xmlns:a16="http://schemas.microsoft.com/office/drawing/2014/main" id="{BE3E020B-DD0F-DCAF-3611-F8BF68FBCACD}"/>
              </a:ext>
            </a:extLst>
          </p:cNvPr>
          <p:cNvGrpSpPr/>
          <p:nvPr/>
        </p:nvGrpSpPr>
        <p:grpSpPr>
          <a:xfrm>
            <a:off x="-48093" y="4258658"/>
            <a:ext cx="9240186" cy="980928"/>
            <a:chOff x="808801" y="2320751"/>
            <a:chExt cx="8852350" cy="870375"/>
          </a:xfrm>
        </p:grpSpPr>
        <p:sp>
          <p:nvSpPr>
            <p:cNvPr id="6" name="Google Shape;699;p24">
              <a:extLst>
                <a:ext uri="{FF2B5EF4-FFF2-40B4-BE49-F238E27FC236}">
                  <a16:creationId xmlns:a16="http://schemas.microsoft.com/office/drawing/2014/main" id="{374A9966-6D77-EDEF-E8D3-6988BA6AF53D}"/>
                </a:ext>
              </a:extLst>
            </p:cNvPr>
            <p:cNvSpPr/>
            <p:nvPr/>
          </p:nvSpPr>
          <p:spPr>
            <a:xfrm rot="-2922755">
              <a:off x="874633" y="2924360"/>
              <a:ext cx="50137" cy="36950"/>
            </a:xfrm>
            <a:custGeom>
              <a:avLst/>
              <a:gdLst/>
              <a:ahLst/>
              <a:cxnLst/>
              <a:rect l="l" t="t" r="r" b="b"/>
              <a:pathLst>
                <a:path w="403" h="297" extrusionOk="0">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0;p24">
              <a:extLst>
                <a:ext uri="{FF2B5EF4-FFF2-40B4-BE49-F238E27FC236}">
                  <a16:creationId xmlns:a16="http://schemas.microsoft.com/office/drawing/2014/main" id="{FC234A2E-F597-18C5-1B43-D7AE8D7CEFC5}"/>
                </a:ext>
              </a:extLst>
            </p:cNvPr>
            <p:cNvSpPr/>
            <p:nvPr/>
          </p:nvSpPr>
          <p:spPr>
            <a:xfrm rot="-2922755">
              <a:off x="814343" y="2333219"/>
              <a:ext cx="50137" cy="37448"/>
            </a:xfrm>
            <a:custGeom>
              <a:avLst/>
              <a:gdLst/>
              <a:ahLst/>
              <a:cxnLst/>
              <a:rect l="l" t="t" r="r" b="b"/>
              <a:pathLst>
                <a:path w="403" h="301" extrusionOk="0">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1;p24">
              <a:extLst>
                <a:ext uri="{FF2B5EF4-FFF2-40B4-BE49-F238E27FC236}">
                  <a16:creationId xmlns:a16="http://schemas.microsoft.com/office/drawing/2014/main" id="{5B760105-F998-3441-6290-573BD7175B7D}"/>
                </a:ext>
              </a:extLst>
            </p:cNvPr>
            <p:cNvSpPr/>
            <p:nvPr/>
          </p:nvSpPr>
          <p:spPr>
            <a:xfrm rot="-2922755">
              <a:off x="884175" y="2877581"/>
              <a:ext cx="18786" cy="13436"/>
            </a:xfrm>
            <a:custGeom>
              <a:avLst/>
              <a:gdLst/>
              <a:ahLst/>
              <a:cxnLst/>
              <a:rect l="l" t="t" r="r" b="b"/>
              <a:pathLst>
                <a:path w="151" h="108" extrusionOk="0">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2;p24">
              <a:extLst>
                <a:ext uri="{FF2B5EF4-FFF2-40B4-BE49-F238E27FC236}">
                  <a16:creationId xmlns:a16="http://schemas.microsoft.com/office/drawing/2014/main" id="{EE8845E5-6EB3-629D-F5A2-CDB440752B50}"/>
                </a:ext>
              </a:extLst>
            </p:cNvPr>
            <p:cNvSpPr/>
            <p:nvPr/>
          </p:nvSpPr>
          <p:spPr>
            <a:xfrm rot="-2922755">
              <a:off x="880301" y="2834667"/>
              <a:ext cx="17791" cy="13436"/>
            </a:xfrm>
            <a:custGeom>
              <a:avLst/>
              <a:gdLst/>
              <a:ahLst/>
              <a:cxnLst/>
              <a:rect l="l" t="t" r="r" b="b"/>
              <a:pathLst>
                <a:path w="143" h="108" extrusionOk="0">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3;p24">
              <a:extLst>
                <a:ext uri="{FF2B5EF4-FFF2-40B4-BE49-F238E27FC236}">
                  <a16:creationId xmlns:a16="http://schemas.microsoft.com/office/drawing/2014/main" id="{EDBC4968-D6CC-9A3F-6266-7EE75DEB7B22}"/>
                </a:ext>
              </a:extLst>
            </p:cNvPr>
            <p:cNvSpPr/>
            <p:nvPr/>
          </p:nvSpPr>
          <p:spPr>
            <a:xfrm rot="-2922755">
              <a:off x="876062" y="2791344"/>
              <a:ext cx="17915" cy="13436"/>
            </a:xfrm>
            <a:custGeom>
              <a:avLst/>
              <a:gdLst/>
              <a:ahLst/>
              <a:cxnLst/>
              <a:rect l="l" t="t" r="r" b="b"/>
              <a:pathLst>
                <a:path w="144" h="108" extrusionOk="0">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4;p24">
              <a:extLst>
                <a:ext uri="{FF2B5EF4-FFF2-40B4-BE49-F238E27FC236}">
                  <a16:creationId xmlns:a16="http://schemas.microsoft.com/office/drawing/2014/main" id="{AD8350C8-9DDF-68FF-90A1-1237168F0A25}"/>
                </a:ext>
              </a:extLst>
            </p:cNvPr>
            <p:cNvSpPr/>
            <p:nvPr/>
          </p:nvSpPr>
          <p:spPr>
            <a:xfrm rot="-2922755">
              <a:off x="871167" y="2748373"/>
              <a:ext cx="18786" cy="13561"/>
            </a:xfrm>
            <a:custGeom>
              <a:avLst/>
              <a:gdLst/>
              <a:ahLst/>
              <a:cxnLst/>
              <a:rect l="l" t="t" r="r" b="b"/>
              <a:pathLst>
                <a:path w="151" h="109" extrusionOk="0">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5;p24">
              <a:extLst>
                <a:ext uri="{FF2B5EF4-FFF2-40B4-BE49-F238E27FC236}">
                  <a16:creationId xmlns:a16="http://schemas.microsoft.com/office/drawing/2014/main" id="{77C92E35-B11D-A184-C7F0-2EDEC64A5F96}"/>
                </a:ext>
              </a:extLst>
            </p:cNvPr>
            <p:cNvSpPr/>
            <p:nvPr/>
          </p:nvSpPr>
          <p:spPr>
            <a:xfrm rot="-2922755">
              <a:off x="867200" y="2705377"/>
              <a:ext cx="17791" cy="13561"/>
            </a:xfrm>
            <a:custGeom>
              <a:avLst/>
              <a:gdLst/>
              <a:ahLst/>
              <a:cxnLst/>
              <a:rect l="l" t="t" r="r" b="b"/>
              <a:pathLst>
                <a:path w="143" h="109" extrusionOk="0">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6;p24">
              <a:extLst>
                <a:ext uri="{FF2B5EF4-FFF2-40B4-BE49-F238E27FC236}">
                  <a16:creationId xmlns:a16="http://schemas.microsoft.com/office/drawing/2014/main" id="{5BE1A097-9081-5AEC-B268-93503B5DCCDF}"/>
                </a:ext>
              </a:extLst>
            </p:cNvPr>
            <p:cNvSpPr/>
            <p:nvPr/>
          </p:nvSpPr>
          <p:spPr>
            <a:xfrm rot="-2922755">
              <a:off x="862331" y="2662463"/>
              <a:ext cx="18786" cy="13561"/>
            </a:xfrm>
            <a:custGeom>
              <a:avLst/>
              <a:gdLst/>
              <a:ahLst/>
              <a:cxnLst/>
              <a:rect l="l" t="t" r="r" b="b"/>
              <a:pathLst>
                <a:path w="151" h="109" extrusionOk="0">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7;p24">
              <a:extLst>
                <a:ext uri="{FF2B5EF4-FFF2-40B4-BE49-F238E27FC236}">
                  <a16:creationId xmlns:a16="http://schemas.microsoft.com/office/drawing/2014/main" id="{65B7766E-CABE-42E2-AE5A-CC68C6DAFFF4}"/>
                </a:ext>
              </a:extLst>
            </p:cNvPr>
            <p:cNvSpPr/>
            <p:nvPr/>
          </p:nvSpPr>
          <p:spPr>
            <a:xfrm rot="-2922755">
              <a:off x="858261" y="2619514"/>
              <a:ext cx="17915" cy="13561"/>
            </a:xfrm>
            <a:custGeom>
              <a:avLst/>
              <a:gdLst/>
              <a:ahLst/>
              <a:cxnLst/>
              <a:rect l="l" t="t" r="r" b="b"/>
              <a:pathLst>
                <a:path w="144" h="109" extrusionOk="0">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8;p24">
              <a:extLst>
                <a:ext uri="{FF2B5EF4-FFF2-40B4-BE49-F238E27FC236}">
                  <a16:creationId xmlns:a16="http://schemas.microsoft.com/office/drawing/2014/main" id="{6E52464F-A2D5-B567-379E-40768776A2F8}"/>
                </a:ext>
              </a:extLst>
            </p:cNvPr>
            <p:cNvSpPr/>
            <p:nvPr/>
          </p:nvSpPr>
          <p:spPr>
            <a:xfrm rot="-2922755">
              <a:off x="854099" y="2575963"/>
              <a:ext cx="17791" cy="13934"/>
            </a:xfrm>
            <a:custGeom>
              <a:avLst/>
              <a:gdLst/>
              <a:ahLst/>
              <a:cxnLst/>
              <a:rect l="l" t="t" r="r" b="b"/>
              <a:pathLst>
                <a:path w="143" h="112" extrusionOk="0">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9;p24">
              <a:extLst>
                <a:ext uri="{FF2B5EF4-FFF2-40B4-BE49-F238E27FC236}">
                  <a16:creationId xmlns:a16="http://schemas.microsoft.com/office/drawing/2014/main" id="{E1AA2BCA-4C92-AB8B-A8C0-1B8CC92B4333}"/>
                </a:ext>
              </a:extLst>
            </p:cNvPr>
            <p:cNvSpPr/>
            <p:nvPr/>
          </p:nvSpPr>
          <p:spPr>
            <a:xfrm rot="-2922755">
              <a:off x="849137" y="2532967"/>
              <a:ext cx="18786" cy="13934"/>
            </a:xfrm>
            <a:custGeom>
              <a:avLst/>
              <a:gdLst/>
              <a:ahLst/>
              <a:cxnLst/>
              <a:rect l="l" t="t" r="r" b="b"/>
              <a:pathLst>
                <a:path w="151" h="112" extrusionOk="0">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0;p24">
              <a:extLst>
                <a:ext uri="{FF2B5EF4-FFF2-40B4-BE49-F238E27FC236}">
                  <a16:creationId xmlns:a16="http://schemas.microsoft.com/office/drawing/2014/main" id="{D28D07AB-3E76-4496-0DA8-E305C42A5DBE}"/>
                </a:ext>
              </a:extLst>
            </p:cNvPr>
            <p:cNvSpPr/>
            <p:nvPr/>
          </p:nvSpPr>
          <p:spPr>
            <a:xfrm rot="-2922755">
              <a:off x="845263" y="2490053"/>
              <a:ext cx="17791" cy="13934"/>
            </a:xfrm>
            <a:custGeom>
              <a:avLst/>
              <a:gdLst/>
              <a:ahLst/>
              <a:cxnLst/>
              <a:rect l="l" t="t" r="r" b="b"/>
              <a:pathLst>
                <a:path w="143" h="112" extrusionOk="0">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1;p24">
              <a:extLst>
                <a:ext uri="{FF2B5EF4-FFF2-40B4-BE49-F238E27FC236}">
                  <a16:creationId xmlns:a16="http://schemas.microsoft.com/office/drawing/2014/main" id="{C30DCC47-DA14-FAC9-057D-51820CB44C4D}"/>
                </a:ext>
              </a:extLst>
            </p:cNvPr>
            <p:cNvSpPr/>
            <p:nvPr/>
          </p:nvSpPr>
          <p:spPr>
            <a:xfrm rot="-2922755">
              <a:off x="840904" y="2446467"/>
              <a:ext cx="17791" cy="14307"/>
            </a:xfrm>
            <a:custGeom>
              <a:avLst/>
              <a:gdLst/>
              <a:ahLst/>
              <a:cxnLst/>
              <a:rect l="l" t="t" r="r" b="b"/>
              <a:pathLst>
                <a:path w="143" h="115" extrusionOk="0">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2;p24">
              <a:extLst>
                <a:ext uri="{FF2B5EF4-FFF2-40B4-BE49-F238E27FC236}">
                  <a16:creationId xmlns:a16="http://schemas.microsoft.com/office/drawing/2014/main" id="{7A68464C-2A70-404E-D51E-A844DA75DA7D}"/>
                </a:ext>
              </a:extLst>
            </p:cNvPr>
            <p:cNvSpPr/>
            <p:nvPr/>
          </p:nvSpPr>
          <p:spPr>
            <a:xfrm rot="-2922755">
              <a:off x="835989" y="2403450"/>
              <a:ext cx="18786" cy="14432"/>
            </a:xfrm>
            <a:custGeom>
              <a:avLst/>
              <a:gdLst/>
              <a:ahLst/>
              <a:cxnLst/>
              <a:rect l="l" t="t" r="r" b="b"/>
              <a:pathLst>
                <a:path w="151" h="116" extrusionOk="0">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3;p24">
              <a:extLst>
                <a:ext uri="{FF2B5EF4-FFF2-40B4-BE49-F238E27FC236}">
                  <a16:creationId xmlns:a16="http://schemas.microsoft.com/office/drawing/2014/main" id="{4517D99F-5BB0-F374-6A34-37CF8FE8E1AF}"/>
                </a:ext>
              </a:extLst>
            </p:cNvPr>
            <p:cNvSpPr/>
            <p:nvPr/>
          </p:nvSpPr>
          <p:spPr>
            <a:xfrm rot="-2922755">
              <a:off x="1022843" y="2906353"/>
              <a:ext cx="49266" cy="36950"/>
            </a:xfrm>
            <a:custGeom>
              <a:avLst/>
              <a:gdLst/>
              <a:ahLst/>
              <a:cxnLst/>
              <a:rect l="l" t="t" r="r" b="b"/>
              <a:pathLst>
                <a:path w="396" h="297" extrusionOk="0">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4;p24">
              <a:extLst>
                <a:ext uri="{FF2B5EF4-FFF2-40B4-BE49-F238E27FC236}">
                  <a16:creationId xmlns:a16="http://schemas.microsoft.com/office/drawing/2014/main" id="{FE667E77-0440-A96A-DE5A-998338876638}"/>
                </a:ext>
              </a:extLst>
            </p:cNvPr>
            <p:cNvSpPr/>
            <p:nvPr/>
          </p:nvSpPr>
          <p:spPr>
            <a:xfrm rot="-2922755">
              <a:off x="968021" y="2372031"/>
              <a:ext cx="49142" cy="37448"/>
            </a:xfrm>
            <a:custGeom>
              <a:avLst/>
              <a:gdLst/>
              <a:ahLst/>
              <a:cxnLst/>
              <a:rect l="l" t="t" r="r" b="b"/>
              <a:pathLst>
                <a:path w="395" h="301" extrusionOk="0">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5;p24">
              <a:extLst>
                <a:ext uri="{FF2B5EF4-FFF2-40B4-BE49-F238E27FC236}">
                  <a16:creationId xmlns:a16="http://schemas.microsoft.com/office/drawing/2014/main" id="{556AC86A-AD92-ABA7-D756-C1D5B07DA8D4}"/>
                </a:ext>
              </a:extLst>
            </p:cNvPr>
            <p:cNvSpPr/>
            <p:nvPr/>
          </p:nvSpPr>
          <p:spPr>
            <a:xfrm rot="-2922755">
              <a:off x="1032772" y="2865567"/>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6;p24">
              <a:extLst>
                <a:ext uri="{FF2B5EF4-FFF2-40B4-BE49-F238E27FC236}">
                  <a16:creationId xmlns:a16="http://schemas.microsoft.com/office/drawing/2014/main" id="{395B3427-56EC-3F24-4CD6-27389CBDFE0A}"/>
                </a:ext>
              </a:extLst>
            </p:cNvPr>
            <p:cNvSpPr/>
            <p:nvPr/>
          </p:nvSpPr>
          <p:spPr>
            <a:xfrm rot="-2922755">
              <a:off x="1029024" y="2826516"/>
              <a:ext cx="17791" cy="13436"/>
            </a:xfrm>
            <a:custGeom>
              <a:avLst/>
              <a:gdLst/>
              <a:ahLst/>
              <a:cxnLst/>
              <a:rect l="l" t="t" r="r" b="b"/>
              <a:pathLst>
                <a:path w="143" h="108" extrusionOk="0">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7;p24">
              <a:extLst>
                <a:ext uri="{FF2B5EF4-FFF2-40B4-BE49-F238E27FC236}">
                  <a16:creationId xmlns:a16="http://schemas.microsoft.com/office/drawing/2014/main" id="{CAF08F12-6996-BB70-90E5-D5684BEA83F2}"/>
                </a:ext>
              </a:extLst>
            </p:cNvPr>
            <p:cNvSpPr/>
            <p:nvPr/>
          </p:nvSpPr>
          <p:spPr>
            <a:xfrm rot="-2922755">
              <a:off x="1025197" y="2787163"/>
              <a:ext cx="17791" cy="13561"/>
            </a:xfrm>
            <a:custGeom>
              <a:avLst/>
              <a:gdLst/>
              <a:ahLst/>
              <a:cxnLst/>
              <a:rect l="l" t="t" r="r" b="b"/>
              <a:pathLst>
                <a:path w="143" h="109" extrusionOk="0">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8;p24">
              <a:extLst>
                <a:ext uri="{FF2B5EF4-FFF2-40B4-BE49-F238E27FC236}">
                  <a16:creationId xmlns:a16="http://schemas.microsoft.com/office/drawing/2014/main" id="{9758BD13-6050-F649-3CD3-CA914E63CE82}"/>
                </a:ext>
              </a:extLst>
            </p:cNvPr>
            <p:cNvSpPr/>
            <p:nvPr/>
          </p:nvSpPr>
          <p:spPr>
            <a:xfrm rot="-2922755">
              <a:off x="1020579" y="2748112"/>
              <a:ext cx="18786" cy="13561"/>
            </a:xfrm>
            <a:custGeom>
              <a:avLst/>
              <a:gdLst/>
              <a:ahLst/>
              <a:cxnLst/>
              <a:rect l="l" t="t" r="r" b="b"/>
              <a:pathLst>
                <a:path w="151" h="109" extrusionOk="0">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9;p24">
              <a:extLst>
                <a:ext uri="{FF2B5EF4-FFF2-40B4-BE49-F238E27FC236}">
                  <a16:creationId xmlns:a16="http://schemas.microsoft.com/office/drawing/2014/main" id="{FE060E51-F81F-8BE0-D6CA-42FDDC603AD3}"/>
                </a:ext>
              </a:extLst>
            </p:cNvPr>
            <p:cNvSpPr/>
            <p:nvPr/>
          </p:nvSpPr>
          <p:spPr>
            <a:xfrm rot="-2922755">
              <a:off x="1017154" y="270902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20;p24">
              <a:extLst>
                <a:ext uri="{FF2B5EF4-FFF2-40B4-BE49-F238E27FC236}">
                  <a16:creationId xmlns:a16="http://schemas.microsoft.com/office/drawing/2014/main" id="{C7D59F92-5277-2BA2-9CEB-839330ABE917}"/>
                </a:ext>
              </a:extLst>
            </p:cNvPr>
            <p:cNvSpPr/>
            <p:nvPr/>
          </p:nvSpPr>
          <p:spPr>
            <a:xfrm rot="-2922755">
              <a:off x="1012926" y="2670839"/>
              <a:ext cx="18413" cy="13436"/>
            </a:xfrm>
            <a:custGeom>
              <a:avLst/>
              <a:gdLst/>
              <a:ahLst/>
              <a:cxnLst/>
              <a:rect l="l" t="t" r="r" b="b"/>
              <a:pathLst>
                <a:path w="148" h="108" extrusionOk="0">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1;p24">
              <a:extLst>
                <a:ext uri="{FF2B5EF4-FFF2-40B4-BE49-F238E27FC236}">
                  <a16:creationId xmlns:a16="http://schemas.microsoft.com/office/drawing/2014/main" id="{BC90D243-1B53-9BC8-528C-F99C2E85C0B7}"/>
                </a:ext>
              </a:extLst>
            </p:cNvPr>
            <p:cNvSpPr/>
            <p:nvPr/>
          </p:nvSpPr>
          <p:spPr>
            <a:xfrm rot="-2922755">
              <a:off x="1009158" y="2631741"/>
              <a:ext cx="17791" cy="13436"/>
            </a:xfrm>
            <a:custGeom>
              <a:avLst/>
              <a:gdLst/>
              <a:ahLst/>
              <a:cxnLst/>
              <a:rect l="l" t="t" r="r" b="b"/>
              <a:pathLst>
                <a:path w="143" h="108" extrusionOk="0">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2;p24">
              <a:extLst>
                <a:ext uri="{FF2B5EF4-FFF2-40B4-BE49-F238E27FC236}">
                  <a16:creationId xmlns:a16="http://schemas.microsoft.com/office/drawing/2014/main" id="{35BA7A6E-BC3B-AC6C-9A37-5C7CBA953DD9}"/>
                </a:ext>
              </a:extLst>
            </p:cNvPr>
            <p:cNvSpPr/>
            <p:nvPr/>
          </p:nvSpPr>
          <p:spPr>
            <a:xfrm rot="-2922755">
              <a:off x="1005284" y="2592409"/>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3;p24">
              <a:extLst>
                <a:ext uri="{FF2B5EF4-FFF2-40B4-BE49-F238E27FC236}">
                  <a16:creationId xmlns:a16="http://schemas.microsoft.com/office/drawing/2014/main" id="{BBFB4E35-4C5A-B700-C1AE-E995FB66E305}"/>
                </a:ext>
              </a:extLst>
            </p:cNvPr>
            <p:cNvSpPr/>
            <p:nvPr/>
          </p:nvSpPr>
          <p:spPr>
            <a:xfrm rot="-2922755">
              <a:off x="1000630" y="2553430"/>
              <a:ext cx="18786" cy="13561"/>
            </a:xfrm>
            <a:custGeom>
              <a:avLst/>
              <a:gdLst/>
              <a:ahLst/>
              <a:cxnLst/>
              <a:rect l="l" t="t" r="r" b="b"/>
              <a:pathLst>
                <a:path w="151" h="109" extrusionOk="0">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4;p24">
              <a:extLst>
                <a:ext uri="{FF2B5EF4-FFF2-40B4-BE49-F238E27FC236}">
                  <a16:creationId xmlns:a16="http://schemas.microsoft.com/office/drawing/2014/main" id="{B5161FBB-E621-7BA7-D7EA-CBA6C4906751}"/>
                </a:ext>
              </a:extLst>
            </p:cNvPr>
            <p:cNvSpPr/>
            <p:nvPr/>
          </p:nvSpPr>
          <p:spPr>
            <a:xfrm rot="-2922755">
              <a:off x="997044" y="2514362"/>
              <a:ext cx="17915" cy="13934"/>
            </a:xfrm>
            <a:custGeom>
              <a:avLst/>
              <a:gdLst/>
              <a:ahLst/>
              <a:cxnLst/>
              <a:rect l="l" t="t" r="r" b="b"/>
              <a:pathLst>
                <a:path w="144" h="112" extrusionOk="0">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5;p24">
              <a:extLst>
                <a:ext uri="{FF2B5EF4-FFF2-40B4-BE49-F238E27FC236}">
                  <a16:creationId xmlns:a16="http://schemas.microsoft.com/office/drawing/2014/main" id="{5CA63842-9E73-BB76-5854-3DDF2D9D0434}"/>
                </a:ext>
              </a:extLst>
            </p:cNvPr>
            <p:cNvSpPr/>
            <p:nvPr/>
          </p:nvSpPr>
          <p:spPr>
            <a:xfrm rot="-2922755">
              <a:off x="992587" y="2475294"/>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6;p24">
              <a:extLst>
                <a:ext uri="{FF2B5EF4-FFF2-40B4-BE49-F238E27FC236}">
                  <a16:creationId xmlns:a16="http://schemas.microsoft.com/office/drawing/2014/main" id="{91CE0D33-13B8-43DC-FFA8-5AEF14B968D2}"/>
                </a:ext>
              </a:extLst>
            </p:cNvPr>
            <p:cNvSpPr/>
            <p:nvPr/>
          </p:nvSpPr>
          <p:spPr>
            <a:xfrm rot="-2922755">
              <a:off x="989231" y="243710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7;p24">
              <a:extLst>
                <a:ext uri="{FF2B5EF4-FFF2-40B4-BE49-F238E27FC236}">
                  <a16:creationId xmlns:a16="http://schemas.microsoft.com/office/drawing/2014/main" id="{9C5C5C83-C820-7387-F3E6-6CACF397B074}"/>
                </a:ext>
              </a:extLst>
            </p:cNvPr>
            <p:cNvSpPr/>
            <p:nvPr/>
          </p:nvSpPr>
          <p:spPr>
            <a:xfrm rot="-2922755">
              <a:off x="1154094" y="2886303"/>
              <a:ext cx="50137" cy="36950"/>
            </a:xfrm>
            <a:custGeom>
              <a:avLst/>
              <a:gdLst/>
              <a:ahLst/>
              <a:cxnLst/>
              <a:rect l="l" t="t" r="r" b="b"/>
              <a:pathLst>
                <a:path w="403" h="297" extrusionOk="0">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8;p24">
              <a:extLst>
                <a:ext uri="{FF2B5EF4-FFF2-40B4-BE49-F238E27FC236}">
                  <a16:creationId xmlns:a16="http://schemas.microsoft.com/office/drawing/2014/main" id="{80A7EBD9-F2EF-3EE5-8DA2-EEC373B23FFF}"/>
                </a:ext>
              </a:extLst>
            </p:cNvPr>
            <p:cNvSpPr/>
            <p:nvPr/>
          </p:nvSpPr>
          <p:spPr>
            <a:xfrm rot="-2922755">
              <a:off x="1104762" y="2407550"/>
              <a:ext cx="50386" cy="37448"/>
            </a:xfrm>
            <a:custGeom>
              <a:avLst/>
              <a:gdLst/>
              <a:ahLst/>
              <a:cxnLst/>
              <a:rect l="l" t="t" r="r" b="b"/>
              <a:pathLst>
                <a:path w="405" h="301" extrusionOk="0">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9;p24">
              <a:extLst>
                <a:ext uri="{FF2B5EF4-FFF2-40B4-BE49-F238E27FC236}">
                  <a16:creationId xmlns:a16="http://schemas.microsoft.com/office/drawing/2014/main" id="{F516499E-C616-CCBA-39C9-8DC46F078405}"/>
                </a:ext>
              </a:extLst>
            </p:cNvPr>
            <p:cNvSpPr/>
            <p:nvPr/>
          </p:nvSpPr>
          <p:spPr>
            <a:xfrm rot="-2922755">
              <a:off x="1165296" y="2850645"/>
              <a:ext cx="17791" cy="13436"/>
            </a:xfrm>
            <a:custGeom>
              <a:avLst/>
              <a:gdLst/>
              <a:ahLst/>
              <a:cxnLst/>
              <a:rect l="l" t="t" r="r" b="b"/>
              <a:pathLst>
                <a:path w="143" h="108"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0;p24">
              <a:extLst>
                <a:ext uri="{FF2B5EF4-FFF2-40B4-BE49-F238E27FC236}">
                  <a16:creationId xmlns:a16="http://schemas.microsoft.com/office/drawing/2014/main" id="{477F4D11-C6D9-1BE6-9CD0-3D3556354B3A}"/>
                </a:ext>
              </a:extLst>
            </p:cNvPr>
            <p:cNvSpPr/>
            <p:nvPr/>
          </p:nvSpPr>
          <p:spPr>
            <a:xfrm rot="-2922755">
              <a:off x="1161101" y="2815491"/>
              <a:ext cx="18661" cy="14058"/>
            </a:xfrm>
            <a:custGeom>
              <a:avLst/>
              <a:gdLst/>
              <a:ahLst/>
              <a:cxnLst/>
              <a:rect l="l" t="t" r="r" b="b"/>
              <a:pathLst>
                <a:path w="150" h="113" extrusionOk="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1;p24">
              <a:extLst>
                <a:ext uri="{FF2B5EF4-FFF2-40B4-BE49-F238E27FC236}">
                  <a16:creationId xmlns:a16="http://schemas.microsoft.com/office/drawing/2014/main" id="{D8594F2F-5630-3637-D0AE-37D8341B3602}"/>
                </a:ext>
              </a:extLst>
            </p:cNvPr>
            <p:cNvSpPr/>
            <p:nvPr/>
          </p:nvSpPr>
          <p:spPr>
            <a:xfrm rot="-2922755">
              <a:off x="1158079" y="2781252"/>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2;p24">
              <a:extLst>
                <a:ext uri="{FF2B5EF4-FFF2-40B4-BE49-F238E27FC236}">
                  <a16:creationId xmlns:a16="http://schemas.microsoft.com/office/drawing/2014/main" id="{5245AC4D-CC05-79E4-E280-7F54F434CF20}"/>
                </a:ext>
              </a:extLst>
            </p:cNvPr>
            <p:cNvSpPr/>
            <p:nvPr/>
          </p:nvSpPr>
          <p:spPr>
            <a:xfrm rot="-2922755">
              <a:off x="1154527" y="274581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3;p24">
              <a:extLst>
                <a:ext uri="{FF2B5EF4-FFF2-40B4-BE49-F238E27FC236}">
                  <a16:creationId xmlns:a16="http://schemas.microsoft.com/office/drawing/2014/main" id="{278D5263-8AEA-4A78-06DB-1B0624E2CBFD}"/>
                </a:ext>
              </a:extLst>
            </p:cNvPr>
            <p:cNvSpPr/>
            <p:nvPr/>
          </p:nvSpPr>
          <p:spPr>
            <a:xfrm rot="-2922755">
              <a:off x="1150774" y="2711391"/>
              <a:ext cx="18537" cy="13436"/>
            </a:xfrm>
            <a:custGeom>
              <a:avLst/>
              <a:gdLst/>
              <a:ahLst/>
              <a:cxnLst/>
              <a:rect l="l" t="t" r="r" b="b"/>
              <a:pathLst>
                <a:path w="149" h="108" extrusionOk="0">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4;p24">
              <a:extLst>
                <a:ext uri="{FF2B5EF4-FFF2-40B4-BE49-F238E27FC236}">
                  <a16:creationId xmlns:a16="http://schemas.microsoft.com/office/drawing/2014/main" id="{73E1EC7F-15B9-BE41-7DFB-81D120A1F06C}"/>
                </a:ext>
              </a:extLst>
            </p:cNvPr>
            <p:cNvSpPr/>
            <p:nvPr/>
          </p:nvSpPr>
          <p:spPr>
            <a:xfrm rot="-2922755">
              <a:off x="1147418" y="267626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5;p24">
              <a:extLst>
                <a:ext uri="{FF2B5EF4-FFF2-40B4-BE49-F238E27FC236}">
                  <a16:creationId xmlns:a16="http://schemas.microsoft.com/office/drawing/2014/main" id="{63B2F819-B584-5C9C-E072-3745AAA68DE0}"/>
                </a:ext>
              </a:extLst>
            </p:cNvPr>
            <p:cNvSpPr/>
            <p:nvPr/>
          </p:nvSpPr>
          <p:spPr>
            <a:xfrm rot="-2922755">
              <a:off x="1143249" y="2641041"/>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6;p24">
              <a:extLst>
                <a:ext uri="{FF2B5EF4-FFF2-40B4-BE49-F238E27FC236}">
                  <a16:creationId xmlns:a16="http://schemas.microsoft.com/office/drawing/2014/main" id="{E3EC451B-888A-B3EA-817B-999A3339182E}"/>
                </a:ext>
              </a:extLst>
            </p:cNvPr>
            <p:cNvSpPr/>
            <p:nvPr/>
          </p:nvSpPr>
          <p:spPr>
            <a:xfrm rot="-2922755">
              <a:off x="1140112" y="2606798"/>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7;p24">
              <a:extLst>
                <a:ext uri="{FF2B5EF4-FFF2-40B4-BE49-F238E27FC236}">
                  <a16:creationId xmlns:a16="http://schemas.microsoft.com/office/drawing/2014/main" id="{1B5164F2-3448-AA50-12C8-81E33068E653}"/>
                </a:ext>
              </a:extLst>
            </p:cNvPr>
            <p:cNvSpPr/>
            <p:nvPr/>
          </p:nvSpPr>
          <p:spPr>
            <a:xfrm rot="-2922755">
              <a:off x="1136790" y="2571373"/>
              <a:ext cx="17791" cy="13934"/>
            </a:xfrm>
            <a:custGeom>
              <a:avLst/>
              <a:gdLst/>
              <a:ahLst/>
              <a:cxnLst/>
              <a:rect l="l" t="t" r="r" b="b"/>
              <a:pathLst>
                <a:path w="143" h="112" extrusionOk="0">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8;p24">
              <a:extLst>
                <a:ext uri="{FF2B5EF4-FFF2-40B4-BE49-F238E27FC236}">
                  <a16:creationId xmlns:a16="http://schemas.microsoft.com/office/drawing/2014/main" id="{3CE6DBB4-A579-0886-7CB7-F5943DCE057F}"/>
                </a:ext>
              </a:extLst>
            </p:cNvPr>
            <p:cNvSpPr/>
            <p:nvPr/>
          </p:nvSpPr>
          <p:spPr>
            <a:xfrm rot="-2922755">
              <a:off x="1132850" y="25370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39;p24">
              <a:extLst>
                <a:ext uri="{FF2B5EF4-FFF2-40B4-BE49-F238E27FC236}">
                  <a16:creationId xmlns:a16="http://schemas.microsoft.com/office/drawing/2014/main" id="{619C8699-8812-B41F-2D68-1FB53ED80838}"/>
                </a:ext>
              </a:extLst>
            </p:cNvPr>
            <p:cNvSpPr/>
            <p:nvPr/>
          </p:nvSpPr>
          <p:spPr>
            <a:xfrm rot="-2922755">
              <a:off x="1129493" y="250190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0;p24">
              <a:extLst>
                <a:ext uri="{FF2B5EF4-FFF2-40B4-BE49-F238E27FC236}">
                  <a16:creationId xmlns:a16="http://schemas.microsoft.com/office/drawing/2014/main" id="{80594B9F-1118-7ACC-F627-F901E5E684D7}"/>
                </a:ext>
              </a:extLst>
            </p:cNvPr>
            <p:cNvSpPr/>
            <p:nvPr/>
          </p:nvSpPr>
          <p:spPr>
            <a:xfrm rot="-2922755">
              <a:off x="1125693" y="2467497"/>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1;p24">
              <a:extLst>
                <a:ext uri="{FF2B5EF4-FFF2-40B4-BE49-F238E27FC236}">
                  <a16:creationId xmlns:a16="http://schemas.microsoft.com/office/drawing/2014/main" id="{BD66313E-32C3-0F81-5C15-3BA4DFFB1366}"/>
                </a:ext>
              </a:extLst>
            </p:cNvPr>
            <p:cNvSpPr/>
            <p:nvPr/>
          </p:nvSpPr>
          <p:spPr>
            <a:xfrm rot="-2922755">
              <a:off x="1277422" y="2863367"/>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2;p24">
              <a:extLst>
                <a:ext uri="{FF2B5EF4-FFF2-40B4-BE49-F238E27FC236}">
                  <a16:creationId xmlns:a16="http://schemas.microsoft.com/office/drawing/2014/main" id="{2A7D9D84-D88B-2F1C-5CF6-60BBD760EA30}"/>
                </a:ext>
              </a:extLst>
            </p:cNvPr>
            <p:cNvSpPr/>
            <p:nvPr/>
          </p:nvSpPr>
          <p:spPr>
            <a:xfrm rot="-2922755">
              <a:off x="1228010" y="2441446"/>
              <a:ext cx="49515" cy="37821"/>
            </a:xfrm>
            <a:custGeom>
              <a:avLst/>
              <a:gdLst/>
              <a:ahLst/>
              <a:cxnLst/>
              <a:rect l="l" t="t" r="r" b="b"/>
              <a:pathLst>
                <a:path w="398" h="304" extrusionOk="0">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3;p24">
              <a:extLst>
                <a:ext uri="{FF2B5EF4-FFF2-40B4-BE49-F238E27FC236}">
                  <a16:creationId xmlns:a16="http://schemas.microsoft.com/office/drawing/2014/main" id="{B76D911A-49C3-C1AB-5E77-133C85353BA3}"/>
                </a:ext>
              </a:extLst>
            </p:cNvPr>
            <p:cNvSpPr/>
            <p:nvPr/>
          </p:nvSpPr>
          <p:spPr>
            <a:xfrm rot="-2922755">
              <a:off x="1282996" y="283373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4;p24">
              <a:extLst>
                <a:ext uri="{FF2B5EF4-FFF2-40B4-BE49-F238E27FC236}">
                  <a16:creationId xmlns:a16="http://schemas.microsoft.com/office/drawing/2014/main" id="{F721B063-465A-D8E7-78E2-8B384584C862}"/>
                </a:ext>
              </a:extLst>
            </p:cNvPr>
            <p:cNvSpPr/>
            <p:nvPr/>
          </p:nvSpPr>
          <p:spPr>
            <a:xfrm rot="-2922755">
              <a:off x="1280284" y="2802991"/>
              <a:ext cx="17542" cy="13436"/>
            </a:xfrm>
            <a:custGeom>
              <a:avLst/>
              <a:gdLst/>
              <a:ahLst/>
              <a:cxnLst/>
              <a:rect l="l" t="t" r="r" b="b"/>
              <a:pathLst>
                <a:path w="141" h="108" extrusionOk="0">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5;p24">
              <a:extLst>
                <a:ext uri="{FF2B5EF4-FFF2-40B4-BE49-F238E27FC236}">
                  <a16:creationId xmlns:a16="http://schemas.microsoft.com/office/drawing/2014/main" id="{4C839AFB-B79D-CA48-78AB-CADC5D2BACF7}"/>
                </a:ext>
              </a:extLst>
            </p:cNvPr>
            <p:cNvSpPr/>
            <p:nvPr/>
          </p:nvSpPr>
          <p:spPr>
            <a:xfrm rot="-2922755">
              <a:off x="1276493" y="2772037"/>
              <a:ext cx="17791" cy="13934"/>
            </a:xfrm>
            <a:custGeom>
              <a:avLst/>
              <a:gdLst/>
              <a:ahLst/>
              <a:cxnLst/>
              <a:rect l="l" t="t" r="r" b="b"/>
              <a:pathLst>
                <a:path w="143" h="112" extrusionOk="0">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6;p24">
              <a:extLst>
                <a:ext uri="{FF2B5EF4-FFF2-40B4-BE49-F238E27FC236}">
                  <a16:creationId xmlns:a16="http://schemas.microsoft.com/office/drawing/2014/main" id="{D681C66F-7C63-845C-8304-A017043313EA}"/>
                </a:ext>
              </a:extLst>
            </p:cNvPr>
            <p:cNvSpPr/>
            <p:nvPr/>
          </p:nvSpPr>
          <p:spPr>
            <a:xfrm rot="-2922755">
              <a:off x="1273692" y="2741348"/>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7;p24">
              <a:extLst>
                <a:ext uri="{FF2B5EF4-FFF2-40B4-BE49-F238E27FC236}">
                  <a16:creationId xmlns:a16="http://schemas.microsoft.com/office/drawing/2014/main" id="{94D4BEDE-66DA-952A-20FF-BAF2A990CEB7}"/>
                </a:ext>
              </a:extLst>
            </p:cNvPr>
            <p:cNvSpPr/>
            <p:nvPr/>
          </p:nvSpPr>
          <p:spPr>
            <a:xfrm rot="-2922755">
              <a:off x="1270154" y="2710856"/>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8;p24">
              <a:extLst>
                <a:ext uri="{FF2B5EF4-FFF2-40B4-BE49-F238E27FC236}">
                  <a16:creationId xmlns:a16="http://schemas.microsoft.com/office/drawing/2014/main" id="{BE53CC29-F737-385C-DA62-1B0F256251A2}"/>
                </a:ext>
              </a:extLst>
            </p:cNvPr>
            <p:cNvSpPr/>
            <p:nvPr/>
          </p:nvSpPr>
          <p:spPr>
            <a:xfrm rot="-2922755">
              <a:off x="1267235" y="2679631"/>
              <a:ext cx="17791" cy="13934"/>
            </a:xfrm>
            <a:custGeom>
              <a:avLst/>
              <a:gdLst/>
              <a:ahLst/>
              <a:cxnLst/>
              <a:rect l="l" t="t" r="r" b="b"/>
              <a:pathLst>
                <a:path w="143" h="112" extrusionOk="0">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9;p24">
              <a:extLst>
                <a:ext uri="{FF2B5EF4-FFF2-40B4-BE49-F238E27FC236}">
                  <a16:creationId xmlns:a16="http://schemas.microsoft.com/office/drawing/2014/main" id="{478F3CFF-EE61-8F7F-0BE6-0E00BD534394}"/>
                </a:ext>
              </a:extLst>
            </p:cNvPr>
            <p:cNvSpPr/>
            <p:nvPr/>
          </p:nvSpPr>
          <p:spPr>
            <a:xfrm rot="-2922755">
              <a:off x="1263562" y="2649212"/>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0;p24">
              <a:extLst>
                <a:ext uri="{FF2B5EF4-FFF2-40B4-BE49-F238E27FC236}">
                  <a16:creationId xmlns:a16="http://schemas.microsoft.com/office/drawing/2014/main" id="{56325AB2-7628-2CF1-FEA9-2AECD7E40B73}"/>
                </a:ext>
              </a:extLst>
            </p:cNvPr>
            <p:cNvSpPr/>
            <p:nvPr/>
          </p:nvSpPr>
          <p:spPr>
            <a:xfrm rot="-2922755">
              <a:off x="1260998" y="261879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1;p24">
              <a:extLst>
                <a:ext uri="{FF2B5EF4-FFF2-40B4-BE49-F238E27FC236}">
                  <a16:creationId xmlns:a16="http://schemas.microsoft.com/office/drawing/2014/main" id="{174F086C-2B74-25F5-1C03-EE4C960B1FCF}"/>
                </a:ext>
              </a:extLst>
            </p:cNvPr>
            <p:cNvSpPr/>
            <p:nvPr/>
          </p:nvSpPr>
          <p:spPr>
            <a:xfrm rot="-2922755">
              <a:off x="1257931" y="2587121"/>
              <a:ext cx="17791" cy="14058"/>
            </a:xfrm>
            <a:custGeom>
              <a:avLst/>
              <a:gdLst/>
              <a:ahLst/>
              <a:cxnLst/>
              <a:rect l="l" t="t" r="r" b="b"/>
              <a:pathLst>
                <a:path w="143" h="113" extrusionOk="0">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2;p24">
              <a:extLst>
                <a:ext uri="{FF2B5EF4-FFF2-40B4-BE49-F238E27FC236}">
                  <a16:creationId xmlns:a16="http://schemas.microsoft.com/office/drawing/2014/main" id="{C766D04C-1077-61EB-1A2F-41EF04F176A2}"/>
                </a:ext>
              </a:extLst>
            </p:cNvPr>
            <p:cNvSpPr/>
            <p:nvPr/>
          </p:nvSpPr>
          <p:spPr>
            <a:xfrm rot="-2922755">
              <a:off x="1254304" y="2556806"/>
              <a:ext cx="18786" cy="13561"/>
            </a:xfrm>
            <a:custGeom>
              <a:avLst/>
              <a:gdLst/>
              <a:ahLst/>
              <a:cxnLst/>
              <a:rect l="l" t="t" r="r" b="b"/>
              <a:pathLst>
                <a:path w="151" h="109" extrusionOk="0">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3;p24">
              <a:extLst>
                <a:ext uri="{FF2B5EF4-FFF2-40B4-BE49-F238E27FC236}">
                  <a16:creationId xmlns:a16="http://schemas.microsoft.com/office/drawing/2014/main" id="{B47A100C-81C3-59B0-3D88-2D1906EC755A}"/>
                </a:ext>
              </a:extLst>
            </p:cNvPr>
            <p:cNvSpPr/>
            <p:nvPr/>
          </p:nvSpPr>
          <p:spPr>
            <a:xfrm rot="-2922755">
              <a:off x="1251741" y="2526391"/>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4;p24">
              <a:extLst>
                <a:ext uri="{FF2B5EF4-FFF2-40B4-BE49-F238E27FC236}">
                  <a16:creationId xmlns:a16="http://schemas.microsoft.com/office/drawing/2014/main" id="{FD0C9A28-BD45-1144-6567-40F97A7FC75C}"/>
                </a:ext>
              </a:extLst>
            </p:cNvPr>
            <p:cNvSpPr/>
            <p:nvPr/>
          </p:nvSpPr>
          <p:spPr>
            <a:xfrm rot="-2922755">
              <a:off x="1247848" y="2495089"/>
              <a:ext cx="18786" cy="14058"/>
            </a:xfrm>
            <a:custGeom>
              <a:avLst/>
              <a:gdLst/>
              <a:ahLst/>
              <a:cxnLst/>
              <a:rect l="l" t="t" r="r" b="b"/>
              <a:pathLst>
                <a:path w="151" h="113" extrusionOk="0">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755;p24">
              <a:extLst>
                <a:ext uri="{FF2B5EF4-FFF2-40B4-BE49-F238E27FC236}">
                  <a16:creationId xmlns:a16="http://schemas.microsoft.com/office/drawing/2014/main" id="{E14EF917-E92E-FC49-9DCF-A7E0A362727C}"/>
                </a:ext>
              </a:extLst>
            </p:cNvPr>
            <p:cNvSpPr/>
            <p:nvPr/>
          </p:nvSpPr>
          <p:spPr>
            <a:xfrm rot="-2922755">
              <a:off x="1381994" y="2838707"/>
              <a:ext cx="37447" cy="37448"/>
            </a:xfrm>
            <a:custGeom>
              <a:avLst/>
              <a:gdLst/>
              <a:ahLst/>
              <a:cxnLst/>
              <a:rect l="l" t="t" r="r" b="b"/>
              <a:pathLst>
                <a:path w="301" h="301" extrusionOk="0">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756;p24">
              <a:extLst>
                <a:ext uri="{FF2B5EF4-FFF2-40B4-BE49-F238E27FC236}">
                  <a16:creationId xmlns:a16="http://schemas.microsoft.com/office/drawing/2014/main" id="{2D0C6A1C-A9BB-43BA-84C1-C245B7EDE4C1}"/>
                </a:ext>
              </a:extLst>
            </p:cNvPr>
            <p:cNvSpPr/>
            <p:nvPr/>
          </p:nvSpPr>
          <p:spPr>
            <a:xfrm rot="-2922755">
              <a:off x="1344569" y="2473563"/>
              <a:ext cx="37323" cy="37448"/>
            </a:xfrm>
            <a:custGeom>
              <a:avLst/>
              <a:gdLst/>
              <a:ahLst/>
              <a:cxnLst/>
              <a:rect l="l" t="t" r="r" b="b"/>
              <a:pathLst>
                <a:path w="300" h="301" extrusionOk="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757;p24">
              <a:extLst>
                <a:ext uri="{FF2B5EF4-FFF2-40B4-BE49-F238E27FC236}">
                  <a16:creationId xmlns:a16="http://schemas.microsoft.com/office/drawing/2014/main" id="{B6FEB572-53DB-EF14-6CF4-BA4DD684905F}"/>
                </a:ext>
              </a:extLst>
            </p:cNvPr>
            <p:cNvSpPr/>
            <p:nvPr/>
          </p:nvSpPr>
          <p:spPr>
            <a:xfrm rot="-2922755">
              <a:off x="1388607" y="2815133"/>
              <a:ext cx="17666" cy="13436"/>
            </a:xfrm>
            <a:custGeom>
              <a:avLst/>
              <a:gdLst/>
              <a:ahLst/>
              <a:cxnLst/>
              <a:rect l="l" t="t" r="r" b="b"/>
              <a:pathLst>
                <a:path w="142" h="108" extrusionOk="0">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758;p24">
              <a:extLst>
                <a:ext uri="{FF2B5EF4-FFF2-40B4-BE49-F238E27FC236}">
                  <a16:creationId xmlns:a16="http://schemas.microsoft.com/office/drawing/2014/main" id="{ED46FA53-AF46-3B41-57E7-96CABC7231D5}"/>
                </a:ext>
              </a:extLst>
            </p:cNvPr>
            <p:cNvSpPr/>
            <p:nvPr/>
          </p:nvSpPr>
          <p:spPr>
            <a:xfrm rot="-2922755">
              <a:off x="1385274" y="2788004"/>
              <a:ext cx="17791" cy="14432"/>
            </a:xfrm>
            <a:custGeom>
              <a:avLst/>
              <a:gdLst/>
              <a:ahLst/>
              <a:cxnLst/>
              <a:rect l="l" t="t" r="r" b="b"/>
              <a:pathLst>
                <a:path w="143" h="116" extrusionOk="0">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759;p24">
              <a:extLst>
                <a:ext uri="{FF2B5EF4-FFF2-40B4-BE49-F238E27FC236}">
                  <a16:creationId xmlns:a16="http://schemas.microsoft.com/office/drawing/2014/main" id="{26F191D5-9FDE-8912-CFD9-20BEBE59CBBA}"/>
                </a:ext>
              </a:extLst>
            </p:cNvPr>
            <p:cNvSpPr/>
            <p:nvPr/>
          </p:nvSpPr>
          <p:spPr>
            <a:xfrm rot="-2922755">
              <a:off x="1382668" y="2761203"/>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760;p24">
              <a:extLst>
                <a:ext uri="{FF2B5EF4-FFF2-40B4-BE49-F238E27FC236}">
                  <a16:creationId xmlns:a16="http://schemas.microsoft.com/office/drawing/2014/main" id="{0F675639-2B95-008D-48CD-D15484655944}"/>
                </a:ext>
              </a:extLst>
            </p:cNvPr>
            <p:cNvSpPr/>
            <p:nvPr/>
          </p:nvSpPr>
          <p:spPr>
            <a:xfrm rot="-2922755">
              <a:off x="1379556" y="2734686"/>
              <a:ext cx="18661" cy="13934"/>
            </a:xfrm>
            <a:custGeom>
              <a:avLst/>
              <a:gdLst/>
              <a:ahLst/>
              <a:cxnLst/>
              <a:rect l="l" t="t" r="r" b="b"/>
              <a:pathLst>
                <a:path w="150" h="112" extrusionOk="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761;p24">
              <a:extLst>
                <a:ext uri="{FF2B5EF4-FFF2-40B4-BE49-F238E27FC236}">
                  <a16:creationId xmlns:a16="http://schemas.microsoft.com/office/drawing/2014/main" id="{C975C25A-D9E5-EC63-8CED-F60C34D9104A}"/>
                </a:ext>
              </a:extLst>
            </p:cNvPr>
            <p:cNvSpPr/>
            <p:nvPr/>
          </p:nvSpPr>
          <p:spPr>
            <a:xfrm rot="-2922755">
              <a:off x="1377119" y="2708259"/>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762;p24">
              <a:extLst>
                <a:ext uri="{FF2B5EF4-FFF2-40B4-BE49-F238E27FC236}">
                  <a16:creationId xmlns:a16="http://schemas.microsoft.com/office/drawing/2014/main" id="{4A34B54A-8CC2-C908-B29F-3B30BD1D9849}"/>
                </a:ext>
              </a:extLst>
            </p:cNvPr>
            <p:cNvSpPr/>
            <p:nvPr/>
          </p:nvSpPr>
          <p:spPr>
            <a:xfrm rot="-2922755">
              <a:off x="1373883" y="2681743"/>
              <a:ext cx="18786" cy="13436"/>
            </a:xfrm>
            <a:custGeom>
              <a:avLst/>
              <a:gdLst/>
              <a:ahLst/>
              <a:cxnLst/>
              <a:rect l="l" t="t" r="r" b="b"/>
              <a:pathLst>
                <a:path w="151" h="108" extrusionOk="0">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763;p24">
              <a:extLst>
                <a:ext uri="{FF2B5EF4-FFF2-40B4-BE49-F238E27FC236}">
                  <a16:creationId xmlns:a16="http://schemas.microsoft.com/office/drawing/2014/main" id="{83711D89-FC2F-8526-5F06-9B1102E10502}"/>
                </a:ext>
              </a:extLst>
            </p:cNvPr>
            <p:cNvSpPr/>
            <p:nvPr/>
          </p:nvSpPr>
          <p:spPr>
            <a:xfrm rot="-2922755">
              <a:off x="1371642" y="2655102"/>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764;p24">
              <a:extLst>
                <a:ext uri="{FF2B5EF4-FFF2-40B4-BE49-F238E27FC236}">
                  <a16:creationId xmlns:a16="http://schemas.microsoft.com/office/drawing/2014/main" id="{6EF0CCB5-EDD0-E47E-4C9B-97AEC3EC2B7F}"/>
                </a:ext>
              </a:extLst>
            </p:cNvPr>
            <p:cNvSpPr/>
            <p:nvPr/>
          </p:nvSpPr>
          <p:spPr>
            <a:xfrm rot="-2922755">
              <a:off x="1368406" y="2628586"/>
              <a:ext cx="18786" cy="13436"/>
            </a:xfrm>
            <a:custGeom>
              <a:avLst/>
              <a:gdLst/>
              <a:ahLst/>
              <a:cxnLst/>
              <a:rect l="l" t="t" r="r" b="b"/>
              <a:pathLst>
                <a:path w="151" h="108" extrusionOk="0">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765;p24">
              <a:extLst>
                <a:ext uri="{FF2B5EF4-FFF2-40B4-BE49-F238E27FC236}">
                  <a16:creationId xmlns:a16="http://schemas.microsoft.com/office/drawing/2014/main" id="{5BE27A3F-209F-4676-E901-7140E49BC422}"/>
                </a:ext>
              </a:extLst>
            </p:cNvPr>
            <p:cNvSpPr/>
            <p:nvPr/>
          </p:nvSpPr>
          <p:spPr>
            <a:xfrm rot="-2922755">
              <a:off x="1366212" y="2602049"/>
              <a:ext cx="17791" cy="13436"/>
            </a:xfrm>
            <a:custGeom>
              <a:avLst/>
              <a:gdLst/>
              <a:ahLst/>
              <a:cxnLst/>
              <a:rect l="l" t="t" r="r" b="b"/>
              <a:pathLst>
                <a:path w="143" h="108" extrusionOk="0">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766;p24">
              <a:extLst>
                <a:ext uri="{FF2B5EF4-FFF2-40B4-BE49-F238E27FC236}">
                  <a16:creationId xmlns:a16="http://schemas.microsoft.com/office/drawing/2014/main" id="{A6B2E2AE-0EEB-3330-5A2C-E9A82256BC13}"/>
                </a:ext>
              </a:extLst>
            </p:cNvPr>
            <p:cNvSpPr/>
            <p:nvPr/>
          </p:nvSpPr>
          <p:spPr>
            <a:xfrm rot="-2922755">
              <a:off x="1363845" y="2575128"/>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767;p24">
              <a:extLst>
                <a:ext uri="{FF2B5EF4-FFF2-40B4-BE49-F238E27FC236}">
                  <a16:creationId xmlns:a16="http://schemas.microsoft.com/office/drawing/2014/main" id="{7C1D5846-6029-D648-FB30-34E247B84450}"/>
                </a:ext>
              </a:extLst>
            </p:cNvPr>
            <p:cNvSpPr/>
            <p:nvPr/>
          </p:nvSpPr>
          <p:spPr>
            <a:xfrm rot="-2922755">
              <a:off x="1360609" y="2548612"/>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768;p24">
              <a:extLst>
                <a:ext uri="{FF2B5EF4-FFF2-40B4-BE49-F238E27FC236}">
                  <a16:creationId xmlns:a16="http://schemas.microsoft.com/office/drawing/2014/main" id="{1E4723FC-4EDB-6ABA-1A10-17BD6D17963B}"/>
                </a:ext>
              </a:extLst>
            </p:cNvPr>
            <p:cNvSpPr/>
            <p:nvPr/>
          </p:nvSpPr>
          <p:spPr>
            <a:xfrm rot="-2922755">
              <a:off x="1358415" y="2522074"/>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769;p24">
              <a:extLst>
                <a:ext uri="{FF2B5EF4-FFF2-40B4-BE49-F238E27FC236}">
                  <a16:creationId xmlns:a16="http://schemas.microsoft.com/office/drawing/2014/main" id="{24D5D2DF-D8B9-C2C3-3A0C-F56FC29A00C3}"/>
                </a:ext>
              </a:extLst>
            </p:cNvPr>
            <p:cNvSpPr/>
            <p:nvPr/>
          </p:nvSpPr>
          <p:spPr>
            <a:xfrm rot="-2922755">
              <a:off x="1476159" y="2813533"/>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770;p24">
              <a:extLst>
                <a:ext uri="{FF2B5EF4-FFF2-40B4-BE49-F238E27FC236}">
                  <a16:creationId xmlns:a16="http://schemas.microsoft.com/office/drawing/2014/main" id="{CA61B7EF-5EF2-5AD8-4DE2-2EE69EC66697}"/>
                </a:ext>
              </a:extLst>
            </p:cNvPr>
            <p:cNvSpPr/>
            <p:nvPr/>
          </p:nvSpPr>
          <p:spPr>
            <a:xfrm rot="-2922755">
              <a:off x="1437399" y="2504219"/>
              <a:ext cx="50261" cy="36950"/>
            </a:xfrm>
            <a:custGeom>
              <a:avLst/>
              <a:gdLst/>
              <a:ahLst/>
              <a:cxnLst/>
              <a:rect l="l" t="t" r="r" b="b"/>
              <a:pathLst>
                <a:path w="404" h="297" extrusionOk="0">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771;p24">
              <a:extLst>
                <a:ext uri="{FF2B5EF4-FFF2-40B4-BE49-F238E27FC236}">
                  <a16:creationId xmlns:a16="http://schemas.microsoft.com/office/drawing/2014/main" id="{24769024-6ADF-B074-E818-ACABE11FD39F}"/>
                </a:ext>
              </a:extLst>
            </p:cNvPr>
            <p:cNvSpPr/>
            <p:nvPr/>
          </p:nvSpPr>
          <p:spPr>
            <a:xfrm rot="-2922755">
              <a:off x="1482417" y="279443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772;p24">
              <a:extLst>
                <a:ext uri="{FF2B5EF4-FFF2-40B4-BE49-F238E27FC236}">
                  <a16:creationId xmlns:a16="http://schemas.microsoft.com/office/drawing/2014/main" id="{B0F90E47-239D-7484-792C-D136EF41319B}"/>
                </a:ext>
              </a:extLst>
            </p:cNvPr>
            <p:cNvSpPr/>
            <p:nvPr/>
          </p:nvSpPr>
          <p:spPr>
            <a:xfrm rot="-2922755">
              <a:off x="1479537" y="2771789"/>
              <a:ext cx="18786" cy="13934"/>
            </a:xfrm>
            <a:custGeom>
              <a:avLst/>
              <a:gdLst/>
              <a:ahLst/>
              <a:cxnLst/>
              <a:rect l="l" t="t" r="r" b="b"/>
              <a:pathLst>
                <a:path w="151" h="112" extrusionOk="0">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773;p24">
              <a:extLst>
                <a:ext uri="{FF2B5EF4-FFF2-40B4-BE49-F238E27FC236}">
                  <a16:creationId xmlns:a16="http://schemas.microsoft.com/office/drawing/2014/main" id="{CE715F06-7BEA-2B53-6658-4CADF10E6255}"/>
                </a:ext>
              </a:extLst>
            </p:cNvPr>
            <p:cNvSpPr/>
            <p:nvPr/>
          </p:nvSpPr>
          <p:spPr>
            <a:xfrm rot="-2922755">
              <a:off x="1477734" y="2749051"/>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774;p24">
              <a:extLst>
                <a:ext uri="{FF2B5EF4-FFF2-40B4-BE49-F238E27FC236}">
                  <a16:creationId xmlns:a16="http://schemas.microsoft.com/office/drawing/2014/main" id="{D8568940-88CE-D3DF-68DF-C8B3218EF728}"/>
                </a:ext>
              </a:extLst>
            </p:cNvPr>
            <p:cNvSpPr/>
            <p:nvPr/>
          </p:nvSpPr>
          <p:spPr>
            <a:xfrm rot="-2922755">
              <a:off x="1475129" y="2727265"/>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775;p24">
              <a:extLst>
                <a:ext uri="{FF2B5EF4-FFF2-40B4-BE49-F238E27FC236}">
                  <a16:creationId xmlns:a16="http://schemas.microsoft.com/office/drawing/2014/main" id="{48A48C16-143C-408E-B9C3-AA324D55F0C7}"/>
                </a:ext>
              </a:extLst>
            </p:cNvPr>
            <p:cNvSpPr/>
            <p:nvPr/>
          </p:nvSpPr>
          <p:spPr>
            <a:xfrm rot="-2922755">
              <a:off x="1473233" y="2704694"/>
              <a:ext cx="17542" cy="13436"/>
            </a:xfrm>
            <a:custGeom>
              <a:avLst/>
              <a:gdLst/>
              <a:ahLst/>
              <a:cxnLst/>
              <a:rect l="l" t="t" r="r" b="b"/>
              <a:pathLst>
                <a:path w="141" h="108" extrusionOk="0">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776;p24">
              <a:extLst>
                <a:ext uri="{FF2B5EF4-FFF2-40B4-BE49-F238E27FC236}">
                  <a16:creationId xmlns:a16="http://schemas.microsoft.com/office/drawing/2014/main" id="{9D8A9AAF-057B-C966-A554-46F0B425F78B}"/>
                </a:ext>
              </a:extLst>
            </p:cNvPr>
            <p:cNvSpPr/>
            <p:nvPr/>
          </p:nvSpPr>
          <p:spPr>
            <a:xfrm rot="-2922755">
              <a:off x="1470216" y="2682122"/>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777;p24">
              <a:extLst>
                <a:ext uri="{FF2B5EF4-FFF2-40B4-BE49-F238E27FC236}">
                  <a16:creationId xmlns:a16="http://schemas.microsoft.com/office/drawing/2014/main" id="{D8CC3C69-1FA2-406C-978E-73A1E13822F6}"/>
                </a:ext>
              </a:extLst>
            </p:cNvPr>
            <p:cNvSpPr/>
            <p:nvPr/>
          </p:nvSpPr>
          <p:spPr>
            <a:xfrm rot="-2922755">
              <a:off x="1468367" y="2659405"/>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778;p24">
              <a:extLst>
                <a:ext uri="{FF2B5EF4-FFF2-40B4-BE49-F238E27FC236}">
                  <a16:creationId xmlns:a16="http://schemas.microsoft.com/office/drawing/2014/main" id="{30BA6DDB-16A6-46D2-492F-99026F901DB1}"/>
                </a:ext>
              </a:extLst>
            </p:cNvPr>
            <p:cNvSpPr/>
            <p:nvPr/>
          </p:nvSpPr>
          <p:spPr>
            <a:xfrm rot="-2922755">
              <a:off x="1466172" y="2636450"/>
              <a:ext cx="17791" cy="13561"/>
            </a:xfrm>
            <a:custGeom>
              <a:avLst/>
              <a:gdLst/>
              <a:ahLst/>
              <a:cxnLst/>
              <a:rect l="l" t="t" r="r" b="b"/>
              <a:pathLst>
                <a:path w="143" h="109" extrusionOk="0">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779;p24">
              <a:extLst>
                <a:ext uri="{FF2B5EF4-FFF2-40B4-BE49-F238E27FC236}">
                  <a16:creationId xmlns:a16="http://schemas.microsoft.com/office/drawing/2014/main" id="{8964D2E6-39A2-DED8-31D0-F4AA5ED09DF9}"/>
                </a:ext>
              </a:extLst>
            </p:cNvPr>
            <p:cNvSpPr/>
            <p:nvPr/>
          </p:nvSpPr>
          <p:spPr>
            <a:xfrm rot="-2922755">
              <a:off x="1463442" y="2613738"/>
              <a:ext cx="18661" cy="14058"/>
            </a:xfrm>
            <a:custGeom>
              <a:avLst/>
              <a:gdLst/>
              <a:ahLst/>
              <a:cxnLst/>
              <a:rect l="l" t="t" r="r" b="b"/>
              <a:pathLst>
                <a:path w="150" h="113" extrusionOk="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780;p24">
              <a:extLst>
                <a:ext uri="{FF2B5EF4-FFF2-40B4-BE49-F238E27FC236}">
                  <a16:creationId xmlns:a16="http://schemas.microsoft.com/office/drawing/2014/main" id="{83892F1F-0302-01E3-C707-C340E4FBC3B0}"/>
                </a:ext>
              </a:extLst>
            </p:cNvPr>
            <p:cNvSpPr/>
            <p:nvPr/>
          </p:nvSpPr>
          <p:spPr>
            <a:xfrm rot="-2922755">
              <a:off x="1461582" y="2591150"/>
              <a:ext cx="17791" cy="14307"/>
            </a:xfrm>
            <a:custGeom>
              <a:avLst/>
              <a:gdLst/>
              <a:ahLst/>
              <a:cxnLst/>
              <a:rect l="l" t="t" r="r" b="b"/>
              <a:pathLst>
                <a:path w="143" h="115" extrusionOk="0">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781;p24">
              <a:extLst>
                <a:ext uri="{FF2B5EF4-FFF2-40B4-BE49-F238E27FC236}">
                  <a16:creationId xmlns:a16="http://schemas.microsoft.com/office/drawing/2014/main" id="{B70BA245-A3B6-FED2-BA9D-AF333F7C0CE8}"/>
                </a:ext>
              </a:extLst>
            </p:cNvPr>
            <p:cNvSpPr/>
            <p:nvPr/>
          </p:nvSpPr>
          <p:spPr>
            <a:xfrm rot="-2922755">
              <a:off x="1459034" y="2569338"/>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782;p24">
              <a:extLst>
                <a:ext uri="{FF2B5EF4-FFF2-40B4-BE49-F238E27FC236}">
                  <a16:creationId xmlns:a16="http://schemas.microsoft.com/office/drawing/2014/main" id="{1C6B4B71-BA22-A606-06A1-831F446B07DB}"/>
                </a:ext>
              </a:extLst>
            </p:cNvPr>
            <p:cNvSpPr/>
            <p:nvPr/>
          </p:nvSpPr>
          <p:spPr>
            <a:xfrm rot="-2922755">
              <a:off x="1456992" y="2546720"/>
              <a:ext cx="17791" cy="13312"/>
            </a:xfrm>
            <a:custGeom>
              <a:avLst/>
              <a:gdLst/>
              <a:ahLst/>
              <a:cxnLst/>
              <a:rect l="l" t="t" r="r" b="b"/>
              <a:pathLst>
                <a:path w="143" h="107" extrusionOk="0">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783;p24">
              <a:extLst>
                <a:ext uri="{FF2B5EF4-FFF2-40B4-BE49-F238E27FC236}">
                  <a16:creationId xmlns:a16="http://schemas.microsoft.com/office/drawing/2014/main" id="{B5B4A95A-C044-1F82-D89D-382A4488B11B}"/>
                </a:ext>
              </a:extLst>
            </p:cNvPr>
            <p:cNvSpPr/>
            <p:nvPr/>
          </p:nvSpPr>
          <p:spPr>
            <a:xfrm rot="-2922755">
              <a:off x="1553748" y="2785957"/>
              <a:ext cx="49515" cy="37448"/>
            </a:xfrm>
            <a:custGeom>
              <a:avLst/>
              <a:gdLst/>
              <a:ahLst/>
              <a:cxnLst/>
              <a:rect l="l" t="t" r="r" b="b"/>
              <a:pathLst>
                <a:path w="398" h="301" extrusionOk="0">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784;p24">
              <a:extLst>
                <a:ext uri="{FF2B5EF4-FFF2-40B4-BE49-F238E27FC236}">
                  <a16:creationId xmlns:a16="http://schemas.microsoft.com/office/drawing/2014/main" id="{CB652C92-5607-C070-F38D-01F892D4CE0B}"/>
                </a:ext>
              </a:extLst>
            </p:cNvPr>
            <p:cNvSpPr/>
            <p:nvPr/>
          </p:nvSpPr>
          <p:spPr>
            <a:xfrm rot="-2922755">
              <a:off x="1566600" y="2772824"/>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785;p24">
              <a:extLst>
                <a:ext uri="{FF2B5EF4-FFF2-40B4-BE49-F238E27FC236}">
                  <a16:creationId xmlns:a16="http://schemas.microsoft.com/office/drawing/2014/main" id="{D8EEE8BE-441E-4EB5-5FCB-2AFE8764910F}"/>
                </a:ext>
              </a:extLst>
            </p:cNvPr>
            <p:cNvSpPr/>
            <p:nvPr/>
          </p:nvSpPr>
          <p:spPr>
            <a:xfrm rot="-2922755">
              <a:off x="1565522" y="2754774"/>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786;p24">
              <a:extLst>
                <a:ext uri="{FF2B5EF4-FFF2-40B4-BE49-F238E27FC236}">
                  <a16:creationId xmlns:a16="http://schemas.microsoft.com/office/drawing/2014/main" id="{E1A8B347-D74F-B060-8E15-E525806FD420}"/>
                </a:ext>
              </a:extLst>
            </p:cNvPr>
            <p:cNvSpPr/>
            <p:nvPr/>
          </p:nvSpPr>
          <p:spPr>
            <a:xfrm rot="-2922755">
              <a:off x="1562850" y="2736023"/>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787;p24">
              <a:extLst>
                <a:ext uri="{FF2B5EF4-FFF2-40B4-BE49-F238E27FC236}">
                  <a16:creationId xmlns:a16="http://schemas.microsoft.com/office/drawing/2014/main" id="{86DFF739-1483-C1EA-4468-B5280069F066}"/>
                </a:ext>
              </a:extLst>
            </p:cNvPr>
            <p:cNvSpPr/>
            <p:nvPr/>
          </p:nvSpPr>
          <p:spPr>
            <a:xfrm rot="-2922755">
              <a:off x="1561449" y="2717260"/>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788;p24">
              <a:extLst>
                <a:ext uri="{FF2B5EF4-FFF2-40B4-BE49-F238E27FC236}">
                  <a16:creationId xmlns:a16="http://schemas.microsoft.com/office/drawing/2014/main" id="{8FCE7A64-C02C-7A06-FBBE-34CB9B04EEEA}"/>
                </a:ext>
              </a:extLst>
            </p:cNvPr>
            <p:cNvSpPr/>
            <p:nvPr/>
          </p:nvSpPr>
          <p:spPr>
            <a:xfrm rot="-2922755">
              <a:off x="1559926" y="269897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789;p24">
              <a:extLst>
                <a:ext uri="{FF2B5EF4-FFF2-40B4-BE49-F238E27FC236}">
                  <a16:creationId xmlns:a16="http://schemas.microsoft.com/office/drawing/2014/main" id="{817D5DFE-9C28-58A3-69BB-720A589A6A18}"/>
                </a:ext>
              </a:extLst>
            </p:cNvPr>
            <p:cNvSpPr/>
            <p:nvPr/>
          </p:nvSpPr>
          <p:spPr>
            <a:xfrm rot="-2922755">
              <a:off x="1557465" y="2680689"/>
              <a:ext cx="17791" cy="13561"/>
            </a:xfrm>
            <a:custGeom>
              <a:avLst/>
              <a:gdLst/>
              <a:ahLst/>
              <a:cxnLst/>
              <a:rect l="l" t="t" r="r" b="b"/>
              <a:pathLst>
                <a:path w="143" h="109" extrusionOk="0">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790;p24">
              <a:extLst>
                <a:ext uri="{FF2B5EF4-FFF2-40B4-BE49-F238E27FC236}">
                  <a16:creationId xmlns:a16="http://schemas.microsoft.com/office/drawing/2014/main" id="{A8461F8F-78B2-FF67-84E6-CECE1BDB26D8}"/>
                </a:ext>
              </a:extLst>
            </p:cNvPr>
            <p:cNvSpPr/>
            <p:nvPr/>
          </p:nvSpPr>
          <p:spPr>
            <a:xfrm rot="-2922755">
              <a:off x="1556265" y="2662368"/>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791;p24">
              <a:extLst>
                <a:ext uri="{FF2B5EF4-FFF2-40B4-BE49-F238E27FC236}">
                  <a16:creationId xmlns:a16="http://schemas.microsoft.com/office/drawing/2014/main" id="{4744DF73-2048-1D47-AC96-5AB3AFEFA265}"/>
                </a:ext>
              </a:extLst>
            </p:cNvPr>
            <p:cNvSpPr/>
            <p:nvPr/>
          </p:nvSpPr>
          <p:spPr>
            <a:xfrm rot="-2922755">
              <a:off x="1553592" y="2643617"/>
              <a:ext cx="18786" cy="13561"/>
            </a:xfrm>
            <a:custGeom>
              <a:avLst/>
              <a:gdLst/>
              <a:ahLst/>
              <a:cxnLst/>
              <a:rect l="l" t="t" r="r" b="b"/>
              <a:pathLst>
                <a:path w="151" h="109" extrusionOk="0">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792;p24">
              <a:extLst>
                <a:ext uri="{FF2B5EF4-FFF2-40B4-BE49-F238E27FC236}">
                  <a16:creationId xmlns:a16="http://schemas.microsoft.com/office/drawing/2014/main" id="{78CE8B26-C8A6-19D1-0D15-3F8A65DFC777}"/>
                </a:ext>
              </a:extLst>
            </p:cNvPr>
            <p:cNvSpPr/>
            <p:nvPr/>
          </p:nvSpPr>
          <p:spPr>
            <a:xfrm rot="-2922755">
              <a:off x="1552192" y="2624853"/>
              <a:ext cx="17791" cy="14307"/>
            </a:xfrm>
            <a:custGeom>
              <a:avLst/>
              <a:gdLst/>
              <a:ahLst/>
              <a:cxnLst/>
              <a:rect l="l" t="t" r="r" b="b"/>
              <a:pathLst>
                <a:path w="143" h="115" extrusionOk="0">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793;p24">
              <a:extLst>
                <a:ext uri="{FF2B5EF4-FFF2-40B4-BE49-F238E27FC236}">
                  <a16:creationId xmlns:a16="http://schemas.microsoft.com/office/drawing/2014/main" id="{1230AAE0-5C85-6304-B69A-7EE3328696C3}"/>
                </a:ext>
              </a:extLst>
            </p:cNvPr>
            <p:cNvSpPr/>
            <p:nvPr/>
          </p:nvSpPr>
          <p:spPr>
            <a:xfrm rot="-2922755">
              <a:off x="1549842" y="2606940"/>
              <a:ext cx="18786" cy="13436"/>
            </a:xfrm>
            <a:custGeom>
              <a:avLst/>
              <a:gdLst/>
              <a:ahLst/>
              <a:cxnLst/>
              <a:rect l="l" t="t" r="r" b="b"/>
              <a:pathLst>
                <a:path w="151" h="108" extrusionOk="0">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794;p24">
              <a:extLst>
                <a:ext uri="{FF2B5EF4-FFF2-40B4-BE49-F238E27FC236}">
                  <a16:creationId xmlns:a16="http://schemas.microsoft.com/office/drawing/2014/main" id="{4E26A561-A937-FBD1-FE82-1931AA61C447}"/>
                </a:ext>
              </a:extLst>
            </p:cNvPr>
            <p:cNvSpPr/>
            <p:nvPr/>
          </p:nvSpPr>
          <p:spPr>
            <a:xfrm rot="-2922755">
              <a:off x="1548161" y="2588303"/>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795;p24">
              <a:extLst>
                <a:ext uri="{FF2B5EF4-FFF2-40B4-BE49-F238E27FC236}">
                  <a16:creationId xmlns:a16="http://schemas.microsoft.com/office/drawing/2014/main" id="{CDABDBD9-5BFF-D4F3-1454-3E0EC45F029E}"/>
                </a:ext>
              </a:extLst>
            </p:cNvPr>
            <p:cNvSpPr/>
            <p:nvPr/>
          </p:nvSpPr>
          <p:spPr>
            <a:xfrm rot="-2922755">
              <a:off x="1546088" y="257025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796;p24">
              <a:extLst>
                <a:ext uri="{FF2B5EF4-FFF2-40B4-BE49-F238E27FC236}">
                  <a16:creationId xmlns:a16="http://schemas.microsoft.com/office/drawing/2014/main" id="{43574BBC-CADE-E050-5717-79520D61CAD5}"/>
                </a:ext>
              </a:extLst>
            </p:cNvPr>
            <p:cNvSpPr/>
            <p:nvPr/>
          </p:nvSpPr>
          <p:spPr>
            <a:xfrm rot="-2922755">
              <a:off x="1528116" y="2533027"/>
              <a:ext cx="49266" cy="37448"/>
            </a:xfrm>
            <a:custGeom>
              <a:avLst/>
              <a:gdLst/>
              <a:ahLst/>
              <a:cxnLst/>
              <a:rect l="l" t="t" r="r" b="b"/>
              <a:pathLst>
                <a:path w="396" h="301" extrusionOk="0">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797;p24">
              <a:extLst>
                <a:ext uri="{FF2B5EF4-FFF2-40B4-BE49-F238E27FC236}">
                  <a16:creationId xmlns:a16="http://schemas.microsoft.com/office/drawing/2014/main" id="{0894D5BF-98A9-C1E5-4D35-F49E54A36E31}"/>
                </a:ext>
              </a:extLst>
            </p:cNvPr>
            <p:cNvSpPr/>
            <p:nvPr/>
          </p:nvSpPr>
          <p:spPr>
            <a:xfrm rot="-2922755">
              <a:off x="1630307" y="2757585"/>
              <a:ext cx="50261" cy="37572"/>
            </a:xfrm>
            <a:custGeom>
              <a:avLst/>
              <a:gdLst/>
              <a:ahLst/>
              <a:cxnLst/>
              <a:rect l="l" t="t" r="r" b="b"/>
              <a:pathLst>
                <a:path w="404" h="302" extrusionOk="0">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798;p24">
              <a:extLst>
                <a:ext uri="{FF2B5EF4-FFF2-40B4-BE49-F238E27FC236}">
                  <a16:creationId xmlns:a16="http://schemas.microsoft.com/office/drawing/2014/main" id="{CDB19509-1F0F-076A-E747-F85B465DFE50}"/>
                </a:ext>
              </a:extLst>
            </p:cNvPr>
            <p:cNvSpPr/>
            <p:nvPr/>
          </p:nvSpPr>
          <p:spPr>
            <a:xfrm rot="-2922755">
              <a:off x="1644735" y="2749499"/>
              <a:ext cx="17791" cy="14307"/>
            </a:xfrm>
            <a:custGeom>
              <a:avLst/>
              <a:gdLst/>
              <a:ahLst/>
              <a:cxnLst/>
              <a:rect l="l" t="t" r="r" b="b"/>
              <a:pathLst>
                <a:path w="143" h="115" extrusionOk="0">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799;p24">
              <a:extLst>
                <a:ext uri="{FF2B5EF4-FFF2-40B4-BE49-F238E27FC236}">
                  <a16:creationId xmlns:a16="http://schemas.microsoft.com/office/drawing/2014/main" id="{1570178C-60E5-48D0-7418-77AA8FC34B90}"/>
                </a:ext>
              </a:extLst>
            </p:cNvPr>
            <p:cNvSpPr/>
            <p:nvPr/>
          </p:nvSpPr>
          <p:spPr>
            <a:xfrm rot="-2922755">
              <a:off x="1642729" y="2735531"/>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800;p24">
              <a:extLst>
                <a:ext uri="{FF2B5EF4-FFF2-40B4-BE49-F238E27FC236}">
                  <a16:creationId xmlns:a16="http://schemas.microsoft.com/office/drawing/2014/main" id="{D376184B-2714-FB15-88CF-FAB66287F5E0}"/>
                </a:ext>
              </a:extLst>
            </p:cNvPr>
            <p:cNvSpPr/>
            <p:nvPr/>
          </p:nvSpPr>
          <p:spPr>
            <a:xfrm rot="-2922755">
              <a:off x="1641871" y="2721425"/>
              <a:ext cx="17791" cy="13436"/>
            </a:xfrm>
            <a:custGeom>
              <a:avLst/>
              <a:gdLst/>
              <a:ahLst/>
              <a:cxnLst/>
              <a:rect l="l" t="t" r="r" b="b"/>
              <a:pathLst>
                <a:path w="143" h="108" extrusionOk="0">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801;p24">
              <a:extLst>
                <a:ext uri="{FF2B5EF4-FFF2-40B4-BE49-F238E27FC236}">
                  <a16:creationId xmlns:a16="http://schemas.microsoft.com/office/drawing/2014/main" id="{CADF7A7D-A160-8BA6-C0E7-A4766136380B}"/>
                </a:ext>
              </a:extLst>
            </p:cNvPr>
            <p:cNvSpPr/>
            <p:nvPr/>
          </p:nvSpPr>
          <p:spPr>
            <a:xfrm rot="-2922755">
              <a:off x="1639819" y="2706482"/>
              <a:ext cx="18786" cy="14432"/>
            </a:xfrm>
            <a:custGeom>
              <a:avLst/>
              <a:gdLst/>
              <a:ahLst/>
              <a:cxnLst/>
              <a:rect l="l" t="t" r="r" b="b"/>
              <a:pathLst>
                <a:path w="151" h="116" extrusionOk="0">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802;p24">
              <a:extLst>
                <a:ext uri="{FF2B5EF4-FFF2-40B4-BE49-F238E27FC236}">
                  <a16:creationId xmlns:a16="http://schemas.microsoft.com/office/drawing/2014/main" id="{F1DDA05A-A749-9F17-62E9-9F9047635CC6}"/>
                </a:ext>
              </a:extLst>
            </p:cNvPr>
            <p:cNvSpPr/>
            <p:nvPr/>
          </p:nvSpPr>
          <p:spPr>
            <a:xfrm rot="-2922755">
              <a:off x="1638706" y="2692560"/>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803;p24">
              <a:extLst>
                <a:ext uri="{FF2B5EF4-FFF2-40B4-BE49-F238E27FC236}">
                  <a16:creationId xmlns:a16="http://schemas.microsoft.com/office/drawing/2014/main" id="{E709662C-6EC0-A289-E483-24FB3A253F47}"/>
                </a:ext>
              </a:extLst>
            </p:cNvPr>
            <p:cNvSpPr/>
            <p:nvPr/>
          </p:nvSpPr>
          <p:spPr>
            <a:xfrm rot="-2922755">
              <a:off x="1636951" y="2678522"/>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804;p24">
              <a:extLst>
                <a:ext uri="{FF2B5EF4-FFF2-40B4-BE49-F238E27FC236}">
                  <a16:creationId xmlns:a16="http://schemas.microsoft.com/office/drawing/2014/main" id="{EF10356F-4217-105E-C4D7-51F1445A0D07}"/>
                </a:ext>
              </a:extLst>
            </p:cNvPr>
            <p:cNvSpPr/>
            <p:nvPr/>
          </p:nvSpPr>
          <p:spPr>
            <a:xfrm rot="-2922755">
              <a:off x="1635759" y="2663653"/>
              <a:ext cx="17791" cy="13934"/>
            </a:xfrm>
            <a:custGeom>
              <a:avLst/>
              <a:gdLst/>
              <a:ahLst/>
              <a:cxnLst/>
              <a:rect l="l" t="t" r="r" b="b"/>
              <a:pathLst>
                <a:path w="143" h="112" extrusionOk="0">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805;p24">
              <a:extLst>
                <a:ext uri="{FF2B5EF4-FFF2-40B4-BE49-F238E27FC236}">
                  <a16:creationId xmlns:a16="http://schemas.microsoft.com/office/drawing/2014/main" id="{BFA1C407-043B-677E-4F71-F2B74E1B4E3C}"/>
                </a:ext>
              </a:extLst>
            </p:cNvPr>
            <p:cNvSpPr/>
            <p:nvPr/>
          </p:nvSpPr>
          <p:spPr>
            <a:xfrm rot="-2922755">
              <a:off x="1633811" y="2649714"/>
              <a:ext cx="18786" cy="13436"/>
            </a:xfrm>
            <a:custGeom>
              <a:avLst/>
              <a:gdLst/>
              <a:ahLst/>
              <a:cxnLst/>
              <a:rect l="l" t="t" r="r" b="b"/>
              <a:pathLst>
                <a:path w="151" h="108" extrusionOk="0">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806;p24">
              <a:extLst>
                <a:ext uri="{FF2B5EF4-FFF2-40B4-BE49-F238E27FC236}">
                  <a16:creationId xmlns:a16="http://schemas.microsoft.com/office/drawing/2014/main" id="{A52494D4-0BC9-FF19-4C20-C63C34A6468B}"/>
                </a:ext>
              </a:extLst>
            </p:cNvPr>
            <p:cNvSpPr/>
            <p:nvPr/>
          </p:nvSpPr>
          <p:spPr>
            <a:xfrm rot="-2922755">
              <a:off x="1633078" y="2635608"/>
              <a:ext cx="17542" cy="13436"/>
            </a:xfrm>
            <a:custGeom>
              <a:avLst/>
              <a:gdLst/>
              <a:ahLst/>
              <a:cxnLst/>
              <a:rect l="l" t="t" r="r" b="b"/>
              <a:pathLst>
                <a:path w="141" h="108" extrusionOk="0">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807;p24">
              <a:extLst>
                <a:ext uri="{FF2B5EF4-FFF2-40B4-BE49-F238E27FC236}">
                  <a16:creationId xmlns:a16="http://schemas.microsoft.com/office/drawing/2014/main" id="{5589D660-20E2-379E-3ECD-47D0800E1CF5}"/>
                </a:ext>
              </a:extLst>
            </p:cNvPr>
            <p:cNvSpPr/>
            <p:nvPr/>
          </p:nvSpPr>
          <p:spPr>
            <a:xfrm rot="-2922755">
              <a:off x="1631540" y="2620376"/>
              <a:ext cx="17791" cy="13934"/>
            </a:xfrm>
            <a:custGeom>
              <a:avLst/>
              <a:gdLst/>
              <a:ahLst/>
              <a:cxnLst/>
              <a:rect l="l" t="t" r="r" b="b"/>
              <a:pathLst>
                <a:path w="143" h="112" extrusionOk="0">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808;p24">
              <a:extLst>
                <a:ext uri="{FF2B5EF4-FFF2-40B4-BE49-F238E27FC236}">
                  <a16:creationId xmlns:a16="http://schemas.microsoft.com/office/drawing/2014/main" id="{321CAC0E-11F0-21E7-0692-B4C190793B8E}"/>
                </a:ext>
              </a:extLst>
            </p:cNvPr>
            <p:cNvSpPr/>
            <p:nvPr/>
          </p:nvSpPr>
          <p:spPr>
            <a:xfrm rot="-2922755">
              <a:off x="1629844" y="2606718"/>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809;p24">
              <a:extLst>
                <a:ext uri="{FF2B5EF4-FFF2-40B4-BE49-F238E27FC236}">
                  <a16:creationId xmlns:a16="http://schemas.microsoft.com/office/drawing/2014/main" id="{D8EF742A-0D28-F6E5-3CE2-C5572705D3F7}"/>
                </a:ext>
              </a:extLst>
            </p:cNvPr>
            <p:cNvSpPr/>
            <p:nvPr/>
          </p:nvSpPr>
          <p:spPr>
            <a:xfrm rot="-2922755">
              <a:off x="1628838" y="2592285"/>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810;p24">
              <a:extLst>
                <a:ext uri="{FF2B5EF4-FFF2-40B4-BE49-F238E27FC236}">
                  <a16:creationId xmlns:a16="http://schemas.microsoft.com/office/drawing/2014/main" id="{8AEDD332-AB7B-C075-2FF8-6F82AC404F61}"/>
                </a:ext>
              </a:extLst>
            </p:cNvPr>
            <p:cNvSpPr/>
            <p:nvPr/>
          </p:nvSpPr>
          <p:spPr>
            <a:xfrm rot="-2922755">
              <a:off x="1616718" y="2560254"/>
              <a:ext cx="37447" cy="37323"/>
            </a:xfrm>
            <a:custGeom>
              <a:avLst/>
              <a:gdLst/>
              <a:ahLst/>
              <a:cxnLst/>
              <a:rect l="l" t="t" r="r" b="b"/>
              <a:pathLst>
                <a:path w="301" h="300" extrusionOk="0">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811;p24">
              <a:extLst>
                <a:ext uri="{FF2B5EF4-FFF2-40B4-BE49-F238E27FC236}">
                  <a16:creationId xmlns:a16="http://schemas.microsoft.com/office/drawing/2014/main" id="{8BC67D3C-880A-97FC-6E80-AF24A7DBBF9E}"/>
                </a:ext>
              </a:extLst>
            </p:cNvPr>
            <p:cNvSpPr/>
            <p:nvPr/>
          </p:nvSpPr>
          <p:spPr>
            <a:xfrm rot="-2922755">
              <a:off x="1701448" y="2728640"/>
              <a:ext cx="50261" cy="36950"/>
            </a:xfrm>
            <a:custGeom>
              <a:avLst/>
              <a:gdLst/>
              <a:ahLst/>
              <a:cxnLst/>
              <a:rect l="l" t="t" r="r" b="b"/>
              <a:pathLst>
                <a:path w="404" h="297" extrusionOk="0">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812;p24">
              <a:extLst>
                <a:ext uri="{FF2B5EF4-FFF2-40B4-BE49-F238E27FC236}">
                  <a16:creationId xmlns:a16="http://schemas.microsoft.com/office/drawing/2014/main" id="{99D8CB61-BF62-70DE-F5A2-467A97993021}"/>
                </a:ext>
              </a:extLst>
            </p:cNvPr>
            <p:cNvSpPr/>
            <p:nvPr/>
          </p:nvSpPr>
          <p:spPr>
            <a:xfrm rot="-2922755">
              <a:off x="1716451" y="2725716"/>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813;p24">
              <a:extLst>
                <a:ext uri="{FF2B5EF4-FFF2-40B4-BE49-F238E27FC236}">
                  <a16:creationId xmlns:a16="http://schemas.microsoft.com/office/drawing/2014/main" id="{92F6BC43-AE9F-5BE2-E7A1-97100E084C3D}"/>
                </a:ext>
              </a:extLst>
            </p:cNvPr>
            <p:cNvSpPr/>
            <p:nvPr/>
          </p:nvSpPr>
          <p:spPr>
            <a:xfrm rot="-2922755">
              <a:off x="1714801" y="2715618"/>
              <a:ext cx="18786" cy="13934"/>
            </a:xfrm>
            <a:custGeom>
              <a:avLst/>
              <a:gdLst/>
              <a:ahLst/>
              <a:cxnLst/>
              <a:rect l="l" t="t" r="r" b="b"/>
              <a:pathLst>
                <a:path w="151" h="112" extrusionOk="0">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814;p24">
              <a:extLst>
                <a:ext uri="{FF2B5EF4-FFF2-40B4-BE49-F238E27FC236}">
                  <a16:creationId xmlns:a16="http://schemas.microsoft.com/office/drawing/2014/main" id="{CD6752BC-93DC-06FB-8423-4FBA1DE59A39}"/>
                </a:ext>
              </a:extLst>
            </p:cNvPr>
            <p:cNvSpPr/>
            <p:nvPr/>
          </p:nvSpPr>
          <p:spPr>
            <a:xfrm rot="-2922755">
              <a:off x="1714266" y="2705411"/>
              <a:ext cx="17915" cy="13934"/>
            </a:xfrm>
            <a:custGeom>
              <a:avLst/>
              <a:gdLst/>
              <a:ahLst/>
              <a:cxnLst/>
              <a:rect l="l" t="t" r="r" b="b"/>
              <a:pathLst>
                <a:path w="144" h="112" extrusionOk="0">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815;p24">
              <a:extLst>
                <a:ext uri="{FF2B5EF4-FFF2-40B4-BE49-F238E27FC236}">
                  <a16:creationId xmlns:a16="http://schemas.microsoft.com/office/drawing/2014/main" id="{E09BBF6F-945A-F246-707E-9286859FC5B7}"/>
                </a:ext>
              </a:extLst>
            </p:cNvPr>
            <p:cNvSpPr/>
            <p:nvPr/>
          </p:nvSpPr>
          <p:spPr>
            <a:xfrm rot="-2922755">
              <a:off x="1712741" y="2695314"/>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816;p24">
              <a:extLst>
                <a:ext uri="{FF2B5EF4-FFF2-40B4-BE49-F238E27FC236}">
                  <a16:creationId xmlns:a16="http://schemas.microsoft.com/office/drawing/2014/main" id="{7EA94B6C-089A-1387-5909-508ED28FE0E3}"/>
                </a:ext>
              </a:extLst>
            </p:cNvPr>
            <p:cNvSpPr/>
            <p:nvPr/>
          </p:nvSpPr>
          <p:spPr>
            <a:xfrm rot="-2922755">
              <a:off x="1712205" y="2685106"/>
              <a:ext cx="17791" cy="13561"/>
            </a:xfrm>
            <a:custGeom>
              <a:avLst/>
              <a:gdLst/>
              <a:ahLst/>
              <a:cxnLst/>
              <a:rect l="l" t="t" r="r" b="b"/>
              <a:pathLst>
                <a:path w="143" h="109" extrusionOk="0">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817;p24">
              <a:extLst>
                <a:ext uri="{FF2B5EF4-FFF2-40B4-BE49-F238E27FC236}">
                  <a16:creationId xmlns:a16="http://schemas.microsoft.com/office/drawing/2014/main" id="{2F406235-8232-B77B-2C62-DC7AB9F41979}"/>
                </a:ext>
              </a:extLst>
            </p:cNvPr>
            <p:cNvSpPr/>
            <p:nvPr/>
          </p:nvSpPr>
          <p:spPr>
            <a:xfrm rot="-2922755">
              <a:off x="1710649" y="2674967"/>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818;p24">
              <a:extLst>
                <a:ext uri="{FF2B5EF4-FFF2-40B4-BE49-F238E27FC236}">
                  <a16:creationId xmlns:a16="http://schemas.microsoft.com/office/drawing/2014/main" id="{4BE49503-BD27-BB88-9621-F5303390DA09}"/>
                </a:ext>
              </a:extLst>
            </p:cNvPr>
            <p:cNvSpPr/>
            <p:nvPr/>
          </p:nvSpPr>
          <p:spPr>
            <a:xfrm rot="-2922755">
              <a:off x="1710135" y="2664806"/>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819;p24">
              <a:extLst>
                <a:ext uri="{FF2B5EF4-FFF2-40B4-BE49-F238E27FC236}">
                  <a16:creationId xmlns:a16="http://schemas.microsoft.com/office/drawing/2014/main" id="{7E428526-5C7D-91A7-3000-2C55B96C3B01}"/>
                </a:ext>
              </a:extLst>
            </p:cNvPr>
            <p:cNvSpPr/>
            <p:nvPr/>
          </p:nvSpPr>
          <p:spPr>
            <a:xfrm rot="-2922755">
              <a:off x="1708668" y="2654739"/>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820;p24">
              <a:extLst>
                <a:ext uri="{FF2B5EF4-FFF2-40B4-BE49-F238E27FC236}">
                  <a16:creationId xmlns:a16="http://schemas.microsoft.com/office/drawing/2014/main" id="{970A5764-9887-B244-495B-A96C90E66328}"/>
                </a:ext>
              </a:extLst>
            </p:cNvPr>
            <p:cNvSpPr/>
            <p:nvPr/>
          </p:nvSpPr>
          <p:spPr>
            <a:xfrm rot="-2922755">
              <a:off x="1708132" y="264453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821;p24">
              <a:extLst>
                <a:ext uri="{FF2B5EF4-FFF2-40B4-BE49-F238E27FC236}">
                  <a16:creationId xmlns:a16="http://schemas.microsoft.com/office/drawing/2014/main" id="{DDDDCFF2-8871-58E1-AF7B-27098A44D04F}"/>
                </a:ext>
              </a:extLst>
            </p:cNvPr>
            <p:cNvSpPr/>
            <p:nvPr/>
          </p:nvSpPr>
          <p:spPr>
            <a:xfrm rot="-2922755">
              <a:off x="1706378" y="2633554"/>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822;p24">
              <a:extLst>
                <a:ext uri="{FF2B5EF4-FFF2-40B4-BE49-F238E27FC236}">
                  <a16:creationId xmlns:a16="http://schemas.microsoft.com/office/drawing/2014/main" id="{A67F9AC0-9E79-9A27-5FF4-E58FF512C445}"/>
                </a:ext>
              </a:extLst>
            </p:cNvPr>
            <p:cNvSpPr/>
            <p:nvPr/>
          </p:nvSpPr>
          <p:spPr>
            <a:xfrm rot="-2922755">
              <a:off x="1705645" y="2623436"/>
              <a:ext cx="17915" cy="14058"/>
            </a:xfrm>
            <a:custGeom>
              <a:avLst/>
              <a:gdLst/>
              <a:ahLst/>
              <a:cxnLst/>
              <a:rect l="l" t="t" r="r" b="b"/>
              <a:pathLst>
                <a:path w="144" h="113" extrusionOk="0">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823;p24">
              <a:extLst>
                <a:ext uri="{FF2B5EF4-FFF2-40B4-BE49-F238E27FC236}">
                  <a16:creationId xmlns:a16="http://schemas.microsoft.com/office/drawing/2014/main" id="{C1B1CDAA-95CC-4A54-31FB-1F64BCABFA10}"/>
                </a:ext>
              </a:extLst>
            </p:cNvPr>
            <p:cNvSpPr/>
            <p:nvPr/>
          </p:nvSpPr>
          <p:spPr>
            <a:xfrm rot="-2922755">
              <a:off x="1704239" y="2613353"/>
              <a:ext cx="18786" cy="13810"/>
            </a:xfrm>
            <a:custGeom>
              <a:avLst/>
              <a:gdLst/>
              <a:ahLst/>
              <a:cxnLst/>
              <a:rect l="l" t="t" r="r" b="b"/>
              <a:pathLst>
                <a:path w="151" h="111" extrusionOk="0">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824;p24">
              <a:extLst>
                <a:ext uri="{FF2B5EF4-FFF2-40B4-BE49-F238E27FC236}">
                  <a16:creationId xmlns:a16="http://schemas.microsoft.com/office/drawing/2014/main" id="{EEB52B04-81EA-EB85-4EB9-6A614363B313}"/>
                </a:ext>
              </a:extLst>
            </p:cNvPr>
            <p:cNvSpPr/>
            <p:nvPr/>
          </p:nvSpPr>
          <p:spPr>
            <a:xfrm rot="-2922755">
              <a:off x="1687512" y="2587154"/>
              <a:ext cx="49515" cy="37821"/>
            </a:xfrm>
            <a:custGeom>
              <a:avLst/>
              <a:gdLst/>
              <a:ahLst/>
              <a:cxnLst/>
              <a:rect l="l" t="t" r="r" b="b"/>
              <a:pathLst>
                <a:path w="398" h="304" extrusionOk="0">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825;p24">
              <a:extLst>
                <a:ext uri="{FF2B5EF4-FFF2-40B4-BE49-F238E27FC236}">
                  <a16:creationId xmlns:a16="http://schemas.microsoft.com/office/drawing/2014/main" id="{FE3A8836-B375-8F23-1C2F-19D551B62893}"/>
                </a:ext>
              </a:extLst>
            </p:cNvPr>
            <p:cNvSpPr/>
            <p:nvPr/>
          </p:nvSpPr>
          <p:spPr>
            <a:xfrm rot="-2922755">
              <a:off x="1768808" y="2698575"/>
              <a:ext cx="50137" cy="36950"/>
            </a:xfrm>
            <a:custGeom>
              <a:avLst/>
              <a:gdLst/>
              <a:ahLst/>
              <a:cxnLst/>
              <a:rect l="l" t="t" r="r" b="b"/>
              <a:pathLst>
                <a:path w="403" h="297" extrusionOk="0">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826;p24">
              <a:extLst>
                <a:ext uri="{FF2B5EF4-FFF2-40B4-BE49-F238E27FC236}">
                  <a16:creationId xmlns:a16="http://schemas.microsoft.com/office/drawing/2014/main" id="{70AE83E8-F279-24FB-6824-819E153EA66C}"/>
                </a:ext>
              </a:extLst>
            </p:cNvPr>
            <p:cNvSpPr/>
            <p:nvPr/>
          </p:nvSpPr>
          <p:spPr>
            <a:xfrm rot="-2922755">
              <a:off x="1783778" y="2702015"/>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827;p24">
              <a:extLst>
                <a:ext uri="{FF2B5EF4-FFF2-40B4-BE49-F238E27FC236}">
                  <a16:creationId xmlns:a16="http://schemas.microsoft.com/office/drawing/2014/main" id="{34DB5491-5056-7064-0088-54B21162E3BE}"/>
                </a:ext>
              </a:extLst>
            </p:cNvPr>
            <p:cNvSpPr/>
            <p:nvPr/>
          </p:nvSpPr>
          <p:spPr>
            <a:xfrm rot="-2922755">
              <a:off x="1783416" y="2695773"/>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828;p24">
              <a:extLst>
                <a:ext uri="{FF2B5EF4-FFF2-40B4-BE49-F238E27FC236}">
                  <a16:creationId xmlns:a16="http://schemas.microsoft.com/office/drawing/2014/main" id="{FA7A3116-A6C7-1886-188F-63A6D2CF12FF}"/>
                </a:ext>
              </a:extLst>
            </p:cNvPr>
            <p:cNvSpPr/>
            <p:nvPr/>
          </p:nvSpPr>
          <p:spPr>
            <a:xfrm rot="-2922755">
              <a:off x="1782251" y="2689433"/>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829;p24">
              <a:extLst>
                <a:ext uri="{FF2B5EF4-FFF2-40B4-BE49-F238E27FC236}">
                  <a16:creationId xmlns:a16="http://schemas.microsoft.com/office/drawing/2014/main" id="{C71F3532-2650-5B9E-EB73-EA27ED736500}"/>
                </a:ext>
              </a:extLst>
            </p:cNvPr>
            <p:cNvSpPr/>
            <p:nvPr/>
          </p:nvSpPr>
          <p:spPr>
            <a:xfrm rot="-2922755">
              <a:off x="1781977" y="2683264"/>
              <a:ext cx="17915" cy="13561"/>
            </a:xfrm>
            <a:custGeom>
              <a:avLst/>
              <a:gdLst/>
              <a:ahLst/>
              <a:cxnLst/>
              <a:rect l="l" t="t" r="r" b="b"/>
              <a:pathLst>
                <a:path w="144" h="109" extrusionOk="0">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830;p24">
              <a:extLst>
                <a:ext uri="{FF2B5EF4-FFF2-40B4-BE49-F238E27FC236}">
                  <a16:creationId xmlns:a16="http://schemas.microsoft.com/office/drawing/2014/main" id="{D056F380-6FCF-CA90-D23B-7A9864B99996}"/>
                </a:ext>
              </a:extLst>
            </p:cNvPr>
            <p:cNvSpPr/>
            <p:nvPr/>
          </p:nvSpPr>
          <p:spPr>
            <a:xfrm rot="-2922755">
              <a:off x="1780926" y="2677052"/>
              <a:ext cx="18786" cy="13810"/>
            </a:xfrm>
            <a:custGeom>
              <a:avLst/>
              <a:gdLst/>
              <a:ahLst/>
              <a:cxnLst/>
              <a:rect l="l" t="t" r="r" b="b"/>
              <a:pathLst>
                <a:path w="151" h="111" extrusionOk="0">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831;p24">
              <a:extLst>
                <a:ext uri="{FF2B5EF4-FFF2-40B4-BE49-F238E27FC236}">
                  <a16:creationId xmlns:a16="http://schemas.microsoft.com/office/drawing/2014/main" id="{933F21DE-D901-C413-7A16-81E944BD1186}"/>
                </a:ext>
              </a:extLst>
            </p:cNvPr>
            <p:cNvSpPr/>
            <p:nvPr/>
          </p:nvSpPr>
          <p:spPr>
            <a:xfrm rot="-2922755">
              <a:off x="1780756" y="2670712"/>
              <a:ext cx="17791" cy="14058"/>
            </a:xfrm>
            <a:custGeom>
              <a:avLst/>
              <a:gdLst/>
              <a:ahLst/>
              <a:cxnLst/>
              <a:rect l="l" t="t" r="r" b="b"/>
              <a:pathLst>
                <a:path w="143" h="113" extrusionOk="0">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832;p24">
              <a:extLst>
                <a:ext uri="{FF2B5EF4-FFF2-40B4-BE49-F238E27FC236}">
                  <a16:creationId xmlns:a16="http://schemas.microsoft.com/office/drawing/2014/main" id="{BE3137EE-0942-4690-6A35-6689BDBAEDFE}"/>
                </a:ext>
              </a:extLst>
            </p:cNvPr>
            <p:cNvSpPr/>
            <p:nvPr/>
          </p:nvSpPr>
          <p:spPr>
            <a:xfrm rot="-2922755">
              <a:off x="1780075" y="2665317"/>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833;p24">
              <a:extLst>
                <a:ext uri="{FF2B5EF4-FFF2-40B4-BE49-F238E27FC236}">
                  <a16:creationId xmlns:a16="http://schemas.microsoft.com/office/drawing/2014/main" id="{D607B170-4BFB-0606-49CF-B22B2007B053}"/>
                </a:ext>
              </a:extLst>
            </p:cNvPr>
            <p:cNvSpPr/>
            <p:nvPr/>
          </p:nvSpPr>
          <p:spPr>
            <a:xfrm rot="-2922755">
              <a:off x="1779687" y="265901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834;p24">
              <a:extLst>
                <a:ext uri="{FF2B5EF4-FFF2-40B4-BE49-F238E27FC236}">
                  <a16:creationId xmlns:a16="http://schemas.microsoft.com/office/drawing/2014/main" id="{3F88722F-7E42-C491-6B41-A667732B6E9E}"/>
                </a:ext>
              </a:extLst>
            </p:cNvPr>
            <p:cNvSpPr/>
            <p:nvPr/>
          </p:nvSpPr>
          <p:spPr>
            <a:xfrm rot="-2922755">
              <a:off x="1778500" y="2652756"/>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835;p24">
              <a:extLst>
                <a:ext uri="{FF2B5EF4-FFF2-40B4-BE49-F238E27FC236}">
                  <a16:creationId xmlns:a16="http://schemas.microsoft.com/office/drawing/2014/main" id="{BE8D022F-6F5B-33B0-A17F-05DCFC3B7AA0}"/>
                </a:ext>
              </a:extLst>
            </p:cNvPr>
            <p:cNvSpPr/>
            <p:nvPr/>
          </p:nvSpPr>
          <p:spPr>
            <a:xfrm rot="-2922755">
              <a:off x="1778227" y="264658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836;p24">
              <a:extLst>
                <a:ext uri="{FF2B5EF4-FFF2-40B4-BE49-F238E27FC236}">
                  <a16:creationId xmlns:a16="http://schemas.microsoft.com/office/drawing/2014/main" id="{E615B24C-3D0F-4539-273D-2520F392371D}"/>
                </a:ext>
              </a:extLst>
            </p:cNvPr>
            <p:cNvSpPr/>
            <p:nvPr/>
          </p:nvSpPr>
          <p:spPr>
            <a:xfrm rot="-2922755">
              <a:off x="1777036" y="2640314"/>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837;p24">
              <a:extLst>
                <a:ext uri="{FF2B5EF4-FFF2-40B4-BE49-F238E27FC236}">
                  <a16:creationId xmlns:a16="http://schemas.microsoft.com/office/drawing/2014/main" id="{47476F5C-3BD0-ACE9-BDE6-D999CFC07506}"/>
                </a:ext>
              </a:extLst>
            </p:cNvPr>
            <p:cNvSpPr/>
            <p:nvPr/>
          </p:nvSpPr>
          <p:spPr>
            <a:xfrm rot="-2922755">
              <a:off x="1776866" y="263409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838;p24">
              <a:extLst>
                <a:ext uri="{FF2B5EF4-FFF2-40B4-BE49-F238E27FC236}">
                  <a16:creationId xmlns:a16="http://schemas.microsoft.com/office/drawing/2014/main" id="{8412DE73-466D-1E3B-4775-454282AA0CB6}"/>
                </a:ext>
              </a:extLst>
            </p:cNvPr>
            <p:cNvSpPr/>
            <p:nvPr/>
          </p:nvSpPr>
          <p:spPr>
            <a:xfrm rot="-2922755">
              <a:off x="1760211" y="2614397"/>
              <a:ext cx="49266" cy="36950"/>
            </a:xfrm>
            <a:custGeom>
              <a:avLst/>
              <a:gdLst/>
              <a:ahLst/>
              <a:cxnLst/>
              <a:rect l="l" t="t" r="r" b="b"/>
              <a:pathLst>
                <a:path w="396" h="297" extrusionOk="0">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839;p24">
              <a:extLst>
                <a:ext uri="{FF2B5EF4-FFF2-40B4-BE49-F238E27FC236}">
                  <a16:creationId xmlns:a16="http://schemas.microsoft.com/office/drawing/2014/main" id="{AE7B598B-E4D4-F9AF-C3E2-74F428B4B7A7}"/>
                </a:ext>
              </a:extLst>
            </p:cNvPr>
            <p:cNvSpPr/>
            <p:nvPr/>
          </p:nvSpPr>
          <p:spPr>
            <a:xfrm rot="-2922755">
              <a:off x="1832982" y="2667835"/>
              <a:ext cx="50510" cy="37448"/>
            </a:xfrm>
            <a:custGeom>
              <a:avLst/>
              <a:gdLst/>
              <a:ahLst/>
              <a:cxnLst/>
              <a:rect l="l" t="t" r="r" b="b"/>
              <a:pathLst>
                <a:path w="406" h="301" extrusionOk="0">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840;p24">
              <a:extLst>
                <a:ext uri="{FF2B5EF4-FFF2-40B4-BE49-F238E27FC236}">
                  <a16:creationId xmlns:a16="http://schemas.microsoft.com/office/drawing/2014/main" id="{3555FDF9-AB49-1D41-5D1E-C3E98AF9000E}"/>
                </a:ext>
              </a:extLst>
            </p:cNvPr>
            <p:cNvSpPr/>
            <p:nvPr/>
          </p:nvSpPr>
          <p:spPr>
            <a:xfrm rot="-2922755">
              <a:off x="1848783" y="2677248"/>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841;p24">
              <a:extLst>
                <a:ext uri="{FF2B5EF4-FFF2-40B4-BE49-F238E27FC236}">
                  <a16:creationId xmlns:a16="http://schemas.microsoft.com/office/drawing/2014/main" id="{50702788-B77E-7FC6-1B04-0893C839D44F}"/>
                </a:ext>
              </a:extLst>
            </p:cNvPr>
            <p:cNvSpPr/>
            <p:nvPr/>
          </p:nvSpPr>
          <p:spPr>
            <a:xfrm rot="-2922755">
              <a:off x="1848807" y="2674920"/>
              <a:ext cx="17791" cy="13561"/>
            </a:xfrm>
            <a:custGeom>
              <a:avLst/>
              <a:gdLst/>
              <a:ahLst/>
              <a:cxnLst/>
              <a:rect l="l" t="t" r="r" b="b"/>
              <a:pathLst>
                <a:path w="143" h="109" extrusionOk="0">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842;p24">
              <a:extLst>
                <a:ext uri="{FF2B5EF4-FFF2-40B4-BE49-F238E27FC236}">
                  <a16:creationId xmlns:a16="http://schemas.microsoft.com/office/drawing/2014/main" id="{DC95E4E9-9F74-9154-9D87-8F8FE3769CBC}"/>
                </a:ext>
              </a:extLst>
            </p:cNvPr>
            <p:cNvSpPr/>
            <p:nvPr/>
          </p:nvSpPr>
          <p:spPr>
            <a:xfrm rot="-2922755">
              <a:off x="1848460" y="2673350"/>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843;p24">
              <a:extLst>
                <a:ext uri="{FF2B5EF4-FFF2-40B4-BE49-F238E27FC236}">
                  <a16:creationId xmlns:a16="http://schemas.microsoft.com/office/drawing/2014/main" id="{C4E51E2E-BDC5-8C81-C076-10AEE4541A77}"/>
                </a:ext>
              </a:extLst>
            </p:cNvPr>
            <p:cNvSpPr/>
            <p:nvPr/>
          </p:nvSpPr>
          <p:spPr>
            <a:xfrm rot="-2922755">
              <a:off x="1848556" y="2671057"/>
              <a:ext cx="17791" cy="13561"/>
            </a:xfrm>
            <a:custGeom>
              <a:avLst/>
              <a:gdLst/>
              <a:ahLst/>
              <a:cxnLst/>
              <a:rect l="l" t="t" r="r" b="b"/>
              <a:pathLst>
                <a:path w="143" h="109" extrusionOk="0">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844;p24">
              <a:extLst>
                <a:ext uri="{FF2B5EF4-FFF2-40B4-BE49-F238E27FC236}">
                  <a16:creationId xmlns:a16="http://schemas.microsoft.com/office/drawing/2014/main" id="{D9BDFEC1-58D7-977A-D840-6D3153F1115A}"/>
                </a:ext>
              </a:extLst>
            </p:cNvPr>
            <p:cNvSpPr/>
            <p:nvPr/>
          </p:nvSpPr>
          <p:spPr>
            <a:xfrm rot="-2922755">
              <a:off x="1847803" y="2668688"/>
              <a:ext cx="18661" cy="13934"/>
            </a:xfrm>
            <a:custGeom>
              <a:avLst/>
              <a:gdLst/>
              <a:ahLst/>
              <a:cxnLst/>
              <a:rect l="l" t="t" r="r" b="b"/>
              <a:pathLst>
                <a:path w="150" h="112" extrusionOk="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845;p24">
              <a:extLst>
                <a:ext uri="{FF2B5EF4-FFF2-40B4-BE49-F238E27FC236}">
                  <a16:creationId xmlns:a16="http://schemas.microsoft.com/office/drawing/2014/main" id="{CFE0F76E-8436-08D2-289C-F9DA210DD333}"/>
                </a:ext>
              </a:extLst>
            </p:cNvPr>
            <p:cNvSpPr/>
            <p:nvPr/>
          </p:nvSpPr>
          <p:spPr>
            <a:xfrm rot="-2922755">
              <a:off x="1848187" y="2667181"/>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846;p24">
              <a:extLst>
                <a:ext uri="{FF2B5EF4-FFF2-40B4-BE49-F238E27FC236}">
                  <a16:creationId xmlns:a16="http://schemas.microsoft.com/office/drawing/2014/main" id="{39A3ABD4-FA74-0099-B6AE-D9B50CE23E20}"/>
                </a:ext>
              </a:extLst>
            </p:cNvPr>
            <p:cNvSpPr/>
            <p:nvPr/>
          </p:nvSpPr>
          <p:spPr>
            <a:xfrm rot="-2922755">
              <a:off x="1847297" y="2664759"/>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847;p24">
              <a:extLst>
                <a:ext uri="{FF2B5EF4-FFF2-40B4-BE49-F238E27FC236}">
                  <a16:creationId xmlns:a16="http://schemas.microsoft.com/office/drawing/2014/main" id="{DE1309B0-A1C4-B045-F1C9-76E7E9BE1BF8}"/>
                </a:ext>
              </a:extLst>
            </p:cNvPr>
            <p:cNvSpPr/>
            <p:nvPr/>
          </p:nvSpPr>
          <p:spPr>
            <a:xfrm rot="-2922755">
              <a:off x="1847623" y="2662352"/>
              <a:ext cx="17791" cy="14432"/>
            </a:xfrm>
            <a:custGeom>
              <a:avLst/>
              <a:gdLst/>
              <a:ahLst/>
              <a:cxnLst/>
              <a:rect l="l" t="t" r="r" b="b"/>
              <a:pathLst>
                <a:path w="143" h="116"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848;p24">
              <a:extLst>
                <a:ext uri="{FF2B5EF4-FFF2-40B4-BE49-F238E27FC236}">
                  <a16:creationId xmlns:a16="http://schemas.microsoft.com/office/drawing/2014/main" id="{8C1EF4EE-1FB3-30D7-CBA7-1F24AB8BB94D}"/>
                </a:ext>
              </a:extLst>
            </p:cNvPr>
            <p:cNvSpPr/>
            <p:nvPr/>
          </p:nvSpPr>
          <p:spPr>
            <a:xfrm rot="-2922755">
              <a:off x="1847000" y="2660918"/>
              <a:ext cx="18786" cy="13436"/>
            </a:xfrm>
            <a:custGeom>
              <a:avLst/>
              <a:gdLst/>
              <a:ahLst/>
              <a:cxnLst/>
              <a:rect l="l" t="t" r="r" b="b"/>
              <a:pathLst>
                <a:path w="151" h="108"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849;p24">
              <a:extLst>
                <a:ext uri="{FF2B5EF4-FFF2-40B4-BE49-F238E27FC236}">
                  <a16:creationId xmlns:a16="http://schemas.microsoft.com/office/drawing/2014/main" id="{E71A01C0-1C3E-3FB8-273A-D429C9006ACD}"/>
                </a:ext>
              </a:extLst>
            </p:cNvPr>
            <p:cNvSpPr/>
            <p:nvPr/>
          </p:nvSpPr>
          <p:spPr>
            <a:xfrm rot="-2922755">
              <a:off x="1847164" y="2658527"/>
              <a:ext cx="17915" cy="13934"/>
            </a:xfrm>
            <a:custGeom>
              <a:avLst/>
              <a:gdLst/>
              <a:ahLst/>
              <a:cxnLst/>
              <a:rect l="l" t="t" r="r" b="b"/>
              <a:pathLst>
                <a:path w="144" h="112" extrusionOk="0">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850;p24">
              <a:extLst>
                <a:ext uri="{FF2B5EF4-FFF2-40B4-BE49-F238E27FC236}">
                  <a16:creationId xmlns:a16="http://schemas.microsoft.com/office/drawing/2014/main" id="{50D8A54D-9163-9750-5868-F77E4B648A8C}"/>
                </a:ext>
              </a:extLst>
            </p:cNvPr>
            <p:cNvSpPr/>
            <p:nvPr/>
          </p:nvSpPr>
          <p:spPr>
            <a:xfrm rot="-2922755">
              <a:off x="1846802" y="2657020"/>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851;p24">
              <a:extLst>
                <a:ext uri="{FF2B5EF4-FFF2-40B4-BE49-F238E27FC236}">
                  <a16:creationId xmlns:a16="http://schemas.microsoft.com/office/drawing/2014/main" id="{50467064-9C99-1D5B-4FB4-1BCAC35D8560}"/>
                </a:ext>
              </a:extLst>
            </p:cNvPr>
            <p:cNvSpPr/>
            <p:nvPr/>
          </p:nvSpPr>
          <p:spPr>
            <a:xfrm rot="-2922755">
              <a:off x="1846783" y="2654599"/>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852;p24">
              <a:extLst>
                <a:ext uri="{FF2B5EF4-FFF2-40B4-BE49-F238E27FC236}">
                  <a16:creationId xmlns:a16="http://schemas.microsoft.com/office/drawing/2014/main" id="{F49921D8-B52A-9DDC-8CE3-09F2EB9B2639}"/>
                </a:ext>
              </a:extLst>
            </p:cNvPr>
            <p:cNvSpPr/>
            <p:nvPr/>
          </p:nvSpPr>
          <p:spPr>
            <a:xfrm rot="-2922755">
              <a:off x="1830807" y="2640012"/>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853;p24">
              <a:extLst>
                <a:ext uri="{FF2B5EF4-FFF2-40B4-BE49-F238E27FC236}">
                  <a16:creationId xmlns:a16="http://schemas.microsoft.com/office/drawing/2014/main" id="{607B8B8B-2FF9-A55D-0522-5329A0EEEFAB}"/>
                </a:ext>
              </a:extLst>
            </p:cNvPr>
            <p:cNvSpPr/>
            <p:nvPr/>
          </p:nvSpPr>
          <p:spPr>
            <a:xfrm rot="-2922755">
              <a:off x="1897126" y="2637153"/>
              <a:ext cx="50510" cy="37945"/>
            </a:xfrm>
            <a:custGeom>
              <a:avLst/>
              <a:gdLst/>
              <a:ahLst/>
              <a:cxnLst/>
              <a:rect l="l" t="t" r="r" b="b"/>
              <a:pathLst>
                <a:path w="406" h="305" extrusionOk="0">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854;p24">
              <a:extLst>
                <a:ext uri="{FF2B5EF4-FFF2-40B4-BE49-F238E27FC236}">
                  <a16:creationId xmlns:a16="http://schemas.microsoft.com/office/drawing/2014/main" id="{7FA47854-1DF8-BB5E-D61C-542FA458B513}"/>
                </a:ext>
              </a:extLst>
            </p:cNvPr>
            <p:cNvSpPr/>
            <p:nvPr/>
          </p:nvSpPr>
          <p:spPr>
            <a:xfrm rot="-2922755">
              <a:off x="1913362" y="2651915"/>
              <a:ext cx="18661" cy="13934"/>
            </a:xfrm>
            <a:custGeom>
              <a:avLst/>
              <a:gdLst/>
              <a:ahLst/>
              <a:cxnLst/>
              <a:rect l="l" t="t" r="r" b="b"/>
              <a:pathLst>
                <a:path w="150" h="112" extrusionOk="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855;p24">
              <a:extLst>
                <a:ext uri="{FF2B5EF4-FFF2-40B4-BE49-F238E27FC236}">
                  <a16:creationId xmlns:a16="http://schemas.microsoft.com/office/drawing/2014/main" id="{4D00585E-DB27-002B-5E03-855E8665807A}"/>
                </a:ext>
              </a:extLst>
            </p:cNvPr>
            <p:cNvSpPr/>
            <p:nvPr/>
          </p:nvSpPr>
          <p:spPr>
            <a:xfrm rot="-2922755">
              <a:off x="1914069" y="2654306"/>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856;p24">
              <a:extLst>
                <a:ext uri="{FF2B5EF4-FFF2-40B4-BE49-F238E27FC236}">
                  <a16:creationId xmlns:a16="http://schemas.microsoft.com/office/drawing/2014/main" id="{1274CF38-A29A-4F8B-6AA4-6F195BAD2BAB}"/>
                </a:ext>
              </a:extLst>
            </p:cNvPr>
            <p:cNvSpPr/>
            <p:nvPr/>
          </p:nvSpPr>
          <p:spPr>
            <a:xfrm rot="-2922755">
              <a:off x="1914020" y="265657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857;p24">
              <a:extLst>
                <a:ext uri="{FF2B5EF4-FFF2-40B4-BE49-F238E27FC236}">
                  <a16:creationId xmlns:a16="http://schemas.microsoft.com/office/drawing/2014/main" id="{963FAFAA-00AA-49B6-AB42-237DAF68D30E}"/>
                </a:ext>
              </a:extLst>
            </p:cNvPr>
            <p:cNvSpPr/>
            <p:nvPr/>
          </p:nvSpPr>
          <p:spPr>
            <a:xfrm rot="-2922755">
              <a:off x="1914507" y="2658084"/>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858;p24">
              <a:extLst>
                <a:ext uri="{FF2B5EF4-FFF2-40B4-BE49-F238E27FC236}">
                  <a16:creationId xmlns:a16="http://schemas.microsoft.com/office/drawing/2014/main" id="{36E3226C-88D6-1F67-1783-5225A0F00058}"/>
                </a:ext>
              </a:extLst>
            </p:cNvPr>
            <p:cNvSpPr/>
            <p:nvPr/>
          </p:nvSpPr>
          <p:spPr>
            <a:xfrm rot="-2922755">
              <a:off x="1914343" y="2660475"/>
              <a:ext cx="18661" cy="13436"/>
            </a:xfrm>
            <a:custGeom>
              <a:avLst/>
              <a:gdLst/>
              <a:ahLst/>
              <a:cxnLst/>
              <a:rect l="l" t="t" r="r" b="b"/>
              <a:pathLst>
                <a:path w="150" h="108" extrusionOk="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859;p24">
              <a:extLst>
                <a:ext uri="{FF2B5EF4-FFF2-40B4-BE49-F238E27FC236}">
                  <a16:creationId xmlns:a16="http://schemas.microsoft.com/office/drawing/2014/main" id="{7C36F27F-2A4E-00F0-AC03-C887761250FE}"/>
                </a:ext>
              </a:extLst>
            </p:cNvPr>
            <p:cNvSpPr/>
            <p:nvPr/>
          </p:nvSpPr>
          <p:spPr>
            <a:xfrm rot="-2922755">
              <a:off x="1914909" y="2662059"/>
              <a:ext cx="17791" cy="14307"/>
            </a:xfrm>
            <a:custGeom>
              <a:avLst/>
              <a:gdLst/>
              <a:ahLst/>
              <a:cxnLst/>
              <a:rect l="l" t="t" r="r" b="b"/>
              <a:pathLst>
                <a:path w="143" h="115" extrusionOk="0">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860;p24">
              <a:extLst>
                <a:ext uri="{FF2B5EF4-FFF2-40B4-BE49-F238E27FC236}">
                  <a16:creationId xmlns:a16="http://schemas.microsoft.com/office/drawing/2014/main" id="{F051C5B0-E12D-8731-1984-0C28593CB768}"/>
                </a:ext>
              </a:extLst>
            </p:cNvPr>
            <p:cNvSpPr/>
            <p:nvPr/>
          </p:nvSpPr>
          <p:spPr>
            <a:xfrm rot="-2922755">
              <a:off x="1914583" y="2664467"/>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861;p24">
              <a:extLst>
                <a:ext uri="{FF2B5EF4-FFF2-40B4-BE49-F238E27FC236}">
                  <a16:creationId xmlns:a16="http://schemas.microsoft.com/office/drawing/2014/main" id="{6ACCE88C-2855-3B99-47EC-4CFE27DE5F79}"/>
                </a:ext>
              </a:extLst>
            </p:cNvPr>
            <p:cNvSpPr/>
            <p:nvPr/>
          </p:nvSpPr>
          <p:spPr>
            <a:xfrm rot="-2922755">
              <a:off x="1915529" y="2666738"/>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862;p24">
              <a:extLst>
                <a:ext uri="{FF2B5EF4-FFF2-40B4-BE49-F238E27FC236}">
                  <a16:creationId xmlns:a16="http://schemas.microsoft.com/office/drawing/2014/main" id="{04203DE1-D2CC-D533-9B1C-80CB66A472F8}"/>
                </a:ext>
              </a:extLst>
            </p:cNvPr>
            <p:cNvSpPr/>
            <p:nvPr/>
          </p:nvSpPr>
          <p:spPr>
            <a:xfrm rot="-2922755">
              <a:off x="1915068" y="2668224"/>
              <a:ext cx="18786" cy="14058"/>
            </a:xfrm>
            <a:custGeom>
              <a:avLst/>
              <a:gdLst/>
              <a:ahLst/>
              <a:cxnLst/>
              <a:rect l="l" t="t" r="r" b="b"/>
              <a:pathLst>
                <a:path w="151" h="113" extrusionOk="0">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863;p24">
              <a:extLst>
                <a:ext uri="{FF2B5EF4-FFF2-40B4-BE49-F238E27FC236}">
                  <a16:creationId xmlns:a16="http://schemas.microsoft.com/office/drawing/2014/main" id="{F43ED380-8EB4-C4C2-C638-759BD7754D0A}"/>
                </a:ext>
              </a:extLst>
            </p:cNvPr>
            <p:cNvSpPr/>
            <p:nvPr/>
          </p:nvSpPr>
          <p:spPr>
            <a:xfrm rot="-2922755">
              <a:off x="1915774" y="2670615"/>
              <a:ext cx="17915" cy="13561"/>
            </a:xfrm>
            <a:custGeom>
              <a:avLst/>
              <a:gdLst/>
              <a:ahLst/>
              <a:cxnLst/>
              <a:rect l="l" t="t" r="r" b="b"/>
              <a:pathLst>
                <a:path w="144" h="109" extrusionOk="0">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864;p24">
              <a:extLst>
                <a:ext uri="{FF2B5EF4-FFF2-40B4-BE49-F238E27FC236}">
                  <a16:creationId xmlns:a16="http://schemas.microsoft.com/office/drawing/2014/main" id="{F8BCD500-EEA1-4331-5CDA-245BF18878C7}"/>
                </a:ext>
              </a:extLst>
            </p:cNvPr>
            <p:cNvSpPr/>
            <p:nvPr/>
          </p:nvSpPr>
          <p:spPr>
            <a:xfrm rot="-2922755">
              <a:off x="1915746" y="2672933"/>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865;p24">
              <a:extLst>
                <a:ext uri="{FF2B5EF4-FFF2-40B4-BE49-F238E27FC236}">
                  <a16:creationId xmlns:a16="http://schemas.microsoft.com/office/drawing/2014/main" id="{9A05E58F-235B-6CAD-1283-FB3CFBDC7E38}"/>
                </a:ext>
              </a:extLst>
            </p:cNvPr>
            <p:cNvSpPr/>
            <p:nvPr/>
          </p:nvSpPr>
          <p:spPr>
            <a:xfrm rot="-2922755">
              <a:off x="1916046" y="2674524"/>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866;p24">
              <a:extLst>
                <a:ext uri="{FF2B5EF4-FFF2-40B4-BE49-F238E27FC236}">
                  <a16:creationId xmlns:a16="http://schemas.microsoft.com/office/drawing/2014/main" id="{6F496996-CB94-182B-EC37-0A8E679BD46A}"/>
                </a:ext>
              </a:extLst>
            </p:cNvPr>
            <p:cNvSpPr/>
            <p:nvPr/>
          </p:nvSpPr>
          <p:spPr>
            <a:xfrm rot="-2922755">
              <a:off x="1900833" y="266588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867;p24">
              <a:extLst>
                <a:ext uri="{FF2B5EF4-FFF2-40B4-BE49-F238E27FC236}">
                  <a16:creationId xmlns:a16="http://schemas.microsoft.com/office/drawing/2014/main" id="{9F1C25E4-3A10-37DC-B5CA-AAB8561D6344}"/>
                </a:ext>
              </a:extLst>
            </p:cNvPr>
            <p:cNvSpPr/>
            <p:nvPr/>
          </p:nvSpPr>
          <p:spPr>
            <a:xfrm rot="-2922755">
              <a:off x="1962704" y="2606942"/>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868;p24">
              <a:extLst>
                <a:ext uri="{FF2B5EF4-FFF2-40B4-BE49-F238E27FC236}">
                  <a16:creationId xmlns:a16="http://schemas.microsoft.com/office/drawing/2014/main" id="{0513E871-DEDE-E738-9502-38F7A8AF8AB0}"/>
                </a:ext>
              </a:extLst>
            </p:cNvPr>
            <p:cNvSpPr/>
            <p:nvPr/>
          </p:nvSpPr>
          <p:spPr>
            <a:xfrm rot="-2922755">
              <a:off x="1979600" y="2627574"/>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869;p24">
              <a:extLst>
                <a:ext uri="{FF2B5EF4-FFF2-40B4-BE49-F238E27FC236}">
                  <a16:creationId xmlns:a16="http://schemas.microsoft.com/office/drawing/2014/main" id="{0C6F2C13-3D4A-B45F-9AF3-A1D97A8F2F98}"/>
                </a:ext>
              </a:extLst>
            </p:cNvPr>
            <p:cNvSpPr/>
            <p:nvPr/>
          </p:nvSpPr>
          <p:spPr>
            <a:xfrm rot="-2922755">
              <a:off x="1979915" y="263383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870;p24">
              <a:extLst>
                <a:ext uri="{FF2B5EF4-FFF2-40B4-BE49-F238E27FC236}">
                  <a16:creationId xmlns:a16="http://schemas.microsoft.com/office/drawing/2014/main" id="{46428B83-16E1-DB8A-DA16-4C6FF5F26DBA}"/>
                </a:ext>
              </a:extLst>
            </p:cNvPr>
            <p:cNvSpPr/>
            <p:nvPr/>
          </p:nvSpPr>
          <p:spPr>
            <a:xfrm rot="-2922755">
              <a:off x="1981106" y="2639984"/>
              <a:ext cx="17542" cy="13561"/>
            </a:xfrm>
            <a:custGeom>
              <a:avLst/>
              <a:gdLst/>
              <a:ahLst/>
              <a:cxnLst/>
              <a:rect l="l" t="t" r="r" b="b"/>
              <a:pathLst>
                <a:path w="141" h="109" extrusionOk="0">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871;p24">
              <a:extLst>
                <a:ext uri="{FF2B5EF4-FFF2-40B4-BE49-F238E27FC236}">
                  <a16:creationId xmlns:a16="http://schemas.microsoft.com/office/drawing/2014/main" id="{EEC44800-6754-9000-A5D1-7E4CE24E4171}"/>
                </a:ext>
              </a:extLst>
            </p:cNvPr>
            <p:cNvSpPr/>
            <p:nvPr/>
          </p:nvSpPr>
          <p:spPr>
            <a:xfrm rot="-2922755">
              <a:off x="1980954" y="2645487"/>
              <a:ext cx="18786" cy="14307"/>
            </a:xfrm>
            <a:custGeom>
              <a:avLst/>
              <a:gdLst/>
              <a:ahLst/>
              <a:cxnLst/>
              <a:rect l="l" t="t" r="r" b="b"/>
              <a:pathLst>
                <a:path w="151" h="115" extrusionOk="0">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872;p24">
              <a:extLst>
                <a:ext uri="{FF2B5EF4-FFF2-40B4-BE49-F238E27FC236}">
                  <a16:creationId xmlns:a16="http://schemas.microsoft.com/office/drawing/2014/main" id="{5374450F-822B-1EFA-CC89-302DAB279698}"/>
                </a:ext>
              </a:extLst>
            </p:cNvPr>
            <p:cNvSpPr/>
            <p:nvPr/>
          </p:nvSpPr>
          <p:spPr>
            <a:xfrm rot="-2922755">
              <a:off x="1982004" y="2651699"/>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873;p24">
              <a:extLst>
                <a:ext uri="{FF2B5EF4-FFF2-40B4-BE49-F238E27FC236}">
                  <a16:creationId xmlns:a16="http://schemas.microsoft.com/office/drawing/2014/main" id="{42A8736A-3E98-A863-6417-78B7B02FC0BC}"/>
                </a:ext>
              </a:extLst>
            </p:cNvPr>
            <p:cNvSpPr/>
            <p:nvPr/>
          </p:nvSpPr>
          <p:spPr>
            <a:xfrm rot="-2922755">
              <a:off x="1982184" y="2658035"/>
              <a:ext cx="18786" cy="13561"/>
            </a:xfrm>
            <a:custGeom>
              <a:avLst/>
              <a:gdLst/>
              <a:ahLst/>
              <a:cxnLst/>
              <a:rect l="l" t="t" r="r" b="b"/>
              <a:pathLst>
                <a:path w="151" h="109" extrusionOk="0">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874;p24">
              <a:extLst>
                <a:ext uri="{FF2B5EF4-FFF2-40B4-BE49-F238E27FC236}">
                  <a16:creationId xmlns:a16="http://schemas.microsoft.com/office/drawing/2014/main" id="{3BCAC644-5379-251C-E003-F1377651C249}"/>
                </a:ext>
              </a:extLst>
            </p:cNvPr>
            <p:cNvSpPr/>
            <p:nvPr/>
          </p:nvSpPr>
          <p:spPr>
            <a:xfrm rot="-2922755">
              <a:off x="1983350" y="266425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875;p24">
              <a:extLst>
                <a:ext uri="{FF2B5EF4-FFF2-40B4-BE49-F238E27FC236}">
                  <a16:creationId xmlns:a16="http://schemas.microsoft.com/office/drawing/2014/main" id="{D868D7E2-CA0F-0FC2-63E9-35A59923257B}"/>
                </a:ext>
              </a:extLst>
            </p:cNvPr>
            <p:cNvSpPr/>
            <p:nvPr/>
          </p:nvSpPr>
          <p:spPr>
            <a:xfrm rot="-2922755">
              <a:off x="1983818" y="2670850"/>
              <a:ext cx="17791" cy="13436"/>
            </a:xfrm>
            <a:custGeom>
              <a:avLst/>
              <a:gdLst/>
              <a:ahLst/>
              <a:cxnLst/>
              <a:rect l="l" t="t" r="r" b="b"/>
              <a:pathLst>
                <a:path w="143" h="108" extrusionOk="0">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876;p24">
              <a:extLst>
                <a:ext uri="{FF2B5EF4-FFF2-40B4-BE49-F238E27FC236}">
                  <a16:creationId xmlns:a16="http://schemas.microsoft.com/office/drawing/2014/main" id="{0EB464F1-0E16-5F8F-ED33-F166CB173272}"/>
                </a:ext>
              </a:extLst>
            </p:cNvPr>
            <p:cNvSpPr/>
            <p:nvPr/>
          </p:nvSpPr>
          <p:spPr>
            <a:xfrm rot="-2922755">
              <a:off x="1984814" y="2676692"/>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877;p24">
              <a:extLst>
                <a:ext uri="{FF2B5EF4-FFF2-40B4-BE49-F238E27FC236}">
                  <a16:creationId xmlns:a16="http://schemas.microsoft.com/office/drawing/2014/main" id="{5D8EB039-1841-1968-7EF0-493A632C9D20}"/>
                </a:ext>
              </a:extLst>
            </p:cNvPr>
            <p:cNvSpPr/>
            <p:nvPr/>
          </p:nvSpPr>
          <p:spPr>
            <a:xfrm rot="-2922755">
              <a:off x="1985175" y="2683329"/>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878;p24">
              <a:extLst>
                <a:ext uri="{FF2B5EF4-FFF2-40B4-BE49-F238E27FC236}">
                  <a16:creationId xmlns:a16="http://schemas.microsoft.com/office/drawing/2014/main" id="{C0CE7EC7-B3F8-3EA0-B0D0-DC0BB524CDEF}"/>
                </a:ext>
              </a:extLst>
            </p:cNvPr>
            <p:cNvSpPr/>
            <p:nvPr/>
          </p:nvSpPr>
          <p:spPr>
            <a:xfrm rot="-2922755">
              <a:off x="1986218" y="2689150"/>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879;p24">
              <a:extLst>
                <a:ext uri="{FF2B5EF4-FFF2-40B4-BE49-F238E27FC236}">
                  <a16:creationId xmlns:a16="http://schemas.microsoft.com/office/drawing/2014/main" id="{51AB62EB-78B9-01CF-9858-810E198691E3}"/>
                </a:ext>
              </a:extLst>
            </p:cNvPr>
            <p:cNvSpPr/>
            <p:nvPr/>
          </p:nvSpPr>
          <p:spPr>
            <a:xfrm rot="-2922755">
              <a:off x="1986337" y="2694980"/>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880;p24">
              <a:extLst>
                <a:ext uri="{FF2B5EF4-FFF2-40B4-BE49-F238E27FC236}">
                  <a16:creationId xmlns:a16="http://schemas.microsoft.com/office/drawing/2014/main" id="{B5C3C572-EBE3-7E50-D91F-A21A5749C1F7}"/>
                </a:ext>
              </a:extLst>
            </p:cNvPr>
            <p:cNvSpPr/>
            <p:nvPr/>
          </p:nvSpPr>
          <p:spPr>
            <a:xfrm rot="-2922755">
              <a:off x="1971330" y="2691557"/>
              <a:ext cx="49391" cy="37448"/>
            </a:xfrm>
            <a:custGeom>
              <a:avLst/>
              <a:gdLst/>
              <a:ahLst/>
              <a:cxnLst/>
              <a:rect l="l" t="t" r="r" b="b"/>
              <a:pathLst>
                <a:path w="397" h="301" extrusionOk="0">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881;p24">
              <a:extLst>
                <a:ext uri="{FF2B5EF4-FFF2-40B4-BE49-F238E27FC236}">
                  <a16:creationId xmlns:a16="http://schemas.microsoft.com/office/drawing/2014/main" id="{028D5E5A-173C-F569-7EEF-EB48A8C89BA2}"/>
                </a:ext>
              </a:extLst>
            </p:cNvPr>
            <p:cNvSpPr/>
            <p:nvPr/>
          </p:nvSpPr>
          <p:spPr>
            <a:xfrm rot="-2922755">
              <a:off x="2036832" y="2577162"/>
              <a:ext cx="37447" cy="37323"/>
            </a:xfrm>
            <a:custGeom>
              <a:avLst/>
              <a:gdLst/>
              <a:ahLst/>
              <a:cxnLst/>
              <a:rect l="l" t="t" r="r" b="b"/>
              <a:pathLst>
                <a:path w="301" h="300"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882;p24">
              <a:extLst>
                <a:ext uri="{FF2B5EF4-FFF2-40B4-BE49-F238E27FC236}">
                  <a16:creationId xmlns:a16="http://schemas.microsoft.com/office/drawing/2014/main" id="{A70FDE12-6BF9-4F37-4918-C2D0CDC5BC7C}"/>
                </a:ext>
              </a:extLst>
            </p:cNvPr>
            <p:cNvSpPr/>
            <p:nvPr/>
          </p:nvSpPr>
          <p:spPr>
            <a:xfrm rot="-2922755">
              <a:off x="2048028" y="2603386"/>
              <a:ext cx="17791" cy="13436"/>
            </a:xfrm>
            <a:custGeom>
              <a:avLst/>
              <a:gdLst/>
              <a:ahLst/>
              <a:cxnLst/>
              <a:rect l="l" t="t" r="r" b="b"/>
              <a:pathLst>
                <a:path w="143" h="108" extrusionOk="0">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883;p24">
              <a:extLst>
                <a:ext uri="{FF2B5EF4-FFF2-40B4-BE49-F238E27FC236}">
                  <a16:creationId xmlns:a16="http://schemas.microsoft.com/office/drawing/2014/main" id="{91FE78C3-C356-7235-06C2-FDE5BB554792}"/>
                </a:ext>
              </a:extLst>
            </p:cNvPr>
            <p:cNvSpPr/>
            <p:nvPr/>
          </p:nvSpPr>
          <p:spPr>
            <a:xfrm rot="-2922755">
              <a:off x="2048542" y="261354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884;p24">
              <a:extLst>
                <a:ext uri="{FF2B5EF4-FFF2-40B4-BE49-F238E27FC236}">
                  <a16:creationId xmlns:a16="http://schemas.microsoft.com/office/drawing/2014/main" id="{07B7346A-8A5C-9E63-229D-F49A98F92E24}"/>
                </a:ext>
              </a:extLst>
            </p:cNvPr>
            <p:cNvSpPr/>
            <p:nvPr/>
          </p:nvSpPr>
          <p:spPr>
            <a:xfrm rot="-2922755">
              <a:off x="2050005" y="2623604"/>
              <a:ext cx="17791" cy="13561"/>
            </a:xfrm>
            <a:custGeom>
              <a:avLst/>
              <a:gdLst/>
              <a:ahLst/>
              <a:cxnLst/>
              <a:rect l="l" t="t" r="r" b="b"/>
              <a:pathLst>
                <a:path w="143" h="109" extrusionOk="0">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885;p24">
              <a:extLst>
                <a:ext uri="{FF2B5EF4-FFF2-40B4-BE49-F238E27FC236}">
                  <a16:creationId xmlns:a16="http://schemas.microsoft.com/office/drawing/2014/main" id="{BFAC55C7-109B-1ED3-18B7-3507976761CB}"/>
                </a:ext>
              </a:extLst>
            </p:cNvPr>
            <p:cNvSpPr/>
            <p:nvPr/>
          </p:nvSpPr>
          <p:spPr>
            <a:xfrm rot="-2922755">
              <a:off x="2050659" y="2633702"/>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886;p24">
              <a:extLst>
                <a:ext uri="{FF2B5EF4-FFF2-40B4-BE49-F238E27FC236}">
                  <a16:creationId xmlns:a16="http://schemas.microsoft.com/office/drawing/2014/main" id="{FEC31D78-498E-AECD-15AB-03F442503DC7}"/>
                </a:ext>
              </a:extLst>
            </p:cNvPr>
            <p:cNvSpPr/>
            <p:nvPr/>
          </p:nvSpPr>
          <p:spPr>
            <a:xfrm rot="-2922755">
              <a:off x="2052309" y="2643799"/>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887;p24">
              <a:extLst>
                <a:ext uri="{FF2B5EF4-FFF2-40B4-BE49-F238E27FC236}">
                  <a16:creationId xmlns:a16="http://schemas.microsoft.com/office/drawing/2014/main" id="{E3173832-0164-F08B-C0FD-BF1385F70C50}"/>
                </a:ext>
              </a:extLst>
            </p:cNvPr>
            <p:cNvSpPr/>
            <p:nvPr/>
          </p:nvSpPr>
          <p:spPr>
            <a:xfrm rot="-2922755">
              <a:off x="2052845" y="265400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888;p24">
              <a:extLst>
                <a:ext uri="{FF2B5EF4-FFF2-40B4-BE49-F238E27FC236}">
                  <a16:creationId xmlns:a16="http://schemas.microsoft.com/office/drawing/2014/main" id="{7D4ED5E6-BD5B-080E-4C82-E3FBB7D3EE40}"/>
                </a:ext>
              </a:extLst>
            </p:cNvPr>
            <p:cNvSpPr/>
            <p:nvPr/>
          </p:nvSpPr>
          <p:spPr>
            <a:xfrm rot="-2922755">
              <a:off x="2054599" y="2664983"/>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889;p24">
              <a:extLst>
                <a:ext uri="{FF2B5EF4-FFF2-40B4-BE49-F238E27FC236}">
                  <a16:creationId xmlns:a16="http://schemas.microsoft.com/office/drawing/2014/main" id="{C9F4ED20-C64A-7E8C-913B-5215F5435EC7}"/>
                </a:ext>
              </a:extLst>
            </p:cNvPr>
            <p:cNvSpPr/>
            <p:nvPr/>
          </p:nvSpPr>
          <p:spPr>
            <a:xfrm rot="-2922755">
              <a:off x="2055135" y="2675191"/>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890;p24">
              <a:extLst>
                <a:ext uri="{FF2B5EF4-FFF2-40B4-BE49-F238E27FC236}">
                  <a16:creationId xmlns:a16="http://schemas.microsoft.com/office/drawing/2014/main" id="{AD2DAE92-7AC3-ED43-6067-42FC4471789F}"/>
                </a:ext>
              </a:extLst>
            </p:cNvPr>
            <p:cNvSpPr/>
            <p:nvPr/>
          </p:nvSpPr>
          <p:spPr>
            <a:xfrm rot="-2922755">
              <a:off x="2056602" y="2685258"/>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891;p24">
              <a:extLst>
                <a:ext uri="{FF2B5EF4-FFF2-40B4-BE49-F238E27FC236}">
                  <a16:creationId xmlns:a16="http://schemas.microsoft.com/office/drawing/2014/main" id="{2D5748CE-AE8D-CD1C-6471-E29FD95590E8}"/>
                </a:ext>
              </a:extLst>
            </p:cNvPr>
            <p:cNvSpPr/>
            <p:nvPr/>
          </p:nvSpPr>
          <p:spPr>
            <a:xfrm rot="-2922755">
              <a:off x="2057163" y="2695398"/>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892;p24">
              <a:extLst>
                <a:ext uri="{FF2B5EF4-FFF2-40B4-BE49-F238E27FC236}">
                  <a16:creationId xmlns:a16="http://schemas.microsoft.com/office/drawing/2014/main" id="{39CB5D73-A7FC-E3DC-149D-47157A97EFE6}"/>
                </a:ext>
              </a:extLst>
            </p:cNvPr>
            <p:cNvSpPr/>
            <p:nvPr/>
          </p:nvSpPr>
          <p:spPr>
            <a:xfrm rot="-2922755">
              <a:off x="2058672" y="270555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893;p24">
              <a:extLst>
                <a:ext uri="{FF2B5EF4-FFF2-40B4-BE49-F238E27FC236}">
                  <a16:creationId xmlns:a16="http://schemas.microsoft.com/office/drawing/2014/main" id="{AD7AAF14-B33E-70C6-E0BA-100C27959BB0}"/>
                </a:ext>
              </a:extLst>
            </p:cNvPr>
            <p:cNvSpPr/>
            <p:nvPr/>
          </p:nvSpPr>
          <p:spPr>
            <a:xfrm rot="-2922755">
              <a:off x="2059356" y="2716093"/>
              <a:ext cx="17791" cy="13561"/>
            </a:xfrm>
            <a:custGeom>
              <a:avLst/>
              <a:gdLst/>
              <a:ahLst/>
              <a:cxnLst/>
              <a:rect l="l" t="t" r="r" b="b"/>
              <a:pathLst>
                <a:path w="143" h="109" extrusionOk="0">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894;p24">
              <a:extLst>
                <a:ext uri="{FF2B5EF4-FFF2-40B4-BE49-F238E27FC236}">
                  <a16:creationId xmlns:a16="http://schemas.microsoft.com/office/drawing/2014/main" id="{A5965E27-6F5E-3704-60A0-D0EBFCB86D4C}"/>
                </a:ext>
              </a:extLst>
            </p:cNvPr>
            <p:cNvSpPr/>
            <p:nvPr/>
          </p:nvSpPr>
          <p:spPr>
            <a:xfrm rot="-2922755">
              <a:off x="2045090" y="2717700"/>
              <a:ext cx="49515" cy="37821"/>
            </a:xfrm>
            <a:custGeom>
              <a:avLst/>
              <a:gdLst/>
              <a:ahLst/>
              <a:cxnLst/>
              <a:rect l="l" t="t" r="r" b="b"/>
              <a:pathLst>
                <a:path w="398" h="304" extrusionOk="0">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895;p24">
              <a:extLst>
                <a:ext uri="{FF2B5EF4-FFF2-40B4-BE49-F238E27FC236}">
                  <a16:creationId xmlns:a16="http://schemas.microsoft.com/office/drawing/2014/main" id="{22BB38D8-2EC2-46A0-4B2E-764BAF6DC94B}"/>
                </a:ext>
              </a:extLst>
            </p:cNvPr>
            <p:cNvSpPr/>
            <p:nvPr/>
          </p:nvSpPr>
          <p:spPr>
            <a:xfrm rot="-2922755">
              <a:off x="2103250" y="2548410"/>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896;p24">
              <a:extLst>
                <a:ext uri="{FF2B5EF4-FFF2-40B4-BE49-F238E27FC236}">
                  <a16:creationId xmlns:a16="http://schemas.microsoft.com/office/drawing/2014/main" id="{D4021579-F571-781E-677E-AA6CD36A0F6B}"/>
                </a:ext>
              </a:extLst>
            </p:cNvPr>
            <p:cNvSpPr/>
            <p:nvPr/>
          </p:nvSpPr>
          <p:spPr>
            <a:xfrm rot="-2922755">
              <a:off x="2121102" y="257940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897;p24">
              <a:extLst>
                <a:ext uri="{FF2B5EF4-FFF2-40B4-BE49-F238E27FC236}">
                  <a16:creationId xmlns:a16="http://schemas.microsoft.com/office/drawing/2014/main" id="{5451C5BB-5A6E-B78F-810C-3021DF238873}"/>
                </a:ext>
              </a:extLst>
            </p:cNvPr>
            <p:cNvSpPr/>
            <p:nvPr/>
          </p:nvSpPr>
          <p:spPr>
            <a:xfrm rot="-2922755">
              <a:off x="2122482" y="2594193"/>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898;p24">
              <a:extLst>
                <a:ext uri="{FF2B5EF4-FFF2-40B4-BE49-F238E27FC236}">
                  <a16:creationId xmlns:a16="http://schemas.microsoft.com/office/drawing/2014/main" id="{E931F15E-6C2C-23EB-AF2A-A20EE580225F}"/>
                </a:ext>
              </a:extLst>
            </p:cNvPr>
            <p:cNvSpPr/>
            <p:nvPr/>
          </p:nvSpPr>
          <p:spPr>
            <a:xfrm rot="-2922755">
              <a:off x="2124143" y="2608273"/>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899;p24">
              <a:extLst>
                <a:ext uri="{FF2B5EF4-FFF2-40B4-BE49-F238E27FC236}">
                  <a16:creationId xmlns:a16="http://schemas.microsoft.com/office/drawing/2014/main" id="{EE606132-89AA-DF00-3852-A88629FF6BC2}"/>
                </a:ext>
              </a:extLst>
            </p:cNvPr>
            <p:cNvSpPr/>
            <p:nvPr/>
          </p:nvSpPr>
          <p:spPr>
            <a:xfrm rot="-2922755">
              <a:off x="2125163" y="2622362"/>
              <a:ext cx="18786" cy="13810"/>
            </a:xfrm>
            <a:custGeom>
              <a:avLst/>
              <a:gdLst/>
              <a:ahLst/>
              <a:cxnLst/>
              <a:rect l="l" t="t" r="r" b="b"/>
              <a:pathLst>
                <a:path w="151" h="111" extrusionOk="0">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900;p24">
              <a:extLst>
                <a:ext uri="{FF2B5EF4-FFF2-40B4-BE49-F238E27FC236}">
                  <a16:creationId xmlns:a16="http://schemas.microsoft.com/office/drawing/2014/main" id="{00D5F3EC-791E-8332-343F-C1CB41EB2AFF}"/>
                </a:ext>
              </a:extLst>
            </p:cNvPr>
            <p:cNvSpPr/>
            <p:nvPr/>
          </p:nvSpPr>
          <p:spPr>
            <a:xfrm rot="-2922755">
              <a:off x="2127376" y="2637164"/>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901;p24">
              <a:extLst>
                <a:ext uri="{FF2B5EF4-FFF2-40B4-BE49-F238E27FC236}">
                  <a16:creationId xmlns:a16="http://schemas.microsoft.com/office/drawing/2014/main" id="{2B454DD9-0B79-4FB6-8AAD-B510F820C6E2}"/>
                </a:ext>
              </a:extLst>
            </p:cNvPr>
            <p:cNvSpPr/>
            <p:nvPr/>
          </p:nvSpPr>
          <p:spPr>
            <a:xfrm rot="-2922755">
              <a:off x="2128336" y="265161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902;p24">
              <a:extLst>
                <a:ext uri="{FF2B5EF4-FFF2-40B4-BE49-F238E27FC236}">
                  <a16:creationId xmlns:a16="http://schemas.microsoft.com/office/drawing/2014/main" id="{EF9B361A-050F-09A8-BF6A-66D86AF82FC0}"/>
                </a:ext>
              </a:extLst>
            </p:cNvPr>
            <p:cNvSpPr/>
            <p:nvPr/>
          </p:nvSpPr>
          <p:spPr>
            <a:xfrm rot="-2922755">
              <a:off x="2129356" y="2665582"/>
              <a:ext cx="18661" cy="13934"/>
            </a:xfrm>
            <a:custGeom>
              <a:avLst/>
              <a:gdLst/>
              <a:ahLst/>
              <a:cxnLst/>
              <a:rect l="l" t="t" r="r" b="b"/>
              <a:pathLst>
                <a:path w="150" h="112" extrusionOk="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903;p24">
              <a:extLst>
                <a:ext uri="{FF2B5EF4-FFF2-40B4-BE49-F238E27FC236}">
                  <a16:creationId xmlns:a16="http://schemas.microsoft.com/office/drawing/2014/main" id="{F19A6B42-EBAA-C944-1620-028DFCEF1655}"/>
                </a:ext>
              </a:extLst>
            </p:cNvPr>
            <p:cNvSpPr/>
            <p:nvPr/>
          </p:nvSpPr>
          <p:spPr>
            <a:xfrm rot="-2922755">
              <a:off x="2131569" y="2680384"/>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904;p24">
              <a:extLst>
                <a:ext uri="{FF2B5EF4-FFF2-40B4-BE49-F238E27FC236}">
                  <a16:creationId xmlns:a16="http://schemas.microsoft.com/office/drawing/2014/main" id="{82068C6D-B9B2-E8D5-5E74-57B4FB1F7765}"/>
                </a:ext>
              </a:extLst>
            </p:cNvPr>
            <p:cNvSpPr/>
            <p:nvPr/>
          </p:nvSpPr>
          <p:spPr>
            <a:xfrm rot="-2922755">
              <a:off x="2132303" y="2694489"/>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905;p24">
              <a:extLst>
                <a:ext uri="{FF2B5EF4-FFF2-40B4-BE49-F238E27FC236}">
                  <a16:creationId xmlns:a16="http://schemas.microsoft.com/office/drawing/2014/main" id="{DD754C0A-652A-667E-EAC1-7B5EC097D245}"/>
                </a:ext>
              </a:extLst>
            </p:cNvPr>
            <p:cNvSpPr/>
            <p:nvPr/>
          </p:nvSpPr>
          <p:spPr>
            <a:xfrm rot="-2922755">
              <a:off x="2134297" y="2708531"/>
              <a:ext cx="17791" cy="13934"/>
            </a:xfrm>
            <a:custGeom>
              <a:avLst/>
              <a:gdLst/>
              <a:ahLst/>
              <a:cxnLst/>
              <a:rect l="l" t="t" r="r" b="b"/>
              <a:pathLst>
                <a:path w="143" h="112" extrusionOk="0">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906;p24">
              <a:extLst>
                <a:ext uri="{FF2B5EF4-FFF2-40B4-BE49-F238E27FC236}">
                  <a16:creationId xmlns:a16="http://schemas.microsoft.com/office/drawing/2014/main" id="{5772E4A4-4AD2-5DC4-09D2-0697DF1CFD4F}"/>
                </a:ext>
              </a:extLst>
            </p:cNvPr>
            <p:cNvSpPr/>
            <p:nvPr/>
          </p:nvSpPr>
          <p:spPr>
            <a:xfrm rot="-2922755">
              <a:off x="2135489" y="272340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907;p24">
              <a:extLst>
                <a:ext uri="{FF2B5EF4-FFF2-40B4-BE49-F238E27FC236}">
                  <a16:creationId xmlns:a16="http://schemas.microsoft.com/office/drawing/2014/main" id="{1CF61585-61E8-84EA-A906-BD61082DC062}"/>
                </a:ext>
              </a:extLst>
            </p:cNvPr>
            <p:cNvSpPr/>
            <p:nvPr/>
          </p:nvSpPr>
          <p:spPr>
            <a:xfrm rot="-2922755">
              <a:off x="2137244" y="2737438"/>
              <a:ext cx="17915" cy="13561"/>
            </a:xfrm>
            <a:custGeom>
              <a:avLst/>
              <a:gdLst/>
              <a:ahLst/>
              <a:cxnLst/>
              <a:rect l="l" t="t" r="r" b="b"/>
              <a:pathLst>
                <a:path w="144" h="109" extrusionOk="0">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908;p24">
              <a:extLst>
                <a:ext uri="{FF2B5EF4-FFF2-40B4-BE49-F238E27FC236}">
                  <a16:creationId xmlns:a16="http://schemas.microsoft.com/office/drawing/2014/main" id="{C0721DF7-916C-0B82-A437-D516C0BCE1DC}"/>
                </a:ext>
              </a:extLst>
            </p:cNvPr>
            <p:cNvSpPr/>
            <p:nvPr/>
          </p:nvSpPr>
          <p:spPr>
            <a:xfrm rot="-2922755">
              <a:off x="2122988" y="2745503"/>
              <a:ext cx="50137" cy="36950"/>
            </a:xfrm>
            <a:custGeom>
              <a:avLst/>
              <a:gdLst/>
              <a:ahLst/>
              <a:cxnLst/>
              <a:rect l="l" t="t" r="r" b="b"/>
              <a:pathLst>
                <a:path w="403" h="297" extrusionOk="0">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909;p24">
              <a:extLst>
                <a:ext uri="{FF2B5EF4-FFF2-40B4-BE49-F238E27FC236}">
                  <a16:creationId xmlns:a16="http://schemas.microsoft.com/office/drawing/2014/main" id="{A0B8AADF-1A81-BAC0-B46A-33DF222B9073}"/>
                </a:ext>
              </a:extLst>
            </p:cNvPr>
            <p:cNvSpPr/>
            <p:nvPr/>
          </p:nvSpPr>
          <p:spPr>
            <a:xfrm rot="-2922755">
              <a:off x="2182070" y="2519390"/>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910;p24">
              <a:extLst>
                <a:ext uri="{FF2B5EF4-FFF2-40B4-BE49-F238E27FC236}">
                  <a16:creationId xmlns:a16="http://schemas.microsoft.com/office/drawing/2014/main" id="{0F064C1A-03D9-0F92-B04C-5BA7A8CAA3E9}"/>
                </a:ext>
              </a:extLst>
            </p:cNvPr>
            <p:cNvSpPr/>
            <p:nvPr/>
          </p:nvSpPr>
          <p:spPr>
            <a:xfrm rot="-2922755">
              <a:off x="2208057" y="2773380"/>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911;p24">
              <a:extLst>
                <a:ext uri="{FF2B5EF4-FFF2-40B4-BE49-F238E27FC236}">
                  <a16:creationId xmlns:a16="http://schemas.microsoft.com/office/drawing/2014/main" id="{2A8E709F-3499-630B-9055-3C5B81112F82}"/>
                </a:ext>
              </a:extLst>
            </p:cNvPr>
            <p:cNvSpPr/>
            <p:nvPr/>
          </p:nvSpPr>
          <p:spPr>
            <a:xfrm rot="-2922755">
              <a:off x="2199995" y="2556761"/>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912;p24">
              <a:extLst>
                <a:ext uri="{FF2B5EF4-FFF2-40B4-BE49-F238E27FC236}">
                  <a16:creationId xmlns:a16="http://schemas.microsoft.com/office/drawing/2014/main" id="{6FA6FF42-6DCE-5A6F-A7DE-CAFA572B2A71}"/>
                </a:ext>
              </a:extLst>
            </p:cNvPr>
            <p:cNvSpPr/>
            <p:nvPr/>
          </p:nvSpPr>
          <p:spPr>
            <a:xfrm rot="-2922755">
              <a:off x="2202542" y="2575512"/>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913;p24">
              <a:extLst>
                <a:ext uri="{FF2B5EF4-FFF2-40B4-BE49-F238E27FC236}">
                  <a16:creationId xmlns:a16="http://schemas.microsoft.com/office/drawing/2014/main" id="{DA539871-1CA1-72F1-12A5-B0DF61B35F69}"/>
                </a:ext>
              </a:extLst>
            </p:cNvPr>
            <p:cNvSpPr/>
            <p:nvPr/>
          </p:nvSpPr>
          <p:spPr>
            <a:xfrm rot="-2922755">
              <a:off x="2203838" y="2593396"/>
              <a:ext cx="18661" cy="13934"/>
            </a:xfrm>
            <a:custGeom>
              <a:avLst/>
              <a:gdLst/>
              <a:ahLst/>
              <a:cxnLst/>
              <a:rect l="l" t="t" r="r" b="b"/>
              <a:pathLst>
                <a:path w="150" h="112" extrusionOk="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914;p24">
              <a:extLst>
                <a:ext uri="{FF2B5EF4-FFF2-40B4-BE49-F238E27FC236}">
                  <a16:creationId xmlns:a16="http://schemas.microsoft.com/office/drawing/2014/main" id="{DC7C2DB0-F196-AAA8-9F73-8ABD5CBFC321}"/>
                </a:ext>
              </a:extLst>
            </p:cNvPr>
            <p:cNvSpPr/>
            <p:nvPr/>
          </p:nvSpPr>
          <p:spPr>
            <a:xfrm rot="-2922755">
              <a:off x="2206271" y="2612267"/>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915;p24">
              <a:extLst>
                <a:ext uri="{FF2B5EF4-FFF2-40B4-BE49-F238E27FC236}">
                  <a16:creationId xmlns:a16="http://schemas.microsoft.com/office/drawing/2014/main" id="{7D865598-CC27-9077-1552-85B357CC103E}"/>
                </a:ext>
              </a:extLst>
            </p:cNvPr>
            <p:cNvSpPr/>
            <p:nvPr/>
          </p:nvSpPr>
          <p:spPr>
            <a:xfrm rot="-2922755">
              <a:off x="2207820" y="2630487"/>
              <a:ext cx="17915" cy="14307"/>
            </a:xfrm>
            <a:custGeom>
              <a:avLst/>
              <a:gdLst/>
              <a:ahLst/>
              <a:cxnLst/>
              <a:rect l="l" t="t" r="r" b="b"/>
              <a:pathLst>
                <a:path w="144" h="115" extrusionOk="0">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916;p24">
              <a:extLst>
                <a:ext uri="{FF2B5EF4-FFF2-40B4-BE49-F238E27FC236}">
                  <a16:creationId xmlns:a16="http://schemas.microsoft.com/office/drawing/2014/main" id="{C374FBBF-A04E-F931-00BF-C2BBC1DFE7B2}"/>
                </a:ext>
              </a:extLst>
            </p:cNvPr>
            <p:cNvSpPr/>
            <p:nvPr/>
          </p:nvSpPr>
          <p:spPr>
            <a:xfrm rot="-2922755">
              <a:off x="2210068" y="2648923"/>
              <a:ext cx="17791" cy="13561"/>
            </a:xfrm>
            <a:custGeom>
              <a:avLst/>
              <a:gdLst/>
              <a:ahLst/>
              <a:cxnLst/>
              <a:rect l="l" t="t" r="r" b="b"/>
              <a:pathLst>
                <a:path w="143" h="109" extrusionOk="0">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917;p24">
              <a:extLst>
                <a:ext uri="{FF2B5EF4-FFF2-40B4-BE49-F238E27FC236}">
                  <a16:creationId xmlns:a16="http://schemas.microsoft.com/office/drawing/2014/main" id="{10B384BA-321C-030A-5866-838603A636C2}"/>
                </a:ext>
              </a:extLst>
            </p:cNvPr>
            <p:cNvSpPr/>
            <p:nvPr/>
          </p:nvSpPr>
          <p:spPr>
            <a:xfrm rot="-2922755">
              <a:off x="2211847" y="2667898"/>
              <a:ext cx="17666" cy="13561"/>
            </a:xfrm>
            <a:custGeom>
              <a:avLst/>
              <a:gdLst/>
              <a:ahLst/>
              <a:cxnLst/>
              <a:rect l="l" t="t" r="r" b="b"/>
              <a:pathLst>
                <a:path w="142" h="109" extrusionOk="0">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918;p24">
              <a:extLst>
                <a:ext uri="{FF2B5EF4-FFF2-40B4-BE49-F238E27FC236}">
                  <a16:creationId xmlns:a16="http://schemas.microsoft.com/office/drawing/2014/main" id="{B61141E9-DDA5-4441-F977-56A0339F7FDF}"/>
                </a:ext>
              </a:extLst>
            </p:cNvPr>
            <p:cNvSpPr/>
            <p:nvPr/>
          </p:nvSpPr>
          <p:spPr>
            <a:xfrm rot="-2922755">
              <a:off x="2213086" y="2685931"/>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919;p24">
              <a:extLst>
                <a:ext uri="{FF2B5EF4-FFF2-40B4-BE49-F238E27FC236}">
                  <a16:creationId xmlns:a16="http://schemas.microsoft.com/office/drawing/2014/main" id="{C7C07A00-2F8A-4EF7-87E5-1597E088DDC1}"/>
                </a:ext>
              </a:extLst>
            </p:cNvPr>
            <p:cNvSpPr/>
            <p:nvPr/>
          </p:nvSpPr>
          <p:spPr>
            <a:xfrm rot="-2922755">
              <a:off x="2215576" y="2704652"/>
              <a:ext cx="17791" cy="13436"/>
            </a:xfrm>
            <a:custGeom>
              <a:avLst/>
              <a:gdLst/>
              <a:ahLst/>
              <a:cxnLst/>
              <a:rect l="l" t="t" r="r" b="b"/>
              <a:pathLst>
                <a:path w="143" h="108" extrusionOk="0">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920;p24">
              <a:extLst>
                <a:ext uri="{FF2B5EF4-FFF2-40B4-BE49-F238E27FC236}">
                  <a16:creationId xmlns:a16="http://schemas.microsoft.com/office/drawing/2014/main" id="{A767C198-9BE3-E1B2-31BD-EB3A801B8D01}"/>
                </a:ext>
              </a:extLst>
            </p:cNvPr>
            <p:cNvSpPr/>
            <p:nvPr/>
          </p:nvSpPr>
          <p:spPr>
            <a:xfrm rot="-2922755">
              <a:off x="2216930" y="272256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921;p24">
              <a:extLst>
                <a:ext uri="{FF2B5EF4-FFF2-40B4-BE49-F238E27FC236}">
                  <a16:creationId xmlns:a16="http://schemas.microsoft.com/office/drawing/2014/main" id="{C4A523EE-5D2C-786A-D403-3BA025C21CFA}"/>
                </a:ext>
              </a:extLst>
            </p:cNvPr>
            <p:cNvSpPr/>
            <p:nvPr/>
          </p:nvSpPr>
          <p:spPr>
            <a:xfrm rot="-2922755">
              <a:off x="2219326" y="2741329"/>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922;p24">
              <a:extLst>
                <a:ext uri="{FF2B5EF4-FFF2-40B4-BE49-F238E27FC236}">
                  <a16:creationId xmlns:a16="http://schemas.microsoft.com/office/drawing/2014/main" id="{73D6566F-DF22-1AAD-08E2-347A96455051}"/>
                </a:ext>
              </a:extLst>
            </p:cNvPr>
            <p:cNvSpPr/>
            <p:nvPr/>
          </p:nvSpPr>
          <p:spPr>
            <a:xfrm rot="-2922755">
              <a:off x="2221003" y="2760080"/>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923;p24">
              <a:extLst>
                <a:ext uri="{FF2B5EF4-FFF2-40B4-BE49-F238E27FC236}">
                  <a16:creationId xmlns:a16="http://schemas.microsoft.com/office/drawing/2014/main" id="{D7B9AE34-DE35-45B3-0D60-DD8B9E1346B4}"/>
                </a:ext>
              </a:extLst>
            </p:cNvPr>
            <p:cNvSpPr/>
            <p:nvPr/>
          </p:nvSpPr>
          <p:spPr>
            <a:xfrm rot="-2922755">
              <a:off x="2274874" y="249240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924;p24">
              <a:extLst>
                <a:ext uri="{FF2B5EF4-FFF2-40B4-BE49-F238E27FC236}">
                  <a16:creationId xmlns:a16="http://schemas.microsoft.com/office/drawing/2014/main" id="{A76D4845-AE0A-5BD9-03CF-E8158379974A}"/>
                </a:ext>
              </a:extLst>
            </p:cNvPr>
            <p:cNvSpPr/>
            <p:nvPr/>
          </p:nvSpPr>
          <p:spPr>
            <a:xfrm rot="-2922755">
              <a:off x="2306871" y="2801841"/>
              <a:ext cx="37323" cy="37448"/>
            </a:xfrm>
            <a:custGeom>
              <a:avLst/>
              <a:gdLst/>
              <a:ahLst/>
              <a:cxnLst/>
              <a:rect l="l" t="t" r="r" b="b"/>
              <a:pathLst>
                <a:path w="300"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925;p24">
              <a:extLst>
                <a:ext uri="{FF2B5EF4-FFF2-40B4-BE49-F238E27FC236}">
                  <a16:creationId xmlns:a16="http://schemas.microsoft.com/office/drawing/2014/main" id="{6EC0FD16-FF56-3D31-250F-9264EFF410E3}"/>
                </a:ext>
              </a:extLst>
            </p:cNvPr>
            <p:cNvSpPr/>
            <p:nvPr/>
          </p:nvSpPr>
          <p:spPr>
            <a:xfrm rot="-2922755">
              <a:off x="2287729" y="2534960"/>
              <a:ext cx="17915" cy="13561"/>
            </a:xfrm>
            <a:custGeom>
              <a:avLst/>
              <a:gdLst/>
              <a:ahLst/>
              <a:cxnLst/>
              <a:rect l="l" t="t" r="r" b="b"/>
              <a:pathLst>
                <a:path w="144" h="109" extrusionOk="0">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926;p24">
              <a:extLst>
                <a:ext uri="{FF2B5EF4-FFF2-40B4-BE49-F238E27FC236}">
                  <a16:creationId xmlns:a16="http://schemas.microsoft.com/office/drawing/2014/main" id="{9C6215EA-8EEE-021B-1F62-B226E52051DD}"/>
                </a:ext>
              </a:extLst>
            </p:cNvPr>
            <p:cNvSpPr/>
            <p:nvPr/>
          </p:nvSpPr>
          <p:spPr>
            <a:xfrm rot="-2922755">
              <a:off x="2289945" y="2557962"/>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927;p24">
              <a:extLst>
                <a:ext uri="{FF2B5EF4-FFF2-40B4-BE49-F238E27FC236}">
                  <a16:creationId xmlns:a16="http://schemas.microsoft.com/office/drawing/2014/main" id="{6D72D546-D6BE-2F49-8F60-382C010DE174}"/>
                </a:ext>
              </a:extLst>
            </p:cNvPr>
            <p:cNvSpPr/>
            <p:nvPr/>
          </p:nvSpPr>
          <p:spPr>
            <a:xfrm rot="-2922755">
              <a:off x="2291877" y="25805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928;p24">
              <a:extLst>
                <a:ext uri="{FF2B5EF4-FFF2-40B4-BE49-F238E27FC236}">
                  <a16:creationId xmlns:a16="http://schemas.microsoft.com/office/drawing/2014/main" id="{55E0AA57-918B-2992-F49A-8195C5965A1D}"/>
                </a:ext>
              </a:extLst>
            </p:cNvPr>
            <p:cNvSpPr/>
            <p:nvPr/>
          </p:nvSpPr>
          <p:spPr>
            <a:xfrm rot="-2922755">
              <a:off x="2294790" y="2603203"/>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929;p24">
              <a:extLst>
                <a:ext uri="{FF2B5EF4-FFF2-40B4-BE49-F238E27FC236}">
                  <a16:creationId xmlns:a16="http://schemas.microsoft.com/office/drawing/2014/main" id="{A7C48B9E-B0AD-9DDF-D6C0-0CB59291747C}"/>
                </a:ext>
              </a:extLst>
            </p:cNvPr>
            <p:cNvSpPr/>
            <p:nvPr/>
          </p:nvSpPr>
          <p:spPr>
            <a:xfrm rot="-2922755">
              <a:off x="2296810" y="2625775"/>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930;p24">
              <a:extLst>
                <a:ext uri="{FF2B5EF4-FFF2-40B4-BE49-F238E27FC236}">
                  <a16:creationId xmlns:a16="http://schemas.microsoft.com/office/drawing/2014/main" id="{F9159B73-2518-84CF-CA5D-0F38081591AC}"/>
                </a:ext>
              </a:extLst>
            </p:cNvPr>
            <p:cNvSpPr/>
            <p:nvPr/>
          </p:nvSpPr>
          <p:spPr>
            <a:xfrm rot="-2922755">
              <a:off x="2299312" y="2647607"/>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931;p24">
              <a:extLst>
                <a:ext uri="{FF2B5EF4-FFF2-40B4-BE49-F238E27FC236}">
                  <a16:creationId xmlns:a16="http://schemas.microsoft.com/office/drawing/2014/main" id="{3AE87611-2703-0F8F-8F32-175BECE14788}"/>
                </a:ext>
              </a:extLst>
            </p:cNvPr>
            <p:cNvSpPr/>
            <p:nvPr/>
          </p:nvSpPr>
          <p:spPr>
            <a:xfrm rot="-2922755">
              <a:off x="2301197" y="2670252"/>
              <a:ext cx="18786" cy="13934"/>
            </a:xfrm>
            <a:custGeom>
              <a:avLst/>
              <a:gdLst/>
              <a:ahLst/>
              <a:cxnLst/>
              <a:rect l="l" t="t" r="r" b="b"/>
              <a:pathLst>
                <a:path w="151" h="112" extrusionOk="0">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932;p24">
              <a:extLst>
                <a:ext uri="{FF2B5EF4-FFF2-40B4-BE49-F238E27FC236}">
                  <a16:creationId xmlns:a16="http://schemas.microsoft.com/office/drawing/2014/main" id="{262A78AD-36B4-084D-4D86-347D755E09EC}"/>
                </a:ext>
              </a:extLst>
            </p:cNvPr>
            <p:cNvSpPr/>
            <p:nvPr/>
          </p:nvSpPr>
          <p:spPr>
            <a:xfrm rot="-2922755">
              <a:off x="2303995" y="2692990"/>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933;p24">
              <a:extLst>
                <a:ext uri="{FF2B5EF4-FFF2-40B4-BE49-F238E27FC236}">
                  <a16:creationId xmlns:a16="http://schemas.microsoft.com/office/drawing/2014/main" id="{AC7AB5FC-EB92-2991-1A56-949BAB78618A}"/>
                </a:ext>
              </a:extLst>
            </p:cNvPr>
            <p:cNvSpPr/>
            <p:nvPr/>
          </p:nvSpPr>
          <p:spPr>
            <a:xfrm rot="-2922755">
              <a:off x="2306143" y="2715966"/>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934;p24">
              <a:extLst>
                <a:ext uri="{FF2B5EF4-FFF2-40B4-BE49-F238E27FC236}">
                  <a16:creationId xmlns:a16="http://schemas.microsoft.com/office/drawing/2014/main" id="{916EFE69-B580-734F-60EB-DD2E76D38966}"/>
                </a:ext>
              </a:extLst>
            </p:cNvPr>
            <p:cNvSpPr/>
            <p:nvPr/>
          </p:nvSpPr>
          <p:spPr>
            <a:xfrm rot="-2922755">
              <a:off x="2308819" y="2738185"/>
              <a:ext cx="17791" cy="13436"/>
            </a:xfrm>
            <a:custGeom>
              <a:avLst/>
              <a:gdLst/>
              <a:ahLst/>
              <a:cxnLst/>
              <a:rect l="l" t="t" r="r" b="b"/>
              <a:pathLst>
                <a:path w="143" h="108" extrusionOk="0">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935;p24">
              <a:extLst>
                <a:ext uri="{FF2B5EF4-FFF2-40B4-BE49-F238E27FC236}">
                  <a16:creationId xmlns:a16="http://schemas.microsoft.com/office/drawing/2014/main" id="{A7FC41DB-C954-451A-BA5D-0D1889614C77}"/>
                </a:ext>
              </a:extLst>
            </p:cNvPr>
            <p:cNvSpPr/>
            <p:nvPr/>
          </p:nvSpPr>
          <p:spPr>
            <a:xfrm rot="-2922755">
              <a:off x="2311009" y="2761130"/>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936;p24">
              <a:extLst>
                <a:ext uri="{FF2B5EF4-FFF2-40B4-BE49-F238E27FC236}">
                  <a16:creationId xmlns:a16="http://schemas.microsoft.com/office/drawing/2014/main" id="{DFB1B9E7-99C9-6D30-3F8A-0B956D48FD3F}"/>
                </a:ext>
              </a:extLst>
            </p:cNvPr>
            <p:cNvSpPr/>
            <p:nvPr/>
          </p:nvSpPr>
          <p:spPr>
            <a:xfrm rot="-2922755">
              <a:off x="2312639" y="2782963"/>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937;p24">
              <a:extLst>
                <a:ext uri="{FF2B5EF4-FFF2-40B4-BE49-F238E27FC236}">
                  <a16:creationId xmlns:a16="http://schemas.microsoft.com/office/drawing/2014/main" id="{5EABA296-F3D2-BE8E-291B-9E218717C2B8}"/>
                </a:ext>
              </a:extLst>
            </p:cNvPr>
            <p:cNvSpPr/>
            <p:nvPr/>
          </p:nvSpPr>
          <p:spPr>
            <a:xfrm rot="-2922755">
              <a:off x="2364909" y="2467182"/>
              <a:ext cx="50137" cy="36950"/>
            </a:xfrm>
            <a:custGeom>
              <a:avLst/>
              <a:gdLst/>
              <a:ahLst/>
              <a:cxnLst/>
              <a:rect l="l" t="t" r="r" b="b"/>
              <a:pathLst>
                <a:path w="403"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938;p24">
              <a:extLst>
                <a:ext uri="{FF2B5EF4-FFF2-40B4-BE49-F238E27FC236}">
                  <a16:creationId xmlns:a16="http://schemas.microsoft.com/office/drawing/2014/main" id="{F5A759B7-1ABF-2C7A-C1E6-C698D0DCA392}"/>
                </a:ext>
              </a:extLst>
            </p:cNvPr>
            <p:cNvSpPr/>
            <p:nvPr/>
          </p:nvSpPr>
          <p:spPr>
            <a:xfrm rot="-2922755">
              <a:off x="2408545" y="2832906"/>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939;p24">
              <a:extLst>
                <a:ext uri="{FF2B5EF4-FFF2-40B4-BE49-F238E27FC236}">
                  <a16:creationId xmlns:a16="http://schemas.microsoft.com/office/drawing/2014/main" id="{4B0DC0D3-3282-C896-477F-E6BAD6802F1D}"/>
                </a:ext>
              </a:extLst>
            </p:cNvPr>
            <p:cNvSpPr/>
            <p:nvPr/>
          </p:nvSpPr>
          <p:spPr>
            <a:xfrm rot="-2922755">
              <a:off x="2384822" y="2514779"/>
              <a:ext cx="17791" cy="13561"/>
            </a:xfrm>
            <a:custGeom>
              <a:avLst/>
              <a:gdLst/>
              <a:ahLst/>
              <a:cxnLst/>
              <a:rect l="l" t="t" r="r" b="b"/>
              <a:pathLst>
                <a:path w="143" h="109" extrusionOk="0">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940;p24">
              <a:extLst>
                <a:ext uri="{FF2B5EF4-FFF2-40B4-BE49-F238E27FC236}">
                  <a16:creationId xmlns:a16="http://schemas.microsoft.com/office/drawing/2014/main" id="{0D161BA3-95C6-1E2D-D515-53EFE2F30AFF}"/>
                </a:ext>
              </a:extLst>
            </p:cNvPr>
            <p:cNvSpPr/>
            <p:nvPr/>
          </p:nvSpPr>
          <p:spPr>
            <a:xfrm rot="-2922755">
              <a:off x="2387326" y="2541627"/>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941;p24">
              <a:extLst>
                <a:ext uri="{FF2B5EF4-FFF2-40B4-BE49-F238E27FC236}">
                  <a16:creationId xmlns:a16="http://schemas.microsoft.com/office/drawing/2014/main" id="{411F4E6F-6974-DBEA-8975-440D420F570F}"/>
                </a:ext>
              </a:extLst>
            </p:cNvPr>
            <p:cNvSpPr/>
            <p:nvPr/>
          </p:nvSpPr>
          <p:spPr>
            <a:xfrm rot="-2922755">
              <a:off x="2389613" y="2568246"/>
              <a:ext cx="18786" cy="13934"/>
            </a:xfrm>
            <a:custGeom>
              <a:avLst/>
              <a:gdLst/>
              <a:ahLst/>
              <a:cxnLst/>
              <a:rect l="l" t="t" r="r" b="b"/>
              <a:pathLst>
                <a:path w="151" h="112" extrusionOk="0">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942;p24">
              <a:extLst>
                <a:ext uri="{FF2B5EF4-FFF2-40B4-BE49-F238E27FC236}">
                  <a16:creationId xmlns:a16="http://schemas.microsoft.com/office/drawing/2014/main" id="{9D59F12C-5C2A-2F78-031B-226817BC111B}"/>
                </a:ext>
              </a:extLst>
            </p:cNvPr>
            <p:cNvSpPr/>
            <p:nvPr/>
          </p:nvSpPr>
          <p:spPr>
            <a:xfrm rot="-2922755">
              <a:off x="2392943" y="2594720"/>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943;p24">
              <a:extLst>
                <a:ext uri="{FF2B5EF4-FFF2-40B4-BE49-F238E27FC236}">
                  <a16:creationId xmlns:a16="http://schemas.microsoft.com/office/drawing/2014/main" id="{46330CA3-47D0-DCE4-F230-02376FFFA38B}"/>
                </a:ext>
              </a:extLst>
            </p:cNvPr>
            <p:cNvSpPr/>
            <p:nvPr/>
          </p:nvSpPr>
          <p:spPr>
            <a:xfrm rot="-2922755">
              <a:off x="2395506" y="2622074"/>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944;p24">
              <a:extLst>
                <a:ext uri="{FF2B5EF4-FFF2-40B4-BE49-F238E27FC236}">
                  <a16:creationId xmlns:a16="http://schemas.microsoft.com/office/drawing/2014/main" id="{D252E280-E714-D859-D93C-F740CA7E23ED}"/>
                </a:ext>
              </a:extLst>
            </p:cNvPr>
            <p:cNvSpPr/>
            <p:nvPr/>
          </p:nvSpPr>
          <p:spPr>
            <a:xfrm rot="-2922755">
              <a:off x="2398674" y="264856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945;p24">
              <a:extLst>
                <a:ext uri="{FF2B5EF4-FFF2-40B4-BE49-F238E27FC236}">
                  <a16:creationId xmlns:a16="http://schemas.microsoft.com/office/drawing/2014/main" id="{8AC25772-92EF-C719-4D9A-EF831582825C}"/>
                </a:ext>
              </a:extLst>
            </p:cNvPr>
            <p:cNvSpPr/>
            <p:nvPr/>
          </p:nvSpPr>
          <p:spPr>
            <a:xfrm rot="-2922755">
              <a:off x="2400936" y="2675127"/>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946;p24">
              <a:extLst>
                <a:ext uri="{FF2B5EF4-FFF2-40B4-BE49-F238E27FC236}">
                  <a16:creationId xmlns:a16="http://schemas.microsoft.com/office/drawing/2014/main" id="{C75D3B56-5870-148C-2376-E8FD5B747AED}"/>
                </a:ext>
              </a:extLst>
            </p:cNvPr>
            <p:cNvSpPr/>
            <p:nvPr/>
          </p:nvSpPr>
          <p:spPr>
            <a:xfrm rot="-2922755">
              <a:off x="2404129" y="2701674"/>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947;p24">
              <a:extLst>
                <a:ext uri="{FF2B5EF4-FFF2-40B4-BE49-F238E27FC236}">
                  <a16:creationId xmlns:a16="http://schemas.microsoft.com/office/drawing/2014/main" id="{F3EAF7D4-4F80-4A8C-B3FD-D722A9278CA1}"/>
                </a:ext>
              </a:extLst>
            </p:cNvPr>
            <p:cNvSpPr/>
            <p:nvPr/>
          </p:nvSpPr>
          <p:spPr>
            <a:xfrm rot="-2922755">
              <a:off x="2406575" y="2728492"/>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948;p24">
              <a:extLst>
                <a:ext uri="{FF2B5EF4-FFF2-40B4-BE49-F238E27FC236}">
                  <a16:creationId xmlns:a16="http://schemas.microsoft.com/office/drawing/2014/main" id="{00836E69-A4B8-8580-199E-AC1122A83418}"/>
                </a:ext>
              </a:extLst>
            </p:cNvPr>
            <p:cNvSpPr/>
            <p:nvPr/>
          </p:nvSpPr>
          <p:spPr>
            <a:xfrm rot="-2922755">
              <a:off x="2408815" y="275500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949;p24">
              <a:extLst>
                <a:ext uri="{FF2B5EF4-FFF2-40B4-BE49-F238E27FC236}">
                  <a16:creationId xmlns:a16="http://schemas.microsoft.com/office/drawing/2014/main" id="{5CE60868-169D-061B-EB83-1473FC616CC1}"/>
                </a:ext>
              </a:extLst>
            </p:cNvPr>
            <p:cNvSpPr/>
            <p:nvPr/>
          </p:nvSpPr>
          <p:spPr>
            <a:xfrm rot="-2922755">
              <a:off x="2412051" y="2781649"/>
              <a:ext cx="17791" cy="13436"/>
            </a:xfrm>
            <a:custGeom>
              <a:avLst/>
              <a:gdLst/>
              <a:ahLst/>
              <a:cxnLst/>
              <a:rect l="l" t="t" r="r" b="b"/>
              <a:pathLst>
                <a:path w="143" h="108" extrusionOk="0">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950;p24">
              <a:extLst>
                <a:ext uri="{FF2B5EF4-FFF2-40B4-BE49-F238E27FC236}">
                  <a16:creationId xmlns:a16="http://schemas.microsoft.com/office/drawing/2014/main" id="{84EECDCB-F3BA-0761-A271-2BF079E91CE2}"/>
                </a:ext>
              </a:extLst>
            </p:cNvPr>
            <p:cNvSpPr/>
            <p:nvPr/>
          </p:nvSpPr>
          <p:spPr>
            <a:xfrm rot="-2922755">
              <a:off x="2414292" y="2808165"/>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951;p24">
              <a:extLst>
                <a:ext uri="{FF2B5EF4-FFF2-40B4-BE49-F238E27FC236}">
                  <a16:creationId xmlns:a16="http://schemas.microsoft.com/office/drawing/2014/main" id="{B9F324E4-BEE6-8A91-3F3D-7F21BBC6D4ED}"/>
                </a:ext>
              </a:extLst>
            </p:cNvPr>
            <p:cNvSpPr/>
            <p:nvPr/>
          </p:nvSpPr>
          <p:spPr>
            <a:xfrm rot="-2922755">
              <a:off x="2479533" y="2442805"/>
              <a:ext cx="37447" cy="37448"/>
            </a:xfrm>
            <a:custGeom>
              <a:avLst/>
              <a:gdLst/>
              <a:ahLst/>
              <a:cxnLst/>
              <a:rect l="l" t="t" r="r" b="b"/>
              <a:pathLst>
                <a:path w="301"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952;p24">
              <a:extLst>
                <a:ext uri="{FF2B5EF4-FFF2-40B4-BE49-F238E27FC236}">
                  <a16:creationId xmlns:a16="http://schemas.microsoft.com/office/drawing/2014/main" id="{1A3EEE8C-021A-3E1F-A382-F8F5CE7C23C2}"/>
                </a:ext>
              </a:extLst>
            </p:cNvPr>
            <p:cNvSpPr/>
            <p:nvPr/>
          </p:nvSpPr>
          <p:spPr>
            <a:xfrm rot="-2922755">
              <a:off x="2516094" y="2865193"/>
              <a:ext cx="50137" cy="36950"/>
            </a:xfrm>
            <a:custGeom>
              <a:avLst/>
              <a:gdLst/>
              <a:ahLst/>
              <a:cxnLst/>
              <a:rect l="l" t="t" r="r" b="b"/>
              <a:pathLst>
                <a:path w="403" h="297" extrusionOk="0">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953;p24">
              <a:extLst>
                <a:ext uri="{FF2B5EF4-FFF2-40B4-BE49-F238E27FC236}">
                  <a16:creationId xmlns:a16="http://schemas.microsoft.com/office/drawing/2014/main" id="{A70432BD-C935-46FF-848C-ADF7792C02B6}"/>
                </a:ext>
              </a:extLst>
            </p:cNvPr>
            <p:cNvSpPr/>
            <p:nvPr/>
          </p:nvSpPr>
          <p:spPr>
            <a:xfrm rot="-2922755">
              <a:off x="2492999" y="2496910"/>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954;p24">
              <a:extLst>
                <a:ext uri="{FF2B5EF4-FFF2-40B4-BE49-F238E27FC236}">
                  <a16:creationId xmlns:a16="http://schemas.microsoft.com/office/drawing/2014/main" id="{7E849AE4-63AB-FC63-4D36-6F7B742B5CAC}"/>
                </a:ext>
              </a:extLst>
            </p:cNvPr>
            <p:cNvSpPr/>
            <p:nvPr/>
          </p:nvSpPr>
          <p:spPr>
            <a:xfrm rot="-2922755">
              <a:off x="2496408" y="2527392"/>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955;p24">
              <a:extLst>
                <a:ext uri="{FF2B5EF4-FFF2-40B4-BE49-F238E27FC236}">
                  <a16:creationId xmlns:a16="http://schemas.microsoft.com/office/drawing/2014/main" id="{21D00B55-CB99-A8AB-25F8-BF3A65FD571F}"/>
                </a:ext>
              </a:extLst>
            </p:cNvPr>
            <p:cNvSpPr/>
            <p:nvPr/>
          </p:nvSpPr>
          <p:spPr>
            <a:xfrm rot="-2922755">
              <a:off x="2499133" y="2557790"/>
              <a:ext cx="18786" cy="13934"/>
            </a:xfrm>
            <a:custGeom>
              <a:avLst/>
              <a:gdLst/>
              <a:ahLst/>
              <a:cxnLst/>
              <a:rect l="l" t="t" r="r" b="b"/>
              <a:pathLst>
                <a:path w="151" h="112" extrusionOk="0">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956;p24">
              <a:extLst>
                <a:ext uri="{FF2B5EF4-FFF2-40B4-BE49-F238E27FC236}">
                  <a16:creationId xmlns:a16="http://schemas.microsoft.com/office/drawing/2014/main" id="{AF00B126-B509-13C9-160C-4A6C7755CE68}"/>
                </a:ext>
              </a:extLst>
            </p:cNvPr>
            <p:cNvSpPr/>
            <p:nvPr/>
          </p:nvSpPr>
          <p:spPr>
            <a:xfrm rot="-2922755">
              <a:off x="2503026" y="2588968"/>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957;p24">
              <a:extLst>
                <a:ext uri="{FF2B5EF4-FFF2-40B4-BE49-F238E27FC236}">
                  <a16:creationId xmlns:a16="http://schemas.microsoft.com/office/drawing/2014/main" id="{931B1FDD-E32D-01ED-D2BA-C221449802BB}"/>
                </a:ext>
              </a:extLst>
            </p:cNvPr>
            <p:cNvSpPr/>
            <p:nvPr/>
          </p:nvSpPr>
          <p:spPr>
            <a:xfrm rot="-2922755">
              <a:off x="2505712" y="2619902"/>
              <a:ext cx="17791" cy="13312"/>
            </a:xfrm>
            <a:custGeom>
              <a:avLst/>
              <a:gdLst/>
              <a:ahLst/>
              <a:cxnLst/>
              <a:rect l="l" t="t" r="r" b="b"/>
              <a:pathLst>
                <a:path w="143"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958;p24">
              <a:extLst>
                <a:ext uri="{FF2B5EF4-FFF2-40B4-BE49-F238E27FC236}">
                  <a16:creationId xmlns:a16="http://schemas.microsoft.com/office/drawing/2014/main" id="{35512D92-58E8-5A5C-6096-EB30AD6B4DF9}"/>
                </a:ext>
              </a:extLst>
            </p:cNvPr>
            <p:cNvSpPr/>
            <p:nvPr/>
          </p:nvSpPr>
          <p:spPr>
            <a:xfrm rot="-2922755">
              <a:off x="2508250" y="2650260"/>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959;p24">
              <a:extLst>
                <a:ext uri="{FF2B5EF4-FFF2-40B4-BE49-F238E27FC236}">
                  <a16:creationId xmlns:a16="http://schemas.microsoft.com/office/drawing/2014/main" id="{8A3ECE73-A24E-9D5F-CBA5-1B293D66E66D}"/>
                </a:ext>
              </a:extLst>
            </p:cNvPr>
            <p:cNvSpPr/>
            <p:nvPr/>
          </p:nvSpPr>
          <p:spPr>
            <a:xfrm rot="-2922755">
              <a:off x="2512330" y="268147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960;p24">
              <a:extLst>
                <a:ext uri="{FF2B5EF4-FFF2-40B4-BE49-F238E27FC236}">
                  <a16:creationId xmlns:a16="http://schemas.microsoft.com/office/drawing/2014/main" id="{F39B4532-CA7F-64D1-B8A9-2F187BE8BAF2}"/>
                </a:ext>
              </a:extLst>
            </p:cNvPr>
            <p:cNvSpPr/>
            <p:nvPr/>
          </p:nvSpPr>
          <p:spPr>
            <a:xfrm rot="-2922755">
              <a:off x="2514847" y="2711913"/>
              <a:ext cx="18786" cy="13436"/>
            </a:xfrm>
            <a:custGeom>
              <a:avLst/>
              <a:gdLst/>
              <a:ahLst/>
              <a:cxnLst/>
              <a:rect l="l" t="t" r="r" b="b"/>
              <a:pathLst>
                <a:path w="151" h="108" extrusionOk="0">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961;p24">
              <a:extLst>
                <a:ext uri="{FF2B5EF4-FFF2-40B4-BE49-F238E27FC236}">
                  <a16:creationId xmlns:a16="http://schemas.microsoft.com/office/drawing/2014/main" id="{33EBA3D6-D7AC-785C-CA0F-A5C615C8FFAD}"/>
                </a:ext>
              </a:extLst>
            </p:cNvPr>
            <p:cNvSpPr/>
            <p:nvPr/>
          </p:nvSpPr>
          <p:spPr>
            <a:xfrm rot="-2922755">
              <a:off x="2518427" y="2742374"/>
              <a:ext cx="17791" cy="13561"/>
            </a:xfrm>
            <a:custGeom>
              <a:avLst/>
              <a:gdLst/>
              <a:ahLst/>
              <a:cxnLst/>
              <a:rect l="l" t="t" r="r" b="b"/>
              <a:pathLst>
                <a:path w="143" h="109" extrusionOk="0">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962;p24">
              <a:extLst>
                <a:ext uri="{FF2B5EF4-FFF2-40B4-BE49-F238E27FC236}">
                  <a16:creationId xmlns:a16="http://schemas.microsoft.com/office/drawing/2014/main" id="{44251FF3-A0DA-6A9A-7F2D-4FCE4A2F0035}"/>
                </a:ext>
              </a:extLst>
            </p:cNvPr>
            <p:cNvSpPr/>
            <p:nvPr/>
          </p:nvSpPr>
          <p:spPr>
            <a:xfrm rot="-2922755">
              <a:off x="2521634" y="2773863"/>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963;p24">
              <a:extLst>
                <a:ext uri="{FF2B5EF4-FFF2-40B4-BE49-F238E27FC236}">
                  <a16:creationId xmlns:a16="http://schemas.microsoft.com/office/drawing/2014/main" id="{EE546C8B-C67F-8612-7C21-48C5DF8BE438}"/>
                </a:ext>
              </a:extLst>
            </p:cNvPr>
            <p:cNvSpPr/>
            <p:nvPr/>
          </p:nvSpPr>
          <p:spPr>
            <a:xfrm rot="-2922755">
              <a:off x="2524151" y="2804423"/>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964;p24">
              <a:extLst>
                <a:ext uri="{FF2B5EF4-FFF2-40B4-BE49-F238E27FC236}">
                  <a16:creationId xmlns:a16="http://schemas.microsoft.com/office/drawing/2014/main" id="{B3ECF4FA-8AE9-6FF3-B60C-D7F377C4B8E9}"/>
                </a:ext>
              </a:extLst>
            </p:cNvPr>
            <p:cNvSpPr/>
            <p:nvPr/>
          </p:nvSpPr>
          <p:spPr>
            <a:xfrm rot="-2922755">
              <a:off x="2527684" y="2834781"/>
              <a:ext cx="17791" cy="13561"/>
            </a:xfrm>
            <a:custGeom>
              <a:avLst/>
              <a:gdLst/>
              <a:ahLst/>
              <a:cxnLst/>
              <a:rect l="l" t="t" r="r" b="b"/>
              <a:pathLst>
                <a:path w="143" h="109" extrusionOk="0">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965;p24">
              <a:extLst>
                <a:ext uri="{FF2B5EF4-FFF2-40B4-BE49-F238E27FC236}">
                  <a16:creationId xmlns:a16="http://schemas.microsoft.com/office/drawing/2014/main" id="{DA31BA9A-13DD-4A1E-766C-C345E36B3DC9}"/>
                </a:ext>
              </a:extLst>
            </p:cNvPr>
            <p:cNvSpPr/>
            <p:nvPr/>
          </p:nvSpPr>
          <p:spPr>
            <a:xfrm rot="-2922755">
              <a:off x="2594335" y="2420984"/>
              <a:ext cx="49266" cy="36950"/>
            </a:xfrm>
            <a:custGeom>
              <a:avLst/>
              <a:gdLst/>
              <a:ahLst/>
              <a:cxnLst/>
              <a:rect l="l" t="t" r="r" b="b"/>
              <a:pathLst>
                <a:path w="396" h="297" extrusionOk="0">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966;p24">
              <a:extLst>
                <a:ext uri="{FF2B5EF4-FFF2-40B4-BE49-F238E27FC236}">
                  <a16:creationId xmlns:a16="http://schemas.microsoft.com/office/drawing/2014/main" id="{9E0267D5-EBB8-B3CB-A750-E14B599198F2}"/>
                </a:ext>
              </a:extLst>
            </p:cNvPr>
            <p:cNvSpPr/>
            <p:nvPr/>
          </p:nvSpPr>
          <p:spPr>
            <a:xfrm rot="-2922755">
              <a:off x="2642553" y="2899077"/>
              <a:ext cx="50261" cy="37572"/>
            </a:xfrm>
            <a:custGeom>
              <a:avLst/>
              <a:gdLst/>
              <a:ahLst/>
              <a:cxnLst/>
              <a:rect l="l" t="t" r="r" b="b"/>
              <a:pathLst>
                <a:path w="404" h="302" extrusionOk="0">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967;p24">
              <a:extLst>
                <a:ext uri="{FF2B5EF4-FFF2-40B4-BE49-F238E27FC236}">
                  <a16:creationId xmlns:a16="http://schemas.microsoft.com/office/drawing/2014/main" id="{20F70A51-3D39-9444-5A2C-57BA38F77EFF}"/>
                </a:ext>
              </a:extLst>
            </p:cNvPr>
            <p:cNvSpPr/>
            <p:nvPr/>
          </p:nvSpPr>
          <p:spPr>
            <a:xfrm rot="-2922755">
              <a:off x="2614818" y="2480038"/>
              <a:ext cx="17791" cy="13436"/>
            </a:xfrm>
            <a:custGeom>
              <a:avLst/>
              <a:gdLst/>
              <a:ahLst/>
              <a:cxnLst/>
              <a:rect l="l" t="t" r="r" b="b"/>
              <a:pathLst>
                <a:path w="143" h="108" extrusionOk="0">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968;p24">
              <a:extLst>
                <a:ext uri="{FF2B5EF4-FFF2-40B4-BE49-F238E27FC236}">
                  <a16:creationId xmlns:a16="http://schemas.microsoft.com/office/drawing/2014/main" id="{AE5835BF-D951-898C-E953-F3270B3C99CE}"/>
                </a:ext>
              </a:extLst>
            </p:cNvPr>
            <p:cNvSpPr/>
            <p:nvPr/>
          </p:nvSpPr>
          <p:spPr>
            <a:xfrm rot="-2922755">
              <a:off x="2617898" y="2514307"/>
              <a:ext cx="18786" cy="14432"/>
            </a:xfrm>
            <a:custGeom>
              <a:avLst/>
              <a:gdLst/>
              <a:ahLst/>
              <a:cxnLst/>
              <a:rect l="l" t="t" r="r" b="b"/>
              <a:pathLst>
                <a:path w="151" h="116" extrusionOk="0">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969;p24">
              <a:extLst>
                <a:ext uri="{FF2B5EF4-FFF2-40B4-BE49-F238E27FC236}">
                  <a16:creationId xmlns:a16="http://schemas.microsoft.com/office/drawing/2014/main" id="{A267B04B-EE0E-8F77-7E9D-04B89A652CEB}"/>
                </a:ext>
              </a:extLst>
            </p:cNvPr>
            <p:cNvSpPr/>
            <p:nvPr/>
          </p:nvSpPr>
          <p:spPr>
            <a:xfrm rot="-2922755">
              <a:off x="2622020" y="2549550"/>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970;p24">
              <a:extLst>
                <a:ext uri="{FF2B5EF4-FFF2-40B4-BE49-F238E27FC236}">
                  <a16:creationId xmlns:a16="http://schemas.microsoft.com/office/drawing/2014/main" id="{F7ABA2C5-65C2-B802-760C-71848096FD34}"/>
                </a:ext>
              </a:extLst>
            </p:cNvPr>
            <p:cNvSpPr/>
            <p:nvPr/>
          </p:nvSpPr>
          <p:spPr>
            <a:xfrm rot="-2922755">
              <a:off x="2625525" y="25850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971;p24">
              <a:extLst>
                <a:ext uri="{FF2B5EF4-FFF2-40B4-BE49-F238E27FC236}">
                  <a16:creationId xmlns:a16="http://schemas.microsoft.com/office/drawing/2014/main" id="{207FC1FE-F595-301F-EEA3-FBE7DA4E37FA}"/>
                </a:ext>
              </a:extLst>
            </p:cNvPr>
            <p:cNvSpPr/>
            <p:nvPr/>
          </p:nvSpPr>
          <p:spPr>
            <a:xfrm rot="-2922755">
              <a:off x="2628351" y="2619457"/>
              <a:ext cx="18786" cy="13561"/>
            </a:xfrm>
            <a:custGeom>
              <a:avLst/>
              <a:gdLst/>
              <a:ahLst/>
              <a:cxnLst/>
              <a:rect l="l" t="t" r="r" b="b"/>
              <a:pathLst>
                <a:path w="151" h="109" extrusionOk="0">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972;p24">
              <a:extLst>
                <a:ext uri="{FF2B5EF4-FFF2-40B4-BE49-F238E27FC236}">
                  <a16:creationId xmlns:a16="http://schemas.microsoft.com/office/drawing/2014/main" id="{42103B11-1018-8B9B-2739-994B96BA6206}"/>
                </a:ext>
              </a:extLst>
            </p:cNvPr>
            <p:cNvSpPr/>
            <p:nvPr/>
          </p:nvSpPr>
          <p:spPr>
            <a:xfrm rot="-2922755">
              <a:off x="2632639" y="2654445"/>
              <a:ext cx="17915" cy="13436"/>
            </a:xfrm>
            <a:custGeom>
              <a:avLst/>
              <a:gdLst/>
              <a:ahLst/>
              <a:cxnLst/>
              <a:rect l="l" t="t" r="r" b="b"/>
              <a:pathLst>
                <a:path w="144" h="108" extrusionOk="0">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973;p24">
              <a:extLst>
                <a:ext uri="{FF2B5EF4-FFF2-40B4-BE49-F238E27FC236}">
                  <a16:creationId xmlns:a16="http://schemas.microsoft.com/office/drawing/2014/main" id="{41575EFD-2EB4-2B3F-20A9-0337E47C4553}"/>
                </a:ext>
              </a:extLst>
            </p:cNvPr>
            <p:cNvSpPr/>
            <p:nvPr/>
          </p:nvSpPr>
          <p:spPr>
            <a:xfrm rot="-2922755">
              <a:off x="2635750" y="2688881"/>
              <a:ext cx="18661" cy="13934"/>
            </a:xfrm>
            <a:custGeom>
              <a:avLst/>
              <a:gdLst/>
              <a:ahLst/>
              <a:cxnLst/>
              <a:rect l="l" t="t" r="r" b="b"/>
              <a:pathLst>
                <a:path w="150" h="112" extrusionOk="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974;p24">
              <a:extLst>
                <a:ext uri="{FF2B5EF4-FFF2-40B4-BE49-F238E27FC236}">
                  <a16:creationId xmlns:a16="http://schemas.microsoft.com/office/drawing/2014/main" id="{DA703065-2D64-031D-F9AC-EC0F7E1CA8B6}"/>
                </a:ext>
              </a:extLst>
            </p:cNvPr>
            <p:cNvSpPr/>
            <p:nvPr/>
          </p:nvSpPr>
          <p:spPr>
            <a:xfrm rot="-2922755">
              <a:off x="2639898" y="2723931"/>
              <a:ext cx="17791" cy="13436"/>
            </a:xfrm>
            <a:custGeom>
              <a:avLst/>
              <a:gdLst/>
              <a:ahLst/>
              <a:cxnLst/>
              <a:rect l="l" t="t" r="r" b="b"/>
              <a:pathLst>
                <a:path w="143" h="108" extrusionOk="0">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975;p24">
              <a:extLst>
                <a:ext uri="{FF2B5EF4-FFF2-40B4-BE49-F238E27FC236}">
                  <a16:creationId xmlns:a16="http://schemas.microsoft.com/office/drawing/2014/main" id="{0D6DFD9D-4149-9328-1CF2-A449CAF284B3}"/>
                </a:ext>
              </a:extLst>
            </p:cNvPr>
            <p:cNvSpPr/>
            <p:nvPr/>
          </p:nvSpPr>
          <p:spPr>
            <a:xfrm rot="-2922755">
              <a:off x="2643101" y="2758596"/>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976;p24">
              <a:extLst>
                <a:ext uri="{FF2B5EF4-FFF2-40B4-BE49-F238E27FC236}">
                  <a16:creationId xmlns:a16="http://schemas.microsoft.com/office/drawing/2014/main" id="{05F5033A-A3F1-D247-769D-53DA11397CC2}"/>
                </a:ext>
              </a:extLst>
            </p:cNvPr>
            <p:cNvSpPr/>
            <p:nvPr/>
          </p:nvSpPr>
          <p:spPr>
            <a:xfrm rot="-2922755">
              <a:off x="2646275" y="2793818"/>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977;p24">
              <a:extLst>
                <a:ext uri="{FF2B5EF4-FFF2-40B4-BE49-F238E27FC236}">
                  <a16:creationId xmlns:a16="http://schemas.microsoft.com/office/drawing/2014/main" id="{5E7E91D7-F3BB-8FF6-A9FB-948B4F59333D}"/>
                </a:ext>
              </a:extLst>
            </p:cNvPr>
            <p:cNvSpPr/>
            <p:nvPr/>
          </p:nvSpPr>
          <p:spPr>
            <a:xfrm rot="-2922755">
              <a:off x="2650606" y="2828899"/>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978;p24">
              <a:extLst>
                <a:ext uri="{FF2B5EF4-FFF2-40B4-BE49-F238E27FC236}">
                  <a16:creationId xmlns:a16="http://schemas.microsoft.com/office/drawing/2014/main" id="{628B4CBC-A48C-7EE3-8A75-AD04CC7BBCFC}"/>
                </a:ext>
              </a:extLst>
            </p:cNvPr>
            <p:cNvSpPr/>
            <p:nvPr/>
          </p:nvSpPr>
          <p:spPr>
            <a:xfrm rot="-2922755">
              <a:off x="2653628" y="2863262"/>
              <a:ext cx="18661" cy="13810"/>
            </a:xfrm>
            <a:custGeom>
              <a:avLst/>
              <a:gdLst/>
              <a:ahLst/>
              <a:cxnLst/>
              <a:rect l="l" t="t" r="r" b="b"/>
              <a:pathLst>
                <a:path w="150" h="111" extrusionOk="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979;p24">
              <a:extLst>
                <a:ext uri="{FF2B5EF4-FFF2-40B4-BE49-F238E27FC236}">
                  <a16:creationId xmlns:a16="http://schemas.microsoft.com/office/drawing/2014/main" id="{9CAA2AD8-C560-EBF7-7E51-AFD32B437490}"/>
                </a:ext>
              </a:extLst>
            </p:cNvPr>
            <p:cNvSpPr/>
            <p:nvPr/>
          </p:nvSpPr>
          <p:spPr>
            <a:xfrm rot="-2922755">
              <a:off x="2729934" y="2400858"/>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980;p24">
              <a:extLst>
                <a:ext uri="{FF2B5EF4-FFF2-40B4-BE49-F238E27FC236}">
                  <a16:creationId xmlns:a16="http://schemas.microsoft.com/office/drawing/2014/main" id="{9570D0F7-F951-7731-2852-B819118BD614}"/>
                </a:ext>
              </a:extLst>
            </p:cNvPr>
            <p:cNvSpPr/>
            <p:nvPr/>
          </p:nvSpPr>
          <p:spPr>
            <a:xfrm rot="-2922755">
              <a:off x="2784943" y="2935095"/>
              <a:ext cx="49266" cy="37572"/>
            </a:xfrm>
            <a:custGeom>
              <a:avLst/>
              <a:gdLst/>
              <a:ahLst/>
              <a:cxnLst/>
              <a:rect l="l" t="t" r="r" b="b"/>
              <a:pathLst>
                <a:path w="396" h="302" extrusionOk="0">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981;p24">
              <a:extLst>
                <a:ext uri="{FF2B5EF4-FFF2-40B4-BE49-F238E27FC236}">
                  <a16:creationId xmlns:a16="http://schemas.microsoft.com/office/drawing/2014/main" id="{39FD9FFE-299D-1809-413C-CFB0515F45BA}"/>
                </a:ext>
              </a:extLst>
            </p:cNvPr>
            <p:cNvSpPr/>
            <p:nvPr/>
          </p:nvSpPr>
          <p:spPr>
            <a:xfrm rot="-2922755">
              <a:off x="2751169" y="2465989"/>
              <a:ext cx="17791" cy="13436"/>
            </a:xfrm>
            <a:custGeom>
              <a:avLst/>
              <a:gdLst/>
              <a:ahLst/>
              <a:cxnLst/>
              <a:rect l="l" t="t" r="r" b="b"/>
              <a:pathLst>
                <a:path w="143" h="108"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982;p24">
              <a:extLst>
                <a:ext uri="{FF2B5EF4-FFF2-40B4-BE49-F238E27FC236}">
                  <a16:creationId xmlns:a16="http://schemas.microsoft.com/office/drawing/2014/main" id="{9511730D-5BA8-0636-F7CC-C86E6AAD826D}"/>
                </a:ext>
              </a:extLst>
            </p:cNvPr>
            <p:cNvSpPr/>
            <p:nvPr/>
          </p:nvSpPr>
          <p:spPr>
            <a:xfrm rot="-2922755">
              <a:off x="2754890" y="2504984"/>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983;p24">
              <a:extLst>
                <a:ext uri="{FF2B5EF4-FFF2-40B4-BE49-F238E27FC236}">
                  <a16:creationId xmlns:a16="http://schemas.microsoft.com/office/drawing/2014/main" id="{67BA6FA6-EAA7-297D-52B4-B20263400D51}"/>
                </a:ext>
              </a:extLst>
            </p:cNvPr>
            <p:cNvSpPr/>
            <p:nvPr/>
          </p:nvSpPr>
          <p:spPr>
            <a:xfrm rot="-2922755">
              <a:off x="2759143" y="2543229"/>
              <a:ext cx="17915" cy="14307"/>
            </a:xfrm>
            <a:custGeom>
              <a:avLst/>
              <a:gdLst/>
              <a:ahLst/>
              <a:cxnLst/>
              <a:rect l="l" t="t" r="r" b="b"/>
              <a:pathLst>
                <a:path w="144" h="115" extrusionOk="0">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984;p24">
              <a:extLst>
                <a:ext uri="{FF2B5EF4-FFF2-40B4-BE49-F238E27FC236}">
                  <a16:creationId xmlns:a16="http://schemas.microsoft.com/office/drawing/2014/main" id="{5AB7A36C-E864-E056-19B2-4F3CD3E66ED4}"/>
                </a:ext>
              </a:extLst>
            </p:cNvPr>
            <p:cNvSpPr/>
            <p:nvPr/>
          </p:nvSpPr>
          <p:spPr>
            <a:xfrm rot="-2922755">
              <a:off x="2762683" y="2582318"/>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985;p24">
              <a:extLst>
                <a:ext uri="{FF2B5EF4-FFF2-40B4-BE49-F238E27FC236}">
                  <a16:creationId xmlns:a16="http://schemas.microsoft.com/office/drawing/2014/main" id="{B8E113AE-435A-A143-287E-4E477FE47487}"/>
                </a:ext>
              </a:extLst>
            </p:cNvPr>
            <p:cNvSpPr/>
            <p:nvPr/>
          </p:nvSpPr>
          <p:spPr>
            <a:xfrm rot="-2922755">
              <a:off x="2767243" y="2621339"/>
              <a:ext cx="17791" cy="13436"/>
            </a:xfrm>
            <a:custGeom>
              <a:avLst/>
              <a:gdLst/>
              <a:ahLst/>
              <a:cxnLst/>
              <a:rect l="l" t="t" r="r" b="b"/>
              <a:pathLst>
                <a:path w="143" h="108" extrusionOk="0">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986;p24">
              <a:extLst>
                <a:ext uri="{FF2B5EF4-FFF2-40B4-BE49-F238E27FC236}">
                  <a16:creationId xmlns:a16="http://schemas.microsoft.com/office/drawing/2014/main" id="{61DA706E-3C2C-CCD8-A9A7-0B8BC6238AB7}"/>
                </a:ext>
              </a:extLst>
            </p:cNvPr>
            <p:cNvSpPr/>
            <p:nvPr/>
          </p:nvSpPr>
          <p:spPr>
            <a:xfrm rot="-2922755">
              <a:off x="2771070" y="2660692"/>
              <a:ext cx="17791" cy="13312"/>
            </a:xfrm>
            <a:custGeom>
              <a:avLst/>
              <a:gdLst/>
              <a:ahLst/>
              <a:cxnLst/>
              <a:rect l="l" t="t" r="r" b="b"/>
              <a:pathLst>
                <a:path w="143" h="107"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987;p24">
              <a:extLst>
                <a:ext uri="{FF2B5EF4-FFF2-40B4-BE49-F238E27FC236}">
                  <a16:creationId xmlns:a16="http://schemas.microsoft.com/office/drawing/2014/main" id="{B9730E70-36A0-DA6E-F3E3-06F6449BFA30}"/>
                </a:ext>
              </a:extLst>
            </p:cNvPr>
            <p:cNvSpPr/>
            <p:nvPr/>
          </p:nvSpPr>
          <p:spPr>
            <a:xfrm rot="-2922755">
              <a:off x="2774689" y="269973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988;p24">
              <a:extLst>
                <a:ext uri="{FF2B5EF4-FFF2-40B4-BE49-F238E27FC236}">
                  <a16:creationId xmlns:a16="http://schemas.microsoft.com/office/drawing/2014/main" id="{23934B79-57C8-9362-65EB-B477AA7CF74B}"/>
                </a:ext>
              </a:extLst>
            </p:cNvPr>
            <p:cNvSpPr/>
            <p:nvPr/>
          </p:nvSpPr>
          <p:spPr>
            <a:xfrm rot="-2922755">
              <a:off x="2779020" y="2737875"/>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989;p24">
              <a:extLst>
                <a:ext uri="{FF2B5EF4-FFF2-40B4-BE49-F238E27FC236}">
                  <a16:creationId xmlns:a16="http://schemas.microsoft.com/office/drawing/2014/main" id="{9AA4C5F8-B54B-9DE8-5976-65100D80E981}"/>
                </a:ext>
              </a:extLst>
            </p:cNvPr>
            <p:cNvSpPr/>
            <p:nvPr/>
          </p:nvSpPr>
          <p:spPr>
            <a:xfrm rot="-2922755">
              <a:off x="2782652" y="2776922"/>
              <a:ext cx="18661" cy="14058"/>
            </a:xfrm>
            <a:custGeom>
              <a:avLst/>
              <a:gdLst/>
              <a:ahLst/>
              <a:cxnLst/>
              <a:rect l="l" t="t" r="r" b="b"/>
              <a:pathLst>
                <a:path w="150" h="113" extrusionOk="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990;p24">
              <a:extLst>
                <a:ext uri="{FF2B5EF4-FFF2-40B4-BE49-F238E27FC236}">
                  <a16:creationId xmlns:a16="http://schemas.microsoft.com/office/drawing/2014/main" id="{85B4E75A-9BC9-5F3E-2E9A-C55C42C1A30C}"/>
                </a:ext>
              </a:extLst>
            </p:cNvPr>
            <p:cNvSpPr/>
            <p:nvPr/>
          </p:nvSpPr>
          <p:spPr>
            <a:xfrm rot="-2922755">
              <a:off x="2787063" y="281601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991;p24">
              <a:extLst>
                <a:ext uri="{FF2B5EF4-FFF2-40B4-BE49-F238E27FC236}">
                  <a16:creationId xmlns:a16="http://schemas.microsoft.com/office/drawing/2014/main" id="{09F42933-4145-3292-F302-DA19ED0C6426}"/>
                </a:ext>
              </a:extLst>
            </p:cNvPr>
            <p:cNvSpPr/>
            <p:nvPr/>
          </p:nvSpPr>
          <p:spPr>
            <a:xfrm rot="-2922755">
              <a:off x="2790984" y="2855446"/>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992;p24">
              <a:extLst>
                <a:ext uri="{FF2B5EF4-FFF2-40B4-BE49-F238E27FC236}">
                  <a16:creationId xmlns:a16="http://schemas.microsoft.com/office/drawing/2014/main" id="{E056269D-F956-7109-50D5-9E582ABD6A1E}"/>
                </a:ext>
              </a:extLst>
            </p:cNvPr>
            <p:cNvSpPr/>
            <p:nvPr/>
          </p:nvSpPr>
          <p:spPr>
            <a:xfrm rot="-2922755">
              <a:off x="2794642" y="289442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993;p24">
              <a:extLst>
                <a:ext uri="{FF2B5EF4-FFF2-40B4-BE49-F238E27FC236}">
                  <a16:creationId xmlns:a16="http://schemas.microsoft.com/office/drawing/2014/main" id="{6943C901-6403-3F76-D759-50DB5A45E960}"/>
                </a:ext>
              </a:extLst>
            </p:cNvPr>
            <p:cNvSpPr/>
            <p:nvPr/>
          </p:nvSpPr>
          <p:spPr>
            <a:xfrm rot="-2922755">
              <a:off x="2886905" y="2383755"/>
              <a:ext cx="39313" cy="37323"/>
            </a:xfrm>
            <a:custGeom>
              <a:avLst/>
              <a:gdLst/>
              <a:ahLst/>
              <a:cxnLst/>
              <a:rect l="l" t="t" r="r" b="b"/>
              <a:pathLst>
                <a:path w="316" h="300" extrusionOk="0">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994;p24">
              <a:extLst>
                <a:ext uri="{FF2B5EF4-FFF2-40B4-BE49-F238E27FC236}">
                  <a16:creationId xmlns:a16="http://schemas.microsoft.com/office/drawing/2014/main" id="{61CC4EBC-8393-78DC-8E5E-136A6EA7652B}"/>
                </a:ext>
              </a:extLst>
            </p:cNvPr>
            <p:cNvSpPr/>
            <p:nvPr/>
          </p:nvSpPr>
          <p:spPr>
            <a:xfrm rot="-2922755">
              <a:off x="2948941" y="2973982"/>
              <a:ext cx="37323" cy="37323"/>
            </a:xfrm>
            <a:custGeom>
              <a:avLst/>
              <a:gdLst/>
              <a:ahLst/>
              <a:cxnLst/>
              <a:rect l="l" t="t" r="r" b="b"/>
              <a:pathLst>
                <a:path w="300" h="300" extrusionOk="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995;p24">
              <a:extLst>
                <a:ext uri="{FF2B5EF4-FFF2-40B4-BE49-F238E27FC236}">
                  <a16:creationId xmlns:a16="http://schemas.microsoft.com/office/drawing/2014/main" id="{C3FCF976-3028-293F-C5A1-4F2DA654BE0B}"/>
                </a:ext>
              </a:extLst>
            </p:cNvPr>
            <p:cNvSpPr/>
            <p:nvPr/>
          </p:nvSpPr>
          <p:spPr>
            <a:xfrm rot="-2922755">
              <a:off x="2905805" y="2453664"/>
              <a:ext cx="14183" cy="13934"/>
            </a:xfrm>
            <a:custGeom>
              <a:avLst/>
              <a:gdLst/>
              <a:ahLst/>
              <a:cxnLst/>
              <a:rect l="l" t="t" r="r" b="b"/>
              <a:pathLst>
                <a:path w="114" h="112" extrusionOk="0">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996;p24">
              <a:extLst>
                <a:ext uri="{FF2B5EF4-FFF2-40B4-BE49-F238E27FC236}">
                  <a16:creationId xmlns:a16="http://schemas.microsoft.com/office/drawing/2014/main" id="{B6B6667B-B2DC-6E19-346A-9F6A985DBB65}"/>
                </a:ext>
              </a:extLst>
            </p:cNvPr>
            <p:cNvSpPr/>
            <p:nvPr/>
          </p:nvSpPr>
          <p:spPr>
            <a:xfrm rot="-2922755">
              <a:off x="2909892" y="2496774"/>
              <a:ext cx="14680" cy="13810"/>
            </a:xfrm>
            <a:custGeom>
              <a:avLst/>
              <a:gdLst/>
              <a:ahLst/>
              <a:cxnLst/>
              <a:rect l="l" t="t" r="r" b="b"/>
              <a:pathLst>
                <a:path w="118" h="111" extrusionOk="0">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997;p24">
              <a:extLst>
                <a:ext uri="{FF2B5EF4-FFF2-40B4-BE49-F238E27FC236}">
                  <a16:creationId xmlns:a16="http://schemas.microsoft.com/office/drawing/2014/main" id="{AA9F187F-5D99-B2F8-F352-6C669786F1D3}"/>
                </a:ext>
              </a:extLst>
            </p:cNvPr>
            <p:cNvSpPr/>
            <p:nvPr/>
          </p:nvSpPr>
          <p:spPr>
            <a:xfrm rot="-2922755">
              <a:off x="2914744" y="2539527"/>
              <a:ext cx="14058" cy="13934"/>
            </a:xfrm>
            <a:custGeom>
              <a:avLst/>
              <a:gdLst/>
              <a:ahLst/>
              <a:cxnLst/>
              <a:rect l="l" t="t" r="r" b="b"/>
              <a:pathLst>
                <a:path w="113" h="112" extrusionOk="0">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998;p24">
              <a:extLst>
                <a:ext uri="{FF2B5EF4-FFF2-40B4-BE49-F238E27FC236}">
                  <a16:creationId xmlns:a16="http://schemas.microsoft.com/office/drawing/2014/main" id="{7E5CCDF8-7C24-F65E-0875-9079B2DEEA58}"/>
                </a:ext>
              </a:extLst>
            </p:cNvPr>
            <p:cNvSpPr/>
            <p:nvPr/>
          </p:nvSpPr>
          <p:spPr>
            <a:xfrm rot="-2922755">
              <a:off x="2919114" y="2583164"/>
              <a:ext cx="14058" cy="13810"/>
            </a:xfrm>
            <a:custGeom>
              <a:avLst/>
              <a:gdLst/>
              <a:ahLst/>
              <a:cxnLst/>
              <a:rect l="l" t="t" r="r" b="b"/>
              <a:pathLst>
                <a:path w="113" h="111" extrusionOk="0">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999;p24">
              <a:extLst>
                <a:ext uri="{FF2B5EF4-FFF2-40B4-BE49-F238E27FC236}">
                  <a16:creationId xmlns:a16="http://schemas.microsoft.com/office/drawing/2014/main" id="{5D122ED2-961C-BD43-45A4-8A60225B925A}"/>
                </a:ext>
              </a:extLst>
            </p:cNvPr>
            <p:cNvSpPr/>
            <p:nvPr/>
          </p:nvSpPr>
          <p:spPr>
            <a:xfrm rot="-2922755">
              <a:off x="2923278" y="2626196"/>
              <a:ext cx="14929" cy="13810"/>
            </a:xfrm>
            <a:custGeom>
              <a:avLst/>
              <a:gdLst/>
              <a:ahLst/>
              <a:cxnLst/>
              <a:rect l="l" t="t" r="r" b="b"/>
              <a:pathLst>
                <a:path w="120" h="111" extrusionOk="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1000;p24">
              <a:extLst>
                <a:ext uri="{FF2B5EF4-FFF2-40B4-BE49-F238E27FC236}">
                  <a16:creationId xmlns:a16="http://schemas.microsoft.com/office/drawing/2014/main" id="{A9E89FB3-6B08-26E5-B6A8-6AF02E429C8D}"/>
                </a:ext>
              </a:extLst>
            </p:cNvPr>
            <p:cNvSpPr/>
            <p:nvPr/>
          </p:nvSpPr>
          <p:spPr>
            <a:xfrm rot="-2922755">
              <a:off x="2928172" y="2669166"/>
              <a:ext cx="14058" cy="13685"/>
            </a:xfrm>
            <a:custGeom>
              <a:avLst/>
              <a:gdLst/>
              <a:ahLst/>
              <a:cxnLst/>
              <a:rect l="l" t="t" r="r" b="b"/>
              <a:pathLst>
                <a:path w="113" h="110" extrusionOk="0">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1001;p24">
              <a:extLst>
                <a:ext uri="{FF2B5EF4-FFF2-40B4-BE49-F238E27FC236}">
                  <a16:creationId xmlns:a16="http://schemas.microsoft.com/office/drawing/2014/main" id="{9416DCF7-EC4D-2530-1DC1-16813131323D}"/>
                </a:ext>
              </a:extLst>
            </p:cNvPr>
            <p:cNvSpPr/>
            <p:nvPr/>
          </p:nvSpPr>
          <p:spPr>
            <a:xfrm rot="-2922755">
              <a:off x="2932156" y="2712199"/>
              <a:ext cx="14680" cy="13810"/>
            </a:xfrm>
            <a:custGeom>
              <a:avLst/>
              <a:gdLst/>
              <a:ahLst/>
              <a:cxnLst/>
              <a:rect l="l" t="t" r="r" b="b"/>
              <a:pathLst>
                <a:path w="118" h="111" extrusionOk="0">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1002;p24">
              <a:extLst>
                <a:ext uri="{FF2B5EF4-FFF2-40B4-BE49-F238E27FC236}">
                  <a16:creationId xmlns:a16="http://schemas.microsoft.com/office/drawing/2014/main" id="{75B0A4A0-4481-BAF7-D64F-2948A3CB7389}"/>
                </a:ext>
              </a:extLst>
            </p:cNvPr>
            <p:cNvSpPr/>
            <p:nvPr/>
          </p:nvSpPr>
          <p:spPr>
            <a:xfrm rot="-2922755">
              <a:off x="2936276" y="2755657"/>
              <a:ext cx="15054" cy="13436"/>
            </a:xfrm>
            <a:custGeom>
              <a:avLst/>
              <a:gdLst/>
              <a:ahLst/>
              <a:cxnLst/>
              <a:rect l="l" t="t" r="r" b="b"/>
              <a:pathLst>
                <a:path w="121" h="108" extrusionOk="0">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1003;p24">
              <a:extLst>
                <a:ext uri="{FF2B5EF4-FFF2-40B4-BE49-F238E27FC236}">
                  <a16:creationId xmlns:a16="http://schemas.microsoft.com/office/drawing/2014/main" id="{01602D82-1FA1-D25C-1096-17F60223EE07}"/>
                </a:ext>
              </a:extLst>
            </p:cNvPr>
            <p:cNvSpPr/>
            <p:nvPr/>
          </p:nvSpPr>
          <p:spPr>
            <a:xfrm rot="-2922755">
              <a:off x="2941170" y="2798503"/>
              <a:ext cx="14183" cy="13561"/>
            </a:xfrm>
            <a:custGeom>
              <a:avLst/>
              <a:gdLst/>
              <a:ahLst/>
              <a:cxnLst/>
              <a:rect l="l" t="t" r="r" b="b"/>
              <a:pathLst>
                <a:path w="114" h="109" extrusionOk="0">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1004;p24">
              <a:extLst>
                <a:ext uri="{FF2B5EF4-FFF2-40B4-BE49-F238E27FC236}">
                  <a16:creationId xmlns:a16="http://schemas.microsoft.com/office/drawing/2014/main" id="{8D6BAD9A-C8AE-CC47-B012-F9B1BDD7A5C9}"/>
                </a:ext>
              </a:extLst>
            </p:cNvPr>
            <p:cNvSpPr/>
            <p:nvPr/>
          </p:nvSpPr>
          <p:spPr>
            <a:xfrm rot="-2922755">
              <a:off x="2945194" y="2841473"/>
              <a:ext cx="15054" cy="13436"/>
            </a:xfrm>
            <a:custGeom>
              <a:avLst/>
              <a:gdLst/>
              <a:ahLst/>
              <a:cxnLst/>
              <a:rect l="l" t="t" r="r" b="b"/>
              <a:pathLst>
                <a:path w="121" h="108" extrusionOk="0">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1005;p24">
              <a:extLst>
                <a:ext uri="{FF2B5EF4-FFF2-40B4-BE49-F238E27FC236}">
                  <a16:creationId xmlns:a16="http://schemas.microsoft.com/office/drawing/2014/main" id="{80576B7A-E8F9-B2AE-11AB-3FC08545AB30}"/>
                </a:ext>
              </a:extLst>
            </p:cNvPr>
            <p:cNvSpPr/>
            <p:nvPr/>
          </p:nvSpPr>
          <p:spPr>
            <a:xfrm rot="-2922755">
              <a:off x="2950109" y="2884366"/>
              <a:ext cx="14058" cy="13561"/>
            </a:xfrm>
            <a:custGeom>
              <a:avLst/>
              <a:gdLst/>
              <a:ahLst/>
              <a:cxnLst/>
              <a:rect l="l" t="t" r="r" b="b"/>
              <a:pathLst>
                <a:path w="113" h="109" extrusionOk="0">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1006;p24">
              <a:extLst>
                <a:ext uri="{FF2B5EF4-FFF2-40B4-BE49-F238E27FC236}">
                  <a16:creationId xmlns:a16="http://schemas.microsoft.com/office/drawing/2014/main" id="{FAA3A3F6-FA8E-578E-D482-84BF19C55034}"/>
                </a:ext>
              </a:extLst>
            </p:cNvPr>
            <p:cNvSpPr/>
            <p:nvPr/>
          </p:nvSpPr>
          <p:spPr>
            <a:xfrm rot="-2922755">
              <a:off x="2954072" y="2927477"/>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1007;p24">
              <a:extLst>
                <a:ext uri="{FF2B5EF4-FFF2-40B4-BE49-F238E27FC236}">
                  <a16:creationId xmlns:a16="http://schemas.microsoft.com/office/drawing/2014/main" id="{56C43BEA-9B03-A786-5531-EE7F47CB9159}"/>
                </a:ext>
              </a:extLst>
            </p:cNvPr>
            <p:cNvSpPr/>
            <p:nvPr/>
          </p:nvSpPr>
          <p:spPr>
            <a:xfrm rot="-2922755">
              <a:off x="3097838" y="2979064"/>
              <a:ext cx="49391" cy="37821"/>
            </a:xfrm>
            <a:custGeom>
              <a:avLst/>
              <a:gdLst/>
              <a:ahLst/>
              <a:cxnLst/>
              <a:rect l="l" t="t" r="r" b="b"/>
              <a:pathLst>
                <a:path w="397" h="304" extrusionOk="0">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1008;p24">
              <a:extLst>
                <a:ext uri="{FF2B5EF4-FFF2-40B4-BE49-F238E27FC236}">
                  <a16:creationId xmlns:a16="http://schemas.microsoft.com/office/drawing/2014/main" id="{C10D9CF3-FF48-3758-6563-8D74750B01F1}"/>
                </a:ext>
              </a:extLst>
            </p:cNvPr>
            <p:cNvSpPr/>
            <p:nvPr/>
          </p:nvSpPr>
          <p:spPr>
            <a:xfrm rot="-2922755">
              <a:off x="3036602" y="2388351"/>
              <a:ext cx="50137" cy="37448"/>
            </a:xfrm>
            <a:custGeom>
              <a:avLst/>
              <a:gdLst/>
              <a:ahLst/>
              <a:cxnLst/>
              <a:rect l="l" t="t" r="r" b="b"/>
              <a:pathLst>
                <a:path w="403" h="301" extrusionOk="0">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1009;p24">
              <a:extLst>
                <a:ext uri="{FF2B5EF4-FFF2-40B4-BE49-F238E27FC236}">
                  <a16:creationId xmlns:a16="http://schemas.microsoft.com/office/drawing/2014/main" id="{7D158F01-A0C9-43F6-EEA8-397EC708BD73}"/>
                </a:ext>
              </a:extLst>
            </p:cNvPr>
            <p:cNvSpPr/>
            <p:nvPr/>
          </p:nvSpPr>
          <p:spPr>
            <a:xfrm rot="-2922755">
              <a:off x="3107363" y="2932292"/>
              <a:ext cx="17666" cy="13436"/>
            </a:xfrm>
            <a:custGeom>
              <a:avLst/>
              <a:gdLst/>
              <a:ahLst/>
              <a:cxnLst/>
              <a:rect l="l" t="t" r="r" b="b"/>
              <a:pathLst>
                <a:path w="142" h="108" extrusionOk="0">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1010;p24">
              <a:extLst>
                <a:ext uri="{FF2B5EF4-FFF2-40B4-BE49-F238E27FC236}">
                  <a16:creationId xmlns:a16="http://schemas.microsoft.com/office/drawing/2014/main" id="{8FAB7F9A-FB9D-2E97-F783-A0C41460BA4D}"/>
                </a:ext>
              </a:extLst>
            </p:cNvPr>
            <p:cNvSpPr/>
            <p:nvPr/>
          </p:nvSpPr>
          <p:spPr>
            <a:xfrm rot="-2922755">
              <a:off x="3102597" y="2889332"/>
              <a:ext cx="18537" cy="13436"/>
            </a:xfrm>
            <a:custGeom>
              <a:avLst/>
              <a:gdLst/>
              <a:ahLst/>
              <a:cxnLst/>
              <a:rect l="l" t="t" r="r" b="b"/>
              <a:pathLst>
                <a:path w="149" h="108" extrusionOk="0">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1011;p24">
              <a:extLst>
                <a:ext uri="{FF2B5EF4-FFF2-40B4-BE49-F238E27FC236}">
                  <a16:creationId xmlns:a16="http://schemas.microsoft.com/office/drawing/2014/main" id="{5B076029-9F57-407B-FE2B-B16914F557C9}"/>
                </a:ext>
              </a:extLst>
            </p:cNvPr>
            <p:cNvSpPr/>
            <p:nvPr/>
          </p:nvSpPr>
          <p:spPr>
            <a:xfrm rot="-2922755">
              <a:off x="3098527" y="2846382"/>
              <a:ext cx="17666" cy="13436"/>
            </a:xfrm>
            <a:custGeom>
              <a:avLst/>
              <a:gdLst/>
              <a:ahLst/>
              <a:cxnLst/>
              <a:rect l="l" t="t" r="r" b="b"/>
              <a:pathLst>
                <a:path w="142" h="108" extrusionOk="0">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1012;p24">
              <a:extLst>
                <a:ext uri="{FF2B5EF4-FFF2-40B4-BE49-F238E27FC236}">
                  <a16:creationId xmlns:a16="http://schemas.microsoft.com/office/drawing/2014/main" id="{69C4F4F6-1BB5-4D6C-EF4D-2E2010940292}"/>
                </a:ext>
              </a:extLst>
            </p:cNvPr>
            <p:cNvSpPr/>
            <p:nvPr/>
          </p:nvSpPr>
          <p:spPr>
            <a:xfrm rot="-2922755">
              <a:off x="3094252" y="2803256"/>
              <a:ext cx="17791" cy="13312"/>
            </a:xfrm>
            <a:custGeom>
              <a:avLst/>
              <a:gdLst/>
              <a:ahLst/>
              <a:cxnLst/>
              <a:rect l="l" t="t" r="r" b="b"/>
              <a:pathLst>
                <a:path w="143" h="107" extrusionOk="0">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1013;p24">
              <a:extLst>
                <a:ext uri="{FF2B5EF4-FFF2-40B4-BE49-F238E27FC236}">
                  <a16:creationId xmlns:a16="http://schemas.microsoft.com/office/drawing/2014/main" id="{352BA788-2BBA-3E57-5B4B-51FF307F8316}"/>
                </a:ext>
              </a:extLst>
            </p:cNvPr>
            <p:cNvSpPr/>
            <p:nvPr/>
          </p:nvSpPr>
          <p:spPr>
            <a:xfrm rot="-2922755">
              <a:off x="3089337" y="2760238"/>
              <a:ext cx="18786" cy="13436"/>
            </a:xfrm>
            <a:custGeom>
              <a:avLst/>
              <a:gdLst/>
              <a:ahLst/>
              <a:cxnLst/>
              <a:rect l="l" t="t" r="r" b="b"/>
              <a:pathLst>
                <a:path w="151" h="108" extrusionOk="0">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1014;p24">
              <a:extLst>
                <a:ext uri="{FF2B5EF4-FFF2-40B4-BE49-F238E27FC236}">
                  <a16:creationId xmlns:a16="http://schemas.microsoft.com/office/drawing/2014/main" id="{BB6918B6-9313-A1F9-E79A-30BA331AE9DB}"/>
                </a:ext>
              </a:extLst>
            </p:cNvPr>
            <p:cNvSpPr/>
            <p:nvPr/>
          </p:nvSpPr>
          <p:spPr>
            <a:xfrm rot="-2922755">
              <a:off x="3085313" y="2717392"/>
              <a:ext cx="17915" cy="13312"/>
            </a:xfrm>
            <a:custGeom>
              <a:avLst/>
              <a:gdLst/>
              <a:ahLst/>
              <a:cxnLst/>
              <a:rect l="l" t="t" r="r" b="b"/>
              <a:pathLst>
                <a:path w="144" h="107" extrusionOk="0">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1015;p24">
              <a:extLst>
                <a:ext uri="{FF2B5EF4-FFF2-40B4-BE49-F238E27FC236}">
                  <a16:creationId xmlns:a16="http://schemas.microsoft.com/office/drawing/2014/main" id="{CC03C081-19CB-8867-2372-C9E057973838}"/>
                </a:ext>
              </a:extLst>
            </p:cNvPr>
            <p:cNvSpPr/>
            <p:nvPr/>
          </p:nvSpPr>
          <p:spPr>
            <a:xfrm rot="-2922755">
              <a:off x="3080475" y="2674272"/>
              <a:ext cx="18661" cy="13561"/>
            </a:xfrm>
            <a:custGeom>
              <a:avLst/>
              <a:gdLst/>
              <a:ahLst/>
              <a:cxnLst/>
              <a:rect l="l" t="t" r="r" b="b"/>
              <a:pathLst>
                <a:path w="150" h="109" extrusionOk="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1016;p24">
              <a:extLst>
                <a:ext uri="{FF2B5EF4-FFF2-40B4-BE49-F238E27FC236}">
                  <a16:creationId xmlns:a16="http://schemas.microsoft.com/office/drawing/2014/main" id="{8DE51936-C6B8-798F-F895-0286C468130B}"/>
                </a:ext>
              </a:extLst>
            </p:cNvPr>
            <p:cNvSpPr/>
            <p:nvPr/>
          </p:nvSpPr>
          <p:spPr>
            <a:xfrm rot="-2922755">
              <a:off x="3076452" y="2631426"/>
              <a:ext cx="17791" cy="13436"/>
            </a:xfrm>
            <a:custGeom>
              <a:avLst/>
              <a:gdLst/>
              <a:ahLst/>
              <a:cxnLst/>
              <a:rect l="l" t="t" r="r" b="b"/>
              <a:pathLst>
                <a:path w="143" h="108" extrusionOk="0">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1017;p24">
              <a:extLst>
                <a:ext uri="{FF2B5EF4-FFF2-40B4-BE49-F238E27FC236}">
                  <a16:creationId xmlns:a16="http://schemas.microsoft.com/office/drawing/2014/main" id="{EAAC2B08-DF42-6B6B-C4CB-8C8E666B31AF}"/>
                </a:ext>
              </a:extLst>
            </p:cNvPr>
            <p:cNvSpPr/>
            <p:nvPr/>
          </p:nvSpPr>
          <p:spPr>
            <a:xfrm rot="-2922755">
              <a:off x="3072362" y="2588035"/>
              <a:ext cx="17791" cy="13561"/>
            </a:xfrm>
            <a:custGeom>
              <a:avLst/>
              <a:gdLst/>
              <a:ahLst/>
              <a:cxnLst/>
              <a:rect l="l" t="t" r="r" b="b"/>
              <a:pathLst>
                <a:path w="143" h="109" extrusionOk="0">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1018;p24">
              <a:extLst>
                <a:ext uri="{FF2B5EF4-FFF2-40B4-BE49-F238E27FC236}">
                  <a16:creationId xmlns:a16="http://schemas.microsoft.com/office/drawing/2014/main" id="{103E2943-335D-7668-8E57-B581D7D29058}"/>
                </a:ext>
              </a:extLst>
            </p:cNvPr>
            <p:cNvSpPr/>
            <p:nvPr/>
          </p:nvSpPr>
          <p:spPr>
            <a:xfrm rot="-2922755">
              <a:off x="3067468" y="2545189"/>
              <a:ext cx="18661" cy="13436"/>
            </a:xfrm>
            <a:custGeom>
              <a:avLst/>
              <a:gdLst/>
              <a:ahLst/>
              <a:cxnLst/>
              <a:rect l="l" t="t" r="r" b="b"/>
              <a:pathLst>
                <a:path w="150" h="108" extrusionOk="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1019;p24">
              <a:extLst>
                <a:ext uri="{FF2B5EF4-FFF2-40B4-BE49-F238E27FC236}">
                  <a16:creationId xmlns:a16="http://schemas.microsoft.com/office/drawing/2014/main" id="{7B237149-CDDF-B252-CA78-93BA4FE4B890}"/>
                </a:ext>
              </a:extLst>
            </p:cNvPr>
            <p:cNvSpPr/>
            <p:nvPr/>
          </p:nvSpPr>
          <p:spPr>
            <a:xfrm rot="-2922755">
              <a:off x="3063304" y="2501908"/>
              <a:ext cx="17791" cy="13934"/>
            </a:xfrm>
            <a:custGeom>
              <a:avLst/>
              <a:gdLst/>
              <a:ahLst/>
              <a:cxnLst/>
              <a:rect l="l" t="t" r="r" b="b"/>
              <a:pathLst>
                <a:path w="143" h="112" extrusionOk="0">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1020;p24">
              <a:extLst>
                <a:ext uri="{FF2B5EF4-FFF2-40B4-BE49-F238E27FC236}">
                  <a16:creationId xmlns:a16="http://schemas.microsoft.com/office/drawing/2014/main" id="{383E695A-2469-A363-2A2E-9B1790578DD0}"/>
                </a:ext>
              </a:extLst>
            </p:cNvPr>
            <p:cNvSpPr/>
            <p:nvPr/>
          </p:nvSpPr>
          <p:spPr>
            <a:xfrm rot="-2922755">
              <a:off x="3059168" y="2458538"/>
              <a:ext cx="17791" cy="13934"/>
            </a:xfrm>
            <a:custGeom>
              <a:avLst/>
              <a:gdLst/>
              <a:ahLst/>
              <a:cxnLst/>
              <a:rect l="l" t="t" r="r" b="b"/>
              <a:pathLst>
                <a:path w="143" h="112" extrusionOk="0">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1021;p24">
              <a:extLst>
                <a:ext uri="{FF2B5EF4-FFF2-40B4-BE49-F238E27FC236}">
                  <a16:creationId xmlns:a16="http://schemas.microsoft.com/office/drawing/2014/main" id="{A3ADEAD9-8FCF-9332-38F2-C6B34E5F74A5}"/>
                </a:ext>
              </a:extLst>
            </p:cNvPr>
            <p:cNvSpPr/>
            <p:nvPr/>
          </p:nvSpPr>
          <p:spPr>
            <a:xfrm rot="-2922755">
              <a:off x="3245289" y="2961400"/>
              <a:ext cx="49266" cy="37448"/>
            </a:xfrm>
            <a:custGeom>
              <a:avLst/>
              <a:gdLst/>
              <a:ahLst/>
              <a:cxnLst/>
              <a:rect l="l" t="t" r="r" b="b"/>
              <a:pathLst>
                <a:path w="396" h="301" extrusionOk="0">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1022;p24">
              <a:extLst>
                <a:ext uri="{FF2B5EF4-FFF2-40B4-BE49-F238E27FC236}">
                  <a16:creationId xmlns:a16="http://schemas.microsoft.com/office/drawing/2014/main" id="{396433DF-9199-E874-0FF7-05AEBB742904}"/>
                </a:ext>
              </a:extLst>
            </p:cNvPr>
            <p:cNvSpPr/>
            <p:nvPr/>
          </p:nvSpPr>
          <p:spPr>
            <a:xfrm rot="-2922755">
              <a:off x="3196492" y="242671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1023;p24">
              <a:extLst>
                <a:ext uri="{FF2B5EF4-FFF2-40B4-BE49-F238E27FC236}">
                  <a16:creationId xmlns:a16="http://schemas.microsoft.com/office/drawing/2014/main" id="{B945F74F-C5FF-9024-6EEF-387EA23FDDC8}"/>
                </a:ext>
              </a:extLst>
            </p:cNvPr>
            <p:cNvSpPr/>
            <p:nvPr/>
          </p:nvSpPr>
          <p:spPr>
            <a:xfrm rot="-2922755">
              <a:off x="3255815" y="2920231"/>
              <a:ext cx="17791" cy="13436"/>
            </a:xfrm>
            <a:custGeom>
              <a:avLst/>
              <a:gdLst/>
              <a:ahLst/>
              <a:cxnLst/>
              <a:rect l="l" t="t" r="r" b="b"/>
              <a:pathLst>
                <a:path w="143" h="108" extrusionOk="0">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1024;p24">
              <a:extLst>
                <a:ext uri="{FF2B5EF4-FFF2-40B4-BE49-F238E27FC236}">
                  <a16:creationId xmlns:a16="http://schemas.microsoft.com/office/drawing/2014/main" id="{304BBC1B-32A1-1CC0-A184-7EB400DCBEDB}"/>
                </a:ext>
              </a:extLst>
            </p:cNvPr>
            <p:cNvSpPr/>
            <p:nvPr/>
          </p:nvSpPr>
          <p:spPr>
            <a:xfrm rot="-2922755">
              <a:off x="3251161" y="2881252"/>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1025;p24">
              <a:extLst>
                <a:ext uri="{FF2B5EF4-FFF2-40B4-BE49-F238E27FC236}">
                  <a16:creationId xmlns:a16="http://schemas.microsoft.com/office/drawing/2014/main" id="{67EF93E7-C070-2F61-BF1C-DFC240AB25B0}"/>
                </a:ext>
              </a:extLst>
            </p:cNvPr>
            <p:cNvSpPr/>
            <p:nvPr/>
          </p:nvSpPr>
          <p:spPr>
            <a:xfrm rot="-2922755">
              <a:off x="3247435" y="284224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1026;p24">
              <a:extLst>
                <a:ext uri="{FF2B5EF4-FFF2-40B4-BE49-F238E27FC236}">
                  <a16:creationId xmlns:a16="http://schemas.microsoft.com/office/drawing/2014/main" id="{0C957A13-844F-3738-B14F-5107F66EAF45}"/>
                </a:ext>
              </a:extLst>
            </p:cNvPr>
            <p:cNvSpPr/>
            <p:nvPr/>
          </p:nvSpPr>
          <p:spPr>
            <a:xfrm rot="-2922755">
              <a:off x="3243841" y="28027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1027;p24">
              <a:extLst>
                <a:ext uri="{FF2B5EF4-FFF2-40B4-BE49-F238E27FC236}">
                  <a16:creationId xmlns:a16="http://schemas.microsoft.com/office/drawing/2014/main" id="{2148CF6D-1AD7-E0AE-383A-2F83AD0575BA}"/>
                </a:ext>
              </a:extLst>
            </p:cNvPr>
            <p:cNvSpPr/>
            <p:nvPr/>
          </p:nvSpPr>
          <p:spPr>
            <a:xfrm rot="-2922755">
              <a:off x="3239613" y="2764601"/>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1028;p24">
              <a:extLst>
                <a:ext uri="{FF2B5EF4-FFF2-40B4-BE49-F238E27FC236}">
                  <a16:creationId xmlns:a16="http://schemas.microsoft.com/office/drawing/2014/main" id="{F71D30B1-6F39-41ED-E613-CC74D8ECFDA2}"/>
                </a:ext>
              </a:extLst>
            </p:cNvPr>
            <p:cNvSpPr/>
            <p:nvPr/>
          </p:nvSpPr>
          <p:spPr>
            <a:xfrm rot="-2922755">
              <a:off x="3235866" y="2725550"/>
              <a:ext cx="17791" cy="13436"/>
            </a:xfrm>
            <a:custGeom>
              <a:avLst/>
              <a:gdLst/>
              <a:ahLst/>
              <a:cxnLst/>
              <a:rect l="l" t="t" r="r" b="b"/>
              <a:pathLst>
                <a:path w="143" h="108" extrusionOk="0">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1029;p24">
              <a:extLst>
                <a:ext uri="{FF2B5EF4-FFF2-40B4-BE49-F238E27FC236}">
                  <a16:creationId xmlns:a16="http://schemas.microsoft.com/office/drawing/2014/main" id="{9A40D065-4BE4-CA07-3873-655B936AA480}"/>
                </a:ext>
              </a:extLst>
            </p:cNvPr>
            <p:cNvSpPr/>
            <p:nvPr/>
          </p:nvSpPr>
          <p:spPr>
            <a:xfrm rot="-2922755">
              <a:off x="3231269" y="2686545"/>
              <a:ext cx="18661" cy="13436"/>
            </a:xfrm>
            <a:custGeom>
              <a:avLst/>
              <a:gdLst/>
              <a:ahLst/>
              <a:cxnLst/>
              <a:rect l="l" t="t" r="r" b="b"/>
              <a:pathLst>
                <a:path w="150" h="108" extrusionOk="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1030;p24">
              <a:extLst>
                <a:ext uri="{FF2B5EF4-FFF2-40B4-BE49-F238E27FC236}">
                  <a16:creationId xmlns:a16="http://schemas.microsoft.com/office/drawing/2014/main" id="{DDF3D25E-E5F4-59E2-2D9D-63A993799D96}"/>
                </a:ext>
              </a:extLst>
            </p:cNvPr>
            <p:cNvSpPr/>
            <p:nvPr/>
          </p:nvSpPr>
          <p:spPr>
            <a:xfrm rot="-2922755">
              <a:off x="3227590" y="2647519"/>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1031;p24">
              <a:extLst>
                <a:ext uri="{FF2B5EF4-FFF2-40B4-BE49-F238E27FC236}">
                  <a16:creationId xmlns:a16="http://schemas.microsoft.com/office/drawing/2014/main" id="{E3F54190-3BC8-E627-C5CC-075134C54825}"/>
                </a:ext>
              </a:extLst>
            </p:cNvPr>
            <p:cNvSpPr/>
            <p:nvPr/>
          </p:nvSpPr>
          <p:spPr>
            <a:xfrm rot="-2922755">
              <a:off x="3223855" y="2608124"/>
              <a:ext cx="17791" cy="13934"/>
            </a:xfrm>
            <a:custGeom>
              <a:avLst/>
              <a:gdLst/>
              <a:ahLst/>
              <a:cxnLst/>
              <a:rect l="l" t="t" r="r" b="b"/>
              <a:pathLst>
                <a:path w="143" h="112" extrusionOk="0">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1032;p24">
              <a:extLst>
                <a:ext uri="{FF2B5EF4-FFF2-40B4-BE49-F238E27FC236}">
                  <a16:creationId xmlns:a16="http://schemas.microsoft.com/office/drawing/2014/main" id="{215B4789-34F8-2F9A-408D-3652EDE6DD24}"/>
                </a:ext>
              </a:extLst>
            </p:cNvPr>
            <p:cNvSpPr/>
            <p:nvPr/>
          </p:nvSpPr>
          <p:spPr>
            <a:xfrm rot="-2922755">
              <a:off x="3219295" y="2569103"/>
              <a:ext cx="18786" cy="14307"/>
            </a:xfrm>
            <a:custGeom>
              <a:avLst/>
              <a:gdLst/>
              <a:ahLst/>
              <a:cxnLst/>
              <a:rect l="l" t="t" r="r" b="b"/>
              <a:pathLst>
                <a:path w="151" h="115" extrusionOk="0">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1033;p24">
              <a:extLst>
                <a:ext uri="{FF2B5EF4-FFF2-40B4-BE49-F238E27FC236}">
                  <a16:creationId xmlns:a16="http://schemas.microsoft.com/office/drawing/2014/main" id="{7C812EA6-A9F2-3919-A5A1-041B36ED16CB}"/>
                </a:ext>
              </a:extLst>
            </p:cNvPr>
            <p:cNvSpPr/>
            <p:nvPr/>
          </p:nvSpPr>
          <p:spPr>
            <a:xfrm rot="-2922755">
              <a:off x="3215939" y="253091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1034;p24">
              <a:extLst>
                <a:ext uri="{FF2B5EF4-FFF2-40B4-BE49-F238E27FC236}">
                  <a16:creationId xmlns:a16="http://schemas.microsoft.com/office/drawing/2014/main" id="{7B4C46C2-3EFC-CD1C-3FDE-5AEAA6DFB98B}"/>
                </a:ext>
              </a:extLst>
            </p:cNvPr>
            <p:cNvSpPr/>
            <p:nvPr/>
          </p:nvSpPr>
          <p:spPr>
            <a:xfrm rot="-2922755">
              <a:off x="3211299" y="2491817"/>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1035;p24">
              <a:extLst>
                <a:ext uri="{FF2B5EF4-FFF2-40B4-BE49-F238E27FC236}">
                  <a16:creationId xmlns:a16="http://schemas.microsoft.com/office/drawing/2014/main" id="{D1C90A87-41D0-6B0E-CB74-B7A877638FF9}"/>
                </a:ext>
              </a:extLst>
            </p:cNvPr>
            <p:cNvSpPr/>
            <p:nvPr/>
          </p:nvSpPr>
          <p:spPr>
            <a:xfrm rot="-2922755">
              <a:off x="3376306" y="2941332"/>
              <a:ext cx="50137" cy="37075"/>
            </a:xfrm>
            <a:custGeom>
              <a:avLst/>
              <a:gdLst/>
              <a:ahLst/>
              <a:cxnLst/>
              <a:rect l="l" t="t" r="r" b="b"/>
              <a:pathLst>
                <a:path w="403" h="298" extrusionOk="0">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1036;p24">
              <a:extLst>
                <a:ext uri="{FF2B5EF4-FFF2-40B4-BE49-F238E27FC236}">
                  <a16:creationId xmlns:a16="http://schemas.microsoft.com/office/drawing/2014/main" id="{DDD9B421-FC21-3B54-B284-978DDEF00B00}"/>
                </a:ext>
              </a:extLst>
            </p:cNvPr>
            <p:cNvSpPr/>
            <p:nvPr/>
          </p:nvSpPr>
          <p:spPr>
            <a:xfrm rot="-2922755">
              <a:off x="3333444" y="2462703"/>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1037;p24">
              <a:extLst>
                <a:ext uri="{FF2B5EF4-FFF2-40B4-BE49-F238E27FC236}">
                  <a16:creationId xmlns:a16="http://schemas.microsoft.com/office/drawing/2014/main" id="{90D14932-4C2C-E94D-F3C3-44A19DBFEC51}"/>
                </a:ext>
              </a:extLst>
            </p:cNvPr>
            <p:cNvSpPr/>
            <p:nvPr/>
          </p:nvSpPr>
          <p:spPr>
            <a:xfrm rot="-2922755">
              <a:off x="3387407" y="2905449"/>
              <a:ext cx="18661" cy="13436"/>
            </a:xfrm>
            <a:custGeom>
              <a:avLst/>
              <a:gdLst/>
              <a:ahLst/>
              <a:cxnLst/>
              <a:rect l="l" t="t" r="r" b="b"/>
              <a:pathLst>
                <a:path w="150" h="108" extrusionOk="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1038;p24">
              <a:extLst>
                <a:ext uri="{FF2B5EF4-FFF2-40B4-BE49-F238E27FC236}">
                  <a16:creationId xmlns:a16="http://schemas.microsoft.com/office/drawing/2014/main" id="{D46C11ED-CC42-4943-8D4A-9CE25AC0DCB9}"/>
                </a:ext>
              </a:extLst>
            </p:cNvPr>
            <p:cNvSpPr/>
            <p:nvPr/>
          </p:nvSpPr>
          <p:spPr>
            <a:xfrm rot="-2922755">
              <a:off x="3384525" y="287102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1039;p24">
              <a:extLst>
                <a:ext uri="{FF2B5EF4-FFF2-40B4-BE49-F238E27FC236}">
                  <a16:creationId xmlns:a16="http://schemas.microsoft.com/office/drawing/2014/main" id="{A2CA609C-3B72-CA44-B727-F75333A56FA4}"/>
                </a:ext>
              </a:extLst>
            </p:cNvPr>
            <p:cNvSpPr/>
            <p:nvPr/>
          </p:nvSpPr>
          <p:spPr>
            <a:xfrm rot="-2922755">
              <a:off x="3380147" y="2835963"/>
              <a:ext cx="18786" cy="13436"/>
            </a:xfrm>
            <a:custGeom>
              <a:avLst/>
              <a:gdLst/>
              <a:ahLst/>
              <a:cxnLst/>
              <a:rect l="l" t="t" r="r" b="b"/>
              <a:pathLst>
                <a:path w="151" h="108"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1040;p24">
              <a:extLst>
                <a:ext uri="{FF2B5EF4-FFF2-40B4-BE49-F238E27FC236}">
                  <a16:creationId xmlns:a16="http://schemas.microsoft.com/office/drawing/2014/main" id="{3A3F6607-312E-6FFD-7530-DF12CC4E4156}"/>
                </a:ext>
              </a:extLst>
            </p:cNvPr>
            <p:cNvSpPr/>
            <p:nvPr/>
          </p:nvSpPr>
          <p:spPr>
            <a:xfrm rot="-2922755">
              <a:off x="3376927" y="2800762"/>
              <a:ext cx="17791" cy="14058"/>
            </a:xfrm>
            <a:custGeom>
              <a:avLst/>
              <a:gdLst/>
              <a:ahLst/>
              <a:cxnLst/>
              <a:rect l="l" t="t" r="r" b="b"/>
              <a:pathLst>
                <a:path w="143" h="113" extrusionOk="0">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1041;p24">
              <a:extLst>
                <a:ext uri="{FF2B5EF4-FFF2-40B4-BE49-F238E27FC236}">
                  <a16:creationId xmlns:a16="http://schemas.microsoft.com/office/drawing/2014/main" id="{211C3878-31A2-F7D9-DB09-23A287AF02C3}"/>
                </a:ext>
              </a:extLst>
            </p:cNvPr>
            <p:cNvSpPr/>
            <p:nvPr/>
          </p:nvSpPr>
          <p:spPr>
            <a:xfrm rot="-2922755">
              <a:off x="3373817" y="2766055"/>
              <a:ext cx="17791" cy="13436"/>
            </a:xfrm>
            <a:custGeom>
              <a:avLst/>
              <a:gdLst/>
              <a:ahLst/>
              <a:cxnLst/>
              <a:rect l="l" t="t" r="r" b="b"/>
              <a:pathLst>
                <a:path w="143" h="108" extrusionOk="0">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1042;p24">
              <a:extLst>
                <a:ext uri="{FF2B5EF4-FFF2-40B4-BE49-F238E27FC236}">
                  <a16:creationId xmlns:a16="http://schemas.microsoft.com/office/drawing/2014/main" id="{F77A1533-65D2-AC9D-48B0-5552DBD93AEF}"/>
                </a:ext>
              </a:extLst>
            </p:cNvPr>
            <p:cNvSpPr/>
            <p:nvPr/>
          </p:nvSpPr>
          <p:spPr>
            <a:xfrm rot="-2922755">
              <a:off x="3369482" y="2731089"/>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1043;p24">
              <a:extLst>
                <a:ext uri="{FF2B5EF4-FFF2-40B4-BE49-F238E27FC236}">
                  <a16:creationId xmlns:a16="http://schemas.microsoft.com/office/drawing/2014/main" id="{2685831A-ABA2-5432-EF9C-B87A58290B45}"/>
                </a:ext>
              </a:extLst>
            </p:cNvPr>
            <p:cNvSpPr/>
            <p:nvPr/>
          </p:nvSpPr>
          <p:spPr>
            <a:xfrm rot="-2922755">
              <a:off x="3366600" y="269666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1044;p24">
              <a:extLst>
                <a:ext uri="{FF2B5EF4-FFF2-40B4-BE49-F238E27FC236}">
                  <a16:creationId xmlns:a16="http://schemas.microsoft.com/office/drawing/2014/main" id="{36E93E7F-779C-6813-E2FC-FC5D619DB7A8}"/>
                </a:ext>
              </a:extLst>
            </p:cNvPr>
            <p:cNvSpPr/>
            <p:nvPr/>
          </p:nvSpPr>
          <p:spPr>
            <a:xfrm rot="-2922755">
              <a:off x="3362373" y="2661535"/>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1045;p24">
              <a:extLst>
                <a:ext uri="{FF2B5EF4-FFF2-40B4-BE49-F238E27FC236}">
                  <a16:creationId xmlns:a16="http://schemas.microsoft.com/office/drawing/2014/main" id="{DE09B92B-AF66-E831-A3B2-A8C2AAA8FB3F}"/>
                </a:ext>
              </a:extLst>
            </p:cNvPr>
            <p:cNvSpPr/>
            <p:nvPr/>
          </p:nvSpPr>
          <p:spPr>
            <a:xfrm rot="-2922755">
              <a:off x="3359095" y="2626359"/>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1046;p24">
              <a:extLst>
                <a:ext uri="{FF2B5EF4-FFF2-40B4-BE49-F238E27FC236}">
                  <a16:creationId xmlns:a16="http://schemas.microsoft.com/office/drawing/2014/main" id="{EC67F961-5E1A-2AE8-5D39-25DA7B493D41}"/>
                </a:ext>
              </a:extLst>
            </p:cNvPr>
            <p:cNvSpPr/>
            <p:nvPr/>
          </p:nvSpPr>
          <p:spPr>
            <a:xfrm rot="-2922755">
              <a:off x="3355892" y="259169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1047;p24">
              <a:extLst>
                <a:ext uri="{FF2B5EF4-FFF2-40B4-BE49-F238E27FC236}">
                  <a16:creationId xmlns:a16="http://schemas.microsoft.com/office/drawing/2014/main" id="{E9C9200C-43F5-FFC3-2BCC-57A2A406DB2C}"/>
                </a:ext>
              </a:extLst>
            </p:cNvPr>
            <p:cNvSpPr/>
            <p:nvPr/>
          </p:nvSpPr>
          <p:spPr>
            <a:xfrm rot="-2922755">
              <a:off x="3351676" y="2556619"/>
              <a:ext cx="18786" cy="13810"/>
            </a:xfrm>
            <a:custGeom>
              <a:avLst/>
              <a:gdLst/>
              <a:ahLst/>
              <a:cxnLst/>
              <a:rect l="l" t="t" r="r" b="b"/>
              <a:pathLst>
                <a:path w="151" h="111" extrusionOk="0">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1048;p24">
              <a:extLst>
                <a:ext uri="{FF2B5EF4-FFF2-40B4-BE49-F238E27FC236}">
                  <a16:creationId xmlns:a16="http://schemas.microsoft.com/office/drawing/2014/main" id="{47F7DC62-B359-CEBE-1C58-EB2B80717EC3}"/>
                </a:ext>
              </a:extLst>
            </p:cNvPr>
            <p:cNvSpPr/>
            <p:nvPr/>
          </p:nvSpPr>
          <p:spPr>
            <a:xfrm rot="-2922755">
              <a:off x="3348779" y="2522255"/>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1049;p24">
              <a:extLst>
                <a:ext uri="{FF2B5EF4-FFF2-40B4-BE49-F238E27FC236}">
                  <a16:creationId xmlns:a16="http://schemas.microsoft.com/office/drawing/2014/main" id="{BC317C7D-6889-C76F-DB14-B332E5E89803}"/>
                </a:ext>
              </a:extLst>
            </p:cNvPr>
            <p:cNvSpPr/>
            <p:nvPr/>
          </p:nvSpPr>
          <p:spPr>
            <a:xfrm rot="-2922755">
              <a:off x="3494100" y="2918040"/>
              <a:ext cx="49515" cy="37821"/>
            </a:xfrm>
            <a:custGeom>
              <a:avLst/>
              <a:gdLst/>
              <a:ahLst/>
              <a:cxnLst/>
              <a:rect l="l" t="t" r="r" b="b"/>
              <a:pathLst>
                <a:path w="398" h="304" extrusionOk="0">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1050;p24">
              <a:extLst>
                <a:ext uri="{FF2B5EF4-FFF2-40B4-BE49-F238E27FC236}">
                  <a16:creationId xmlns:a16="http://schemas.microsoft.com/office/drawing/2014/main" id="{77451E60-3003-E486-DE79-4B530352A85D}"/>
                </a:ext>
              </a:extLst>
            </p:cNvPr>
            <p:cNvSpPr/>
            <p:nvPr/>
          </p:nvSpPr>
          <p:spPr>
            <a:xfrm rot="-2922755">
              <a:off x="3450490" y="2497067"/>
              <a:ext cx="50137" cy="36950"/>
            </a:xfrm>
            <a:custGeom>
              <a:avLst/>
              <a:gdLst/>
              <a:ahLst/>
              <a:cxnLst/>
              <a:rect l="l" t="t" r="r" b="b"/>
              <a:pathLst>
                <a:path w="403" h="297" extrusionOk="0">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1051;p24">
              <a:extLst>
                <a:ext uri="{FF2B5EF4-FFF2-40B4-BE49-F238E27FC236}">
                  <a16:creationId xmlns:a16="http://schemas.microsoft.com/office/drawing/2014/main" id="{E7A3689F-217C-4BA9-295F-6C985B6B9B8A}"/>
                </a:ext>
              </a:extLst>
            </p:cNvPr>
            <p:cNvSpPr/>
            <p:nvPr/>
          </p:nvSpPr>
          <p:spPr>
            <a:xfrm rot="-2922755">
              <a:off x="3505107" y="2888537"/>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1052;p24">
              <a:extLst>
                <a:ext uri="{FF2B5EF4-FFF2-40B4-BE49-F238E27FC236}">
                  <a16:creationId xmlns:a16="http://schemas.microsoft.com/office/drawing/2014/main" id="{1AC554C3-FF19-A64C-EDE1-6FC603A77457}"/>
                </a:ext>
              </a:extLst>
            </p:cNvPr>
            <p:cNvSpPr/>
            <p:nvPr/>
          </p:nvSpPr>
          <p:spPr>
            <a:xfrm rot="-2922755">
              <a:off x="3502501" y="2858030"/>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1053;p24">
              <a:extLst>
                <a:ext uri="{FF2B5EF4-FFF2-40B4-BE49-F238E27FC236}">
                  <a16:creationId xmlns:a16="http://schemas.microsoft.com/office/drawing/2014/main" id="{972F455B-2B56-436E-A8CB-EEC963DEEE19}"/>
                </a:ext>
              </a:extLst>
            </p:cNvPr>
            <p:cNvSpPr/>
            <p:nvPr/>
          </p:nvSpPr>
          <p:spPr>
            <a:xfrm rot="-2922755">
              <a:off x="3499113" y="2827594"/>
              <a:ext cx="18413" cy="13436"/>
            </a:xfrm>
            <a:custGeom>
              <a:avLst/>
              <a:gdLst/>
              <a:ahLst/>
              <a:cxnLst/>
              <a:rect l="l" t="t" r="r" b="b"/>
              <a:pathLst>
                <a:path w="148" h="108" extrusionOk="0">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1054;p24">
              <a:extLst>
                <a:ext uri="{FF2B5EF4-FFF2-40B4-BE49-F238E27FC236}">
                  <a16:creationId xmlns:a16="http://schemas.microsoft.com/office/drawing/2014/main" id="{AC87A055-9E7C-A178-0ABC-36C4B2ED2411}"/>
                </a:ext>
              </a:extLst>
            </p:cNvPr>
            <p:cNvSpPr/>
            <p:nvPr/>
          </p:nvSpPr>
          <p:spPr>
            <a:xfrm rot="-2922755">
              <a:off x="3495904" y="279637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1055;p24">
              <a:extLst>
                <a:ext uri="{FF2B5EF4-FFF2-40B4-BE49-F238E27FC236}">
                  <a16:creationId xmlns:a16="http://schemas.microsoft.com/office/drawing/2014/main" id="{21991B58-7D26-AE9D-6B4F-76CD45CED99F}"/>
                </a:ext>
              </a:extLst>
            </p:cNvPr>
            <p:cNvSpPr/>
            <p:nvPr/>
          </p:nvSpPr>
          <p:spPr>
            <a:xfrm rot="-2922755">
              <a:off x="3493197" y="2765645"/>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1056;p24">
              <a:extLst>
                <a:ext uri="{FF2B5EF4-FFF2-40B4-BE49-F238E27FC236}">
                  <a16:creationId xmlns:a16="http://schemas.microsoft.com/office/drawing/2014/main" id="{8AD526C1-A32E-615E-A04C-8182A931ADF0}"/>
                </a:ext>
              </a:extLst>
            </p:cNvPr>
            <p:cNvSpPr/>
            <p:nvPr/>
          </p:nvSpPr>
          <p:spPr>
            <a:xfrm rot="-2922755">
              <a:off x="3489856" y="2735188"/>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1057;p24">
              <a:extLst>
                <a:ext uri="{FF2B5EF4-FFF2-40B4-BE49-F238E27FC236}">
                  <a16:creationId xmlns:a16="http://schemas.microsoft.com/office/drawing/2014/main" id="{BD0E4B8E-DE64-1A81-FB74-92A4CC9089BF}"/>
                </a:ext>
              </a:extLst>
            </p:cNvPr>
            <p:cNvSpPr/>
            <p:nvPr/>
          </p:nvSpPr>
          <p:spPr>
            <a:xfrm rot="-2922755">
              <a:off x="3486647" y="2703970"/>
              <a:ext cx="17791" cy="13561"/>
            </a:xfrm>
            <a:custGeom>
              <a:avLst/>
              <a:gdLst/>
              <a:ahLst/>
              <a:cxnLst/>
              <a:rect l="l" t="t" r="r" b="b"/>
              <a:pathLst>
                <a:path w="143" h="109" extrusionOk="0">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1058;p24">
              <a:extLst>
                <a:ext uri="{FF2B5EF4-FFF2-40B4-BE49-F238E27FC236}">
                  <a16:creationId xmlns:a16="http://schemas.microsoft.com/office/drawing/2014/main" id="{B3BD2F54-F68C-A207-1BFC-C8B6FB212C46}"/>
                </a:ext>
              </a:extLst>
            </p:cNvPr>
            <p:cNvSpPr/>
            <p:nvPr/>
          </p:nvSpPr>
          <p:spPr>
            <a:xfrm rot="-2922755">
              <a:off x="3483067" y="2673509"/>
              <a:ext cx="18786" cy="13436"/>
            </a:xfrm>
            <a:custGeom>
              <a:avLst/>
              <a:gdLst/>
              <a:ahLst/>
              <a:cxnLst/>
              <a:rect l="l" t="t" r="r" b="b"/>
              <a:pathLst>
                <a:path w="151" h="108" extrusionOk="0">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1059;p24">
              <a:extLst>
                <a:ext uri="{FF2B5EF4-FFF2-40B4-BE49-F238E27FC236}">
                  <a16:creationId xmlns:a16="http://schemas.microsoft.com/office/drawing/2014/main" id="{FAE8393B-578F-68C0-B6DC-AFB0C3B1D089}"/>
                </a:ext>
              </a:extLst>
            </p:cNvPr>
            <p:cNvSpPr/>
            <p:nvPr/>
          </p:nvSpPr>
          <p:spPr>
            <a:xfrm rot="-2922755">
              <a:off x="3480653" y="2643027"/>
              <a:ext cx="17542" cy="13436"/>
            </a:xfrm>
            <a:custGeom>
              <a:avLst/>
              <a:gdLst/>
              <a:ahLst/>
              <a:cxnLst/>
              <a:rect l="l" t="t" r="r" b="b"/>
              <a:pathLst>
                <a:path w="141" h="108" extrusionOk="0">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1060;p24">
              <a:extLst>
                <a:ext uri="{FF2B5EF4-FFF2-40B4-BE49-F238E27FC236}">
                  <a16:creationId xmlns:a16="http://schemas.microsoft.com/office/drawing/2014/main" id="{E76C04DB-1815-133B-76FA-C107F6485CDA}"/>
                </a:ext>
              </a:extLst>
            </p:cNvPr>
            <p:cNvSpPr/>
            <p:nvPr/>
          </p:nvSpPr>
          <p:spPr>
            <a:xfrm rot="-2922755">
              <a:off x="3477343" y="2611585"/>
              <a:ext cx="17791" cy="13436"/>
            </a:xfrm>
            <a:custGeom>
              <a:avLst/>
              <a:gdLst/>
              <a:ahLst/>
              <a:cxnLst/>
              <a:rect l="l" t="t" r="r" b="b"/>
              <a:pathLst>
                <a:path w="143" h="108" extrusionOk="0">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1061;p24">
              <a:extLst>
                <a:ext uri="{FF2B5EF4-FFF2-40B4-BE49-F238E27FC236}">
                  <a16:creationId xmlns:a16="http://schemas.microsoft.com/office/drawing/2014/main" id="{EED14E9B-AB8E-8E17-15A9-7A4058A2A4E3}"/>
                </a:ext>
              </a:extLst>
            </p:cNvPr>
            <p:cNvSpPr/>
            <p:nvPr/>
          </p:nvSpPr>
          <p:spPr>
            <a:xfrm rot="-2922755">
              <a:off x="3473958" y="2581430"/>
              <a:ext cx="17915" cy="13436"/>
            </a:xfrm>
            <a:custGeom>
              <a:avLst/>
              <a:gdLst/>
              <a:ahLst/>
              <a:cxnLst/>
              <a:rect l="l" t="t" r="r" b="b"/>
              <a:pathLst>
                <a:path w="144" h="108" extrusionOk="0">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1062;p24">
              <a:extLst>
                <a:ext uri="{FF2B5EF4-FFF2-40B4-BE49-F238E27FC236}">
                  <a16:creationId xmlns:a16="http://schemas.microsoft.com/office/drawing/2014/main" id="{53D5E0B6-1F42-2915-1358-5D5EB650FE3C}"/>
                </a:ext>
              </a:extLst>
            </p:cNvPr>
            <p:cNvSpPr/>
            <p:nvPr/>
          </p:nvSpPr>
          <p:spPr>
            <a:xfrm rot="-2922755">
              <a:off x="3471396" y="2550620"/>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1063;p24">
              <a:extLst>
                <a:ext uri="{FF2B5EF4-FFF2-40B4-BE49-F238E27FC236}">
                  <a16:creationId xmlns:a16="http://schemas.microsoft.com/office/drawing/2014/main" id="{497AAE77-78C6-D56E-680B-6A538AE896F5}"/>
                </a:ext>
              </a:extLst>
            </p:cNvPr>
            <p:cNvSpPr/>
            <p:nvPr/>
          </p:nvSpPr>
          <p:spPr>
            <a:xfrm rot="-2922755">
              <a:off x="3598294" y="2894592"/>
              <a:ext cx="50137" cy="36950"/>
            </a:xfrm>
            <a:custGeom>
              <a:avLst/>
              <a:gdLst/>
              <a:ahLst/>
              <a:cxnLst/>
              <a:rect l="l" t="t" r="r" b="b"/>
              <a:pathLst>
                <a:path w="403" h="297" extrusionOk="0">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1064;p24">
              <a:extLst>
                <a:ext uri="{FF2B5EF4-FFF2-40B4-BE49-F238E27FC236}">
                  <a16:creationId xmlns:a16="http://schemas.microsoft.com/office/drawing/2014/main" id="{3C5B1197-E55A-6E6E-BF07-A3E004554ED1}"/>
                </a:ext>
              </a:extLst>
            </p:cNvPr>
            <p:cNvSpPr/>
            <p:nvPr/>
          </p:nvSpPr>
          <p:spPr>
            <a:xfrm rot="-2922755">
              <a:off x="3561081" y="2528368"/>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1065;p24">
              <a:extLst>
                <a:ext uri="{FF2B5EF4-FFF2-40B4-BE49-F238E27FC236}">
                  <a16:creationId xmlns:a16="http://schemas.microsoft.com/office/drawing/2014/main" id="{235ADCAB-B0A2-3987-4434-79D398B49231}"/>
                </a:ext>
              </a:extLst>
            </p:cNvPr>
            <p:cNvSpPr/>
            <p:nvPr/>
          </p:nvSpPr>
          <p:spPr>
            <a:xfrm rot="-2922755">
              <a:off x="3610820" y="2870162"/>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1066;p24">
              <a:extLst>
                <a:ext uri="{FF2B5EF4-FFF2-40B4-BE49-F238E27FC236}">
                  <a16:creationId xmlns:a16="http://schemas.microsoft.com/office/drawing/2014/main" id="{8814255C-B619-1FA4-D06F-2AF38AB735B6}"/>
                </a:ext>
              </a:extLst>
            </p:cNvPr>
            <p:cNvSpPr/>
            <p:nvPr/>
          </p:nvSpPr>
          <p:spPr>
            <a:xfrm rot="-2922755">
              <a:off x="3607708" y="284364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1067;p24">
              <a:extLst>
                <a:ext uri="{FF2B5EF4-FFF2-40B4-BE49-F238E27FC236}">
                  <a16:creationId xmlns:a16="http://schemas.microsoft.com/office/drawing/2014/main" id="{1B3C08C1-1901-F238-B234-383A68C6D4D3}"/>
                </a:ext>
              </a:extLst>
            </p:cNvPr>
            <p:cNvSpPr/>
            <p:nvPr/>
          </p:nvSpPr>
          <p:spPr>
            <a:xfrm rot="-2922755">
              <a:off x="3605390" y="281710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1068;p24">
              <a:extLst>
                <a:ext uri="{FF2B5EF4-FFF2-40B4-BE49-F238E27FC236}">
                  <a16:creationId xmlns:a16="http://schemas.microsoft.com/office/drawing/2014/main" id="{A221E91C-EF27-2D2B-CB8A-A438C1B7B6C1}"/>
                </a:ext>
              </a:extLst>
            </p:cNvPr>
            <p:cNvSpPr/>
            <p:nvPr/>
          </p:nvSpPr>
          <p:spPr>
            <a:xfrm rot="-2922755">
              <a:off x="3602678" y="2789427"/>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1069;p24">
              <a:extLst>
                <a:ext uri="{FF2B5EF4-FFF2-40B4-BE49-F238E27FC236}">
                  <a16:creationId xmlns:a16="http://schemas.microsoft.com/office/drawing/2014/main" id="{416065D2-54E5-0EE8-A764-A83B3D1DA25F}"/>
                </a:ext>
              </a:extLst>
            </p:cNvPr>
            <p:cNvSpPr/>
            <p:nvPr/>
          </p:nvSpPr>
          <p:spPr>
            <a:xfrm rot="-2922755">
              <a:off x="3599497" y="2763281"/>
              <a:ext cx="17915" cy="13934"/>
            </a:xfrm>
            <a:custGeom>
              <a:avLst/>
              <a:gdLst/>
              <a:ahLst/>
              <a:cxnLst/>
              <a:rect l="l" t="t" r="r" b="b"/>
              <a:pathLst>
                <a:path w="144" h="112" extrusionOk="0">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1070;p24">
              <a:extLst>
                <a:ext uri="{FF2B5EF4-FFF2-40B4-BE49-F238E27FC236}">
                  <a16:creationId xmlns:a16="http://schemas.microsoft.com/office/drawing/2014/main" id="{24CC724F-D7C8-DC4D-4CAE-6D2DC18CCDB1}"/>
                </a:ext>
              </a:extLst>
            </p:cNvPr>
            <p:cNvSpPr/>
            <p:nvPr/>
          </p:nvSpPr>
          <p:spPr>
            <a:xfrm rot="-2922755">
              <a:off x="3597062" y="2736334"/>
              <a:ext cx="17791" cy="13934"/>
            </a:xfrm>
            <a:custGeom>
              <a:avLst/>
              <a:gdLst/>
              <a:ahLst/>
              <a:cxnLst/>
              <a:rect l="l" t="t" r="r" b="b"/>
              <a:pathLst>
                <a:path w="143" h="112" extrusionOk="0">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1071;p24">
              <a:extLst>
                <a:ext uri="{FF2B5EF4-FFF2-40B4-BE49-F238E27FC236}">
                  <a16:creationId xmlns:a16="http://schemas.microsoft.com/office/drawing/2014/main" id="{D2E437E7-2AAB-06FF-5E4D-CFBE7F7A222C}"/>
                </a:ext>
              </a:extLst>
            </p:cNvPr>
            <p:cNvSpPr/>
            <p:nvPr/>
          </p:nvSpPr>
          <p:spPr>
            <a:xfrm rot="-2922755">
              <a:off x="3593732" y="2709860"/>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1072;p24">
              <a:extLst>
                <a:ext uri="{FF2B5EF4-FFF2-40B4-BE49-F238E27FC236}">
                  <a16:creationId xmlns:a16="http://schemas.microsoft.com/office/drawing/2014/main" id="{4C8E1DEC-DFAA-7B0F-1AE3-61099144DC7F}"/>
                </a:ext>
              </a:extLst>
            </p:cNvPr>
            <p:cNvSpPr/>
            <p:nvPr/>
          </p:nvSpPr>
          <p:spPr>
            <a:xfrm rot="-2922755">
              <a:off x="3591538" y="2683323"/>
              <a:ext cx="17791" cy="13561"/>
            </a:xfrm>
            <a:custGeom>
              <a:avLst/>
              <a:gdLst/>
              <a:ahLst/>
              <a:cxnLst/>
              <a:rect l="l" t="t" r="r" b="b"/>
              <a:pathLst>
                <a:path w="143" h="109" extrusionOk="0">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1073;p24">
              <a:extLst>
                <a:ext uri="{FF2B5EF4-FFF2-40B4-BE49-F238E27FC236}">
                  <a16:creationId xmlns:a16="http://schemas.microsoft.com/office/drawing/2014/main" id="{02F9E07C-09B6-F58B-C26C-9B71F9D9B10D}"/>
                </a:ext>
              </a:extLst>
            </p:cNvPr>
            <p:cNvSpPr/>
            <p:nvPr/>
          </p:nvSpPr>
          <p:spPr>
            <a:xfrm rot="-2922755">
              <a:off x="3588349" y="2656786"/>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1074;p24">
              <a:extLst>
                <a:ext uri="{FF2B5EF4-FFF2-40B4-BE49-F238E27FC236}">
                  <a16:creationId xmlns:a16="http://schemas.microsoft.com/office/drawing/2014/main" id="{2889822F-BDC0-FA1D-3A75-E7850A6C264C}"/>
                </a:ext>
              </a:extLst>
            </p:cNvPr>
            <p:cNvSpPr/>
            <p:nvPr/>
          </p:nvSpPr>
          <p:spPr>
            <a:xfrm rot="-2922755">
              <a:off x="3586062" y="26302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1075;p24">
              <a:extLst>
                <a:ext uri="{FF2B5EF4-FFF2-40B4-BE49-F238E27FC236}">
                  <a16:creationId xmlns:a16="http://schemas.microsoft.com/office/drawing/2014/main" id="{0FF81219-3F8F-5FD0-B746-0B402F9476A5}"/>
                </a:ext>
              </a:extLst>
            </p:cNvPr>
            <p:cNvSpPr/>
            <p:nvPr/>
          </p:nvSpPr>
          <p:spPr>
            <a:xfrm rot="-2922755">
              <a:off x="3583652" y="2603276"/>
              <a:ext cx="17791" cy="13436"/>
            </a:xfrm>
            <a:custGeom>
              <a:avLst/>
              <a:gdLst/>
              <a:ahLst/>
              <a:cxnLst/>
              <a:rect l="l" t="t" r="r" b="b"/>
              <a:pathLst>
                <a:path w="143" h="108" extrusionOk="0">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1076;p24">
              <a:extLst>
                <a:ext uri="{FF2B5EF4-FFF2-40B4-BE49-F238E27FC236}">
                  <a16:creationId xmlns:a16="http://schemas.microsoft.com/office/drawing/2014/main" id="{02F5C4CD-4758-C31F-110E-EC714ACCB504}"/>
                </a:ext>
              </a:extLst>
            </p:cNvPr>
            <p:cNvSpPr/>
            <p:nvPr/>
          </p:nvSpPr>
          <p:spPr>
            <a:xfrm rot="-2922755">
              <a:off x="3580526" y="257687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1077;p24">
              <a:extLst>
                <a:ext uri="{FF2B5EF4-FFF2-40B4-BE49-F238E27FC236}">
                  <a16:creationId xmlns:a16="http://schemas.microsoft.com/office/drawing/2014/main" id="{50064386-C574-E0C4-1C47-5D1F45F37D44}"/>
                </a:ext>
              </a:extLst>
            </p:cNvPr>
            <p:cNvSpPr/>
            <p:nvPr/>
          </p:nvSpPr>
          <p:spPr>
            <a:xfrm rot="-2922755">
              <a:off x="3692480" y="2868413"/>
              <a:ext cx="49142" cy="36950"/>
            </a:xfrm>
            <a:custGeom>
              <a:avLst/>
              <a:gdLst/>
              <a:ahLst/>
              <a:cxnLst/>
              <a:rect l="l" t="t" r="r" b="b"/>
              <a:pathLst>
                <a:path w="395" h="297" extrusionOk="0">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1078;p24">
              <a:extLst>
                <a:ext uri="{FF2B5EF4-FFF2-40B4-BE49-F238E27FC236}">
                  <a16:creationId xmlns:a16="http://schemas.microsoft.com/office/drawing/2014/main" id="{647DCBDF-6470-A30D-753A-878152332281}"/>
                </a:ext>
              </a:extLst>
            </p:cNvPr>
            <p:cNvSpPr/>
            <p:nvPr/>
          </p:nvSpPr>
          <p:spPr>
            <a:xfrm rot="-2922755">
              <a:off x="3660718" y="2558871"/>
              <a:ext cx="49266" cy="37572"/>
            </a:xfrm>
            <a:custGeom>
              <a:avLst/>
              <a:gdLst/>
              <a:ahLst/>
              <a:cxnLst/>
              <a:rect l="l" t="t" r="r" b="b"/>
              <a:pathLst>
                <a:path w="396" h="302" extrusionOk="0">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1079;p24">
              <a:extLst>
                <a:ext uri="{FF2B5EF4-FFF2-40B4-BE49-F238E27FC236}">
                  <a16:creationId xmlns:a16="http://schemas.microsoft.com/office/drawing/2014/main" id="{4483524F-04ED-BA7B-CAE1-295E00A20435}"/>
                </a:ext>
              </a:extLst>
            </p:cNvPr>
            <p:cNvSpPr/>
            <p:nvPr/>
          </p:nvSpPr>
          <p:spPr>
            <a:xfrm rot="-2922755">
              <a:off x="3704770" y="2849523"/>
              <a:ext cx="17791" cy="13810"/>
            </a:xfrm>
            <a:custGeom>
              <a:avLst/>
              <a:gdLst/>
              <a:ahLst/>
              <a:cxnLst/>
              <a:rect l="l" t="t" r="r" b="b"/>
              <a:pathLst>
                <a:path w="143" h="111" extrusionOk="0">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1080;p24">
              <a:extLst>
                <a:ext uri="{FF2B5EF4-FFF2-40B4-BE49-F238E27FC236}">
                  <a16:creationId xmlns:a16="http://schemas.microsoft.com/office/drawing/2014/main" id="{D07871AE-3E79-606D-57AE-5AC01C75A29E}"/>
                </a:ext>
              </a:extLst>
            </p:cNvPr>
            <p:cNvSpPr/>
            <p:nvPr/>
          </p:nvSpPr>
          <p:spPr>
            <a:xfrm rot="-2922755">
              <a:off x="3702762" y="2826484"/>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1081;p24">
              <a:extLst>
                <a:ext uri="{FF2B5EF4-FFF2-40B4-BE49-F238E27FC236}">
                  <a16:creationId xmlns:a16="http://schemas.microsoft.com/office/drawing/2014/main" id="{71947779-64E4-ECED-9514-97841044324F}"/>
                </a:ext>
              </a:extLst>
            </p:cNvPr>
            <p:cNvSpPr/>
            <p:nvPr/>
          </p:nvSpPr>
          <p:spPr>
            <a:xfrm rot="-2922755">
              <a:off x="3700214" y="2804672"/>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1082;p24">
              <a:extLst>
                <a:ext uri="{FF2B5EF4-FFF2-40B4-BE49-F238E27FC236}">
                  <a16:creationId xmlns:a16="http://schemas.microsoft.com/office/drawing/2014/main" id="{30ADF567-2414-B528-329F-D08131315606}"/>
                </a:ext>
              </a:extLst>
            </p:cNvPr>
            <p:cNvSpPr/>
            <p:nvPr/>
          </p:nvSpPr>
          <p:spPr>
            <a:xfrm rot="-2922755">
              <a:off x="3698168" y="2782044"/>
              <a:ext cx="17542" cy="13436"/>
            </a:xfrm>
            <a:custGeom>
              <a:avLst/>
              <a:gdLst/>
              <a:ahLst/>
              <a:cxnLst/>
              <a:rect l="l" t="t" r="r" b="b"/>
              <a:pathLst>
                <a:path w="141" h="108" extrusionOk="0">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1083;p24">
              <a:extLst>
                <a:ext uri="{FF2B5EF4-FFF2-40B4-BE49-F238E27FC236}">
                  <a16:creationId xmlns:a16="http://schemas.microsoft.com/office/drawing/2014/main" id="{4A2B1816-C4A6-4434-188A-B3CB73421760}"/>
                </a:ext>
              </a:extLst>
            </p:cNvPr>
            <p:cNvSpPr/>
            <p:nvPr/>
          </p:nvSpPr>
          <p:spPr>
            <a:xfrm rot="-2922755">
              <a:off x="3695301" y="2759405"/>
              <a:ext cx="18661" cy="13436"/>
            </a:xfrm>
            <a:custGeom>
              <a:avLst/>
              <a:gdLst/>
              <a:ahLst/>
              <a:cxnLst/>
              <a:rect l="l" t="t" r="r" b="b"/>
              <a:pathLst>
                <a:path w="150" h="108" extrusionOk="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1084;p24">
              <a:extLst>
                <a:ext uri="{FF2B5EF4-FFF2-40B4-BE49-F238E27FC236}">
                  <a16:creationId xmlns:a16="http://schemas.microsoft.com/office/drawing/2014/main" id="{5B6D1B4A-4509-7B48-ABBE-945FC8284E05}"/>
                </a:ext>
              </a:extLst>
            </p:cNvPr>
            <p:cNvSpPr/>
            <p:nvPr/>
          </p:nvSpPr>
          <p:spPr>
            <a:xfrm rot="-2922755">
              <a:off x="3693302" y="2736756"/>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1085;p24">
              <a:extLst>
                <a:ext uri="{FF2B5EF4-FFF2-40B4-BE49-F238E27FC236}">
                  <a16:creationId xmlns:a16="http://schemas.microsoft.com/office/drawing/2014/main" id="{2D730453-E418-EECE-701B-C6D7B9834E60}"/>
                </a:ext>
              </a:extLst>
            </p:cNvPr>
            <p:cNvSpPr/>
            <p:nvPr/>
          </p:nvSpPr>
          <p:spPr>
            <a:xfrm rot="-2922755">
              <a:off x="3690410" y="2714184"/>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1086;p24">
              <a:extLst>
                <a:ext uri="{FF2B5EF4-FFF2-40B4-BE49-F238E27FC236}">
                  <a16:creationId xmlns:a16="http://schemas.microsoft.com/office/drawing/2014/main" id="{34C44011-B6C1-2498-D3F5-ABA50E99CE76}"/>
                </a:ext>
              </a:extLst>
            </p:cNvPr>
            <p:cNvSpPr/>
            <p:nvPr/>
          </p:nvSpPr>
          <p:spPr>
            <a:xfrm rot="-2922755">
              <a:off x="3688571" y="2691519"/>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1087;p24">
              <a:extLst>
                <a:ext uri="{FF2B5EF4-FFF2-40B4-BE49-F238E27FC236}">
                  <a16:creationId xmlns:a16="http://schemas.microsoft.com/office/drawing/2014/main" id="{46BA8AB1-A757-AEA7-CB92-7A2AF47CC7CC}"/>
                </a:ext>
              </a:extLst>
            </p:cNvPr>
            <p:cNvSpPr/>
            <p:nvPr/>
          </p:nvSpPr>
          <p:spPr>
            <a:xfrm rot="-2922755">
              <a:off x="3686887" y="2669316"/>
              <a:ext cx="17542" cy="13436"/>
            </a:xfrm>
            <a:custGeom>
              <a:avLst/>
              <a:gdLst/>
              <a:ahLst/>
              <a:cxnLst/>
              <a:rect l="l" t="t" r="r" b="b"/>
              <a:pathLst>
                <a:path w="141" h="108" extrusionOk="0">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1088;p24">
              <a:extLst>
                <a:ext uri="{FF2B5EF4-FFF2-40B4-BE49-F238E27FC236}">
                  <a16:creationId xmlns:a16="http://schemas.microsoft.com/office/drawing/2014/main" id="{E03835FD-1C10-7C34-ABA7-463BF2BDB21C}"/>
                </a:ext>
              </a:extLst>
            </p:cNvPr>
            <p:cNvSpPr/>
            <p:nvPr/>
          </p:nvSpPr>
          <p:spPr>
            <a:xfrm rot="-2922755">
              <a:off x="3684096" y="264696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1089;p24">
              <a:extLst>
                <a:ext uri="{FF2B5EF4-FFF2-40B4-BE49-F238E27FC236}">
                  <a16:creationId xmlns:a16="http://schemas.microsoft.com/office/drawing/2014/main" id="{53378D09-850C-6273-A1C1-D9D16697E580}"/>
                </a:ext>
              </a:extLst>
            </p:cNvPr>
            <p:cNvSpPr/>
            <p:nvPr/>
          </p:nvSpPr>
          <p:spPr>
            <a:xfrm rot="-2922755">
              <a:off x="3681953" y="2624002"/>
              <a:ext cx="17915" cy="13436"/>
            </a:xfrm>
            <a:custGeom>
              <a:avLst/>
              <a:gdLst/>
              <a:ahLst/>
              <a:cxnLst/>
              <a:rect l="l" t="t" r="r" b="b"/>
              <a:pathLst>
                <a:path w="144"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1090;p24">
              <a:extLst>
                <a:ext uri="{FF2B5EF4-FFF2-40B4-BE49-F238E27FC236}">
                  <a16:creationId xmlns:a16="http://schemas.microsoft.com/office/drawing/2014/main" id="{FBED2A66-5FC4-5428-E664-7078303ACF6C}"/>
                </a:ext>
              </a:extLst>
            </p:cNvPr>
            <p:cNvSpPr/>
            <p:nvPr/>
          </p:nvSpPr>
          <p:spPr>
            <a:xfrm rot="-2922755">
              <a:off x="3679082" y="2601353"/>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1091;p24">
              <a:extLst>
                <a:ext uri="{FF2B5EF4-FFF2-40B4-BE49-F238E27FC236}">
                  <a16:creationId xmlns:a16="http://schemas.microsoft.com/office/drawing/2014/main" id="{C2F73653-BF92-848D-5DB6-CD5E7E220BBA}"/>
                </a:ext>
              </a:extLst>
            </p:cNvPr>
            <p:cNvSpPr/>
            <p:nvPr/>
          </p:nvSpPr>
          <p:spPr>
            <a:xfrm rot="-2922755">
              <a:off x="3775999" y="2840699"/>
              <a:ext cx="50386" cy="37821"/>
            </a:xfrm>
            <a:custGeom>
              <a:avLst/>
              <a:gdLst/>
              <a:ahLst/>
              <a:cxnLst/>
              <a:rect l="l" t="t" r="r" b="b"/>
              <a:pathLst>
                <a:path w="405" h="304" extrusionOk="0">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1092;p24">
              <a:extLst>
                <a:ext uri="{FF2B5EF4-FFF2-40B4-BE49-F238E27FC236}">
                  <a16:creationId xmlns:a16="http://schemas.microsoft.com/office/drawing/2014/main" id="{F7FAA5C6-36A0-37C0-D0CA-31C72B5C2CDA}"/>
                </a:ext>
              </a:extLst>
            </p:cNvPr>
            <p:cNvSpPr/>
            <p:nvPr/>
          </p:nvSpPr>
          <p:spPr>
            <a:xfrm rot="-2922755">
              <a:off x="3789825" y="2827394"/>
              <a:ext cx="17791" cy="14058"/>
            </a:xfrm>
            <a:custGeom>
              <a:avLst/>
              <a:gdLst/>
              <a:ahLst/>
              <a:cxnLst/>
              <a:rect l="l" t="t" r="r" b="b"/>
              <a:pathLst>
                <a:path w="143" h="113" extrusionOk="0">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1093;p24">
              <a:extLst>
                <a:ext uri="{FF2B5EF4-FFF2-40B4-BE49-F238E27FC236}">
                  <a16:creationId xmlns:a16="http://schemas.microsoft.com/office/drawing/2014/main" id="{B3EA5DBB-BCE9-3D42-451D-9FB20BD0455B}"/>
                </a:ext>
              </a:extLst>
            </p:cNvPr>
            <p:cNvSpPr/>
            <p:nvPr/>
          </p:nvSpPr>
          <p:spPr>
            <a:xfrm rot="-2922755">
              <a:off x="3787570" y="280943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1094;p24">
              <a:extLst>
                <a:ext uri="{FF2B5EF4-FFF2-40B4-BE49-F238E27FC236}">
                  <a16:creationId xmlns:a16="http://schemas.microsoft.com/office/drawing/2014/main" id="{B203BCF0-551C-589D-8A2E-65085C2159AF}"/>
                </a:ext>
              </a:extLst>
            </p:cNvPr>
            <p:cNvSpPr/>
            <p:nvPr/>
          </p:nvSpPr>
          <p:spPr>
            <a:xfrm rot="-2922755">
              <a:off x="3785935" y="2790781"/>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1095;p24">
              <a:extLst>
                <a:ext uri="{FF2B5EF4-FFF2-40B4-BE49-F238E27FC236}">
                  <a16:creationId xmlns:a16="http://schemas.microsoft.com/office/drawing/2014/main" id="{CEE90539-B424-6E50-3529-7C73DB0A6BFA}"/>
                </a:ext>
              </a:extLst>
            </p:cNvPr>
            <p:cNvSpPr/>
            <p:nvPr/>
          </p:nvSpPr>
          <p:spPr>
            <a:xfrm rot="-2922755">
              <a:off x="3783908" y="2772834"/>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1096;p24">
              <a:extLst>
                <a:ext uri="{FF2B5EF4-FFF2-40B4-BE49-F238E27FC236}">
                  <a16:creationId xmlns:a16="http://schemas.microsoft.com/office/drawing/2014/main" id="{F3A25452-07B3-BFAF-7959-724F50CB376D}"/>
                </a:ext>
              </a:extLst>
            </p:cNvPr>
            <p:cNvSpPr/>
            <p:nvPr/>
          </p:nvSpPr>
          <p:spPr>
            <a:xfrm rot="-2922755">
              <a:off x="3782232" y="2754083"/>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1097;p24">
              <a:extLst>
                <a:ext uri="{FF2B5EF4-FFF2-40B4-BE49-F238E27FC236}">
                  <a16:creationId xmlns:a16="http://schemas.microsoft.com/office/drawing/2014/main" id="{12DF8282-0C7B-80C5-19D0-80F5A510705A}"/>
                </a:ext>
              </a:extLst>
            </p:cNvPr>
            <p:cNvSpPr/>
            <p:nvPr/>
          </p:nvSpPr>
          <p:spPr>
            <a:xfrm rot="-2922755">
              <a:off x="3780521" y="2735009"/>
              <a:ext cx="17791" cy="13934"/>
            </a:xfrm>
            <a:custGeom>
              <a:avLst/>
              <a:gdLst/>
              <a:ahLst/>
              <a:cxnLst/>
              <a:rect l="l" t="t" r="r" b="b"/>
              <a:pathLst>
                <a:path w="143" h="112" extrusionOk="0">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1098;p24">
              <a:extLst>
                <a:ext uri="{FF2B5EF4-FFF2-40B4-BE49-F238E27FC236}">
                  <a16:creationId xmlns:a16="http://schemas.microsoft.com/office/drawing/2014/main" id="{DB3A7CA6-0C59-5453-7836-FED2D1DE477D}"/>
                </a:ext>
              </a:extLst>
            </p:cNvPr>
            <p:cNvSpPr/>
            <p:nvPr/>
          </p:nvSpPr>
          <p:spPr>
            <a:xfrm rot="-2922755">
              <a:off x="3778481" y="2717406"/>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1099;p24">
              <a:extLst>
                <a:ext uri="{FF2B5EF4-FFF2-40B4-BE49-F238E27FC236}">
                  <a16:creationId xmlns:a16="http://schemas.microsoft.com/office/drawing/2014/main" id="{E777A46C-B234-7D0D-87AE-CC9029624D04}"/>
                </a:ext>
              </a:extLst>
            </p:cNvPr>
            <p:cNvSpPr/>
            <p:nvPr/>
          </p:nvSpPr>
          <p:spPr>
            <a:xfrm rot="-2922755">
              <a:off x="3776631" y="2698396"/>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1100;p24">
              <a:extLst>
                <a:ext uri="{FF2B5EF4-FFF2-40B4-BE49-F238E27FC236}">
                  <a16:creationId xmlns:a16="http://schemas.microsoft.com/office/drawing/2014/main" id="{88BDA6F8-DE39-A3E1-5069-8AE1EA57E36C}"/>
                </a:ext>
              </a:extLst>
            </p:cNvPr>
            <p:cNvSpPr/>
            <p:nvPr/>
          </p:nvSpPr>
          <p:spPr>
            <a:xfrm rot="-2922755">
              <a:off x="3774604" y="2680324"/>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1101;p24">
              <a:extLst>
                <a:ext uri="{FF2B5EF4-FFF2-40B4-BE49-F238E27FC236}">
                  <a16:creationId xmlns:a16="http://schemas.microsoft.com/office/drawing/2014/main" id="{60088101-054D-9242-2F75-7D5310F5C0DB}"/>
                </a:ext>
              </a:extLst>
            </p:cNvPr>
            <p:cNvSpPr/>
            <p:nvPr/>
          </p:nvSpPr>
          <p:spPr>
            <a:xfrm rot="-2922755">
              <a:off x="3772927" y="266169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1102;p24">
              <a:extLst>
                <a:ext uri="{FF2B5EF4-FFF2-40B4-BE49-F238E27FC236}">
                  <a16:creationId xmlns:a16="http://schemas.microsoft.com/office/drawing/2014/main" id="{8CF13F50-B3C0-0D7D-62CC-80B54FE8E6D8}"/>
                </a:ext>
              </a:extLst>
            </p:cNvPr>
            <p:cNvSpPr/>
            <p:nvPr/>
          </p:nvSpPr>
          <p:spPr>
            <a:xfrm rot="-2922755">
              <a:off x="3770391" y="2642873"/>
              <a:ext cx="18786" cy="14058"/>
            </a:xfrm>
            <a:custGeom>
              <a:avLst/>
              <a:gdLst/>
              <a:ahLst/>
              <a:cxnLst/>
              <a:rect l="l" t="t" r="r" b="b"/>
              <a:pathLst>
                <a:path w="151" h="113" extrusionOk="0">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1103;p24">
              <a:extLst>
                <a:ext uri="{FF2B5EF4-FFF2-40B4-BE49-F238E27FC236}">
                  <a16:creationId xmlns:a16="http://schemas.microsoft.com/office/drawing/2014/main" id="{648F1E8F-185F-47E9-09B1-1D76415B57A9}"/>
                </a:ext>
              </a:extLst>
            </p:cNvPr>
            <p:cNvSpPr/>
            <p:nvPr/>
          </p:nvSpPr>
          <p:spPr>
            <a:xfrm rot="-2922755">
              <a:off x="3769177" y="2625021"/>
              <a:ext cx="17791" cy="13312"/>
            </a:xfrm>
            <a:custGeom>
              <a:avLst/>
              <a:gdLst/>
              <a:ahLst/>
              <a:cxnLst/>
              <a:rect l="l" t="t" r="r" b="b"/>
              <a:pathLst>
                <a:path w="143" h="107" extrusionOk="0">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1104;p24">
              <a:extLst>
                <a:ext uri="{FF2B5EF4-FFF2-40B4-BE49-F238E27FC236}">
                  <a16:creationId xmlns:a16="http://schemas.microsoft.com/office/drawing/2014/main" id="{A9FBEDF7-9BEA-E38D-D5EC-584BA21A587B}"/>
                </a:ext>
              </a:extLst>
            </p:cNvPr>
            <p:cNvSpPr/>
            <p:nvPr/>
          </p:nvSpPr>
          <p:spPr>
            <a:xfrm rot="-2922755">
              <a:off x="3750160" y="2587682"/>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1105;p24">
              <a:extLst>
                <a:ext uri="{FF2B5EF4-FFF2-40B4-BE49-F238E27FC236}">
                  <a16:creationId xmlns:a16="http://schemas.microsoft.com/office/drawing/2014/main" id="{DFFE2DC7-F416-4B29-D85C-25A951757BDE}"/>
                </a:ext>
              </a:extLst>
            </p:cNvPr>
            <p:cNvSpPr/>
            <p:nvPr/>
          </p:nvSpPr>
          <p:spPr>
            <a:xfrm rot="-2922755">
              <a:off x="3859024" y="2812666"/>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1106;p24">
              <a:extLst>
                <a:ext uri="{FF2B5EF4-FFF2-40B4-BE49-F238E27FC236}">
                  <a16:creationId xmlns:a16="http://schemas.microsoft.com/office/drawing/2014/main" id="{40F93B80-0B9E-5F9F-C7DB-2ABAEFFE4AB5}"/>
                </a:ext>
              </a:extLst>
            </p:cNvPr>
            <p:cNvSpPr/>
            <p:nvPr/>
          </p:nvSpPr>
          <p:spPr>
            <a:xfrm rot="-2922755">
              <a:off x="3867295" y="280529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1107;p24">
              <a:extLst>
                <a:ext uri="{FF2B5EF4-FFF2-40B4-BE49-F238E27FC236}">
                  <a16:creationId xmlns:a16="http://schemas.microsoft.com/office/drawing/2014/main" id="{7EDF56E5-9825-DCA6-8781-F09526F4B545}"/>
                </a:ext>
              </a:extLst>
            </p:cNvPr>
            <p:cNvSpPr/>
            <p:nvPr/>
          </p:nvSpPr>
          <p:spPr>
            <a:xfrm rot="-2922755">
              <a:off x="3865805" y="2790168"/>
              <a:ext cx="17915" cy="13934"/>
            </a:xfrm>
            <a:custGeom>
              <a:avLst/>
              <a:gdLst/>
              <a:ahLst/>
              <a:cxnLst/>
              <a:rect l="l" t="t" r="r" b="b"/>
              <a:pathLst>
                <a:path w="144" h="112" extrusionOk="0">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1108;p24">
              <a:extLst>
                <a:ext uri="{FF2B5EF4-FFF2-40B4-BE49-F238E27FC236}">
                  <a16:creationId xmlns:a16="http://schemas.microsoft.com/office/drawing/2014/main" id="{5BF72388-C045-86C7-C714-8F85CCB327DC}"/>
                </a:ext>
              </a:extLst>
            </p:cNvPr>
            <p:cNvSpPr/>
            <p:nvPr/>
          </p:nvSpPr>
          <p:spPr>
            <a:xfrm rot="-2922755">
              <a:off x="3863961" y="2776183"/>
              <a:ext cx="18786" cy="13436"/>
            </a:xfrm>
            <a:custGeom>
              <a:avLst/>
              <a:gdLst/>
              <a:ahLst/>
              <a:cxnLst/>
              <a:rect l="l" t="t" r="r" b="b"/>
              <a:pathLst>
                <a:path w="151" h="108"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1109;p24">
              <a:extLst>
                <a:ext uri="{FF2B5EF4-FFF2-40B4-BE49-F238E27FC236}">
                  <a16:creationId xmlns:a16="http://schemas.microsoft.com/office/drawing/2014/main" id="{CC227310-99C8-56ED-5068-DDBD3A5F2499}"/>
                </a:ext>
              </a:extLst>
            </p:cNvPr>
            <p:cNvSpPr/>
            <p:nvPr/>
          </p:nvSpPr>
          <p:spPr>
            <a:xfrm rot="-2922755">
              <a:off x="3863227" y="2762077"/>
              <a:ext cx="17542" cy="13436"/>
            </a:xfrm>
            <a:custGeom>
              <a:avLst/>
              <a:gdLst/>
              <a:ahLst/>
              <a:cxnLst/>
              <a:rect l="l" t="t" r="r" b="b"/>
              <a:pathLst>
                <a:path w="141" h="108" extrusionOk="0">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1110;p24">
              <a:extLst>
                <a:ext uri="{FF2B5EF4-FFF2-40B4-BE49-F238E27FC236}">
                  <a16:creationId xmlns:a16="http://schemas.microsoft.com/office/drawing/2014/main" id="{AE1017E0-ADED-0E69-A928-C836ABC9DA36}"/>
                </a:ext>
              </a:extLst>
            </p:cNvPr>
            <p:cNvSpPr/>
            <p:nvPr/>
          </p:nvSpPr>
          <p:spPr>
            <a:xfrm rot="-2922755">
              <a:off x="3860957" y="2747301"/>
              <a:ext cx="18786" cy="13934"/>
            </a:xfrm>
            <a:custGeom>
              <a:avLst/>
              <a:gdLst/>
              <a:ahLst/>
              <a:cxnLst/>
              <a:rect l="l" t="t" r="r" b="b"/>
              <a:pathLst>
                <a:path w="151" h="112" extrusionOk="0">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1111;p24">
              <a:extLst>
                <a:ext uri="{FF2B5EF4-FFF2-40B4-BE49-F238E27FC236}">
                  <a16:creationId xmlns:a16="http://schemas.microsoft.com/office/drawing/2014/main" id="{6B9D25D5-1ECC-8152-4936-ED50ACCFAF84}"/>
                </a:ext>
              </a:extLst>
            </p:cNvPr>
            <p:cNvSpPr/>
            <p:nvPr/>
          </p:nvSpPr>
          <p:spPr>
            <a:xfrm rot="-2922755">
              <a:off x="3859994" y="2733187"/>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1112;p24">
              <a:extLst>
                <a:ext uri="{FF2B5EF4-FFF2-40B4-BE49-F238E27FC236}">
                  <a16:creationId xmlns:a16="http://schemas.microsoft.com/office/drawing/2014/main" id="{08B00285-EA31-684C-B83A-1B71547948FE}"/>
                </a:ext>
              </a:extLst>
            </p:cNvPr>
            <p:cNvSpPr/>
            <p:nvPr/>
          </p:nvSpPr>
          <p:spPr>
            <a:xfrm rot="-2922755">
              <a:off x="3858010" y="2718394"/>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1113;p24">
              <a:extLst>
                <a:ext uri="{FF2B5EF4-FFF2-40B4-BE49-F238E27FC236}">
                  <a16:creationId xmlns:a16="http://schemas.microsoft.com/office/drawing/2014/main" id="{7D3DACF2-19A9-9646-1190-3D0741CFB4C4}"/>
                </a:ext>
              </a:extLst>
            </p:cNvPr>
            <p:cNvSpPr/>
            <p:nvPr/>
          </p:nvSpPr>
          <p:spPr>
            <a:xfrm rot="-2922755">
              <a:off x="3856850" y="2704369"/>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1114;p24">
              <a:extLst>
                <a:ext uri="{FF2B5EF4-FFF2-40B4-BE49-F238E27FC236}">
                  <a16:creationId xmlns:a16="http://schemas.microsoft.com/office/drawing/2014/main" id="{34C30FC5-EA3F-2377-7ADA-4F3DE3E25D9B}"/>
                </a:ext>
              </a:extLst>
            </p:cNvPr>
            <p:cNvSpPr/>
            <p:nvPr/>
          </p:nvSpPr>
          <p:spPr>
            <a:xfrm rot="-2922755">
              <a:off x="3855125" y="2690273"/>
              <a:ext cx="18786" cy="13436"/>
            </a:xfrm>
            <a:custGeom>
              <a:avLst/>
              <a:gdLst/>
              <a:ahLst/>
              <a:cxnLst/>
              <a:rect l="l" t="t" r="r" b="b"/>
              <a:pathLst>
                <a:path w="151" h="108"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1115;p24">
              <a:extLst>
                <a:ext uri="{FF2B5EF4-FFF2-40B4-BE49-F238E27FC236}">
                  <a16:creationId xmlns:a16="http://schemas.microsoft.com/office/drawing/2014/main" id="{A9271F4D-6588-982B-B704-E81DEEF9D452}"/>
                </a:ext>
              </a:extLst>
            </p:cNvPr>
            <p:cNvSpPr/>
            <p:nvPr/>
          </p:nvSpPr>
          <p:spPr>
            <a:xfrm rot="-2922755">
              <a:off x="3853940" y="2675445"/>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1116;p24">
              <a:extLst>
                <a:ext uri="{FF2B5EF4-FFF2-40B4-BE49-F238E27FC236}">
                  <a16:creationId xmlns:a16="http://schemas.microsoft.com/office/drawing/2014/main" id="{E490F972-2E45-1296-65BC-67CC9188F3D2}"/>
                </a:ext>
              </a:extLst>
            </p:cNvPr>
            <p:cNvSpPr/>
            <p:nvPr/>
          </p:nvSpPr>
          <p:spPr>
            <a:xfrm rot="-2922755">
              <a:off x="3851934" y="2661476"/>
              <a:ext cx="18786" cy="13436"/>
            </a:xfrm>
            <a:custGeom>
              <a:avLst/>
              <a:gdLst/>
              <a:ahLst/>
              <a:cxnLst/>
              <a:rect l="l" t="t" r="r" b="b"/>
              <a:pathLst>
                <a:path w="151" h="108" extrusionOk="0">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1117;p24">
              <a:extLst>
                <a:ext uri="{FF2B5EF4-FFF2-40B4-BE49-F238E27FC236}">
                  <a16:creationId xmlns:a16="http://schemas.microsoft.com/office/drawing/2014/main" id="{4F41E492-1EC2-E3B9-087B-A5F011C15AFD}"/>
                </a:ext>
              </a:extLst>
            </p:cNvPr>
            <p:cNvSpPr/>
            <p:nvPr/>
          </p:nvSpPr>
          <p:spPr>
            <a:xfrm rot="-2922755">
              <a:off x="3851097" y="2647417"/>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1118;p24">
              <a:extLst>
                <a:ext uri="{FF2B5EF4-FFF2-40B4-BE49-F238E27FC236}">
                  <a16:creationId xmlns:a16="http://schemas.microsoft.com/office/drawing/2014/main" id="{C7B0E117-A48E-8750-9E34-150262BD3849}"/>
                </a:ext>
              </a:extLst>
            </p:cNvPr>
            <p:cNvSpPr/>
            <p:nvPr/>
          </p:nvSpPr>
          <p:spPr>
            <a:xfrm rot="-2922755">
              <a:off x="3833064" y="2616118"/>
              <a:ext cx="50137" cy="36950"/>
            </a:xfrm>
            <a:custGeom>
              <a:avLst/>
              <a:gdLst/>
              <a:ahLst/>
              <a:cxnLst/>
              <a:rect l="l" t="t" r="r" b="b"/>
              <a:pathLst>
                <a:path w="403" h="297" extrusionOk="0">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1119;p24">
              <a:extLst>
                <a:ext uri="{FF2B5EF4-FFF2-40B4-BE49-F238E27FC236}">
                  <a16:creationId xmlns:a16="http://schemas.microsoft.com/office/drawing/2014/main" id="{D9B3B0A4-3CE5-A56B-2633-9C1EE3B8BC63}"/>
                </a:ext>
              </a:extLst>
            </p:cNvPr>
            <p:cNvSpPr/>
            <p:nvPr/>
          </p:nvSpPr>
          <p:spPr>
            <a:xfrm rot="-2922755">
              <a:off x="3924720" y="2783313"/>
              <a:ext cx="49266" cy="37448"/>
            </a:xfrm>
            <a:custGeom>
              <a:avLst/>
              <a:gdLst/>
              <a:ahLst/>
              <a:cxnLst/>
              <a:rect l="l" t="t" r="r" b="b"/>
              <a:pathLst>
                <a:path w="396" h="301" extrusionOk="0">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1120;p24">
              <a:extLst>
                <a:ext uri="{FF2B5EF4-FFF2-40B4-BE49-F238E27FC236}">
                  <a16:creationId xmlns:a16="http://schemas.microsoft.com/office/drawing/2014/main" id="{7782F90D-BEA7-7E4C-F9F6-DB53263EFE45}"/>
                </a:ext>
              </a:extLst>
            </p:cNvPr>
            <p:cNvSpPr/>
            <p:nvPr/>
          </p:nvSpPr>
          <p:spPr>
            <a:xfrm rot="-2922755">
              <a:off x="3939012" y="2781514"/>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1121;p24">
              <a:extLst>
                <a:ext uri="{FF2B5EF4-FFF2-40B4-BE49-F238E27FC236}">
                  <a16:creationId xmlns:a16="http://schemas.microsoft.com/office/drawing/2014/main" id="{09C5E883-EF75-055A-87DB-37878C80700B}"/>
                </a:ext>
              </a:extLst>
            </p:cNvPr>
            <p:cNvSpPr/>
            <p:nvPr/>
          </p:nvSpPr>
          <p:spPr>
            <a:xfrm rot="-2922755">
              <a:off x="3938350" y="2771026"/>
              <a:ext cx="17542" cy="13561"/>
            </a:xfrm>
            <a:custGeom>
              <a:avLst/>
              <a:gdLst/>
              <a:ahLst/>
              <a:cxnLst/>
              <a:rect l="l" t="t" r="r" b="b"/>
              <a:pathLst>
                <a:path w="141" h="109" extrusionOk="0">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1122;p24">
              <a:extLst>
                <a:ext uri="{FF2B5EF4-FFF2-40B4-BE49-F238E27FC236}">
                  <a16:creationId xmlns:a16="http://schemas.microsoft.com/office/drawing/2014/main" id="{7AA3E2EB-FAA4-7EAB-A64E-BD633C20672D}"/>
                </a:ext>
              </a:extLst>
            </p:cNvPr>
            <p:cNvSpPr/>
            <p:nvPr/>
          </p:nvSpPr>
          <p:spPr>
            <a:xfrm rot="-2922755">
              <a:off x="3936665" y="2760479"/>
              <a:ext cx="17915" cy="14307"/>
            </a:xfrm>
            <a:custGeom>
              <a:avLst/>
              <a:gdLst/>
              <a:ahLst/>
              <a:cxnLst/>
              <a:rect l="l" t="t" r="r" b="b"/>
              <a:pathLst>
                <a:path w="144" h="115" extrusionOk="0">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1123;p24">
              <a:extLst>
                <a:ext uri="{FF2B5EF4-FFF2-40B4-BE49-F238E27FC236}">
                  <a16:creationId xmlns:a16="http://schemas.microsoft.com/office/drawing/2014/main" id="{AAC7655C-EA8F-F2C7-3A70-F8E0C72832EE}"/>
                </a:ext>
              </a:extLst>
            </p:cNvPr>
            <p:cNvSpPr/>
            <p:nvPr/>
          </p:nvSpPr>
          <p:spPr>
            <a:xfrm rot="-2922755">
              <a:off x="3935863" y="2750055"/>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1124;p24">
              <a:extLst>
                <a:ext uri="{FF2B5EF4-FFF2-40B4-BE49-F238E27FC236}">
                  <a16:creationId xmlns:a16="http://schemas.microsoft.com/office/drawing/2014/main" id="{7D3DAECC-DB92-0D0A-A46F-CDDF79CB44AA}"/>
                </a:ext>
              </a:extLst>
            </p:cNvPr>
            <p:cNvSpPr/>
            <p:nvPr/>
          </p:nvSpPr>
          <p:spPr>
            <a:xfrm rot="-2922755">
              <a:off x="3934316" y="2739911"/>
              <a:ext cx="18661" cy="13561"/>
            </a:xfrm>
            <a:custGeom>
              <a:avLst/>
              <a:gdLst/>
              <a:ahLst/>
              <a:cxnLst/>
              <a:rect l="l" t="t" r="r" b="b"/>
              <a:pathLst>
                <a:path w="150" h="109" extrusionOk="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1125;p24">
              <a:extLst>
                <a:ext uri="{FF2B5EF4-FFF2-40B4-BE49-F238E27FC236}">
                  <a16:creationId xmlns:a16="http://schemas.microsoft.com/office/drawing/2014/main" id="{A52622CA-8169-B52D-2A3D-01552CF308A6}"/>
                </a:ext>
              </a:extLst>
            </p:cNvPr>
            <p:cNvSpPr/>
            <p:nvPr/>
          </p:nvSpPr>
          <p:spPr>
            <a:xfrm rot="-2922755">
              <a:off x="3933781" y="2729703"/>
              <a:ext cx="17791" cy="13561"/>
            </a:xfrm>
            <a:custGeom>
              <a:avLst/>
              <a:gdLst/>
              <a:ahLst/>
              <a:cxnLst/>
              <a:rect l="l" t="t" r="r" b="b"/>
              <a:pathLst>
                <a:path w="143" h="109" extrusionOk="0">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1126;p24">
              <a:extLst>
                <a:ext uri="{FF2B5EF4-FFF2-40B4-BE49-F238E27FC236}">
                  <a16:creationId xmlns:a16="http://schemas.microsoft.com/office/drawing/2014/main" id="{B6E52F5E-FCCF-C3C0-677E-D459D1F9EA38}"/>
                </a:ext>
              </a:extLst>
            </p:cNvPr>
            <p:cNvSpPr/>
            <p:nvPr/>
          </p:nvSpPr>
          <p:spPr>
            <a:xfrm rot="-2922755">
              <a:off x="3932271" y="2719543"/>
              <a:ext cx="18786" cy="13561"/>
            </a:xfrm>
            <a:custGeom>
              <a:avLst/>
              <a:gdLst/>
              <a:ahLst/>
              <a:cxnLst/>
              <a:rect l="l" t="t" r="r" b="b"/>
              <a:pathLst>
                <a:path w="151" h="109" extrusionOk="0">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1127;p24">
              <a:extLst>
                <a:ext uri="{FF2B5EF4-FFF2-40B4-BE49-F238E27FC236}">
                  <a16:creationId xmlns:a16="http://schemas.microsoft.com/office/drawing/2014/main" id="{24B58D03-ABAD-E69D-7B01-DA0EB7A64DD6}"/>
                </a:ext>
              </a:extLst>
            </p:cNvPr>
            <p:cNvSpPr/>
            <p:nvPr/>
          </p:nvSpPr>
          <p:spPr>
            <a:xfrm rot="-2922755">
              <a:off x="3931710" y="2709403"/>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1128;p24">
              <a:extLst>
                <a:ext uri="{FF2B5EF4-FFF2-40B4-BE49-F238E27FC236}">
                  <a16:creationId xmlns:a16="http://schemas.microsoft.com/office/drawing/2014/main" id="{49609163-5B1B-D2B4-A579-37AA7ED2EB4A}"/>
                </a:ext>
              </a:extLst>
            </p:cNvPr>
            <p:cNvSpPr/>
            <p:nvPr/>
          </p:nvSpPr>
          <p:spPr>
            <a:xfrm rot="-2922755">
              <a:off x="3930243" y="2699336"/>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1129;p24">
              <a:extLst>
                <a:ext uri="{FF2B5EF4-FFF2-40B4-BE49-F238E27FC236}">
                  <a16:creationId xmlns:a16="http://schemas.microsoft.com/office/drawing/2014/main" id="{D15FC9BE-609F-0437-0A47-D3598986F204}"/>
                </a:ext>
              </a:extLst>
            </p:cNvPr>
            <p:cNvSpPr/>
            <p:nvPr/>
          </p:nvSpPr>
          <p:spPr>
            <a:xfrm rot="-2922755">
              <a:off x="3929708" y="2689128"/>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1130;p24">
              <a:extLst>
                <a:ext uri="{FF2B5EF4-FFF2-40B4-BE49-F238E27FC236}">
                  <a16:creationId xmlns:a16="http://schemas.microsoft.com/office/drawing/2014/main" id="{ABBE9173-5DC5-EB54-CE30-BD5CF61C8228}"/>
                </a:ext>
              </a:extLst>
            </p:cNvPr>
            <p:cNvSpPr/>
            <p:nvPr/>
          </p:nvSpPr>
          <p:spPr>
            <a:xfrm rot="-2922755">
              <a:off x="3927850" y="2678198"/>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1131;p24">
              <a:extLst>
                <a:ext uri="{FF2B5EF4-FFF2-40B4-BE49-F238E27FC236}">
                  <a16:creationId xmlns:a16="http://schemas.microsoft.com/office/drawing/2014/main" id="{6A79B8CC-EBFC-7D8B-3F07-82E8279C9022}"/>
                </a:ext>
              </a:extLst>
            </p:cNvPr>
            <p:cNvSpPr/>
            <p:nvPr/>
          </p:nvSpPr>
          <p:spPr>
            <a:xfrm rot="-2922755">
              <a:off x="3927315" y="2667991"/>
              <a:ext cx="17915" cy="14307"/>
            </a:xfrm>
            <a:custGeom>
              <a:avLst/>
              <a:gdLst/>
              <a:ahLst/>
              <a:cxnLst/>
              <a:rect l="l" t="t" r="r" b="b"/>
              <a:pathLst>
                <a:path w="144" h="115" extrusionOk="0">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1132;p24">
              <a:extLst>
                <a:ext uri="{FF2B5EF4-FFF2-40B4-BE49-F238E27FC236}">
                  <a16:creationId xmlns:a16="http://schemas.microsoft.com/office/drawing/2014/main" id="{7EBF9660-C3B6-DDE4-ED65-D6B2FF27C2C0}"/>
                </a:ext>
              </a:extLst>
            </p:cNvPr>
            <p:cNvSpPr/>
            <p:nvPr/>
          </p:nvSpPr>
          <p:spPr>
            <a:xfrm rot="-2922755">
              <a:off x="3909993" y="2642775"/>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1133;p24">
              <a:extLst>
                <a:ext uri="{FF2B5EF4-FFF2-40B4-BE49-F238E27FC236}">
                  <a16:creationId xmlns:a16="http://schemas.microsoft.com/office/drawing/2014/main" id="{26729A1C-6A13-82BD-74E3-B7B7FC2CEAB9}"/>
                </a:ext>
              </a:extLst>
            </p:cNvPr>
            <p:cNvSpPr/>
            <p:nvPr/>
          </p:nvSpPr>
          <p:spPr>
            <a:xfrm rot="-2922755">
              <a:off x="3997738" y="2753503"/>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1134;p24">
              <a:extLst>
                <a:ext uri="{FF2B5EF4-FFF2-40B4-BE49-F238E27FC236}">
                  <a16:creationId xmlns:a16="http://schemas.microsoft.com/office/drawing/2014/main" id="{DEC128E0-2724-B0DA-F9C5-39A8D6F0E2D5}"/>
                </a:ext>
              </a:extLst>
            </p:cNvPr>
            <p:cNvSpPr/>
            <p:nvPr/>
          </p:nvSpPr>
          <p:spPr>
            <a:xfrm rot="-2922755">
              <a:off x="4006718" y="2756726"/>
              <a:ext cx="17791" cy="13436"/>
            </a:xfrm>
            <a:custGeom>
              <a:avLst/>
              <a:gdLst/>
              <a:ahLst/>
              <a:cxnLst/>
              <a:rect l="l" t="t" r="r" b="b"/>
              <a:pathLst>
                <a:path w="143" h="108" extrusionOk="0">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1135;p24">
              <a:extLst>
                <a:ext uri="{FF2B5EF4-FFF2-40B4-BE49-F238E27FC236}">
                  <a16:creationId xmlns:a16="http://schemas.microsoft.com/office/drawing/2014/main" id="{9D0F4ED9-5001-949E-0D50-EA7CACEF3A75}"/>
                </a:ext>
              </a:extLst>
            </p:cNvPr>
            <p:cNvSpPr/>
            <p:nvPr/>
          </p:nvSpPr>
          <p:spPr>
            <a:xfrm rot="-2922755">
              <a:off x="4005722" y="2750884"/>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1136;p24">
              <a:extLst>
                <a:ext uri="{FF2B5EF4-FFF2-40B4-BE49-F238E27FC236}">
                  <a16:creationId xmlns:a16="http://schemas.microsoft.com/office/drawing/2014/main" id="{484A1569-4338-29AA-0E13-DC377B649572}"/>
                </a:ext>
              </a:extLst>
            </p:cNvPr>
            <p:cNvSpPr/>
            <p:nvPr/>
          </p:nvSpPr>
          <p:spPr>
            <a:xfrm rot="-2922755">
              <a:off x="4005233" y="2744237"/>
              <a:ext cx="17915" cy="13561"/>
            </a:xfrm>
            <a:custGeom>
              <a:avLst/>
              <a:gdLst/>
              <a:ahLst/>
              <a:cxnLst/>
              <a:rect l="l" t="t" r="r" b="b"/>
              <a:pathLst>
                <a:path w="144" h="109" extrusionOk="0">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1137;p24">
              <a:extLst>
                <a:ext uri="{FF2B5EF4-FFF2-40B4-BE49-F238E27FC236}">
                  <a16:creationId xmlns:a16="http://schemas.microsoft.com/office/drawing/2014/main" id="{86E4259E-89AB-5692-0707-FE6A7A1E43D1}"/>
                </a:ext>
              </a:extLst>
            </p:cNvPr>
            <p:cNvSpPr/>
            <p:nvPr/>
          </p:nvSpPr>
          <p:spPr>
            <a:xfrm rot="-2922755">
              <a:off x="4004228" y="2738005"/>
              <a:ext cx="18786" cy="13934"/>
            </a:xfrm>
            <a:custGeom>
              <a:avLst/>
              <a:gdLst/>
              <a:ahLst/>
              <a:cxnLst/>
              <a:rect l="l" t="t" r="r" b="b"/>
              <a:pathLst>
                <a:path w="151" h="112" extrusionOk="0">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1138;p24">
              <a:extLst>
                <a:ext uri="{FF2B5EF4-FFF2-40B4-BE49-F238E27FC236}">
                  <a16:creationId xmlns:a16="http://schemas.microsoft.com/office/drawing/2014/main" id="{901FA98B-8519-3EC4-34A7-CCDF70169B0F}"/>
                </a:ext>
              </a:extLst>
            </p:cNvPr>
            <p:cNvSpPr/>
            <p:nvPr/>
          </p:nvSpPr>
          <p:spPr>
            <a:xfrm rot="-2922755">
              <a:off x="4004105" y="2731643"/>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1139;p24">
              <a:extLst>
                <a:ext uri="{FF2B5EF4-FFF2-40B4-BE49-F238E27FC236}">
                  <a16:creationId xmlns:a16="http://schemas.microsoft.com/office/drawing/2014/main" id="{5E0F3DF8-28DE-5527-2733-BBA98B3867CB}"/>
                </a:ext>
              </a:extLst>
            </p:cNvPr>
            <p:cNvSpPr/>
            <p:nvPr/>
          </p:nvSpPr>
          <p:spPr>
            <a:xfrm rot="-2922755">
              <a:off x="4003330" y="2726290"/>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1140;p24">
              <a:extLst>
                <a:ext uri="{FF2B5EF4-FFF2-40B4-BE49-F238E27FC236}">
                  <a16:creationId xmlns:a16="http://schemas.microsoft.com/office/drawing/2014/main" id="{00EAF3E9-9913-3286-9E9E-B0E98D98D6C4}"/>
                </a:ext>
              </a:extLst>
            </p:cNvPr>
            <p:cNvSpPr/>
            <p:nvPr/>
          </p:nvSpPr>
          <p:spPr>
            <a:xfrm rot="-2922755">
              <a:off x="4002989" y="2719971"/>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1141;p24">
              <a:extLst>
                <a:ext uri="{FF2B5EF4-FFF2-40B4-BE49-F238E27FC236}">
                  <a16:creationId xmlns:a16="http://schemas.microsoft.com/office/drawing/2014/main" id="{DA9953DC-54AD-913C-1760-9934B849E654}"/>
                </a:ext>
              </a:extLst>
            </p:cNvPr>
            <p:cNvSpPr/>
            <p:nvPr/>
          </p:nvSpPr>
          <p:spPr>
            <a:xfrm rot="-2922755">
              <a:off x="4001756" y="2713730"/>
              <a:ext cx="18786" cy="13436"/>
            </a:xfrm>
            <a:custGeom>
              <a:avLst/>
              <a:gdLst/>
              <a:ahLst/>
              <a:cxnLst/>
              <a:rect l="l" t="t" r="r" b="b"/>
              <a:pathLst>
                <a:path w="151" h="108" extrusionOk="0">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1142;p24">
              <a:extLst>
                <a:ext uri="{FF2B5EF4-FFF2-40B4-BE49-F238E27FC236}">
                  <a16:creationId xmlns:a16="http://schemas.microsoft.com/office/drawing/2014/main" id="{B0EF7EA1-8151-9445-D805-57FAEC99C89D}"/>
                </a:ext>
              </a:extLst>
            </p:cNvPr>
            <p:cNvSpPr/>
            <p:nvPr/>
          </p:nvSpPr>
          <p:spPr>
            <a:xfrm rot="-2922755">
              <a:off x="4001632" y="2707493"/>
              <a:ext cx="17791" cy="13561"/>
            </a:xfrm>
            <a:custGeom>
              <a:avLst/>
              <a:gdLst/>
              <a:ahLst/>
              <a:cxnLst/>
              <a:rect l="l" t="t" r="r" b="b"/>
              <a:pathLst>
                <a:path w="143" h="109" extrusionOk="0">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1143;p24">
              <a:extLst>
                <a:ext uri="{FF2B5EF4-FFF2-40B4-BE49-F238E27FC236}">
                  <a16:creationId xmlns:a16="http://schemas.microsoft.com/office/drawing/2014/main" id="{1402688D-C0C6-F75A-5F8D-C6052438C9E5}"/>
                </a:ext>
              </a:extLst>
            </p:cNvPr>
            <p:cNvSpPr/>
            <p:nvPr/>
          </p:nvSpPr>
          <p:spPr>
            <a:xfrm rot="-2922755">
              <a:off x="4000441" y="2701345"/>
              <a:ext cx="18661" cy="13436"/>
            </a:xfrm>
            <a:custGeom>
              <a:avLst/>
              <a:gdLst/>
              <a:ahLst/>
              <a:cxnLst/>
              <a:rect l="l" t="t" r="r" b="b"/>
              <a:pathLst>
                <a:path w="150" h="108" extrusionOk="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1144;p24">
              <a:extLst>
                <a:ext uri="{FF2B5EF4-FFF2-40B4-BE49-F238E27FC236}">
                  <a16:creationId xmlns:a16="http://schemas.microsoft.com/office/drawing/2014/main" id="{93C02565-6D54-66CF-A194-C7CC8649B0DB}"/>
                </a:ext>
              </a:extLst>
            </p:cNvPr>
            <p:cNvSpPr/>
            <p:nvPr/>
          </p:nvSpPr>
          <p:spPr>
            <a:xfrm rot="-2922755">
              <a:off x="4000261" y="2695009"/>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1145;p24">
              <a:extLst>
                <a:ext uri="{FF2B5EF4-FFF2-40B4-BE49-F238E27FC236}">
                  <a16:creationId xmlns:a16="http://schemas.microsoft.com/office/drawing/2014/main" id="{AE113B62-1D57-F9C9-92B2-BEA4033D29A8}"/>
                </a:ext>
              </a:extLst>
            </p:cNvPr>
            <p:cNvSpPr/>
            <p:nvPr/>
          </p:nvSpPr>
          <p:spPr>
            <a:xfrm rot="-2922755">
              <a:off x="3999096" y="2688793"/>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1146;p24">
              <a:extLst>
                <a:ext uri="{FF2B5EF4-FFF2-40B4-BE49-F238E27FC236}">
                  <a16:creationId xmlns:a16="http://schemas.microsoft.com/office/drawing/2014/main" id="{19369F51-BDCD-6B16-B004-8DEB9686A919}"/>
                </a:ext>
              </a:extLst>
            </p:cNvPr>
            <p:cNvSpPr/>
            <p:nvPr/>
          </p:nvSpPr>
          <p:spPr>
            <a:xfrm rot="-2922755">
              <a:off x="3982545" y="2668920"/>
              <a:ext cx="50137" cy="37572"/>
            </a:xfrm>
            <a:custGeom>
              <a:avLst/>
              <a:gdLst/>
              <a:ahLst/>
              <a:cxnLst/>
              <a:rect l="l" t="t" r="r" b="b"/>
              <a:pathLst>
                <a:path w="403" h="302" extrusionOk="0">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1147;p24">
              <a:extLst>
                <a:ext uri="{FF2B5EF4-FFF2-40B4-BE49-F238E27FC236}">
                  <a16:creationId xmlns:a16="http://schemas.microsoft.com/office/drawing/2014/main" id="{24361125-26F6-94C9-DE17-1874EB482229}"/>
                </a:ext>
              </a:extLst>
            </p:cNvPr>
            <p:cNvSpPr/>
            <p:nvPr/>
          </p:nvSpPr>
          <p:spPr>
            <a:xfrm rot="-2922755">
              <a:off x="4056208" y="2722529"/>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1148;p24">
              <a:extLst>
                <a:ext uri="{FF2B5EF4-FFF2-40B4-BE49-F238E27FC236}">
                  <a16:creationId xmlns:a16="http://schemas.microsoft.com/office/drawing/2014/main" id="{292B03E5-E3E9-806B-7375-7D01ECD1D65B}"/>
                </a:ext>
              </a:extLst>
            </p:cNvPr>
            <p:cNvSpPr/>
            <p:nvPr/>
          </p:nvSpPr>
          <p:spPr>
            <a:xfrm rot="-2922755">
              <a:off x="4071812" y="2732031"/>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1149;p24">
              <a:extLst>
                <a:ext uri="{FF2B5EF4-FFF2-40B4-BE49-F238E27FC236}">
                  <a16:creationId xmlns:a16="http://schemas.microsoft.com/office/drawing/2014/main" id="{92BB8DD9-7417-C9D4-EA76-132B07A4F367}"/>
                </a:ext>
              </a:extLst>
            </p:cNvPr>
            <p:cNvSpPr/>
            <p:nvPr/>
          </p:nvSpPr>
          <p:spPr>
            <a:xfrm rot="-2922755">
              <a:off x="4071058" y="2729661"/>
              <a:ext cx="18661" cy="13934"/>
            </a:xfrm>
            <a:custGeom>
              <a:avLst/>
              <a:gdLst/>
              <a:ahLst/>
              <a:cxnLst/>
              <a:rect l="l" t="t" r="r" b="b"/>
              <a:pathLst>
                <a:path w="150" h="112" extrusionOk="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1150;p24">
              <a:extLst>
                <a:ext uri="{FF2B5EF4-FFF2-40B4-BE49-F238E27FC236}">
                  <a16:creationId xmlns:a16="http://schemas.microsoft.com/office/drawing/2014/main" id="{CA252A55-B7AD-C11A-1125-3AE46D3D209C}"/>
                </a:ext>
              </a:extLst>
            </p:cNvPr>
            <p:cNvSpPr/>
            <p:nvPr/>
          </p:nvSpPr>
          <p:spPr>
            <a:xfrm rot="-2922755">
              <a:off x="4071545" y="2728108"/>
              <a:ext cx="17542" cy="13436"/>
            </a:xfrm>
            <a:custGeom>
              <a:avLst/>
              <a:gdLst/>
              <a:ahLst/>
              <a:cxnLst/>
              <a:rect l="l" t="t" r="r" b="b"/>
              <a:pathLst>
                <a:path w="141" h="108" extrusionOk="0">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1151;p24">
              <a:extLst>
                <a:ext uri="{FF2B5EF4-FFF2-40B4-BE49-F238E27FC236}">
                  <a16:creationId xmlns:a16="http://schemas.microsoft.com/office/drawing/2014/main" id="{B5AC9AEA-D3EF-C044-1649-CD68EC23766A}"/>
                </a:ext>
              </a:extLst>
            </p:cNvPr>
            <p:cNvSpPr/>
            <p:nvPr/>
          </p:nvSpPr>
          <p:spPr>
            <a:xfrm rot="-2922755">
              <a:off x="4070600" y="2725836"/>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1152;p24">
              <a:extLst>
                <a:ext uri="{FF2B5EF4-FFF2-40B4-BE49-F238E27FC236}">
                  <a16:creationId xmlns:a16="http://schemas.microsoft.com/office/drawing/2014/main" id="{473274A7-D424-3861-B3C6-59AE2050F27D}"/>
                </a:ext>
              </a:extLst>
            </p:cNvPr>
            <p:cNvSpPr/>
            <p:nvPr/>
          </p:nvSpPr>
          <p:spPr>
            <a:xfrm rot="-2922755">
              <a:off x="4070925" y="2723429"/>
              <a:ext cx="17791" cy="14307"/>
            </a:xfrm>
            <a:custGeom>
              <a:avLst/>
              <a:gdLst/>
              <a:ahLst/>
              <a:cxnLst/>
              <a:rect l="l" t="t" r="r" b="b"/>
              <a:pathLst>
                <a:path w="143" h="115" extrusionOk="0">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1153;p24">
              <a:extLst>
                <a:ext uri="{FF2B5EF4-FFF2-40B4-BE49-F238E27FC236}">
                  <a16:creationId xmlns:a16="http://schemas.microsoft.com/office/drawing/2014/main" id="{8B55020F-FB36-5E4F-9355-8CFF47B1D830}"/>
                </a:ext>
              </a:extLst>
            </p:cNvPr>
            <p:cNvSpPr/>
            <p:nvPr/>
          </p:nvSpPr>
          <p:spPr>
            <a:xfrm rot="-2922755">
              <a:off x="4070359" y="2721845"/>
              <a:ext cx="18661" cy="13436"/>
            </a:xfrm>
            <a:custGeom>
              <a:avLst/>
              <a:gdLst/>
              <a:ahLst/>
              <a:cxnLst/>
              <a:rect l="l" t="t" r="r" b="b"/>
              <a:pathLst>
                <a:path w="150" h="108" extrusionOk="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1154;p24">
              <a:extLst>
                <a:ext uri="{FF2B5EF4-FFF2-40B4-BE49-F238E27FC236}">
                  <a16:creationId xmlns:a16="http://schemas.microsoft.com/office/drawing/2014/main" id="{8B165F84-FD12-73AA-7DD1-A13BD7234493}"/>
                </a:ext>
              </a:extLst>
            </p:cNvPr>
            <p:cNvSpPr/>
            <p:nvPr/>
          </p:nvSpPr>
          <p:spPr>
            <a:xfrm rot="-2922755">
              <a:off x="4070523" y="2719454"/>
              <a:ext cx="17791" cy="13934"/>
            </a:xfrm>
            <a:custGeom>
              <a:avLst/>
              <a:gdLst/>
              <a:ahLst/>
              <a:cxnLst/>
              <a:rect l="l" t="t" r="r" b="b"/>
              <a:pathLst>
                <a:path w="143" h="112" extrusionOk="0">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1155;p24">
              <a:extLst>
                <a:ext uri="{FF2B5EF4-FFF2-40B4-BE49-F238E27FC236}">
                  <a16:creationId xmlns:a16="http://schemas.microsoft.com/office/drawing/2014/main" id="{46082C93-B289-010B-FCD9-C634E70A096E}"/>
                </a:ext>
              </a:extLst>
            </p:cNvPr>
            <p:cNvSpPr/>
            <p:nvPr/>
          </p:nvSpPr>
          <p:spPr>
            <a:xfrm rot="-2922755">
              <a:off x="4070036" y="271794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1156;p24">
              <a:extLst>
                <a:ext uri="{FF2B5EF4-FFF2-40B4-BE49-F238E27FC236}">
                  <a16:creationId xmlns:a16="http://schemas.microsoft.com/office/drawing/2014/main" id="{C6E98B32-C321-CCC3-27BC-83809AE77BC4}"/>
                </a:ext>
              </a:extLst>
            </p:cNvPr>
            <p:cNvSpPr/>
            <p:nvPr/>
          </p:nvSpPr>
          <p:spPr>
            <a:xfrm rot="-2922755">
              <a:off x="4070085" y="2715676"/>
              <a:ext cx="17791" cy="13436"/>
            </a:xfrm>
            <a:custGeom>
              <a:avLst/>
              <a:gdLst/>
              <a:ahLst/>
              <a:cxnLst/>
              <a:rect l="l" t="t" r="r" b="b"/>
              <a:pathLst>
                <a:path w="143" h="108" extrusionOk="0">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1157;p24">
              <a:extLst>
                <a:ext uri="{FF2B5EF4-FFF2-40B4-BE49-F238E27FC236}">
                  <a16:creationId xmlns:a16="http://schemas.microsoft.com/office/drawing/2014/main" id="{890FF479-F6CE-C2A1-2F0D-EB0F7EA9D8B7}"/>
                </a:ext>
              </a:extLst>
            </p:cNvPr>
            <p:cNvSpPr/>
            <p:nvPr/>
          </p:nvSpPr>
          <p:spPr>
            <a:xfrm rot="-2922755">
              <a:off x="4069416" y="2713268"/>
              <a:ext cx="18786" cy="14307"/>
            </a:xfrm>
            <a:custGeom>
              <a:avLst/>
              <a:gdLst/>
              <a:ahLst/>
              <a:cxnLst/>
              <a:rect l="l" t="t" r="r" b="b"/>
              <a:pathLst>
                <a:path w="151" h="115" extrusionOk="0">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1158;p24">
              <a:extLst>
                <a:ext uri="{FF2B5EF4-FFF2-40B4-BE49-F238E27FC236}">
                  <a16:creationId xmlns:a16="http://schemas.microsoft.com/office/drawing/2014/main" id="{59D4964F-BC96-4777-41B2-E00F684C4424}"/>
                </a:ext>
              </a:extLst>
            </p:cNvPr>
            <p:cNvSpPr/>
            <p:nvPr/>
          </p:nvSpPr>
          <p:spPr>
            <a:xfrm rot="-2922755">
              <a:off x="4069720" y="2711684"/>
              <a:ext cx="17915" cy="13436"/>
            </a:xfrm>
            <a:custGeom>
              <a:avLst/>
              <a:gdLst/>
              <a:ahLst/>
              <a:cxnLst/>
              <a:rect l="l" t="t" r="r" b="b"/>
              <a:pathLst>
                <a:path w="144" h="108" extrusionOk="0">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1159;p24">
              <a:extLst>
                <a:ext uri="{FF2B5EF4-FFF2-40B4-BE49-F238E27FC236}">
                  <a16:creationId xmlns:a16="http://schemas.microsoft.com/office/drawing/2014/main" id="{8B17739A-C609-BAE6-3184-FE819D9FBE15}"/>
                </a:ext>
              </a:extLst>
            </p:cNvPr>
            <p:cNvSpPr/>
            <p:nvPr/>
          </p:nvSpPr>
          <p:spPr>
            <a:xfrm rot="-2922755">
              <a:off x="4068873" y="2709357"/>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1160;p24">
              <a:extLst>
                <a:ext uri="{FF2B5EF4-FFF2-40B4-BE49-F238E27FC236}">
                  <a16:creationId xmlns:a16="http://schemas.microsoft.com/office/drawing/2014/main" id="{2A45BD7A-06C2-6692-C428-0DC3C38A609C}"/>
                </a:ext>
              </a:extLst>
            </p:cNvPr>
            <p:cNvSpPr/>
            <p:nvPr/>
          </p:nvSpPr>
          <p:spPr>
            <a:xfrm rot="-2922755">
              <a:off x="4052808" y="2694698"/>
              <a:ext cx="50386" cy="37448"/>
            </a:xfrm>
            <a:custGeom>
              <a:avLst/>
              <a:gdLst/>
              <a:ahLst/>
              <a:cxnLst/>
              <a:rect l="l" t="t" r="r" b="b"/>
              <a:pathLst>
                <a:path w="405" h="301" extrusionOk="0">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1161;p24">
              <a:extLst>
                <a:ext uri="{FF2B5EF4-FFF2-40B4-BE49-F238E27FC236}">
                  <a16:creationId xmlns:a16="http://schemas.microsoft.com/office/drawing/2014/main" id="{4C0F7437-DBB2-E51C-7266-1989C23801BE}"/>
                </a:ext>
              </a:extLst>
            </p:cNvPr>
            <p:cNvSpPr/>
            <p:nvPr/>
          </p:nvSpPr>
          <p:spPr>
            <a:xfrm rot="-2922755">
              <a:off x="4120534" y="2692748"/>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1162;p24">
              <a:extLst>
                <a:ext uri="{FF2B5EF4-FFF2-40B4-BE49-F238E27FC236}">
                  <a16:creationId xmlns:a16="http://schemas.microsoft.com/office/drawing/2014/main" id="{211B7FA6-1DC1-0892-178B-B7B2EC7C199C}"/>
                </a:ext>
              </a:extLst>
            </p:cNvPr>
            <p:cNvSpPr/>
            <p:nvPr/>
          </p:nvSpPr>
          <p:spPr>
            <a:xfrm rot="-2922755">
              <a:off x="4136786" y="2707322"/>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1163;p24">
              <a:extLst>
                <a:ext uri="{FF2B5EF4-FFF2-40B4-BE49-F238E27FC236}">
                  <a16:creationId xmlns:a16="http://schemas.microsoft.com/office/drawing/2014/main" id="{B5B9E84D-84D4-228E-3226-8DF30367585C}"/>
                </a:ext>
              </a:extLst>
            </p:cNvPr>
            <p:cNvSpPr/>
            <p:nvPr/>
          </p:nvSpPr>
          <p:spPr>
            <a:xfrm rot="-2922755">
              <a:off x="4136282" y="2709335"/>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1164;p24">
              <a:extLst>
                <a:ext uri="{FF2B5EF4-FFF2-40B4-BE49-F238E27FC236}">
                  <a16:creationId xmlns:a16="http://schemas.microsoft.com/office/drawing/2014/main" id="{CD6977A6-48D3-06F8-93CF-5FF41603F6E8}"/>
                </a:ext>
              </a:extLst>
            </p:cNvPr>
            <p:cNvSpPr/>
            <p:nvPr/>
          </p:nvSpPr>
          <p:spPr>
            <a:xfrm rot="-2922755">
              <a:off x="4137062" y="271124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1165;p24">
              <a:extLst>
                <a:ext uri="{FF2B5EF4-FFF2-40B4-BE49-F238E27FC236}">
                  <a16:creationId xmlns:a16="http://schemas.microsoft.com/office/drawing/2014/main" id="{6C7DA3A1-B11C-8310-1819-235AD4B31DFA}"/>
                </a:ext>
              </a:extLst>
            </p:cNvPr>
            <p:cNvSpPr/>
            <p:nvPr/>
          </p:nvSpPr>
          <p:spPr>
            <a:xfrm rot="-2922755">
              <a:off x="4136906" y="2713153"/>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1166;p24">
              <a:extLst>
                <a:ext uri="{FF2B5EF4-FFF2-40B4-BE49-F238E27FC236}">
                  <a16:creationId xmlns:a16="http://schemas.microsoft.com/office/drawing/2014/main" id="{E2A0D62B-80C3-D4F3-377D-4C94D1D79A7E}"/>
                </a:ext>
              </a:extLst>
            </p:cNvPr>
            <p:cNvSpPr/>
            <p:nvPr/>
          </p:nvSpPr>
          <p:spPr>
            <a:xfrm rot="-2922755">
              <a:off x="4137371" y="2715259"/>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1167;p24">
              <a:extLst>
                <a:ext uri="{FF2B5EF4-FFF2-40B4-BE49-F238E27FC236}">
                  <a16:creationId xmlns:a16="http://schemas.microsoft.com/office/drawing/2014/main" id="{61B38C10-126C-8568-A572-1BF41D354DC5}"/>
                </a:ext>
              </a:extLst>
            </p:cNvPr>
            <p:cNvSpPr/>
            <p:nvPr/>
          </p:nvSpPr>
          <p:spPr>
            <a:xfrm rot="-2922755">
              <a:off x="4137423" y="2717878"/>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1168;p24">
              <a:extLst>
                <a:ext uri="{FF2B5EF4-FFF2-40B4-BE49-F238E27FC236}">
                  <a16:creationId xmlns:a16="http://schemas.microsoft.com/office/drawing/2014/main" id="{12B1E21B-4787-E30E-095D-8BB033F0504E}"/>
                </a:ext>
              </a:extLst>
            </p:cNvPr>
            <p:cNvSpPr/>
            <p:nvPr/>
          </p:nvSpPr>
          <p:spPr>
            <a:xfrm rot="-2922755">
              <a:off x="4137762" y="2719058"/>
              <a:ext cx="17791" cy="13934"/>
            </a:xfrm>
            <a:custGeom>
              <a:avLst/>
              <a:gdLst/>
              <a:ahLst/>
              <a:cxnLst/>
              <a:rect l="l" t="t" r="r" b="b"/>
              <a:pathLst>
                <a:path w="143" h="112" extrusionOk="0">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1169;p24">
              <a:extLst>
                <a:ext uri="{FF2B5EF4-FFF2-40B4-BE49-F238E27FC236}">
                  <a16:creationId xmlns:a16="http://schemas.microsoft.com/office/drawing/2014/main" id="{C1BDFF26-7438-19A4-3713-823F3751D93A}"/>
                </a:ext>
              </a:extLst>
            </p:cNvPr>
            <p:cNvSpPr/>
            <p:nvPr/>
          </p:nvSpPr>
          <p:spPr>
            <a:xfrm rot="-2922755">
              <a:off x="4137746" y="2721776"/>
              <a:ext cx="17791" cy="13436"/>
            </a:xfrm>
            <a:custGeom>
              <a:avLst/>
              <a:gdLst/>
              <a:ahLst/>
              <a:cxnLst/>
              <a:rect l="l" t="t" r="r" b="b"/>
              <a:pathLst>
                <a:path w="143" h="108" extrusionOk="0">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1170;p24">
              <a:extLst>
                <a:ext uri="{FF2B5EF4-FFF2-40B4-BE49-F238E27FC236}">
                  <a16:creationId xmlns:a16="http://schemas.microsoft.com/office/drawing/2014/main" id="{85D5C34B-21FE-9FE7-E716-04B3507567C4}"/>
                </a:ext>
              </a:extLst>
            </p:cNvPr>
            <p:cNvSpPr/>
            <p:nvPr/>
          </p:nvSpPr>
          <p:spPr>
            <a:xfrm rot="-2922755">
              <a:off x="4138513" y="27238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1171;p24">
              <a:extLst>
                <a:ext uri="{FF2B5EF4-FFF2-40B4-BE49-F238E27FC236}">
                  <a16:creationId xmlns:a16="http://schemas.microsoft.com/office/drawing/2014/main" id="{B05BEEE6-295B-1779-CF19-F02A331690E0}"/>
                </a:ext>
              </a:extLst>
            </p:cNvPr>
            <p:cNvSpPr/>
            <p:nvPr/>
          </p:nvSpPr>
          <p:spPr>
            <a:xfrm rot="-2922755">
              <a:off x="4137987" y="2725768"/>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1172;p24">
              <a:extLst>
                <a:ext uri="{FF2B5EF4-FFF2-40B4-BE49-F238E27FC236}">
                  <a16:creationId xmlns:a16="http://schemas.microsoft.com/office/drawing/2014/main" id="{3A008F8E-B5A3-1D72-B6D2-0E031F3AE5B2}"/>
                </a:ext>
              </a:extLst>
            </p:cNvPr>
            <p:cNvSpPr/>
            <p:nvPr/>
          </p:nvSpPr>
          <p:spPr>
            <a:xfrm rot="-2922755">
              <a:off x="4138789" y="2727722"/>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1173;p24">
              <a:extLst>
                <a:ext uri="{FF2B5EF4-FFF2-40B4-BE49-F238E27FC236}">
                  <a16:creationId xmlns:a16="http://schemas.microsoft.com/office/drawing/2014/main" id="{CA9A2F97-B8D7-FA3D-371A-284B40CA8A1F}"/>
                </a:ext>
              </a:extLst>
            </p:cNvPr>
            <p:cNvSpPr/>
            <p:nvPr/>
          </p:nvSpPr>
          <p:spPr>
            <a:xfrm rot="-2922755">
              <a:off x="4138492" y="2729572"/>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1174;p24">
              <a:extLst>
                <a:ext uri="{FF2B5EF4-FFF2-40B4-BE49-F238E27FC236}">
                  <a16:creationId xmlns:a16="http://schemas.microsoft.com/office/drawing/2014/main" id="{29B170B8-59A7-8F5F-8B60-D3D099AAF473}"/>
                </a:ext>
              </a:extLst>
            </p:cNvPr>
            <p:cNvSpPr/>
            <p:nvPr/>
          </p:nvSpPr>
          <p:spPr>
            <a:xfrm rot="-2922755">
              <a:off x="4123092" y="2721017"/>
              <a:ext cx="49142" cy="36950"/>
            </a:xfrm>
            <a:custGeom>
              <a:avLst/>
              <a:gdLst/>
              <a:ahLst/>
              <a:cxnLst/>
              <a:rect l="l" t="t" r="r" b="b"/>
              <a:pathLst>
                <a:path w="395" h="297" extrusionOk="0">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1175;p24">
              <a:extLst>
                <a:ext uri="{FF2B5EF4-FFF2-40B4-BE49-F238E27FC236}">
                  <a16:creationId xmlns:a16="http://schemas.microsoft.com/office/drawing/2014/main" id="{6D9D70D0-5BF9-0B1A-30BE-034B90AD4F0C}"/>
                </a:ext>
              </a:extLst>
            </p:cNvPr>
            <p:cNvSpPr/>
            <p:nvPr/>
          </p:nvSpPr>
          <p:spPr>
            <a:xfrm rot="-2922755">
              <a:off x="4185138" y="2662459"/>
              <a:ext cx="50137" cy="37075"/>
            </a:xfrm>
            <a:custGeom>
              <a:avLst/>
              <a:gdLst/>
              <a:ahLst/>
              <a:cxnLst/>
              <a:rect l="l" t="t" r="r" b="b"/>
              <a:pathLst>
                <a:path w="403" h="298" extrusionOk="0">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1176;p24">
              <a:extLst>
                <a:ext uri="{FF2B5EF4-FFF2-40B4-BE49-F238E27FC236}">
                  <a16:creationId xmlns:a16="http://schemas.microsoft.com/office/drawing/2014/main" id="{06C284D2-F08B-3F42-21BB-B7BB337551F7}"/>
                </a:ext>
              </a:extLst>
            </p:cNvPr>
            <p:cNvSpPr/>
            <p:nvPr/>
          </p:nvSpPr>
          <p:spPr>
            <a:xfrm rot="-2922755">
              <a:off x="4201905" y="2682684"/>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1177;p24">
              <a:extLst>
                <a:ext uri="{FF2B5EF4-FFF2-40B4-BE49-F238E27FC236}">
                  <a16:creationId xmlns:a16="http://schemas.microsoft.com/office/drawing/2014/main" id="{382C0187-93D3-F7A3-060D-9D2036AC26D8}"/>
                </a:ext>
              </a:extLst>
            </p:cNvPr>
            <p:cNvSpPr/>
            <p:nvPr/>
          </p:nvSpPr>
          <p:spPr>
            <a:xfrm rot="-2922755">
              <a:off x="4202834" y="2688501"/>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1178;p24">
              <a:extLst>
                <a:ext uri="{FF2B5EF4-FFF2-40B4-BE49-F238E27FC236}">
                  <a16:creationId xmlns:a16="http://schemas.microsoft.com/office/drawing/2014/main" id="{51F2B13A-A274-2B1E-010A-B7F68B2DD964}"/>
                </a:ext>
              </a:extLst>
            </p:cNvPr>
            <p:cNvSpPr/>
            <p:nvPr/>
          </p:nvSpPr>
          <p:spPr>
            <a:xfrm rot="-2922755">
              <a:off x="4203323" y="269514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1179;p24">
              <a:extLst>
                <a:ext uri="{FF2B5EF4-FFF2-40B4-BE49-F238E27FC236}">
                  <a16:creationId xmlns:a16="http://schemas.microsoft.com/office/drawing/2014/main" id="{3A16B381-0B71-A38A-0BFF-A659B28B60A6}"/>
                </a:ext>
              </a:extLst>
            </p:cNvPr>
            <p:cNvSpPr/>
            <p:nvPr/>
          </p:nvSpPr>
          <p:spPr>
            <a:xfrm rot="-2922755">
              <a:off x="4204408" y="2701061"/>
              <a:ext cx="17542" cy="13436"/>
            </a:xfrm>
            <a:custGeom>
              <a:avLst/>
              <a:gdLst/>
              <a:ahLst/>
              <a:cxnLst/>
              <a:rect l="l" t="t" r="r" b="b"/>
              <a:pathLst>
                <a:path w="141" h="108" extrusionOk="0">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1180;p24">
              <a:extLst>
                <a:ext uri="{FF2B5EF4-FFF2-40B4-BE49-F238E27FC236}">
                  <a16:creationId xmlns:a16="http://schemas.microsoft.com/office/drawing/2014/main" id="{5D38E607-4249-B115-C411-9FE38D638CBB}"/>
                </a:ext>
              </a:extLst>
            </p:cNvPr>
            <p:cNvSpPr/>
            <p:nvPr/>
          </p:nvSpPr>
          <p:spPr>
            <a:xfrm rot="-2922755">
              <a:off x="4204727" y="27076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1181;p24">
              <a:extLst>
                <a:ext uri="{FF2B5EF4-FFF2-40B4-BE49-F238E27FC236}">
                  <a16:creationId xmlns:a16="http://schemas.microsoft.com/office/drawing/2014/main" id="{64279E13-8F22-8B5B-B6A1-8327C137009E}"/>
                </a:ext>
              </a:extLst>
            </p:cNvPr>
            <p:cNvSpPr/>
            <p:nvPr/>
          </p:nvSpPr>
          <p:spPr>
            <a:xfrm rot="-2922755">
              <a:off x="4205410" y="2712729"/>
              <a:ext cx="17791" cy="13934"/>
            </a:xfrm>
            <a:custGeom>
              <a:avLst/>
              <a:gdLst/>
              <a:ahLst/>
              <a:cxnLst/>
              <a:rect l="l" t="t" r="r" b="b"/>
              <a:pathLst>
                <a:path w="143" h="112" extrusionOk="0">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1182;p24">
              <a:extLst>
                <a:ext uri="{FF2B5EF4-FFF2-40B4-BE49-F238E27FC236}">
                  <a16:creationId xmlns:a16="http://schemas.microsoft.com/office/drawing/2014/main" id="{4EFAE83A-758A-AE70-24C7-E6C6693310CD}"/>
                </a:ext>
              </a:extLst>
            </p:cNvPr>
            <p:cNvSpPr/>
            <p:nvPr/>
          </p:nvSpPr>
          <p:spPr>
            <a:xfrm rot="-2922755">
              <a:off x="4205749" y="2719319"/>
              <a:ext cx="17791" cy="13934"/>
            </a:xfrm>
            <a:custGeom>
              <a:avLst/>
              <a:gdLst/>
              <a:ahLst/>
              <a:cxnLst/>
              <a:rect l="l" t="t" r="r" b="b"/>
              <a:pathLst>
                <a:path w="143" h="112" extrusionOk="0">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1183;p24">
              <a:extLst>
                <a:ext uri="{FF2B5EF4-FFF2-40B4-BE49-F238E27FC236}">
                  <a16:creationId xmlns:a16="http://schemas.microsoft.com/office/drawing/2014/main" id="{0A3B0329-0930-A73D-63D6-DAA19DCD8797}"/>
                </a:ext>
              </a:extLst>
            </p:cNvPr>
            <p:cNvSpPr/>
            <p:nvPr/>
          </p:nvSpPr>
          <p:spPr>
            <a:xfrm rot="-2922755">
              <a:off x="4205882" y="2725552"/>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1184;p24">
              <a:extLst>
                <a:ext uri="{FF2B5EF4-FFF2-40B4-BE49-F238E27FC236}">
                  <a16:creationId xmlns:a16="http://schemas.microsoft.com/office/drawing/2014/main" id="{C1E8BD12-BE3C-8751-65A3-1735A03FB374}"/>
                </a:ext>
              </a:extLst>
            </p:cNvPr>
            <p:cNvSpPr/>
            <p:nvPr/>
          </p:nvSpPr>
          <p:spPr>
            <a:xfrm rot="-2922755">
              <a:off x="4207120" y="273180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1185;p24">
              <a:extLst>
                <a:ext uri="{FF2B5EF4-FFF2-40B4-BE49-F238E27FC236}">
                  <a16:creationId xmlns:a16="http://schemas.microsoft.com/office/drawing/2014/main" id="{E15D7129-A1A3-0830-1037-A42CB4C139FD}"/>
                </a:ext>
              </a:extLst>
            </p:cNvPr>
            <p:cNvSpPr/>
            <p:nvPr/>
          </p:nvSpPr>
          <p:spPr>
            <a:xfrm rot="-2922755">
              <a:off x="4207243" y="2738040"/>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1186;p24">
              <a:extLst>
                <a:ext uri="{FF2B5EF4-FFF2-40B4-BE49-F238E27FC236}">
                  <a16:creationId xmlns:a16="http://schemas.microsoft.com/office/drawing/2014/main" id="{BEB73787-4565-62E4-1A28-C33555915B1A}"/>
                </a:ext>
              </a:extLst>
            </p:cNvPr>
            <p:cNvSpPr/>
            <p:nvPr/>
          </p:nvSpPr>
          <p:spPr>
            <a:xfrm rot="-2922755">
              <a:off x="4208430" y="2744303"/>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1187;p24">
              <a:extLst>
                <a:ext uri="{FF2B5EF4-FFF2-40B4-BE49-F238E27FC236}">
                  <a16:creationId xmlns:a16="http://schemas.microsoft.com/office/drawing/2014/main" id="{60352211-06C4-FCBC-8339-175F47543C5B}"/>
                </a:ext>
              </a:extLst>
            </p:cNvPr>
            <p:cNvSpPr/>
            <p:nvPr/>
          </p:nvSpPr>
          <p:spPr>
            <a:xfrm rot="-2922755">
              <a:off x="4208797" y="2750554"/>
              <a:ext cx="18537" cy="13436"/>
            </a:xfrm>
            <a:custGeom>
              <a:avLst/>
              <a:gdLst/>
              <a:ahLst/>
              <a:cxnLst/>
              <a:rect l="l" t="t" r="r" b="b"/>
              <a:pathLst>
                <a:path w="149"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1188;p24">
              <a:extLst>
                <a:ext uri="{FF2B5EF4-FFF2-40B4-BE49-F238E27FC236}">
                  <a16:creationId xmlns:a16="http://schemas.microsoft.com/office/drawing/2014/main" id="{1CAD80F6-B49A-D5DF-E474-0E2820BAEC5F}"/>
                </a:ext>
              </a:extLst>
            </p:cNvPr>
            <p:cNvSpPr/>
            <p:nvPr/>
          </p:nvSpPr>
          <p:spPr>
            <a:xfrm rot="-2922755">
              <a:off x="4193560" y="2746252"/>
              <a:ext cx="50386" cy="37821"/>
            </a:xfrm>
            <a:custGeom>
              <a:avLst/>
              <a:gdLst/>
              <a:ahLst/>
              <a:cxnLst/>
              <a:rect l="l" t="t" r="r" b="b"/>
              <a:pathLst>
                <a:path w="405" h="304" extrusionOk="0">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1189;p24">
              <a:extLst>
                <a:ext uri="{FF2B5EF4-FFF2-40B4-BE49-F238E27FC236}">
                  <a16:creationId xmlns:a16="http://schemas.microsoft.com/office/drawing/2014/main" id="{F483DF7E-4FBC-131E-684A-33D1EED6AB42}"/>
                </a:ext>
              </a:extLst>
            </p:cNvPr>
            <p:cNvSpPr/>
            <p:nvPr/>
          </p:nvSpPr>
          <p:spPr>
            <a:xfrm rot="-2922755">
              <a:off x="4252668" y="2632273"/>
              <a:ext cx="50386" cy="37448"/>
            </a:xfrm>
            <a:custGeom>
              <a:avLst/>
              <a:gdLst/>
              <a:ahLst/>
              <a:cxnLst/>
              <a:rect l="l" t="t" r="r" b="b"/>
              <a:pathLst>
                <a:path w="405" h="301" extrusionOk="0">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1190;p24">
              <a:extLst>
                <a:ext uri="{FF2B5EF4-FFF2-40B4-BE49-F238E27FC236}">
                  <a16:creationId xmlns:a16="http://schemas.microsoft.com/office/drawing/2014/main" id="{11163F0A-F2BF-95CB-61F3-4D05F22C9216}"/>
                </a:ext>
              </a:extLst>
            </p:cNvPr>
            <p:cNvSpPr/>
            <p:nvPr/>
          </p:nvSpPr>
          <p:spPr>
            <a:xfrm rot="-2922755">
              <a:off x="4270071" y="2658041"/>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1191;p24">
              <a:extLst>
                <a:ext uri="{FF2B5EF4-FFF2-40B4-BE49-F238E27FC236}">
                  <a16:creationId xmlns:a16="http://schemas.microsoft.com/office/drawing/2014/main" id="{BAD6E4E2-B47C-4F8B-E5F8-C47E7EFAAA1F}"/>
                </a:ext>
              </a:extLst>
            </p:cNvPr>
            <p:cNvSpPr/>
            <p:nvPr/>
          </p:nvSpPr>
          <p:spPr>
            <a:xfrm rot="-2922755">
              <a:off x="4271721" y="2668138"/>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1192;p24">
              <a:extLst>
                <a:ext uri="{FF2B5EF4-FFF2-40B4-BE49-F238E27FC236}">
                  <a16:creationId xmlns:a16="http://schemas.microsoft.com/office/drawing/2014/main" id="{F32C5877-5DAF-5C3D-976F-2451D8A7B7F4}"/>
                </a:ext>
              </a:extLst>
            </p:cNvPr>
            <p:cNvSpPr/>
            <p:nvPr/>
          </p:nvSpPr>
          <p:spPr>
            <a:xfrm rot="-2922755">
              <a:off x="4272282" y="2678278"/>
              <a:ext cx="18786" cy="14058"/>
            </a:xfrm>
            <a:custGeom>
              <a:avLst/>
              <a:gdLst/>
              <a:ahLst/>
              <a:cxnLst/>
              <a:rect l="l" t="t" r="r" b="b"/>
              <a:pathLst>
                <a:path w="151" h="113" extrusionOk="0">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1193;p24">
              <a:extLst>
                <a:ext uri="{FF2B5EF4-FFF2-40B4-BE49-F238E27FC236}">
                  <a16:creationId xmlns:a16="http://schemas.microsoft.com/office/drawing/2014/main" id="{9ECF0820-EBF3-CA50-EFD4-4267FCB04181}"/>
                </a:ext>
              </a:extLst>
            </p:cNvPr>
            <p:cNvSpPr/>
            <p:nvPr/>
          </p:nvSpPr>
          <p:spPr>
            <a:xfrm rot="-2922755">
              <a:off x="4273885" y="2688396"/>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1194;p24">
              <a:extLst>
                <a:ext uri="{FF2B5EF4-FFF2-40B4-BE49-F238E27FC236}">
                  <a16:creationId xmlns:a16="http://schemas.microsoft.com/office/drawing/2014/main" id="{5A53ABBD-0C57-6AE3-5BF1-9A70A8F21AF5}"/>
                </a:ext>
              </a:extLst>
            </p:cNvPr>
            <p:cNvSpPr/>
            <p:nvPr/>
          </p:nvSpPr>
          <p:spPr>
            <a:xfrm rot="-2922755">
              <a:off x="4274938" y="2699747"/>
              <a:ext cx="17542" cy="13436"/>
            </a:xfrm>
            <a:custGeom>
              <a:avLst/>
              <a:gdLst/>
              <a:ahLst/>
              <a:cxnLst/>
              <a:rect l="l" t="t" r="r" b="b"/>
              <a:pathLst>
                <a:path w="141" h="108" extrusionOk="0">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1195;p24">
              <a:extLst>
                <a:ext uri="{FF2B5EF4-FFF2-40B4-BE49-F238E27FC236}">
                  <a16:creationId xmlns:a16="http://schemas.microsoft.com/office/drawing/2014/main" id="{905699D5-984B-171C-1B2F-7435CEC6A09D}"/>
                </a:ext>
              </a:extLst>
            </p:cNvPr>
            <p:cNvSpPr/>
            <p:nvPr/>
          </p:nvSpPr>
          <p:spPr>
            <a:xfrm rot="-2922755">
              <a:off x="4276175" y="270958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1196;p24">
              <a:extLst>
                <a:ext uri="{FF2B5EF4-FFF2-40B4-BE49-F238E27FC236}">
                  <a16:creationId xmlns:a16="http://schemas.microsoft.com/office/drawing/2014/main" id="{098A7203-9FED-415C-0D82-ADFBFE9CA110}"/>
                </a:ext>
              </a:extLst>
            </p:cNvPr>
            <p:cNvSpPr/>
            <p:nvPr/>
          </p:nvSpPr>
          <p:spPr>
            <a:xfrm rot="-2922755">
              <a:off x="4276816" y="2720022"/>
              <a:ext cx="17915" cy="13436"/>
            </a:xfrm>
            <a:custGeom>
              <a:avLst/>
              <a:gdLst/>
              <a:ahLst/>
              <a:cxnLst/>
              <a:rect l="l" t="t" r="r" b="b"/>
              <a:pathLst>
                <a:path w="144" h="108" extrusionOk="0">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1197;p24">
              <a:extLst>
                <a:ext uri="{FF2B5EF4-FFF2-40B4-BE49-F238E27FC236}">
                  <a16:creationId xmlns:a16="http://schemas.microsoft.com/office/drawing/2014/main" id="{7ABC3B07-3C91-D91A-CFF0-2686A55272BC}"/>
                </a:ext>
              </a:extLst>
            </p:cNvPr>
            <p:cNvSpPr/>
            <p:nvPr/>
          </p:nvSpPr>
          <p:spPr>
            <a:xfrm rot="-2922755">
              <a:off x="4278177" y="2729855"/>
              <a:ext cx="17791" cy="13436"/>
            </a:xfrm>
            <a:custGeom>
              <a:avLst/>
              <a:gdLst/>
              <a:ahLst/>
              <a:cxnLst/>
              <a:rect l="l" t="t" r="r" b="b"/>
              <a:pathLst>
                <a:path w="143" h="108" extrusionOk="0">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1198;p24">
              <a:extLst>
                <a:ext uri="{FF2B5EF4-FFF2-40B4-BE49-F238E27FC236}">
                  <a16:creationId xmlns:a16="http://schemas.microsoft.com/office/drawing/2014/main" id="{9A6A9946-FA5D-F876-A7E5-EA066A2F645D}"/>
                </a:ext>
              </a:extLst>
            </p:cNvPr>
            <p:cNvSpPr/>
            <p:nvPr/>
          </p:nvSpPr>
          <p:spPr>
            <a:xfrm rot="-2922755">
              <a:off x="4278908" y="2740369"/>
              <a:ext cx="17791" cy="13561"/>
            </a:xfrm>
            <a:custGeom>
              <a:avLst/>
              <a:gdLst/>
              <a:ahLst/>
              <a:cxnLst/>
              <a:rect l="l" t="t" r="r" b="b"/>
              <a:pathLst>
                <a:path w="143" h="109" extrusionOk="0">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1199;p24">
              <a:extLst>
                <a:ext uri="{FF2B5EF4-FFF2-40B4-BE49-F238E27FC236}">
                  <a16:creationId xmlns:a16="http://schemas.microsoft.com/office/drawing/2014/main" id="{53055C4A-9837-BFBD-3632-31487C9C66B6}"/>
                </a:ext>
              </a:extLst>
            </p:cNvPr>
            <p:cNvSpPr/>
            <p:nvPr/>
          </p:nvSpPr>
          <p:spPr>
            <a:xfrm rot="-2922755">
              <a:off x="4279422" y="275052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1200;p24">
              <a:extLst>
                <a:ext uri="{FF2B5EF4-FFF2-40B4-BE49-F238E27FC236}">
                  <a16:creationId xmlns:a16="http://schemas.microsoft.com/office/drawing/2014/main" id="{4058A8F8-ED00-89F7-53C5-B8137E02D502}"/>
                </a:ext>
              </a:extLst>
            </p:cNvPr>
            <p:cNvSpPr/>
            <p:nvPr/>
          </p:nvSpPr>
          <p:spPr>
            <a:xfrm rot="-2922755">
              <a:off x="4281072" y="2760627"/>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1201;p24">
              <a:extLst>
                <a:ext uri="{FF2B5EF4-FFF2-40B4-BE49-F238E27FC236}">
                  <a16:creationId xmlns:a16="http://schemas.microsoft.com/office/drawing/2014/main" id="{308F4743-5923-98D9-CBD2-944A8DE62DAD}"/>
                </a:ext>
              </a:extLst>
            </p:cNvPr>
            <p:cNvSpPr/>
            <p:nvPr/>
          </p:nvSpPr>
          <p:spPr>
            <a:xfrm rot="-2922755">
              <a:off x="4281586" y="2770787"/>
              <a:ext cx="18786" cy="13934"/>
            </a:xfrm>
            <a:custGeom>
              <a:avLst/>
              <a:gdLst/>
              <a:ahLst/>
              <a:cxnLst/>
              <a:rect l="l" t="t" r="r" b="b"/>
              <a:pathLst>
                <a:path w="151" h="112" extrusionOk="0">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1202;p24">
              <a:extLst>
                <a:ext uri="{FF2B5EF4-FFF2-40B4-BE49-F238E27FC236}">
                  <a16:creationId xmlns:a16="http://schemas.microsoft.com/office/drawing/2014/main" id="{49BAC693-169A-9AFB-7811-077220B9D709}"/>
                </a:ext>
              </a:extLst>
            </p:cNvPr>
            <p:cNvSpPr/>
            <p:nvPr/>
          </p:nvSpPr>
          <p:spPr>
            <a:xfrm rot="-2922755">
              <a:off x="4267570" y="2773321"/>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1203;p24">
              <a:extLst>
                <a:ext uri="{FF2B5EF4-FFF2-40B4-BE49-F238E27FC236}">
                  <a16:creationId xmlns:a16="http://schemas.microsoft.com/office/drawing/2014/main" id="{DA1751DD-BD83-2DBE-887D-92123AD830B4}"/>
                </a:ext>
              </a:extLst>
            </p:cNvPr>
            <p:cNvSpPr/>
            <p:nvPr/>
          </p:nvSpPr>
          <p:spPr>
            <a:xfrm rot="-2922755">
              <a:off x="4325340" y="2603167"/>
              <a:ext cx="50261" cy="37572"/>
            </a:xfrm>
            <a:custGeom>
              <a:avLst/>
              <a:gdLst/>
              <a:ahLst/>
              <a:cxnLst/>
              <a:rect l="l" t="t" r="r" b="b"/>
              <a:pathLst>
                <a:path w="404" h="302" extrusionOk="0">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1204;p24">
              <a:extLst>
                <a:ext uri="{FF2B5EF4-FFF2-40B4-BE49-F238E27FC236}">
                  <a16:creationId xmlns:a16="http://schemas.microsoft.com/office/drawing/2014/main" id="{5CFB8EEE-46BD-0A58-7C83-1D51B96BCAF1}"/>
                </a:ext>
              </a:extLst>
            </p:cNvPr>
            <p:cNvSpPr/>
            <p:nvPr/>
          </p:nvSpPr>
          <p:spPr>
            <a:xfrm rot="-2922755">
              <a:off x="4343502" y="2634476"/>
              <a:ext cx="17791" cy="13934"/>
            </a:xfrm>
            <a:custGeom>
              <a:avLst/>
              <a:gdLst/>
              <a:ahLst/>
              <a:cxnLst/>
              <a:rect l="l" t="t" r="r" b="b"/>
              <a:pathLst>
                <a:path w="143" h="112" extrusionOk="0">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1205;p24">
              <a:extLst>
                <a:ext uri="{FF2B5EF4-FFF2-40B4-BE49-F238E27FC236}">
                  <a16:creationId xmlns:a16="http://schemas.microsoft.com/office/drawing/2014/main" id="{754E8A4A-6271-66D3-AE82-0041BDA16A93}"/>
                </a:ext>
              </a:extLst>
            </p:cNvPr>
            <p:cNvSpPr/>
            <p:nvPr/>
          </p:nvSpPr>
          <p:spPr>
            <a:xfrm rot="-2922755">
              <a:off x="4345520" y="2648972"/>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1206;p24">
              <a:extLst>
                <a:ext uri="{FF2B5EF4-FFF2-40B4-BE49-F238E27FC236}">
                  <a16:creationId xmlns:a16="http://schemas.microsoft.com/office/drawing/2014/main" id="{6AEB02D2-B6EE-E8F4-4AEF-1A6A9E1A90D3}"/>
                </a:ext>
              </a:extLst>
            </p:cNvPr>
            <p:cNvSpPr/>
            <p:nvPr/>
          </p:nvSpPr>
          <p:spPr>
            <a:xfrm rot="-2922755">
              <a:off x="4346552" y="2663337"/>
              <a:ext cx="17791" cy="13561"/>
            </a:xfrm>
            <a:custGeom>
              <a:avLst/>
              <a:gdLst/>
              <a:ahLst/>
              <a:cxnLst/>
              <a:rect l="l" t="t" r="r" b="b"/>
              <a:pathLst>
                <a:path w="143" h="109" extrusionOk="0">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1207;p24">
              <a:extLst>
                <a:ext uri="{FF2B5EF4-FFF2-40B4-BE49-F238E27FC236}">
                  <a16:creationId xmlns:a16="http://schemas.microsoft.com/office/drawing/2014/main" id="{39890937-F72E-AF2B-6907-A381F2130A77}"/>
                </a:ext>
              </a:extLst>
            </p:cNvPr>
            <p:cNvSpPr/>
            <p:nvPr/>
          </p:nvSpPr>
          <p:spPr>
            <a:xfrm rot="-2922755">
              <a:off x="4347515" y="2677327"/>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1208;p24">
              <a:extLst>
                <a:ext uri="{FF2B5EF4-FFF2-40B4-BE49-F238E27FC236}">
                  <a16:creationId xmlns:a16="http://schemas.microsoft.com/office/drawing/2014/main" id="{DFAA5E1E-961E-0E05-2F75-BD2DEB1417ED}"/>
                </a:ext>
              </a:extLst>
            </p:cNvPr>
            <p:cNvSpPr/>
            <p:nvPr/>
          </p:nvSpPr>
          <p:spPr>
            <a:xfrm rot="-2922755">
              <a:off x="4349593" y="2692202"/>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1209;p24">
              <a:extLst>
                <a:ext uri="{FF2B5EF4-FFF2-40B4-BE49-F238E27FC236}">
                  <a16:creationId xmlns:a16="http://schemas.microsoft.com/office/drawing/2014/main" id="{AB4C2531-0572-AAEF-AC97-63728482FCDC}"/>
                </a:ext>
              </a:extLst>
            </p:cNvPr>
            <p:cNvSpPr/>
            <p:nvPr/>
          </p:nvSpPr>
          <p:spPr>
            <a:xfrm rot="-2922755">
              <a:off x="4350426" y="2706251"/>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1210;p24">
              <a:extLst>
                <a:ext uri="{FF2B5EF4-FFF2-40B4-BE49-F238E27FC236}">
                  <a16:creationId xmlns:a16="http://schemas.microsoft.com/office/drawing/2014/main" id="{BC5C7640-6BFD-E1C3-D0DC-65015C7AABF7}"/>
                </a:ext>
              </a:extLst>
            </p:cNvPr>
            <p:cNvSpPr/>
            <p:nvPr/>
          </p:nvSpPr>
          <p:spPr>
            <a:xfrm rot="-2922755">
              <a:off x="4352478" y="2720323"/>
              <a:ext cx="17791" cy="14307"/>
            </a:xfrm>
            <a:custGeom>
              <a:avLst/>
              <a:gdLst/>
              <a:ahLst/>
              <a:cxnLst/>
              <a:rect l="l" t="t" r="r" b="b"/>
              <a:pathLst>
                <a:path w="143" h="115" extrusionOk="0">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1211;p24">
              <a:extLst>
                <a:ext uri="{FF2B5EF4-FFF2-40B4-BE49-F238E27FC236}">
                  <a16:creationId xmlns:a16="http://schemas.microsoft.com/office/drawing/2014/main" id="{1EE9B344-CACD-B837-A9E5-89AC59508D64}"/>
                </a:ext>
              </a:extLst>
            </p:cNvPr>
            <p:cNvSpPr/>
            <p:nvPr/>
          </p:nvSpPr>
          <p:spPr>
            <a:xfrm rot="-2922755">
              <a:off x="4353617" y="273517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1212;p24">
              <a:extLst>
                <a:ext uri="{FF2B5EF4-FFF2-40B4-BE49-F238E27FC236}">
                  <a16:creationId xmlns:a16="http://schemas.microsoft.com/office/drawing/2014/main" id="{F93FAA69-924E-83DF-1B83-985E5B9B1C6B}"/>
                </a:ext>
              </a:extLst>
            </p:cNvPr>
            <p:cNvSpPr/>
            <p:nvPr/>
          </p:nvSpPr>
          <p:spPr>
            <a:xfrm rot="-2922755">
              <a:off x="4355388" y="2749247"/>
              <a:ext cx="17791" cy="13561"/>
            </a:xfrm>
            <a:custGeom>
              <a:avLst/>
              <a:gdLst/>
              <a:ahLst/>
              <a:cxnLst/>
              <a:rect l="l" t="t" r="r" b="b"/>
              <a:pathLst>
                <a:path w="143" h="109" extrusionOk="0">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1213;p24">
              <a:extLst>
                <a:ext uri="{FF2B5EF4-FFF2-40B4-BE49-F238E27FC236}">
                  <a16:creationId xmlns:a16="http://schemas.microsoft.com/office/drawing/2014/main" id="{CFDBEA74-8C74-859F-4D05-262718AC32B0}"/>
                </a:ext>
              </a:extLst>
            </p:cNvPr>
            <p:cNvSpPr/>
            <p:nvPr/>
          </p:nvSpPr>
          <p:spPr>
            <a:xfrm rot="-2922755">
              <a:off x="4356824" y="276400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1214;p24">
              <a:extLst>
                <a:ext uri="{FF2B5EF4-FFF2-40B4-BE49-F238E27FC236}">
                  <a16:creationId xmlns:a16="http://schemas.microsoft.com/office/drawing/2014/main" id="{DA1CC0D7-2425-B138-407D-F9F1A37ED23A}"/>
                </a:ext>
              </a:extLst>
            </p:cNvPr>
            <p:cNvSpPr/>
            <p:nvPr/>
          </p:nvSpPr>
          <p:spPr>
            <a:xfrm rot="-2922755">
              <a:off x="4358532" y="277806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1215;p24">
              <a:extLst>
                <a:ext uri="{FF2B5EF4-FFF2-40B4-BE49-F238E27FC236}">
                  <a16:creationId xmlns:a16="http://schemas.microsoft.com/office/drawing/2014/main" id="{AD443D10-3EA5-00EE-9D4E-34568008F86D}"/>
                </a:ext>
              </a:extLst>
            </p:cNvPr>
            <p:cNvSpPr/>
            <p:nvPr/>
          </p:nvSpPr>
          <p:spPr>
            <a:xfrm rot="-2922755">
              <a:off x="4359402" y="2792097"/>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1216;p24">
              <a:extLst>
                <a:ext uri="{FF2B5EF4-FFF2-40B4-BE49-F238E27FC236}">
                  <a16:creationId xmlns:a16="http://schemas.microsoft.com/office/drawing/2014/main" id="{15962402-E297-55DC-EC06-36A740B2FF29}"/>
                </a:ext>
              </a:extLst>
            </p:cNvPr>
            <p:cNvSpPr/>
            <p:nvPr/>
          </p:nvSpPr>
          <p:spPr>
            <a:xfrm rot="-2922755">
              <a:off x="4346156" y="2800223"/>
              <a:ext cx="49266" cy="37448"/>
            </a:xfrm>
            <a:custGeom>
              <a:avLst/>
              <a:gdLst/>
              <a:ahLst/>
              <a:cxnLst/>
              <a:rect l="l" t="t" r="r" b="b"/>
              <a:pathLst>
                <a:path w="396" h="301" extrusionOk="0">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1217;p24">
              <a:extLst>
                <a:ext uri="{FF2B5EF4-FFF2-40B4-BE49-F238E27FC236}">
                  <a16:creationId xmlns:a16="http://schemas.microsoft.com/office/drawing/2014/main" id="{C6F06CA3-75EC-5302-0209-30A924FC939C}"/>
                </a:ext>
              </a:extLst>
            </p:cNvPr>
            <p:cNvSpPr/>
            <p:nvPr/>
          </p:nvSpPr>
          <p:spPr>
            <a:xfrm rot="-2922755">
              <a:off x="4404483" y="2574985"/>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1218;p24">
              <a:extLst>
                <a:ext uri="{FF2B5EF4-FFF2-40B4-BE49-F238E27FC236}">
                  <a16:creationId xmlns:a16="http://schemas.microsoft.com/office/drawing/2014/main" id="{2B7AB72D-848B-1A79-EF8D-010BD8A9BD97}"/>
                </a:ext>
              </a:extLst>
            </p:cNvPr>
            <p:cNvSpPr/>
            <p:nvPr/>
          </p:nvSpPr>
          <p:spPr>
            <a:xfrm rot="-2922755">
              <a:off x="4423117" y="2611502"/>
              <a:ext cx="17791" cy="13934"/>
            </a:xfrm>
            <a:custGeom>
              <a:avLst/>
              <a:gdLst/>
              <a:ahLst/>
              <a:cxnLst/>
              <a:rect l="l" t="t" r="r" b="b"/>
              <a:pathLst>
                <a:path w="143" h="112" extrusionOk="0">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1219;p24">
              <a:extLst>
                <a:ext uri="{FF2B5EF4-FFF2-40B4-BE49-F238E27FC236}">
                  <a16:creationId xmlns:a16="http://schemas.microsoft.com/office/drawing/2014/main" id="{B6FEA05E-A7C6-55E5-9670-05AC49B20B81}"/>
                </a:ext>
              </a:extLst>
            </p:cNvPr>
            <p:cNvSpPr/>
            <p:nvPr/>
          </p:nvSpPr>
          <p:spPr>
            <a:xfrm rot="-2922755">
              <a:off x="4424759" y="2630551"/>
              <a:ext cx="17915" cy="13436"/>
            </a:xfrm>
            <a:custGeom>
              <a:avLst/>
              <a:gdLst/>
              <a:ahLst/>
              <a:cxnLst/>
              <a:rect l="l" t="t" r="r" b="b"/>
              <a:pathLst>
                <a:path w="144" h="108" extrusionOk="0">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1220;p24">
              <a:extLst>
                <a:ext uri="{FF2B5EF4-FFF2-40B4-BE49-F238E27FC236}">
                  <a16:creationId xmlns:a16="http://schemas.microsoft.com/office/drawing/2014/main" id="{C0877181-0C5B-6869-3C8E-B620F2B70C29}"/>
                </a:ext>
              </a:extLst>
            </p:cNvPr>
            <p:cNvSpPr/>
            <p:nvPr/>
          </p:nvSpPr>
          <p:spPr>
            <a:xfrm rot="-2922755">
              <a:off x="4426960" y="2648137"/>
              <a:ext cx="17791" cy="14307"/>
            </a:xfrm>
            <a:custGeom>
              <a:avLst/>
              <a:gdLst/>
              <a:ahLst/>
              <a:cxnLst/>
              <a:rect l="l" t="t" r="r" b="b"/>
              <a:pathLst>
                <a:path w="143" h="115" extrusionOk="0">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1221;p24">
              <a:extLst>
                <a:ext uri="{FF2B5EF4-FFF2-40B4-BE49-F238E27FC236}">
                  <a16:creationId xmlns:a16="http://schemas.microsoft.com/office/drawing/2014/main" id="{20B12910-5C2D-EC55-8550-55B9D3140F4C}"/>
                </a:ext>
              </a:extLst>
            </p:cNvPr>
            <p:cNvSpPr/>
            <p:nvPr/>
          </p:nvSpPr>
          <p:spPr>
            <a:xfrm rot="-2922755">
              <a:off x="4428531" y="2667274"/>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1222;p24">
              <a:extLst>
                <a:ext uri="{FF2B5EF4-FFF2-40B4-BE49-F238E27FC236}">
                  <a16:creationId xmlns:a16="http://schemas.microsoft.com/office/drawing/2014/main" id="{468695B9-CEA5-A995-A787-6C37CC66E2B0}"/>
                </a:ext>
              </a:extLst>
            </p:cNvPr>
            <p:cNvSpPr/>
            <p:nvPr/>
          </p:nvSpPr>
          <p:spPr>
            <a:xfrm rot="-2922755">
              <a:off x="4430207" y="2686025"/>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1223;p24">
              <a:extLst>
                <a:ext uri="{FF2B5EF4-FFF2-40B4-BE49-F238E27FC236}">
                  <a16:creationId xmlns:a16="http://schemas.microsoft.com/office/drawing/2014/main" id="{55C15FBF-1524-03ED-588F-E278B937C525}"/>
                </a:ext>
              </a:extLst>
            </p:cNvPr>
            <p:cNvSpPr/>
            <p:nvPr/>
          </p:nvSpPr>
          <p:spPr>
            <a:xfrm rot="-2922755">
              <a:off x="4432421" y="2704012"/>
              <a:ext cx="17791" cy="13810"/>
            </a:xfrm>
            <a:custGeom>
              <a:avLst/>
              <a:gdLst/>
              <a:ahLst/>
              <a:cxnLst/>
              <a:rect l="l" t="t" r="r" b="b"/>
              <a:pathLst>
                <a:path w="143" h="111" extrusionOk="0">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1224;p24">
              <a:extLst>
                <a:ext uri="{FF2B5EF4-FFF2-40B4-BE49-F238E27FC236}">
                  <a16:creationId xmlns:a16="http://schemas.microsoft.com/office/drawing/2014/main" id="{4E858F28-A3BF-399B-A68D-471E70856D29}"/>
                </a:ext>
              </a:extLst>
            </p:cNvPr>
            <p:cNvSpPr/>
            <p:nvPr/>
          </p:nvSpPr>
          <p:spPr>
            <a:xfrm rot="-2922755">
              <a:off x="4433915" y="2722733"/>
              <a:ext cx="18786" cy="13312"/>
            </a:xfrm>
            <a:custGeom>
              <a:avLst/>
              <a:gdLst/>
              <a:ahLst/>
              <a:cxnLst/>
              <a:rect l="l" t="t" r="r" b="b"/>
              <a:pathLst>
                <a:path w="151" h="107"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1225;p24">
              <a:extLst>
                <a:ext uri="{FF2B5EF4-FFF2-40B4-BE49-F238E27FC236}">
                  <a16:creationId xmlns:a16="http://schemas.microsoft.com/office/drawing/2014/main" id="{40A0869C-CCA6-F0FB-DE09-4B5EA094716C}"/>
                </a:ext>
              </a:extLst>
            </p:cNvPr>
            <p:cNvSpPr/>
            <p:nvPr/>
          </p:nvSpPr>
          <p:spPr>
            <a:xfrm rot="-2922755">
              <a:off x="4436311" y="2740626"/>
              <a:ext cx="17791" cy="14307"/>
            </a:xfrm>
            <a:custGeom>
              <a:avLst/>
              <a:gdLst/>
              <a:ahLst/>
              <a:cxnLst/>
              <a:rect l="l" t="t" r="r" b="b"/>
              <a:pathLst>
                <a:path w="143" h="115" extrusionOk="0">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1226;p24">
              <a:extLst>
                <a:ext uri="{FF2B5EF4-FFF2-40B4-BE49-F238E27FC236}">
                  <a16:creationId xmlns:a16="http://schemas.microsoft.com/office/drawing/2014/main" id="{EC459267-0D0E-220D-D66E-BBA7C5780031}"/>
                </a:ext>
              </a:extLst>
            </p:cNvPr>
            <p:cNvSpPr/>
            <p:nvPr/>
          </p:nvSpPr>
          <p:spPr>
            <a:xfrm rot="-2922755">
              <a:off x="4437712" y="275938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1227;p24">
              <a:extLst>
                <a:ext uri="{FF2B5EF4-FFF2-40B4-BE49-F238E27FC236}">
                  <a16:creationId xmlns:a16="http://schemas.microsoft.com/office/drawing/2014/main" id="{462B59D0-1CFA-F685-77AB-B5E766C6E2CD}"/>
                </a:ext>
              </a:extLst>
            </p:cNvPr>
            <p:cNvSpPr/>
            <p:nvPr/>
          </p:nvSpPr>
          <p:spPr>
            <a:xfrm rot="-2922755">
              <a:off x="4440384" y="2778140"/>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1228;p24">
              <a:extLst>
                <a:ext uri="{FF2B5EF4-FFF2-40B4-BE49-F238E27FC236}">
                  <a16:creationId xmlns:a16="http://schemas.microsoft.com/office/drawing/2014/main" id="{EA6E2FAF-5066-063D-0B21-90045FDF80FE}"/>
                </a:ext>
              </a:extLst>
            </p:cNvPr>
            <p:cNvSpPr/>
            <p:nvPr/>
          </p:nvSpPr>
          <p:spPr>
            <a:xfrm rot="-2922755">
              <a:off x="4441556" y="2796023"/>
              <a:ext cx="18786" cy="13934"/>
            </a:xfrm>
            <a:custGeom>
              <a:avLst/>
              <a:gdLst/>
              <a:ahLst/>
              <a:cxnLst/>
              <a:rect l="l" t="t" r="r" b="b"/>
              <a:pathLst>
                <a:path w="151" h="112" extrusionOk="0">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1229;p24">
              <a:extLst>
                <a:ext uri="{FF2B5EF4-FFF2-40B4-BE49-F238E27FC236}">
                  <a16:creationId xmlns:a16="http://schemas.microsoft.com/office/drawing/2014/main" id="{7D0F6761-7411-A1AD-2F68-F343A32471A7}"/>
                </a:ext>
              </a:extLst>
            </p:cNvPr>
            <p:cNvSpPr/>
            <p:nvPr/>
          </p:nvSpPr>
          <p:spPr>
            <a:xfrm rot="-2922755">
              <a:off x="4444045" y="2814744"/>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1230;p24">
              <a:extLst>
                <a:ext uri="{FF2B5EF4-FFF2-40B4-BE49-F238E27FC236}">
                  <a16:creationId xmlns:a16="http://schemas.microsoft.com/office/drawing/2014/main" id="{554F7405-EBBC-3252-9CE4-E5E03252912D}"/>
                </a:ext>
              </a:extLst>
            </p:cNvPr>
            <p:cNvSpPr/>
            <p:nvPr/>
          </p:nvSpPr>
          <p:spPr>
            <a:xfrm rot="-2922755">
              <a:off x="4430261" y="2828018"/>
              <a:ext cx="50137" cy="37448"/>
            </a:xfrm>
            <a:custGeom>
              <a:avLst/>
              <a:gdLst/>
              <a:ahLst/>
              <a:cxnLst/>
              <a:rect l="l" t="t" r="r" b="b"/>
              <a:pathLst>
                <a:path w="403" h="301" extrusionOk="0">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1231;p24">
              <a:extLst>
                <a:ext uri="{FF2B5EF4-FFF2-40B4-BE49-F238E27FC236}">
                  <a16:creationId xmlns:a16="http://schemas.microsoft.com/office/drawing/2014/main" id="{8EB2B57E-2330-D425-B91D-CE6BDE99F0BD}"/>
                </a:ext>
              </a:extLst>
            </p:cNvPr>
            <p:cNvSpPr/>
            <p:nvPr/>
          </p:nvSpPr>
          <p:spPr>
            <a:xfrm rot="-2922755">
              <a:off x="4490664" y="2547537"/>
              <a:ext cx="50386" cy="37448"/>
            </a:xfrm>
            <a:custGeom>
              <a:avLst/>
              <a:gdLst/>
              <a:ahLst/>
              <a:cxnLst/>
              <a:rect l="l" t="t" r="r" b="b"/>
              <a:pathLst>
                <a:path w="405" h="301" extrusionOk="0">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1232;p24">
              <a:extLst>
                <a:ext uri="{FF2B5EF4-FFF2-40B4-BE49-F238E27FC236}">
                  <a16:creationId xmlns:a16="http://schemas.microsoft.com/office/drawing/2014/main" id="{4BE75E87-2468-2445-FB8D-66140770725B}"/>
                </a:ext>
              </a:extLst>
            </p:cNvPr>
            <p:cNvSpPr/>
            <p:nvPr/>
          </p:nvSpPr>
          <p:spPr>
            <a:xfrm rot="-2922755">
              <a:off x="4529062" y="285694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1233;p24">
              <a:extLst>
                <a:ext uri="{FF2B5EF4-FFF2-40B4-BE49-F238E27FC236}">
                  <a16:creationId xmlns:a16="http://schemas.microsoft.com/office/drawing/2014/main" id="{1DA6C5B2-A6F3-EC67-9980-F2AA61731E9D}"/>
                </a:ext>
              </a:extLst>
            </p:cNvPr>
            <p:cNvSpPr/>
            <p:nvPr/>
          </p:nvSpPr>
          <p:spPr>
            <a:xfrm rot="-2922755">
              <a:off x="4510231" y="2589981"/>
              <a:ext cx="17791" cy="13934"/>
            </a:xfrm>
            <a:custGeom>
              <a:avLst/>
              <a:gdLst/>
              <a:ahLst/>
              <a:cxnLst/>
              <a:rect l="l" t="t" r="r" b="b"/>
              <a:pathLst>
                <a:path w="143" h="112" extrusionOk="0">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1234;p24">
              <a:extLst>
                <a:ext uri="{FF2B5EF4-FFF2-40B4-BE49-F238E27FC236}">
                  <a16:creationId xmlns:a16="http://schemas.microsoft.com/office/drawing/2014/main" id="{215FFEAE-D50A-E968-030E-1DD162E5F894}"/>
                </a:ext>
              </a:extLst>
            </p:cNvPr>
            <p:cNvSpPr/>
            <p:nvPr/>
          </p:nvSpPr>
          <p:spPr>
            <a:xfrm rot="-2922755">
              <a:off x="4511988" y="2612741"/>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1235;p24">
              <a:extLst>
                <a:ext uri="{FF2B5EF4-FFF2-40B4-BE49-F238E27FC236}">
                  <a16:creationId xmlns:a16="http://schemas.microsoft.com/office/drawing/2014/main" id="{C3A3296C-4968-9909-E9A6-A326817EEF44}"/>
                </a:ext>
              </a:extLst>
            </p:cNvPr>
            <p:cNvSpPr/>
            <p:nvPr/>
          </p:nvSpPr>
          <p:spPr>
            <a:xfrm rot="-2922755">
              <a:off x="4514962" y="2635219"/>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1236;p24">
              <a:extLst>
                <a:ext uri="{FF2B5EF4-FFF2-40B4-BE49-F238E27FC236}">
                  <a16:creationId xmlns:a16="http://schemas.microsoft.com/office/drawing/2014/main" id="{E68BB4AB-3FC6-0C4F-A69B-CF961065DC62}"/>
                </a:ext>
              </a:extLst>
            </p:cNvPr>
            <p:cNvSpPr/>
            <p:nvPr/>
          </p:nvSpPr>
          <p:spPr>
            <a:xfrm rot="-2922755">
              <a:off x="4516858" y="265791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1237;p24">
              <a:extLst>
                <a:ext uri="{FF2B5EF4-FFF2-40B4-BE49-F238E27FC236}">
                  <a16:creationId xmlns:a16="http://schemas.microsoft.com/office/drawing/2014/main" id="{F8412B79-7AAE-9926-FCEE-96EA5CF528C9}"/>
                </a:ext>
              </a:extLst>
            </p:cNvPr>
            <p:cNvSpPr/>
            <p:nvPr/>
          </p:nvSpPr>
          <p:spPr>
            <a:xfrm rot="-2922755">
              <a:off x="4519724" y="268055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1238;p24">
              <a:extLst>
                <a:ext uri="{FF2B5EF4-FFF2-40B4-BE49-F238E27FC236}">
                  <a16:creationId xmlns:a16="http://schemas.microsoft.com/office/drawing/2014/main" id="{9E550D87-AA40-17C1-58AA-AF4CC6CB32BB}"/>
                </a:ext>
              </a:extLst>
            </p:cNvPr>
            <p:cNvSpPr/>
            <p:nvPr/>
          </p:nvSpPr>
          <p:spPr>
            <a:xfrm rot="-2922755">
              <a:off x="4521771" y="2703182"/>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1239;p24">
              <a:extLst>
                <a:ext uri="{FF2B5EF4-FFF2-40B4-BE49-F238E27FC236}">
                  <a16:creationId xmlns:a16="http://schemas.microsoft.com/office/drawing/2014/main" id="{62C6420B-9C7B-BB39-AA48-F891F0046560}"/>
                </a:ext>
              </a:extLst>
            </p:cNvPr>
            <p:cNvSpPr/>
            <p:nvPr/>
          </p:nvSpPr>
          <p:spPr>
            <a:xfrm rot="-2922755">
              <a:off x="4524319" y="2724993"/>
              <a:ext cx="17915" cy="14307"/>
            </a:xfrm>
            <a:custGeom>
              <a:avLst/>
              <a:gdLst/>
              <a:ahLst/>
              <a:cxnLst/>
              <a:rect l="l" t="t" r="r" b="b"/>
              <a:pathLst>
                <a:path w="144" h="115" extrusionOk="0">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1240;p24">
              <a:extLst>
                <a:ext uri="{FF2B5EF4-FFF2-40B4-BE49-F238E27FC236}">
                  <a16:creationId xmlns:a16="http://schemas.microsoft.com/office/drawing/2014/main" id="{8AA6B3C1-98EA-F80C-2A3D-C60B31FFC14D}"/>
                </a:ext>
              </a:extLst>
            </p:cNvPr>
            <p:cNvSpPr/>
            <p:nvPr/>
          </p:nvSpPr>
          <p:spPr>
            <a:xfrm rot="-2922755">
              <a:off x="4526348" y="2748080"/>
              <a:ext cx="17791" cy="13810"/>
            </a:xfrm>
            <a:custGeom>
              <a:avLst/>
              <a:gdLst/>
              <a:ahLst/>
              <a:cxnLst/>
              <a:rect l="l" t="t" r="r" b="b"/>
              <a:pathLst>
                <a:path w="143" h="111" extrusionOk="0">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1241;p24">
              <a:extLst>
                <a:ext uri="{FF2B5EF4-FFF2-40B4-BE49-F238E27FC236}">
                  <a16:creationId xmlns:a16="http://schemas.microsoft.com/office/drawing/2014/main" id="{7C747CDF-65D1-983E-25D0-E6047FA092A4}"/>
                </a:ext>
              </a:extLst>
            </p:cNvPr>
            <p:cNvSpPr/>
            <p:nvPr/>
          </p:nvSpPr>
          <p:spPr>
            <a:xfrm rot="-2922755">
              <a:off x="4528186" y="277062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1242;p24">
              <a:extLst>
                <a:ext uri="{FF2B5EF4-FFF2-40B4-BE49-F238E27FC236}">
                  <a16:creationId xmlns:a16="http://schemas.microsoft.com/office/drawing/2014/main" id="{EF1112B5-58C5-2A68-6713-916DB20F723E}"/>
                </a:ext>
              </a:extLst>
            </p:cNvPr>
            <p:cNvSpPr/>
            <p:nvPr/>
          </p:nvSpPr>
          <p:spPr>
            <a:xfrm rot="-2922755">
              <a:off x="4531125" y="2793296"/>
              <a:ext cx="17791" cy="13561"/>
            </a:xfrm>
            <a:custGeom>
              <a:avLst/>
              <a:gdLst/>
              <a:ahLst/>
              <a:cxnLst/>
              <a:rect l="l" t="t" r="r" b="b"/>
              <a:pathLst>
                <a:path w="143" h="109" extrusionOk="0">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1243;p24">
              <a:extLst>
                <a:ext uri="{FF2B5EF4-FFF2-40B4-BE49-F238E27FC236}">
                  <a16:creationId xmlns:a16="http://schemas.microsoft.com/office/drawing/2014/main" id="{02547C79-DBE4-F4E6-FCD0-B7E9402150FC}"/>
                </a:ext>
              </a:extLst>
            </p:cNvPr>
            <p:cNvSpPr/>
            <p:nvPr/>
          </p:nvSpPr>
          <p:spPr>
            <a:xfrm rot="-2922755">
              <a:off x="4533057" y="2815919"/>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1244;p24">
              <a:extLst>
                <a:ext uri="{FF2B5EF4-FFF2-40B4-BE49-F238E27FC236}">
                  <a16:creationId xmlns:a16="http://schemas.microsoft.com/office/drawing/2014/main" id="{D56C2913-2130-5927-BFE3-BBC9FC6CAC27}"/>
                </a:ext>
              </a:extLst>
            </p:cNvPr>
            <p:cNvSpPr/>
            <p:nvPr/>
          </p:nvSpPr>
          <p:spPr>
            <a:xfrm rot="-2922755">
              <a:off x="4535970" y="2838537"/>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1245;p24">
              <a:extLst>
                <a:ext uri="{FF2B5EF4-FFF2-40B4-BE49-F238E27FC236}">
                  <a16:creationId xmlns:a16="http://schemas.microsoft.com/office/drawing/2014/main" id="{88007C4D-C858-B6F2-DB09-67C4431EFBAC}"/>
                </a:ext>
              </a:extLst>
            </p:cNvPr>
            <p:cNvSpPr/>
            <p:nvPr/>
          </p:nvSpPr>
          <p:spPr>
            <a:xfrm rot="-2922755">
              <a:off x="4588181" y="2521855"/>
              <a:ext cx="49142" cy="37448"/>
            </a:xfrm>
            <a:custGeom>
              <a:avLst/>
              <a:gdLst/>
              <a:ahLst/>
              <a:cxnLst/>
              <a:rect l="l" t="t" r="r" b="b"/>
              <a:pathLst>
                <a:path w="395" h="301" extrusionOk="0">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1246;p24">
              <a:extLst>
                <a:ext uri="{FF2B5EF4-FFF2-40B4-BE49-F238E27FC236}">
                  <a16:creationId xmlns:a16="http://schemas.microsoft.com/office/drawing/2014/main" id="{4ADF615C-CB52-B904-BBE3-C92733FEC7E5}"/>
                </a:ext>
              </a:extLst>
            </p:cNvPr>
            <p:cNvSpPr/>
            <p:nvPr/>
          </p:nvSpPr>
          <p:spPr>
            <a:xfrm rot="-2922755">
              <a:off x="4625036" y="2887539"/>
              <a:ext cx="49515" cy="37572"/>
            </a:xfrm>
            <a:custGeom>
              <a:avLst/>
              <a:gdLst/>
              <a:ahLst/>
              <a:cxnLst/>
              <a:rect l="l" t="t" r="r" b="b"/>
              <a:pathLst>
                <a:path w="398" h="302" extrusionOk="0">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1247;p24">
              <a:extLst>
                <a:ext uri="{FF2B5EF4-FFF2-40B4-BE49-F238E27FC236}">
                  <a16:creationId xmlns:a16="http://schemas.microsoft.com/office/drawing/2014/main" id="{877D5797-565B-742C-5C9A-5F4616759148}"/>
                </a:ext>
              </a:extLst>
            </p:cNvPr>
            <p:cNvSpPr/>
            <p:nvPr/>
          </p:nvSpPr>
          <p:spPr>
            <a:xfrm rot="-2922755">
              <a:off x="4607222" y="2569847"/>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1248;p24">
              <a:extLst>
                <a:ext uri="{FF2B5EF4-FFF2-40B4-BE49-F238E27FC236}">
                  <a16:creationId xmlns:a16="http://schemas.microsoft.com/office/drawing/2014/main" id="{44D4109B-C002-EE8D-15AD-E8025E7DB393}"/>
                </a:ext>
              </a:extLst>
            </p:cNvPr>
            <p:cNvSpPr/>
            <p:nvPr/>
          </p:nvSpPr>
          <p:spPr>
            <a:xfrm rot="-2922755">
              <a:off x="4609556" y="2596321"/>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1249;p24">
              <a:extLst>
                <a:ext uri="{FF2B5EF4-FFF2-40B4-BE49-F238E27FC236}">
                  <a16:creationId xmlns:a16="http://schemas.microsoft.com/office/drawing/2014/main" id="{184E63C2-24E9-C0A9-1331-BF326D426C6E}"/>
                </a:ext>
              </a:extLst>
            </p:cNvPr>
            <p:cNvSpPr/>
            <p:nvPr/>
          </p:nvSpPr>
          <p:spPr>
            <a:xfrm rot="-2922755">
              <a:off x="4613115" y="2623675"/>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1250;p24">
              <a:extLst>
                <a:ext uri="{FF2B5EF4-FFF2-40B4-BE49-F238E27FC236}">
                  <a16:creationId xmlns:a16="http://schemas.microsoft.com/office/drawing/2014/main" id="{DFBA2FC2-93FF-B376-1F70-57091FF5FCEF}"/>
                </a:ext>
              </a:extLst>
            </p:cNvPr>
            <p:cNvSpPr/>
            <p:nvPr/>
          </p:nvSpPr>
          <p:spPr>
            <a:xfrm rot="-2922755">
              <a:off x="4615355" y="2650191"/>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1251;p24">
              <a:extLst>
                <a:ext uri="{FF2B5EF4-FFF2-40B4-BE49-F238E27FC236}">
                  <a16:creationId xmlns:a16="http://schemas.microsoft.com/office/drawing/2014/main" id="{97676300-855D-3BBC-DA65-2DA1D24B7930}"/>
                </a:ext>
              </a:extLst>
            </p:cNvPr>
            <p:cNvSpPr/>
            <p:nvPr/>
          </p:nvSpPr>
          <p:spPr>
            <a:xfrm rot="-2922755">
              <a:off x="4618591" y="2676831"/>
              <a:ext cx="17542" cy="13436"/>
            </a:xfrm>
            <a:custGeom>
              <a:avLst/>
              <a:gdLst/>
              <a:ahLst/>
              <a:cxnLst/>
              <a:rect l="l" t="t" r="r" b="b"/>
              <a:pathLst>
                <a:path w="141" h="108" extrusionOk="0">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1252;p24">
              <a:extLst>
                <a:ext uri="{FF2B5EF4-FFF2-40B4-BE49-F238E27FC236}">
                  <a16:creationId xmlns:a16="http://schemas.microsoft.com/office/drawing/2014/main" id="{89B50F01-0314-9003-DE0F-7BAD44441945}"/>
                </a:ext>
              </a:extLst>
            </p:cNvPr>
            <p:cNvSpPr/>
            <p:nvPr/>
          </p:nvSpPr>
          <p:spPr>
            <a:xfrm rot="-2922755">
              <a:off x="4620912" y="2703649"/>
              <a:ext cx="17791" cy="13436"/>
            </a:xfrm>
            <a:custGeom>
              <a:avLst/>
              <a:gdLst/>
              <a:ahLst/>
              <a:cxnLst/>
              <a:rect l="l" t="t" r="r" b="b"/>
              <a:pathLst>
                <a:path w="143" h="108" extrusionOk="0">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1253;p24">
              <a:extLst>
                <a:ext uri="{FF2B5EF4-FFF2-40B4-BE49-F238E27FC236}">
                  <a16:creationId xmlns:a16="http://schemas.microsoft.com/office/drawing/2014/main" id="{59BDB99E-E06B-E8B6-27EE-164B3FA8733E}"/>
                </a:ext>
              </a:extLst>
            </p:cNvPr>
            <p:cNvSpPr/>
            <p:nvPr/>
          </p:nvSpPr>
          <p:spPr>
            <a:xfrm rot="-2922755">
              <a:off x="4623979" y="2729916"/>
              <a:ext cx="17791" cy="13312"/>
            </a:xfrm>
            <a:custGeom>
              <a:avLst/>
              <a:gdLst/>
              <a:ahLst/>
              <a:cxnLst/>
              <a:rect l="l" t="t" r="r" b="b"/>
              <a:pathLst>
                <a:path w="143" h="107" extrusionOk="0">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1254;p24">
              <a:extLst>
                <a:ext uri="{FF2B5EF4-FFF2-40B4-BE49-F238E27FC236}">
                  <a16:creationId xmlns:a16="http://schemas.microsoft.com/office/drawing/2014/main" id="{82A8025D-3FE8-B688-A1FA-D25CC76A643C}"/>
                </a:ext>
              </a:extLst>
            </p:cNvPr>
            <p:cNvSpPr/>
            <p:nvPr/>
          </p:nvSpPr>
          <p:spPr>
            <a:xfrm rot="-2922755">
              <a:off x="4626414" y="275673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1255;p24">
              <a:extLst>
                <a:ext uri="{FF2B5EF4-FFF2-40B4-BE49-F238E27FC236}">
                  <a16:creationId xmlns:a16="http://schemas.microsoft.com/office/drawing/2014/main" id="{66C41A13-E662-4BC5-AED4-BFD9C3D5DD81}"/>
                </a:ext>
              </a:extLst>
            </p:cNvPr>
            <p:cNvSpPr/>
            <p:nvPr/>
          </p:nvSpPr>
          <p:spPr>
            <a:xfrm rot="-2922755">
              <a:off x="4628732" y="2783275"/>
              <a:ext cx="18661" cy="13561"/>
            </a:xfrm>
            <a:custGeom>
              <a:avLst/>
              <a:gdLst/>
              <a:ahLst/>
              <a:cxnLst/>
              <a:rect l="l" t="t" r="r" b="b"/>
              <a:pathLst>
                <a:path w="150" h="109" extrusionOk="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1256;p24">
              <a:extLst>
                <a:ext uri="{FF2B5EF4-FFF2-40B4-BE49-F238E27FC236}">
                  <a16:creationId xmlns:a16="http://schemas.microsoft.com/office/drawing/2014/main" id="{31A6AD2A-B047-D207-DDCE-A30E5856E548}"/>
                </a:ext>
              </a:extLst>
            </p:cNvPr>
            <p:cNvSpPr/>
            <p:nvPr/>
          </p:nvSpPr>
          <p:spPr>
            <a:xfrm rot="-2922755">
              <a:off x="4631797" y="2809813"/>
              <a:ext cx="17915" cy="13561"/>
            </a:xfrm>
            <a:custGeom>
              <a:avLst/>
              <a:gdLst/>
              <a:ahLst/>
              <a:cxnLst/>
              <a:rect l="l" t="t" r="r" b="b"/>
              <a:pathLst>
                <a:path w="144" h="109" extrusionOk="0">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1257;p24">
              <a:extLst>
                <a:ext uri="{FF2B5EF4-FFF2-40B4-BE49-F238E27FC236}">
                  <a16:creationId xmlns:a16="http://schemas.microsoft.com/office/drawing/2014/main" id="{F7DBFC1A-954D-2DD0-0872-8D936BFBE684}"/>
                </a:ext>
              </a:extLst>
            </p:cNvPr>
            <p:cNvSpPr/>
            <p:nvPr/>
          </p:nvSpPr>
          <p:spPr>
            <a:xfrm rot="-2922755">
              <a:off x="4634256" y="2836287"/>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1258;p24">
              <a:extLst>
                <a:ext uri="{FF2B5EF4-FFF2-40B4-BE49-F238E27FC236}">
                  <a16:creationId xmlns:a16="http://schemas.microsoft.com/office/drawing/2014/main" id="{70B8B558-B027-8072-D8DC-2FBD0B4CB540}"/>
                </a:ext>
              </a:extLst>
            </p:cNvPr>
            <p:cNvSpPr/>
            <p:nvPr/>
          </p:nvSpPr>
          <p:spPr>
            <a:xfrm rot="-2922755">
              <a:off x="4637367" y="2862927"/>
              <a:ext cx="17915" cy="13810"/>
            </a:xfrm>
            <a:custGeom>
              <a:avLst/>
              <a:gdLst/>
              <a:ahLst/>
              <a:cxnLst/>
              <a:rect l="l" t="t" r="r" b="b"/>
              <a:pathLst>
                <a:path w="144" h="111" extrusionOk="0">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1259;p24">
              <a:extLst>
                <a:ext uri="{FF2B5EF4-FFF2-40B4-BE49-F238E27FC236}">
                  <a16:creationId xmlns:a16="http://schemas.microsoft.com/office/drawing/2014/main" id="{5673572B-C5A3-3ACA-0B91-1A30322CCE96}"/>
                </a:ext>
              </a:extLst>
            </p:cNvPr>
            <p:cNvSpPr/>
            <p:nvPr/>
          </p:nvSpPr>
          <p:spPr>
            <a:xfrm rot="-2922755">
              <a:off x="4695365" y="2498030"/>
              <a:ext cx="50137" cy="37448"/>
            </a:xfrm>
            <a:custGeom>
              <a:avLst/>
              <a:gdLst/>
              <a:ahLst/>
              <a:cxnLst/>
              <a:rect l="l" t="t" r="r" b="b"/>
              <a:pathLst>
                <a:path w="403" h="301" extrusionOk="0">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1260;p24">
              <a:extLst>
                <a:ext uri="{FF2B5EF4-FFF2-40B4-BE49-F238E27FC236}">
                  <a16:creationId xmlns:a16="http://schemas.microsoft.com/office/drawing/2014/main" id="{64799113-0B4C-BC37-BE53-18DABD48F3AD}"/>
                </a:ext>
              </a:extLst>
            </p:cNvPr>
            <p:cNvSpPr/>
            <p:nvPr/>
          </p:nvSpPr>
          <p:spPr>
            <a:xfrm rot="-2922755">
              <a:off x="4739179" y="2919951"/>
              <a:ext cx="49142" cy="36950"/>
            </a:xfrm>
            <a:custGeom>
              <a:avLst/>
              <a:gdLst/>
              <a:ahLst/>
              <a:cxnLst/>
              <a:rect l="l" t="t" r="r" b="b"/>
              <a:pathLst>
                <a:path w="395" h="297" extrusionOk="0">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1261;p24">
              <a:extLst>
                <a:ext uri="{FF2B5EF4-FFF2-40B4-BE49-F238E27FC236}">
                  <a16:creationId xmlns:a16="http://schemas.microsoft.com/office/drawing/2014/main" id="{E0F913DA-6643-75FA-1BCF-FD7FD63E6A89}"/>
                </a:ext>
              </a:extLst>
            </p:cNvPr>
            <p:cNvSpPr/>
            <p:nvPr/>
          </p:nvSpPr>
          <p:spPr>
            <a:xfrm rot="-2922755">
              <a:off x="4715981" y="2551715"/>
              <a:ext cx="17666" cy="13436"/>
            </a:xfrm>
            <a:custGeom>
              <a:avLst/>
              <a:gdLst/>
              <a:ahLst/>
              <a:cxnLst/>
              <a:rect l="l" t="t" r="r" b="b"/>
              <a:pathLst>
                <a:path w="142" h="108" extrusionOk="0">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1262;p24">
              <a:extLst>
                <a:ext uri="{FF2B5EF4-FFF2-40B4-BE49-F238E27FC236}">
                  <a16:creationId xmlns:a16="http://schemas.microsoft.com/office/drawing/2014/main" id="{E1C4DD87-F71C-CC27-0F61-FBC8D7850DF4}"/>
                </a:ext>
              </a:extLst>
            </p:cNvPr>
            <p:cNvSpPr/>
            <p:nvPr/>
          </p:nvSpPr>
          <p:spPr>
            <a:xfrm rot="-2922755">
              <a:off x="4718692" y="2582456"/>
              <a:ext cx="17915" cy="13561"/>
            </a:xfrm>
            <a:custGeom>
              <a:avLst/>
              <a:gdLst/>
              <a:ahLst/>
              <a:cxnLst/>
              <a:rect l="l" t="t" r="r" b="b"/>
              <a:pathLst>
                <a:path w="144" h="109" extrusionOk="0">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1263;p24">
              <a:extLst>
                <a:ext uri="{FF2B5EF4-FFF2-40B4-BE49-F238E27FC236}">
                  <a16:creationId xmlns:a16="http://schemas.microsoft.com/office/drawing/2014/main" id="{80BE8E39-B6FD-2ED0-2503-745BED4A8DCD}"/>
                </a:ext>
              </a:extLst>
            </p:cNvPr>
            <p:cNvSpPr/>
            <p:nvPr/>
          </p:nvSpPr>
          <p:spPr>
            <a:xfrm rot="-2922755">
              <a:off x="4721532" y="2612858"/>
              <a:ext cx="18786" cy="14307"/>
            </a:xfrm>
            <a:custGeom>
              <a:avLst/>
              <a:gdLst/>
              <a:ahLst/>
              <a:cxnLst/>
              <a:rect l="l" t="t" r="r" b="b"/>
              <a:pathLst>
                <a:path w="151" h="115" extrusionOk="0">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1264;p24">
              <a:extLst>
                <a:ext uri="{FF2B5EF4-FFF2-40B4-BE49-F238E27FC236}">
                  <a16:creationId xmlns:a16="http://schemas.microsoft.com/office/drawing/2014/main" id="{A4A5A735-7217-26B0-C05C-0A984F1E951A}"/>
                </a:ext>
              </a:extLst>
            </p:cNvPr>
            <p:cNvSpPr/>
            <p:nvPr/>
          </p:nvSpPr>
          <p:spPr>
            <a:xfrm rot="-2922755">
              <a:off x="4725238" y="264412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1265;p24">
              <a:extLst>
                <a:ext uri="{FF2B5EF4-FFF2-40B4-BE49-F238E27FC236}">
                  <a16:creationId xmlns:a16="http://schemas.microsoft.com/office/drawing/2014/main" id="{E7796CD3-D5BD-894D-6036-AD5573BD8E49}"/>
                </a:ext>
              </a:extLst>
            </p:cNvPr>
            <p:cNvSpPr/>
            <p:nvPr/>
          </p:nvSpPr>
          <p:spPr>
            <a:xfrm rot="-2922755">
              <a:off x="4727802" y="2674535"/>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1266;p24">
              <a:extLst>
                <a:ext uri="{FF2B5EF4-FFF2-40B4-BE49-F238E27FC236}">
                  <a16:creationId xmlns:a16="http://schemas.microsoft.com/office/drawing/2014/main" id="{17474045-3E81-2C66-89F2-980EFB496AAC}"/>
                </a:ext>
              </a:extLst>
            </p:cNvPr>
            <p:cNvSpPr/>
            <p:nvPr/>
          </p:nvSpPr>
          <p:spPr>
            <a:xfrm rot="-2922755">
              <a:off x="4731615" y="2704891"/>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1267;p24">
              <a:extLst>
                <a:ext uri="{FF2B5EF4-FFF2-40B4-BE49-F238E27FC236}">
                  <a16:creationId xmlns:a16="http://schemas.microsoft.com/office/drawing/2014/main" id="{6DB973BA-2B93-59D5-5A7F-FB7C12BF3757}"/>
                </a:ext>
              </a:extLst>
            </p:cNvPr>
            <p:cNvSpPr/>
            <p:nvPr/>
          </p:nvSpPr>
          <p:spPr>
            <a:xfrm rot="-2922755">
              <a:off x="4734441" y="2736282"/>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1268;p24">
              <a:extLst>
                <a:ext uri="{FF2B5EF4-FFF2-40B4-BE49-F238E27FC236}">
                  <a16:creationId xmlns:a16="http://schemas.microsoft.com/office/drawing/2014/main" id="{B9505C8A-1E40-F965-3506-71B769E21CC1}"/>
                </a:ext>
              </a:extLst>
            </p:cNvPr>
            <p:cNvSpPr/>
            <p:nvPr/>
          </p:nvSpPr>
          <p:spPr>
            <a:xfrm rot="-2922755">
              <a:off x="4737979" y="276665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1269;p24">
              <a:extLst>
                <a:ext uri="{FF2B5EF4-FFF2-40B4-BE49-F238E27FC236}">
                  <a16:creationId xmlns:a16="http://schemas.microsoft.com/office/drawing/2014/main" id="{B7DCF300-9747-BDB8-544B-BD4FC384EFFB}"/>
                </a:ext>
              </a:extLst>
            </p:cNvPr>
            <p:cNvSpPr/>
            <p:nvPr/>
          </p:nvSpPr>
          <p:spPr>
            <a:xfrm rot="-2922755">
              <a:off x="4740826" y="2797442"/>
              <a:ext cx="17791" cy="13934"/>
            </a:xfrm>
            <a:custGeom>
              <a:avLst/>
              <a:gdLst/>
              <a:ahLst/>
              <a:cxnLst/>
              <a:rect l="l" t="t" r="r" b="b"/>
              <a:pathLst>
                <a:path w="143" h="112" extrusionOk="0">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1270;p24">
              <a:extLst>
                <a:ext uri="{FF2B5EF4-FFF2-40B4-BE49-F238E27FC236}">
                  <a16:creationId xmlns:a16="http://schemas.microsoft.com/office/drawing/2014/main" id="{CAE8D103-F103-4600-A94A-0D9EBC0C8BB3}"/>
                </a:ext>
              </a:extLst>
            </p:cNvPr>
            <p:cNvSpPr/>
            <p:nvPr/>
          </p:nvSpPr>
          <p:spPr>
            <a:xfrm rot="-2922755">
              <a:off x="4743698" y="2828689"/>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1271;p24">
              <a:extLst>
                <a:ext uri="{FF2B5EF4-FFF2-40B4-BE49-F238E27FC236}">
                  <a16:creationId xmlns:a16="http://schemas.microsoft.com/office/drawing/2014/main" id="{2B30851B-2B19-5526-9ADB-D07F88726809}"/>
                </a:ext>
              </a:extLst>
            </p:cNvPr>
            <p:cNvSpPr/>
            <p:nvPr/>
          </p:nvSpPr>
          <p:spPr>
            <a:xfrm rot="-2922755">
              <a:off x="4747236" y="285905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1272;p24">
              <a:extLst>
                <a:ext uri="{FF2B5EF4-FFF2-40B4-BE49-F238E27FC236}">
                  <a16:creationId xmlns:a16="http://schemas.microsoft.com/office/drawing/2014/main" id="{06113847-A1B3-EBAF-32C7-78788E7BDF34}"/>
                </a:ext>
              </a:extLst>
            </p:cNvPr>
            <p:cNvSpPr/>
            <p:nvPr/>
          </p:nvSpPr>
          <p:spPr>
            <a:xfrm rot="-2922755">
              <a:off x="4749935" y="2889522"/>
              <a:ext cx="18661" cy="13934"/>
            </a:xfrm>
            <a:custGeom>
              <a:avLst/>
              <a:gdLst/>
              <a:ahLst/>
              <a:cxnLst/>
              <a:rect l="l" t="t" r="r" b="b"/>
              <a:pathLst>
                <a:path w="150" h="112" extrusionOk="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1273;p24">
              <a:extLst>
                <a:ext uri="{FF2B5EF4-FFF2-40B4-BE49-F238E27FC236}">
                  <a16:creationId xmlns:a16="http://schemas.microsoft.com/office/drawing/2014/main" id="{FBBC633F-4FCC-97C3-F29F-39742BC52DF8}"/>
                </a:ext>
              </a:extLst>
            </p:cNvPr>
            <p:cNvSpPr/>
            <p:nvPr/>
          </p:nvSpPr>
          <p:spPr>
            <a:xfrm rot="-2922755">
              <a:off x="4816594" y="2476115"/>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1274;p24">
              <a:extLst>
                <a:ext uri="{FF2B5EF4-FFF2-40B4-BE49-F238E27FC236}">
                  <a16:creationId xmlns:a16="http://schemas.microsoft.com/office/drawing/2014/main" id="{507C97B7-CF47-8807-E3E3-EFB225C9440D}"/>
                </a:ext>
              </a:extLst>
            </p:cNvPr>
            <p:cNvSpPr/>
            <p:nvPr/>
          </p:nvSpPr>
          <p:spPr>
            <a:xfrm rot="-2922755">
              <a:off x="4865639" y="2953834"/>
              <a:ext cx="49266" cy="37572"/>
            </a:xfrm>
            <a:custGeom>
              <a:avLst/>
              <a:gdLst/>
              <a:ahLst/>
              <a:cxnLst/>
              <a:rect l="l" t="t" r="r" b="b"/>
              <a:pathLst>
                <a:path w="396" h="302" extrusionOk="0">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1275;p24">
              <a:extLst>
                <a:ext uri="{FF2B5EF4-FFF2-40B4-BE49-F238E27FC236}">
                  <a16:creationId xmlns:a16="http://schemas.microsoft.com/office/drawing/2014/main" id="{49216097-6768-1675-5478-B7FFE0855794}"/>
                </a:ext>
              </a:extLst>
            </p:cNvPr>
            <p:cNvSpPr/>
            <p:nvPr/>
          </p:nvSpPr>
          <p:spPr>
            <a:xfrm rot="-2922755">
              <a:off x="4836975" y="2534821"/>
              <a:ext cx="18661" cy="13561"/>
            </a:xfrm>
            <a:custGeom>
              <a:avLst/>
              <a:gdLst/>
              <a:ahLst/>
              <a:cxnLst/>
              <a:rect l="l" t="t" r="r" b="b"/>
              <a:pathLst>
                <a:path w="150" h="109" extrusionOk="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1276;p24">
              <a:extLst>
                <a:ext uri="{FF2B5EF4-FFF2-40B4-BE49-F238E27FC236}">
                  <a16:creationId xmlns:a16="http://schemas.microsoft.com/office/drawing/2014/main" id="{5220BEDF-3235-FC23-0140-E40133BE0F5B}"/>
                </a:ext>
              </a:extLst>
            </p:cNvPr>
            <p:cNvSpPr/>
            <p:nvPr/>
          </p:nvSpPr>
          <p:spPr>
            <a:xfrm rot="-2922755">
              <a:off x="4841203" y="2569949"/>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1277;p24">
              <a:extLst>
                <a:ext uri="{FF2B5EF4-FFF2-40B4-BE49-F238E27FC236}">
                  <a16:creationId xmlns:a16="http://schemas.microsoft.com/office/drawing/2014/main" id="{4C117FD4-FA2E-832F-9EE2-3060E4B9A505}"/>
                </a:ext>
              </a:extLst>
            </p:cNvPr>
            <p:cNvSpPr/>
            <p:nvPr/>
          </p:nvSpPr>
          <p:spPr>
            <a:xfrm rot="-2922755">
              <a:off x="4844420" y="2604618"/>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1278;p24">
              <a:extLst>
                <a:ext uri="{FF2B5EF4-FFF2-40B4-BE49-F238E27FC236}">
                  <a16:creationId xmlns:a16="http://schemas.microsoft.com/office/drawing/2014/main" id="{97729A1A-9390-2914-9625-7B786C997B1A}"/>
                </a:ext>
              </a:extLst>
            </p:cNvPr>
            <p:cNvSpPr/>
            <p:nvPr/>
          </p:nvSpPr>
          <p:spPr>
            <a:xfrm rot="-2922755">
              <a:off x="4847594" y="2639716"/>
              <a:ext cx="18786" cy="13436"/>
            </a:xfrm>
            <a:custGeom>
              <a:avLst/>
              <a:gdLst/>
              <a:ahLst/>
              <a:cxnLst/>
              <a:rect l="l" t="t" r="r" b="b"/>
              <a:pathLst>
                <a:path w="151" h="108" extrusionOk="0">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1279;p24">
              <a:extLst>
                <a:ext uri="{FF2B5EF4-FFF2-40B4-BE49-F238E27FC236}">
                  <a16:creationId xmlns:a16="http://schemas.microsoft.com/office/drawing/2014/main" id="{53864CEE-051A-0471-9455-D5DC40028B16}"/>
                </a:ext>
              </a:extLst>
            </p:cNvPr>
            <p:cNvSpPr/>
            <p:nvPr/>
          </p:nvSpPr>
          <p:spPr>
            <a:xfrm rot="-2922755">
              <a:off x="4851576" y="2674152"/>
              <a:ext cx="17791" cy="13934"/>
            </a:xfrm>
            <a:custGeom>
              <a:avLst/>
              <a:gdLst/>
              <a:ahLst/>
              <a:cxnLst/>
              <a:rect l="l" t="t" r="r" b="b"/>
              <a:pathLst>
                <a:path w="143" h="112" extrusionOk="0">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1280;p24">
              <a:extLst>
                <a:ext uri="{FF2B5EF4-FFF2-40B4-BE49-F238E27FC236}">
                  <a16:creationId xmlns:a16="http://schemas.microsoft.com/office/drawing/2014/main" id="{F10B2065-1BBE-A9A8-AC55-4298D97C82A8}"/>
                </a:ext>
              </a:extLst>
            </p:cNvPr>
            <p:cNvSpPr/>
            <p:nvPr/>
          </p:nvSpPr>
          <p:spPr>
            <a:xfrm rot="-2922755">
              <a:off x="4854797" y="2709228"/>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1281;p24">
              <a:extLst>
                <a:ext uri="{FF2B5EF4-FFF2-40B4-BE49-F238E27FC236}">
                  <a16:creationId xmlns:a16="http://schemas.microsoft.com/office/drawing/2014/main" id="{B9B01CF9-2B44-CD11-B3B6-BFDB9624142B}"/>
                </a:ext>
              </a:extLst>
            </p:cNvPr>
            <p:cNvSpPr/>
            <p:nvPr/>
          </p:nvSpPr>
          <p:spPr>
            <a:xfrm rot="-2922755">
              <a:off x="4858779" y="274354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1282;p24">
              <a:extLst>
                <a:ext uri="{FF2B5EF4-FFF2-40B4-BE49-F238E27FC236}">
                  <a16:creationId xmlns:a16="http://schemas.microsoft.com/office/drawing/2014/main" id="{762F3474-9CA6-EF0E-E9E7-9E78D6F4306F}"/>
                </a:ext>
              </a:extLst>
            </p:cNvPr>
            <p:cNvSpPr/>
            <p:nvPr/>
          </p:nvSpPr>
          <p:spPr>
            <a:xfrm rot="-2922755">
              <a:off x="4862204" y="2779042"/>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1283;p24">
              <a:extLst>
                <a:ext uri="{FF2B5EF4-FFF2-40B4-BE49-F238E27FC236}">
                  <a16:creationId xmlns:a16="http://schemas.microsoft.com/office/drawing/2014/main" id="{857A59F7-882D-8503-C854-479DE7E9E425}"/>
                </a:ext>
              </a:extLst>
            </p:cNvPr>
            <p:cNvSpPr/>
            <p:nvPr/>
          </p:nvSpPr>
          <p:spPr>
            <a:xfrm rot="-2922755">
              <a:off x="4865561" y="2814170"/>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1284;p24">
              <a:extLst>
                <a:ext uri="{FF2B5EF4-FFF2-40B4-BE49-F238E27FC236}">
                  <a16:creationId xmlns:a16="http://schemas.microsoft.com/office/drawing/2014/main" id="{3C18724E-3170-D776-1106-136511082591}"/>
                </a:ext>
              </a:extLst>
            </p:cNvPr>
            <p:cNvSpPr/>
            <p:nvPr/>
          </p:nvSpPr>
          <p:spPr>
            <a:xfrm rot="-2922755">
              <a:off x="4869454" y="2848533"/>
              <a:ext cx="17791" cy="13810"/>
            </a:xfrm>
            <a:custGeom>
              <a:avLst/>
              <a:gdLst/>
              <a:ahLst/>
              <a:cxnLst/>
              <a:rect l="l" t="t" r="r" b="b"/>
              <a:pathLst>
                <a:path w="143" h="111" extrusionOk="0">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1285;p24">
              <a:extLst>
                <a:ext uri="{FF2B5EF4-FFF2-40B4-BE49-F238E27FC236}">
                  <a16:creationId xmlns:a16="http://schemas.microsoft.com/office/drawing/2014/main" id="{9E9E8B07-9C2A-E4F9-5C4F-6DA2EF4C70FC}"/>
                </a:ext>
              </a:extLst>
            </p:cNvPr>
            <p:cNvSpPr/>
            <p:nvPr/>
          </p:nvSpPr>
          <p:spPr>
            <a:xfrm rot="-2922755">
              <a:off x="4872675" y="2883610"/>
              <a:ext cx="18786" cy="13436"/>
            </a:xfrm>
            <a:custGeom>
              <a:avLst/>
              <a:gdLst/>
              <a:ahLst/>
              <a:cxnLst/>
              <a:rect l="l" t="t" r="r" b="b"/>
              <a:pathLst>
                <a:path w="151" h="108" extrusionOk="0">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1286;p24">
              <a:extLst>
                <a:ext uri="{FF2B5EF4-FFF2-40B4-BE49-F238E27FC236}">
                  <a16:creationId xmlns:a16="http://schemas.microsoft.com/office/drawing/2014/main" id="{1DFE3318-E3FB-7D3F-920A-68F0D7D03206}"/>
                </a:ext>
              </a:extLst>
            </p:cNvPr>
            <p:cNvSpPr/>
            <p:nvPr/>
          </p:nvSpPr>
          <p:spPr>
            <a:xfrm rot="-2922755">
              <a:off x="4876704" y="291790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1287;p24">
              <a:extLst>
                <a:ext uri="{FF2B5EF4-FFF2-40B4-BE49-F238E27FC236}">
                  <a16:creationId xmlns:a16="http://schemas.microsoft.com/office/drawing/2014/main" id="{C536EA37-D53A-7F9A-3768-C9F75918C0D6}"/>
                </a:ext>
              </a:extLst>
            </p:cNvPr>
            <p:cNvSpPr/>
            <p:nvPr/>
          </p:nvSpPr>
          <p:spPr>
            <a:xfrm rot="-2922755">
              <a:off x="4958357" y="2455565"/>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1288;p24">
              <a:extLst>
                <a:ext uri="{FF2B5EF4-FFF2-40B4-BE49-F238E27FC236}">
                  <a16:creationId xmlns:a16="http://schemas.microsoft.com/office/drawing/2014/main" id="{E54F8443-53EA-8814-9550-BD9CF6F62439}"/>
                </a:ext>
              </a:extLst>
            </p:cNvPr>
            <p:cNvSpPr/>
            <p:nvPr/>
          </p:nvSpPr>
          <p:spPr>
            <a:xfrm rot="-2922755">
              <a:off x="5007202" y="2990227"/>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1289;p24">
              <a:extLst>
                <a:ext uri="{FF2B5EF4-FFF2-40B4-BE49-F238E27FC236}">
                  <a16:creationId xmlns:a16="http://schemas.microsoft.com/office/drawing/2014/main" id="{39075D2F-B9E9-95AF-C3ED-77FCF7506358}"/>
                </a:ext>
              </a:extLst>
            </p:cNvPr>
            <p:cNvSpPr/>
            <p:nvPr/>
          </p:nvSpPr>
          <p:spPr>
            <a:xfrm rot="-2922755">
              <a:off x="4973212" y="2520768"/>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1290;p24">
              <a:extLst>
                <a:ext uri="{FF2B5EF4-FFF2-40B4-BE49-F238E27FC236}">
                  <a16:creationId xmlns:a16="http://schemas.microsoft.com/office/drawing/2014/main" id="{853DD4A9-DD6F-F9B0-3E73-3CD7FAF737D7}"/>
                </a:ext>
              </a:extLst>
            </p:cNvPr>
            <p:cNvSpPr/>
            <p:nvPr/>
          </p:nvSpPr>
          <p:spPr>
            <a:xfrm rot="-2922755">
              <a:off x="4977809" y="2559773"/>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1291;p24">
              <a:extLst>
                <a:ext uri="{FF2B5EF4-FFF2-40B4-BE49-F238E27FC236}">
                  <a16:creationId xmlns:a16="http://schemas.microsoft.com/office/drawing/2014/main" id="{94349C9B-8BFC-8AB1-4121-1A6E47EE3590}"/>
                </a:ext>
              </a:extLst>
            </p:cNvPr>
            <p:cNvSpPr/>
            <p:nvPr/>
          </p:nvSpPr>
          <p:spPr>
            <a:xfrm rot="-2922755">
              <a:off x="4981531" y="259876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1292;p24">
              <a:extLst>
                <a:ext uri="{FF2B5EF4-FFF2-40B4-BE49-F238E27FC236}">
                  <a16:creationId xmlns:a16="http://schemas.microsoft.com/office/drawing/2014/main" id="{E4A85F6F-24C1-79F2-7177-444D2559100B}"/>
                </a:ext>
              </a:extLst>
            </p:cNvPr>
            <p:cNvSpPr/>
            <p:nvPr/>
          </p:nvSpPr>
          <p:spPr>
            <a:xfrm rot="-2922755">
              <a:off x="4985861" y="2636909"/>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1293;p24">
              <a:extLst>
                <a:ext uri="{FF2B5EF4-FFF2-40B4-BE49-F238E27FC236}">
                  <a16:creationId xmlns:a16="http://schemas.microsoft.com/office/drawing/2014/main" id="{8163928E-67E8-DEAD-3194-802FEB12ED70}"/>
                </a:ext>
              </a:extLst>
            </p:cNvPr>
            <p:cNvSpPr/>
            <p:nvPr/>
          </p:nvSpPr>
          <p:spPr>
            <a:xfrm rot="-2922755">
              <a:off x="4989595" y="2676304"/>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1294;p24">
              <a:extLst>
                <a:ext uri="{FF2B5EF4-FFF2-40B4-BE49-F238E27FC236}">
                  <a16:creationId xmlns:a16="http://schemas.microsoft.com/office/drawing/2014/main" id="{71F59513-B577-F132-33A1-A098BE5F2D82}"/>
                </a:ext>
              </a:extLst>
            </p:cNvPr>
            <p:cNvSpPr/>
            <p:nvPr/>
          </p:nvSpPr>
          <p:spPr>
            <a:xfrm rot="-2922755">
              <a:off x="4993181" y="2715372"/>
              <a:ext cx="18661" cy="13561"/>
            </a:xfrm>
            <a:custGeom>
              <a:avLst/>
              <a:gdLst/>
              <a:ahLst/>
              <a:cxnLst/>
              <a:rect l="l" t="t" r="r" b="b"/>
              <a:pathLst>
                <a:path w="150" h="109" extrusionOk="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1295;p24">
              <a:extLst>
                <a:ext uri="{FF2B5EF4-FFF2-40B4-BE49-F238E27FC236}">
                  <a16:creationId xmlns:a16="http://schemas.microsoft.com/office/drawing/2014/main" id="{0F50C6E3-EFA1-8382-798C-D839B2D40282}"/>
                </a:ext>
              </a:extLst>
            </p:cNvPr>
            <p:cNvSpPr/>
            <p:nvPr/>
          </p:nvSpPr>
          <p:spPr>
            <a:xfrm rot="-2922755">
              <a:off x="4997732" y="2754398"/>
              <a:ext cx="17791" cy="13436"/>
            </a:xfrm>
            <a:custGeom>
              <a:avLst/>
              <a:gdLst/>
              <a:ahLst/>
              <a:cxnLst/>
              <a:rect l="l" t="t" r="r" b="b"/>
              <a:pathLst>
                <a:path w="143" h="108" extrusionOk="0">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1296;p24">
              <a:extLst>
                <a:ext uri="{FF2B5EF4-FFF2-40B4-BE49-F238E27FC236}">
                  <a16:creationId xmlns:a16="http://schemas.microsoft.com/office/drawing/2014/main" id="{B1740F88-1539-8689-96E2-B2B929732725}"/>
                </a:ext>
              </a:extLst>
            </p:cNvPr>
            <p:cNvSpPr/>
            <p:nvPr/>
          </p:nvSpPr>
          <p:spPr>
            <a:xfrm rot="-2922755">
              <a:off x="5001500" y="2793496"/>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1297;p24">
              <a:extLst>
                <a:ext uri="{FF2B5EF4-FFF2-40B4-BE49-F238E27FC236}">
                  <a16:creationId xmlns:a16="http://schemas.microsoft.com/office/drawing/2014/main" id="{734E792A-B41D-094C-6B9D-4650EB1DD858}"/>
                </a:ext>
              </a:extLst>
            </p:cNvPr>
            <p:cNvSpPr/>
            <p:nvPr/>
          </p:nvSpPr>
          <p:spPr>
            <a:xfrm rot="-2922755">
              <a:off x="5006076" y="2832454"/>
              <a:ext cx="17666" cy="13436"/>
            </a:xfrm>
            <a:custGeom>
              <a:avLst/>
              <a:gdLst/>
              <a:ahLst/>
              <a:cxnLst/>
              <a:rect l="l" t="t" r="r" b="b"/>
              <a:pathLst>
                <a:path w="142" h="108" extrusionOk="0">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1298;p24">
              <a:extLst>
                <a:ext uri="{FF2B5EF4-FFF2-40B4-BE49-F238E27FC236}">
                  <a16:creationId xmlns:a16="http://schemas.microsoft.com/office/drawing/2014/main" id="{056483E6-446D-534C-9695-1EC3784F66B9}"/>
                </a:ext>
              </a:extLst>
            </p:cNvPr>
            <p:cNvSpPr/>
            <p:nvPr/>
          </p:nvSpPr>
          <p:spPr>
            <a:xfrm rot="-2922755">
              <a:off x="5009509" y="2871058"/>
              <a:ext cx="17791" cy="14058"/>
            </a:xfrm>
            <a:custGeom>
              <a:avLst/>
              <a:gdLst/>
              <a:ahLst/>
              <a:cxnLst/>
              <a:rect l="l" t="t" r="r" b="b"/>
              <a:pathLst>
                <a:path w="143" h="113" extrusionOk="0">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1299;p24">
              <a:extLst>
                <a:ext uri="{FF2B5EF4-FFF2-40B4-BE49-F238E27FC236}">
                  <a16:creationId xmlns:a16="http://schemas.microsoft.com/office/drawing/2014/main" id="{655BBC7D-CE5E-60B6-E4B0-07046193689B}"/>
                </a:ext>
              </a:extLst>
            </p:cNvPr>
            <p:cNvSpPr/>
            <p:nvPr/>
          </p:nvSpPr>
          <p:spPr>
            <a:xfrm rot="-2922755">
              <a:off x="5013027" y="2910101"/>
              <a:ext cx="18786" cy="13561"/>
            </a:xfrm>
            <a:custGeom>
              <a:avLst/>
              <a:gdLst/>
              <a:ahLst/>
              <a:cxnLst/>
              <a:rect l="l" t="t" r="r" b="b"/>
              <a:pathLst>
                <a:path w="151" h="109" extrusionOk="0">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1300;p24">
              <a:extLst>
                <a:ext uri="{FF2B5EF4-FFF2-40B4-BE49-F238E27FC236}">
                  <a16:creationId xmlns:a16="http://schemas.microsoft.com/office/drawing/2014/main" id="{E062DDA8-7090-573A-0048-ECFC7B2EA5C7}"/>
                </a:ext>
              </a:extLst>
            </p:cNvPr>
            <p:cNvSpPr/>
            <p:nvPr/>
          </p:nvSpPr>
          <p:spPr>
            <a:xfrm rot="-2922755">
              <a:off x="5017727" y="2949058"/>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1301;p24">
              <a:extLst>
                <a:ext uri="{FF2B5EF4-FFF2-40B4-BE49-F238E27FC236}">
                  <a16:creationId xmlns:a16="http://schemas.microsoft.com/office/drawing/2014/main" id="{772FD7C7-B3CA-9A6E-66BD-B8196D60C840}"/>
                </a:ext>
              </a:extLst>
            </p:cNvPr>
            <p:cNvSpPr/>
            <p:nvPr/>
          </p:nvSpPr>
          <p:spPr>
            <a:xfrm rot="-2922755">
              <a:off x="5109199" y="2438590"/>
              <a:ext cx="39935" cy="37697"/>
            </a:xfrm>
            <a:custGeom>
              <a:avLst/>
              <a:gdLst/>
              <a:ahLst/>
              <a:cxnLst/>
              <a:rect l="l" t="t" r="r" b="b"/>
              <a:pathLst>
                <a:path w="321" h="303" extrusionOk="0">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1302;p24">
              <a:extLst>
                <a:ext uri="{FF2B5EF4-FFF2-40B4-BE49-F238E27FC236}">
                  <a16:creationId xmlns:a16="http://schemas.microsoft.com/office/drawing/2014/main" id="{EA3F6921-173C-65DC-1739-A487967DE586}"/>
                </a:ext>
              </a:extLst>
            </p:cNvPr>
            <p:cNvSpPr/>
            <p:nvPr/>
          </p:nvSpPr>
          <p:spPr>
            <a:xfrm rot="-2922755">
              <a:off x="5169826" y="3029952"/>
              <a:ext cx="39811" cy="37075"/>
            </a:xfrm>
            <a:custGeom>
              <a:avLst/>
              <a:gdLst/>
              <a:ahLst/>
              <a:cxnLst/>
              <a:rect l="l" t="t" r="r" b="b"/>
              <a:pathLst>
                <a:path w="320" h="298" extrusionOk="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1303;p24">
              <a:extLst>
                <a:ext uri="{FF2B5EF4-FFF2-40B4-BE49-F238E27FC236}">
                  <a16:creationId xmlns:a16="http://schemas.microsoft.com/office/drawing/2014/main" id="{2254E552-DB09-981D-F368-8D0626BDA6F3}"/>
                </a:ext>
              </a:extLst>
            </p:cNvPr>
            <p:cNvSpPr/>
            <p:nvPr/>
          </p:nvSpPr>
          <p:spPr>
            <a:xfrm rot="-2922755">
              <a:off x="5127912" y="2508583"/>
              <a:ext cx="14805" cy="13810"/>
            </a:xfrm>
            <a:custGeom>
              <a:avLst/>
              <a:gdLst/>
              <a:ahLst/>
              <a:cxnLst/>
              <a:rect l="l" t="t" r="r" b="b"/>
              <a:pathLst>
                <a:path w="119" h="111" extrusionOk="0">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1304;p24">
              <a:extLst>
                <a:ext uri="{FF2B5EF4-FFF2-40B4-BE49-F238E27FC236}">
                  <a16:creationId xmlns:a16="http://schemas.microsoft.com/office/drawing/2014/main" id="{3B1F6830-D195-8B9B-1CF3-E8EBAAE5D651}"/>
                </a:ext>
              </a:extLst>
            </p:cNvPr>
            <p:cNvSpPr/>
            <p:nvPr/>
          </p:nvSpPr>
          <p:spPr>
            <a:xfrm rot="-2922755">
              <a:off x="5132368" y="2552137"/>
              <a:ext cx="15054" cy="13561"/>
            </a:xfrm>
            <a:custGeom>
              <a:avLst/>
              <a:gdLst/>
              <a:ahLst/>
              <a:cxnLst/>
              <a:rect l="l" t="t" r="r" b="b"/>
              <a:pathLst>
                <a:path w="121" h="109" extrusionOk="0">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1305;p24">
              <a:extLst>
                <a:ext uri="{FF2B5EF4-FFF2-40B4-BE49-F238E27FC236}">
                  <a16:creationId xmlns:a16="http://schemas.microsoft.com/office/drawing/2014/main" id="{BDE1A622-C4DE-EC94-B017-5653445BA280}"/>
                </a:ext>
              </a:extLst>
            </p:cNvPr>
            <p:cNvSpPr/>
            <p:nvPr/>
          </p:nvSpPr>
          <p:spPr>
            <a:xfrm rot="-2922755">
              <a:off x="5137331" y="2595133"/>
              <a:ext cx="14058" cy="13561"/>
            </a:xfrm>
            <a:custGeom>
              <a:avLst/>
              <a:gdLst/>
              <a:ahLst/>
              <a:cxnLst/>
              <a:rect l="l" t="t" r="r" b="b"/>
              <a:pathLst>
                <a:path w="113" h="109" extrusionOk="0">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1306;p24">
              <a:extLst>
                <a:ext uri="{FF2B5EF4-FFF2-40B4-BE49-F238E27FC236}">
                  <a16:creationId xmlns:a16="http://schemas.microsoft.com/office/drawing/2014/main" id="{DD8D703E-2CDA-16B5-B726-DE14DD3E8166}"/>
                </a:ext>
              </a:extLst>
            </p:cNvPr>
            <p:cNvSpPr/>
            <p:nvPr/>
          </p:nvSpPr>
          <p:spPr>
            <a:xfrm rot="-2922755">
              <a:off x="5141298" y="2638004"/>
              <a:ext cx="15054" cy="13810"/>
            </a:xfrm>
            <a:custGeom>
              <a:avLst/>
              <a:gdLst/>
              <a:ahLst/>
              <a:cxnLst/>
              <a:rect l="l" t="t" r="r" b="b"/>
              <a:pathLst>
                <a:path w="121" h="111" extrusionOk="0">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1307;p24">
              <a:extLst>
                <a:ext uri="{FF2B5EF4-FFF2-40B4-BE49-F238E27FC236}">
                  <a16:creationId xmlns:a16="http://schemas.microsoft.com/office/drawing/2014/main" id="{228C06E3-1480-F59B-8D2A-440C73E1A2D7}"/>
                </a:ext>
              </a:extLst>
            </p:cNvPr>
            <p:cNvSpPr/>
            <p:nvPr/>
          </p:nvSpPr>
          <p:spPr>
            <a:xfrm rot="-2922755">
              <a:off x="5146213" y="2681022"/>
              <a:ext cx="14058" cy="13685"/>
            </a:xfrm>
            <a:custGeom>
              <a:avLst/>
              <a:gdLst/>
              <a:ahLst/>
              <a:cxnLst/>
              <a:rect l="l" t="t" r="r" b="b"/>
              <a:pathLst>
                <a:path w="113" h="110" extrusionOk="0">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1308;p24">
              <a:extLst>
                <a:ext uri="{FF2B5EF4-FFF2-40B4-BE49-F238E27FC236}">
                  <a16:creationId xmlns:a16="http://schemas.microsoft.com/office/drawing/2014/main" id="{6F74DE54-A0B6-A989-D863-8AE45778F468}"/>
                </a:ext>
              </a:extLst>
            </p:cNvPr>
            <p:cNvSpPr/>
            <p:nvPr/>
          </p:nvSpPr>
          <p:spPr>
            <a:xfrm rot="-2922755">
              <a:off x="5150419" y="2724271"/>
              <a:ext cx="14680" cy="13436"/>
            </a:xfrm>
            <a:custGeom>
              <a:avLst/>
              <a:gdLst/>
              <a:ahLst/>
              <a:cxnLst/>
              <a:rect l="l" t="t" r="r" b="b"/>
              <a:pathLst>
                <a:path w="118" h="108" extrusionOk="0">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1309;p24">
              <a:extLst>
                <a:ext uri="{FF2B5EF4-FFF2-40B4-BE49-F238E27FC236}">
                  <a16:creationId xmlns:a16="http://schemas.microsoft.com/office/drawing/2014/main" id="{F2C0F6C3-05A4-7486-5010-04EC6D71CCFD}"/>
                </a:ext>
              </a:extLst>
            </p:cNvPr>
            <p:cNvSpPr/>
            <p:nvPr/>
          </p:nvSpPr>
          <p:spPr>
            <a:xfrm rot="-2922755">
              <a:off x="5154399" y="2767419"/>
              <a:ext cx="15054" cy="13436"/>
            </a:xfrm>
            <a:custGeom>
              <a:avLst/>
              <a:gdLst/>
              <a:ahLst/>
              <a:cxnLst/>
              <a:rect l="l" t="t" r="r" b="b"/>
              <a:pathLst>
                <a:path w="121" h="108" extrusionOk="0">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1310;p24">
              <a:extLst>
                <a:ext uri="{FF2B5EF4-FFF2-40B4-BE49-F238E27FC236}">
                  <a16:creationId xmlns:a16="http://schemas.microsoft.com/office/drawing/2014/main" id="{D16E4D3F-B2CA-395C-23C1-F43217A3783B}"/>
                </a:ext>
              </a:extLst>
            </p:cNvPr>
            <p:cNvSpPr/>
            <p:nvPr/>
          </p:nvSpPr>
          <p:spPr>
            <a:xfrm rot="-2922755">
              <a:off x="5159361" y="2810415"/>
              <a:ext cx="14058" cy="13436"/>
            </a:xfrm>
            <a:custGeom>
              <a:avLst/>
              <a:gdLst/>
              <a:ahLst/>
              <a:cxnLst/>
              <a:rect l="l" t="t" r="r" b="b"/>
              <a:pathLst>
                <a:path w="113" h="108" extrusionOk="0">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1311;p24">
              <a:extLst>
                <a:ext uri="{FF2B5EF4-FFF2-40B4-BE49-F238E27FC236}">
                  <a16:creationId xmlns:a16="http://schemas.microsoft.com/office/drawing/2014/main" id="{9C2A51F9-8AC7-F7F4-2DA2-1E6DBC46EA93}"/>
                </a:ext>
              </a:extLst>
            </p:cNvPr>
            <p:cNvSpPr/>
            <p:nvPr/>
          </p:nvSpPr>
          <p:spPr>
            <a:xfrm rot="-2922755">
              <a:off x="5163277" y="2853422"/>
              <a:ext cx="14805" cy="13436"/>
            </a:xfrm>
            <a:custGeom>
              <a:avLst/>
              <a:gdLst/>
              <a:ahLst/>
              <a:cxnLst/>
              <a:rect l="l" t="t" r="r" b="b"/>
              <a:pathLst>
                <a:path w="119" h="108" extrusionOk="0">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1312;p24">
              <a:extLst>
                <a:ext uri="{FF2B5EF4-FFF2-40B4-BE49-F238E27FC236}">
                  <a16:creationId xmlns:a16="http://schemas.microsoft.com/office/drawing/2014/main" id="{2E207211-82D1-2A7C-7577-020C7944CEF7}"/>
                </a:ext>
              </a:extLst>
            </p:cNvPr>
            <p:cNvSpPr/>
            <p:nvPr/>
          </p:nvSpPr>
          <p:spPr>
            <a:xfrm rot="-2922755">
              <a:off x="5168316" y="2896214"/>
              <a:ext cx="14183" cy="13810"/>
            </a:xfrm>
            <a:custGeom>
              <a:avLst/>
              <a:gdLst/>
              <a:ahLst/>
              <a:cxnLst/>
              <a:rect l="l" t="t" r="r" b="b"/>
              <a:pathLst>
                <a:path w="114" h="111" extrusionOk="0">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1313;p24">
              <a:extLst>
                <a:ext uri="{FF2B5EF4-FFF2-40B4-BE49-F238E27FC236}">
                  <a16:creationId xmlns:a16="http://schemas.microsoft.com/office/drawing/2014/main" id="{3CD18A03-DBF9-8238-097A-E5EC18EFA741}"/>
                </a:ext>
              </a:extLst>
            </p:cNvPr>
            <p:cNvSpPr/>
            <p:nvPr/>
          </p:nvSpPr>
          <p:spPr>
            <a:xfrm rot="-2922755">
              <a:off x="5172403" y="2939201"/>
              <a:ext cx="14680" cy="13934"/>
            </a:xfrm>
            <a:custGeom>
              <a:avLst/>
              <a:gdLst/>
              <a:ahLst/>
              <a:cxnLst/>
              <a:rect l="l" t="t" r="r" b="b"/>
              <a:pathLst>
                <a:path w="118" h="112" extrusionOk="0">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1314;p24">
              <a:extLst>
                <a:ext uri="{FF2B5EF4-FFF2-40B4-BE49-F238E27FC236}">
                  <a16:creationId xmlns:a16="http://schemas.microsoft.com/office/drawing/2014/main" id="{90231E3F-9FF2-23B2-443B-2B0B9DCB3990}"/>
                </a:ext>
              </a:extLst>
            </p:cNvPr>
            <p:cNvSpPr/>
            <p:nvPr/>
          </p:nvSpPr>
          <p:spPr>
            <a:xfrm rot="-2922755">
              <a:off x="5176429" y="2982452"/>
              <a:ext cx="15054" cy="13810"/>
            </a:xfrm>
            <a:custGeom>
              <a:avLst/>
              <a:gdLst/>
              <a:ahLst/>
              <a:cxnLst/>
              <a:rect l="l" t="t" r="r" b="b"/>
              <a:pathLst>
                <a:path w="121" h="111" extrusionOk="0">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1315;p24">
              <a:extLst>
                <a:ext uri="{FF2B5EF4-FFF2-40B4-BE49-F238E27FC236}">
                  <a16:creationId xmlns:a16="http://schemas.microsoft.com/office/drawing/2014/main" id="{75408D65-A6E0-0F29-2AF0-FFA9840C4731}"/>
                </a:ext>
              </a:extLst>
            </p:cNvPr>
            <p:cNvSpPr/>
            <p:nvPr/>
          </p:nvSpPr>
          <p:spPr>
            <a:xfrm rot="-2922755">
              <a:off x="5319547" y="3040136"/>
              <a:ext cx="49266" cy="36950"/>
            </a:xfrm>
            <a:custGeom>
              <a:avLst/>
              <a:gdLst/>
              <a:ahLst/>
              <a:cxnLst/>
              <a:rect l="l" t="t" r="r" b="b"/>
              <a:pathLst>
                <a:path w="396" h="297" extrusionOk="0">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1316;p24">
              <a:extLst>
                <a:ext uri="{FF2B5EF4-FFF2-40B4-BE49-F238E27FC236}">
                  <a16:creationId xmlns:a16="http://schemas.microsoft.com/office/drawing/2014/main" id="{C0974E8E-4895-B1F5-38B4-73C114949931}"/>
                </a:ext>
              </a:extLst>
            </p:cNvPr>
            <p:cNvSpPr/>
            <p:nvPr/>
          </p:nvSpPr>
          <p:spPr>
            <a:xfrm rot="-2922755">
              <a:off x="5258581" y="2449301"/>
              <a:ext cx="50137" cy="37572"/>
            </a:xfrm>
            <a:custGeom>
              <a:avLst/>
              <a:gdLst/>
              <a:ahLst/>
              <a:cxnLst/>
              <a:rect l="l" t="t" r="r" b="b"/>
              <a:pathLst>
                <a:path w="403" h="302" extrusionOk="0">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1317;p24">
              <a:extLst>
                <a:ext uri="{FF2B5EF4-FFF2-40B4-BE49-F238E27FC236}">
                  <a16:creationId xmlns:a16="http://schemas.microsoft.com/office/drawing/2014/main" id="{5C8B74F9-16CB-2384-3D22-5F8FF3E778C8}"/>
                </a:ext>
              </a:extLst>
            </p:cNvPr>
            <p:cNvSpPr/>
            <p:nvPr/>
          </p:nvSpPr>
          <p:spPr>
            <a:xfrm rot="-2922755">
              <a:off x="5329389" y="2993346"/>
              <a:ext cx="17666" cy="13436"/>
            </a:xfrm>
            <a:custGeom>
              <a:avLst/>
              <a:gdLst/>
              <a:ahLst/>
              <a:cxnLst/>
              <a:rect l="l" t="t" r="r" b="b"/>
              <a:pathLst>
                <a:path w="142" h="108" extrusionOk="0">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1318;p24">
              <a:extLst>
                <a:ext uri="{FF2B5EF4-FFF2-40B4-BE49-F238E27FC236}">
                  <a16:creationId xmlns:a16="http://schemas.microsoft.com/office/drawing/2014/main" id="{FC74C320-2E62-EF0A-0320-D0921529ED1B}"/>
                </a:ext>
              </a:extLst>
            </p:cNvPr>
            <p:cNvSpPr/>
            <p:nvPr/>
          </p:nvSpPr>
          <p:spPr>
            <a:xfrm rot="-2922755">
              <a:off x="5324242" y="2950490"/>
              <a:ext cx="18786" cy="13436"/>
            </a:xfrm>
            <a:custGeom>
              <a:avLst/>
              <a:gdLst/>
              <a:ahLst/>
              <a:cxnLst/>
              <a:rect l="l" t="t" r="r" b="b"/>
              <a:pathLst>
                <a:path w="151" h="108" extrusionOk="0">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1319;p24">
              <a:extLst>
                <a:ext uri="{FF2B5EF4-FFF2-40B4-BE49-F238E27FC236}">
                  <a16:creationId xmlns:a16="http://schemas.microsoft.com/office/drawing/2014/main" id="{E4FD07D2-0E12-3984-C823-0C79775A20B6}"/>
                </a:ext>
              </a:extLst>
            </p:cNvPr>
            <p:cNvSpPr/>
            <p:nvPr/>
          </p:nvSpPr>
          <p:spPr>
            <a:xfrm rot="-2922755">
              <a:off x="5320321" y="2907597"/>
              <a:ext cx="17791" cy="13312"/>
            </a:xfrm>
            <a:custGeom>
              <a:avLst/>
              <a:gdLst/>
              <a:ahLst/>
              <a:cxnLst/>
              <a:rect l="l" t="t" r="r" b="b"/>
              <a:pathLst>
                <a:path w="143" h="107" extrusionOk="0">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1320;p24">
              <a:extLst>
                <a:ext uri="{FF2B5EF4-FFF2-40B4-BE49-F238E27FC236}">
                  <a16:creationId xmlns:a16="http://schemas.microsoft.com/office/drawing/2014/main" id="{AF19DBD0-B063-D15F-C7B9-BF94613E4BE8}"/>
                </a:ext>
              </a:extLst>
            </p:cNvPr>
            <p:cNvSpPr/>
            <p:nvPr/>
          </p:nvSpPr>
          <p:spPr>
            <a:xfrm rot="-2922755">
              <a:off x="5316232" y="2864206"/>
              <a:ext cx="17791" cy="13436"/>
            </a:xfrm>
            <a:custGeom>
              <a:avLst/>
              <a:gdLst/>
              <a:ahLst/>
              <a:cxnLst/>
              <a:rect l="l" t="t" r="r" b="b"/>
              <a:pathLst>
                <a:path w="143" h="108" extrusionOk="0">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1321;p24">
              <a:extLst>
                <a:ext uri="{FF2B5EF4-FFF2-40B4-BE49-F238E27FC236}">
                  <a16:creationId xmlns:a16="http://schemas.microsoft.com/office/drawing/2014/main" id="{2BB0C31D-3617-9D0E-2016-40526198E6DC}"/>
                </a:ext>
              </a:extLst>
            </p:cNvPr>
            <p:cNvSpPr/>
            <p:nvPr/>
          </p:nvSpPr>
          <p:spPr>
            <a:xfrm rot="-2922755">
              <a:off x="5311291" y="2821257"/>
              <a:ext cx="18661" cy="13436"/>
            </a:xfrm>
            <a:custGeom>
              <a:avLst/>
              <a:gdLst/>
              <a:ahLst/>
              <a:cxnLst/>
              <a:rect l="l" t="t" r="r" b="b"/>
              <a:pathLst>
                <a:path w="150" h="108" extrusionOk="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1322;p24">
              <a:extLst>
                <a:ext uri="{FF2B5EF4-FFF2-40B4-BE49-F238E27FC236}">
                  <a16:creationId xmlns:a16="http://schemas.microsoft.com/office/drawing/2014/main" id="{E2DEB35A-8C41-48C6-365E-FD34719AC31E}"/>
                </a:ext>
              </a:extLst>
            </p:cNvPr>
            <p:cNvSpPr/>
            <p:nvPr/>
          </p:nvSpPr>
          <p:spPr>
            <a:xfrm rot="-2922755">
              <a:off x="5307267" y="2778286"/>
              <a:ext cx="17791" cy="13561"/>
            </a:xfrm>
            <a:custGeom>
              <a:avLst/>
              <a:gdLst/>
              <a:ahLst/>
              <a:cxnLst/>
              <a:rect l="l" t="t" r="r" b="b"/>
              <a:pathLst>
                <a:path w="143" h="109" extrusionOk="0">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1323;p24">
              <a:extLst>
                <a:ext uri="{FF2B5EF4-FFF2-40B4-BE49-F238E27FC236}">
                  <a16:creationId xmlns:a16="http://schemas.microsoft.com/office/drawing/2014/main" id="{50FA52DC-3C04-A0AF-A12B-4B08CF2449D5}"/>
                </a:ext>
              </a:extLst>
            </p:cNvPr>
            <p:cNvSpPr/>
            <p:nvPr/>
          </p:nvSpPr>
          <p:spPr>
            <a:xfrm rot="-2922755">
              <a:off x="5302351" y="2735393"/>
              <a:ext cx="18786" cy="13436"/>
            </a:xfrm>
            <a:custGeom>
              <a:avLst/>
              <a:gdLst/>
              <a:ahLst/>
              <a:cxnLst/>
              <a:rect l="l" t="t" r="r" b="b"/>
              <a:pathLst>
                <a:path w="151" h="108" extrusionOk="0">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1324;p24">
              <a:extLst>
                <a:ext uri="{FF2B5EF4-FFF2-40B4-BE49-F238E27FC236}">
                  <a16:creationId xmlns:a16="http://schemas.microsoft.com/office/drawing/2014/main" id="{0FD32E7E-8429-36C7-7D58-8AE5D8C9B74D}"/>
                </a:ext>
              </a:extLst>
            </p:cNvPr>
            <p:cNvSpPr/>
            <p:nvPr/>
          </p:nvSpPr>
          <p:spPr>
            <a:xfrm rot="-2922755">
              <a:off x="5298431" y="2692376"/>
              <a:ext cx="17791" cy="13561"/>
            </a:xfrm>
            <a:custGeom>
              <a:avLst/>
              <a:gdLst/>
              <a:ahLst/>
              <a:cxnLst/>
              <a:rect l="l" t="t" r="r" b="b"/>
              <a:pathLst>
                <a:path w="143" h="109" extrusionOk="0">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1325;p24">
              <a:extLst>
                <a:ext uri="{FF2B5EF4-FFF2-40B4-BE49-F238E27FC236}">
                  <a16:creationId xmlns:a16="http://schemas.microsoft.com/office/drawing/2014/main" id="{C5BEDD82-FB29-93DC-073D-D178D985E230}"/>
                </a:ext>
              </a:extLst>
            </p:cNvPr>
            <p:cNvSpPr/>
            <p:nvPr/>
          </p:nvSpPr>
          <p:spPr>
            <a:xfrm rot="-2922755">
              <a:off x="5294119" y="2648893"/>
              <a:ext cx="17791" cy="13810"/>
            </a:xfrm>
            <a:custGeom>
              <a:avLst/>
              <a:gdLst/>
              <a:ahLst/>
              <a:cxnLst/>
              <a:rect l="l" t="t" r="r" b="b"/>
              <a:pathLst>
                <a:path w="143" h="111" extrusionOk="0">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1326;p24">
              <a:extLst>
                <a:ext uri="{FF2B5EF4-FFF2-40B4-BE49-F238E27FC236}">
                  <a16:creationId xmlns:a16="http://schemas.microsoft.com/office/drawing/2014/main" id="{DDD61EF0-3A42-0148-E3D0-659AAA19FCD6}"/>
                </a:ext>
              </a:extLst>
            </p:cNvPr>
            <p:cNvSpPr/>
            <p:nvPr/>
          </p:nvSpPr>
          <p:spPr>
            <a:xfrm rot="-2922755">
              <a:off x="5289204" y="2605876"/>
              <a:ext cx="18786" cy="13934"/>
            </a:xfrm>
            <a:custGeom>
              <a:avLst/>
              <a:gdLst/>
              <a:ahLst/>
              <a:cxnLst/>
              <a:rect l="l" t="t" r="r" b="b"/>
              <a:pathLst>
                <a:path w="151" h="112" extrusionOk="0">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1327;p24">
              <a:extLst>
                <a:ext uri="{FF2B5EF4-FFF2-40B4-BE49-F238E27FC236}">
                  <a16:creationId xmlns:a16="http://schemas.microsoft.com/office/drawing/2014/main" id="{A6659664-C217-9576-D16F-FB3159C402A5}"/>
                </a:ext>
              </a:extLst>
            </p:cNvPr>
            <p:cNvSpPr/>
            <p:nvPr/>
          </p:nvSpPr>
          <p:spPr>
            <a:xfrm rot="-2922755">
              <a:off x="5285237" y="2562880"/>
              <a:ext cx="17791" cy="13934"/>
            </a:xfrm>
            <a:custGeom>
              <a:avLst/>
              <a:gdLst/>
              <a:ahLst/>
              <a:cxnLst/>
              <a:rect l="l" t="t" r="r" b="b"/>
              <a:pathLst>
                <a:path w="143" h="112" extrusionOk="0">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1328;p24">
              <a:extLst>
                <a:ext uri="{FF2B5EF4-FFF2-40B4-BE49-F238E27FC236}">
                  <a16:creationId xmlns:a16="http://schemas.microsoft.com/office/drawing/2014/main" id="{57CEDB40-EA8E-310E-0DBA-F0A4DD690885}"/>
                </a:ext>
              </a:extLst>
            </p:cNvPr>
            <p:cNvSpPr/>
            <p:nvPr/>
          </p:nvSpPr>
          <p:spPr>
            <a:xfrm rot="-2922755">
              <a:off x="5280228" y="2519656"/>
              <a:ext cx="18786" cy="14307"/>
            </a:xfrm>
            <a:custGeom>
              <a:avLst/>
              <a:gdLst/>
              <a:ahLst/>
              <a:cxnLst/>
              <a:rect l="l" t="t" r="r" b="b"/>
              <a:pathLst>
                <a:path w="151" h="115" extrusionOk="0">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1329;p24">
              <a:extLst>
                <a:ext uri="{FF2B5EF4-FFF2-40B4-BE49-F238E27FC236}">
                  <a16:creationId xmlns:a16="http://schemas.microsoft.com/office/drawing/2014/main" id="{2E8546F6-8894-BE97-45C4-86576068232E}"/>
                </a:ext>
              </a:extLst>
            </p:cNvPr>
            <p:cNvSpPr/>
            <p:nvPr/>
          </p:nvSpPr>
          <p:spPr>
            <a:xfrm rot="-2922755">
              <a:off x="5467222" y="3022371"/>
              <a:ext cx="49266" cy="37448"/>
            </a:xfrm>
            <a:custGeom>
              <a:avLst/>
              <a:gdLst/>
              <a:ahLst/>
              <a:cxnLst/>
              <a:rect l="l" t="t" r="r" b="b"/>
              <a:pathLst>
                <a:path w="396" h="301" extrusionOk="0">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1330;p24">
              <a:extLst>
                <a:ext uri="{FF2B5EF4-FFF2-40B4-BE49-F238E27FC236}">
                  <a16:creationId xmlns:a16="http://schemas.microsoft.com/office/drawing/2014/main" id="{F7738D14-DE61-4766-C045-A17B21C4903F}"/>
                </a:ext>
              </a:extLst>
            </p:cNvPr>
            <p:cNvSpPr/>
            <p:nvPr/>
          </p:nvSpPr>
          <p:spPr>
            <a:xfrm rot="-2922755">
              <a:off x="5411987" y="2487786"/>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1331;p24">
              <a:extLst>
                <a:ext uri="{FF2B5EF4-FFF2-40B4-BE49-F238E27FC236}">
                  <a16:creationId xmlns:a16="http://schemas.microsoft.com/office/drawing/2014/main" id="{5A0E395F-7675-CFDC-C75A-FBA7B9410838}"/>
                </a:ext>
              </a:extLst>
            </p:cNvPr>
            <p:cNvSpPr/>
            <p:nvPr/>
          </p:nvSpPr>
          <p:spPr>
            <a:xfrm rot="-2922755">
              <a:off x="5477686" y="2981343"/>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1332;p24">
              <a:extLst>
                <a:ext uri="{FF2B5EF4-FFF2-40B4-BE49-F238E27FC236}">
                  <a16:creationId xmlns:a16="http://schemas.microsoft.com/office/drawing/2014/main" id="{E03C15BC-33BB-8688-7CF3-6FD0CD892765}"/>
                </a:ext>
              </a:extLst>
            </p:cNvPr>
            <p:cNvSpPr/>
            <p:nvPr/>
          </p:nvSpPr>
          <p:spPr>
            <a:xfrm rot="-2922755">
              <a:off x="5473094" y="2942348"/>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1333;p24">
              <a:extLst>
                <a:ext uri="{FF2B5EF4-FFF2-40B4-BE49-F238E27FC236}">
                  <a16:creationId xmlns:a16="http://schemas.microsoft.com/office/drawing/2014/main" id="{1BE93C52-9E49-4F7E-AB9C-D2A6EEE98C8E}"/>
                </a:ext>
              </a:extLst>
            </p:cNvPr>
            <p:cNvSpPr/>
            <p:nvPr/>
          </p:nvSpPr>
          <p:spPr>
            <a:xfrm rot="-2922755">
              <a:off x="5469435" y="2903369"/>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1334;p24">
              <a:extLst>
                <a:ext uri="{FF2B5EF4-FFF2-40B4-BE49-F238E27FC236}">
                  <a16:creationId xmlns:a16="http://schemas.microsoft.com/office/drawing/2014/main" id="{70D20A48-10B1-4930-31A4-85C49F008A00}"/>
                </a:ext>
              </a:extLst>
            </p:cNvPr>
            <p:cNvSpPr/>
            <p:nvPr/>
          </p:nvSpPr>
          <p:spPr>
            <a:xfrm rot="-2922755">
              <a:off x="5465701" y="2863850"/>
              <a:ext cx="17791" cy="14058"/>
            </a:xfrm>
            <a:custGeom>
              <a:avLst/>
              <a:gdLst/>
              <a:ahLst/>
              <a:cxnLst/>
              <a:rect l="l" t="t" r="r" b="b"/>
              <a:pathLst>
                <a:path w="143" h="113" extrusionOk="0">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1335;p24">
              <a:extLst>
                <a:ext uri="{FF2B5EF4-FFF2-40B4-BE49-F238E27FC236}">
                  <a16:creationId xmlns:a16="http://schemas.microsoft.com/office/drawing/2014/main" id="{2D041164-0268-DCFB-2E35-7B8CB99A883D}"/>
                </a:ext>
              </a:extLst>
            </p:cNvPr>
            <p:cNvSpPr/>
            <p:nvPr/>
          </p:nvSpPr>
          <p:spPr>
            <a:xfrm rot="-2922755">
              <a:off x="5461245" y="2824782"/>
              <a:ext cx="18661" cy="14432"/>
            </a:xfrm>
            <a:custGeom>
              <a:avLst/>
              <a:gdLst/>
              <a:ahLst/>
              <a:cxnLst/>
              <a:rect l="l" t="t" r="r" b="b"/>
              <a:pathLst>
                <a:path w="150" h="116" extrusionOk="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1336;p24">
              <a:extLst>
                <a:ext uri="{FF2B5EF4-FFF2-40B4-BE49-F238E27FC236}">
                  <a16:creationId xmlns:a16="http://schemas.microsoft.com/office/drawing/2014/main" id="{6C490477-16E4-A614-7795-AFEBE022C925}"/>
                </a:ext>
              </a:extLst>
            </p:cNvPr>
            <p:cNvSpPr/>
            <p:nvPr/>
          </p:nvSpPr>
          <p:spPr>
            <a:xfrm rot="-2922755">
              <a:off x="5457841" y="2786615"/>
              <a:ext cx="17542" cy="13436"/>
            </a:xfrm>
            <a:custGeom>
              <a:avLst/>
              <a:gdLst/>
              <a:ahLst/>
              <a:cxnLst/>
              <a:rect l="l" t="t" r="r" b="b"/>
              <a:pathLst>
                <a:path w="141" h="108" extrusionOk="0">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1337;p24">
              <a:extLst>
                <a:ext uri="{FF2B5EF4-FFF2-40B4-BE49-F238E27FC236}">
                  <a16:creationId xmlns:a16="http://schemas.microsoft.com/office/drawing/2014/main" id="{11BD6D8C-311B-2B00-51E0-2DD5C1882D51}"/>
                </a:ext>
              </a:extLst>
            </p:cNvPr>
            <p:cNvSpPr/>
            <p:nvPr/>
          </p:nvSpPr>
          <p:spPr>
            <a:xfrm rot="-2922755">
              <a:off x="5453145" y="274766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1338;p24">
              <a:extLst>
                <a:ext uri="{FF2B5EF4-FFF2-40B4-BE49-F238E27FC236}">
                  <a16:creationId xmlns:a16="http://schemas.microsoft.com/office/drawing/2014/main" id="{64D78770-4CEF-30D9-28CD-4CB222B6861E}"/>
                </a:ext>
              </a:extLst>
            </p:cNvPr>
            <p:cNvSpPr/>
            <p:nvPr/>
          </p:nvSpPr>
          <p:spPr>
            <a:xfrm rot="-2922755">
              <a:off x="5449466" y="2708641"/>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1339;p24">
              <a:extLst>
                <a:ext uri="{FF2B5EF4-FFF2-40B4-BE49-F238E27FC236}">
                  <a16:creationId xmlns:a16="http://schemas.microsoft.com/office/drawing/2014/main" id="{7C6EE942-7B44-D441-B416-35F54B81BEF0}"/>
                </a:ext>
              </a:extLst>
            </p:cNvPr>
            <p:cNvSpPr/>
            <p:nvPr/>
          </p:nvSpPr>
          <p:spPr>
            <a:xfrm rot="-2922755">
              <a:off x="5445591" y="2669309"/>
              <a:ext cx="17915" cy="13436"/>
            </a:xfrm>
            <a:custGeom>
              <a:avLst/>
              <a:gdLst/>
              <a:ahLst/>
              <a:cxnLst/>
              <a:rect l="l" t="t" r="r" b="b"/>
              <a:pathLst>
                <a:path w="144" h="108" extrusionOk="0">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1340;p24">
              <a:extLst>
                <a:ext uri="{FF2B5EF4-FFF2-40B4-BE49-F238E27FC236}">
                  <a16:creationId xmlns:a16="http://schemas.microsoft.com/office/drawing/2014/main" id="{7196FB99-DB4C-0FBA-83D7-A76450D58AF9}"/>
                </a:ext>
              </a:extLst>
            </p:cNvPr>
            <p:cNvSpPr/>
            <p:nvPr/>
          </p:nvSpPr>
          <p:spPr>
            <a:xfrm rot="-2922755">
              <a:off x="5441181" y="2630220"/>
              <a:ext cx="18786" cy="13934"/>
            </a:xfrm>
            <a:custGeom>
              <a:avLst/>
              <a:gdLst/>
              <a:ahLst/>
              <a:cxnLst/>
              <a:rect l="l" t="t" r="r" b="b"/>
              <a:pathLst>
                <a:path w="151" h="112" extrusionOk="0">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1341;p24">
              <a:extLst>
                <a:ext uri="{FF2B5EF4-FFF2-40B4-BE49-F238E27FC236}">
                  <a16:creationId xmlns:a16="http://schemas.microsoft.com/office/drawing/2014/main" id="{8C8F67C8-6DA1-15BA-FC92-D5A003B40BDD}"/>
                </a:ext>
              </a:extLst>
            </p:cNvPr>
            <p:cNvSpPr/>
            <p:nvPr/>
          </p:nvSpPr>
          <p:spPr>
            <a:xfrm rot="-2922755">
              <a:off x="5437918" y="2591865"/>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1342;p24">
              <a:extLst>
                <a:ext uri="{FF2B5EF4-FFF2-40B4-BE49-F238E27FC236}">
                  <a16:creationId xmlns:a16="http://schemas.microsoft.com/office/drawing/2014/main" id="{C56D91D3-98F5-760A-BAD7-A028E93B2E14}"/>
                </a:ext>
              </a:extLst>
            </p:cNvPr>
            <p:cNvSpPr/>
            <p:nvPr/>
          </p:nvSpPr>
          <p:spPr>
            <a:xfrm rot="-2922755">
              <a:off x="5433342" y="2552907"/>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1343;p24">
              <a:extLst>
                <a:ext uri="{FF2B5EF4-FFF2-40B4-BE49-F238E27FC236}">
                  <a16:creationId xmlns:a16="http://schemas.microsoft.com/office/drawing/2014/main" id="{DCE3DD82-F300-9D2F-78F5-D23624BE9655}"/>
                </a:ext>
              </a:extLst>
            </p:cNvPr>
            <p:cNvSpPr/>
            <p:nvPr/>
          </p:nvSpPr>
          <p:spPr>
            <a:xfrm rot="-2922755">
              <a:off x="5598286" y="3002407"/>
              <a:ext cx="50137" cy="36950"/>
            </a:xfrm>
            <a:custGeom>
              <a:avLst/>
              <a:gdLst/>
              <a:ahLst/>
              <a:cxnLst/>
              <a:rect l="l" t="t" r="r" b="b"/>
              <a:pathLst>
                <a:path w="403" h="297" extrusionOk="0">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1344;p24">
              <a:extLst>
                <a:ext uri="{FF2B5EF4-FFF2-40B4-BE49-F238E27FC236}">
                  <a16:creationId xmlns:a16="http://schemas.microsoft.com/office/drawing/2014/main" id="{BC1E67C9-D9AD-F7B2-CA66-ECFA7219974A}"/>
                </a:ext>
              </a:extLst>
            </p:cNvPr>
            <p:cNvSpPr/>
            <p:nvPr/>
          </p:nvSpPr>
          <p:spPr>
            <a:xfrm rot="-2922755">
              <a:off x="5549724" y="2523305"/>
              <a:ext cx="49515" cy="37572"/>
            </a:xfrm>
            <a:custGeom>
              <a:avLst/>
              <a:gdLst/>
              <a:ahLst/>
              <a:cxnLst/>
              <a:rect l="l" t="t" r="r" b="b"/>
              <a:pathLst>
                <a:path w="398" h="302" extrusionOk="0">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1345;p24">
              <a:extLst>
                <a:ext uri="{FF2B5EF4-FFF2-40B4-BE49-F238E27FC236}">
                  <a16:creationId xmlns:a16="http://schemas.microsoft.com/office/drawing/2014/main" id="{6B2819D4-DC96-495E-9E15-274A75DA4778}"/>
                </a:ext>
              </a:extLst>
            </p:cNvPr>
            <p:cNvSpPr/>
            <p:nvPr/>
          </p:nvSpPr>
          <p:spPr>
            <a:xfrm rot="-2922755">
              <a:off x="5609283" y="2966446"/>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1346;p24">
              <a:extLst>
                <a:ext uri="{FF2B5EF4-FFF2-40B4-BE49-F238E27FC236}">
                  <a16:creationId xmlns:a16="http://schemas.microsoft.com/office/drawing/2014/main" id="{F48E7AB0-93FF-7F88-C6CE-F79A27D6171F}"/>
                </a:ext>
              </a:extLst>
            </p:cNvPr>
            <p:cNvSpPr/>
            <p:nvPr/>
          </p:nvSpPr>
          <p:spPr>
            <a:xfrm rot="-2922755">
              <a:off x="5606063" y="2931370"/>
              <a:ext cx="17791" cy="13934"/>
            </a:xfrm>
            <a:custGeom>
              <a:avLst/>
              <a:gdLst/>
              <a:ahLst/>
              <a:cxnLst/>
              <a:rect l="l" t="t" r="r" b="b"/>
              <a:pathLst>
                <a:path w="143" h="112" extrusionOk="0">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1347;p24">
              <a:extLst>
                <a:ext uri="{FF2B5EF4-FFF2-40B4-BE49-F238E27FC236}">
                  <a16:creationId xmlns:a16="http://schemas.microsoft.com/office/drawing/2014/main" id="{772CB2F5-D1C2-BA4F-69E2-6CF4CF2CD6D9}"/>
                </a:ext>
              </a:extLst>
            </p:cNvPr>
            <p:cNvSpPr/>
            <p:nvPr/>
          </p:nvSpPr>
          <p:spPr>
            <a:xfrm rot="-2922755">
              <a:off x="5602127" y="2897037"/>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1348;p24">
              <a:extLst>
                <a:ext uri="{FF2B5EF4-FFF2-40B4-BE49-F238E27FC236}">
                  <a16:creationId xmlns:a16="http://schemas.microsoft.com/office/drawing/2014/main" id="{D991FEC2-1F3C-EB7B-88DE-9AD83D7916A1}"/>
                </a:ext>
              </a:extLst>
            </p:cNvPr>
            <p:cNvSpPr/>
            <p:nvPr/>
          </p:nvSpPr>
          <p:spPr>
            <a:xfrm rot="-2922755">
              <a:off x="5598906" y="2861836"/>
              <a:ext cx="17791" cy="13934"/>
            </a:xfrm>
            <a:custGeom>
              <a:avLst/>
              <a:gdLst/>
              <a:ahLst/>
              <a:cxnLst/>
              <a:rect l="l" t="t" r="r" b="b"/>
              <a:pathLst>
                <a:path w="143" h="112" extrusionOk="0">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1349;p24">
              <a:extLst>
                <a:ext uri="{FF2B5EF4-FFF2-40B4-BE49-F238E27FC236}">
                  <a16:creationId xmlns:a16="http://schemas.microsoft.com/office/drawing/2014/main" id="{108DEF9F-DC73-F98C-BE1A-A3391FA558A4}"/>
                </a:ext>
              </a:extLst>
            </p:cNvPr>
            <p:cNvSpPr/>
            <p:nvPr/>
          </p:nvSpPr>
          <p:spPr>
            <a:xfrm rot="-2922755">
              <a:off x="5595689" y="2827167"/>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1350;p24">
              <a:extLst>
                <a:ext uri="{FF2B5EF4-FFF2-40B4-BE49-F238E27FC236}">
                  <a16:creationId xmlns:a16="http://schemas.microsoft.com/office/drawing/2014/main" id="{005C6882-EBE3-5BAB-2827-666104BCF2C3}"/>
                </a:ext>
              </a:extLst>
            </p:cNvPr>
            <p:cNvSpPr/>
            <p:nvPr/>
          </p:nvSpPr>
          <p:spPr>
            <a:xfrm rot="-2922755">
              <a:off x="5591358" y="2792086"/>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1351;p24">
              <a:extLst>
                <a:ext uri="{FF2B5EF4-FFF2-40B4-BE49-F238E27FC236}">
                  <a16:creationId xmlns:a16="http://schemas.microsoft.com/office/drawing/2014/main" id="{0284146D-C385-9E58-F091-71A31EB3462D}"/>
                </a:ext>
              </a:extLst>
            </p:cNvPr>
            <p:cNvSpPr/>
            <p:nvPr/>
          </p:nvSpPr>
          <p:spPr>
            <a:xfrm rot="-2922755">
              <a:off x="5588278" y="2756946"/>
              <a:ext cx="17791" cy="14307"/>
            </a:xfrm>
            <a:custGeom>
              <a:avLst/>
              <a:gdLst/>
              <a:ahLst/>
              <a:cxnLst/>
              <a:rect l="l" t="t" r="r" b="b"/>
              <a:pathLst>
                <a:path w="143" h="115" extrusionOk="0">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1352;p24">
              <a:extLst>
                <a:ext uri="{FF2B5EF4-FFF2-40B4-BE49-F238E27FC236}">
                  <a16:creationId xmlns:a16="http://schemas.microsoft.com/office/drawing/2014/main" id="{896E5F68-D952-AB29-9E05-ED372EC9645D}"/>
                </a:ext>
              </a:extLst>
            </p:cNvPr>
            <p:cNvSpPr/>
            <p:nvPr/>
          </p:nvSpPr>
          <p:spPr>
            <a:xfrm rot="-2922755">
              <a:off x="5584202" y="272267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1353;p24">
              <a:extLst>
                <a:ext uri="{FF2B5EF4-FFF2-40B4-BE49-F238E27FC236}">
                  <a16:creationId xmlns:a16="http://schemas.microsoft.com/office/drawing/2014/main" id="{18ED334E-7F25-F9E8-5B0B-0CF09EC28169}"/>
                </a:ext>
              </a:extLst>
            </p:cNvPr>
            <p:cNvSpPr/>
            <p:nvPr/>
          </p:nvSpPr>
          <p:spPr>
            <a:xfrm rot="-2922755">
              <a:off x="5580982" y="2687476"/>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1354;p24">
              <a:extLst>
                <a:ext uri="{FF2B5EF4-FFF2-40B4-BE49-F238E27FC236}">
                  <a16:creationId xmlns:a16="http://schemas.microsoft.com/office/drawing/2014/main" id="{4B437E1E-A7DE-6C1C-87C5-EB9F7C4FE95F}"/>
                </a:ext>
              </a:extLst>
            </p:cNvPr>
            <p:cNvSpPr/>
            <p:nvPr/>
          </p:nvSpPr>
          <p:spPr>
            <a:xfrm rot="-2922755">
              <a:off x="5577764" y="2652807"/>
              <a:ext cx="17666" cy="13436"/>
            </a:xfrm>
            <a:custGeom>
              <a:avLst/>
              <a:gdLst/>
              <a:ahLst/>
              <a:cxnLst/>
              <a:rect l="l" t="t" r="r" b="b"/>
              <a:pathLst>
                <a:path w="142" h="108"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1355;p24">
              <a:extLst>
                <a:ext uri="{FF2B5EF4-FFF2-40B4-BE49-F238E27FC236}">
                  <a16:creationId xmlns:a16="http://schemas.microsoft.com/office/drawing/2014/main" id="{491264D0-8F34-587B-8C07-A439AF9025ED}"/>
                </a:ext>
              </a:extLst>
            </p:cNvPr>
            <p:cNvSpPr/>
            <p:nvPr/>
          </p:nvSpPr>
          <p:spPr>
            <a:xfrm rot="-2922755">
              <a:off x="5573537" y="2617679"/>
              <a:ext cx="18661" cy="13561"/>
            </a:xfrm>
            <a:custGeom>
              <a:avLst/>
              <a:gdLst/>
              <a:ahLst/>
              <a:cxnLst/>
              <a:rect l="l" t="t" r="r" b="b"/>
              <a:pathLst>
                <a:path w="150" h="109" extrusionOk="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1356;p24">
              <a:extLst>
                <a:ext uri="{FF2B5EF4-FFF2-40B4-BE49-F238E27FC236}">
                  <a16:creationId xmlns:a16="http://schemas.microsoft.com/office/drawing/2014/main" id="{EB4C6EB9-A865-DB11-2614-9C6E9F6B9469}"/>
                </a:ext>
              </a:extLst>
            </p:cNvPr>
            <p:cNvSpPr/>
            <p:nvPr/>
          </p:nvSpPr>
          <p:spPr>
            <a:xfrm rot="-2922755">
              <a:off x="5570655" y="2583252"/>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1357;p24">
              <a:extLst>
                <a:ext uri="{FF2B5EF4-FFF2-40B4-BE49-F238E27FC236}">
                  <a16:creationId xmlns:a16="http://schemas.microsoft.com/office/drawing/2014/main" id="{3608EBAB-4B62-A4F0-B06B-F376712F02F0}"/>
                </a:ext>
              </a:extLst>
            </p:cNvPr>
            <p:cNvSpPr/>
            <p:nvPr/>
          </p:nvSpPr>
          <p:spPr>
            <a:xfrm rot="-2922755">
              <a:off x="5721557" y="297949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1358;p24">
              <a:extLst>
                <a:ext uri="{FF2B5EF4-FFF2-40B4-BE49-F238E27FC236}">
                  <a16:creationId xmlns:a16="http://schemas.microsoft.com/office/drawing/2014/main" id="{19D27A82-BAF3-A485-FDF4-7153417AEE28}"/>
                </a:ext>
              </a:extLst>
            </p:cNvPr>
            <p:cNvSpPr/>
            <p:nvPr/>
          </p:nvSpPr>
          <p:spPr>
            <a:xfrm rot="-2922755">
              <a:off x="5672423" y="2558038"/>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1359;p24">
              <a:extLst>
                <a:ext uri="{FF2B5EF4-FFF2-40B4-BE49-F238E27FC236}">
                  <a16:creationId xmlns:a16="http://schemas.microsoft.com/office/drawing/2014/main" id="{E95A57D4-E287-B53B-197C-47A835A07A4C}"/>
                </a:ext>
              </a:extLst>
            </p:cNvPr>
            <p:cNvSpPr/>
            <p:nvPr/>
          </p:nvSpPr>
          <p:spPr>
            <a:xfrm rot="-2922755">
              <a:off x="5726983" y="2949659"/>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1360;p24">
              <a:extLst>
                <a:ext uri="{FF2B5EF4-FFF2-40B4-BE49-F238E27FC236}">
                  <a16:creationId xmlns:a16="http://schemas.microsoft.com/office/drawing/2014/main" id="{515CFE42-69BA-5BC0-B6AB-EC7353F361B4}"/>
                </a:ext>
              </a:extLst>
            </p:cNvPr>
            <p:cNvSpPr/>
            <p:nvPr/>
          </p:nvSpPr>
          <p:spPr>
            <a:xfrm rot="-2922755">
              <a:off x="5724523" y="2919073"/>
              <a:ext cx="17542" cy="13561"/>
            </a:xfrm>
            <a:custGeom>
              <a:avLst/>
              <a:gdLst/>
              <a:ahLst/>
              <a:cxnLst/>
              <a:rect l="l" t="t" r="r" b="b"/>
              <a:pathLst>
                <a:path w="141" h="109" extrusionOk="0">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1361;p24">
              <a:extLst>
                <a:ext uri="{FF2B5EF4-FFF2-40B4-BE49-F238E27FC236}">
                  <a16:creationId xmlns:a16="http://schemas.microsoft.com/office/drawing/2014/main" id="{29AE5F19-9252-31C9-EEAA-FB1F9743388A}"/>
                </a:ext>
              </a:extLst>
            </p:cNvPr>
            <p:cNvSpPr/>
            <p:nvPr/>
          </p:nvSpPr>
          <p:spPr>
            <a:xfrm rot="-2922755">
              <a:off x="5720667" y="2887878"/>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1362;p24">
              <a:extLst>
                <a:ext uri="{FF2B5EF4-FFF2-40B4-BE49-F238E27FC236}">
                  <a16:creationId xmlns:a16="http://schemas.microsoft.com/office/drawing/2014/main" id="{E46ED248-B856-72C8-0408-C5654CD8F74F}"/>
                </a:ext>
              </a:extLst>
            </p:cNvPr>
            <p:cNvSpPr/>
            <p:nvPr/>
          </p:nvSpPr>
          <p:spPr>
            <a:xfrm rot="-2922755">
              <a:off x="5717827" y="2857476"/>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1363;p24">
              <a:extLst>
                <a:ext uri="{FF2B5EF4-FFF2-40B4-BE49-F238E27FC236}">
                  <a16:creationId xmlns:a16="http://schemas.microsoft.com/office/drawing/2014/main" id="{A4C4D297-5742-9BDE-E711-300C310B3AAD}"/>
                </a:ext>
              </a:extLst>
            </p:cNvPr>
            <p:cNvSpPr/>
            <p:nvPr/>
          </p:nvSpPr>
          <p:spPr>
            <a:xfrm rot="-2922755">
              <a:off x="5715219" y="2826688"/>
              <a:ext cx="17542" cy="13436"/>
            </a:xfrm>
            <a:custGeom>
              <a:avLst/>
              <a:gdLst/>
              <a:ahLst/>
              <a:cxnLst/>
              <a:rect l="l" t="t" r="r" b="b"/>
              <a:pathLst>
                <a:path w="141" h="108" extrusionOk="0">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1364;p24">
              <a:extLst>
                <a:ext uri="{FF2B5EF4-FFF2-40B4-BE49-F238E27FC236}">
                  <a16:creationId xmlns:a16="http://schemas.microsoft.com/office/drawing/2014/main" id="{F16F9B43-EDB1-30D8-ECFC-861AA1D8ED97}"/>
                </a:ext>
              </a:extLst>
            </p:cNvPr>
            <p:cNvSpPr/>
            <p:nvPr/>
          </p:nvSpPr>
          <p:spPr>
            <a:xfrm rot="-2922755">
              <a:off x="5711316" y="2795390"/>
              <a:ext cx="18786" cy="14307"/>
            </a:xfrm>
            <a:custGeom>
              <a:avLst/>
              <a:gdLst/>
              <a:ahLst/>
              <a:cxnLst/>
              <a:rect l="l" t="t" r="r" b="b"/>
              <a:pathLst>
                <a:path w="151" h="115" extrusionOk="0">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1365;p24">
              <a:extLst>
                <a:ext uri="{FF2B5EF4-FFF2-40B4-BE49-F238E27FC236}">
                  <a16:creationId xmlns:a16="http://schemas.microsoft.com/office/drawing/2014/main" id="{C61C67F4-A412-5CD0-32C2-68B232A3F3B9}"/>
                </a:ext>
              </a:extLst>
            </p:cNvPr>
            <p:cNvSpPr/>
            <p:nvPr/>
          </p:nvSpPr>
          <p:spPr>
            <a:xfrm rot="-2922755">
              <a:off x="5708523" y="2765091"/>
              <a:ext cx="17915" cy="13436"/>
            </a:xfrm>
            <a:custGeom>
              <a:avLst/>
              <a:gdLst/>
              <a:ahLst/>
              <a:cxnLst/>
              <a:rect l="l" t="t" r="r" b="b"/>
              <a:pathLst>
                <a:path w="144" h="108" extrusionOk="0">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1366;p24">
              <a:extLst>
                <a:ext uri="{FF2B5EF4-FFF2-40B4-BE49-F238E27FC236}">
                  <a16:creationId xmlns:a16="http://schemas.microsoft.com/office/drawing/2014/main" id="{1984476B-D804-DA17-649F-058FE4CB5393}"/>
                </a:ext>
              </a:extLst>
            </p:cNvPr>
            <p:cNvSpPr/>
            <p:nvPr/>
          </p:nvSpPr>
          <p:spPr>
            <a:xfrm rot="-2922755">
              <a:off x="5705089" y="273455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1367;p24">
              <a:extLst>
                <a:ext uri="{FF2B5EF4-FFF2-40B4-BE49-F238E27FC236}">
                  <a16:creationId xmlns:a16="http://schemas.microsoft.com/office/drawing/2014/main" id="{9EBBA48E-17A3-BB79-77E9-C1E870A7E501}"/>
                </a:ext>
              </a:extLst>
            </p:cNvPr>
            <p:cNvSpPr/>
            <p:nvPr/>
          </p:nvSpPr>
          <p:spPr>
            <a:xfrm rot="-2922755">
              <a:off x="5702228" y="2703357"/>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1368;p24">
              <a:extLst>
                <a:ext uri="{FF2B5EF4-FFF2-40B4-BE49-F238E27FC236}">
                  <a16:creationId xmlns:a16="http://schemas.microsoft.com/office/drawing/2014/main" id="{F18F6DD6-927F-5B4C-CD3D-F73C33FC9961}"/>
                </a:ext>
              </a:extLst>
            </p:cNvPr>
            <p:cNvSpPr/>
            <p:nvPr/>
          </p:nvSpPr>
          <p:spPr>
            <a:xfrm rot="-2922755">
              <a:off x="5699219" y="2672582"/>
              <a:ext cx="17915" cy="13561"/>
            </a:xfrm>
            <a:custGeom>
              <a:avLst/>
              <a:gdLst/>
              <a:ahLst/>
              <a:cxnLst/>
              <a:rect l="l" t="t" r="r" b="b"/>
              <a:pathLst>
                <a:path w="144" h="109" extrusionOk="0">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1369;p24">
              <a:extLst>
                <a:ext uri="{FF2B5EF4-FFF2-40B4-BE49-F238E27FC236}">
                  <a16:creationId xmlns:a16="http://schemas.microsoft.com/office/drawing/2014/main" id="{DA4EA3CA-1523-FB2B-2DB8-BE5EEE114BD6}"/>
                </a:ext>
              </a:extLst>
            </p:cNvPr>
            <p:cNvSpPr/>
            <p:nvPr/>
          </p:nvSpPr>
          <p:spPr>
            <a:xfrm rot="-2922755">
              <a:off x="5695933" y="2642494"/>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1370;p24">
              <a:extLst>
                <a:ext uri="{FF2B5EF4-FFF2-40B4-BE49-F238E27FC236}">
                  <a16:creationId xmlns:a16="http://schemas.microsoft.com/office/drawing/2014/main" id="{0ACE19CF-F242-08DE-D90C-FAE5CE552B7A}"/>
                </a:ext>
              </a:extLst>
            </p:cNvPr>
            <p:cNvSpPr/>
            <p:nvPr/>
          </p:nvSpPr>
          <p:spPr>
            <a:xfrm rot="-2922755">
              <a:off x="5692924" y="2610848"/>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1371;p24">
              <a:extLst>
                <a:ext uri="{FF2B5EF4-FFF2-40B4-BE49-F238E27FC236}">
                  <a16:creationId xmlns:a16="http://schemas.microsoft.com/office/drawing/2014/main" id="{5C41E680-DA61-EF15-7980-AAAC1E0593EB}"/>
                </a:ext>
              </a:extLst>
            </p:cNvPr>
            <p:cNvSpPr/>
            <p:nvPr/>
          </p:nvSpPr>
          <p:spPr>
            <a:xfrm rot="-2922755">
              <a:off x="5826582" y="2955683"/>
              <a:ext cx="37323" cy="36452"/>
            </a:xfrm>
            <a:custGeom>
              <a:avLst/>
              <a:gdLst/>
              <a:ahLst/>
              <a:cxnLst/>
              <a:rect l="l" t="t" r="r" b="b"/>
              <a:pathLst>
                <a:path w="300" h="293" extrusionOk="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1372;p24">
              <a:extLst>
                <a:ext uri="{FF2B5EF4-FFF2-40B4-BE49-F238E27FC236}">
                  <a16:creationId xmlns:a16="http://schemas.microsoft.com/office/drawing/2014/main" id="{73F7D1C7-19EB-8D2D-6CAE-DD4F639D6035}"/>
                </a:ext>
              </a:extLst>
            </p:cNvPr>
            <p:cNvSpPr/>
            <p:nvPr/>
          </p:nvSpPr>
          <p:spPr>
            <a:xfrm rot="-2922755">
              <a:off x="5788657" y="2589713"/>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1373;p24">
              <a:extLst>
                <a:ext uri="{FF2B5EF4-FFF2-40B4-BE49-F238E27FC236}">
                  <a16:creationId xmlns:a16="http://schemas.microsoft.com/office/drawing/2014/main" id="{F5018B38-9A59-FF9B-2A3F-C6947937A043}"/>
                </a:ext>
              </a:extLst>
            </p:cNvPr>
            <p:cNvSpPr/>
            <p:nvPr/>
          </p:nvSpPr>
          <p:spPr>
            <a:xfrm rot="-2922755">
              <a:off x="5832799" y="293123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1374;p24">
              <a:extLst>
                <a:ext uri="{FF2B5EF4-FFF2-40B4-BE49-F238E27FC236}">
                  <a16:creationId xmlns:a16="http://schemas.microsoft.com/office/drawing/2014/main" id="{52F395A2-6AF9-983F-5597-D205B2D5588B}"/>
                </a:ext>
              </a:extLst>
            </p:cNvPr>
            <p:cNvSpPr/>
            <p:nvPr/>
          </p:nvSpPr>
          <p:spPr>
            <a:xfrm rot="-2922755">
              <a:off x="5829262" y="2903930"/>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1375;p24">
              <a:extLst>
                <a:ext uri="{FF2B5EF4-FFF2-40B4-BE49-F238E27FC236}">
                  <a16:creationId xmlns:a16="http://schemas.microsoft.com/office/drawing/2014/main" id="{07F92CC5-6000-1903-9C3B-A225B773292F}"/>
                </a:ext>
              </a:extLst>
            </p:cNvPr>
            <p:cNvSpPr/>
            <p:nvPr/>
          </p:nvSpPr>
          <p:spPr>
            <a:xfrm rot="-2922755">
              <a:off x="5827068" y="2877392"/>
              <a:ext cx="17791" cy="14307"/>
            </a:xfrm>
            <a:custGeom>
              <a:avLst/>
              <a:gdLst/>
              <a:ahLst/>
              <a:cxnLst/>
              <a:rect l="l" t="t" r="r" b="b"/>
              <a:pathLst>
                <a:path w="143" h="115" extrusionOk="0">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1376;p24">
              <a:extLst>
                <a:ext uri="{FF2B5EF4-FFF2-40B4-BE49-F238E27FC236}">
                  <a16:creationId xmlns:a16="http://schemas.microsoft.com/office/drawing/2014/main" id="{EC4D8128-587B-109C-2F2F-09157BD9540F}"/>
                </a:ext>
              </a:extLst>
            </p:cNvPr>
            <p:cNvSpPr/>
            <p:nvPr/>
          </p:nvSpPr>
          <p:spPr>
            <a:xfrm rot="-2922755">
              <a:off x="5824471" y="2850462"/>
              <a:ext cx="17791" cy="13934"/>
            </a:xfrm>
            <a:custGeom>
              <a:avLst/>
              <a:gdLst/>
              <a:ahLst/>
              <a:cxnLst/>
              <a:rect l="l" t="t" r="r" b="b"/>
              <a:pathLst>
                <a:path w="143" h="112" extrusionOk="0">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1377;p24">
              <a:extLst>
                <a:ext uri="{FF2B5EF4-FFF2-40B4-BE49-F238E27FC236}">
                  <a16:creationId xmlns:a16="http://schemas.microsoft.com/office/drawing/2014/main" id="{31450A00-DA5E-DB1F-1CBA-5862679D2A68}"/>
                </a:ext>
              </a:extLst>
            </p:cNvPr>
            <p:cNvSpPr/>
            <p:nvPr/>
          </p:nvSpPr>
          <p:spPr>
            <a:xfrm rot="-2922755">
              <a:off x="5821451" y="2824299"/>
              <a:ext cx="17791" cy="13934"/>
            </a:xfrm>
            <a:custGeom>
              <a:avLst/>
              <a:gdLst/>
              <a:ahLst/>
              <a:cxnLst/>
              <a:rect l="l" t="t" r="r" b="b"/>
              <a:pathLst>
                <a:path w="143" h="112" extrusionOk="0">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1378;p24">
              <a:extLst>
                <a:ext uri="{FF2B5EF4-FFF2-40B4-BE49-F238E27FC236}">
                  <a16:creationId xmlns:a16="http://schemas.microsoft.com/office/drawing/2014/main" id="{F1218FE9-F0A4-6D34-8A96-647521C0FAC6}"/>
                </a:ext>
              </a:extLst>
            </p:cNvPr>
            <p:cNvSpPr/>
            <p:nvPr/>
          </p:nvSpPr>
          <p:spPr>
            <a:xfrm rot="-2922755">
              <a:off x="5818948" y="2797451"/>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1379;p24">
              <a:extLst>
                <a:ext uri="{FF2B5EF4-FFF2-40B4-BE49-F238E27FC236}">
                  <a16:creationId xmlns:a16="http://schemas.microsoft.com/office/drawing/2014/main" id="{A27A1D4D-DB50-35D5-BBC9-5901EE5951D1}"/>
                </a:ext>
              </a:extLst>
            </p:cNvPr>
            <p:cNvSpPr/>
            <p:nvPr/>
          </p:nvSpPr>
          <p:spPr>
            <a:xfrm rot="-2922755">
              <a:off x="5815758" y="2770914"/>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1380;p24">
              <a:extLst>
                <a:ext uri="{FF2B5EF4-FFF2-40B4-BE49-F238E27FC236}">
                  <a16:creationId xmlns:a16="http://schemas.microsoft.com/office/drawing/2014/main" id="{4AC823CF-CF71-3F95-7044-934FAE160C28}"/>
                </a:ext>
              </a:extLst>
            </p:cNvPr>
            <p:cNvSpPr/>
            <p:nvPr/>
          </p:nvSpPr>
          <p:spPr>
            <a:xfrm rot="-2922755">
              <a:off x="5813518" y="2744398"/>
              <a:ext cx="17791" cy="13436"/>
            </a:xfrm>
            <a:custGeom>
              <a:avLst/>
              <a:gdLst/>
              <a:ahLst/>
              <a:cxnLst/>
              <a:rect l="l" t="t" r="r" b="b"/>
              <a:pathLst>
                <a:path w="143" h="108" extrusionOk="0">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1381;p24">
              <a:extLst>
                <a:ext uri="{FF2B5EF4-FFF2-40B4-BE49-F238E27FC236}">
                  <a16:creationId xmlns:a16="http://schemas.microsoft.com/office/drawing/2014/main" id="{BA5A1559-7000-E22C-D766-1FA3A3A6E358}"/>
                </a:ext>
              </a:extLst>
            </p:cNvPr>
            <p:cNvSpPr/>
            <p:nvPr/>
          </p:nvSpPr>
          <p:spPr>
            <a:xfrm rot="-2922755">
              <a:off x="5810235" y="271777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1382;p24">
              <a:extLst>
                <a:ext uri="{FF2B5EF4-FFF2-40B4-BE49-F238E27FC236}">
                  <a16:creationId xmlns:a16="http://schemas.microsoft.com/office/drawing/2014/main" id="{6F27A787-2C3A-E88D-E728-11B625266C7B}"/>
                </a:ext>
              </a:extLst>
            </p:cNvPr>
            <p:cNvSpPr/>
            <p:nvPr/>
          </p:nvSpPr>
          <p:spPr>
            <a:xfrm rot="-2922755">
              <a:off x="5808041" y="2691241"/>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1383;p24">
              <a:extLst>
                <a:ext uri="{FF2B5EF4-FFF2-40B4-BE49-F238E27FC236}">
                  <a16:creationId xmlns:a16="http://schemas.microsoft.com/office/drawing/2014/main" id="{EFCCEA35-B43E-F2B1-F95C-91440C6D01AA}"/>
                </a:ext>
              </a:extLst>
            </p:cNvPr>
            <p:cNvSpPr/>
            <p:nvPr/>
          </p:nvSpPr>
          <p:spPr>
            <a:xfrm rot="-2922755">
              <a:off x="5805570" y="2664366"/>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1384;p24">
              <a:extLst>
                <a:ext uri="{FF2B5EF4-FFF2-40B4-BE49-F238E27FC236}">
                  <a16:creationId xmlns:a16="http://schemas.microsoft.com/office/drawing/2014/main" id="{33A074AC-3847-01DD-CCD9-65A4E7C4C1FF}"/>
                </a:ext>
              </a:extLst>
            </p:cNvPr>
            <p:cNvSpPr/>
            <p:nvPr/>
          </p:nvSpPr>
          <p:spPr>
            <a:xfrm rot="-2922755">
              <a:off x="5802402" y="2637876"/>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1385;p24">
              <a:extLst>
                <a:ext uri="{FF2B5EF4-FFF2-40B4-BE49-F238E27FC236}">
                  <a16:creationId xmlns:a16="http://schemas.microsoft.com/office/drawing/2014/main" id="{ADA17EC3-AAB3-D07D-320D-8182AD3D79EA}"/>
                </a:ext>
              </a:extLst>
            </p:cNvPr>
            <p:cNvSpPr/>
            <p:nvPr/>
          </p:nvSpPr>
          <p:spPr>
            <a:xfrm rot="-2922755">
              <a:off x="5920248" y="2929683"/>
              <a:ext cx="37447" cy="37323"/>
            </a:xfrm>
            <a:custGeom>
              <a:avLst/>
              <a:gdLst/>
              <a:ahLst/>
              <a:cxnLst/>
              <a:rect l="l" t="t" r="r" b="b"/>
              <a:pathLst>
                <a:path w="301" h="300" extrusionOk="0">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1386;p24">
              <a:extLst>
                <a:ext uri="{FF2B5EF4-FFF2-40B4-BE49-F238E27FC236}">
                  <a16:creationId xmlns:a16="http://schemas.microsoft.com/office/drawing/2014/main" id="{039D50B8-92A8-80CB-CE8B-BA0E96EA2166}"/>
                </a:ext>
              </a:extLst>
            </p:cNvPr>
            <p:cNvSpPr/>
            <p:nvPr/>
          </p:nvSpPr>
          <p:spPr>
            <a:xfrm rot="-2922755">
              <a:off x="5882672" y="2620014"/>
              <a:ext cx="49142" cy="37323"/>
            </a:xfrm>
            <a:custGeom>
              <a:avLst/>
              <a:gdLst/>
              <a:ahLst/>
              <a:cxnLst/>
              <a:rect l="l" t="t" r="r" b="b"/>
              <a:pathLst>
                <a:path w="395" h="300" extrusionOk="0">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1387;p24">
              <a:extLst>
                <a:ext uri="{FF2B5EF4-FFF2-40B4-BE49-F238E27FC236}">
                  <a16:creationId xmlns:a16="http://schemas.microsoft.com/office/drawing/2014/main" id="{34978796-81BB-DA3C-AFAD-A9BC7383A549}"/>
                </a:ext>
              </a:extLst>
            </p:cNvPr>
            <p:cNvSpPr/>
            <p:nvPr/>
          </p:nvSpPr>
          <p:spPr>
            <a:xfrm rot="-2922755">
              <a:off x="5926506" y="2910584"/>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1388;p24">
              <a:extLst>
                <a:ext uri="{FF2B5EF4-FFF2-40B4-BE49-F238E27FC236}">
                  <a16:creationId xmlns:a16="http://schemas.microsoft.com/office/drawing/2014/main" id="{75330FDD-6115-B7A9-9291-8084421C7EAA}"/>
                </a:ext>
              </a:extLst>
            </p:cNvPr>
            <p:cNvSpPr/>
            <p:nvPr/>
          </p:nvSpPr>
          <p:spPr>
            <a:xfrm rot="-2922755">
              <a:off x="5924555" y="2887518"/>
              <a:ext cx="17791" cy="13934"/>
            </a:xfrm>
            <a:custGeom>
              <a:avLst/>
              <a:gdLst/>
              <a:ahLst/>
              <a:cxnLst/>
              <a:rect l="l" t="t" r="r" b="b"/>
              <a:pathLst>
                <a:path w="143" h="112" extrusionOk="0">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1389;p24">
              <a:extLst>
                <a:ext uri="{FF2B5EF4-FFF2-40B4-BE49-F238E27FC236}">
                  <a16:creationId xmlns:a16="http://schemas.microsoft.com/office/drawing/2014/main" id="{ABAE9D4A-EB0F-9887-AB5A-6FA64E984DCE}"/>
                </a:ext>
              </a:extLst>
            </p:cNvPr>
            <p:cNvSpPr/>
            <p:nvPr/>
          </p:nvSpPr>
          <p:spPr>
            <a:xfrm rot="-2922755">
              <a:off x="5921768" y="2864956"/>
              <a:ext cx="18786" cy="14307"/>
            </a:xfrm>
            <a:custGeom>
              <a:avLst/>
              <a:gdLst/>
              <a:ahLst/>
              <a:cxnLst/>
              <a:rect l="l" t="t" r="r" b="b"/>
              <a:pathLst>
                <a:path w="151" h="115" extrusionOk="0">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1390;p24">
              <a:extLst>
                <a:ext uri="{FF2B5EF4-FFF2-40B4-BE49-F238E27FC236}">
                  <a16:creationId xmlns:a16="http://schemas.microsoft.com/office/drawing/2014/main" id="{2688A4A1-0F8B-296C-4AA8-B5491105EA58}"/>
                </a:ext>
              </a:extLst>
            </p:cNvPr>
            <p:cNvSpPr/>
            <p:nvPr/>
          </p:nvSpPr>
          <p:spPr>
            <a:xfrm rot="-2922755">
              <a:off x="5920194" y="2843098"/>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1391;p24">
              <a:extLst>
                <a:ext uri="{FF2B5EF4-FFF2-40B4-BE49-F238E27FC236}">
                  <a16:creationId xmlns:a16="http://schemas.microsoft.com/office/drawing/2014/main" id="{E7CC0DF8-A5F2-3100-E5BC-38C5B7593EBC}"/>
                </a:ext>
              </a:extLst>
            </p:cNvPr>
            <p:cNvSpPr/>
            <p:nvPr/>
          </p:nvSpPr>
          <p:spPr>
            <a:xfrm rot="-2922755">
              <a:off x="5917178" y="2820526"/>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1392;p24">
              <a:extLst>
                <a:ext uri="{FF2B5EF4-FFF2-40B4-BE49-F238E27FC236}">
                  <a16:creationId xmlns:a16="http://schemas.microsoft.com/office/drawing/2014/main" id="{52D607F9-CE9C-3E21-3657-BD753704EADE}"/>
                </a:ext>
              </a:extLst>
            </p:cNvPr>
            <p:cNvSpPr/>
            <p:nvPr/>
          </p:nvSpPr>
          <p:spPr>
            <a:xfrm rot="-2922755">
              <a:off x="5915281" y="2797830"/>
              <a:ext cx="17791" cy="13436"/>
            </a:xfrm>
            <a:custGeom>
              <a:avLst/>
              <a:gdLst/>
              <a:ahLst/>
              <a:cxnLst/>
              <a:rect l="l" t="t" r="r" b="b"/>
              <a:pathLst>
                <a:path w="143" h="108" extrusionOk="0">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1393;p24">
              <a:extLst>
                <a:ext uri="{FF2B5EF4-FFF2-40B4-BE49-F238E27FC236}">
                  <a16:creationId xmlns:a16="http://schemas.microsoft.com/office/drawing/2014/main" id="{7BAF31E7-C257-FA11-1285-F387030A337A}"/>
                </a:ext>
              </a:extLst>
            </p:cNvPr>
            <p:cNvSpPr/>
            <p:nvPr/>
          </p:nvSpPr>
          <p:spPr>
            <a:xfrm rot="-2922755">
              <a:off x="5912307" y="2775228"/>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1394;p24">
              <a:extLst>
                <a:ext uri="{FF2B5EF4-FFF2-40B4-BE49-F238E27FC236}">
                  <a16:creationId xmlns:a16="http://schemas.microsoft.com/office/drawing/2014/main" id="{A694449B-CB09-750B-44B6-FE197EFF819F}"/>
                </a:ext>
              </a:extLst>
            </p:cNvPr>
            <p:cNvSpPr/>
            <p:nvPr/>
          </p:nvSpPr>
          <p:spPr>
            <a:xfrm rot="-2922755">
              <a:off x="5910504" y="2752490"/>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1395;p24">
              <a:extLst>
                <a:ext uri="{FF2B5EF4-FFF2-40B4-BE49-F238E27FC236}">
                  <a16:creationId xmlns:a16="http://schemas.microsoft.com/office/drawing/2014/main" id="{8870FB56-79F7-2759-663A-384F6706C6E7}"/>
                </a:ext>
              </a:extLst>
            </p:cNvPr>
            <p:cNvSpPr/>
            <p:nvPr/>
          </p:nvSpPr>
          <p:spPr>
            <a:xfrm rot="-2922755">
              <a:off x="5908403" y="2729617"/>
              <a:ext cx="17791" cy="13934"/>
            </a:xfrm>
            <a:custGeom>
              <a:avLst/>
              <a:gdLst/>
              <a:ahLst/>
              <a:cxnLst/>
              <a:rect l="l" t="t" r="r" b="b"/>
              <a:pathLst>
                <a:path w="143" h="112" extrusionOk="0">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1396;p24">
              <a:extLst>
                <a:ext uri="{FF2B5EF4-FFF2-40B4-BE49-F238E27FC236}">
                  <a16:creationId xmlns:a16="http://schemas.microsoft.com/office/drawing/2014/main" id="{E930CE71-6478-FE85-F6EE-5AED97DA85F0}"/>
                </a:ext>
              </a:extLst>
            </p:cNvPr>
            <p:cNvSpPr/>
            <p:nvPr/>
          </p:nvSpPr>
          <p:spPr>
            <a:xfrm rot="-2922755">
              <a:off x="5906143" y="2708069"/>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1397;p24">
              <a:extLst>
                <a:ext uri="{FF2B5EF4-FFF2-40B4-BE49-F238E27FC236}">
                  <a16:creationId xmlns:a16="http://schemas.microsoft.com/office/drawing/2014/main" id="{9AFD6A84-54A5-3BA7-BCE3-3C6FDDD75DB7}"/>
                </a:ext>
              </a:extLst>
            </p:cNvPr>
            <p:cNvSpPr/>
            <p:nvPr/>
          </p:nvSpPr>
          <p:spPr>
            <a:xfrm rot="-2922755">
              <a:off x="5903949" y="2685114"/>
              <a:ext cx="17542" cy="13436"/>
            </a:xfrm>
            <a:custGeom>
              <a:avLst/>
              <a:gdLst/>
              <a:ahLst/>
              <a:cxnLst/>
              <a:rect l="l" t="t" r="r" b="b"/>
              <a:pathLst>
                <a:path w="141" h="108" extrusionOk="0">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1398;p24">
              <a:extLst>
                <a:ext uri="{FF2B5EF4-FFF2-40B4-BE49-F238E27FC236}">
                  <a16:creationId xmlns:a16="http://schemas.microsoft.com/office/drawing/2014/main" id="{7B17718A-976A-DBAC-15CA-15D368045677}"/>
                </a:ext>
              </a:extLst>
            </p:cNvPr>
            <p:cNvSpPr/>
            <p:nvPr/>
          </p:nvSpPr>
          <p:spPr>
            <a:xfrm rot="-2922755">
              <a:off x="5901083" y="2662475"/>
              <a:ext cx="18661" cy="13436"/>
            </a:xfrm>
            <a:custGeom>
              <a:avLst/>
              <a:gdLst/>
              <a:ahLst/>
              <a:cxnLst/>
              <a:rect l="l" t="t" r="r" b="b"/>
              <a:pathLst>
                <a:path w="150" h="108" extrusionOk="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1399;p24">
              <a:extLst>
                <a:ext uri="{FF2B5EF4-FFF2-40B4-BE49-F238E27FC236}">
                  <a16:creationId xmlns:a16="http://schemas.microsoft.com/office/drawing/2014/main" id="{6DAF9731-617C-8649-CAC6-2AD7784FC45D}"/>
                </a:ext>
              </a:extLst>
            </p:cNvPr>
            <p:cNvSpPr/>
            <p:nvPr/>
          </p:nvSpPr>
          <p:spPr>
            <a:xfrm rot="-2922755">
              <a:off x="5997838" y="2901712"/>
              <a:ext cx="50386" cy="37572"/>
            </a:xfrm>
            <a:custGeom>
              <a:avLst/>
              <a:gdLst/>
              <a:ahLst/>
              <a:cxnLst/>
              <a:rect l="l" t="t" r="r" b="b"/>
              <a:pathLst>
                <a:path w="405" h="302" extrusionOk="0">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1400;p24">
              <a:extLst>
                <a:ext uri="{FF2B5EF4-FFF2-40B4-BE49-F238E27FC236}">
                  <a16:creationId xmlns:a16="http://schemas.microsoft.com/office/drawing/2014/main" id="{913AA29E-E063-5C79-2D54-635CE438270F}"/>
                </a:ext>
              </a:extLst>
            </p:cNvPr>
            <p:cNvSpPr/>
            <p:nvPr/>
          </p:nvSpPr>
          <p:spPr>
            <a:xfrm rot="-2922755">
              <a:off x="6011723" y="2888562"/>
              <a:ext cx="17791" cy="13934"/>
            </a:xfrm>
            <a:custGeom>
              <a:avLst/>
              <a:gdLst/>
              <a:ahLst/>
              <a:cxnLst/>
              <a:rect l="l" t="t" r="r" b="b"/>
              <a:pathLst>
                <a:path w="143" h="112" extrusionOk="0">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1401;p24">
              <a:extLst>
                <a:ext uri="{FF2B5EF4-FFF2-40B4-BE49-F238E27FC236}">
                  <a16:creationId xmlns:a16="http://schemas.microsoft.com/office/drawing/2014/main" id="{A19A7A88-A80B-1D34-C93F-711AFDC82C1C}"/>
                </a:ext>
              </a:extLst>
            </p:cNvPr>
            <p:cNvSpPr/>
            <p:nvPr/>
          </p:nvSpPr>
          <p:spPr>
            <a:xfrm rot="-2922755">
              <a:off x="6009613" y="2870529"/>
              <a:ext cx="18413" cy="13561"/>
            </a:xfrm>
            <a:custGeom>
              <a:avLst/>
              <a:gdLst/>
              <a:ahLst/>
              <a:cxnLst/>
              <a:rect l="l" t="t" r="r" b="b"/>
              <a:pathLst>
                <a:path w="148" h="109" extrusionOk="0">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1402;p24">
              <a:extLst>
                <a:ext uri="{FF2B5EF4-FFF2-40B4-BE49-F238E27FC236}">
                  <a16:creationId xmlns:a16="http://schemas.microsoft.com/office/drawing/2014/main" id="{84680C6E-5C25-A643-A3F5-B10046308E8B}"/>
                </a:ext>
              </a:extLst>
            </p:cNvPr>
            <p:cNvSpPr/>
            <p:nvPr/>
          </p:nvSpPr>
          <p:spPr>
            <a:xfrm rot="-2922755">
              <a:off x="6007858" y="2851881"/>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1403;p24">
              <a:extLst>
                <a:ext uri="{FF2B5EF4-FFF2-40B4-BE49-F238E27FC236}">
                  <a16:creationId xmlns:a16="http://schemas.microsoft.com/office/drawing/2014/main" id="{190C534A-7C70-6D53-ADBC-778DF3CF92AF}"/>
                </a:ext>
              </a:extLst>
            </p:cNvPr>
            <p:cNvSpPr/>
            <p:nvPr/>
          </p:nvSpPr>
          <p:spPr>
            <a:xfrm rot="-2922755">
              <a:off x="6005586" y="2833118"/>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1404;p24">
              <a:extLst>
                <a:ext uri="{FF2B5EF4-FFF2-40B4-BE49-F238E27FC236}">
                  <a16:creationId xmlns:a16="http://schemas.microsoft.com/office/drawing/2014/main" id="{E089E9AF-FCC5-DDBB-B946-ECB9B909CB7C}"/>
                </a:ext>
              </a:extLst>
            </p:cNvPr>
            <p:cNvSpPr/>
            <p:nvPr/>
          </p:nvSpPr>
          <p:spPr>
            <a:xfrm rot="-2922755">
              <a:off x="6004061" y="281522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1405;p24">
              <a:extLst>
                <a:ext uri="{FF2B5EF4-FFF2-40B4-BE49-F238E27FC236}">
                  <a16:creationId xmlns:a16="http://schemas.microsoft.com/office/drawing/2014/main" id="{2E10573A-9038-5C89-149C-7B93630EC7F4}"/>
                </a:ext>
              </a:extLst>
            </p:cNvPr>
            <p:cNvSpPr/>
            <p:nvPr/>
          </p:nvSpPr>
          <p:spPr>
            <a:xfrm rot="-2922755">
              <a:off x="6002372" y="2796074"/>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1406;p24">
              <a:extLst>
                <a:ext uri="{FF2B5EF4-FFF2-40B4-BE49-F238E27FC236}">
                  <a16:creationId xmlns:a16="http://schemas.microsoft.com/office/drawing/2014/main" id="{D48DF20A-F977-FE0C-9827-DDA1DBBBF67A}"/>
                </a:ext>
              </a:extLst>
            </p:cNvPr>
            <p:cNvSpPr/>
            <p:nvPr/>
          </p:nvSpPr>
          <p:spPr>
            <a:xfrm rot="-2922755">
              <a:off x="6000457" y="2778471"/>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1407;p24">
              <a:extLst>
                <a:ext uri="{FF2B5EF4-FFF2-40B4-BE49-F238E27FC236}">
                  <a16:creationId xmlns:a16="http://schemas.microsoft.com/office/drawing/2014/main" id="{C0CD7F6A-6F80-039B-BBE0-665A7C353A82}"/>
                </a:ext>
              </a:extLst>
            </p:cNvPr>
            <p:cNvSpPr/>
            <p:nvPr/>
          </p:nvSpPr>
          <p:spPr>
            <a:xfrm rot="-2922755">
              <a:off x="5998507" y="2759393"/>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1408;p24">
              <a:extLst>
                <a:ext uri="{FF2B5EF4-FFF2-40B4-BE49-F238E27FC236}">
                  <a16:creationId xmlns:a16="http://schemas.microsoft.com/office/drawing/2014/main" id="{A9EBCFC4-05EC-FD96-302B-DCCD3B5A9CB5}"/>
                </a:ext>
              </a:extLst>
            </p:cNvPr>
            <p:cNvSpPr/>
            <p:nvPr/>
          </p:nvSpPr>
          <p:spPr>
            <a:xfrm rot="-2922755">
              <a:off x="5996235" y="2740629"/>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1409;p24">
              <a:extLst>
                <a:ext uri="{FF2B5EF4-FFF2-40B4-BE49-F238E27FC236}">
                  <a16:creationId xmlns:a16="http://schemas.microsoft.com/office/drawing/2014/main" id="{439CBB27-2D08-9FE7-D1DE-EC1464C7596F}"/>
                </a:ext>
              </a:extLst>
            </p:cNvPr>
            <p:cNvSpPr/>
            <p:nvPr/>
          </p:nvSpPr>
          <p:spPr>
            <a:xfrm rot="-2922755">
              <a:off x="5994757" y="2722716"/>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1410;p24">
              <a:extLst>
                <a:ext uri="{FF2B5EF4-FFF2-40B4-BE49-F238E27FC236}">
                  <a16:creationId xmlns:a16="http://schemas.microsoft.com/office/drawing/2014/main" id="{F10CE22E-9FD7-E3CB-AB33-A8573B69ECDE}"/>
                </a:ext>
              </a:extLst>
            </p:cNvPr>
            <p:cNvSpPr/>
            <p:nvPr/>
          </p:nvSpPr>
          <p:spPr>
            <a:xfrm rot="-2922755">
              <a:off x="5992371" y="2703948"/>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1411;p24">
              <a:extLst>
                <a:ext uri="{FF2B5EF4-FFF2-40B4-BE49-F238E27FC236}">
                  <a16:creationId xmlns:a16="http://schemas.microsoft.com/office/drawing/2014/main" id="{EDFEC1EF-3BC4-DB4E-FC1A-69235688950D}"/>
                </a:ext>
              </a:extLst>
            </p:cNvPr>
            <p:cNvSpPr/>
            <p:nvPr/>
          </p:nvSpPr>
          <p:spPr>
            <a:xfrm rot="-2922755">
              <a:off x="5991199" y="2686064"/>
              <a:ext cx="17542" cy="13436"/>
            </a:xfrm>
            <a:custGeom>
              <a:avLst/>
              <a:gdLst/>
              <a:ahLst/>
              <a:cxnLst/>
              <a:rect l="l" t="t" r="r" b="b"/>
              <a:pathLst>
                <a:path w="141" h="108" extrusionOk="0">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1412;p24">
              <a:extLst>
                <a:ext uri="{FF2B5EF4-FFF2-40B4-BE49-F238E27FC236}">
                  <a16:creationId xmlns:a16="http://schemas.microsoft.com/office/drawing/2014/main" id="{ABB49526-45F0-7EA6-A2D4-CE54DFE2E60F}"/>
                </a:ext>
              </a:extLst>
            </p:cNvPr>
            <p:cNvSpPr/>
            <p:nvPr/>
          </p:nvSpPr>
          <p:spPr>
            <a:xfrm rot="-2922755">
              <a:off x="5972207" y="2648782"/>
              <a:ext cx="50137" cy="37572"/>
            </a:xfrm>
            <a:custGeom>
              <a:avLst/>
              <a:gdLst/>
              <a:ahLst/>
              <a:cxnLst/>
              <a:rect l="l" t="t" r="r" b="b"/>
              <a:pathLst>
                <a:path w="403" h="302" extrusionOk="0">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1413;p24">
              <a:extLst>
                <a:ext uri="{FF2B5EF4-FFF2-40B4-BE49-F238E27FC236}">
                  <a16:creationId xmlns:a16="http://schemas.microsoft.com/office/drawing/2014/main" id="{1C504309-0BBD-3F5F-C787-5E7C57DD6BC9}"/>
                </a:ext>
              </a:extLst>
            </p:cNvPr>
            <p:cNvSpPr/>
            <p:nvPr/>
          </p:nvSpPr>
          <p:spPr>
            <a:xfrm rot="-2922755">
              <a:off x="6075351" y="2873371"/>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1414;p24">
              <a:extLst>
                <a:ext uri="{FF2B5EF4-FFF2-40B4-BE49-F238E27FC236}">
                  <a16:creationId xmlns:a16="http://schemas.microsoft.com/office/drawing/2014/main" id="{9E900939-1778-18BB-FC1E-AFB0AAB0AE44}"/>
                </a:ext>
              </a:extLst>
            </p:cNvPr>
            <p:cNvSpPr/>
            <p:nvPr/>
          </p:nvSpPr>
          <p:spPr>
            <a:xfrm rot="-2922755">
              <a:off x="6088927" y="2865602"/>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1415;p24">
              <a:extLst>
                <a:ext uri="{FF2B5EF4-FFF2-40B4-BE49-F238E27FC236}">
                  <a16:creationId xmlns:a16="http://schemas.microsoft.com/office/drawing/2014/main" id="{570AAAA6-9B9E-4F6B-CE1D-904D19D171AD}"/>
                </a:ext>
              </a:extLst>
            </p:cNvPr>
            <p:cNvSpPr/>
            <p:nvPr/>
          </p:nvSpPr>
          <p:spPr>
            <a:xfrm rot="-2922755">
              <a:off x="6087712" y="2851332"/>
              <a:ext cx="17791" cy="13561"/>
            </a:xfrm>
            <a:custGeom>
              <a:avLst/>
              <a:gdLst/>
              <a:ahLst/>
              <a:cxnLst/>
              <a:rect l="l" t="t" r="r" b="b"/>
              <a:pathLst>
                <a:path w="143" h="109" extrusionOk="0">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1416;p24">
              <a:extLst>
                <a:ext uri="{FF2B5EF4-FFF2-40B4-BE49-F238E27FC236}">
                  <a16:creationId xmlns:a16="http://schemas.microsoft.com/office/drawing/2014/main" id="{D29DC464-E519-5F19-E2BF-8EBFF2817096}"/>
                </a:ext>
              </a:extLst>
            </p:cNvPr>
            <p:cNvSpPr/>
            <p:nvPr/>
          </p:nvSpPr>
          <p:spPr>
            <a:xfrm rot="-2922755">
              <a:off x="6085941" y="2837257"/>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1417;p24">
              <a:extLst>
                <a:ext uri="{FF2B5EF4-FFF2-40B4-BE49-F238E27FC236}">
                  <a16:creationId xmlns:a16="http://schemas.microsoft.com/office/drawing/2014/main" id="{3F3C199E-422D-8E2A-0DA5-27E7D9F3F10D}"/>
                </a:ext>
              </a:extLst>
            </p:cNvPr>
            <p:cNvSpPr/>
            <p:nvPr/>
          </p:nvSpPr>
          <p:spPr>
            <a:xfrm rot="-2922755">
              <a:off x="6084802" y="2822408"/>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1418;p24">
              <a:extLst>
                <a:ext uri="{FF2B5EF4-FFF2-40B4-BE49-F238E27FC236}">
                  <a16:creationId xmlns:a16="http://schemas.microsoft.com/office/drawing/2014/main" id="{35F95293-33C0-AFA6-AE6B-0F03563E6545}"/>
                </a:ext>
              </a:extLst>
            </p:cNvPr>
            <p:cNvSpPr/>
            <p:nvPr/>
          </p:nvSpPr>
          <p:spPr>
            <a:xfrm rot="-2922755">
              <a:off x="6082750" y="2808336"/>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1419;p24">
              <a:extLst>
                <a:ext uri="{FF2B5EF4-FFF2-40B4-BE49-F238E27FC236}">
                  <a16:creationId xmlns:a16="http://schemas.microsoft.com/office/drawing/2014/main" id="{4FF858FB-C889-A55B-7689-1DB86A7F9773}"/>
                </a:ext>
              </a:extLst>
            </p:cNvPr>
            <p:cNvSpPr/>
            <p:nvPr/>
          </p:nvSpPr>
          <p:spPr>
            <a:xfrm rot="-2922755">
              <a:off x="6081917" y="2794287"/>
              <a:ext cx="17915" cy="13436"/>
            </a:xfrm>
            <a:custGeom>
              <a:avLst/>
              <a:gdLst/>
              <a:ahLst/>
              <a:cxnLst/>
              <a:rect l="l" t="t" r="r" b="b"/>
              <a:pathLst>
                <a:path w="144" h="108" extrusionOk="0">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1420;p24">
              <a:extLst>
                <a:ext uri="{FF2B5EF4-FFF2-40B4-BE49-F238E27FC236}">
                  <a16:creationId xmlns:a16="http://schemas.microsoft.com/office/drawing/2014/main" id="{0611CA58-6552-65A7-1874-9B913AF03B49}"/>
                </a:ext>
              </a:extLst>
            </p:cNvPr>
            <p:cNvSpPr/>
            <p:nvPr/>
          </p:nvSpPr>
          <p:spPr>
            <a:xfrm rot="-2922755">
              <a:off x="6079839" y="2779412"/>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1421;p24">
              <a:extLst>
                <a:ext uri="{FF2B5EF4-FFF2-40B4-BE49-F238E27FC236}">
                  <a16:creationId xmlns:a16="http://schemas.microsoft.com/office/drawing/2014/main" id="{F50B03AC-620C-B6DC-D95C-CDD1E18F2174}"/>
                </a:ext>
              </a:extLst>
            </p:cNvPr>
            <p:cNvSpPr/>
            <p:nvPr/>
          </p:nvSpPr>
          <p:spPr>
            <a:xfrm rot="-2922755">
              <a:off x="6078876" y="2765422"/>
              <a:ext cx="17791" cy="13561"/>
            </a:xfrm>
            <a:custGeom>
              <a:avLst/>
              <a:gdLst/>
              <a:ahLst/>
              <a:cxnLst/>
              <a:rect l="l" t="t" r="r" b="b"/>
              <a:pathLst>
                <a:path w="143" h="109" extrusionOk="0">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1422;p24">
              <a:extLst>
                <a:ext uri="{FF2B5EF4-FFF2-40B4-BE49-F238E27FC236}">
                  <a16:creationId xmlns:a16="http://schemas.microsoft.com/office/drawing/2014/main" id="{9FFB8E9C-49D5-A6F4-B148-ECE9D5ACF03C}"/>
                </a:ext>
              </a:extLst>
            </p:cNvPr>
            <p:cNvSpPr/>
            <p:nvPr/>
          </p:nvSpPr>
          <p:spPr>
            <a:xfrm rot="-2922755">
              <a:off x="6077018" y="27514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1423;p24">
              <a:extLst>
                <a:ext uri="{FF2B5EF4-FFF2-40B4-BE49-F238E27FC236}">
                  <a16:creationId xmlns:a16="http://schemas.microsoft.com/office/drawing/2014/main" id="{F908F1A9-516B-93E6-7CCF-FE1EEAFF7D2B}"/>
                </a:ext>
              </a:extLst>
            </p:cNvPr>
            <p:cNvSpPr/>
            <p:nvPr/>
          </p:nvSpPr>
          <p:spPr>
            <a:xfrm rot="-2922755">
              <a:off x="6075826" y="2736561"/>
              <a:ext cx="17791" cy="13934"/>
            </a:xfrm>
            <a:custGeom>
              <a:avLst/>
              <a:gdLst/>
              <a:ahLst/>
              <a:cxnLst/>
              <a:rect l="l" t="t" r="r" b="b"/>
              <a:pathLst>
                <a:path w="143" h="112" extrusionOk="0">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1424;p24">
              <a:extLst>
                <a:ext uri="{FF2B5EF4-FFF2-40B4-BE49-F238E27FC236}">
                  <a16:creationId xmlns:a16="http://schemas.microsoft.com/office/drawing/2014/main" id="{CF15D348-8636-D9EA-6ECB-A9F3CCCD8CFE}"/>
                </a:ext>
              </a:extLst>
            </p:cNvPr>
            <p:cNvSpPr/>
            <p:nvPr/>
          </p:nvSpPr>
          <p:spPr>
            <a:xfrm rot="-2922755">
              <a:off x="6073935" y="2722473"/>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1425;p24">
              <a:extLst>
                <a:ext uri="{FF2B5EF4-FFF2-40B4-BE49-F238E27FC236}">
                  <a16:creationId xmlns:a16="http://schemas.microsoft.com/office/drawing/2014/main" id="{E55A069C-790F-639A-D0E7-F5D4411732BC}"/>
                </a:ext>
              </a:extLst>
            </p:cNvPr>
            <p:cNvSpPr/>
            <p:nvPr/>
          </p:nvSpPr>
          <p:spPr>
            <a:xfrm rot="-2922755">
              <a:off x="6073077" y="270836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1426;p24">
              <a:extLst>
                <a:ext uri="{FF2B5EF4-FFF2-40B4-BE49-F238E27FC236}">
                  <a16:creationId xmlns:a16="http://schemas.microsoft.com/office/drawing/2014/main" id="{3744683A-8E3A-050D-48D3-96D3218EF7C8}"/>
                </a:ext>
              </a:extLst>
            </p:cNvPr>
            <p:cNvSpPr/>
            <p:nvPr/>
          </p:nvSpPr>
          <p:spPr>
            <a:xfrm rot="-2922755">
              <a:off x="6060931" y="267640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1427;p24">
              <a:extLst>
                <a:ext uri="{FF2B5EF4-FFF2-40B4-BE49-F238E27FC236}">
                  <a16:creationId xmlns:a16="http://schemas.microsoft.com/office/drawing/2014/main" id="{D2FE719C-691C-88F5-B352-B65AE87457B5}"/>
                </a:ext>
              </a:extLst>
            </p:cNvPr>
            <p:cNvSpPr/>
            <p:nvPr/>
          </p:nvSpPr>
          <p:spPr>
            <a:xfrm rot="-2922755">
              <a:off x="6146487" y="284441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1428;p24">
              <a:extLst>
                <a:ext uri="{FF2B5EF4-FFF2-40B4-BE49-F238E27FC236}">
                  <a16:creationId xmlns:a16="http://schemas.microsoft.com/office/drawing/2014/main" id="{6C230E9D-5440-9458-777E-452C2758E32B}"/>
                </a:ext>
              </a:extLst>
            </p:cNvPr>
            <p:cNvSpPr/>
            <p:nvPr/>
          </p:nvSpPr>
          <p:spPr>
            <a:xfrm rot="-2922755">
              <a:off x="6161013" y="2842635"/>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1429;p24">
              <a:extLst>
                <a:ext uri="{FF2B5EF4-FFF2-40B4-BE49-F238E27FC236}">
                  <a16:creationId xmlns:a16="http://schemas.microsoft.com/office/drawing/2014/main" id="{C467DB61-9B62-1D51-EEF9-D65D697ECA56}"/>
                </a:ext>
              </a:extLst>
            </p:cNvPr>
            <p:cNvSpPr/>
            <p:nvPr/>
          </p:nvSpPr>
          <p:spPr>
            <a:xfrm rot="-2922755">
              <a:off x="6159960" y="2831284"/>
              <a:ext cx="17791" cy="14307"/>
            </a:xfrm>
            <a:custGeom>
              <a:avLst/>
              <a:gdLst/>
              <a:ahLst/>
              <a:cxnLst/>
              <a:rect l="l" t="t" r="r" b="b"/>
              <a:pathLst>
                <a:path w="143" h="115" extrusionOk="0">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1430;p24">
              <a:extLst>
                <a:ext uri="{FF2B5EF4-FFF2-40B4-BE49-F238E27FC236}">
                  <a16:creationId xmlns:a16="http://schemas.microsoft.com/office/drawing/2014/main" id="{AC0B120F-BEC5-A4CA-9DCC-F429E4A95186}"/>
                </a:ext>
              </a:extLst>
            </p:cNvPr>
            <p:cNvSpPr/>
            <p:nvPr/>
          </p:nvSpPr>
          <p:spPr>
            <a:xfrm rot="-2922755">
              <a:off x="6158479" y="2821561"/>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1431;p24">
              <a:extLst>
                <a:ext uri="{FF2B5EF4-FFF2-40B4-BE49-F238E27FC236}">
                  <a16:creationId xmlns:a16="http://schemas.microsoft.com/office/drawing/2014/main" id="{98E23B4C-DABB-AFF9-6F70-A89859ACD73B}"/>
                </a:ext>
              </a:extLst>
            </p:cNvPr>
            <p:cNvSpPr/>
            <p:nvPr/>
          </p:nvSpPr>
          <p:spPr>
            <a:xfrm rot="-2922755">
              <a:off x="6157655" y="281109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1432;p24">
              <a:extLst>
                <a:ext uri="{FF2B5EF4-FFF2-40B4-BE49-F238E27FC236}">
                  <a16:creationId xmlns:a16="http://schemas.microsoft.com/office/drawing/2014/main" id="{2688DBE7-8AA6-625A-6351-560F0C7913AE}"/>
                </a:ext>
              </a:extLst>
            </p:cNvPr>
            <p:cNvSpPr/>
            <p:nvPr/>
          </p:nvSpPr>
          <p:spPr>
            <a:xfrm rot="-2922755">
              <a:off x="6156193" y="280103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1433;p24">
              <a:extLst>
                <a:ext uri="{FF2B5EF4-FFF2-40B4-BE49-F238E27FC236}">
                  <a16:creationId xmlns:a16="http://schemas.microsoft.com/office/drawing/2014/main" id="{243006C6-23D5-C244-C92E-C06F55313886}"/>
                </a:ext>
              </a:extLst>
            </p:cNvPr>
            <p:cNvSpPr/>
            <p:nvPr/>
          </p:nvSpPr>
          <p:spPr>
            <a:xfrm rot="-2922755">
              <a:off x="6155678" y="2790871"/>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1434;p24">
              <a:extLst>
                <a:ext uri="{FF2B5EF4-FFF2-40B4-BE49-F238E27FC236}">
                  <a16:creationId xmlns:a16="http://schemas.microsoft.com/office/drawing/2014/main" id="{C24BDE2B-1643-5DDB-FEA5-0E0024999C14}"/>
                </a:ext>
              </a:extLst>
            </p:cNvPr>
            <p:cNvSpPr/>
            <p:nvPr/>
          </p:nvSpPr>
          <p:spPr>
            <a:xfrm rot="-2922755">
              <a:off x="6154225" y="2780685"/>
              <a:ext cx="18661" cy="13312"/>
            </a:xfrm>
            <a:custGeom>
              <a:avLst/>
              <a:gdLst/>
              <a:ahLst/>
              <a:cxnLst/>
              <a:rect l="l" t="t" r="r" b="b"/>
              <a:pathLst>
                <a:path w="150" h="107" extrusionOk="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1435;p24">
              <a:extLst>
                <a:ext uri="{FF2B5EF4-FFF2-40B4-BE49-F238E27FC236}">
                  <a16:creationId xmlns:a16="http://schemas.microsoft.com/office/drawing/2014/main" id="{5AE50C01-8BE8-967C-2E69-C13D95D1B3BC}"/>
                </a:ext>
              </a:extLst>
            </p:cNvPr>
            <p:cNvSpPr/>
            <p:nvPr/>
          </p:nvSpPr>
          <p:spPr>
            <a:xfrm rot="-2922755">
              <a:off x="6153629" y="2770493"/>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1436;p24">
              <a:extLst>
                <a:ext uri="{FF2B5EF4-FFF2-40B4-BE49-F238E27FC236}">
                  <a16:creationId xmlns:a16="http://schemas.microsoft.com/office/drawing/2014/main" id="{D4EEFBBE-4582-14F3-55CA-8E56FEF3771D}"/>
                </a:ext>
              </a:extLst>
            </p:cNvPr>
            <p:cNvSpPr/>
            <p:nvPr/>
          </p:nvSpPr>
          <p:spPr>
            <a:xfrm rot="-2922755">
              <a:off x="6152244" y="2760333"/>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1437;p24">
              <a:extLst>
                <a:ext uri="{FF2B5EF4-FFF2-40B4-BE49-F238E27FC236}">
                  <a16:creationId xmlns:a16="http://schemas.microsoft.com/office/drawing/2014/main" id="{DC794F9D-8814-D645-C691-C5AB7A6C1B14}"/>
                </a:ext>
              </a:extLst>
            </p:cNvPr>
            <p:cNvSpPr/>
            <p:nvPr/>
          </p:nvSpPr>
          <p:spPr>
            <a:xfrm rot="-2922755">
              <a:off x="6151755" y="2750229"/>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1438;p24">
              <a:extLst>
                <a:ext uri="{FF2B5EF4-FFF2-40B4-BE49-F238E27FC236}">
                  <a16:creationId xmlns:a16="http://schemas.microsoft.com/office/drawing/2014/main" id="{06301EEB-DCC9-3258-BE1B-0C20B405A33C}"/>
                </a:ext>
              </a:extLst>
            </p:cNvPr>
            <p:cNvSpPr/>
            <p:nvPr/>
          </p:nvSpPr>
          <p:spPr>
            <a:xfrm rot="-2922755">
              <a:off x="6149876" y="2739252"/>
              <a:ext cx="18786" cy="14307"/>
            </a:xfrm>
            <a:custGeom>
              <a:avLst/>
              <a:gdLst/>
              <a:ahLst/>
              <a:cxnLst/>
              <a:rect l="l" t="t" r="r" b="b"/>
              <a:pathLst>
                <a:path w="151" h="115" extrusionOk="0">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1439;p24">
              <a:extLst>
                <a:ext uri="{FF2B5EF4-FFF2-40B4-BE49-F238E27FC236}">
                  <a16:creationId xmlns:a16="http://schemas.microsoft.com/office/drawing/2014/main" id="{49AF4E8A-B07F-ADED-4587-9C4A097A4627}"/>
                </a:ext>
              </a:extLst>
            </p:cNvPr>
            <p:cNvSpPr/>
            <p:nvPr/>
          </p:nvSpPr>
          <p:spPr>
            <a:xfrm rot="-2922755">
              <a:off x="6149222" y="2729154"/>
              <a:ext cx="17791" cy="13934"/>
            </a:xfrm>
            <a:custGeom>
              <a:avLst/>
              <a:gdLst/>
              <a:ahLst/>
              <a:cxnLst/>
              <a:rect l="l" t="t" r="r" b="b"/>
              <a:pathLst>
                <a:path w="143" h="112" extrusionOk="0">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1440;p24">
              <a:extLst>
                <a:ext uri="{FF2B5EF4-FFF2-40B4-BE49-F238E27FC236}">
                  <a16:creationId xmlns:a16="http://schemas.microsoft.com/office/drawing/2014/main" id="{A21D7BC2-9D50-C27C-915B-C266F0F301CF}"/>
                </a:ext>
              </a:extLst>
            </p:cNvPr>
            <p:cNvSpPr/>
            <p:nvPr/>
          </p:nvSpPr>
          <p:spPr>
            <a:xfrm rot="-2922755">
              <a:off x="6131772" y="2703283"/>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1441;p24">
              <a:extLst>
                <a:ext uri="{FF2B5EF4-FFF2-40B4-BE49-F238E27FC236}">
                  <a16:creationId xmlns:a16="http://schemas.microsoft.com/office/drawing/2014/main" id="{204B65A5-9969-BAD3-863C-A679796B2709}"/>
                </a:ext>
              </a:extLst>
            </p:cNvPr>
            <p:cNvSpPr/>
            <p:nvPr/>
          </p:nvSpPr>
          <p:spPr>
            <a:xfrm rot="-2922755">
              <a:off x="6213047" y="2814657"/>
              <a:ext cx="50137" cy="37075"/>
            </a:xfrm>
            <a:custGeom>
              <a:avLst/>
              <a:gdLst/>
              <a:ahLst/>
              <a:cxnLst/>
              <a:rect l="l" t="t" r="r" b="b"/>
              <a:pathLst>
                <a:path w="403" h="298" extrusionOk="0">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1442;p24">
              <a:extLst>
                <a:ext uri="{FF2B5EF4-FFF2-40B4-BE49-F238E27FC236}">
                  <a16:creationId xmlns:a16="http://schemas.microsoft.com/office/drawing/2014/main" id="{B3176088-025C-F300-3E00-CEB97CE8D39F}"/>
                </a:ext>
              </a:extLst>
            </p:cNvPr>
            <p:cNvSpPr/>
            <p:nvPr/>
          </p:nvSpPr>
          <p:spPr>
            <a:xfrm rot="-2922755">
              <a:off x="6228698" y="281780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1443;p24">
              <a:extLst>
                <a:ext uri="{FF2B5EF4-FFF2-40B4-BE49-F238E27FC236}">
                  <a16:creationId xmlns:a16="http://schemas.microsoft.com/office/drawing/2014/main" id="{2614553E-8251-2A61-8C79-851217FA2592}"/>
                </a:ext>
              </a:extLst>
            </p:cNvPr>
            <p:cNvSpPr/>
            <p:nvPr/>
          </p:nvSpPr>
          <p:spPr>
            <a:xfrm rot="-2922755">
              <a:off x="6227655" y="2811855"/>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1444;p24">
              <a:extLst>
                <a:ext uri="{FF2B5EF4-FFF2-40B4-BE49-F238E27FC236}">
                  <a16:creationId xmlns:a16="http://schemas.microsoft.com/office/drawing/2014/main" id="{30067016-28BA-1740-E73C-0D37F7DB1FF1}"/>
                </a:ext>
              </a:extLst>
            </p:cNvPr>
            <p:cNvSpPr/>
            <p:nvPr/>
          </p:nvSpPr>
          <p:spPr>
            <a:xfrm rot="-2922755">
              <a:off x="6227233" y="2805359"/>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1445;p24">
              <a:extLst>
                <a:ext uri="{FF2B5EF4-FFF2-40B4-BE49-F238E27FC236}">
                  <a16:creationId xmlns:a16="http://schemas.microsoft.com/office/drawing/2014/main" id="{9A38C6C9-CE06-99B5-6EC5-CCF0221231AC}"/>
                </a:ext>
              </a:extLst>
            </p:cNvPr>
            <p:cNvSpPr/>
            <p:nvPr/>
          </p:nvSpPr>
          <p:spPr>
            <a:xfrm rot="-2922755">
              <a:off x="6226190" y="2799414"/>
              <a:ext cx="17791" cy="13561"/>
            </a:xfrm>
            <a:custGeom>
              <a:avLst/>
              <a:gdLst/>
              <a:ahLst/>
              <a:cxnLst/>
              <a:rect l="l" t="t" r="r" b="b"/>
              <a:pathLst>
                <a:path w="143" h="109" extrusionOk="0">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1446;p24">
              <a:extLst>
                <a:ext uri="{FF2B5EF4-FFF2-40B4-BE49-F238E27FC236}">
                  <a16:creationId xmlns:a16="http://schemas.microsoft.com/office/drawing/2014/main" id="{4EF23C6B-031D-7163-16A4-6098C8AB725C}"/>
                </a:ext>
              </a:extLst>
            </p:cNvPr>
            <p:cNvSpPr/>
            <p:nvPr/>
          </p:nvSpPr>
          <p:spPr>
            <a:xfrm rot="-2922755">
              <a:off x="6225888" y="2792807"/>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1447;p24">
              <a:extLst>
                <a:ext uri="{FF2B5EF4-FFF2-40B4-BE49-F238E27FC236}">
                  <a16:creationId xmlns:a16="http://schemas.microsoft.com/office/drawing/2014/main" id="{5660817D-A776-76A9-0B4C-AA1B9D823399}"/>
                </a:ext>
              </a:extLst>
            </p:cNvPr>
            <p:cNvSpPr/>
            <p:nvPr/>
          </p:nvSpPr>
          <p:spPr>
            <a:xfrm rot="-2922755">
              <a:off x="6224837" y="2786471"/>
              <a:ext cx="18786" cy="14432"/>
            </a:xfrm>
            <a:custGeom>
              <a:avLst/>
              <a:gdLst/>
              <a:ahLst/>
              <a:cxnLst/>
              <a:rect l="l" t="t" r="r" b="b"/>
              <a:pathLst>
                <a:path w="151" h="116" extrusionOk="0">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1448;p24">
              <a:extLst>
                <a:ext uri="{FF2B5EF4-FFF2-40B4-BE49-F238E27FC236}">
                  <a16:creationId xmlns:a16="http://schemas.microsoft.com/office/drawing/2014/main" id="{CCE7AD5C-ECC0-A0FA-BB74-AA32B721B03C}"/>
                </a:ext>
              </a:extLst>
            </p:cNvPr>
            <p:cNvSpPr/>
            <p:nvPr/>
          </p:nvSpPr>
          <p:spPr>
            <a:xfrm rot="-2922755">
              <a:off x="6224990" y="2781093"/>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1449;p24">
              <a:extLst>
                <a:ext uri="{FF2B5EF4-FFF2-40B4-BE49-F238E27FC236}">
                  <a16:creationId xmlns:a16="http://schemas.microsoft.com/office/drawing/2014/main" id="{AFD6E5FF-1D1E-5D24-EAA8-4638F7E18AD3}"/>
                </a:ext>
              </a:extLst>
            </p:cNvPr>
            <p:cNvSpPr/>
            <p:nvPr/>
          </p:nvSpPr>
          <p:spPr>
            <a:xfrm rot="-2922755">
              <a:off x="6223947" y="2775147"/>
              <a:ext cx="17542" cy="13561"/>
            </a:xfrm>
            <a:custGeom>
              <a:avLst/>
              <a:gdLst/>
              <a:ahLst/>
              <a:cxnLst/>
              <a:rect l="l" t="t" r="r" b="b"/>
              <a:pathLst>
                <a:path w="141"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1450;p24">
              <a:extLst>
                <a:ext uri="{FF2B5EF4-FFF2-40B4-BE49-F238E27FC236}">
                  <a16:creationId xmlns:a16="http://schemas.microsoft.com/office/drawing/2014/main" id="{CE2A209C-245C-80E9-C2EE-8942DD7D37F7}"/>
                </a:ext>
              </a:extLst>
            </p:cNvPr>
            <p:cNvSpPr/>
            <p:nvPr/>
          </p:nvSpPr>
          <p:spPr>
            <a:xfrm rot="-2922755">
              <a:off x="6223483" y="2768682"/>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1451;p24">
              <a:extLst>
                <a:ext uri="{FF2B5EF4-FFF2-40B4-BE49-F238E27FC236}">
                  <a16:creationId xmlns:a16="http://schemas.microsoft.com/office/drawing/2014/main" id="{2FF55008-F048-5A3B-0E9D-F016424D6D74}"/>
                </a:ext>
              </a:extLst>
            </p:cNvPr>
            <p:cNvSpPr/>
            <p:nvPr/>
          </p:nvSpPr>
          <p:spPr>
            <a:xfrm rot="-2922755">
              <a:off x="6222318" y="2762342"/>
              <a:ext cx="18786" cy="13561"/>
            </a:xfrm>
            <a:custGeom>
              <a:avLst/>
              <a:gdLst/>
              <a:ahLst/>
              <a:cxnLst/>
              <a:rect l="l" t="t" r="r" b="b"/>
              <a:pathLst>
                <a:path w="151" h="109" extrusionOk="0">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1452;p24">
              <a:extLst>
                <a:ext uri="{FF2B5EF4-FFF2-40B4-BE49-F238E27FC236}">
                  <a16:creationId xmlns:a16="http://schemas.microsoft.com/office/drawing/2014/main" id="{03ED7476-3C8A-641A-B595-92BCD08C4D20}"/>
                </a:ext>
              </a:extLst>
            </p:cNvPr>
            <p:cNvSpPr/>
            <p:nvPr/>
          </p:nvSpPr>
          <p:spPr>
            <a:xfrm rot="-2922755">
              <a:off x="6222147" y="2756126"/>
              <a:ext cx="17791" cy="13561"/>
            </a:xfrm>
            <a:custGeom>
              <a:avLst/>
              <a:gdLst/>
              <a:ahLst/>
              <a:cxnLst/>
              <a:rect l="l" t="t" r="r" b="b"/>
              <a:pathLst>
                <a:path w="143" h="109" extrusionOk="0">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1453;p24">
              <a:extLst>
                <a:ext uri="{FF2B5EF4-FFF2-40B4-BE49-F238E27FC236}">
                  <a16:creationId xmlns:a16="http://schemas.microsoft.com/office/drawing/2014/main" id="{1CB8849D-A478-79FA-3036-49F90B90797C}"/>
                </a:ext>
              </a:extLst>
            </p:cNvPr>
            <p:cNvSpPr/>
            <p:nvPr/>
          </p:nvSpPr>
          <p:spPr>
            <a:xfrm rot="-2922755">
              <a:off x="6221050" y="2749811"/>
              <a:ext cx="18661" cy="13934"/>
            </a:xfrm>
            <a:custGeom>
              <a:avLst/>
              <a:gdLst/>
              <a:ahLst/>
              <a:cxnLst/>
              <a:rect l="l" t="t" r="r" b="b"/>
              <a:pathLst>
                <a:path w="150" h="112" extrusionOk="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1454;p24">
              <a:extLst>
                <a:ext uri="{FF2B5EF4-FFF2-40B4-BE49-F238E27FC236}">
                  <a16:creationId xmlns:a16="http://schemas.microsoft.com/office/drawing/2014/main" id="{411ABDFE-0A6A-C211-AD5F-93F077F920A9}"/>
                </a:ext>
              </a:extLst>
            </p:cNvPr>
            <p:cNvSpPr/>
            <p:nvPr/>
          </p:nvSpPr>
          <p:spPr>
            <a:xfrm rot="-2922755">
              <a:off x="6204442" y="2730088"/>
              <a:ext cx="50137" cy="37448"/>
            </a:xfrm>
            <a:custGeom>
              <a:avLst/>
              <a:gdLst/>
              <a:ahLst/>
              <a:cxnLst/>
              <a:rect l="l" t="t" r="r" b="b"/>
              <a:pathLst>
                <a:path w="403" h="301" extrusionOk="0">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1455;p24">
              <a:extLst>
                <a:ext uri="{FF2B5EF4-FFF2-40B4-BE49-F238E27FC236}">
                  <a16:creationId xmlns:a16="http://schemas.microsoft.com/office/drawing/2014/main" id="{08B2DD67-33DD-3B7E-2657-8AAE5D9A70B8}"/>
                </a:ext>
              </a:extLst>
            </p:cNvPr>
            <p:cNvSpPr/>
            <p:nvPr/>
          </p:nvSpPr>
          <p:spPr>
            <a:xfrm rot="-2922755">
              <a:off x="6278068" y="2783590"/>
              <a:ext cx="49391" cy="37572"/>
            </a:xfrm>
            <a:custGeom>
              <a:avLst/>
              <a:gdLst/>
              <a:ahLst/>
              <a:cxnLst/>
              <a:rect l="l" t="t" r="r" b="b"/>
              <a:pathLst>
                <a:path w="397" h="302" extrusionOk="0">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1456;p24">
              <a:extLst>
                <a:ext uri="{FF2B5EF4-FFF2-40B4-BE49-F238E27FC236}">
                  <a16:creationId xmlns:a16="http://schemas.microsoft.com/office/drawing/2014/main" id="{974A7221-8219-EBC1-BC70-7E2A2CE6C513}"/>
                </a:ext>
              </a:extLst>
            </p:cNvPr>
            <p:cNvSpPr/>
            <p:nvPr/>
          </p:nvSpPr>
          <p:spPr>
            <a:xfrm rot="-2922755">
              <a:off x="6293744" y="2793127"/>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1457;p24">
              <a:extLst>
                <a:ext uri="{FF2B5EF4-FFF2-40B4-BE49-F238E27FC236}">
                  <a16:creationId xmlns:a16="http://schemas.microsoft.com/office/drawing/2014/main" id="{BCCD22F3-65CD-7C2C-B9F1-12AF22CC630D}"/>
                </a:ext>
              </a:extLst>
            </p:cNvPr>
            <p:cNvSpPr/>
            <p:nvPr/>
          </p:nvSpPr>
          <p:spPr>
            <a:xfrm rot="-2922755">
              <a:off x="6292935" y="2790783"/>
              <a:ext cx="18786" cy="13810"/>
            </a:xfrm>
            <a:custGeom>
              <a:avLst/>
              <a:gdLst/>
              <a:ahLst/>
              <a:cxnLst/>
              <a:rect l="l" t="t" r="r" b="b"/>
              <a:pathLst>
                <a:path w="151" h="111" extrusionOk="0">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1458;p24">
              <a:extLst>
                <a:ext uri="{FF2B5EF4-FFF2-40B4-BE49-F238E27FC236}">
                  <a16:creationId xmlns:a16="http://schemas.microsoft.com/office/drawing/2014/main" id="{0BDE6D5F-423B-C2C6-177A-D152AE027847}"/>
                </a:ext>
              </a:extLst>
            </p:cNvPr>
            <p:cNvSpPr/>
            <p:nvPr/>
          </p:nvSpPr>
          <p:spPr>
            <a:xfrm rot="-2922755">
              <a:off x="6293422" y="2789105"/>
              <a:ext cx="17666" cy="13561"/>
            </a:xfrm>
            <a:custGeom>
              <a:avLst/>
              <a:gdLst/>
              <a:ahLst/>
              <a:cxnLst/>
              <a:rect l="l" t="t" r="r" b="b"/>
              <a:pathLst>
                <a:path w="142" h="109" extrusionOk="0">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1459;p24">
              <a:extLst>
                <a:ext uri="{FF2B5EF4-FFF2-40B4-BE49-F238E27FC236}">
                  <a16:creationId xmlns:a16="http://schemas.microsoft.com/office/drawing/2014/main" id="{943E13EA-7FEE-7E9F-358E-20E79D3F36BC}"/>
                </a:ext>
              </a:extLst>
            </p:cNvPr>
            <p:cNvSpPr/>
            <p:nvPr/>
          </p:nvSpPr>
          <p:spPr>
            <a:xfrm rot="-2922755">
              <a:off x="6292600" y="2786833"/>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1460;p24">
              <a:extLst>
                <a:ext uri="{FF2B5EF4-FFF2-40B4-BE49-F238E27FC236}">
                  <a16:creationId xmlns:a16="http://schemas.microsoft.com/office/drawing/2014/main" id="{D228FE88-2932-776B-AA6A-5F8F8AB06DBD}"/>
                </a:ext>
              </a:extLst>
            </p:cNvPr>
            <p:cNvSpPr/>
            <p:nvPr/>
          </p:nvSpPr>
          <p:spPr>
            <a:xfrm rot="-2922755">
              <a:off x="6292858" y="2784400"/>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1461;p24">
              <a:extLst>
                <a:ext uri="{FF2B5EF4-FFF2-40B4-BE49-F238E27FC236}">
                  <a16:creationId xmlns:a16="http://schemas.microsoft.com/office/drawing/2014/main" id="{D71D7900-12C3-1A8B-1406-34ED4BEEC085}"/>
                </a:ext>
              </a:extLst>
            </p:cNvPr>
            <p:cNvSpPr/>
            <p:nvPr/>
          </p:nvSpPr>
          <p:spPr>
            <a:xfrm rot="-2922755">
              <a:off x="6292235" y="2782966"/>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1462;p24">
              <a:extLst>
                <a:ext uri="{FF2B5EF4-FFF2-40B4-BE49-F238E27FC236}">
                  <a16:creationId xmlns:a16="http://schemas.microsoft.com/office/drawing/2014/main" id="{4C584032-2FB4-AB7D-1797-AA5704989F1C}"/>
                </a:ext>
              </a:extLst>
            </p:cNvPr>
            <p:cNvSpPr/>
            <p:nvPr/>
          </p:nvSpPr>
          <p:spPr>
            <a:xfrm rot="-2922755">
              <a:off x="6292280" y="2780685"/>
              <a:ext cx="17791" cy="13436"/>
            </a:xfrm>
            <a:custGeom>
              <a:avLst/>
              <a:gdLst/>
              <a:ahLst/>
              <a:cxnLst/>
              <a:rect l="l" t="t" r="r" b="b"/>
              <a:pathLst>
                <a:path w="143" h="108" extrusionOk="0">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1463;p24">
              <a:extLst>
                <a:ext uri="{FF2B5EF4-FFF2-40B4-BE49-F238E27FC236}">
                  <a16:creationId xmlns:a16="http://schemas.microsoft.com/office/drawing/2014/main" id="{5E2339BE-9600-9A9E-7EE6-6FB54A4A72C5}"/>
                </a:ext>
              </a:extLst>
            </p:cNvPr>
            <p:cNvSpPr/>
            <p:nvPr/>
          </p:nvSpPr>
          <p:spPr>
            <a:xfrm rot="-2922755">
              <a:off x="6292083" y="2779047"/>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1464;p24">
              <a:extLst>
                <a:ext uri="{FF2B5EF4-FFF2-40B4-BE49-F238E27FC236}">
                  <a16:creationId xmlns:a16="http://schemas.microsoft.com/office/drawing/2014/main" id="{4BDC1A3A-F410-DDBF-94E8-C67CA7DCDB56}"/>
                </a:ext>
              </a:extLst>
            </p:cNvPr>
            <p:cNvSpPr/>
            <p:nvPr/>
          </p:nvSpPr>
          <p:spPr>
            <a:xfrm rot="-2922755">
              <a:off x="6292018" y="2776647"/>
              <a:ext cx="17791" cy="13436"/>
            </a:xfrm>
            <a:custGeom>
              <a:avLst/>
              <a:gdLst/>
              <a:ahLst/>
              <a:cxnLst/>
              <a:rect l="l" t="t" r="r" b="b"/>
              <a:pathLst>
                <a:path w="143" h="108" extrusionOk="0">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1465;p24">
              <a:extLst>
                <a:ext uri="{FF2B5EF4-FFF2-40B4-BE49-F238E27FC236}">
                  <a16:creationId xmlns:a16="http://schemas.microsoft.com/office/drawing/2014/main" id="{A4213877-5BE0-AE7B-7F4E-1F68FC2C3D24}"/>
                </a:ext>
              </a:extLst>
            </p:cNvPr>
            <p:cNvSpPr/>
            <p:nvPr/>
          </p:nvSpPr>
          <p:spPr>
            <a:xfrm rot="-2922755">
              <a:off x="6291208" y="2774303"/>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1466;p24">
              <a:extLst>
                <a:ext uri="{FF2B5EF4-FFF2-40B4-BE49-F238E27FC236}">
                  <a16:creationId xmlns:a16="http://schemas.microsoft.com/office/drawing/2014/main" id="{4DA578CC-962D-638B-89B4-9C51278103A7}"/>
                </a:ext>
              </a:extLst>
            </p:cNvPr>
            <p:cNvSpPr/>
            <p:nvPr/>
          </p:nvSpPr>
          <p:spPr>
            <a:xfrm rot="-2922755">
              <a:off x="6291695" y="277274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1467;p24">
              <a:extLst>
                <a:ext uri="{FF2B5EF4-FFF2-40B4-BE49-F238E27FC236}">
                  <a16:creationId xmlns:a16="http://schemas.microsoft.com/office/drawing/2014/main" id="{D0ACFB0E-9800-139C-6D95-69C45D04CECE}"/>
                </a:ext>
              </a:extLst>
            </p:cNvPr>
            <p:cNvSpPr/>
            <p:nvPr/>
          </p:nvSpPr>
          <p:spPr>
            <a:xfrm rot="-2922755">
              <a:off x="6290921" y="2770457"/>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1468;p24">
              <a:extLst>
                <a:ext uri="{FF2B5EF4-FFF2-40B4-BE49-F238E27FC236}">
                  <a16:creationId xmlns:a16="http://schemas.microsoft.com/office/drawing/2014/main" id="{87A7FA4D-3A2B-D5AF-3C8E-F627825EBD55}"/>
                </a:ext>
              </a:extLst>
            </p:cNvPr>
            <p:cNvSpPr/>
            <p:nvPr/>
          </p:nvSpPr>
          <p:spPr>
            <a:xfrm rot="-2922755">
              <a:off x="6274748" y="2755835"/>
              <a:ext cx="50137" cy="37572"/>
            </a:xfrm>
            <a:custGeom>
              <a:avLst/>
              <a:gdLst/>
              <a:ahLst/>
              <a:cxnLst/>
              <a:rect l="l" t="t" r="r" b="b"/>
              <a:pathLst>
                <a:path w="403" h="302" extrusionOk="0">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1469;p24">
              <a:extLst>
                <a:ext uri="{FF2B5EF4-FFF2-40B4-BE49-F238E27FC236}">
                  <a16:creationId xmlns:a16="http://schemas.microsoft.com/office/drawing/2014/main" id="{B35DE6CA-D1B6-9A40-1D9B-18F2EBE4078E}"/>
                </a:ext>
              </a:extLst>
            </p:cNvPr>
            <p:cNvSpPr/>
            <p:nvPr/>
          </p:nvSpPr>
          <p:spPr>
            <a:xfrm rot="-2922755">
              <a:off x="6342212" y="2753032"/>
              <a:ext cx="49391" cy="37821"/>
            </a:xfrm>
            <a:custGeom>
              <a:avLst/>
              <a:gdLst/>
              <a:ahLst/>
              <a:cxnLst/>
              <a:rect l="l" t="t" r="r" b="b"/>
              <a:pathLst>
                <a:path w="397" h="304" extrusionOk="0">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1470;p24">
              <a:extLst>
                <a:ext uri="{FF2B5EF4-FFF2-40B4-BE49-F238E27FC236}">
                  <a16:creationId xmlns:a16="http://schemas.microsoft.com/office/drawing/2014/main" id="{8D26EEAC-BBF7-BD60-0BF1-978E965ABE28}"/>
                </a:ext>
              </a:extLst>
            </p:cNvPr>
            <p:cNvSpPr/>
            <p:nvPr/>
          </p:nvSpPr>
          <p:spPr>
            <a:xfrm rot="-2922755">
              <a:off x="6358417" y="2767628"/>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1471;p24">
              <a:extLst>
                <a:ext uri="{FF2B5EF4-FFF2-40B4-BE49-F238E27FC236}">
                  <a16:creationId xmlns:a16="http://schemas.microsoft.com/office/drawing/2014/main" id="{29EA1E81-ADA2-2427-BAE6-3D49C32C3EBE}"/>
                </a:ext>
              </a:extLst>
            </p:cNvPr>
            <p:cNvSpPr/>
            <p:nvPr/>
          </p:nvSpPr>
          <p:spPr>
            <a:xfrm rot="-2922755">
              <a:off x="6358308" y="277038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1472;p24">
              <a:extLst>
                <a:ext uri="{FF2B5EF4-FFF2-40B4-BE49-F238E27FC236}">
                  <a16:creationId xmlns:a16="http://schemas.microsoft.com/office/drawing/2014/main" id="{7175B6CF-22A1-E528-CBD3-E3CD796991B4}"/>
                </a:ext>
              </a:extLst>
            </p:cNvPr>
            <p:cNvSpPr/>
            <p:nvPr/>
          </p:nvSpPr>
          <p:spPr>
            <a:xfrm rot="-2922755">
              <a:off x="6358981" y="2772332"/>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1473;p24">
              <a:extLst>
                <a:ext uri="{FF2B5EF4-FFF2-40B4-BE49-F238E27FC236}">
                  <a16:creationId xmlns:a16="http://schemas.microsoft.com/office/drawing/2014/main" id="{CE80FCF7-C1DD-4AC8-3BD3-5639BED7B43F}"/>
                </a:ext>
              </a:extLst>
            </p:cNvPr>
            <p:cNvSpPr/>
            <p:nvPr/>
          </p:nvSpPr>
          <p:spPr>
            <a:xfrm rot="-2922755">
              <a:off x="6358642" y="2774337"/>
              <a:ext cx="17915" cy="13810"/>
            </a:xfrm>
            <a:custGeom>
              <a:avLst/>
              <a:gdLst/>
              <a:ahLst/>
              <a:cxnLst/>
              <a:rect l="l" t="t" r="r" b="b"/>
              <a:pathLst>
                <a:path w="144" h="111" extrusionOk="0">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1474;p24">
              <a:extLst>
                <a:ext uri="{FF2B5EF4-FFF2-40B4-BE49-F238E27FC236}">
                  <a16:creationId xmlns:a16="http://schemas.microsoft.com/office/drawing/2014/main" id="{9268113D-AFD4-2959-AB5B-561B7E768857}"/>
                </a:ext>
              </a:extLst>
            </p:cNvPr>
            <p:cNvSpPr/>
            <p:nvPr/>
          </p:nvSpPr>
          <p:spPr>
            <a:xfrm rot="-2922755">
              <a:off x="6359304" y="277635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1475;p24">
              <a:extLst>
                <a:ext uri="{FF2B5EF4-FFF2-40B4-BE49-F238E27FC236}">
                  <a16:creationId xmlns:a16="http://schemas.microsoft.com/office/drawing/2014/main" id="{50FEE103-0DBC-FBC2-6206-71A137A4B2FF}"/>
                </a:ext>
              </a:extLst>
            </p:cNvPr>
            <p:cNvSpPr/>
            <p:nvPr/>
          </p:nvSpPr>
          <p:spPr>
            <a:xfrm rot="-2922755">
              <a:off x="6359470" y="2778978"/>
              <a:ext cx="17542" cy="13436"/>
            </a:xfrm>
            <a:custGeom>
              <a:avLst/>
              <a:gdLst/>
              <a:ahLst/>
              <a:cxnLst/>
              <a:rect l="l" t="t" r="r" b="b"/>
              <a:pathLst>
                <a:path w="141" h="108" extrusionOk="0">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1476;p24">
              <a:extLst>
                <a:ext uri="{FF2B5EF4-FFF2-40B4-BE49-F238E27FC236}">
                  <a16:creationId xmlns:a16="http://schemas.microsoft.com/office/drawing/2014/main" id="{D1E1DA26-A491-E0C7-0580-1BEFDE41E771}"/>
                </a:ext>
              </a:extLst>
            </p:cNvPr>
            <p:cNvSpPr/>
            <p:nvPr/>
          </p:nvSpPr>
          <p:spPr>
            <a:xfrm rot="-2922755">
              <a:off x="6359545" y="2780222"/>
              <a:ext cx="17915" cy="13561"/>
            </a:xfrm>
            <a:custGeom>
              <a:avLst/>
              <a:gdLst/>
              <a:ahLst/>
              <a:cxnLst/>
              <a:rect l="l" t="t" r="r" b="b"/>
              <a:pathLst>
                <a:path w="144" h="109" extrusionOk="0">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1477;p24">
              <a:extLst>
                <a:ext uri="{FF2B5EF4-FFF2-40B4-BE49-F238E27FC236}">
                  <a16:creationId xmlns:a16="http://schemas.microsoft.com/office/drawing/2014/main" id="{09561DEA-D455-5DE1-6B91-33B5B92B9519}"/>
                </a:ext>
              </a:extLst>
            </p:cNvPr>
            <p:cNvSpPr/>
            <p:nvPr/>
          </p:nvSpPr>
          <p:spPr>
            <a:xfrm rot="-2922755">
              <a:off x="6359669" y="278287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1478;p24">
              <a:extLst>
                <a:ext uri="{FF2B5EF4-FFF2-40B4-BE49-F238E27FC236}">
                  <a16:creationId xmlns:a16="http://schemas.microsoft.com/office/drawing/2014/main" id="{DF91661D-060C-3001-7982-79475DFFE5D1}"/>
                </a:ext>
              </a:extLst>
            </p:cNvPr>
            <p:cNvSpPr/>
            <p:nvPr/>
          </p:nvSpPr>
          <p:spPr>
            <a:xfrm rot="-2922755">
              <a:off x="6360144" y="2783983"/>
              <a:ext cx="17791" cy="14432"/>
            </a:xfrm>
            <a:custGeom>
              <a:avLst/>
              <a:gdLst/>
              <a:ahLst/>
              <a:cxnLst/>
              <a:rect l="l" t="t" r="r" b="b"/>
              <a:pathLst>
                <a:path w="143" h="116" extrusionOk="0">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1479;p24">
              <a:extLst>
                <a:ext uri="{FF2B5EF4-FFF2-40B4-BE49-F238E27FC236}">
                  <a16:creationId xmlns:a16="http://schemas.microsoft.com/office/drawing/2014/main" id="{63C1BE99-89D8-2A8E-B1CE-35917979B84F}"/>
                </a:ext>
              </a:extLst>
            </p:cNvPr>
            <p:cNvSpPr/>
            <p:nvPr/>
          </p:nvSpPr>
          <p:spPr>
            <a:xfrm rot="-2922755">
              <a:off x="6359987" y="2786765"/>
              <a:ext cx="17791" cy="13561"/>
            </a:xfrm>
            <a:custGeom>
              <a:avLst/>
              <a:gdLst/>
              <a:ahLst/>
              <a:cxnLst/>
              <a:rect l="l" t="t" r="r" b="b"/>
              <a:pathLst>
                <a:path w="143" h="109" extrusionOk="0">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1480;p24">
              <a:extLst>
                <a:ext uri="{FF2B5EF4-FFF2-40B4-BE49-F238E27FC236}">
                  <a16:creationId xmlns:a16="http://schemas.microsoft.com/office/drawing/2014/main" id="{B39A1375-8132-28ED-2329-309A5997D112}"/>
                </a:ext>
              </a:extLst>
            </p:cNvPr>
            <p:cNvSpPr/>
            <p:nvPr/>
          </p:nvSpPr>
          <p:spPr>
            <a:xfrm rot="-2922755">
              <a:off x="6360811" y="2788765"/>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1481;p24">
              <a:extLst>
                <a:ext uri="{FF2B5EF4-FFF2-40B4-BE49-F238E27FC236}">
                  <a16:creationId xmlns:a16="http://schemas.microsoft.com/office/drawing/2014/main" id="{69C11B51-9A6B-13DE-F07D-AF4292FBF032}"/>
                </a:ext>
              </a:extLst>
            </p:cNvPr>
            <p:cNvSpPr/>
            <p:nvPr/>
          </p:nvSpPr>
          <p:spPr>
            <a:xfrm rot="-2922755">
              <a:off x="6360472" y="2790646"/>
              <a:ext cx="17791" cy="13934"/>
            </a:xfrm>
            <a:custGeom>
              <a:avLst/>
              <a:gdLst/>
              <a:ahLst/>
              <a:cxnLst/>
              <a:rect l="l" t="t" r="r" b="b"/>
              <a:pathLst>
                <a:path w="143" h="112" extrusionOk="0">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1482;p24">
              <a:extLst>
                <a:ext uri="{FF2B5EF4-FFF2-40B4-BE49-F238E27FC236}">
                  <a16:creationId xmlns:a16="http://schemas.microsoft.com/office/drawing/2014/main" id="{3D6C2BFC-0BAE-EB88-1D9D-C6E5A878CA07}"/>
                </a:ext>
              </a:extLst>
            </p:cNvPr>
            <p:cNvSpPr/>
            <p:nvPr/>
          </p:nvSpPr>
          <p:spPr>
            <a:xfrm rot="-2922755">
              <a:off x="6345015" y="2782118"/>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1483;p24">
              <a:extLst>
                <a:ext uri="{FF2B5EF4-FFF2-40B4-BE49-F238E27FC236}">
                  <a16:creationId xmlns:a16="http://schemas.microsoft.com/office/drawing/2014/main" id="{AE2C84F3-CE2E-A169-6635-FDE076956AAA}"/>
                </a:ext>
              </a:extLst>
            </p:cNvPr>
            <p:cNvSpPr/>
            <p:nvPr/>
          </p:nvSpPr>
          <p:spPr>
            <a:xfrm rot="-2922755">
              <a:off x="6407118" y="2723534"/>
              <a:ext cx="50137" cy="36950"/>
            </a:xfrm>
            <a:custGeom>
              <a:avLst/>
              <a:gdLst/>
              <a:ahLst/>
              <a:cxnLst/>
              <a:rect l="l" t="t" r="r" b="b"/>
              <a:pathLst>
                <a:path w="403" h="297" extrusionOk="0">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1484;p24">
              <a:extLst>
                <a:ext uri="{FF2B5EF4-FFF2-40B4-BE49-F238E27FC236}">
                  <a16:creationId xmlns:a16="http://schemas.microsoft.com/office/drawing/2014/main" id="{88CCC983-85DA-3635-AAC8-4A11D9DC6B6F}"/>
                </a:ext>
              </a:extLst>
            </p:cNvPr>
            <p:cNvSpPr/>
            <p:nvPr/>
          </p:nvSpPr>
          <p:spPr>
            <a:xfrm rot="-2922755">
              <a:off x="6423838" y="2743780"/>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1485;p24">
              <a:extLst>
                <a:ext uri="{FF2B5EF4-FFF2-40B4-BE49-F238E27FC236}">
                  <a16:creationId xmlns:a16="http://schemas.microsoft.com/office/drawing/2014/main" id="{6602D6C3-9B6D-E0D4-F339-961B7F1AA88D}"/>
                </a:ext>
              </a:extLst>
            </p:cNvPr>
            <p:cNvSpPr/>
            <p:nvPr/>
          </p:nvSpPr>
          <p:spPr>
            <a:xfrm rot="-2922755">
              <a:off x="6424881" y="2749601"/>
              <a:ext cx="17791" cy="13436"/>
            </a:xfrm>
            <a:custGeom>
              <a:avLst/>
              <a:gdLst/>
              <a:ahLst/>
              <a:cxnLst/>
              <a:rect l="l" t="t" r="r" b="b"/>
              <a:pathLst>
                <a:path w="143" h="108" extrusionOk="0">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1486;p24">
              <a:extLst>
                <a:ext uri="{FF2B5EF4-FFF2-40B4-BE49-F238E27FC236}">
                  <a16:creationId xmlns:a16="http://schemas.microsoft.com/office/drawing/2014/main" id="{F9A01E1F-5140-820A-476B-2F0FFDD506D7}"/>
                </a:ext>
              </a:extLst>
            </p:cNvPr>
            <p:cNvSpPr/>
            <p:nvPr/>
          </p:nvSpPr>
          <p:spPr>
            <a:xfrm rot="-2922755">
              <a:off x="6425242" y="275623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1487;p24">
              <a:extLst>
                <a:ext uri="{FF2B5EF4-FFF2-40B4-BE49-F238E27FC236}">
                  <a16:creationId xmlns:a16="http://schemas.microsoft.com/office/drawing/2014/main" id="{93F8C9E7-2F50-632F-FF9A-4EA2B6394A4F}"/>
                </a:ext>
              </a:extLst>
            </p:cNvPr>
            <p:cNvSpPr/>
            <p:nvPr/>
          </p:nvSpPr>
          <p:spPr>
            <a:xfrm rot="-2922755">
              <a:off x="6426388" y="2762012"/>
              <a:ext cx="17542" cy="13561"/>
            </a:xfrm>
            <a:custGeom>
              <a:avLst/>
              <a:gdLst/>
              <a:ahLst/>
              <a:cxnLst/>
              <a:rect l="l" t="t" r="r" b="b"/>
              <a:pathLst>
                <a:path w="141" h="109" extrusionOk="0">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1488;p24">
              <a:extLst>
                <a:ext uri="{FF2B5EF4-FFF2-40B4-BE49-F238E27FC236}">
                  <a16:creationId xmlns:a16="http://schemas.microsoft.com/office/drawing/2014/main" id="{A19DE342-EF56-57D1-27C5-A21F55C4605C}"/>
                </a:ext>
              </a:extLst>
            </p:cNvPr>
            <p:cNvSpPr/>
            <p:nvPr/>
          </p:nvSpPr>
          <p:spPr>
            <a:xfrm rot="-2922755">
              <a:off x="6426404" y="2767889"/>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1489;p24">
              <a:extLst>
                <a:ext uri="{FF2B5EF4-FFF2-40B4-BE49-F238E27FC236}">
                  <a16:creationId xmlns:a16="http://schemas.microsoft.com/office/drawing/2014/main" id="{279C5FDB-6793-AD2E-A1A5-131FE4798620}"/>
                </a:ext>
              </a:extLst>
            </p:cNvPr>
            <p:cNvSpPr/>
            <p:nvPr/>
          </p:nvSpPr>
          <p:spPr>
            <a:xfrm rot="-2922755">
              <a:off x="6426538" y="2774121"/>
              <a:ext cx="18661" cy="13934"/>
            </a:xfrm>
            <a:custGeom>
              <a:avLst/>
              <a:gdLst/>
              <a:ahLst/>
              <a:cxnLst/>
              <a:rect l="l" t="t" r="r" b="b"/>
              <a:pathLst>
                <a:path w="150" h="112" extrusionOk="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1490;p24">
              <a:extLst>
                <a:ext uri="{FF2B5EF4-FFF2-40B4-BE49-F238E27FC236}">
                  <a16:creationId xmlns:a16="http://schemas.microsoft.com/office/drawing/2014/main" id="{F9361C9B-80F4-2E8F-71B3-D557D2F925C6}"/>
                </a:ext>
              </a:extLst>
            </p:cNvPr>
            <p:cNvSpPr/>
            <p:nvPr/>
          </p:nvSpPr>
          <p:spPr>
            <a:xfrm rot="-2922755">
              <a:off x="6427588" y="2780457"/>
              <a:ext cx="17791" cy="13436"/>
            </a:xfrm>
            <a:custGeom>
              <a:avLst/>
              <a:gdLst/>
              <a:ahLst/>
              <a:cxnLst/>
              <a:rect l="l" t="t" r="r" b="b"/>
              <a:pathLst>
                <a:path w="143" h="108" extrusionOk="0">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1491;p24">
              <a:extLst>
                <a:ext uri="{FF2B5EF4-FFF2-40B4-BE49-F238E27FC236}">
                  <a16:creationId xmlns:a16="http://schemas.microsoft.com/office/drawing/2014/main" id="{FD658A50-3E27-0704-D10F-DEE8B39937A0}"/>
                </a:ext>
              </a:extLst>
            </p:cNvPr>
            <p:cNvSpPr/>
            <p:nvPr/>
          </p:nvSpPr>
          <p:spPr>
            <a:xfrm rot="-2922755">
              <a:off x="6427805" y="2786652"/>
              <a:ext cx="18786" cy="13561"/>
            </a:xfrm>
            <a:custGeom>
              <a:avLst/>
              <a:gdLst/>
              <a:ahLst/>
              <a:cxnLst/>
              <a:rect l="l" t="t" r="r" b="b"/>
              <a:pathLst>
                <a:path w="151" h="109" extrusionOk="0">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1492;p24">
              <a:extLst>
                <a:ext uri="{FF2B5EF4-FFF2-40B4-BE49-F238E27FC236}">
                  <a16:creationId xmlns:a16="http://schemas.microsoft.com/office/drawing/2014/main" id="{C849ED85-3DBB-236B-072E-300CCEBC2DA8}"/>
                </a:ext>
              </a:extLst>
            </p:cNvPr>
            <p:cNvSpPr/>
            <p:nvPr/>
          </p:nvSpPr>
          <p:spPr>
            <a:xfrm rot="-2922755">
              <a:off x="6428950" y="279294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1493;p24">
              <a:extLst>
                <a:ext uri="{FF2B5EF4-FFF2-40B4-BE49-F238E27FC236}">
                  <a16:creationId xmlns:a16="http://schemas.microsoft.com/office/drawing/2014/main" id="{BEB7D786-764C-FBA6-863A-C0F8AD386309}"/>
                </a:ext>
              </a:extLst>
            </p:cNvPr>
            <p:cNvSpPr/>
            <p:nvPr/>
          </p:nvSpPr>
          <p:spPr>
            <a:xfrm rot="-2922755">
              <a:off x="6429286" y="27991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1494;p24">
              <a:extLst>
                <a:ext uri="{FF2B5EF4-FFF2-40B4-BE49-F238E27FC236}">
                  <a16:creationId xmlns:a16="http://schemas.microsoft.com/office/drawing/2014/main" id="{3E616A28-249B-DFD9-8455-C7BA0F7960D3}"/>
                </a:ext>
              </a:extLst>
            </p:cNvPr>
            <p:cNvSpPr/>
            <p:nvPr/>
          </p:nvSpPr>
          <p:spPr>
            <a:xfrm rot="-2922755">
              <a:off x="6430456" y="280535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1495;p24">
              <a:extLst>
                <a:ext uri="{FF2B5EF4-FFF2-40B4-BE49-F238E27FC236}">
                  <a16:creationId xmlns:a16="http://schemas.microsoft.com/office/drawing/2014/main" id="{C96D4347-7949-46AB-7E87-228E1CB3890F}"/>
                </a:ext>
              </a:extLst>
            </p:cNvPr>
            <p:cNvSpPr/>
            <p:nvPr/>
          </p:nvSpPr>
          <p:spPr>
            <a:xfrm rot="-2922755">
              <a:off x="6430381" y="281075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1496;p24">
              <a:extLst>
                <a:ext uri="{FF2B5EF4-FFF2-40B4-BE49-F238E27FC236}">
                  <a16:creationId xmlns:a16="http://schemas.microsoft.com/office/drawing/2014/main" id="{B9473F65-6E50-2C21-78FB-CC8DDB18F68C}"/>
                </a:ext>
              </a:extLst>
            </p:cNvPr>
            <p:cNvSpPr/>
            <p:nvPr/>
          </p:nvSpPr>
          <p:spPr>
            <a:xfrm rot="-2922755">
              <a:off x="6415296" y="2807312"/>
              <a:ext cx="50510" cy="37572"/>
            </a:xfrm>
            <a:custGeom>
              <a:avLst/>
              <a:gdLst/>
              <a:ahLst/>
              <a:cxnLst/>
              <a:rect l="l" t="t" r="r" b="b"/>
              <a:pathLst>
                <a:path w="406" h="302" extrusionOk="0">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1497;p24">
              <a:extLst>
                <a:ext uri="{FF2B5EF4-FFF2-40B4-BE49-F238E27FC236}">
                  <a16:creationId xmlns:a16="http://schemas.microsoft.com/office/drawing/2014/main" id="{0E7987D7-4B59-7401-D150-5D9C3C7FBFDE}"/>
                </a:ext>
              </a:extLst>
            </p:cNvPr>
            <p:cNvSpPr/>
            <p:nvPr/>
          </p:nvSpPr>
          <p:spPr>
            <a:xfrm rot="-2922755">
              <a:off x="6481092" y="2693291"/>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1498;p24">
              <a:extLst>
                <a:ext uri="{FF2B5EF4-FFF2-40B4-BE49-F238E27FC236}">
                  <a16:creationId xmlns:a16="http://schemas.microsoft.com/office/drawing/2014/main" id="{F0401D73-24B1-DFCF-8517-2EA00A83C491}"/>
                </a:ext>
              </a:extLst>
            </p:cNvPr>
            <p:cNvSpPr/>
            <p:nvPr/>
          </p:nvSpPr>
          <p:spPr>
            <a:xfrm rot="-2922755">
              <a:off x="6492097" y="2719094"/>
              <a:ext cx="18786" cy="13561"/>
            </a:xfrm>
            <a:custGeom>
              <a:avLst/>
              <a:gdLst/>
              <a:ahLst/>
              <a:cxnLst/>
              <a:rect l="l" t="t" r="r" b="b"/>
              <a:pathLst>
                <a:path w="151" h="109" extrusionOk="0">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1499;p24">
              <a:extLst>
                <a:ext uri="{FF2B5EF4-FFF2-40B4-BE49-F238E27FC236}">
                  <a16:creationId xmlns:a16="http://schemas.microsoft.com/office/drawing/2014/main" id="{3C2ABAB7-C875-CDC4-DC97-63B158E86D0B}"/>
                </a:ext>
              </a:extLst>
            </p:cNvPr>
            <p:cNvSpPr/>
            <p:nvPr/>
          </p:nvSpPr>
          <p:spPr>
            <a:xfrm rot="-2922755">
              <a:off x="6493504" y="2729302"/>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1500;p24">
              <a:extLst>
                <a:ext uri="{FF2B5EF4-FFF2-40B4-BE49-F238E27FC236}">
                  <a16:creationId xmlns:a16="http://schemas.microsoft.com/office/drawing/2014/main" id="{E69AA656-542F-51B8-A751-682D7C9CFA6D}"/>
                </a:ext>
              </a:extLst>
            </p:cNvPr>
            <p:cNvSpPr/>
            <p:nvPr/>
          </p:nvSpPr>
          <p:spPr>
            <a:xfrm rot="-2922755">
              <a:off x="6494283" y="2739399"/>
              <a:ext cx="18661" cy="13934"/>
            </a:xfrm>
            <a:custGeom>
              <a:avLst/>
              <a:gdLst/>
              <a:ahLst/>
              <a:cxnLst/>
              <a:rect l="l" t="t" r="r" b="b"/>
              <a:pathLst>
                <a:path w="150" h="112" extrusionOk="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1501;p24">
              <a:extLst>
                <a:ext uri="{FF2B5EF4-FFF2-40B4-BE49-F238E27FC236}">
                  <a16:creationId xmlns:a16="http://schemas.microsoft.com/office/drawing/2014/main" id="{A709F031-AF57-AA87-3633-B0B8F58A9AA4}"/>
                </a:ext>
              </a:extLst>
            </p:cNvPr>
            <p:cNvSpPr/>
            <p:nvPr/>
          </p:nvSpPr>
          <p:spPr>
            <a:xfrm rot="-2922755">
              <a:off x="6495689" y="2749606"/>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1502;p24">
              <a:extLst>
                <a:ext uri="{FF2B5EF4-FFF2-40B4-BE49-F238E27FC236}">
                  <a16:creationId xmlns:a16="http://schemas.microsoft.com/office/drawing/2014/main" id="{81E45AC0-2C36-2119-9346-F964E16AC81D}"/>
                </a:ext>
              </a:extLst>
            </p:cNvPr>
            <p:cNvSpPr/>
            <p:nvPr/>
          </p:nvSpPr>
          <p:spPr>
            <a:xfrm rot="-2922755">
              <a:off x="6496491" y="2760031"/>
              <a:ext cx="17915" cy="14307"/>
            </a:xfrm>
            <a:custGeom>
              <a:avLst/>
              <a:gdLst/>
              <a:ahLst/>
              <a:cxnLst/>
              <a:rect l="l" t="t" r="r" b="b"/>
              <a:pathLst>
                <a:path w="144" h="115" extrusionOk="0">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1503;p24">
              <a:extLst>
                <a:ext uri="{FF2B5EF4-FFF2-40B4-BE49-F238E27FC236}">
                  <a16:creationId xmlns:a16="http://schemas.microsoft.com/office/drawing/2014/main" id="{2DB10548-6BCE-EC8B-DC9A-B86697643D34}"/>
                </a:ext>
              </a:extLst>
            </p:cNvPr>
            <p:cNvSpPr/>
            <p:nvPr/>
          </p:nvSpPr>
          <p:spPr>
            <a:xfrm rot="-2922755">
              <a:off x="6498176" y="2770577"/>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1504;p24">
              <a:extLst>
                <a:ext uri="{FF2B5EF4-FFF2-40B4-BE49-F238E27FC236}">
                  <a16:creationId xmlns:a16="http://schemas.microsoft.com/office/drawing/2014/main" id="{9E42F61E-B287-7490-21D0-14BC35E3C966}"/>
                </a:ext>
              </a:extLst>
            </p:cNvPr>
            <p:cNvSpPr/>
            <p:nvPr/>
          </p:nvSpPr>
          <p:spPr>
            <a:xfrm rot="-2922755">
              <a:off x="6498791" y="2781086"/>
              <a:ext cx="17666" cy="13436"/>
            </a:xfrm>
            <a:custGeom>
              <a:avLst/>
              <a:gdLst/>
              <a:ahLst/>
              <a:cxnLst/>
              <a:rect l="l" t="t" r="r" b="b"/>
              <a:pathLst>
                <a:path w="142" h="108" extrusionOk="0">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1505;p24">
              <a:extLst>
                <a:ext uri="{FF2B5EF4-FFF2-40B4-BE49-F238E27FC236}">
                  <a16:creationId xmlns:a16="http://schemas.microsoft.com/office/drawing/2014/main" id="{777CED8C-3358-D07E-2BDC-6BF53AFBB93E}"/>
                </a:ext>
              </a:extLst>
            </p:cNvPr>
            <p:cNvSpPr/>
            <p:nvPr/>
          </p:nvSpPr>
          <p:spPr>
            <a:xfrm rot="-2922755">
              <a:off x="6500157" y="279093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1506;p24">
              <a:extLst>
                <a:ext uri="{FF2B5EF4-FFF2-40B4-BE49-F238E27FC236}">
                  <a16:creationId xmlns:a16="http://schemas.microsoft.com/office/drawing/2014/main" id="{585061C9-EB96-CB65-32B8-991C41D3C73C}"/>
                </a:ext>
              </a:extLst>
            </p:cNvPr>
            <p:cNvSpPr/>
            <p:nvPr/>
          </p:nvSpPr>
          <p:spPr>
            <a:xfrm rot="-2922755">
              <a:off x="6500841" y="2801464"/>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1507;p24">
              <a:extLst>
                <a:ext uri="{FF2B5EF4-FFF2-40B4-BE49-F238E27FC236}">
                  <a16:creationId xmlns:a16="http://schemas.microsoft.com/office/drawing/2014/main" id="{293ADB41-FE79-5122-6DFD-AFF16C615CC0}"/>
                </a:ext>
              </a:extLst>
            </p:cNvPr>
            <p:cNvSpPr/>
            <p:nvPr/>
          </p:nvSpPr>
          <p:spPr>
            <a:xfrm rot="-2922755">
              <a:off x="6501355" y="281150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1508;p24">
              <a:extLst>
                <a:ext uri="{FF2B5EF4-FFF2-40B4-BE49-F238E27FC236}">
                  <a16:creationId xmlns:a16="http://schemas.microsoft.com/office/drawing/2014/main" id="{D47D3216-7EB2-EE8B-B895-979E4ABF764C}"/>
                </a:ext>
              </a:extLst>
            </p:cNvPr>
            <p:cNvSpPr/>
            <p:nvPr/>
          </p:nvSpPr>
          <p:spPr>
            <a:xfrm rot="-2922755">
              <a:off x="6502761" y="282170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1509;p24">
              <a:extLst>
                <a:ext uri="{FF2B5EF4-FFF2-40B4-BE49-F238E27FC236}">
                  <a16:creationId xmlns:a16="http://schemas.microsoft.com/office/drawing/2014/main" id="{FC29CED5-0D19-4080-4B98-9B887B846E32}"/>
                </a:ext>
              </a:extLst>
            </p:cNvPr>
            <p:cNvSpPr/>
            <p:nvPr/>
          </p:nvSpPr>
          <p:spPr>
            <a:xfrm rot="-2922755">
              <a:off x="6503540" y="2831805"/>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1510;p24">
              <a:extLst>
                <a:ext uri="{FF2B5EF4-FFF2-40B4-BE49-F238E27FC236}">
                  <a16:creationId xmlns:a16="http://schemas.microsoft.com/office/drawing/2014/main" id="{5F948373-C2D6-64B5-E3A6-21080A780F43}"/>
                </a:ext>
              </a:extLst>
            </p:cNvPr>
            <p:cNvSpPr/>
            <p:nvPr/>
          </p:nvSpPr>
          <p:spPr>
            <a:xfrm rot="-2922755">
              <a:off x="6489077" y="2833502"/>
              <a:ext cx="50510" cy="37945"/>
            </a:xfrm>
            <a:custGeom>
              <a:avLst/>
              <a:gdLst/>
              <a:ahLst/>
              <a:cxnLst/>
              <a:rect l="l" t="t" r="r" b="b"/>
              <a:pathLst>
                <a:path w="406" h="305" extrusionOk="0">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1511;p24">
              <a:extLst>
                <a:ext uri="{FF2B5EF4-FFF2-40B4-BE49-F238E27FC236}">
                  <a16:creationId xmlns:a16="http://schemas.microsoft.com/office/drawing/2014/main" id="{80BBC37D-F216-04D0-5B6B-269B49189692}"/>
                </a:ext>
              </a:extLst>
            </p:cNvPr>
            <p:cNvSpPr/>
            <p:nvPr/>
          </p:nvSpPr>
          <p:spPr>
            <a:xfrm rot="-2922755">
              <a:off x="6547341" y="2664289"/>
              <a:ext cx="50137" cy="37448"/>
            </a:xfrm>
            <a:custGeom>
              <a:avLst/>
              <a:gdLst/>
              <a:ahLst/>
              <a:cxnLst/>
              <a:rect l="l" t="t" r="r" b="b"/>
              <a:pathLst>
                <a:path w="403" h="301" extrusionOk="0">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1512;p24">
              <a:extLst>
                <a:ext uri="{FF2B5EF4-FFF2-40B4-BE49-F238E27FC236}">
                  <a16:creationId xmlns:a16="http://schemas.microsoft.com/office/drawing/2014/main" id="{CD0365F8-FE3D-A524-7104-ADF867D50699}"/>
                </a:ext>
              </a:extLst>
            </p:cNvPr>
            <p:cNvSpPr/>
            <p:nvPr/>
          </p:nvSpPr>
          <p:spPr>
            <a:xfrm rot="-2922755">
              <a:off x="6565191" y="269555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1513;p24">
              <a:extLst>
                <a:ext uri="{FF2B5EF4-FFF2-40B4-BE49-F238E27FC236}">
                  <a16:creationId xmlns:a16="http://schemas.microsoft.com/office/drawing/2014/main" id="{F7F133E2-EA53-F27F-8103-F8A8AD40E2BE}"/>
                </a:ext>
              </a:extLst>
            </p:cNvPr>
            <p:cNvSpPr/>
            <p:nvPr/>
          </p:nvSpPr>
          <p:spPr>
            <a:xfrm rot="-2922755">
              <a:off x="6567546" y="2710026"/>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1514;p24">
              <a:extLst>
                <a:ext uri="{FF2B5EF4-FFF2-40B4-BE49-F238E27FC236}">
                  <a16:creationId xmlns:a16="http://schemas.microsoft.com/office/drawing/2014/main" id="{B8498F66-2E4C-4FF7-6557-BCE0800023B0}"/>
                </a:ext>
              </a:extLst>
            </p:cNvPr>
            <p:cNvSpPr/>
            <p:nvPr/>
          </p:nvSpPr>
          <p:spPr>
            <a:xfrm rot="-2922755">
              <a:off x="6568403" y="2724526"/>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1515;p24">
              <a:extLst>
                <a:ext uri="{FF2B5EF4-FFF2-40B4-BE49-F238E27FC236}">
                  <a16:creationId xmlns:a16="http://schemas.microsoft.com/office/drawing/2014/main" id="{61C2577B-BBF6-7558-E045-D5C0146FD9C6}"/>
                </a:ext>
              </a:extLst>
            </p:cNvPr>
            <p:cNvSpPr/>
            <p:nvPr/>
          </p:nvSpPr>
          <p:spPr>
            <a:xfrm rot="-2922755">
              <a:off x="6569402" y="2738444"/>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1516;p24">
              <a:extLst>
                <a:ext uri="{FF2B5EF4-FFF2-40B4-BE49-F238E27FC236}">
                  <a16:creationId xmlns:a16="http://schemas.microsoft.com/office/drawing/2014/main" id="{6668B6D6-4A32-A234-2AC5-49FE988021B3}"/>
                </a:ext>
              </a:extLst>
            </p:cNvPr>
            <p:cNvSpPr/>
            <p:nvPr/>
          </p:nvSpPr>
          <p:spPr>
            <a:xfrm rot="-2922755">
              <a:off x="6571589" y="2753313"/>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1517;p24">
              <a:extLst>
                <a:ext uri="{FF2B5EF4-FFF2-40B4-BE49-F238E27FC236}">
                  <a16:creationId xmlns:a16="http://schemas.microsoft.com/office/drawing/2014/main" id="{344B4D37-1D52-F819-C08A-82889CD3542F}"/>
                </a:ext>
              </a:extLst>
            </p:cNvPr>
            <p:cNvSpPr/>
            <p:nvPr/>
          </p:nvSpPr>
          <p:spPr>
            <a:xfrm rot="-2922755">
              <a:off x="6572473" y="2767351"/>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1518;p24">
              <a:extLst>
                <a:ext uri="{FF2B5EF4-FFF2-40B4-BE49-F238E27FC236}">
                  <a16:creationId xmlns:a16="http://schemas.microsoft.com/office/drawing/2014/main" id="{58595812-5939-7E7B-3F6A-32C47EFFCB98}"/>
                </a:ext>
              </a:extLst>
            </p:cNvPr>
            <p:cNvSpPr/>
            <p:nvPr/>
          </p:nvSpPr>
          <p:spPr>
            <a:xfrm rot="-2922755">
              <a:off x="6574317" y="27813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1519;p24">
              <a:extLst>
                <a:ext uri="{FF2B5EF4-FFF2-40B4-BE49-F238E27FC236}">
                  <a16:creationId xmlns:a16="http://schemas.microsoft.com/office/drawing/2014/main" id="{4B39F9E1-B97F-89E8-F056-6161AD904EF2}"/>
                </a:ext>
              </a:extLst>
            </p:cNvPr>
            <p:cNvSpPr/>
            <p:nvPr/>
          </p:nvSpPr>
          <p:spPr>
            <a:xfrm rot="-2922755">
              <a:off x="6575556" y="2796310"/>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1520;p24">
              <a:extLst>
                <a:ext uri="{FF2B5EF4-FFF2-40B4-BE49-F238E27FC236}">
                  <a16:creationId xmlns:a16="http://schemas.microsoft.com/office/drawing/2014/main" id="{844CBC14-78C3-98D3-AA11-6590CBA15C38}"/>
                </a:ext>
              </a:extLst>
            </p:cNvPr>
            <p:cNvSpPr/>
            <p:nvPr/>
          </p:nvSpPr>
          <p:spPr>
            <a:xfrm rot="-2922755">
              <a:off x="6577368" y="2810322"/>
              <a:ext cx="17791" cy="13436"/>
            </a:xfrm>
            <a:custGeom>
              <a:avLst/>
              <a:gdLst/>
              <a:ahLst/>
              <a:cxnLst/>
              <a:rect l="l" t="t" r="r" b="b"/>
              <a:pathLst>
                <a:path w="143" h="108" extrusionOk="0">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1521;p24">
              <a:extLst>
                <a:ext uri="{FF2B5EF4-FFF2-40B4-BE49-F238E27FC236}">
                  <a16:creationId xmlns:a16="http://schemas.microsoft.com/office/drawing/2014/main" id="{00088D62-9F32-9A8F-D368-55745C76B92C}"/>
                </a:ext>
              </a:extLst>
            </p:cNvPr>
            <p:cNvSpPr/>
            <p:nvPr/>
          </p:nvSpPr>
          <p:spPr>
            <a:xfrm rot="-2922755">
              <a:off x="6578378" y="2824290"/>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1522;p24">
              <a:extLst>
                <a:ext uri="{FF2B5EF4-FFF2-40B4-BE49-F238E27FC236}">
                  <a16:creationId xmlns:a16="http://schemas.microsoft.com/office/drawing/2014/main" id="{C2BC9AFA-F3C2-19A9-3373-05A28158BF4A}"/>
                </a:ext>
              </a:extLst>
            </p:cNvPr>
            <p:cNvSpPr/>
            <p:nvPr/>
          </p:nvSpPr>
          <p:spPr>
            <a:xfrm rot="-2922755">
              <a:off x="6580408" y="2839187"/>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1523;p24">
              <a:extLst>
                <a:ext uri="{FF2B5EF4-FFF2-40B4-BE49-F238E27FC236}">
                  <a16:creationId xmlns:a16="http://schemas.microsoft.com/office/drawing/2014/main" id="{3A7AFB08-28A1-66F1-250F-9F21FBDDDC7B}"/>
                </a:ext>
              </a:extLst>
            </p:cNvPr>
            <p:cNvSpPr/>
            <p:nvPr/>
          </p:nvSpPr>
          <p:spPr>
            <a:xfrm rot="-2922755">
              <a:off x="6581288" y="2853214"/>
              <a:ext cx="18786" cy="13561"/>
            </a:xfrm>
            <a:custGeom>
              <a:avLst/>
              <a:gdLst/>
              <a:ahLst/>
              <a:cxnLst/>
              <a:rect l="l" t="t" r="r" b="b"/>
              <a:pathLst>
                <a:path w="151" h="109" extrusionOk="0">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1524;p24">
              <a:extLst>
                <a:ext uri="{FF2B5EF4-FFF2-40B4-BE49-F238E27FC236}">
                  <a16:creationId xmlns:a16="http://schemas.microsoft.com/office/drawing/2014/main" id="{F66280FD-B9F3-02AD-4D16-F02057F6D795}"/>
                </a:ext>
              </a:extLst>
            </p:cNvPr>
            <p:cNvSpPr/>
            <p:nvPr/>
          </p:nvSpPr>
          <p:spPr>
            <a:xfrm rot="-2922755">
              <a:off x="6567902" y="2861279"/>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1525;p24">
              <a:extLst>
                <a:ext uri="{FF2B5EF4-FFF2-40B4-BE49-F238E27FC236}">
                  <a16:creationId xmlns:a16="http://schemas.microsoft.com/office/drawing/2014/main" id="{FB17A2AF-7CE1-5AF5-9718-5374F2589C26}"/>
                </a:ext>
              </a:extLst>
            </p:cNvPr>
            <p:cNvSpPr/>
            <p:nvPr/>
          </p:nvSpPr>
          <p:spPr>
            <a:xfrm rot="-2922755">
              <a:off x="6626036" y="2635269"/>
              <a:ext cx="50510" cy="37821"/>
            </a:xfrm>
            <a:custGeom>
              <a:avLst/>
              <a:gdLst/>
              <a:ahLst/>
              <a:cxnLst/>
              <a:rect l="l" t="t" r="r" b="b"/>
              <a:pathLst>
                <a:path w="406" h="304" extrusionOk="0">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1526;p24">
              <a:extLst>
                <a:ext uri="{FF2B5EF4-FFF2-40B4-BE49-F238E27FC236}">
                  <a16:creationId xmlns:a16="http://schemas.microsoft.com/office/drawing/2014/main" id="{25E47525-32DA-BF1E-56C8-DB7596B3A32D}"/>
                </a:ext>
              </a:extLst>
            </p:cNvPr>
            <p:cNvSpPr/>
            <p:nvPr/>
          </p:nvSpPr>
          <p:spPr>
            <a:xfrm rot="-2922755">
              <a:off x="6644956" y="2672641"/>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1527;p24">
              <a:extLst>
                <a:ext uri="{FF2B5EF4-FFF2-40B4-BE49-F238E27FC236}">
                  <a16:creationId xmlns:a16="http://schemas.microsoft.com/office/drawing/2014/main" id="{6BDE9783-2458-8FB7-27BB-FBA9212F126C}"/>
                </a:ext>
              </a:extLst>
            </p:cNvPr>
            <p:cNvSpPr/>
            <p:nvPr/>
          </p:nvSpPr>
          <p:spPr>
            <a:xfrm rot="-2922755">
              <a:off x="6646802" y="2691641"/>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1528;p24">
              <a:extLst>
                <a:ext uri="{FF2B5EF4-FFF2-40B4-BE49-F238E27FC236}">
                  <a16:creationId xmlns:a16="http://schemas.microsoft.com/office/drawing/2014/main" id="{918308BC-4CAD-25A7-AD81-51C5219383A7}"/>
                </a:ext>
              </a:extLst>
            </p:cNvPr>
            <p:cNvSpPr/>
            <p:nvPr/>
          </p:nvSpPr>
          <p:spPr>
            <a:xfrm rot="-2922755">
              <a:off x="6648846" y="2709254"/>
              <a:ext cx="17791" cy="13934"/>
            </a:xfrm>
            <a:custGeom>
              <a:avLst/>
              <a:gdLst/>
              <a:ahLst/>
              <a:cxnLst/>
              <a:rect l="l" t="t" r="r" b="b"/>
              <a:pathLst>
                <a:path w="143" h="112" extrusionOk="0">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1529;p24">
              <a:extLst>
                <a:ext uri="{FF2B5EF4-FFF2-40B4-BE49-F238E27FC236}">
                  <a16:creationId xmlns:a16="http://schemas.microsoft.com/office/drawing/2014/main" id="{7D37B766-9539-A5AC-0FBD-E7035C75D3B9}"/>
                </a:ext>
              </a:extLst>
            </p:cNvPr>
            <p:cNvSpPr/>
            <p:nvPr/>
          </p:nvSpPr>
          <p:spPr>
            <a:xfrm rot="-2922755">
              <a:off x="6650510" y="2728349"/>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1530;p24">
              <a:extLst>
                <a:ext uri="{FF2B5EF4-FFF2-40B4-BE49-F238E27FC236}">
                  <a16:creationId xmlns:a16="http://schemas.microsoft.com/office/drawing/2014/main" id="{CA87941C-4B13-ADFA-CFB5-D8BBC5A5009B}"/>
                </a:ext>
              </a:extLst>
            </p:cNvPr>
            <p:cNvSpPr/>
            <p:nvPr/>
          </p:nvSpPr>
          <p:spPr>
            <a:xfrm rot="-2922755">
              <a:off x="6652234" y="2747079"/>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1531;p24">
              <a:extLst>
                <a:ext uri="{FF2B5EF4-FFF2-40B4-BE49-F238E27FC236}">
                  <a16:creationId xmlns:a16="http://schemas.microsoft.com/office/drawing/2014/main" id="{F817B0BF-4DB6-E20C-9F49-A71CBD98075B}"/>
                </a:ext>
              </a:extLst>
            </p:cNvPr>
            <p:cNvSpPr/>
            <p:nvPr/>
          </p:nvSpPr>
          <p:spPr>
            <a:xfrm rot="-2922755">
              <a:off x="6654260" y="2765026"/>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1532;p24">
              <a:extLst>
                <a:ext uri="{FF2B5EF4-FFF2-40B4-BE49-F238E27FC236}">
                  <a16:creationId xmlns:a16="http://schemas.microsoft.com/office/drawing/2014/main" id="{15208CF1-A219-245B-B0E8-43D8570D138B}"/>
                </a:ext>
              </a:extLst>
            </p:cNvPr>
            <p:cNvSpPr/>
            <p:nvPr/>
          </p:nvSpPr>
          <p:spPr>
            <a:xfrm rot="-2922755">
              <a:off x="6655937" y="278377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1533;p24">
              <a:extLst>
                <a:ext uri="{FF2B5EF4-FFF2-40B4-BE49-F238E27FC236}">
                  <a16:creationId xmlns:a16="http://schemas.microsoft.com/office/drawing/2014/main" id="{E0702D1C-C175-B9B9-D2A4-1C28B364D178}"/>
                </a:ext>
              </a:extLst>
            </p:cNvPr>
            <p:cNvSpPr/>
            <p:nvPr/>
          </p:nvSpPr>
          <p:spPr>
            <a:xfrm rot="-2922755">
              <a:off x="6658104" y="2801660"/>
              <a:ext cx="17791" cy="13934"/>
            </a:xfrm>
            <a:custGeom>
              <a:avLst/>
              <a:gdLst/>
              <a:ahLst/>
              <a:cxnLst/>
              <a:rect l="l" t="t" r="r" b="b"/>
              <a:pathLst>
                <a:path w="143" h="112" extrusionOk="0">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1534;p24">
              <a:extLst>
                <a:ext uri="{FF2B5EF4-FFF2-40B4-BE49-F238E27FC236}">
                  <a16:creationId xmlns:a16="http://schemas.microsoft.com/office/drawing/2014/main" id="{33C30F60-0179-72FA-232A-8BFE1D08FBA9}"/>
                </a:ext>
              </a:extLst>
            </p:cNvPr>
            <p:cNvSpPr/>
            <p:nvPr/>
          </p:nvSpPr>
          <p:spPr>
            <a:xfrm rot="-2922755">
              <a:off x="6659645" y="28204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1535;p24">
              <a:extLst>
                <a:ext uri="{FF2B5EF4-FFF2-40B4-BE49-F238E27FC236}">
                  <a16:creationId xmlns:a16="http://schemas.microsoft.com/office/drawing/2014/main" id="{AFCCCD62-C790-D6A1-3D09-952C6F8AA721}"/>
                </a:ext>
              </a:extLst>
            </p:cNvPr>
            <p:cNvSpPr/>
            <p:nvPr/>
          </p:nvSpPr>
          <p:spPr>
            <a:xfrm rot="-2922755">
              <a:off x="6661994" y="2838274"/>
              <a:ext cx="17791" cy="14432"/>
            </a:xfrm>
            <a:custGeom>
              <a:avLst/>
              <a:gdLst/>
              <a:ahLst/>
              <a:cxnLst/>
              <a:rect l="l" t="t" r="r" b="b"/>
              <a:pathLst>
                <a:path w="143" h="116" extrusionOk="0">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1536;p24">
              <a:extLst>
                <a:ext uri="{FF2B5EF4-FFF2-40B4-BE49-F238E27FC236}">
                  <a16:creationId xmlns:a16="http://schemas.microsoft.com/office/drawing/2014/main" id="{9D85E551-CF1D-4F62-C00E-E79322D3B914}"/>
                </a:ext>
              </a:extLst>
            </p:cNvPr>
            <p:cNvSpPr/>
            <p:nvPr/>
          </p:nvSpPr>
          <p:spPr>
            <a:xfrm rot="-2922755">
              <a:off x="6663564" y="2857535"/>
              <a:ext cx="17791" cy="13436"/>
            </a:xfrm>
            <a:custGeom>
              <a:avLst/>
              <a:gdLst/>
              <a:ahLst/>
              <a:cxnLst/>
              <a:rect l="l" t="t" r="r" b="b"/>
              <a:pathLst>
                <a:path w="143" h="108" extrusionOk="0">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1537;p24">
              <a:extLst>
                <a:ext uri="{FF2B5EF4-FFF2-40B4-BE49-F238E27FC236}">
                  <a16:creationId xmlns:a16="http://schemas.microsoft.com/office/drawing/2014/main" id="{444B4685-3D38-828A-B172-7FF144625A88}"/>
                </a:ext>
              </a:extLst>
            </p:cNvPr>
            <p:cNvSpPr/>
            <p:nvPr/>
          </p:nvSpPr>
          <p:spPr>
            <a:xfrm rot="-2922755">
              <a:off x="6665964" y="2875835"/>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1538;p24">
              <a:extLst>
                <a:ext uri="{FF2B5EF4-FFF2-40B4-BE49-F238E27FC236}">
                  <a16:creationId xmlns:a16="http://schemas.microsoft.com/office/drawing/2014/main" id="{9E033373-188F-F1C2-73C7-2BE632E3AC62}"/>
                </a:ext>
              </a:extLst>
            </p:cNvPr>
            <p:cNvSpPr/>
            <p:nvPr/>
          </p:nvSpPr>
          <p:spPr>
            <a:xfrm rot="-2922755">
              <a:off x="6652100" y="2889156"/>
              <a:ext cx="50137" cy="36950"/>
            </a:xfrm>
            <a:custGeom>
              <a:avLst/>
              <a:gdLst/>
              <a:ahLst/>
              <a:cxnLst/>
              <a:rect l="l" t="t" r="r" b="b"/>
              <a:pathLst>
                <a:path w="403" h="297" extrusionOk="0">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1539;p24">
              <a:extLst>
                <a:ext uri="{FF2B5EF4-FFF2-40B4-BE49-F238E27FC236}">
                  <a16:creationId xmlns:a16="http://schemas.microsoft.com/office/drawing/2014/main" id="{068EFF09-CD50-038A-6D67-1A695BB47F68}"/>
                </a:ext>
              </a:extLst>
            </p:cNvPr>
            <p:cNvSpPr/>
            <p:nvPr/>
          </p:nvSpPr>
          <p:spPr>
            <a:xfrm rot="-2922755">
              <a:off x="6719087" y="2608555"/>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1540;p24">
              <a:extLst>
                <a:ext uri="{FF2B5EF4-FFF2-40B4-BE49-F238E27FC236}">
                  <a16:creationId xmlns:a16="http://schemas.microsoft.com/office/drawing/2014/main" id="{77D2E23B-0F50-17B8-719B-44A390F7F2C5}"/>
                </a:ext>
              </a:extLst>
            </p:cNvPr>
            <p:cNvSpPr/>
            <p:nvPr/>
          </p:nvSpPr>
          <p:spPr>
            <a:xfrm rot="-2922755">
              <a:off x="6744558" y="2918017"/>
              <a:ext cx="50261" cy="37572"/>
            </a:xfrm>
            <a:custGeom>
              <a:avLst/>
              <a:gdLst/>
              <a:ahLst/>
              <a:cxnLst/>
              <a:rect l="l" t="t" r="r" b="b"/>
              <a:pathLst>
                <a:path w="404" h="302" extrusionOk="0">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1541;p24">
              <a:extLst>
                <a:ext uri="{FF2B5EF4-FFF2-40B4-BE49-F238E27FC236}">
                  <a16:creationId xmlns:a16="http://schemas.microsoft.com/office/drawing/2014/main" id="{E730B160-3116-2D36-8BF1-C9B34E63DFD5}"/>
                </a:ext>
              </a:extLst>
            </p:cNvPr>
            <p:cNvSpPr/>
            <p:nvPr/>
          </p:nvSpPr>
          <p:spPr>
            <a:xfrm rot="-2922755">
              <a:off x="6732082" y="2651046"/>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1542;p24">
              <a:extLst>
                <a:ext uri="{FF2B5EF4-FFF2-40B4-BE49-F238E27FC236}">
                  <a16:creationId xmlns:a16="http://schemas.microsoft.com/office/drawing/2014/main" id="{8D92E87E-888A-9D95-3BDE-9145915F4763}"/>
                </a:ext>
              </a:extLst>
            </p:cNvPr>
            <p:cNvSpPr/>
            <p:nvPr/>
          </p:nvSpPr>
          <p:spPr>
            <a:xfrm rot="-2922755">
              <a:off x="6733967" y="2673691"/>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1543;p24">
              <a:extLst>
                <a:ext uri="{FF2B5EF4-FFF2-40B4-BE49-F238E27FC236}">
                  <a16:creationId xmlns:a16="http://schemas.microsoft.com/office/drawing/2014/main" id="{5A29384D-3093-E64A-D118-55740FF7528F}"/>
                </a:ext>
              </a:extLst>
            </p:cNvPr>
            <p:cNvSpPr/>
            <p:nvPr/>
          </p:nvSpPr>
          <p:spPr>
            <a:xfrm rot="-2922755">
              <a:off x="6736906" y="2696366"/>
              <a:ext cx="17791" cy="13561"/>
            </a:xfrm>
            <a:custGeom>
              <a:avLst/>
              <a:gdLst/>
              <a:ahLst/>
              <a:cxnLst/>
              <a:rect l="l" t="t" r="r" b="b"/>
              <a:pathLst>
                <a:path w="143" h="109" extrusionOk="0">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1544;p24">
              <a:extLst>
                <a:ext uri="{FF2B5EF4-FFF2-40B4-BE49-F238E27FC236}">
                  <a16:creationId xmlns:a16="http://schemas.microsoft.com/office/drawing/2014/main" id="{4137C4D4-C3A3-9415-002C-8B352062B902}"/>
                </a:ext>
              </a:extLst>
            </p:cNvPr>
            <p:cNvSpPr/>
            <p:nvPr/>
          </p:nvSpPr>
          <p:spPr>
            <a:xfrm rot="-2922755">
              <a:off x="6738838" y="2718989"/>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1545;p24">
              <a:extLst>
                <a:ext uri="{FF2B5EF4-FFF2-40B4-BE49-F238E27FC236}">
                  <a16:creationId xmlns:a16="http://schemas.microsoft.com/office/drawing/2014/main" id="{D4CE2093-693B-1A57-CA2B-DDCBBAE06A9B}"/>
                </a:ext>
              </a:extLst>
            </p:cNvPr>
            <p:cNvSpPr/>
            <p:nvPr/>
          </p:nvSpPr>
          <p:spPr>
            <a:xfrm rot="-2922755">
              <a:off x="6741751" y="2741607"/>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1546;p24">
              <a:extLst>
                <a:ext uri="{FF2B5EF4-FFF2-40B4-BE49-F238E27FC236}">
                  <a16:creationId xmlns:a16="http://schemas.microsoft.com/office/drawing/2014/main" id="{A4750709-12D7-D064-E155-6489092F9F4F}"/>
                </a:ext>
              </a:extLst>
            </p:cNvPr>
            <p:cNvSpPr/>
            <p:nvPr/>
          </p:nvSpPr>
          <p:spPr>
            <a:xfrm rot="-2922755">
              <a:off x="6743597" y="2763793"/>
              <a:ext cx="17791" cy="14307"/>
            </a:xfrm>
            <a:custGeom>
              <a:avLst/>
              <a:gdLst/>
              <a:ahLst/>
              <a:cxnLst/>
              <a:rect l="l" t="t" r="r" b="b"/>
              <a:pathLst>
                <a:path w="143" h="115" extrusionOk="0">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1547;p24">
              <a:extLst>
                <a:ext uri="{FF2B5EF4-FFF2-40B4-BE49-F238E27FC236}">
                  <a16:creationId xmlns:a16="http://schemas.microsoft.com/office/drawing/2014/main" id="{805ED613-AA3E-F3C5-25D0-7D756AFB005F}"/>
                </a:ext>
              </a:extLst>
            </p:cNvPr>
            <p:cNvSpPr/>
            <p:nvPr/>
          </p:nvSpPr>
          <p:spPr>
            <a:xfrm rot="-2922755">
              <a:off x="6746133" y="2786075"/>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1548;p24">
              <a:extLst>
                <a:ext uri="{FF2B5EF4-FFF2-40B4-BE49-F238E27FC236}">
                  <a16:creationId xmlns:a16="http://schemas.microsoft.com/office/drawing/2014/main" id="{915ACD32-6948-AF38-569E-0B00CAC08136}"/>
                </a:ext>
              </a:extLst>
            </p:cNvPr>
            <p:cNvSpPr/>
            <p:nvPr/>
          </p:nvSpPr>
          <p:spPr>
            <a:xfrm rot="-2922755">
              <a:off x="6748187" y="280909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1549;p24">
              <a:extLst>
                <a:ext uri="{FF2B5EF4-FFF2-40B4-BE49-F238E27FC236}">
                  <a16:creationId xmlns:a16="http://schemas.microsoft.com/office/drawing/2014/main" id="{C8F5C204-D72B-227C-424D-4ABA8CC6BDEC}"/>
                </a:ext>
              </a:extLst>
            </p:cNvPr>
            <p:cNvSpPr/>
            <p:nvPr/>
          </p:nvSpPr>
          <p:spPr>
            <a:xfrm rot="-2922755">
              <a:off x="6750234" y="2831721"/>
              <a:ext cx="18661" cy="13561"/>
            </a:xfrm>
            <a:custGeom>
              <a:avLst/>
              <a:gdLst/>
              <a:ahLst/>
              <a:cxnLst/>
              <a:rect l="l" t="t" r="r" b="b"/>
              <a:pathLst>
                <a:path w="150" h="109" extrusionOk="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1550;p24">
              <a:extLst>
                <a:ext uri="{FF2B5EF4-FFF2-40B4-BE49-F238E27FC236}">
                  <a16:creationId xmlns:a16="http://schemas.microsoft.com/office/drawing/2014/main" id="{2D5EA86C-02B1-D4FB-665C-C94F9C43B68E}"/>
                </a:ext>
              </a:extLst>
            </p:cNvPr>
            <p:cNvSpPr/>
            <p:nvPr/>
          </p:nvSpPr>
          <p:spPr>
            <a:xfrm rot="-2922755">
              <a:off x="6753057" y="28543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1551;p24">
              <a:extLst>
                <a:ext uri="{FF2B5EF4-FFF2-40B4-BE49-F238E27FC236}">
                  <a16:creationId xmlns:a16="http://schemas.microsoft.com/office/drawing/2014/main" id="{31F9644D-2BD3-BEB0-784E-9FB3A45385DF}"/>
                </a:ext>
              </a:extLst>
            </p:cNvPr>
            <p:cNvSpPr/>
            <p:nvPr/>
          </p:nvSpPr>
          <p:spPr>
            <a:xfrm rot="-2922755">
              <a:off x="6755100" y="2877010"/>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1552;p24">
              <a:extLst>
                <a:ext uri="{FF2B5EF4-FFF2-40B4-BE49-F238E27FC236}">
                  <a16:creationId xmlns:a16="http://schemas.microsoft.com/office/drawing/2014/main" id="{951154A0-F6A1-6344-B844-F45C991A2E74}"/>
                </a:ext>
              </a:extLst>
            </p:cNvPr>
            <p:cNvSpPr/>
            <p:nvPr/>
          </p:nvSpPr>
          <p:spPr>
            <a:xfrm rot="-2922755">
              <a:off x="6757970" y="2899534"/>
              <a:ext cx="17542" cy="13561"/>
            </a:xfrm>
            <a:custGeom>
              <a:avLst/>
              <a:gdLst/>
              <a:ahLst/>
              <a:cxnLst/>
              <a:rect l="l" t="t" r="r" b="b"/>
              <a:pathLst>
                <a:path w="141" h="109" extrusionOk="0">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1553;p24">
              <a:extLst>
                <a:ext uri="{FF2B5EF4-FFF2-40B4-BE49-F238E27FC236}">
                  <a16:creationId xmlns:a16="http://schemas.microsoft.com/office/drawing/2014/main" id="{7AB9F9D9-CAEF-6FA7-64C6-837141E72A99}"/>
                </a:ext>
              </a:extLst>
            </p:cNvPr>
            <p:cNvSpPr/>
            <p:nvPr/>
          </p:nvSpPr>
          <p:spPr>
            <a:xfrm rot="-2922755">
              <a:off x="6809823" y="2582958"/>
              <a:ext cx="49266" cy="36950"/>
            </a:xfrm>
            <a:custGeom>
              <a:avLst/>
              <a:gdLst/>
              <a:ahLst/>
              <a:cxnLst/>
              <a:rect l="l" t="t" r="r" b="b"/>
              <a:pathLst>
                <a:path w="396" h="297" extrusionOk="0">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1554;p24">
              <a:extLst>
                <a:ext uri="{FF2B5EF4-FFF2-40B4-BE49-F238E27FC236}">
                  <a16:creationId xmlns:a16="http://schemas.microsoft.com/office/drawing/2014/main" id="{5AE65A36-CF77-7D28-BC46-EE3EE4D0D07F}"/>
                </a:ext>
              </a:extLst>
            </p:cNvPr>
            <p:cNvSpPr/>
            <p:nvPr/>
          </p:nvSpPr>
          <p:spPr>
            <a:xfrm rot="-2922755">
              <a:off x="6853312" y="2948354"/>
              <a:ext cx="37323" cy="37323"/>
            </a:xfrm>
            <a:custGeom>
              <a:avLst/>
              <a:gdLst/>
              <a:ahLst/>
              <a:cxnLst/>
              <a:rect l="l" t="t" r="r" b="b"/>
              <a:pathLst>
                <a:path w="300" h="300" extrusionOk="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1555;p24">
              <a:extLst>
                <a:ext uri="{FF2B5EF4-FFF2-40B4-BE49-F238E27FC236}">
                  <a16:creationId xmlns:a16="http://schemas.microsoft.com/office/drawing/2014/main" id="{B479D68F-D5A7-2F61-E648-9B71A7D9F82E}"/>
                </a:ext>
              </a:extLst>
            </p:cNvPr>
            <p:cNvSpPr/>
            <p:nvPr/>
          </p:nvSpPr>
          <p:spPr>
            <a:xfrm rot="-2922755">
              <a:off x="6829098" y="2630969"/>
              <a:ext cx="17915" cy="13810"/>
            </a:xfrm>
            <a:custGeom>
              <a:avLst/>
              <a:gdLst/>
              <a:ahLst/>
              <a:cxnLst/>
              <a:rect l="l" t="t" r="r" b="b"/>
              <a:pathLst>
                <a:path w="144" h="111" extrusionOk="0">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1556;p24">
              <a:extLst>
                <a:ext uri="{FF2B5EF4-FFF2-40B4-BE49-F238E27FC236}">
                  <a16:creationId xmlns:a16="http://schemas.microsoft.com/office/drawing/2014/main" id="{B2A3C92B-9A14-09A1-E4D1-5626515DD701}"/>
                </a:ext>
              </a:extLst>
            </p:cNvPr>
            <p:cNvSpPr/>
            <p:nvPr/>
          </p:nvSpPr>
          <p:spPr>
            <a:xfrm rot="-2922755">
              <a:off x="6831463" y="2657485"/>
              <a:ext cx="18661" cy="13934"/>
            </a:xfrm>
            <a:custGeom>
              <a:avLst/>
              <a:gdLst/>
              <a:ahLst/>
              <a:cxnLst/>
              <a:rect l="l" t="t" r="r" b="b"/>
              <a:pathLst>
                <a:path w="150" h="112" extrusionOk="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1557;p24">
              <a:extLst>
                <a:ext uri="{FF2B5EF4-FFF2-40B4-BE49-F238E27FC236}">
                  <a16:creationId xmlns:a16="http://schemas.microsoft.com/office/drawing/2014/main" id="{3049B4D6-5BA5-5A5A-887B-BC89894AAC25}"/>
                </a:ext>
              </a:extLst>
            </p:cNvPr>
            <p:cNvSpPr/>
            <p:nvPr/>
          </p:nvSpPr>
          <p:spPr>
            <a:xfrm rot="-2922755">
              <a:off x="6834771" y="2683912"/>
              <a:ext cx="17791" cy="14307"/>
            </a:xfrm>
            <a:custGeom>
              <a:avLst/>
              <a:gdLst/>
              <a:ahLst/>
              <a:cxnLst/>
              <a:rect l="l" t="t" r="r" b="b"/>
              <a:pathLst>
                <a:path w="143" h="115" extrusionOk="0">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1558;p24">
              <a:extLst>
                <a:ext uri="{FF2B5EF4-FFF2-40B4-BE49-F238E27FC236}">
                  <a16:creationId xmlns:a16="http://schemas.microsoft.com/office/drawing/2014/main" id="{5D907A6C-F857-5859-F77D-A72FEBDD411D}"/>
                </a:ext>
              </a:extLst>
            </p:cNvPr>
            <p:cNvSpPr/>
            <p:nvPr/>
          </p:nvSpPr>
          <p:spPr>
            <a:xfrm rot="-2922755">
              <a:off x="6836986" y="2710496"/>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1559;p24">
              <a:extLst>
                <a:ext uri="{FF2B5EF4-FFF2-40B4-BE49-F238E27FC236}">
                  <a16:creationId xmlns:a16="http://schemas.microsoft.com/office/drawing/2014/main" id="{7A140E26-560C-34CD-472D-6FD47C0C61C2}"/>
                </a:ext>
              </a:extLst>
            </p:cNvPr>
            <p:cNvSpPr/>
            <p:nvPr/>
          </p:nvSpPr>
          <p:spPr>
            <a:xfrm rot="-2922755">
              <a:off x="6840524" y="2737803"/>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1560;p24">
              <a:extLst>
                <a:ext uri="{FF2B5EF4-FFF2-40B4-BE49-F238E27FC236}">
                  <a16:creationId xmlns:a16="http://schemas.microsoft.com/office/drawing/2014/main" id="{480EE0E6-181A-CF31-ADA2-0AF7D5EC6315}"/>
                </a:ext>
              </a:extLst>
            </p:cNvPr>
            <p:cNvSpPr/>
            <p:nvPr/>
          </p:nvSpPr>
          <p:spPr>
            <a:xfrm rot="-2922755">
              <a:off x="6842934" y="2764693"/>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1561;p24">
              <a:extLst>
                <a:ext uri="{FF2B5EF4-FFF2-40B4-BE49-F238E27FC236}">
                  <a16:creationId xmlns:a16="http://schemas.microsoft.com/office/drawing/2014/main" id="{F4E5D21A-4D85-9853-0F85-265D80AF483E}"/>
                </a:ext>
              </a:extLst>
            </p:cNvPr>
            <p:cNvSpPr/>
            <p:nvPr/>
          </p:nvSpPr>
          <p:spPr>
            <a:xfrm rot="-2922755">
              <a:off x="6845132" y="2791240"/>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1562;p24">
              <a:extLst>
                <a:ext uri="{FF2B5EF4-FFF2-40B4-BE49-F238E27FC236}">
                  <a16:creationId xmlns:a16="http://schemas.microsoft.com/office/drawing/2014/main" id="{BFCBC9C9-B9BF-C9F0-BDE6-50C6BBB9D519}"/>
                </a:ext>
              </a:extLst>
            </p:cNvPr>
            <p:cNvSpPr/>
            <p:nvPr/>
          </p:nvSpPr>
          <p:spPr>
            <a:xfrm rot="-2922755">
              <a:off x="6848321" y="2817777"/>
              <a:ext cx="17791" cy="13436"/>
            </a:xfrm>
            <a:custGeom>
              <a:avLst/>
              <a:gdLst/>
              <a:ahLst/>
              <a:cxnLst/>
              <a:rect l="l" t="t" r="r" b="b"/>
              <a:pathLst>
                <a:path w="143" h="108" extrusionOk="0">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1563;p24">
              <a:extLst>
                <a:ext uri="{FF2B5EF4-FFF2-40B4-BE49-F238E27FC236}">
                  <a16:creationId xmlns:a16="http://schemas.microsoft.com/office/drawing/2014/main" id="{A3A07C7E-0F79-D7CA-ABDA-93A387032205}"/>
                </a:ext>
              </a:extLst>
            </p:cNvPr>
            <p:cNvSpPr/>
            <p:nvPr/>
          </p:nvSpPr>
          <p:spPr>
            <a:xfrm rot="-2922755">
              <a:off x="6850609" y="284439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1564;p24">
              <a:extLst>
                <a:ext uri="{FF2B5EF4-FFF2-40B4-BE49-F238E27FC236}">
                  <a16:creationId xmlns:a16="http://schemas.microsoft.com/office/drawing/2014/main" id="{771B04FB-DC2A-65FF-BDF2-E198B3DD46AE}"/>
                </a:ext>
              </a:extLst>
            </p:cNvPr>
            <p:cNvSpPr/>
            <p:nvPr/>
          </p:nvSpPr>
          <p:spPr>
            <a:xfrm rot="-2922755">
              <a:off x="6853845" y="287091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1565;p24">
              <a:extLst>
                <a:ext uri="{FF2B5EF4-FFF2-40B4-BE49-F238E27FC236}">
                  <a16:creationId xmlns:a16="http://schemas.microsoft.com/office/drawing/2014/main" id="{476F5712-6662-8730-7B24-E8879347AC63}"/>
                </a:ext>
              </a:extLst>
            </p:cNvPr>
            <p:cNvSpPr/>
            <p:nvPr/>
          </p:nvSpPr>
          <p:spPr>
            <a:xfrm rot="-2922755">
              <a:off x="6856039" y="2897450"/>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1566;p24">
              <a:extLst>
                <a:ext uri="{FF2B5EF4-FFF2-40B4-BE49-F238E27FC236}">
                  <a16:creationId xmlns:a16="http://schemas.microsoft.com/office/drawing/2014/main" id="{00304D32-D9A1-23C9-07EE-469098B60C91}"/>
                </a:ext>
              </a:extLst>
            </p:cNvPr>
            <p:cNvSpPr/>
            <p:nvPr/>
          </p:nvSpPr>
          <p:spPr>
            <a:xfrm rot="-2922755">
              <a:off x="6859228" y="2923988"/>
              <a:ext cx="17791" cy="13561"/>
            </a:xfrm>
            <a:custGeom>
              <a:avLst/>
              <a:gdLst/>
              <a:ahLst/>
              <a:cxnLst/>
              <a:rect l="l" t="t" r="r" b="b"/>
              <a:pathLst>
                <a:path w="143" h="109" extrusionOk="0">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1567;p24">
              <a:extLst>
                <a:ext uri="{FF2B5EF4-FFF2-40B4-BE49-F238E27FC236}">
                  <a16:creationId xmlns:a16="http://schemas.microsoft.com/office/drawing/2014/main" id="{AAE01693-4226-15AE-82E8-F6DC6877F9F0}"/>
                </a:ext>
              </a:extLst>
            </p:cNvPr>
            <p:cNvSpPr/>
            <p:nvPr/>
          </p:nvSpPr>
          <p:spPr>
            <a:xfrm rot="-2922755">
              <a:off x="6923793" y="2559058"/>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1568;p24">
              <a:extLst>
                <a:ext uri="{FF2B5EF4-FFF2-40B4-BE49-F238E27FC236}">
                  <a16:creationId xmlns:a16="http://schemas.microsoft.com/office/drawing/2014/main" id="{AE1F35B4-D8D9-DB3A-A9F6-8F7C51BBF62E}"/>
                </a:ext>
              </a:extLst>
            </p:cNvPr>
            <p:cNvSpPr/>
            <p:nvPr/>
          </p:nvSpPr>
          <p:spPr>
            <a:xfrm rot="-2922755">
              <a:off x="6961102" y="2981051"/>
              <a:ext cx="49266" cy="36950"/>
            </a:xfrm>
            <a:custGeom>
              <a:avLst/>
              <a:gdLst/>
              <a:ahLst/>
              <a:cxnLst/>
              <a:rect l="l" t="t" r="r" b="b"/>
              <a:pathLst>
                <a:path w="396" h="297" extrusionOk="0">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1569;p24">
              <a:extLst>
                <a:ext uri="{FF2B5EF4-FFF2-40B4-BE49-F238E27FC236}">
                  <a16:creationId xmlns:a16="http://schemas.microsoft.com/office/drawing/2014/main" id="{FEF80634-77AE-0284-4506-7E5795000313}"/>
                </a:ext>
              </a:extLst>
            </p:cNvPr>
            <p:cNvSpPr/>
            <p:nvPr/>
          </p:nvSpPr>
          <p:spPr>
            <a:xfrm rot="-2922755">
              <a:off x="6937960" y="2612665"/>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1570;p24">
              <a:extLst>
                <a:ext uri="{FF2B5EF4-FFF2-40B4-BE49-F238E27FC236}">
                  <a16:creationId xmlns:a16="http://schemas.microsoft.com/office/drawing/2014/main" id="{75A18C19-8E86-A888-65F7-650AAE39C0BF}"/>
                </a:ext>
              </a:extLst>
            </p:cNvPr>
            <p:cNvSpPr/>
            <p:nvPr/>
          </p:nvSpPr>
          <p:spPr>
            <a:xfrm rot="-2922755">
              <a:off x="6940693" y="2643578"/>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1571;p24">
              <a:extLst>
                <a:ext uri="{FF2B5EF4-FFF2-40B4-BE49-F238E27FC236}">
                  <a16:creationId xmlns:a16="http://schemas.microsoft.com/office/drawing/2014/main" id="{5838FD2F-3015-528C-A102-558D2EA64ABA}"/>
                </a:ext>
              </a:extLst>
            </p:cNvPr>
            <p:cNvSpPr/>
            <p:nvPr/>
          </p:nvSpPr>
          <p:spPr>
            <a:xfrm rot="-2922755">
              <a:off x="6943346" y="2673940"/>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1572;p24">
              <a:extLst>
                <a:ext uri="{FF2B5EF4-FFF2-40B4-BE49-F238E27FC236}">
                  <a16:creationId xmlns:a16="http://schemas.microsoft.com/office/drawing/2014/main" id="{00277594-D81C-CF92-7155-DD9D5B96E325}"/>
                </a:ext>
              </a:extLst>
            </p:cNvPr>
            <p:cNvSpPr/>
            <p:nvPr/>
          </p:nvSpPr>
          <p:spPr>
            <a:xfrm rot="-2922755">
              <a:off x="6947264" y="270517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1573;p24">
              <a:extLst>
                <a:ext uri="{FF2B5EF4-FFF2-40B4-BE49-F238E27FC236}">
                  <a16:creationId xmlns:a16="http://schemas.microsoft.com/office/drawing/2014/main" id="{DE1BE1BF-CB24-6270-AD14-A539D90B9CE9}"/>
                </a:ext>
              </a:extLst>
            </p:cNvPr>
            <p:cNvSpPr/>
            <p:nvPr/>
          </p:nvSpPr>
          <p:spPr>
            <a:xfrm rot="-2922755">
              <a:off x="6949828" y="2735589"/>
              <a:ext cx="18786" cy="13561"/>
            </a:xfrm>
            <a:custGeom>
              <a:avLst/>
              <a:gdLst/>
              <a:ahLst/>
              <a:cxnLst/>
              <a:rect l="l" t="t" r="r" b="b"/>
              <a:pathLst>
                <a:path w="151" h="109" extrusionOk="0">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1574;p24">
              <a:extLst>
                <a:ext uri="{FF2B5EF4-FFF2-40B4-BE49-F238E27FC236}">
                  <a16:creationId xmlns:a16="http://schemas.microsoft.com/office/drawing/2014/main" id="{8AB8BD23-64C2-ED53-03EC-592585DE7236}"/>
                </a:ext>
              </a:extLst>
            </p:cNvPr>
            <p:cNvSpPr/>
            <p:nvPr/>
          </p:nvSpPr>
          <p:spPr>
            <a:xfrm rot="-2922755">
              <a:off x="6953419" y="2766101"/>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1575;p24">
              <a:extLst>
                <a:ext uri="{FF2B5EF4-FFF2-40B4-BE49-F238E27FC236}">
                  <a16:creationId xmlns:a16="http://schemas.microsoft.com/office/drawing/2014/main" id="{507FF902-7C81-75C1-5D71-F6A0293D46FA}"/>
                </a:ext>
              </a:extLst>
            </p:cNvPr>
            <p:cNvSpPr/>
            <p:nvPr/>
          </p:nvSpPr>
          <p:spPr>
            <a:xfrm rot="-2922755">
              <a:off x="6956420" y="279723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1576;p24">
              <a:extLst>
                <a:ext uri="{FF2B5EF4-FFF2-40B4-BE49-F238E27FC236}">
                  <a16:creationId xmlns:a16="http://schemas.microsoft.com/office/drawing/2014/main" id="{A16130DC-92B9-C41B-0DD9-A8291083E98F}"/>
                </a:ext>
              </a:extLst>
            </p:cNvPr>
            <p:cNvSpPr/>
            <p:nvPr/>
          </p:nvSpPr>
          <p:spPr>
            <a:xfrm rot="-2922755">
              <a:off x="6959855" y="2827771"/>
              <a:ext cx="17915" cy="13436"/>
            </a:xfrm>
            <a:custGeom>
              <a:avLst/>
              <a:gdLst/>
              <a:ahLst/>
              <a:cxnLst/>
              <a:rect l="l" t="t" r="r" b="b"/>
              <a:pathLst>
                <a:path w="144" h="108" extrusionOk="0">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1577;p24">
              <a:extLst>
                <a:ext uri="{FF2B5EF4-FFF2-40B4-BE49-F238E27FC236}">
                  <a16:creationId xmlns:a16="http://schemas.microsoft.com/office/drawing/2014/main" id="{5FFF3C82-73E7-A9DD-9BEE-197AAB0883A5}"/>
                </a:ext>
              </a:extLst>
            </p:cNvPr>
            <p:cNvSpPr/>
            <p:nvPr/>
          </p:nvSpPr>
          <p:spPr>
            <a:xfrm rot="-2922755">
              <a:off x="6962677" y="2858507"/>
              <a:ext cx="17791" cy="13934"/>
            </a:xfrm>
            <a:custGeom>
              <a:avLst/>
              <a:gdLst/>
              <a:ahLst/>
              <a:cxnLst/>
              <a:rect l="l" t="t" r="r" b="b"/>
              <a:pathLst>
                <a:path w="143" h="112" extrusionOk="0">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1578;p24">
              <a:extLst>
                <a:ext uri="{FF2B5EF4-FFF2-40B4-BE49-F238E27FC236}">
                  <a16:creationId xmlns:a16="http://schemas.microsoft.com/office/drawing/2014/main" id="{6B088CB1-F0B4-E8EB-03A8-ACA4ABB65C10}"/>
                </a:ext>
              </a:extLst>
            </p:cNvPr>
            <p:cNvSpPr/>
            <p:nvPr/>
          </p:nvSpPr>
          <p:spPr>
            <a:xfrm rot="-2922755">
              <a:off x="6965725" y="2889742"/>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1579;p24">
              <a:extLst>
                <a:ext uri="{FF2B5EF4-FFF2-40B4-BE49-F238E27FC236}">
                  <a16:creationId xmlns:a16="http://schemas.microsoft.com/office/drawing/2014/main" id="{5FCD407E-FE36-4859-40A5-923B23179639}"/>
                </a:ext>
              </a:extLst>
            </p:cNvPr>
            <p:cNvSpPr/>
            <p:nvPr/>
          </p:nvSpPr>
          <p:spPr>
            <a:xfrm rot="-2922755">
              <a:off x="6969112" y="2920178"/>
              <a:ext cx="17915" cy="13436"/>
            </a:xfrm>
            <a:custGeom>
              <a:avLst/>
              <a:gdLst/>
              <a:ahLst/>
              <a:cxnLst/>
              <a:rect l="l" t="t" r="r" b="b"/>
              <a:pathLst>
                <a:path w="144" h="108" extrusionOk="0">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1580;p24">
              <a:extLst>
                <a:ext uri="{FF2B5EF4-FFF2-40B4-BE49-F238E27FC236}">
                  <a16:creationId xmlns:a16="http://schemas.microsoft.com/office/drawing/2014/main" id="{B4F92CA9-4BF0-9C02-4ED2-DB1A3EFF8D4C}"/>
                </a:ext>
              </a:extLst>
            </p:cNvPr>
            <p:cNvSpPr/>
            <p:nvPr/>
          </p:nvSpPr>
          <p:spPr>
            <a:xfrm rot="-2922755">
              <a:off x="6971812" y="2950643"/>
              <a:ext cx="18786" cy="13810"/>
            </a:xfrm>
            <a:custGeom>
              <a:avLst/>
              <a:gdLst/>
              <a:ahLst/>
              <a:cxnLst/>
              <a:rect l="l" t="t" r="r" b="b"/>
              <a:pathLst>
                <a:path w="151" h="111" extrusionOk="0">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1581;p24">
              <a:extLst>
                <a:ext uri="{FF2B5EF4-FFF2-40B4-BE49-F238E27FC236}">
                  <a16:creationId xmlns:a16="http://schemas.microsoft.com/office/drawing/2014/main" id="{729C405F-A1B7-DB76-9F4B-58913B2871D6}"/>
                </a:ext>
              </a:extLst>
            </p:cNvPr>
            <p:cNvSpPr/>
            <p:nvPr/>
          </p:nvSpPr>
          <p:spPr>
            <a:xfrm rot="-2922755">
              <a:off x="7038527" y="2537087"/>
              <a:ext cx="49266" cy="36950"/>
            </a:xfrm>
            <a:custGeom>
              <a:avLst/>
              <a:gdLst/>
              <a:ahLst/>
              <a:cxnLst/>
              <a:rect l="l" t="t" r="r" b="b"/>
              <a:pathLst>
                <a:path w="396" h="297" extrusionOk="0">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1582;p24">
              <a:extLst>
                <a:ext uri="{FF2B5EF4-FFF2-40B4-BE49-F238E27FC236}">
                  <a16:creationId xmlns:a16="http://schemas.microsoft.com/office/drawing/2014/main" id="{07D03B96-E2CA-FB03-4A7F-250D5C2B5658}"/>
                </a:ext>
              </a:extLst>
            </p:cNvPr>
            <p:cNvSpPr/>
            <p:nvPr/>
          </p:nvSpPr>
          <p:spPr>
            <a:xfrm rot="-2922755">
              <a:off x="7087536" y="3015003"/>
              <a:ext cx="49266" cy="37448"/>
            </a:xfrm>
            <a:custGeom>
              <a:avLst/>
              <a:gdLst/>
              <a:ahLst/>
              <a:cxnLst/>
              <a:rect l="l" t="t" r="r" b="b"/>
              <a:pathLst>
                <a:path w="396" h="301" extrusionOk="0">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1583;p24">
              <a:extLst>
                <a:ext uri="{FF2B5EF4-FFF2-40B4-BE49-F238E27FC236}">
                  <a16:creationId xmlns:a16="http://schemas.microsoft.com/office/drawing/2014/main" id="{2B334077-094E-306F-30EB-33D7857B8ADF}"/>
                </a:ext>
              </a:extLst>
            </p:cNvPr>
            <p:cNvSpPr/>
            <p:nvPr/>
          </p:nvSpPr>
          <p:spPr>
            <a:xfrm rot="-2922755">
              <a:off x="7058852" y="2595943"/>
              <a:ext cx="18786" cy="13436"/>
            </a:xfrm>
            <a:custGeom>
              <a:avLst/>
              <a:gdLst/>
              <a:ahLst/>
              <a:cxnLst/>
              <a:rect l="l" t="t" r="r" b="b"/>
              <a:pathLst>
                <a:path w="151" h="108" extrusionOk="0">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1584;p24">
              <a:extLst>
                <a:ext uri="{FF2B5EF4-FFF2-40B4-BE49-F238E27FC236}">
                  <a16:creationId xmlns:a16="http://schemas.microsoft.com/office/drawing/2014/main" id="{865103BA-402C-CE68-DB3E-F99EF532CD2C}"/>
                </a:ext>
              </a:extLst>
            </p:cNvPr>
            <p:cNvSpPr/>
            <p:nvPr/>
          </p:nvSpPr>
          <p:spPr>
            <a:xfrm rot="-2922755">
              <a:off x="7063229" y="26310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1585;p24">
              <a:extLst>
                <a:ext uri="{FF2B5EF4-FFF2-40B4-BE49-F238E27FC236}">
                  <a16:creationId xmlns:a16="http://schemas.microsoft.com/office/drawing/2014/main" id="{C79A81DF-8F80-0AA6-B85C-E8D2936D530D}"/>
                </a:ext>
              </a:extLst>
            </p:cNvPr>
            <p:cNvSpPr/>
            <p:nvPr/>
          </p:nvSpPr>
          <p:spPr>
            <a:xfrm rot="-2922755">
              <a:off x="7066109" y="2665700"/>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1586;p24">
              <a:extLst>
                <a:ext uri="{FF2B5EF4-FFF2-40B4-BE49-F238E27FC236}">
                  <a16:creationId xmlns:a16="http://schemas.microsoft.com/office/drawing/2014/main" id="{2A66A3C5-DBC7-F465-3F83-4D6B41E2B414}"/>
                </a:ext>
              </a:extLst>
            </p:cNvPr>
            <p:cNvSpPr/>
            <p:nvPr/>
          </p:nvSpPr>
          <p:spPr>
            <a:xfrm rot="-2922755">
              <a:off x="7069637" y="2700806"/>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1587;p24">
              <a:extLst>
                <a:ext uri="{FF2B5EF4-FFF2-40B4-BE49-F238E27FC236}">
                  <a16:creationId xmlns:a16="http://schemas.microsoft.com/office/drawing/2014/main" id="{AF95FC08-BA9F-54FC-0801-B8DF3DB146D7}"/>
                </a:ext>
              </a:extLst>
            </p:cNvPr>
            <p:cNvSpPr/>
            <p:nvPr/>
          </p:nvSpPr>
          <p:spPr>
            <a:xfrm rot="-2922755">
              <a:off x="7073509" y="2735123"/>
              <a:ext cx="17791" cy="13934"/>
            </a:xfrm>
            <a:custGeom>
              <a:avLst/>
              <a:gdLst/>
              <a:ahLst/>
              <a:cxnLst/>
              <a:rect l="l" t="t" r="r" b="b"/>
              <a:pathLst>
                <a:path w="143" h="112" extrusionOk="0">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1588;p24">
              <a:extLst>
                <a:ext uri="{FF2B5EF4-FFF2-40B4-BE49-F238E27FC236}">
                  <a16:creationId xmlns:a16="http://schemas.microsoft.com/office/drawing/2014/main" id="{EABD35D8-DB20-30D7-9A01-F189CE0DF657}"/>
                </a:ext>
              </a:extLst>
            </p:cNvPr>
            <p:cNvSpPr/>
            <p:nvPr/>
          </p:nvSpPr>
          <p:spPr>
            <a:xfrm rot="-2922755">
              <a:off x="7076730" y="2770324"/>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1589;p24">
              <a:extLst>
                <a:ext uri="{FF2B5EF4-FFF2-40B4-BE49-F238E27FC236}">
                  <a16:creationId xmlns:a16="http://schemas.microsoft.com/office/drawing/2014/main" id="{2809C037-418D-C4B3-370E-B3D0A7FD059B}"/>
                </a:ext>
              </a:extLst>
            </p:cNvPr>
            <p:cNvSpPr/>
            <p:nvPr/>
          </p:nvSpPr>
          <p:spPr>
            <a:xfrm rot="-2922755">
              <a:off x="7080805" y="2804593"/>
              <a:ext cx="17791" cy="14307"/>
            </a:xfrm>
            <a:custGeom>
              <a:avLst/>
              <a:gdLst/>
              <a:ahLst/>
              <a:cxnLst/>
              <a:rect l="l" t="t" r="r" b="b"/>
              <a:pathLst>
                <a:path w="143" h="115" extrusionOk="0">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1590;p24">
              <a:extLst>
                <a:ext uri="{FF2B5EF4-FFF2-40B4-BE49-F238E27FC236}">
                  <a16:creationId xmlns:a16="http://schemas.microsoft.com/office/drawing/2014/main" id="{7B3610CA-D8CF-0FC3-A7BE-F393ACAEDC35}"/>
                </a:ext>
              </a:extLst>
            </p:cNvPr>
            <p:cNvSpPr/>
            <p:nvPr/>
          </p:nvSpPr>
          <p:spPr>
            <a:xfrm rot="-2922755">
              <a:off x="7084055" y="2840107"/>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1591;p24">
              <a:extLst>
                <a:ext uri="{FF2B5EF4-FFF2-40B4-BE49-F238E27FC236}">
                  <a16:creationId xmlns:a16="http://schemas.microsoft.com/office/drawing/2014/main" id="{0175E154-5C95-D28F-82A9-A6ADA59601A2}"/>
                </a:ext>
              </a:extLst>
            </p:cNvPr>
            <p:cNvSpPr/>
            <p:nvPr/>
          </p:nvSpPr>
          <p:spPr>
            <a:xfrm rot="-2922755">
              <a:off x="7087562" y="2875167"/>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1592;p24">
              <a:extLst>
                <a:ext uri="{FF2B5EF4-FFF2-40B4-BE49-F238E27FC236}">
                  <a16:creationId xmlns:a16="http://schemas.microsoft.com/office/drawing/2014/main" id="{47AE405C-F73D-B527-0654-4CB1BCC71D62}"/>
                </a:ext>
              </a:extLst>
            </p:cNvPr>
            <p:cNvSpPr/>
            <p:nvPr/>
          </p:nvSpPr>
          <p:spPr>
            <a:xfrm rot="-2922755">
              <a:off x="7091293" y="2909547"/>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1593;p24">
              <a:extLst>
                <a:ext uri="{FF2B5EF4-FFF2-40B4-BE49-F238E27FC236}">
                  <a16:creationId xmlns:a16="http://schemas.microsoft.com/office/drawing/2014/main" id="{702C8F30-C450-5382-E523-441F2F851702}"/>
                </a:ext>
              </a:extLst>
            </p:cNvPr>
            <p:cNvSpPr/>
            <p:nvPr/>
          </p:nvSpPr>
          <p:spPr>
            <a:xfrm rot="-2922755">
              <a:off x="7094671" y="2944721"/>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1594;p24">
              <a:extLst>
                <a:ext uri="{FF2B5EF4-FFF2-40B4-BE49-F238E27FC236}">
                  <a16:creationId xmlns:a16="http://schemas.microsoft.com/office/drawing/2014/main" id="{B0B1C554-E243-15F9-8C9B-40B52C1E9AA7}"/>
                </a:ext>
              </a:extLst>
            </p:cNvPr>
            <p:cNvSpPr/>
            <p:nvPr/>
          </p:nvSpPr>
          <p:spPr>
            <a:xfrm rot="-2922755">
              <a:off x="7098590" y="2979017"/>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1595;p24">
              <a:extLst>
                <a:ext uri="{FF2B5EF4-FFF2-40B4-BE49-F238E27FC236}">
                  <a16:creationId xmlns:a16="http://schemas.microsoft.com/office/drawing/2014/main" id="{76475E9B-53E4-CDD7-4C00-C52D61A744AB}"/>
                </a:ext>
              </a:extLst>
            </p:cNvPr>
            <p:cNvSpPr/>
            <p:nvPr/>
          </p:nvSpPr>
          <p:spPr>
            <a:xfrm rot="-2922755">
              <a:off x="7173853" y="2516634"/>
              <a:ext cx="50261" cy="37572"/>
            </a:xfrm>
            <a:custGeom>
              <a:avLst/>
              <a:gdLst/>
              <a:ahLst/>
              <a:cxnLst/>
              <a:rect l="l" t="t" r="r" b="b"/>
              <a:pathLst>
                <a:path w="404" h="302" extrusionOk="0">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1596;p24">
              <a:extLst>
                <a:ext uri="{FF2B5EF4-FFF2-40B4-BE49-F238E27FC236}">
                  <a16:creationId xmlns:a16="http://schemas.microsoft.com/office/drawing/2014/main" id="{59DE08D8-01A9-BCAA-A97D-EF1CE48EF76D}"/>
                </a:ext>
              </a:extLst>
            </p:cNvPr>
            <p:cNvSpPr/>
            <p:nvPr/>
          </p:nvSpPr>
          <p:spPr>
            <a:xfrm rot="-2922755">
              <a:off x="7229181" y="3051301"/>
              <a:ext cx="49266" cy="37448"/>
            </a:xfrm>
            <a:custGeom>
              <a:avLst/>
              <a:gdLst/>
              <a:ahLst/>
              <a:cxnLst/>
              <a:rect l="l" t="t" r="r" b="b"/>
              <a:pathLst>
                <a:path w="396" h="301" extrusionOk="0">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1597;p24">
              <a:extLst>
                <a:ext uri="{FF2B5EF4-FFF2-40B4-BE49-F238E27FC236}">
                  <a16:creationId xmlns:a16="http://schemas.microsoft.com/office/drawing/2014/main" id="{DE502B3F-3EAC-BB24-9BF8-BE92DD62706E}"/>
                </a:ext>
              </a:extLst>
            </p:cNvPr>
            <p:cNvSpPr/>
            <p:nvPr/>
          </p:nvSpPr>
          <p:spPr>
            <a:xfrm rot="-2922755">
              <a:off x="7195212" y="2581765"/>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1598;p24">
              <a:extLst>
                <a:ext uri="{FF2B5EF4-FFF2-40B4-BE49-F238E27FC236}">
                  <a16:creationId xmlns:a16="http://schemas.microsoft.com/office/drawing/2014/main" id="{EFE3BB11-6A7B-709A-5171-5BD288DFED2E}"/>
                </a:ext>
              </a:extLst>
            </p:cNvPr>
            <p:cNvSpPr/>
            <p:nvPr/>
          </p:nvSpPr>
          <p:spPr>
            <a:xfrm rot="-2922755">
              <a:off x="7199831" y="262081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1599;p24">
              <a:extLst>
                <a:ext uri="{FF2B5EF4-FFF2-40B4-BE49-F238E27FC236}">
                  <a16:creationId xmlns:a16="http://schemas.microsoft.com/office/drawing/2014/main" id="{DC87292A-ECB1-5769-AB6E-DC58D137F1CB}"/>
                </a:ext>
              </a:extLst>
            </p:cNvPr>
            <p:cNvSpPr/>
            <p:nvPr/>
          </p:nvSpPr>
          <p:spPr>
            <a:xfrm rot="-2922755">
              <a:off x="7203187" y="2659005"/>
              <a:ext cx="18786" cy="14307"/>
            </a:xfrm>
            <a:custGeom>
              <a:avLst/>
              <a:gdLst/>
              <a:ahLst/>
              <a:cxnLst/>
              <a:rect l="l" t="t" r="r" b="b"/>
              <a:pathLst>
                <a:path w="151" h="115" extrusionOk="0">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1600;p24">
              <a:extLst>
                <a:ext uri="{FF2B5EF4-FFF2-40B4-BE49-F238E27FC236}">
                  <a16:creationId xmlns:a16="http://schemas.microsoft.com/office/drawing/2014/main" id="{9CF742D0-1AE9-52A0-C1C0-833288FE3706}"/>
                </a:ext>
              </a:extLst>
            </p:cNvPr>
            <p:cNvSpPr/>
            <p:nvPr/>
          </p:nvSpPr>
          <p:spPr>
            <a:xfrm rot="-2922755">
              <a:off x="7207644" y="2698073"/>
              <a:ext cx="17915" cy="13934"/>
            </a:xfrm>
            <a:custGeom>
              <a:avLst/>
              <a:gdLst/>
              <a:ahLst/>
              <a:cxnLst/>
              <a:rect l="l" t="t" r="r" b="b"/>
              <a:pathLst>
                <a:path w="144" h="112" extrusionOk="0">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1601;p24">
              <a:extLst>
                <a:ext uri="{FF2B5EF4-FFF2-40B4-BE49-F238E27FC236}">
                  <a16:creationId xmlns:a16="http://schemas.microsoft.com/office/drawing/2014/main" id="{F01A1E38-45A5-C897-FD79-95B26565F5DB}"/>
                </a:ext>
              </a:extLst>
            </p:cNvPr>
            <p:cNvSpPr/>
            <p:nvPr/>
          </p:nvSpPr>
          <p:spPr>
            <a:xfrm rot="-2922755">
              <a:off x="7211378" y="2737468"/>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1602;p24">
              <a:extLst>
                <a:ext uri="{FF2B5EF4-FFF2-40B4-BE49-F238E27FC236}">
                  <a16:creationId xmlns:a16="http://schemas.microsoft.com/office/drawing/2014/main" id="{3E98E6F8-0DE0-F34C-B309-6F4D1E63D7FD}"/>
                </a:ext>
              </a:extLst>
            </p:cNvPr>
            <p:cNvSpPr/>
            <p:nvPr/>
          </p:nvSpPr>
          <p:spPr>
            <a:xfrm rot="-2922755">
              <a:off x="7215058" y="277649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1603;p24">
              <a:extLst>
                <a:ext uri="{FF2B5EF4-FFF2-40B4-BE49-F238E27FC236}">
                  <a16:creationId xmlns:a16="http://schemas.microsoft.com/office/drawing/2014/main" id="{6A11AA8C-D02D-A92E-6BED-B6D759A51D3C}"/>
                </a:ext>
              </a:extLst>
            </p:cNvPr>
            <p:cNvSpPr/>
            <p:nvPr/>
          </p:nvSpPr>
          <p:spPr>
            <a:xfrm rot="-2922755">
              <a:off x="7219758" y="2815451"/>
              <a:ext cx="17791" cy="13436"/>
            </a:xfrm>
            <a:custGeom>
              <a:avLst/>
              <a:gdLst/>
              <a:ahLst/>
              <a:cxnLst/>
              <a:rect l="l" t="t" r="r" b="b"/>
              <a:pathLst>
                <a:path w="143" h="108" extrusionOk="0">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1604;p24">
              <a:extLst>
                <a:ext uri="{FF2B5EF4-FFF2-40B4-BE49-F238E27FC236}">
                  <a16:creationId xmlns:a16="http://schemas.microsoft.com/office/drawing/2014/main" id="{6BBBB5E1-F32B-1D1D-E58B-3EA503971A38}"/>
                </a:ext>
              </a:extLst>
            </p:cNvPr>
            <p:cNvSpPr/>
            <p:nvPr/>
          </p:nvSpPr>
          <p:spPr>
            <a:xfrm rot="-2922755">
              <a:off x="7223527" y="2854549"/>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1605;p24">
              <a:extLst>
                <a:ext uri="{FF2B5EF4-FFF2-40B4-BE49-F238E27FC236}">
                  <a16:creationId xmlns:a16="http://schemas.microsoft.com/office/drawing/2014/main" id="{64113E01-679A-F00D-6BEE-BF39733A69F3}"/>
                </a:ext>
              </a:extLst>
            </p:cNvPr>
            <p:cNvSpPr/>
            <p:nvPr/>
          </p:nvSpPr>
          <p:spPr>
            <a:xfrm rot="-2922755">
              <a:off x="7227754" y="2892738"/>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1606;p24">
              <a:extLst>
                <a:ext uri="{FF2B5EF4-FFF2-40B4-BE49-F238E27FC236}">
                  <a16:creationId xmlns:a16="http://schemas.microsoft.com/office/drawing/2014/main" id="{6AFF0475-1AE3-388F-9BC3-51478D23B109}"/>
                </a:ext>
              </a:extLst>
            </p:cNvPr>
            <p:cNvSpPr/>
            <p:nvPr/>
          </p:nvSpPr>
          <p:spPr>
            <a:xfrm rot="-2922755">
              <a:off x="7231488" y="2932133"/>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1607;p24">
              <a:extLst>
                <a:ext uri="{FF2B5EF4-FFF2-40B4-BE49-F238E27FC236}">
                  <a16:creationId xmlns:a16="http://schemas.microsoft.com/office/drawing/2014/main" id="{DABFD6DF-C905-6454-1372-38D008E48C5A}"/>
                </a:ext>
              </a:extLst>
            </p:cNvPr>
            <p:cNvSpPr/>
            <p:nvPr/>
          </p:nvSpPr>
          <p:spPr>
            <a:xfrm rot="-2922755">
              <a:off x="7235074" y="2971201"/>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1608;p24">
              <a:extLst>
                <a:ext uri="{FF2B5EF4-FFF2-40B4-BE49-F238E27FC236}">
                  <a16:creationId xmlns:a16="http://schemas.microsoft.com/office/drawing/2014/main" id="{E7E0B276-C6EF-D380-CEF5-08C6E76E21CA}"/>
                </a:ext>
              </a:extLst>
            </p:cNvPr>
            <p:cNvSpPr/>
            <p:nvPr/>
          </p:nvSpPr>
          <p:spPr>
            <a:xfrm rot="-2922755">
              <a:off x="7239624" y="3010226"/>
              <a:ext cx="17791" cy="13436"/>
            </a:xfrm>
            <a:custGeom>
              <a:avLst/>
              <a:gdLst/>
              <a:ahLst/>
              <a:cxnLst/>
              <a:rect l="l" t="t" r="r" b="b"/>
              <a:pathLst>
                <a:path w="143" h="108" extrusionOk="0">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1609;p24">
              <a:extLst>
                <a:ext uri="{FF2B5EF4-FFF2-40B4-BE49-F238E27FC236}">
                  <a16:creationId xmlns:a16="http://schemas.microsoft.com/office/drawing/2014/main" id="{3084EA87-F702-977F-A828-71B163F03F13}"/>
                </a:ext>
              </a:extLst>
            </p:cNvPr>
            <p:cNvSpPr/>
            <p:nvPr/>
          </p:nvSpPr>
          <p:spPr>
            <a:xfrm rot="-2922755">
              <a:off x="7331132" y="2499561"/>
              <a:ext cx="39935" cy="37697"/>
            </a:xfrm>
            <a:custGeom>
              <a:avLst/>
              <a:gdLst/>
              <a:ahLst/>
              <a:cxnLst/>
              <a:rect l="l" t="t" r="r" b="b"/>
              <a:pathLst>
                <a:path w="321" h="303" extrusionOk="0">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1610;p24">
              <a:extLst>
                <a:ext uri="{FF2B5EF4-FFF2-40B4-BE49-F238E27FC236}">
                  <a16:creationId xmlns:a16="http://schemas.microsoft.com/office/drawing/2014/main" id="{FE377C47-D863-9616-D835-0D7216D8248D}"/>
                </a:ext>
              </a:extLst>
            </p:cNvPr>
            <p:cNvSpPr/>
            <p:nvPr/>
          </p:nvSpPr>
          <p:spPr>
            <a:xfrm rot="-2922755">
              <a:off x="7393076" y="3090110"/>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1611;p24">
              <a:extLst>
                <a:ext uri="{FF2B5EF4-FFF2-40B4-BE49-F238E27FC236}">
                  <a16:creationId xmlns:a16="http://schemas.microsoft.com/office/drawing/2014/main" id="{5898DDC2-05F7-9EDF-529B-954F5B3AE8BC}"/>
                </a:ext>
              </a:extLst>
            </p:cNvPr>
            <p:cNvSpPr/>
            <p:nvPr/>
          </p:nvSpPr>
          <p:spPr>
            <a:xfrm rot="-2922755">
              <a:off x="7349959" y="2569683"/>
              <a:ext cx="14680" cy="13810"/>
            </a:xfrm>
            <a:custGeom>
              <a:avLst/>
              <a:gdLst/>
              <a:ahLst/>
              <a:cxnLst/>
              <a:rect l="l" t="t" r="r" b="b"/>
              <a:pathLst>
                <a:path w="118" h="111" extrusionOk="0">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1612;p24">
              <a:extLst>
                <a:ext uri="{FF2B5EF4-FFF2-40B4-BE49-F238E27FC236}">
                  <a16:creationId xmlns:a16="http://schemas.microsoft.com/office/drawing/2014/main" id="{63A810AA-02CF-E152-9F60-539131B38FB3}"/>
                </a:ext>
              </a:extLst>
            </p:cNvPr>
            <p:cNvSpPr/>
            <p:nvPr/>
          </p:nvSpPr>
          <p:spPr>
            <a:xfrm rot="-2922755">
              <a:off x="7353938" y="2612831"/>
              <a:ext cx="15054" cy="13810"/>
            </a:xfrm>
            <a:custGeom>
              <a:avLst/>
              <a:gdLst/>
              <a:ahLst/>
              <a:cxnLst/>
              <a:rect l="l" t="t" r="r" b="b"/>
              <a:pathLst>
                <a:path w="121" h="111" extrusionOk="0">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1613;p24">
              <a:extLst>
                <a:ext uri="{FF2B5EF4-FFF2-40B4-BE49-F238E27FC236}">
                  <a16:creationId xmlns:a16="http://schemas.microsoft.com/office/drawing/2014/main" id="{C84EE88C-639C-DADF-847E-6BC16E44EDA1}"/>
                </a:ext>
              </a:extLst>
            </p:cNvPr>
            <p:cNvSpPr/>
            <p:nvPr/>
          </p:nvSpPr>
          <p:spPr>
            <a:xfrm rot="-2922755">
              <a:off x="7359020" y="2655717"/>
              <a:ext cx="14183" cy="14183"/>
            </a:xfrm>
            <a:custGeom>
              <a:avLst/>
              <a:gdLst/>
              <a:ahLst/>
              <a:cxnLst/>
              <a:rect l="l" t="t" r="r" b="b"/>
              <a:pathLst>
                <a:path w="114" h="114" extrusionOk="0">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1614;p24">
              <a:extLst>
                <a:ext uri="{FF2B5EF4-FFF2-40B4-BE49-F238E27FC236}">
                  <a16:creationId xmlns:a16="http://schemas.microsoft.com/office/drawing/2014/main" id="{CC525631-02D5-0999-E89C-4E590442EDB2}"/>
                </a:ext>
              </a:extLst>
            </p:cNvPr>
            <p:cNvSpPr/>
            <p:nvPr/>
          </p:nvSpPr>
          <p:spPr>
            <a:xfrm rot="-2922755">
              <a:off x="7363230" y="2699100"/>
              <a:ext cx="15054" cy="13561"/>
            </a:xfrm>
            <a:custGeom>
              <a:avLst/>
              <a:gdLst/>
              <a:ahLst/>
              <a:cxnLst/>
              <a:rect l="l" t="t" r="r" b="b"/>
              <a:pathLst>
                <a:path w="121" h="109" extrusionOk="0">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1615;p24">
              <a:extLst>
                <a:ext uri="{FF2B5EF4-FFF2-40B4-BE49-F238E27FC236}">
                  <a16:creationId xmlns:a16="http://schemas.microsoft.com/office/drawing/2014/main" id="{9D3C8AD2-932F-92FA-E245-6E27641412C4}"/>
                </a:ext>
              </a:extLst>
            </p:cNvPr>
            <p:cNvSpPr/>
            <p:nvPr/>
          </p:nvSpPr>
          <p:spPr>
            <a:xfrm rot="-2922755">
              <a:off x="7368193" y="2742096"/>
              <a:ext cx="14058" cy="13561"/>
            </a:xfrm>
            <a:custGeom>
              <a:avLst/>
              <a:gdLst/>
              <a:ahLst/>
              <a:cxnLst/>
              <a:rect l="l" t="t" r="r" b="b"/>
              <a:pathLst>
                <a:path w="113" h="109" extrusionOk="0">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1616;p24">
              <a:extLst>
                <a:ext uri="{FF2B5EF4-FFF2-40B4-BE49-F238E27FC236}">
                  <a16:creationId xmlns:a16="http://schemas.microsoft.com/office/drawing/2014/main" id="{71C1C15A-1C00-DF15-71D8-6C71120A3657}"/>
                </a:ext>
              </a:extLst>
            </p:cNvPr>
            <p:cNvSpPr/>
            <p:nvPr/>
          </p:nvSpPr>
          <p:spPr>
            <a:xfrm rot="-2922755">
              <a:off x="7372155" y="2785082"/>
              <a:ext cx="14805" cy="13685"/>
            </a:xfrm>
            <a:custGeom>
              <a:avLst/>
              <a:gdLst/>
              <a:ahLst/>
              <a:cxnLst/>
              <a:rect l="l" t="t" r="r" b="b"/>
              <a:pathLst>
                <a:path w="119" h="110" extrusionOk="0">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1617;p24">
              <a:extLst>
                <a:ext uri="{FF2B5EF4-FFF2-40B4-BE49-F238E27FC236}">
                  <a16:creationId xmlns:a16="http://schemas.microsoft.com/office/drawing/2014/main" id="{966760A9-7B6F-C3B3-1DC7-25FCF108754D}"/>
                </a:ext>
              </a:extLst>
            </p:cNvPr>
            <p:cNvSpPr/>
            <p:nvPr/>
          </p:nvSpPr>
          <p:spPr>
            <a:xfrm rot="-2922755">
              <a:off x="7376446" y="2828519"/>
              <a:ext cx="14929" cy="13436"/>
            </a:xfrm>
            <a:custGeom>
              <a:avLst/>
              <a:gdLst/>
              <a:ahLst/>
              <a:cxnLst/>
              <a:rect l="l" t="t" r="r" b="b"/>
              <a:pathLst>
                <a:path w="120" h="108" extrusionOk="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1618;p24">
              <a:extLst>
                <a:ext uri="{FF2B5EF4-FFF2-40B4-BE49-F238E27FC236}">
                  <a16:creationId xmlns:a16="http://schemas.microsoft.com/office/drawing/2014/main" id="{25722B33-68F1-E2EA-58C5-966F448EAA8D}"/>
                </a:ext>
              </a:extLst>
            </p:cNvPr>
            <p:cNvSpPr/>
            <p:nvPr/>
          </p:nvSpPr>
          <p:spPr>
            <a:xfrm rot="-2922755">
              <a:off x="7381294" y="2871386"/>
              <a:ext cx="14058" cy="13436"/>
            </a:xfrm>
            <a:custGeom>
              <a:avLst/>
              <a:gdLst/>
              <a:ahLst/>
              <a:cxnLst/>
              <a:rect l="l" t="t" r="r" b="b"/>
              <a:pathLst>
                <a:path w="113" h="108" extrusionOk="0">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1619;p24">
              <a:extLst>
                <a:ext uri="{FF2B5EF4-FFF2-40B4-BE49-F238E27FC236}">
                  <a16:creationId xmlns:a16="http://schemas.microsoft.com/office/drawing/2014/main" id="{6DCCA8BA-94E6-BF10-04A8-889BCF1AF10B}"/>
                </a:ext>
              </a:extLst>
            </p:cNvPr>
            <p:cNvSpPr/>
            <p:nvPr/>
          </p:nvSpPr>
          <p:spPr>
            <a:xfrm rot="-2922755">
              <a:off x="7385303" y="291447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1620;p24">
              <a:extLst>
                <a:ext uri="{FF2B5EF4-FFF2-40B4-BE49-F238E27FC236}">
                  <a16:creationId xmlns:a16="http://schemas.microsoft.com/office/drawing/2014/main" id="{197B2A94-FFEE-8B37-741F-8F921BC060C4}"/>
                </a:ext>
              </a:extLst>
            </p:cNvPr>
            <p:cNvSpPr/>
            <p:nvPr/>
          </p:nvSpPr>
          <p:spPr>
            <a:xfrm rot="-2922755">
              <a:off x="7390130" y="2957296"/>
              <a:ext cx="14058" cy="13436"/>
            </a:xfrm>
            <a:custGeom>
              <a:avLst/>
              <a:gdLst/>
              <a:ahLst/>
              <a:cxnLst/>
              <a:rect l="l" t="t" r="r" b="b"/>
              <a:pathLst>
                <a:path w="113" h="108" extrusionOk="0">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1621;p24">
              <a:extLst>
                <a:ext uri="{FF2B5EF4-FFF2-40B4-BE49-F238E27FC236}">
                  <a16:creationId xmlns:a16="http://schemas.microsoft.com/office/drawing/2014/main" id="{F8C7C848-D1ED-0612-93ED-B07B873336D6}"/>
                </a:ext>
              </a:extLst>
            </p:cNvPr>
            <p:cNvSpPr/>
            <p:nvPr/>
          </p:nvSpPr>
          <p:spPr>
            <a:xfrm rot="-2922755">
              <a:off x="7394139" y="300038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1622;p24">
              <a:extLst>
                <a:ext uri="{FF2B5EF4-FFF2-40B4-BE49-F238E27FC236}">
                  <a16:creationId xmlns:a16="http://schemas.microsoft.com/office/drawing/2014/main" id="{B4B32015-0363-181C-9082-B832808E6A42}"/>
                </a:ext>
              </a:extLst>
            </p:cNvPr>
            <p:cNvSpPr/>
            <p:nvPr/>
          </p:nvSpPr>
          <p:spPr>
            <a:xfrm rot="-2922755">
              <a:off x="7398222" y="3043486"/>
              <a:ext cx="15054" cy="13436"/>
            </a:xfrm>
            <a:custGeom>
              <a:avLst/>
              <a:gdLst/>
              <a:ahLst/>
              <a:cxnLst/>
              <a:rect l="l" t="t" r="r" b="b"/>
              <a:pathLst>
                <a:path w="121" h="108" extrusionOk="0">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1623;p24">
              <a:extLst>
                <a:ext uri="{FF2B5EF4-FFF2-40B4-BE49-F238E27FC236}">
                  <a16:creationId xmlns:a16="http://schemas.microsoft.com/office/drawing/2014/main" id="{9F15D823-2C76-E9B5-9DB9-42E761AADA62}"/>
                </a:ext>
              </a:extLst>
            </p:cNvPr>
            <p:cNvSpPr/>
            <p:nvPr/>
          </p:nvSpPr>
          <p:spPr>
            <a:xfrm rot="-2922755">
              <a:off x="7541758" y="3094840"/>
              <a:ext cx="50510" cy="37821"/>
            </a:xfrm>
            <a:custGeom>
              <a:avLst/>
              <a:gdLst/>
              <a:ahLst/>
              <a:cxnLst/>
              <a:rect l="l" t="t" r="r" b="b"/>
              <a:pathLst>
                <a:path w="406" h="304" extrusionOk="0">
                  <a:moveTo>
                    <a:pt x="202" y="1"/>
                  </a:moveTo>
                  <a:cubicBezTo>
                    <a:pt x="163" y="1"/>
                    <a:pt x="122" y="18"/>
                    <a:pt x="91" y="49"/>
                  </a:cubicBezTo>
                  <a:cubicBezTo>
                    <a:pt x="1" y="147"/>
                    <a:pt x="76" y="304"/>
                    <a:pt x="210" y="304"/>
                  </a:cubicBezTo>
                  <a:cubicBezTo>
                    <a:pt x="338" y="296"/>
                    <a:pt x="405" y="132"/>
                    <a:pt x="300" y="42"/>
                  </a:cubicBezTo>
                  <a:cubicBezTo>
                    <a:pt x="272" y="14"/>
                    <a:pt x="237"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1624;p24">
              <a:extLst>
                <a:ext uri="{FF2B5EF4-FFF2-40B4-BE49-F238E27FC236}">
                  <a16:creationId xmlns:a16="http://schemas.microsoft.com/office/drawing/2014/main" id="{F5E33542-FDDC-2A76-741D-CB65049B6215}"/>
                </a:ext>
              </a:extLst>
            </p:cNvPr>
            <p:cNvSpPr/>
            <p:nvPr/>
          </p:nvSpPr>
          <p:spPr>
            <a:xfrm rot="-2922755">
              <a:off x="7481704" y="2504540"/>
              <a:ext cx="49266" cy="36950"/>
            </a:xfrm>
            <a:custGeom>
              <a:avLst/>
              <a:gdLst/>
              <a:ahLst/>
              <a:cxnLst/>
              <a:rect l="l" t="t" r="r" b="b"/>
              <a:pathLst>
                <a:path w="396" h="297" extrusionOk="0">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1625;p24">
              <a:extLst>
                <a:ext uri="{FF2B5EF4-FFF2-40B4-BE49-F238E27FC236}">
                  <a16:creationId xmlns:a16="http://schemas.microsoft.com/office/drawing/2014/main" id="{08A35DA5-A7E1-BFDC-578E-2DC39A7FD8E1}"/>
                </a:ext>
              </a:extLst>
            </p:cNvPr>
            <p:cNvSpPr/>
            <p:nvPr/>
          </p:nvSpPr>
          <p:spPr>
            <a:xfrm rot="-2922755">
              <a:off x="7551621" y="3048096"/>
              <a:ext cx="18786" cy="14307"/>
            </a:xfrm>
            <a:custGeom>
              <a:avLst/>
              <a:gdLst/>
              <a:ahLst/>
              <a:cxnLst/>
              <a:rect l="l" t="t" r="r" b="b"/>
              <a:pathLst>
                <a:path w="151" h="115" extrusionOk="0">
                  <a:moveTo>
                    <a:pt x="73" y="0"/>
                  </a:moveTo>
                  <a:cubicBezTo>
                    <a:pt x="59" y="0"/>
                    <a:pt x="46" y="6"/>
                    <a:pt x="38" y="17"/>
                  </a:cubicBezTo>
                  <a:cubicBezTo>
                    <a:pt x="1" y="54"/>
                    <a:pt x="31" y="114"/>
                    <a:pt x="76" y="114"/>
                  </a:cubicBezTo>
                  <a:cubicBezTo>
                    <a:pt x="128" y="107"/>
                    <a:pt x="151"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1626;p24">
              <a:extLst>
                <a:ext uri="{FF2B5EF4-FFF2-40B4-BE49-F238E27FC236}">
                  <a16:creationId xmlns:a16="http://schemas.microsoft.com/office/drawing/2014/main" id="{333E192E-9F48-1BBE-3E54-084B148DD6B9}"/>
                </a:ext>
              </a:extLst>
            </p:cNvPr>
            <p:cNvSpPr/>
            <p:nvPr/>
          </p:nvSpPr>
          <p:spPr>
            <a:xfrm rot="-2922755">
              <a:off x="7547533" y="3005154"/>
              <a:ext cx="17542" cy="13436"/>
            </a:xfrm>
            <a:custGeom>
              <a:avLst/>
              <a:gdLst/>
              <a:ahLst/>
              <a:cxnLst/>
              <a:rect l="l" t="t" r="r" b="b"/>
              <a:pathLst>
                <a:path w="141" h="108" extrusionOk="0">
                  <a:moveTo>
                    <a:pt x="66" y="1"/>
                  </a:moveTo>
                  <a:cubicBezTo>
                    <a:pt x="53" y="1"/>
                    <a:pt x="40" y="6"/>
                    <a:pt x="28" y="17"/>
                  </a:cubicBezTo>
                  <a:cubicBezTo>
                    <a:pt x="0" y="53"/>
                    <a:pt x="19" y="108"/>
                    <a:pt x="65" y="108"/>
                  </a:cubicBezTo>
                  <a:cubicBezTo>
                    <a:pt x="67" y="108"/>
                    <a:pt x="70" y="108"/>
                    <a:pt x="73" y="107"/>
                  </a:cubicBezTo>
                  <a:cubicBezTo>
                    <a:pt x="118" y="107"/>
                    <a:pt x="141" y="47"/>
                    <a:pt x="103" y="17"/>
                  </a:cubicBezTo>
                  <a:cubicBezTo>
                    <a:pt x="92" y="6"/>
                    <a:pt x="79"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1627;p24">
              <a:extLst>
                <a:ext uri="{FF2B5EF4-FFF2-40B4-BE49-F238E27FC236}">
                  <a16:creationId xmlns:a16="http://schemas.microsoft.com/office/drawing/2014/main" id="{61E977DC-C9C4-AAC6-5DFB-B2931AFC083F}"/>
                </a:ext>
              </a:extLst>
            </p:cNvPr>
            <p:cNvSpPr/>
            <p:nvPr/>
          </p:nvSpPr>
          <p:spPr>
            <a:xfrm rot="-2922755">
              <a:off x="7542664" y="2962240"/>
              <a:ext cx="18537" cy="13436"/>
            </a:xfrm>
            <a:custGeom>
              <a:avLst/>
              <a:gdLst/>
              <a:ahLst/>
              <a:cxnLst/>
              <a:rect l="l" t="t" r="r" b="b"/>
              <a:pathLst>
                <a:path w="149" h="108" extrusionOk="0">
                  <a:moveTo>
                    <a:pt x="71" y="0"/>
                  </a:moveTo>
                  <a:cubicBezTo>
                    <a:pt x="57" y="0"/>
                    <a:pt x="43" y="6"/>
                    <a:pt x="36" y="17"/>
                  </a:cubicBezTo>
                  <a:cubicBezTo>
                    <a:pt x="1" y="52"/>
                    <a:pt x="25" y="107"/>
                    <a:pt x="66" y="107"/>
                  </a:cubicBezTo>
                  <a:cubicBezTo>
                    <a:pt x="68" y="107"/>
                    <a:pt x="71" y="107"/>
                    <a:pt x="73" y="107"/>
                  </a:cubicBezTo>
                  <a:cubicBezTo>
                    <a:pt x="126" y="107"/>
                    <a:pt x="148" y="47"/>
                    <a:pt x="111" y="17"/>
                  </a:cubicBezTo>
                  <a:cubicBezTo>
                    <a:pt x="100" y="6"/>
                    <a:pt x="8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1628;p24">
              <a:extLst>
                <a:ext uri="{FF2B5EF4-FFF2-40B4-BE49-F238E27FC236}">
                  <a16:creationId xmlns:a16="http://schemas.microsoft.com/office/drawing/2014/main" id="{C26107DD-44B6-FD8F-CCBB-76F16539ED91}"/>
                </a:ext>
              </a:extLst>
            </p:cNvPr>
            <p:cNvSpPr/>
            <p:nvPr/>
          </p:nvSpPr>
          <p:spPr>
            <a:xfrm rot="-2922755">
              <a:off x="7538594" y="2919291"/>
              <a:ext cx="17666" cy="13436"/>
            </a:xfrm>
            <a:custGeom>
              <a:avLst/>
              <a:gdLst/>
              <a:ahLst/>
              <a:cxnLst/>
              <a:rect l="l" t="t" r="r" b="b"/>
              <a:pathLst>
                <a:path w="142" h="108" extrusionOk="0">
                  <a:moveTo>
                    <a:pt x="70" y="1"/>
                  </a:moveTo>
                  <a:cubicBezTo>
                    <a:pt x="55" y="1"/>
                    <a:pt x="40" y="6"/>
                    <a:pt x="29" y="17"/>
                  </a:cubicBezTo>
                  <a:cubicBezTo>
                    <a:pt x="1" y="53"/>
                    <a:pt x="19" y="108"/>
                    <a:pt x="65" y="108"/>
                  </a:cubicBezTo>
                  <a:cubicBezTo>
                    <a:pt x="68" y="108"/>
                    <a:pt x="71" y="108"/>
                    <a:pt x="74" y="107"/>
                  </a:cubicBezTo>
                  <a:cubicBezTo>
                    <a:pt x="119" y="107"/>
                    <a:pt x="141" y="47"/>
                    <a:pt x="111" y="17"/>
                  </a:cubicBezTo>
                  <a:cubicBezTo>
                    <a:pt x="100" y="6"/>
                    <a:pt x="85"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1629;p24">
              <a:extLst>
                <a:ext uri="{FF2B5EF4-FFF2-40B4-BE49-F238E27FC236}">
                  <a16:creationId xmlns:a16="http://schemas.microsoft.com/office/drawing/2014/main" id="{D379A67F-76F9-63D0-3DDB-69A5FACEC7CD}"/>
                </a:ext>
              </a:extLst>
            </p:cNvPr>
            <p:cNvSpPr/>
            <p:nvPr/>
          </p:nvSpPr>
          <p:spPr>
            <a:xfrm rot="-2922755">
              <a:off x="7534319" y="2876164"/>
              <a:ext cx="17791" cy="13312"/>
            </a:xfrm>
            <a:custGeom>
              <a:avLst/>
              <a:gdLst/>
              <a:ahLst/>
              <a:cxnLst/>
              <a:rect l="l" t="t" r="r" b="b"/>
              <a:pathLst>
                <a:path w="143" h="107" extrusionOk="0">
                  <a:moveTo>
                    <a:pt x="68" y="0"/>
                  </a:moveTo>
                  <a:cubicBezTo>
                    <a:pt x="55" y="0"/>
                    <a:pt x="42" y="6"/>
                    <a:pt x="31" y="17"/>
                  </a:cubicBezTo>
                  <a:cubicBezTo>
                    <a:pt x="1" y="54"/>
                    <a:pt x="23" y="107"/>
                    <a:pt x="75" y="107"/>
                  </a:cubicBezTo>
                  <a:cubicBezTo>
                    <a:pt x="120" y="107"/>
                    <a:pt x="143" y="47"/>
                    <a:pt x="105" y="17"/>
                  </a:cubicBezTo>
                  <a:cubicBezTo>
                    <a:pt x="94" y="6"/>
                    <a:pt x="8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1630;p24">
              <a:extLst>
                <a:ext uri="{FF2B5EF4-FFF2-40B4-BE49-F238E27FC236}">
                  <a16:creationId xmlns:a16="http://schemas.microsoft.com/office/drawing/2014/main" id="{F03DEEBA-29A3-33BC-D80A-6305904628C6}"/>
                </a:ext>
              </a:extLst>
            </p:cNvPr>
            <p:cNvSpPr/>
            <p:nvPr/>
          </p:nvSpPr>
          <p:spPr>
            <a:xfrm rot="-2922755">
              <a:off x="7529404" y="2833147"/>
              <a:ext cx="18786" cy="13436"/>
            </a:xfrm>
            <a:custGeom>
              <a:avLst/>
              <a:gdLst/>
              <a:ahLst/>
              <a:cxnLst/>
              <a:rect l="l" t="t" r="r" b="b"/>
              <a:pathLst>
                <a:path w="151" h="108" extrusionOk="0">
                  <a:moveTo>
                    <a:pt x="73" y="0"/>
                  </a:moveTo>
                  <a:cubicBezTo>
                    <a:pt x="59" y="0"/>
                    <a:pt x="46" y="6"/>
                    <a:pt x="38" y="17"/>
                  </a:cubicBezTo>
                  <a:cubicBezTo>
                    <a:pt x="1" y="55"/>
                    <a:pt x="31" y="107"/>
                    <a:pt x="76" y="107"/>
                  </a:cubicBezTo>
                  <a:cubicBezTo>
                    <a:pt x="128" y="107"/>
                    <a:pt x="150"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1631;p24">
              <a:extLst>
                <a:ext uri="{FF2B5EF4-FFF2-40B4-BE49-F238E27FC236}">
                  <a16:creationId xmlns:a16="http://schemas.microsoft.com/office/drawing/2014/main" id="{8BB14B28-537C-F13C-90F5-A5B4FC3419B5}"/>
                </a:ext>
              </a:extLst>
            </p:cNvPr>
            <p:cNvSpPr/>
            <p:nvPr/>
          </p:nvSpPr>
          <p:spPr>
            <a:xfrm rot="-2922755">
              <a:off x="7525437" y="2790151"/>
              <a:ext cx="17791" cy="13436"/>
            </a:xfrm>
            <a:custGeom>
              <a:avLst/>
              <a:gdLst/>
              <a:ahLst/>
              <a:cxnLst/>
              <a:rect l="l" t="t" r="r" b="b"/>
              <a:pathLst>
                <a:path w="143" h="108" extrusionOk="0">
                  <a:moveTo>
                    <a:pt x="70" y="1"/>
                  </a:moveTo>
                  <a:cubicBezTo>
                    <a:pt x="56" y="1"/>
                    <a:pt x="41" y="7"/>
                    <a:pt x="30" y="18"/>
                  </a:cubicBezTo>
                  <a:cubicBezTo>
                    <a:pt x="0" y="55"/>
                    <a:pt x="23" y="108"/>
                    <a:pt x="75" y="108"/>
                  </a:cubicBezTo>
                  <a:cubicBezTo>
                    <a:pt x="120" y="108"/>
                    <a:pt x="142" y="48"/>
                    <a:pt x="105" y="18"/>
                  </a:cubicBezTo>
                  <a:cubicBezTo>
                    <a:pt x="98" y="7"/>
                    <a:pt x="84"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1632;p24">
              <a:extLst>
                <a:ext uri="{FF2B5EF4-FFF2-40B4-BE49-F238E27FC236}">
                  <a16:creationId xmlns:a16="http://schemas.microsoft.com/office/drawing/2014/main" id="{99B53938-0444-140E-F2FE-456F38C3BFC2}"/>
                </a:ext>
              </a:extLst>
            </p:cNvPr>
            <p:cNvSpPr/>
            <p:nvPr/>
          </p:nvSpPr>
          <p:spPr>
            <a:xfrm rot="-2922755">
              <a:off x="7520542" y="2747181"/>
              <a:ext cx="18661" cy="13561"/>
            </a:xfrm>
            <a:custGeom>
              <a:avLst/>
              <a:gdLst/>
              <a:ahLst/>
              <a:cxnLst/>
              <a:rect l="l" t="t" r="r" b="b"/>
              <a:pathLst>
                <a:path w="150" h="109" extrusionOk="0">
                  <a:moveTo>
                    <a:pt x="79" y="0"/>
                  </a:moveTo>
                  <a:cubicBezTo>
                    <a:pt x="65" y="0"/>
                    <a:pt x="50" y="6"/>
                    <a:pt x="38" y="18"/>
                  </a:cubicBezTo>
                  <a:cubicBezTo>
                    <a:pt x="0" y="56"/>
                    <a:pt x="30" y="108"/>
                    <a:pt x="75" y="108"/>
                  </a:cubicBezTo>
                  <a:cubicBezTo>
                    <a:pt x="128" y="108"/>
                    <a:pt x="150" y="48"/>
                    <a:pt x="113" y="11"/>
                  </a:cubicBezTo>
                  <a:cubicBezTo>
                    <a:pt x="102" y="4"/>
                    <a:pt x="91"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1633;p24">
              <a:extLst>
                <a:ext uri="{FF2B5EF4-FFF2-40B4-BE49-F238E27FC236}">
                  <a16:creationId xmlns:a16="http://schemas.microsoft.com/office/drawing/2014/main" id="{5D08E4EF-FFEC-7A35-9F30-182897A196FE}"/>
                </a:ext>
              </a:extLst>
            </p:cNvPr>
            <p:cNvSpPr/>
            <p:nvPr/>
          </p:nvSpPr>
          <p:spPr>
            <a:xfrm rot="-2922755">
              <a:off x="7516451" y="2704185"/>
              <a:ext cx="17915" cy="13561"/>
            </a:xfrm>
            <a:custGeom>
              <a:avLst/>
              <a:gdLst/>
              <a:ahLst/>
              <a:cxnLst/>
              <a:rect l="l" t="t" r="r" b="b"/>
              <a:pathLst>
                <a:path w="144" h="109" extrusionOk="0">
                  <a:moveTo>
                    <a:pt x="76" y="1"/>
                  </a:moveTo>
                  <a:cubicBezTo>
                    <a:pt x="60" y="1"/>
                    <a:pt x="43" y="6"/>
                    <a:pt x="31" y="19"/>
                  </a:cubicBezTo>
                  <a:cubicBezTo>
                    <a:pt x="1" y="56"/>
                    <a:pt x="31" y="109"/>
                    <a:pt x="76" y="109"/>
                  </a:cubicBezTo>
                  <a:cubicBezTo>
                    <a:pt x="121" y="109"/>
                    <a:pt x="143" y="49"/>
                    <a:pt x="113" y="11"/>
                  </a:cubicBezTo>
                  <a:cubicBezTo>
                    <a:pt x="103" y="5"/>
                    <a:pt x="9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1634;p24">
              <a:extLst>
                <a:ext uri="{FF2B5EF4-FFF2-40B4-BE49-F238E27FC236}">
                  <a16:creationId xmlns:a16="http://schemas.microsoft.com/office/drawing/2014/main" id="{C13D1216-9D34-B441-E1B3-CF05982BFBD0}"/>
                </a:ext>
              </a:extLst>
            </p:cNvPr>
            <p:cNvSpPr/>
            <p:nvPr/>
          </p:nvSpPr>
          <p:spPr>
            <a:xfrm rot="-2922755">
              <a:off x="7512429" y="2660943"/>
              <a:ext cx="17791" cy="13561"/>
            </a:xfrm>
            <a:custGeom>
              <a:avLst/>
              <a:gdLst/>
              <a:ahLst/>
              <a:cxnLst/>
              <a:rect l="l" t="t" r="r" b="b"/>
              <a:pathLst>
                <a:path w="143" h="109" extrusionOk="0">
                  <a:moveTo>
                    <a:pt x="72" y="0"/>
                  </a:moveTo>
                  <a:cubicBezTo>
                    <a:pt x="57" y="0"/>
                    <a:pt x="43" y="6"/>
                    <a:pt x="30" y="18"/>
                  </a:cubicBezTo>
                  <a:cubicBezTo>
                    <a:pt x="0" y="48"/>
                    <a:pt x="23" y="108"/>
                    <a:pt x="75" y="108"/>
                  </a:cubicBezTo>
                  <a:cubicBezTo>
                    <a:pt x="120" y="108"/>
                    <a:pt x="143" y="48"/>
                    <a:pt x="105" y="11"/>
                  </a:cubicBezTo>
                  <a:cubicBezTo>
                    <a:pt x="95" y="4"/>
                    <a:pt x="83"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1635;p24">
              <a:extLst>
                <a:ext uri="{FF2B5EF4-FFF2-40B4-BE49-F238E27FC236}">
                  <a16:creationId xmlns:a16="http://schemas.microsoft.com/office/drawing/2014/main" id="{42DAAF3B-7BCC-38D9-17D7-2744A5EFD2C1}"/>
                </a:ext>
              </a:extLst>
            </p:cNvPr>
            <p:cNvSpPr/>
            <p:nvPr/>
          </p:nvSpPr>
          <p:spPr>
            <a:xfrm rot="-2922755">
              <a:off x="7507467" y="2617947"/>
              <a:ext cx="18786" cy="13561"/>
            </a:xfrm>
            <a:custGeom>
              <a:avLst/>
              <a:gdLst/>
              <a:ahLst/>
              <a:cxnLst/>
              <a:rect l="l" t="t" r="r" b="b"/>
              <a:pathLst>
                <a:path w="151" h="109" extrusionOk="0">
                  <a:moveTo>
                    <a:pt x="77" y="1"/>
                  </a:moveTo>
                  <a:cubicBezTo>
                    <a:pt x="61" y="1"/>
                    <a:pt x="46" y="6"/>
                    <a:pt x="38" y="19"/>
                  </a:cubicBezTo>
                  <a:cubicBezTo>
                    <a:pt x="0" y="49"/>
                    <a:pt x="30" y="109"/>
                    <a:pt x="75" y="109"/>
                  </a:cubicBezTo>
                  <a:cubicBezTo>
                    <a:pt x="128" y="109"/>
                    <a:pt x="150" y="49"/>
                    <a:pt x="113" y="11"/>
                  </a:cubicBezTo>
                  <a:cubicBezTo>
                    <a:pt x="103" y="5"/>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1636;p24">
              <a:extLst>
                <a:ext uri="{FF2B5EF4-FFF2-40B4-BE49-F238E27FC236}">
                  <a16:creationId xmlns:a16="http://schemas.microsoft.com/office/drawing/2014/main" id="{6323E1D6-C3A6-78C9-C478-65B383A85F92}"/>
                </a:ext>
              </a:extLst>
            </p:cNvPr>
            <p:cNvSpPr/>
            <p:nvPr/>
          </p:nvSpPr>
          <p:spPr>
            <a:xfrm rot="-2922755">
              <a:off x="7503350" y="2574770"/>
              <a:ext cx="17915" cy="13934"/>
            </a:xfrm>
            <a:custGeom>
              <a:avLst/>
              <a:gdLst/>
              <a:ahLst/>
              <a:cxnLst/>
              <a:rect l="l" t="t" r="r" b="b"/>
              <a:pathLst>
                <a:path w="144" h="112" extrusionOk="0">
                  <a:moveTo>
                    <a:pt x="79" y="0"/>
                  </a:moveTo>
                  <a:cubicBezTo>
                    <a:pt x="62" y="0"/>
                    <a:pt x="44" y="8"/>
                    <a:pt x="31" y="21"/>
                  </a:cubicBezTo>
                  <a:cubicBezTo>
                    <a:pt x="1" y="51"/>
                    <a:pt x="23" y="111"/>
                    <a:pt x="76" y="111"/>
                  </a:cubicBezTo>
                  <a:cubicBezTo>
                    <a:pt x="121" y="111"/>
                    <a:pt x="143" y="51"/>
                    <a:pt x="113" y="14"/>
                  </a:cubicBezTo>
                  <a:cubicBezTo>
                    <a:pt x="104" y="4"/>
                    <a:pt x="92"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1637;p24">
              <a:extLst>
                <a:ext uri="{FF2B5EF4-FFF2-40B4-BE49-F238E27FC236}">
                  <a16:creationId xmlns:a16="http://schemas.microsoft.com/office/drawing/2014/main" id="{CF89B1E5-CF6E-F8C5-14B9-8EC6509092E5}"/>
                </a:ext>
              </a:extLst>
            </p:cNvPr>
            <p:cNvSpPr/>
            <p:nvPr/>
          </p:nvSpPr>
          <p:spPr>
            <a:xfrm rot="-2922755">
              <a:off x="7689380" y="3077155"/>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1638;p24">
              <a:extLst>
                <a:ext uri="{FF2B5EF4-FFF2-40B4-BE49-F238E27FC236}">
                  <a16:creationId xmlns:a16="http://schemas.microsoft.com/office/drawing/2014/main" id="{B35BB53A-63C9-9ACE-9CF8-EF9A63352C89}"/>
                </a:ext>
              </a:extLst>
            </p:cNvPr>
            <p:cNvSpPr/>
            <p:nvPr/>
          </p:nvSpPr>
          <p:spPr>
            <a:xfrm rot="-2922755">
              <a:off x="7640705" y="2542867"/>
              <a:ext cx="37323" cy="37323"/>
            </a:xfrm>
            <a:custGeom>
              <a:avLst/>
              <a:gdLst/>
              <a:ahLst/>
              <a:cxnLst/>
              <a:rect l="l" t="t" r="r" b="b"/>
              <a:pathLst>
                <a:path w="300" h="300" extrusionOk="0">
                  <a:moveTo>
                    <a:pt x="150" y="0"/>
                  </a:moveTo>
                  <a:cubicBezTo>
                    <a:pt x="68" y="0"/>
                    <a:pt x="0" y="68"/>
                    <a:pt x="0" y="150"/>
                  </a:cubicBezTo>
                  <a:cubicBezTo>
                    <a:pt x="0" y="233"/>
                    <a:pt x="68" y="300"/>
                    <a:pt x="150" y="300"/>
                  </a:cubicBezTo>
                  <a:cubicBezTo>
                    <a:pt x="232" y="300"/>
                    <a:pt x="300" y="233"/>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1639;p24">
              <a:extLst>
                <a:ext uri="{FF2B5EF4-FFF2-40B4-BE49-F238E27FC236}">
                  <a16:creationId xmlns:a16="http://schemas.microsoft.com/office/drawing/2014/main" id="{DEEE45DD-7E08-0E72-A8D5-EA9E711BE1B6}"/>
                </a:ext>
              </a:extLst>
            </p:cNvPr>
            <p:cNvSpPr/>
            <p:nvPr/>
          </p:nvSpPr>
          <p:spPr>
            <a:xfrm rot="-2922755">
              <a:off x="7699903" y="3036381"/>
              <a:ext cx="17915" cy="13436"/>
            </a:xfrm>
            <a:custGeom>
              <a:avLst/>
              <a:gdLst/>
              <a:ahLst/>
              <a:cxnLst/>
              <a:rect l="l" t="t" r="r" b="b"/>
              <a:pathLst>
                <a:path w="144" h="108" extrusionOk="0">
                  <a:moveTo>
                    <a:pt x="76" y="1"/>
                  </a:moveTo>
                  <a:cubicBezTo>
                    <a:pt x="23" y="1"/>
                    <a:pt x="1" y="61"/>
                    <a:pt x="38" y="91"/>
                  </a:cubicBezTo>
                  <a:cubicBezTo>
                    <a:pt x="49" y="102"/>
                    <a:pt x="63" y="108"/>
                    <a:pt x="76" y="108"/>
                  </a:cubicBezTo>
                  <a:cubicBezTo>
                    <a:pt x="89" y="108"/>
                    <a:pt x="102" y="102"/>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1640;p24">
              <a:extLst>
                <a:ext uri="{FF2B5EF4-FFF2-40B4-BE49-F238E27FC236}">
                  <a16:creationId xmlns:a16="http://schemas.microsoft.com/office/drawing/2014/main" id="{32F130E7-A816-4C08-D24E-52909B262F70}"/>
                </a:ext>
              </a:extLst>
            </p:cNvPr>
            <p:cNvSpPr/>
            <p:nvPr/>
          </p:nvSpPr>
          <p:spPr>
            <a:xfrm rot="-2922755">
              <a:off x="7696076" y="2997028"/>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1641;p24">
              <a:extLst>
                <a:ext uri="{FF2B5EF4-FFF2-40B4-BE49-F238E27FC236}">
                  <a16:creationId xmlns:a16="http://schemas.microsoft.com/office/drawing/2014/main" id="{A57DE909-A4F0-B37B-C0C9-ADCA55A348BF}"/>
                </a:ext>
              </a:extLst>
            </p:cNvPr>
            <p:cNvSpPr/>
            <p:nvPr/>
          </p:nvSpPr>
          <p:spPr>
            <a:xfrm rot="-2922755">
              <a:off x="7691619" y="2957960"/>
              <a:ext cx="18786" cy="13934"/>
            </a:xfrm>
            <a:custGeom>
              <a:avLst/>
              <a:gdLst/>
              <a:ahLst/>
              <a:cxnLst/>
              <a:rect l="l" t="t" r="r" b="b"/>
              <a:pathLst>
                <a:path w="151" h="112" extrusionOk="0">
                  <a:moveTo>
                    <a:pt x="75" y="1"/>
                  </a:moveTo>
                  <a:cubicBezTo>
                    <a:pt x="23" y="8"/>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1642;p24">
              <a:extLst>
                <a:ext uri="{FF2B5EF4-FFF2-40B4-BE49-F238E27FC236}">
                  <a16:creationId xmlns:a16="http://schemas.microsoft.com/office/drawing/2014/main" id="{9B6BD959-9323-4131-2343-D1B738907A8A}"/>
                </a:ext>
              </a:extLst>
            </p:cNvPr>
            <p:cNvSpPr/>
            <p:nvPr/>
          </p:nvSpPr>
          <p:spPr>
            <a:xfrm rot="-2922755">
              <a:off x="7688054" y="2918939"/>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1643;p24">
              <a:extLst>
                <a:ext uri="{FF2B5EF4-FFF2-40B4-BE49-F238E27FC236}">
                  <a16:creationId xmlns:a16="http://schemas.microsoft.com/office/drawing/2014/main" id="{F788204A-29C1-47A5-3D56-D3184CC1BE1E}"/>
                </a:ext>
              </a:extLst>
            </p:cNvPr>
            <p:cNvSpPr/>
            <p:nvPr/>
          </p:nvSpPr>
          <p:spPr>
            <a:xfrm rot="-2922755">
              <a:off x="7684528" y="2880377"/>
              <a:ext cx="17666" cy="13436"/>
            </a:xfrm>
            <a:custGeom>
              <a:avLst/>
              <a:gdLst/>
              <a:ahLst/>
              <a:cxnLst/>
              <a:rect l="l" t="t" r="r" b="b"/>
              <a:pathLst>
                <a:path w="142" h="108" extrusionOk="0">
                  <a:moveTo>
                    <a:pt x="76" y="0"/>
                  </a:moveTo>
                  <a:cubicBezTo>
                    <a:pt x="73" y="0"/>
                    <a:pt x="71" y="1"/>
                    <a:pt x="68" y="1"/>
                  </a:cubicBezTo>
                  <a:cubicBezTo>
                    <a:pt x="16"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1644;p24">
              <a:extLst>
                <a:ext uri="{FF2B5EF4-FFF2-40B4-BE49-F238E27FC236}">
                  <a16:creationId xmlns:a16="http://schemas.microsoft.com/office/drawing/2014/main" id="{0431326F-AA81-BC4E-13E4-774B1A5DCA79}"/>
                </a:ext>
              </a:extLst>
            </p:cNvPr>
            <p:cNvSpPr/>
            <p:nvPr/>
          </p:nvSpPr>
          <p:spPr>
            <a:xfrm rot="-2922755">
              <a:off x="7679957" y="2841429"/>
              <a:ext cx="18661" cy="13312"/>
            </a:xfrm>
            <a:custGeom>
              <a:avLst/>
              <a:gdLst/>
              <a:ahLst/>
              <a:cxnLst/>
              <a:rect l="l" t="t" r="r" b="b"/>
              <a:pathLst>
                <a:path w="150"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1645;p24">
              <a:extLst>
                <a:ext uri="{FF2B5EF4-FFF2-40B4-BE49-F238E27FC236}">
                  <a16:creationId xmlns:a16="http://schemas.microsoft.com/office/drawing/2014/main" id="{1E948347-F66F-71F1-C734-D29E3E245C2C}"/>
                </a:ext>
              </a:extLst>
            </p:cNvPr>
            <p:cNvSpPr/>
            <p:nvPr/>
          </p:nvSpPr>
          <p:spPr>
            <a:xfrm rot="-2922755">
              <a:off x="7676230" y="28023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1646;p24">
              <a:extLst>
                <a:ext uri="{FF2B5EF4-FFF2-40B4-BE49-F238E27FC236}">
                  <a16:creationId xmlns:a16="http://schemas.microsoft.com/office/drawing/2014/main" id="{19D5F68A-6C51-BBCB-5330-3DBAF57BFC43}"/>
                </a:ext>
              </a:extLst>
            </p:cNvPr>
            <p:cNvSpPr/>
            <p:nvPr/>
          </p:nvSpPr>
          <p:spPr>
            <a:xfrm rot="-2922755">
              <a:off x="7671530" y="2763342"/>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1647;p24">
              <a:extLst>
                <a:ext uri="{FF2B5EF4-FFF2-40B4-BE49-F238E27FC236}">
                  <a16:creationId xmlns:a16="http://schemas.microsoft.com/office/drawing/2014/main" id="{1FC62930-A7D6-EAFA-7EBC-569C5958BE05}"/>
                </a:ext>
              </a:extLst>
            </p:cNvPr>
            <p:cNvSpPr/>
            <p:nvPr/>
          </p:nvSpPr>
          <p:spPr>
            <a:xfrm rot="-2922755">
              <a:off x="7668094" y="2724206"/>
              <a:ext cx="17791" cy="14058"/>
            </a:xfrm>
            <a:custGeom>
              <a:avLst/>
              <a:gdLst/>
              <a:ahLst/>
              <a:cxnLst/>
              <a:rect l="l" t="t" r="r" b="b"/>
              <a:pathLst>
                <a:path w="143" h="113" extrusionOk="0">
                  <a:moveTo>
                    <a:pt x="67" y="1"/>
                  </a:moveTo>
                  <a:cubicBezTo>
                    <a:pt x="22" y="8"/>
                    <a:pt x="0" y="68"/>
                    <a:pt x="37" y="98"/>
                  </a:cubicBezTo>
                  <a:cubicBezTo>
                    <a:pt x="48" y="108"/>
                    <a:pt x="59" y="112"/>
                    <a:pt x="71" y="112"/>
                  </a:cubicBezTo>
                  <a:cubicBezTo>
                    <a:pt x="85" y="112"/>
                    <a:pt x="100" y="106"/>
                    <a:pt x="112" y="98"/>
                  </a:cubicBezTo>
                  <a:cubicBezTo>
                    <a:pt x="142" y="61"/>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1648;p24">
              <a:extLst>
                <a:ext uri="{FF2B5EF4-FFF2-40B4-BE49-F238E27FC236}">
                  <a16:creationId xmlns:a16="http://schemas.microsoft.com/office/drawing/2014/main" id="{248096B7-280C-0123-04D1-7882DFD257D6}"/>
                </a:ext>
              </a:extLst>
            </p:cNvPr>
            <p:cNvSpPr/>
            <p:nvPr/>
          </p:nvSpPr>
          <p:spPr>
            <a:xfrm rot="-2922755">
              <a:off x="7664683" y="2685648"/>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1649;p24">
              <a:extLst>
                <a:ext uri="{FF2B5EF4-FFF2-40B4-BE49-F238E27FC236}">
                  <a16:creationId xmlns:a16="http://schemas.microsoft.com/office/drawing/2014/main" id="{B91CF5EB-6A09-87E6-F209-01EBB8BEF987}"/>
                </a:ext>
              </a:extLst>
            </p:cNvPr>
            <p:cNvSpPr/>
            <p:nvPr/>
          </p:nvSpPr>
          <p:spPr>
            <a:xfrm rot="-2922755">
              <a:off x="7659982" y="2646691"/>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1650;p24">
              <a:extLst>
                <a:ext uri="{FF2B5EF4-FFF2-40B4-BE49-F238E27FC236}">
                  <a16:creationId xmlns:a16="http://schemas.microsoft.com/office/drawing/2014/main" id="{FFA6250F-E322-F313-E0B5-E64CE4396C43}"/>
                </a:ext>
              </a:extLst>
            </p:cNvPr>
            <p:cNvSpPr/>
            <p:nvPr/>
          </p:nvSpPr>
          <p:spPr>
            <a:xfrm rot="-2922755">
              <a:off x="7656282" y="2607743"/>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1651;p24">
              <a:extLst>
                <a:ext uri="{FF2B5EF4-FFF2-40B4-BE49-F238E27FC236}">
                  <a16:creationId xmlns:a16="http://schemas.microsoft.com/office/drawing/2014/main" id="{526E2735-2661-1524-0154-F4C5F3505AF0}"/>
                </a:ext>
              </a:extLst>
            </p:cNvPr>
            <p:cNvSpPr/>
            <p:nvPr/>
          </p:nvSpPr>
          <p:spPr>
            <a:xfrm rot="-2922755">
              <a:off x="7821558" y="3057080"/>
              <a:ext cx="49142" cy="37448"/>
            </a:xfrm>
            <a:custGeom>
              <a:avLst/>
              <a:gdLst/>
              <a:ahLst/>
              <a:cxnLst/>
              <a:rect l="l" t="t" r="r" b="b"/>
              <a:pathLst>
                <a:path w="395" h="301" extrusionOk="0">
                  <a:moveTo>
                    <a:pt x="204" y="0"/>
                  </a:moveTo>
                  <a:cubicBezTo>
                    <a:pt x="201" y="0"/>
                    <a:pt x="198" y="0"/>
                    <a:pt x="195" y="1"/>
                  </a:cubicBezTo>
                  <a:cubicBezTo>
                    <a:pt x="60" y="8"/>
                    <a:pt x="0" y="165"/>
                    <a:pt x="97" y="263"/>
                  </a:cubicBezTo>
                  <a:cubicBezTo>
                    <a:pt x="125" y="287"/>
                    <a:pt x="162" y="300"/>
                    <a:pt x="198" y="300"/>
                  </a:cubicBezTo>
                  <a:cubicBezTo>
                    <a:pt x="239" y="300"/>
                    <a:pt x="279" y="283"/>
                    <a:pt x="307" y="248"/>
                  </a:cubicBezTo>
                  <a:cubicBezTo>
                    <a:pt x="395" y="153"/>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1652;p24">
              <a:extLst>
                <a:ext uri="{FF2B5EF4-FFF2-40B4-BE49-F238E27FC236}">
                  <a16:creationId xmlns:a16="http://schemas.microsoft.com/office/drawing/2014/main" id="{D2236619-952E-0282-F149-409170996F68}"/>
                </a:ext>
              </a:extLst>
            </p:cNvPr>
            <p:cNvSpPr/>
            <p:nvPr/>
          </p:nvSpPr>
          <p:spPr>
            <a:xfrm rot="-2922755">
              <a:off x="7778959" y="2578808"/>
              <a:ext cx="37447" cy="37323"/>
            </a:xfrm>
            <a:custGeom>
              <a:avLst/>
              <a:gdLst/>
              <a:ahLst/>
              <a:cxnLst/>
              <a:rect l="l" t="t" r="r" b="b"/>
              <a:pathLst>
                <a:path w="301" h="300" extrusionOk="0">
                  <a:moveTo>
                    <a:pt x="151" y="0"/>
                  </a:moveTo>
                  <a:cubicBezTo>
                    <a:pt x="68" y="0"/>
                    <a:pt x="1" y="60"/>
                    <a:pt x="1" y="150"/>
                  </a:cubicBezTo>
                  <a:cubicBezTo>
                    <a:pt x="1" y="232"/>
                    <a:pt x="68" y="299"/>
                    <a:pt x="151" y="299"/>
                  </a:cubicBezTo>
                  <a:cubicBezTo>
                    <a:pt x="233" y="299"/>
                    <a:pt x="300" y="232"/>
                    <a:pt x="300" y="150"/>
                  </a:cubicBezTo>
                  <a:cubicBezTo>
                    <a:pt x="300" y="60"/>
                    <a:pt x="233"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1653;p24">
              <a:extLst>
                <a:ext uri="{FF2B5EF4-FFF2-40B4-BE49-F238E27FC236}">
                  <a16:creationId xmlns:a16="http://schemas.microsoft.com/office/drawing/2014/main" id="{DE734B15-83D6-21D8-50CD-A046A905EEDD}"/>
                </a:ext>
              </a:extLst>
            </p:cNvPr>
            <p:cNvSpPr/>
            <p:nvPr/>
          </p:nvSpPr>
          <p:spPr>
            <a:xfrm rot="-2922755">
              <a:off x="7832368" y="302120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1654;p24">
              <a:extLst>
                <a:ext uri="{FF2B5EF4-FFF2-40B4-BE49-F238E27FC236}">
                  <a16:creationId xmlns:a16="http://schemas.microsoft.com/office/drawing/2014/main" id="{1D7C1497-3131-AAF5-33B6-7C46A7287E7C}"/>
                </a:ext>
              </a:extLst>
            </p:cNvPr>
            <p:cNvSpPr/>
            <p:nvPr/>
          </p:nvSpPr>
          <p:spPr>
            <a:xfrm rot="-2922755">
              <a:off x="7828590" y="2986845"/>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1655;p24">
              <a:extLst>
                <a:ext uri="{FF2B5EF4-FFF2-40B4-BE49-F238E27FC236}">
                  <a16:creationId xmlns:a16="http://schemas.microsoft.com/office/drawing/2014/main" id="{3F19D6DB-3D48-A48D-8E57-E75F202D5656}"/>
                </a:ext>
              </a:extLst>
            </p:cNvPr>
            <p:cNvSpPr/>
            <p:nvPr/>
          </p:nvSpPr>
          <p:spPr>
            <a:xfrm rot="-2922755">
              <a:off x="7825212" y="2951671"/>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1656;p24">
              <a:extLst>
                <a:ext uri="{FF2B5EF4-FFF2-40B4-BE49-F238E27FC236}">
                  <a16:creationId xmlns:a16="http://schemas.microsoft.com/office/drawing/2014/main" id="{90F46C32-75F8-7D76-A42D-8B4895B44DE1}"/>
                </a:ext>
              </a:extLst>
            </p:cNvPr>
            <p:cNvSpPr/>
            <p:nvPr/>
          </p:nvSpPr>
          <p:spPr>
            <a:xfrm rot="-2922755">
              <a:off x="7821158" y="2916578"/>
              <a:ext cx="18661" cy="14307"/>
            </a:xfrm>
            <a:custGeom>
              <a:avLst/>
              <a:gdLst/>
              <a:ahLst/>
              <a:cxnLst/>
              <a:rect l="l" t="t" r="r" b="b"/>
              <a:pathLst>
                <a:path w="150" h="115" extrusionOk="0">
                  <a:moveTo>
                    <a:pt x="75" y="0"/>
                  </a:moveTo>
                  <a:cubicBezTo>
                    <a:pt x="23" y="8"/>
                    <a:pt x="0" y="68"/>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1657;p24">
              <a:extLst>
                <a:ext uri="{FF2B5EF4-FFF2-40B4-BE49-F238E27FC236}">
                  <a16:creationId xmlns:a16="http://schemas.microsoft.com/office/drawing/2014/main" id="{77D1E72A-2CAD-47BE-E775-63925991534D}"/>
                </a:ext>
              </a:extLst>
            </p:cNvPr>
            <p:cNvSpPr/>
            <p:nvPr/>
          </p:nvSpPr>
          <p:spPr>
            <a:xfrm rot="-2922755">
              <a:off x="7817953" y="288230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1658;p24">
              <a:extLst>
                <a:ext uri="{FF2B5EF4-FFF2-40B4-BE49-F238E27FC236}">
                  <a16:creationId xmlns:a16="http://schemas.microsoft.com/office/drawing/2014/main" id="{358532C1-8EC1-93A2-D8BF-8367D0029E40}"/>
                </a:ext>
              </a:extLst>
            </p:cNvPr>
            <p:cNvSpPr/>
            <p:nvPr/>
          </p:nvSpPr>
          <p:spPr>
            <a:xfrm rot="-2922755">
              <a:off x="7814584" y="2846780"/>
              <a:ext cx="17791" cy="13934"/>
            </a:xfrm>
            <a:custGeom>
              <a:avLst/>
              <a:gdLst/>
              <a:ahLst/>
              <a:cxnLst/>
              <a:rect l="l" t="t" r="r" b="b"/>
              <a:pathLst>
                <a:path w="143" h="112" extrusionOk="0">
                  <a:moveTo>
                    <a:pt x="68" y="0"/>
                  </a:moveTo>
                  <a:cubicBezTo>
                    <a:pt x="23" y="0"/>
                    <a:pt x="0" y="60"/>
                    <a:pt x="30"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1659;p24">
              <a:extLst>
                <a:ext uri="{FF2B5EF4-FFF2-40B4-BE49-F238E27FC236}">
                  <a16:creationId xmlns:a16="http://schemas.microsoft.com/office/drawing/2014/main" id="{EDE9DF3C-7D79-EDF3-1C6E-CEA2737F800F}"/>
                </a:ext>
              </a:extLst>
            </p:cNvPr>
            <p:cNvSpPr/>
            <p:nvPr/>
          </p:nvSpPr>
          <p:spPr>
            <a:xfrm rot="-2922755">
              <a:off x="7810644" y="2812438"/>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1660;p24">
              <a:extLst>
                <a:ext uri="{FF2B5EF4-FFF2-40B4-BE49-F238E27FC236}">
                  <a16:creationId xmlns:a16="http://schemas.microsoft.com/office/drawing/2014/main" id="{37072C7E-CDC4-A77B-B0BF-4360B5CE0526}"/>
                </a:ext>
              </a:extLst>
            </p:cNvPr>
            <p:cNvSpPr/>
            <p:nvPr/>
          </p:nvSpPr>
          <p:spPr>
            <a:xfrm rot="-2922755">
              <a:off x="7807287" y="2777311"/>
              <a:ext cx="17791" cy="13561"/>
            </a:xfrm>
            <a:custGeom>
              <a:avLst/>
              <a:gdLst/>
              <a:ahLst/>
              <a:cxnLst/>
              <a:rect l="l" t="t" r="r" b="b"/>
              <a:pathLst>
                <a:path w="143" h="109" extrusionOk="0">
                  <a:moveTo>
                    <a:pt x="68" y="1"/>
                  </a:moveTo>
                  <a:cubicBezTo>
                    <a:pt x="23" y="1"/>
                    <a:pt x="0" y="61"/>
                    <a:pt x="38" y="98"/>
                  </a:cubicBezTo>
                  <a:cubicBezTo>
                    <a:pt x="44" y="105"/>
                    <a:pt x="56" y="108"/>
                    <a:pt x="68" y="108"/>
                  </a:cubicBezTo>
                  <a:cubicBezTo>
                    <a:pt x="83" y="108"/>
                    <a:pt x="100" y="103"/>
                    <a:pt x="112"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1661;p24">
              <a:extLst>
                <a:ext uri="{FF2B5EF4-FFF2-40B4-BE49-F238E27FC236}">
                  <a16:creationId xmlns:a16="http://schemas.microsoft.com/office/drawing/2014/main" id="{E11D236D-4F49-441B-C0F5-0C834B78A240}"/>
                </a:ext>
              </a:extLst>
            </p:cNvPr>
            <p:cNvSpPr/>
            <p:nvPr/>
          </p:nvSpPr>
          <p:spPr>
            <a:xfrm rot="-2922755">
              <a:off x="7803556" y="2742930"/>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1662;p24">
              <a:extLst>
                <a:ext uri="{FF2B5EF4-FFF2-40B4-BE49-F238E27FC236}">
                  <a16:creationId xmlns:a16="http://schemas.microsoft.com/office/drawing/2014/main" id="{ECA7B5DB-2612-842F-47E4-4971906893EC}"/>
                </a:ext>
              </a:extLst>
            </p:cNvPr>
            <p:cNvSpPr/>
            <p:nvPr/>
          </p:nvSpPr>
          <p:spPr>
            <a:xfrm rot="-2922755">
              <a:off x="7800075" y="270792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1663;p24">
              <a:extLst>
                <a:ext uri="{FF2B5EF4-FFF2-40B4-BE49-F238E27FC236}">
                  <a16:creationId xmlns:a16="http://schemas.microsoft.com/office/drawing/2014/main" id="{C2F614FC-6A89-A136-8E44-B669B6B39E59}"/>
                </a:ext>
              </a:extLst>
            </p:cNvPr>
            <p:cNvSpPr/>
            <p:nvPr/>
          </p:nvSpPr>
          <p:spPr>
            <a:xfrm rot="-2922755">
              <a:off x="7796659" y="2672420"/>
              <a:ext cx="17791" cy="13934"/>
            </a:xfrm>
            <a:custGeom>
              <a:avLst/>
              <a:gdLst/>
              <a:ahLst/>
              <a:cxnLst/>
              <a:rect l="l" t="t" r="r" b="b"/>
              <a:pathLst>
                <a:path w="143" h="112" extrusionOk="0">
                  <a:moveTo>
                    <a:pt x="68" y="0"/>
                  </a:moveTo>
                  <a:cubicBezTo>
                    <a:pt x="16" y="8"/>
                    <a:pt x="1" y="60"/>
                    <a:pt x="31"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1664;p24">
              <a:extLst>
                <a:ext uri="{FF2B5EF4-FFF2-40B4-BE49-F238E27FC236}">
                  <a16:creationId xmlns:a16="http://schemas.microsoft.com/office/drawing/2014/main" id="{73D10303-2A0F-1564-34CA-E846AA18C254}"/>
                </a:ext>
              </a:extLst>
            </p:cNvPr>
            <p:cNvSpPr/>
            <p:nvPr/>
          </p:nvSpPr>
          <p:spPr>
            <a:xfrm rot="-2922755">
              <a:off x="7792724" y="2638088"/>
              <a:ext cx="18786" cy="13312"/>
            </a:xfrm>
            <a:custGeom>
              <a:avLst/>
              <a:gdLst/>
              <a:ahLst/>
              <a:cxnLst/>
              <a:rect l="l" t="t" r="r" b="b"/>
              <a:pathLst>
                <a:path w="151" h="107" extrusionOk="0">
                  <a:moveTo>
                    <a:pt x="76" y="0"/>
                  </a:moveTo>
                  <a:cubicBezTo>
                    <a:pt x="23" y="0"/>
                    <a:pt x="1" y="60"/>
                    <a:pt x="38" y="90"/>
                  </a:cubicBezTo>
                  <a:cubicBezTo>
                    <a:pt x="49" y="101"/>
                    <a:pt x="62"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1665;p24">
              <a:extLst>
                <a:ext uri="{FF2B5EF4-FFF2-40B4-BE49-F238E27FC236}">
                  <a16:creationId xmlns:a16="http://schemas.microsoft.com/office/drawing/2014/main" id="{D4FFEA90-29EF-541E-1D2C-78BA8AF20E02}"/>
                </a:ext>
              </a:extLst>
            </p:cNvPr>
            <p:cNvSpPr/>
            <p:nvPr/>
          </p:nvSpPr>
          <p:spPr>
            <a:xfrm rot="-2922755">
              <a:off x="7938683" y="3035006"/>
              <a:ext cx="49142" cy="36950"/>
            </a:xfrm>
            <a:custGeom>
              <a:avLst/>
              <a:gdLst/>
              <a:ahLst/>
              <a:cxnLst/>
              <a:rect l="l" t="t" r="r" b="b"/>
              <a:pathLst>
                <a:path w="395" h="297" extrusionOk="0">
                  <a:moveTo>
                    <a:pt x="204" y="1"/>
                  </a:moveTo>
                  <a:cubicBezTo>
                    <a:pt x="201" y="1"/>
                    <a:pt x="198" y="1"/>
                    <a:pt x="195" y="1"/>
                  </a:cubicBezTo>
                  <a:cubicBezTo>
                    <a:pt x="60" y="1"/>
                    <a:pt x="0" y="166"/>
                    <a:pt x="97" y="255"/>
                  </a:cubicBezTo>
                  <a:cubicBezTo>
                    <a:pt x="125" y="284"/>
                    <a:pt x="162" y="297"/>
                    <a:pt x="198" y="297"/>
                  </a:cubicBezTo>
                  <a:cubicBezTo>
                    <a:pt x="239" y="297"/>
                    <a:pt x="279" y="280"/>
                    <a:pt x="307" y="248"/>
                  </a:cubicBezTo>
                  <a:cubicBezTo>
                    <a:pt x="395" y="153"/>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1666;p24">
              <a:extLst>
                <a:ext uri="{FF2B5EF4-FFF2-40B4-BE49-F238E27FC236}">
                  <a16:creationId xmlns:a16="http://schemas.microsoft.com/office/drawing/2014/main" id="{8A027671-0794-5570-1601-96E83A65323B}"/>
                </a:ext>
              </a:extLst>
            </p:cNvPr>
            <p:cNvSpPr/>
            <p:nvPr/>
          </p:nvSpPr>
          <p:spPr>
            <a:xfrm rot="-2922755">
              <a:off x="7895405" y="2612843"/>
              <a:ext cx="49266" cy="36950"/>
            </a:xfrm>
            <a:custGeom>
              <a:avLst/>
              <a:gdLst/>
              <a:ahLst/>
              <a:cxnLst/>
              <a:rect l="l" t="t" r="r" b="b"/>
              <a:pathLst>
                <a:path w="396"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1667;p24">
              <a:extLst>
                <a:ext uri="{FF2B5EF4-FFF2-40B4-BE49-F238E27FC236}">
                  <a16:creationId xmlns:a16="http://schemas.microsoft.com/office/drawing/2014/main" id="{A3F6BE79-88D7-3134-D089-3C16ABA5223A}"/>
                </a:ext>
              </a:extLst>
            </p:cNvPr>
            <p:cNvSpPr/>
            <p:nvPr/>
          </p:nvSpPr>
          <p:spPr>
            <a:xfrm rot="-2922755">
              <a:off x="7950162" y="3004250"/>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1668;p24">
              <a:extLst>
                <a:ext uri="{FF2B5EF4-FFF2-40B4-BE49-F238E27FC236}">
                  <a16:creationId xmlns:a16="http://schemas.microsoft.com/office/drawing/2014/main" id="{4F38F78A-157F-E218-CBD1-4E0D563DC81E}"/>
                </a:ext>
              </a:extLst>
            </p:cNvPr>
            <p:cNvSpPr/>
            <p:nvPr/>
          </p:nvSpPr>
          <p:spPr>
            <a:xfrm rot="-2922755">
              <a:off x="7946592" y="2973909"/>
              <a:ext cx="18661" cy="13312"/>
            </a:xfrm>
            <a:custGeom>
              <a:avLst/>
              <a:gdLst/>
              <a:ahLst/>
              <a:cxnLst/>
              <a:rect l="l" t="t" r="r" b="b"/>
              <a:pathLst>
                <a:path w="150" h="107" extrusionOk="0">
                  <a:moveTo>
                    <a:pt x="75" y="0"/>
                  </a:moveTo>
                  <a:cubicBezTo>
                    <a:pt x="23" y="0"/>
                    <a:pt x="0" y="60"/>
                    <a:pt x="37" y="90"/>
                  </a:cubicBezTo>
                  <a:cubicBezTo>
                    <a:pt x="49" y="101"/>
                    <a:pt x="64" y="107"/>
                    <a:pt x="78" y="107"/>
                  </a:cubicBezTo>
                  <a:cubicBezTo>
                    <a:pt x="92" y="107"/>
                    <a:pt x="105"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1669;p24">
              <a:extLst>
                <a:ext uri="{FF2B5EF4-FFF2-40B4-BE49-F238E27FC236}">
                  <a16:creationId xmlns:a16="http://schemas.microsoft.com/office/drawing/2014/main" id="{7D141ABB-3174-AF26-8A0B-C39B97D603C8}"/>
                </a:ext>
              </a:extLst>
            </p:cNvPr>
            <p:cNvSpPr/>
            <p:nvPr/>
          </p:nvSpPr>
          <p:spPr>
            <a:xfrm rot="-2922755">
              <a:off x="7944075" y="2943349"/>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5" y="103"/>
                    <a:pt x="58" y="108"/>
                    <a:pt x="72" y="108"/>
                  </a:cubicBezTo>
                  <a:cubicBezTo>
                    <a:pt x="86" y="108"/>
                    <a:pt x="101" y="103"/>
                    <a:pt x="113"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1670;p24">
              <a:extLst>
                <a:ext uri="{FF2B5EF4-FFF2-40B4-BE49-F238E27FC236}">
                  <a16:creationId xmlns:a16="http://schemas.microsoft.com/office/drawing/2014/main" id="{E4102C20-BDEF-E6EC-CCF6-4CC8C09F0B08}"/>
                </a:ext>
              </a:extLst>
            </p:cNvPr>
            <p:cNvSpPr/>
            <p:nvPr/>
          </p:nvSpPr>
          <p:spPr>
            <a:xfrm rot="-2922755">
              <a:off x="7940079" y="2912218"/>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1671;p24">
              <a:extLst>
                <a:ext uri="{FF2B5EF4-FFF2-40B4-BE49-F238E27FC236}">
                  <a16:creationId xmlns:a16="http://schemas.microsoft.com/office/drawing/2014/main" id="{AF40617F-0507-FD23-4519-B0EA77ECDA30}"/>
                </a:ext>
              </a:extLst>
            </p:cNvPr>
            <p:cNvSpPr/>
            <p:nvPr/>
          </p:nvSpPr>
          <p:spPr>
            <a:xfrm rot="-2922755">
              <a:off x="7937436" y="2881727"/>
              <a:ext cx="17791" cy="13436"/>
            </a:xfrm>
            <a:custGeom>
              <a:avLst/>
              <a:gdLst/>
              <a:ahLst/>
              <a:cxnLst/>
              <a:rect l="l" t="t" r="r" b="b"/>
              <a:pathLst>
                <a:path w="143" h="108" extrusionOk="0">
                  <a:moveTo>
                    <a:pt x="67" y="1"/>
                  </a:moveTo>
                  <a:cubicBezTo>
                    <a:pt x="23" y="1"/>
                    <a:pt x="0" y="61"/>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1672;p24">
              <a:extLst>
                <a:ext uri="{FF2B5EF4-FFF2-40B4-BE49-F238E27FC236}">
                  <a16:creationId xmlns:a16="http://schemas.microsoft.com/office/drawing/2014/main" id="{1D4192F9-8508-E290-2DA3-B45D8EF93334}"/>
                </a:ext>
              </a:extLst>
            </p:cNvPr>
            <p:cNvSpPr/>
            <p:nvPr/>
          </p:nvSpPr>
          <p:spPr>
            <a:xfrm rot="-2922755">
              <a:off x="7934771" y="2850964"/>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1673;p24">
              <a:extLst>
                <a:ext uri="{FF2B5EF4-FFF2-40B4-BE49-F238E27FC236}">
                  <a16:creationId xmlns:a16="http://schemas.microsoft.com/office/drawing/2014/main" id="{EF837254-AFFC-12A2-6447-B16E44DB6593}"/>
                </a:ext>
              </a:extLst>
            </p:cNvPr>
            <p:cNvSpPr/>
            <p:nvPr/>
          </p:nvSpPr>
          <p:spPr>
            <a:xfrm rot="-2922755">
              <a:off x="7930728" y="2819729"/>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1674;p24">
              <a:extLst>
                <a:ext uri="{FF2B5EF4-FFF2-40B4-BE49-F238E27FC236}">
                  <a16:creationId xmlns:a16="http://schemas.microsoft.com/office/drawing/2014/main" id="{214C3804-0206-01DE-EF13-616D5983128E}"/>
                </a:ext>
              </a:extLst>
            </p:cNvPr>
            <p:cNvSpPr/>
            <p:nvPr/>
          </p:nvSpPr>
          <p:spPr>
            <a:xfrm rot="-2922755">
              <a:off x="7928132" y="2789341"/>
              <a:ext cx="17791" cy="13312"/>
            </a:xfrm>
            <a:custGeom>
              <a:avLst/>
              <a:gdLst/>
              <a:ahLst/>
              <a:cxnLst/>
              <a:rect l="l" t="t" r="r" b="b"/>
              <a:pathLst>
                <a:path w="143" h="107" extrusionOk="0">
                  <a:moveTo>
                    <a:pt x="67" y="0"/>
                  </a:moveTo>
                  <a:cubicBezTo>
                    <a:pt x="23" y="0"/>
                    <a:pt x="0" y="60"/>
                    <a:pt x="30" y="90"/>
                  </a:cubicBezTo>
                  <a:cubicBezTo>
                    <a:pt x="41" y="101"/>
                    <a:pt x="56" y="107"/>
                    <a:pt x="71" y="107"/>
                  </a:cubicBezTo>
                  <a:cubicBezTo>
                    <a:pt x="86" y="107"/>
                    <a:pt x="101" y="101"/>
                    <a:pt x="112" y="90"/>
                  </a:cubicBezTo>
                  <a:cubicBezTo>
                    <a:pt x="142" y="53"/>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1675;p24">
              <a:extLst>
                <a:ext uri="{FF2B5EF4-FFF2-40B4-BE49-F238E27FC236}">
                  <a16:creationId xmlns:a16="http://schemas.microsoft.com/office/drawing/2014/main" id="{1DF1F2D4-F831-AC00-9AB4-1C6B721DEF5B}"/>
                </a:ext>
              </a:extLst>
            </p:cNvPr>
            <p:cNvSpPr/>
            <p:nvPr/>
          </p:nvSpPr>
          <p:spPr>
            <a:xfrm rot="-2922755">
              <a:off x="7924641" y="2758828"/>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6"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1676;p24">
              <a:extLst>
                <a:ext uri="{FF2B5EF4-FFF2-40B4-BE49-F238E27FC236}">
                  <a16:creationId xmlns:a16="http://schemas.microsoft.com/office/drawing/2014/main" id="{9598AAAA-3432-FFD8-9986-CB654B217649}"/>
                </a:ext>
              </a:extLst>
            </p:cNvPr>
            <p:cNvSpPr/>
            <p:nvPr/>
          </p:nvSpPr>
          <p:spPr>
            <a:xfrm rot="-2922755">
              <a:off x="7921618" y="2727650"/>
              <a:ext cx="17915" cy="13934"/>
            </a:xfrm>
            <a:custGeom>
              <a:avLst/>
              <a:gdLst/>
              <a:ahLst/>
              <a:cxnLst/>
              <a:rect l="l" t="t" r="r" b="b"/>
              <a:pathLst>
                <a:path w="144" h="112" extrusionOk="0">
                  <a:moveTo>
                    <a:pt x="68" y="0"/>
                  </a:moveTo>
                  <a:cubicBezTo>
                    <a:pt x="23" y="0"/>
                    <a:pt x="1" y="60"/>
                    <a:pt x="38" y="98"/>
                  </a:cubicBezTo>
                  <a:cubicBezTo>
                    <a:pt x="48" y="107"/>
                    <a:pt x="59" y="111"/>
                    <a:pt x="69" y="111"/>
                  </a:cubicBezTo>
                  <a:cubicBezTo>
                    <a:pt x="85"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1677;p24">
              <a:extLst>
                <a:ext uri="{FF2B5EF4-FFF2-40B4-BE49-F238E27FC236}">
                  <a16:creationId xmlns:a16="http://schemas.microsoft.com/office/drawing/2014/main" id="{BC7E2E92-7E03-40FF-85A6-7C291AD8F1BD}"/>
                </a:ext>
              </a:extLst>
            </p:cNvPr>
            <p:cNvSpPr/>
            <p:nvPr/>
          </p:nvSpPr>
          <p:spPr>
            <a:xfrm rot="-2922755">
              <a:off x="7918001" y="2697206"/>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2" y="107"/>
                    <a:pt x="105" y="102"/>
                    <a:pt x="113" y="91"/>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1678;p24">
              <a:extLst>
                <a:ext uri="{FF2B5EF4-FFF2-40B4-BE49-F238E27FC236}">
                  <a16:creationId xmlns:a16="http://schemas.microsoft.com/office/drawing/2014/main" id="{C5FCD4BE-DB4D-77D7-094B-829388D04B00}"/>
                </a:ext>
              </a:extLst>
            </p:cNvPr>
            <p:cNvSpPr/>
            <p:nvPr/>
          </p:nvSpPr>
          <p:spPr>
            <a:xfrm rot="-2922755">
              <a:off x="7915485" y="266677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1679;p24">
              <a:extLst>
                <a:ext uri="{FF2B5EF4-FFF2-40B4-BE49-F238E27FC236}">
                  <a16:creationId xmlns:a16="http://schemas.microsoft.com/office/drawing/2014/main" id="{001BB972-8261-95E4-AE4C-F1597AA8D8A5}"/>
                </a:ext>
              </a:extLst>
            </p:cNvPr>
            <p:cNvSpPr/>
            <p:nvPr/>
          </p:nvSpPr>
          <p:spPr>
            <a:xfrm rot="-2922755">
              <a:off x="8043302" y="3010450"/>
              <a:ext cx="49266" cy="36950"/>
            </a:xfrm>
            <a:custGeom>
              <a:avLst/>
              <a:gdLst/>
              <a:ahLst/>
              <a:cxnLst/>
              <a:rect l="l" t="t" r="r" b="b"/>
              <a:pathLst>
                <a:path w="396" h="297" extrusionOk="0">
                  <a:moveTo>
                    <a:pt x="204" y="0"/>
                  </a:moveTo>
                  <a:cubicBezTo>
                    <a:pt x="201" y="0"/>
                    <a:pt x="198" y="0"/>
                    <a:pt x="195" y="1"/>
                  </a:cubicBezTo>
                  <a:cubicBezTo>
                    <a:pt x="61" y="1"/>
                    <a:pt x="1" y="165"/>
                    <a:pt x="98" y="255"/>
                  </a:cubicBezTo>
                  <a:cubicBezTo>
                    <a:pt x="126" y="283"/>
                    <a:pt x="161" y="296"/>
                    <a:pt x="196" y="296"/>
                  </a:cubicBezTo>
                  <a:cubicBezTo>
                    <a:pt x="236" y="296"/>
                    <a:pt x="276" y="279"/>
                    <a:pt x="308" y="248"/>
                  </a:cubicBezTo>
                  <a:cubicBezTo>
                    <a:pt x="395" y="152"/>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1680;p24">
              <a:extLst>
                <a:ext uri="{FF2B5EF4-FFF2-40B4-BE49-F238E27FC236}">
                  <a16:creationId xmlns:a16="http://schemas.microsoft.com/office/drawing/2014/main" id="{27F68B05-CBEA-FA65-421D-1B106CAC0DAE}"/>
                </a:ext>
              </a:extLst>
            </p:cNvPr>
            <p:cNvSpPr/>
            <p:nvPr/>
          </p:nvSpPr>
          <p:spPr>
            <a:xfrm rot="-2922755">
              <a:off x="8005141" y="2644081"/>
              <a:ext cx="50510" cy="37821"/>
            </a:xfrm>
            <a:custGeom>
              <a:avLst/>
              <a:gdLst/>
              <a:ahLst/>
              <a:cxnLst/>
              <a:rect l="l" t="t" r="r" b="b"/>
              <a:pathLst>
                <a:path w="406" h="304" extrusionOk="0">
                  <a:moveTo>
                    <a:pt x="195" y="1"/>
                  </a:moveTo>
                  <a:cubicBezTo>
                    <a:pt x="61" y="8"/>
                    <a:pt x="1" y="173"/>
                    <a:pt x="98" y="263"/>
                  </a:cubicBezTo>
                  <a:cubicBezTo>
                    <a:pt x="126" y="291"/>
                    <a:pt x="163" y="304"/>
                    <a:pt x="199" y="304"/>
                  </a:cubicBezTo>
                  <a:cubicBezTo>
                    <a:pt x="239" y="304"/>
                    <a:pt x="280" y="287"/>
                    <a:pt x="308" y="255"/>
                  </a:cubicBezTo>
                  <a:cubicBezTo>
                    <a:pt x="405"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1681;p24">
              <a:extLst>
                <a:ext uri="{FF2B5EF4-FFF2-40B4-BE49-F238E27FC236}">
                  <a16:creationId xmlns:a16="http://schemas.microsoft.com/office/drawing/2014/main" id="{88F227B5-0CAA-B821-819E-BFF4E004F7FA}"/>
                </a:ext>
              </a:extLst>
            </p:cNvPr>
            <p:cNvSpPr/>
            <p:nvPr/>
          </p:nvSpPr>
          <p:spPr>
            <a:xfrm rot="-2922755">
              <a:off x="8054868" y="2985947"/>
              <a:ext cx="18786" cy="13436"/>
            </a:xfrm>
            <a:custGeom>
              <a:avLst/>
              <a:gdLst/>
              <a:ahLst/>
              <a:cxnLst/>
              <a:rect l="l" t="t" r="r" b="b"/>
              <a:pathLst>
                <a:path w="151" h="108" extrusionOk="0">
                  <a:moveTo>
                    <a:pt x="75" y="1"/>
                  </a:moveTo>
                  <a:cubicBezTo>
                    <a:pt x="23" y="1"/>
                    <a:pt x="1" y="61"/>
                    <a:pt x="38" y="91"/>
                  </a:cubicBezTo>
                  <a:cubicBezTo>
                    <a:pt x="49" y="102"/>
                    <a:pt x="62" y="107"/>
                    <a:pt x="75" y="107"/>
                  </a:cubicBezTo>
                  <a:cubicBezTo>
                    <a:pt x="89" y="107"/>
                    <a:pt x="102"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1682;p24">
              <a:extLst>
                <a:ext uri="{FF2B5EF4-FFF2-40B4-BE49-F238E27FC236}">
                  <a16:creationId xmlns:a16="http://schemas.microsoft.com/office/drawing/2014/main" id="{B6ACCF56-DF5E-6BEB-70A3-4C2D08908295}"/>
                </a:ext>
              </a:extLst>
            </p:cNvPr>
            <p:cNvSpPr/>
            <p:nvPr/>
          </p:nvSpPr>
          <p:spPr>
            <a:xfrm rot="-2922755">
              <a:off x="8052670" y="2959400"/>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5" y="103"/>
                    <a:pt x="58" y="108"/>
                    <a:pt x="72" y="108"/>
                  </a:cubicBezTo>
                  <a:cubicBezTo>
                    <a:pt x="86" y="108"/>
                    <a:pt x="101" y="103"/>
                    <a:pt x="113" y="91"/>
                  </a:cubicBezTo>
                  <a:cubicBezTo>
                    <a:pt x="141" y="56"/>
                    <a:pt x="12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1683;p24">
              <a:extLst>
                <a:ext uri="{FF2B5EF4-FFF2-40B4-BE49-F238E27FC236}">
                  <a16:creationId xmlns:a16="http://schemas.microsoft.com/office/drawing/2014/main" id="{B971D4BE-35EC-C2E2-834C-751FEFB74D3B}"/>
                </a:ext>
              </a:extLst>
            </p:cNvPr>
            <p:cNvSpPr/>
            <p:nvPr/>
          </p:nvSpPr>
          <p:spPr>
            <a:xfrm rot="-2922755">
              <a:off x="8049434" y="2932884"/>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1684;p24">
              <a:extLst>
                <a:ext uri="{FF2B5EF4-FFF2-40B4-BE49-F238E27FC236}">
                  <a16:creationId xmlns:a16="http://schemas.microsoft.com/office/drawing/2014/main" id="{28D4681A-BE0C-8C97-EAB1-062AF8FEF17B}"/>
                </a:ext>
              </a:extLst>
            </p:cNvPr>
            <p:cNvSpPr/>
            <p:nvPr/>
          </p:nvSpPr>
          <p:spPr>
            <a:xfrm rot="-2922755">
              <a:off x="8047240" y="2906347"/>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1685;p24">
              <a:extLst>
                <a:ext uri="{FF2B5EF4-FFF2-40B4-BE49-F238E27FC236}">
                  <a16:creationId xmlns:a16="http://schemas.microsoft.com/office/drawing/2014/main" id="{A01207D7-39CB-4FB1-0EC5-A37158F80A80}"/>
                </a:ext>
              </a:extLst>
            </p:cNvPr>
            <p:cNvSpPr/>
            <p:nvPr/>
          </p:nvSpPr>
          <p:spPr>
            <a:xfrm rot="-2922755">
              <a:off x="8044404" y="2878666"/>
              <a:ext cx="17915" cy="14307"/>
            </a:xfrm>
            <a:custGeom>
              <a:avLst/>
              <a:gdLst/>
              <a:ahLst/>
              <a:cxnLst/>
              <a:rect l="l" t="t" r="r" b="b"/>
              <a:pathLst>
                <a:path w="144" h="115" extrusionOk="0">
                  <a:moveTo>
                    <a:pt x="68" y="0"/>
                  </a:moveTo>
                  <a:cubicBezTo>
                    <a:pt x="16" y="8"/>
                    <a:pt x="1" y="68"/>
                    <a:pt x="31" y="98"/>
                  </a:cubicBezTo>
                  <a:cubicBezTo>
                    <a:pt x="42" y="109"/>
                    <a:pt x="57" y="115"/>
                    <a:pt x="72" y="115"/>
                  </a:cubicBezTo>
                  <a:cubicBezTo>
                    <a:pt x="87" y="115"/>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1686;p24">
              <a:extLst>
                <a:ext uri="{FF2B5EF4-FFF2-40B4-BE49-F238E27FC236}">
                  <a16:creationId xmlns:a16="http://schemas.microsoft.com/office/drawing/2014/main" id="{43BA0E1B-FAC0-3053-412E-24B1691F5B0F}"/>
                </a:ext>
              </a:extLst>
            </p:cNvPr>
            <p:cNvSpPr/>
            <p:nvPr/>
          </p:nvSpPr>
          <p:spPr>
            <a:xfrm rot="-2922755">
              <a:off x="8041199" y="2852192"/>
              <a:ext cx="18661" cy="13934"/>
            </a:xfrm>
            <a:custGeom>
              <a:avLst/>
              <a:gdLst/>
              <a:ahLst/>
              <a:cxnLst/>
              <a:rect l="l" t="t" r="r" b="b"/>
              <a:pathLst>
                <a:path w="150" h="112" extrusionOk="0">
                  <a:moveTo>
                    <a:pt x="75" y="0"/>
                  </a:moveTo>
                  <a:cubicBezTo>
                    <a:pt x="23" y="8"/>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1687;p24">
              <a:extLst>
                <a:ext uri="{FF2B5EF4-FFF2-40B4-BE49-F238E27FC236}">
                  <a16:creationId xmlns:a16="http://schemas.microsoft.com/office/drawing/2014/main" id="{9DB20E4E-D331-2C3E-BFFC-EE9B7F1235D9}"/>
                </a:ext>
              </a:extLst>
            </p:cNvPr>
            <p:cNvSpPr/>
            <p:nvPr/>
          </p:nvSpPr>
          <p:spPr>
            <a:xfrm rot="-2922755">
              <a:off x="8038834" y="282567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1688;p24">
              <a:extLst>
                <a:ext uri="{FF2B5EF4-FFF2-40B4-BE49-F238E27FC236}">
                  <a16:creationId xmlns:a16="http://schemas.microsoft.com/office/drawing/2014/main" id="{F8F7FD93-20F9-9B48-C42E-A375AEA49063}"/>
                </a:ext>
              </a:extLst>
            </p:cNvPr>
            <p:cNvSpPr/>
            <p:nvPr/>
          </p:nvSpPr>
          <p:spPr>
            <a:xfrm rot="-2922755">
              <a:off x="8035582" y="2799099"/>
              <a:ext cx="18661" cy="13561"/>
            </a:xfrm>
            <a:custGeom>
              <a:avLst/>
              <a:gdLst/>
              <a:ahLst/>
              <a:cxnLst/>
              <a:rect l="l" t="t" r="r" b="b"/>
              <a:pathLst>
                <a:path w="150" h="109" extrusionOk="0">
                  <a:moveTo>
                    <a:pt x="75" y="1"/>
                  </a:moveTo>
                  <a:cubicBezTo>
                    <a:pt x="23" y="1"/>
                    <a:pt x="0" y="61"/>
                    <a:pt x="38" y="98"/>
                  </a:cubicBezTo>
                  <a:cubicBezTo>
                    <a:pt x="48" y="105"/>
                    <a:pt x="59" y="109"/>
                    <a:pt x="71" y="109"/>
                  </a:cubicBezTo>
                  <a:cubicBezTo>
                    <a:pt x="85" y="109"/>
                    <a:pt x="100" y="103"/>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1689;p24">
              <a:extLst>
                <a:ext uri="{FF2B5EF4-FFF2-40B4-BE49-F238E27FC236}">
                  <a16:creationId xmlns:a16="http://schemas.microsoft.com/office/drawing/2014/main" id="{CBF0C641-02ED-3D46-1323-1FC74DD4D646}"/>
                </a:ext>
              </a:extLst>
            </p:cNvPr>
            <p:cNvSpPr/>
            <p:nvPr/>
          </p:nvSpPr>
          <p:spPr>
            <a:xfrm rot="-2922755">
              <a:off x="8033264" y="2772562"/>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1690;p24">
              <a:extLst>
                <a:ext uri="{FF2B5EF4-FFF2-40B4-BE49-F238E27FC236}">
                  <a16:creationId xmlns:a16="http://schemas.microsoft.com/office/drawing/2014/main" id="{C8501B08-67DF-7584-36CE-56022904EEA9}"/>
                </a:ext>
              </a:extLst>
            </p:cNvPr>
            <p:cNvSpPr/>
            <p:nvPr/>
          </p:nvSpPr>
          <p:spPr>
            <a:xfrm rot="-2922755">
              <a:off x="8030199" y="2746024"/>
              <a:ext cx="18661" cy="13561"/>
            </a:xfrm>
            <a:custGeom>
              <a:avLst/>
              <a:gdLst/>
              <a:ahLst/>
              <a:cxnLst/>
              <a:rect l="l" t="t" r="r" b="b"/>
              <a:pathLst>
                <a:path w="150" h="109" extrusionOk="0">
                  <a:moveTo>
                    <a:pt x="75" y="0"/>
                  </a:moveTo>
                  <a:cubicBezTo>
                    <a:pt x="23" y="0"/>
                    <a:pt x="0" y="60"/>
                    <a:pt x="38" y="98"/>
                  </a:cubicBezTo>
                  <a:cubicBezTo>
                    <a:pt x="48" y="105"/>
                    <a:pt x="61" y="108"/>
                    <a:pt x="73" y="108"/>
                  </a:cubicBezTo>
                  <a:cubicBezTo>
                    <a:pt x="89" y="108"/>
                    <a:pt x="104" y="103"/>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1691;p24">
              <a:extLst>
                <a:ext uri="{FF2B5EF4-FFF2-40B4-BE49-F238E27FC236}">
                  <a16:creationId xmlns:a16="http://schemas.microsoft.com/office/drawing/2014/main" id="{9BC9DEE4-F321-70D5-1939-E37EB106A51C}"/>
                </a:ext>
              </a:extLst>
            </p:cNvPr>
            <p:cNvSpPr/>
            <p:nvPr/>
          </p:nvSpPr>
          <p:spPr>
            <a:xfrm rot="-2922755">
              <a:off x="8027787" y="271952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1692;p24">
              <a:extLst>
                <a:ext uri="{FF2B5EF4-FFF2-40B4-BE49-F238E27FC236}">
                  <a16:creationId xmlns:a16="http://schemas.microsoft.com/office/drawing/2014/main" id="{AA5E390E-F823-9E21-48B4-832318F18E8D}"/>
                </a:ext>
              </a:extLst>
            </p:cNvPr>
            <p:cNvSpPr/>
            <p:nvPr/>
          </p:nvSpPr>
          <p:spPr>
            <a:xfrm rot="-2922755">
              <a:off x="8025445" y="269266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7" y="107"/>
                    <a:pt x="102" y="101"/>
                    <a:pt x="113" y="90"/>
                  </a:cubicBezTo>
                  <a:cubicBezTo>
                    <a:pt x="143" y="52"/>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1693;p24">
              <a:extLst>
                <a:ext uri="{FF2B5EF4-FFF2-40B4-BE49-F238E27FC236}">
                  <a16:creationId xmlns:a16="http://schemas.microsoft.com/office/drawing/2014/main" id="{BA1ECCA2-3FD1-0838-1DED-D77D42F9F3DF}"/>
                </a:ext>
              </a:extLst>
            </p:cNvPr>
            <p:cNvSpPr/>
            <p:nvPr/>
          </p:nvSpPr>
          <p:spPr>
            <a:xfrm rot="-2922755">
              <a:off x="8143185" y="298411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1694;p24">
              <a:extLst>
                <a:ext uri="{FF2B5EF4-FFF2-40B4-BE49-F238E27FC236}">
                  <a16:creationId xmlns:a16="http://schemas.microsoft.com/office/drawing/2014/main" id="{32E7B987-21FE-9E37-E51C-F98FC7FC7D4C}"/>
                </a:ext>
              </a:extLst>
            </p:cNvPr>
            <p:cNvSpPr/>
            <p:nvPr/>
          </p:nvSpPr>
          <p:spPr>
            <a:xfrm rot="-2922755">
              <a:off x="8104931" y="2675021"/>
              <a:ext cx="49142" cy="37572"/>
            </a:xfrm>
            <a:custGeom>
              <a:avLst/>
              <a:gdLst/>
              <a:ahLst/>
              <a:cxnLst/>
              <a:rect l="l" t="t" r="r" b="b"/>
              <a:pathLst>
                <a:path w="395" h="302" extrusionOk="0">
                  <a:moveTo>
                    <a:pt x="204" y="1"/>
                  </a:moveTo>
                  <a:cubicBezTo>
                    <a:pt x="201" y="1"/>
                    <a:pt x="198" y="1"/>
                    <a:pt x="195" y="1"/>
                  </a:cubicBezTo>
                  <a:cubicBezTo>
                    <a:pt x="60" y="9"/>
                    <a:pt x="0" y="173"/>
                    <a:pt x="98" y="263"/>
                  </a:cubicBezTo>
                  <a:cubicBezTo>
                    <a:pt x="126" y="289"/>
                    <a:pt x="164" y="302"/>
                    <a:pt x="201" y="302"/>
                  </a:cubicBezTo>
                  <a:cubicBezTo>
                    <a:pt x="241" y="302"/>
                    <a:pt x="280" y="287"/>
                    <a:pt x="307" y="256"/>
                  </a:cubicBezTo>
                  <a:cubicBezTo>
                    <a:pt x="395" y="161"/>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1695;p24">
              <a:extLst>
                <a:ext uri="{FF2B5EF4-FFF2-40B4-BE49-F238E27FC236}">
                  <a16:creationId xmlns:a16="http://schemas.microsoft.com/office/drawing/2014/main" id="{90A59948-061E-E582-99AA-00843FA4FD71}"/>
                </a:ext>
              </a:extLst>
            </p:cNvPr>
            <p:cNvSpPr/>
            <p:nvPr/>
          </p:nvSpPr>
          <p:spPr>
            <a:xfrm rot="-2922755">
              <a:off x="8148757" y="2965325"/>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1696;p24">
              <a:extLst>
                <a:ext uri="{FF2B5EF4-FFF2-40B4-BE49-F238E27FC236}">
                  <a16:creationId xmlns:a16="http://schemas.microsoft.com/office/drawing/2014/main" id="{86C9E699-9D6E-1992-0A4E-B8DCCCE1689C}"/>
                </a:ext>
              </a:extLst>
            </p:cNvPr>
            <p:cNvSpPr/>
            <p:nvPr/>
          </p:nvSpPr>
          <p:spPr>
            <a:xfrm rot="-2922755">
              <a:off x="8146954" y="294258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1697;p24">
              <a:extLst>
                <a:ext uri="{FF2B5EF4-FFF2-40B4-BE49-F238E27FC236}">
                  <a16:creationId xmlns:a16="http://schemas.microsoft.com/office/drawing/2014/main" id="{74AFAC52-009F-47B9-D33C-3F7804F403AF}"/>
                </a:ext>
              </a:extLst>
            </p:cNvPr>
            <p:cNvSpPr/>
            <p:nvPr/>
          </p:nvSpPr>
          <p:spPr>
            <a:xfrm rot="-2922755">
              <a:off x="8145176" y="2920427"/>
              <a:ext cx="17542" cy="13561"/>
            </a:xfrm>
            <a:custGeom>
              <a:avLst/>
              <a:gdLst/>
              <a:ahLst/>
              <a:cxnLst/>
              <a:rect l="l" t="t" r="r" b="b"/>
              <a:pathLst>
                <a:path w="141" h="109"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1698;p24">
              <a:extLst>
                <a:ext uri="{FF2B5EF4-FFF2-40B4-BE49-F238E27FC236}">
                  <a16:creationId xmlns:a16="http://schemas.microsoft.com/office/drawing/2014/main" id="{5C533C7B-8681-39B8-DE57-E0593496A614}"/>
                </a:ext>
              </a:extLst>
            </p:cNvPr>
            <p:cNvSpPr/>
            <p:nvPr/>
          </p:nvSpPr>
          <p:spPr>
            <a:xfrm rot="-2922755">
              <a:off x="8142411" y="2898136"/>
              <a:ext cx="17791" cy="13436"/>
            </a:xfrm>
            <a:custGeom>
              <a:avLst/>
              <a:gdLst/>
              <a:ahLst/>
              <a:cxnLst/>
              <a:rect l="l" t="t" r="r" b="b"/>
              <a:pathLst>
                <a:path w="143" h="108" extrusionOk="0">
                  <a:moveTo>
                    <a:pt x="75" y="1"/>
                  </a:moveTo>
                  <a:cubicBezTo>
                    <a:pt x="23" y="1"/>
                    <a:pt x="0" y="61"/>
                    <a:pt x="38" y="90"/>
                  </a:cubicBezTo>
                  <a:cubicBezTo>
                    <a:pt x="49" y="102"/>
                    <a:pt x="62" y="107"/>
                    <a:pt x="75" y="107"/>
                  </a:cubicBezTo>
                  <a:cubicBezTo>
                    <a:pt x="88" y="107"/>
                    <a:pt x="101" y="102"/>
                    <a:pt x="112" y="90"/>
                  </a:cubicBezTo>
                  <a:cubicBezTo>
                    <a:pt x="142"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1699;p24">
              <a:extLst>
                <a:ext uri="{FF2B5EF4-FFF2-40B4-BE49-F238E27FC236}">
                  <a16:creationId xmlns:a16="http://schemas.microsoft.com/office/drawing/2014/main" id="{0EBD6A93-F9C1-2829-0AE6-B9A704B04F65}"/>
                </a:ext>
              </a:extLst>
            </p:cNvPr>
            <p:cNvSpPr/>
            <p:nvPr/>
          </p:nvSpPr>
          <p:spPr>
            <a:xfrm rot="-2922755">
              <a:off x="8140263" y="287516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1700;p24">
              <a:extLst>
                <a:ext uri="{FF2B5EF4-FFF2-40B4-BE49-F238E27FC236}">
                  <a16:creationId xmlns:a16="http://schemas.microsoft.com/office/drawing/2014/main" id="{151A80DB-405F-4469-C9A0-3CDE0E5792AD}"/>
                </a:ext>
              </a:extLst>
            </p:cNvPr>
            <p:cNvSpPr/>
            <p:nvPr/>
          </p:nvSpPr>
          <p:spPr>
            <a:xfrm rot="-2922755">
              <a:off x="8137392" y="2852635"/>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1701;p24">
              <a:extLst>
                <a:ext uri="{FF2B5EF4-FFF2-40B4-BE49-F238E27FC236}">
                  <a16:creationId xmlns:a16="http://schemas.microsoft.com/office/drawing/2014/main" id="{5BBB5348-6670-C5F8-054C-F4F8DB485858}"/>
                </a:ext>
              </a:extLst>
            </p:cNvPr>
            <p:cNvSpPr/>
            <p:nvPr/>
          </p:nvSpPr>
          <p:spPr>
            <a:xfrm rot="-2922755">
              <a:off x="8135533" y="2829922"/>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1702;p24">
              <a:extLst>
                <a:ext uri="{FF2B5EF4-FFF2-40B4-BE49-F238E27FC236}">
                  <a16:creationId xmlns:a16="http://schemas.microsoft.com/office/drawing/2014/main" id="{68B1AE8E-D19E-256D-1655-EC4452388FC8}"/>
                </a:ext>
              </a:extLst>
            </p:cNvPr>
            <p:cNvSpPr/>
            <p:nvPr/>
          </p:nvSpPr>
          <p:spPr>
            <a:xfrm rot="-2922755">
              <a:off x="8132755" y="2807231"/>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1703;p24">
              <a:extLst>
                <a:ext uri="{FF2B5EF4-FFF2-40B4-BE49-F238E27FC236}">
                  <a16:creationId xmlns:a16="http://schemas.microsoft.com/office/drawing/2014/main" id="{DE19FD8A-0E5B-4CCA-9E36-367EE95F80A2}"/>
                </a:ext>
              </a:extLst>
            </p:cNvPr>
            <p:cNvSpPr/>
            <p:nvPr/>
          </p:nvSpPr>
          <p:spPr>
            <a:xfrm rot="-2922755">
              <a:off x="8131125" y="2785398"/>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1704;p24">
              <a:extLst>
                <a:ext uri="{FF2B5EF4-FFF2-40B4-BE49-F238E27FC236}">
                  <a16:creationId xmlns:a16="http://schemas.microsoft.com/office/drawing/2014/main" id="{B31B3857-A148-D09D-9DA1-5845825DA015}"/>
                </a:ext>
              </a:extLst>
            </p:cNvPr>
            <p:cNvSpPr/>
            <p:nvPr/>
          </p:nvSpPr>
          <p:spPr>
            <a:xfrm rot="-2922755">
              <a:off x="8128255" y="2762874"/>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1705;p24">
              <a:extLst>
                <a:ext uri="{FF2B5EF4-FFF2-40B4-BE49-F238E27FC236}">
                  <a16:creationId xmlns:a16="http://schemas.microsoft.com/office/drawing/2014/main" id="{A22B81E0-A77F-BF95-079D-445765F31B99}"/>
                </a:ext>
              </a:extLst>
            </p:cNvPr>
            <p:cNvSpPr/>
            <p:nvPr/>
          </p:nvSpPr>
          <p:spPr>
            <a:xfrm rot="-2922755">
              <a:off x="8126166" y="2740152"/>
              <a:ext cx="17791" cy="13436"/>
            </a:xfrm>
            <a:custGeom>
              <a:avLst/>
              <a:gdLst/>
              <a:ahLst/>
              <a:cxnLst/>
              <a:rect l="l" t="t" r="r" b="b"/>
              <a:pathLst>
                <a:path w="143" h="108" extrusionOk="0">
                  <a:moveTo>
                    <a:pt x="68" y="1"/>
                  </a:moveTo>
                  <a:cubicBezTo>
                    <a:pt x="23" y="1"/>
                    <a:pt x="1" y="61"/>
                    <a:pt x="38" y="91"/>
                  </a:cubicBezTo>
                  <a:cubicBezTo>
                    <a:pt x="49" y="102"/>
                    <a:pt x="62" y="108"/>
                    <a:pt x="75" y="108"/>
                  </a:cubicBezTo>
                  <a:cubicBezTo>
                    <a:pt x="88" y="108"/>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1706;p24">
              <a:extLst>
                <a:ext uri="{FF2B5EF4-FFF2-40B4-BE49-F238E27FC236}">
                  <a16:creationId xmlns:a16="http://schemas.microsoft.com/office/drawing/2014/main" id="{B9E85F18-09FE-61A4-B868-F19C8FBBB2D3}"/>
                </a:ext>
              </a:extLst>
            </p:cNvPr>
            <p:cNvSpPr/>
            <p:nvPr/>
          </p:nvSpPr>
          <p:spPr>
            <a:xfrm rot="-2922755">
              <a:off x="8124043" y="2717232"/>
              <a:ext cx="17915" cy="13436"/>
            </a:xfrm>
            <a:custGeom>
              <a:avLst/>
              <a:gdLst/>
              <a:ahLst/>
              <a:cxnLst/>
              <a:rect l="l" t="t" r="r" b="b"/>
              <a:pathLst>
                <a:path w="144" h="108" extrusionOk="0">
                  <a:moveTo>
                    <a:pt x="68" y="0"/>
                  </a:moveTo>
                  <a:cubicBezTo>
                    <a:pt x="16" y="0"/>
                    <a:pt x="1" y="60"/>
                    <a:pt x="31" y="97"/>
                  </a:cubicBezTo>
                  <a:cubicBezTo>
                    <a:pt x="41" y="104"/>
                    <a:pt x="54" y="108"/>
                    <a:pt x="67" y="108"/>
                  </a:cubicBezTo>
                  <a:cubicBezTo>
                    <a:pt x="84" y="108"/>
                    <a:pt x="101" y="102"/>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1707;p24">
              <a:extLst>
                <a:ext uri="{FF2B5EF4-FFF2-40B4-BE49-F238E27FC236}">
                  <a16:creationId xmlns:a16="http://schemas.microsoft.com/office/drawing/2014/main" id="{801C8994-D44E-9C56-73C1-5512009A6137}"/>
                </a:ext>
              </a:extLst>
            </p:cNvPr>
            <p:cNvSpPr/>
            <p:nvPr/>
          </p:nvSpPr>
          <p:spPr>
            <a:xfrm rot="-2922755">
              <a:off x="8221283" y="2957291"/>
              <a:ext cx="49266" cy="36950"/>
            </a:xfrm>
            <a:custGeom>
              <a:avLst/>
              <a:gdLst/>
              <a:ahLst/>
              <a:cxnLst/>
              <a:rect l="l" t="t" r="r" b="b"/>
              <a:pathLst>
                <a:path w="396" h="297" extrusionOk="0">
                  <a:moveTo>
                    <a:pt x="204" y="1"/>
                  </a:moveTo>
                  <a:cubicBezTo>
                    <a:pt x="201" y="1"/>
                    <a:pt x="198" y="1"/>
                    <a:pt x="195" y="1"/>
                  </a:cubicBezTo>
                  <a:cubicBezTo>
                    <a:pt x="61" y="1"/>
                    <a:pt x="1" y="166"/>
                    <a:pt x="98" y="255"/>
                  </a:cubicBezTo>
                  <a:cubicBezTo>
                    <a:pt x="126" y="284"/>
                    <a:pt x="162" y="297"/>
                    <a:pt x="199"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1708;p24">
              <a:extLst>
                <a:ext uri="{FF2B5EF4-FFF2-40B4-BE49-F238E27FC236}">
                  <a16:creationId xmlns:a16="http://schemas.microsoft.com/office/drawing/2014/main" id="{73BE4F9F-D297-0148-7238-A1638BFC431D}"/>
                </a:ext>
              </a:extLst>
            </p:cNvPr>
            <p:cNvSpPr/>
            <p:nvPr/>
          </p:nvSpPr>
          <p:spPr>
            <a:xfrm rot="-2922755">
              <a:off x="8195203" y="2703468"/>
              <a:ext cx="49391" cy="37448"/>
            </a:xfrm>
            <a:custGeom>
              <a:avLst/>
              <a:gdLst/>
              <a:ahLst/>
              <a:cxnLst/>
              <a:rect l="l" t="t" r="r" b="b"/>
              <a:pathLst>
                <a:path w="397" h="301" extrusionOk="0">
                  <a:moveTo>
                    <a:pt x="195" y="0"/>
                  </a:moveTo>
                  <a:cubicBezTo>
                    <a:pt x="60" y="8"/>
                    <a:pt x="0" y="173"/>
                    <a:pt x="97" y="262"/>
                  </a:cubicBezTo>
                  <a:cubicBezTo>
                    <a:pt x="126" y="288"/>
                    <a:pt x="162" y="301"/>
                    <a:pt x="198" y="301"/>
                  </a:cubicBezTo>
                  <a:cubicBezTo>
                    <a:pt x="237" y="301"/>
                    <a:pt x="276" y="286"/>
                    <a:pt x="307" y="255"/>
                  </a:cubicBezTo>
                  <a:cubicBezTo>
                    <a:pt x="397" y="158"/>
                    <a:pt x="322"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1709;p24">
              <a:extLst>
                <a:ext uri="{FF2B5EF4-FFF2-40B4-BE49-F238E27FC236}">
                  <a16:creationId xmlns:a16="http://schemas.microsoft.com/office/drawing/2014/main" id="{3934F887-3EC5-AD5E-1501-861BCCAD22AF}"/>
                </a:ext>
              </a:extLst>
            </p:cNvPr>
            <p:cNvSpPr/>
            <p:nvPr/>
          </p:nvSpPr>
          <p:spPr>
            <a:xfrm rot="-2922755">
              <a:off x="8233953" y="2943257"/>
              <a:ext cx="18786" cy="14307"/>
            </a:xfrm>
            <a:custGeom>
              <a:avLst/>
              <a:gdLst/>
              <a:ahLst/>
              <a:cxnLst/>
              <a:rect l="l" t="t" r="r" b="b"/>
              <a:pathLst>
                <a:path w="151" h="115" extrusionOk="0">
                  <a:moveTo>
                    <a:pt x="76" y="0"/>
                  </a:moveTo>
                  <a:cubicBezTo>
                    <a:pt x="23" y="8"/>
                    <a:pt x="1" y="67"/>
                    <a:pt x="38" y="97"/>
                  </a:cubicBezTo>
                  <a:cubicBezTo>
                    <a:pt x="49" y="109"/>
                    <a:pt x="63" y="114"/>
                    <a:pt x="76" y="114"/>
                  </a:cubicBezTo>
                  <a:cubicBezTo>
                    <a:pt x="89" y="114"/>
                    <a:pt x="102" y="109"/>
                    <a:pt x="113" y="97"/>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1710;p24">
              <a:extLst>
                <a:ext uri="{FF2B5EF4-FFF2-40B4-BE49-F238E27FC236}">
                  <a16:creationId xmlns:a16="http://schemas.microsoft.com/office/drawing/2014/main" id="{265A60B6-D15D-7E97-E6A0-6F6313806976}"/>
                </a:ext>
              </a:extLst>
            </p:cNvPr>
            <p:cNvSpPr/>
            <p:nvPr/>
          </p:nvSpPr>
          <p:spPr>
            <a:xfrm rot="-2922755">
              <a:off x="8232552" y="2925364"/>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1711;p24">
              <a:extLst>
                <a:ext uri="{FF2B5EF4-FFF2-40B4-BE49-F238E27FC236}">
                  <a16:creationId xmlns:a16="http://schemas.microsoft.com/office/drawing/2014/main" id="{DD1EC2F8-F39D-BC17-8145-65C4B64B88CC}"/>
                </a:ext>
              </a:extLst>
            </p:cNvPr>
            <p:cNvSpPr/>
            <p:nvPr/>
          </p:nvSpPr>
          <p:spPr>
            <a:xfrm rot="-2922755">
              <a:off x="8230063" y="2906643"/>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1712;p24">
              <a:extLst>
                <a:ext uri="{FF2B5EF4-FFF2-40B4-BE49-F238E27FC236}">
                  <a16:creationId xmlns:a16="http://schemas.microsoft.com/office/drawing/2014/main" id="{2B0A8AD1-DA7F-873B-A5F1-96469044C0C6}"/>
                </a:ext>
              </a:extLst>
            </p:cNvPr>
            <p:cNvSpPr/>
            <p:nvPr/>
          </p:nvSpPr>
          <p:spPr>
            <a:xfrm rot="-2922755">
              <a:off x="8228823" y="2888610"/>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1713;p24">
              <a:extLst>
                <a:ext uri="{FF2B5EF4-FFF2-40B4-BE49-F238E27FC236}">
                  <a16:creationId xmlns:a16="http://schemas.microsoft.com/office/drawing/2014/main" id="{17081C2E-BC06-BFB7-53F6-076969E808CD}"/>
                </a:ext>
              </a:extLst>
            </p:cNvPr>
            <p:cNvSpPr/>
            <p:nvPr/>
          </p:nvSpPr>
          <p:spPr>
            <a:xfrm rot="-2922755">
              <a:off x="8226275" y="2869859"/>
              <a:ext cx="18661" cy="13561"/>
            </a:xfrm>
            <a:custGeom>
              <a:avLst/>
              <a:gdLst/>
              <a:ahLst/>
              <a:cxnLst/>
              <a:rect l="l" t="t" r="r" b="b"/>
              <a:pathLst>
                <a:path w="150" h="109" extrusionOk="0">
                  <a:moveTo>
                    <a:pt x="75" y="1"/>
                  </a:moveTo>
                  <a:cubicBezTo>
                    <a:pt x="22" y="1"/>
                    <a:pt x="0" y="61"/>
                    <a:pt x="37" y="98"/>
                  </a:cubicBezTo>
                  <a:cubicBezTo>
                    <a:pt x="48" y="105"/>
                    <a:pt x="61" y="109"/>
                    <a:pt x="73" y="109"/>
                  </a:cubicBezTo>
                  <a:cubicBezTo>
                    <a:pt x="89" y="109"/>
                    <a:pt x="104" y="103"/>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1714;p24">
              <a:extLst>
                <a:ext uri="{FF2B5EF4-FFF2-40B4-BE49-F238E27FC236}">
                  <a16:creationId xmlns:a16="http://schemas.microsoft.com/office/drawing/2014/main" id="{171ED02F-22F2-F3A4-971E-A657213B460B}"/>
                </a:ext>
              </a:extLst>
            </p:cNvPr>
            <p:cNvSpPr/>
            <p:nvPr/>
          </p:nvSpPr>
          <p:spPr>
            <a:xfrm rot="-2922755">
              <a:off x="8224750" y="2851096"/>
              <a:ext cx="17915" cy="14307"/>
            </a:xfrm>
            <a:custGeom>
              <a:avLst/>
              <a:gdLst/>
              <a:ahLst/>
              <a:cxnLst/>
              <a:rect l="l" t="t" r="r" b="b"/>
              <a:pathLst>
                <a:path w="144" h="115"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1715;p24">
              <a:extLst>
                <a:ext uri="{FF2B5EF4-FFF2-40B4-BE49-F238E27FC236}">
                  <a16:creationId xmlns:a16="http://schemas.microsoft.com/office/drawing/2014/main" id="{551762A8-C930-7E38-B775-24B1645A10ED}"/>
                </a:ext>
              </a:extLst>
            </p:cNvPr>
            <p:cNvSpPr/>
            <p:nvPr/>
          </p:nvSpPr>
          <p:spPr>
            <a:xfrm rot="-2922755">
              <a:off x="8222525" y="2833182"/>
              <a:ext cx="18661" cy="13436"/>
            </a:xfrm>
            <a:custGeom>
              <a:avLst/>
              <a:gdLst/>
              <a:ahLst/>
              <a:cxnLst/>
              <a:rect l="l" t="t" r="r" b="b"/>
              <a:pathLst>
                <a:path w="150" h="108" extrusionOk="0">
                  <a:moveTo>
                    <a:pt x="75" y="1"/>
                  </a:moveTo>
                  <a:cubicBezTo>
                    <a:pt x="23" y="1"/>
                    <a:pt x="0" y="61"/>
                    <a:pt x="38" y="91"/>
                  </a:cubicBezTo>
                  <a:cubicBezTo>
                    <a:pt x="49" y="102"/>
                    <a:pt x="64" y="108"/>
                    <a:pt x="78" y="108"/>
                  </a:cubicBezTo>
                  <a:cubicBezTo>
                    <a:pt x="92" y="108"/>
                    <a:pt x="105" y="102"/>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1716;p24">
              <a:extLst>
                <a:ext uri="{FF2B5EF4-FFF2-40B4-BE49-F238E27FC236}">
                  <a16:creationId xmlns:a16="http://schemas.microsoft.com/office/drawing/2014/main" id="{F57067E7-6035-D6D0-6B29-309DB1027565}"/>
                </a:ext>
              </a:extLst>
            </p:cNvPr>
            <p:cNvSpPr/>
            <p:nvPr/>
          </p:nvSpPr>
          <p:spPr>
            <a:xfrm rot="-2922755">
              <a:off x="8220907" y="2814461"/>
              <a:ext cx="17915" cy="13934"/>
            </a:xfrm>
            <a:custGeom>
              <a:avLst/>
              <a:gdLst/>
              <a:ahLst/>
              <a:cxnLst/>
              <a:rect l="l" t="t" r="r" b="b"/>
              <a:pathLst>
                <a:path w="144" h="112" extrusionOk="0">
                  <a:moveTo>
                    <a:pt x="68" y="1"/>
                  </a:moveTo>
                  <a:cubicBezTo>
                    <a:pt x="23" y="1"/>
                    <a:pt x="1" y="60"/>
                    <a:pt x="38" y="98"/>
                  </a:cubicBezTo>
                  <a:cubicBezTo>
                    <a:pt x="48" y="107"/>
                    <a:pt x="58" y="111"/>
                    <a:pt x="69" y="111"/>
                  </a:cubicBezTo>
                  <a:cubicBezTo>
                    <a:pt x="85" y="111"/>
                    <a:pt x="100" y="103"/>
                    <a:pt x="113" y="90"/>
                  </a:cubicBezTo>
                  <a:cubicBezTo>
                    <a:pt x="143" y="60"/>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1717;p24">
              <a:extLst>
                <a:ext uri="{FF2B5EF4-FFF2-40B4-BE49-F238E27FC236}">
                  <a16:creationId xmlns:a16="http://schemas.microsoft.com/office/drawing/2014/main" id="{CE09E6AD-BB0A-B625-EC52-DACF80314E88}"/>
                </a:ext>
              </a:extLst>
            </p:cNvPr>
            <p:cNvSpPr/>
            <p:nvPr/>
          </p:nvSpPr>
          <p:spPr>
            <a:xfrm rot="-2922755">
              <a:off x="8219566" y="2796203"/>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1718;p24">
              <a:extLst>
                <a:ext uri="{FF2B5EF4-FFF2-40B4-BE49-F238E27FC236}">
                  <a16:creationId xmlns:a16="http://schemas.microsoft.com/office/drawing/2014/main" id="{40D1018C-0094-7CB3-C673-5E1458F9A78D}"/>
                </a:ext>
              </a:extLst>
            </p:cNvPr>
            <p:cNvSpPr/>
            <p:nvPr/>
          </p:nvSpPr>
          <p:spPr>
            <a:xfrm rot="-2922755">
              <a:off x="8217166" y="2777780"/>
              <a:ext cx="17791" cy="13561"/>
            </a:xfrm>
            <a:custGeom>
              <a:avLst/>
              <a:gdLst/>
              <a:ahLst/>
              <a:cxnLst/>
              <a:rect l="l" t="t" r="r" b="b"/>
              <a:pathLst>
                <a:path w="143" h="109" extrusionOk="0">
                  <a:moveTo>
                    <a:pt x="75" y="0"/>
                  </a:moveTo>
                  <a:cubicBezTo>
                    <a:pt x="22" y="0"/>
                    <a:pt x="0" y="60"/>
                    <a:pt x="37" y="98"/>
                  </a:cubicBezTo>
                  <a:cubicBezTo>
                    <a:pt x="48" y="105"/>
                    <a:pt x="59" y="108"/>
                    <a:pt x="71" y="108"/>
                  </a:cubicBezTo>
                  <a:cubicBezTo>
                    <a:pt x="85" y="108"/>
                    <a:pt x="100" y="103"/>
                    <a:pt x="112" y="90"/>
                  </a:cubicBezTo>
                  <a:cubicBezTo>
                    <a:pt x="142"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1719;p24">
              <a:extLst>
                <a:ext uri="{FF2B5EF4-FFF2-40B4-BE49-F238E27FC236}">
                  <a16:creationId xmlns:a16="http://schemas.microsoft.com/office/drawing/2014/main" id="{6D9391D6-895A-A29A-6B70-2378E58215D3}"/>
                </a:ext>
              </a:extLst>
            </p:cNvPr>
            <p:cNvSpPr/>
            <p:nvPr/>
          </p:nvSpPr>
          <p:spPr>
            <a:xfrm rot="-2922755">
              <a:off x="8215493" y="27586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1720;p24">
              <a:extLst>
                <a:ext uri="{FF2B5EF4-FFF2-40B4-BE49-F238E27FC236}">
                  <a16:creationId xmlns:a16="http://schemas.microsoft.com/office/drawing/2014/main" id="{54992204-B41B-B364-B580-72A4C98A5580}"/>
                </a:ext>
              </a:extLst>
            </p:cNvPr>
            <p:cNvSpPr/>
            <p:nvPr/>
          </p:nvSpPr>
          <p:spPr>
            <a:xfrm rot="-2922755">
              <a:off x="8213268" y="274077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1721;p24">
              <a:extLst>
                <a:ext uri="{FF2B5EF4-FFF2-40B4-BE49-F238E27FC236}">
                  <a16:creationId xmlns:a16="http://schemas.microsoft.com/office/drawing/2014/main" id="{544E7638-4A0C-BCBD-1111-F8AF0FFF9144}"/>
                </a:ext>
              </a:extLst>
            </p:cNvPr>
            <p:cNvSpPr/>
            <p:nvPr/>
          </p:nvSpPr>
          <p:spPr>
            <a:xfrm rot="-2922755">
              <a:off x="8303816" y="2928047"/>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1722;p24">
              <a:extLst>
                <a:ext uri="{FF2B5EF4-FFF2-40B4-BE49-F238E27FC236}">
                  <a16:creationId xmlns:a16="http://schemas.microsoft.com/office/drawing/2014/main" id="{4DDCDED6-748B-5561-C629-9438C521B71A}"/>
                </a:ext>
              </a:extLst>
            </p:cNvPr>
            <p:cNvSpPr/>
            <p:nvPr/>
          </p:nvSpPr>
          <p:spPr>
            <a:xfrm rot="-2922755">
              <a:off x="8277979" y="2731894"/>
              <a:ext cx="49266" cy="36950"/>
            </a:xfrm>
            <a:custGeom>
              <a:avLst/>
              <a:gdLst/>
              <a:ahLst/>
              <a:cxnLst/>
              <a:rect l="l" t="t" r="r" b="b"/>
              <a:pathLst>
                <a:path w="396" h="297" extrusionOk="0">
                  <a:moveTo>
                    <a:pt x="204" y="0"/>
                  </a:moveTo>
                  <a:cubicBezTo>
                    <a:pt x="201" y="0"/>
                    <a:pt x="198" y="0"/>
                    <a:pt x="195" y="1"/>
                  </a:cubicBezTo>
                  <a:cubicBezTo>
                    <a:pt x="60" y="1"/>
                    <a:pt x="1" y="165"/>
                    <a:pt x="98" y="255"/>
                  </a:cubicBezTo>
                  <a:cubicBezTo>
                    <a:pt x="126" y="283"/>
                    <a:pt x="162" y="296"/>
                    <a:pt x="198" y="296"/>
                  </a:cubicBezTo>
                  <a:cubicBezTo>
                    <a:pt x="239" y="296"/>
                    <a:pt x="280" y="279"/>
                    <a:pt x="308" y="248"/>
                  </a:cubicBezTo>
                  <a:cubicBezTo>
                    <a:pt x="395" y="153"/>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1723;p24">
              <a:extLst>
                <a:ext uri="{FF2B5EF4-FFF2-40B4-BE49-F238E27FC236}">
                  <a16:creationId xmlns:a16="http://schemas.microsoft.com/office/drawing/2014/main" id="{32D9D874-4763-AFBA-C0F5-BA32B85EA804}"/>
                </a:ext>
              </a:extLst>
            </p:cNvPr>
            <p:cNvSpPr/>
            <p:nvPr/>
          </p:nvSpPr>
          <p:spPr>
            <a:xfrm rot="-2922755">
              <a:off x="8311407" y="2921223"/>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1724;p24">
              <a:extLst>
                <a:ext uri="{FF2B5EF4-FFF2-40B4-BE49-F238E27FC236}">
                  <a16:creationId xmlns:a16="http://schemas.microsoft.com/office/drawing/2014/main" id="{45C8A282-98B2-8692-5BB0-A07A970E63D6}"/>
                </a:ext>
              </a:extLst>
            </p:cNvPr>
            <p:cNvSpPr/>
            <p:nvPr/>
          </p:nvSpPr>
          <p:spPr>
            <a:xfrm rot="-2922755">
              <a:off x="8310065" y="2906421"/>
              <a:ext cx="17791" cy="13810"/>
            </a:xfrm>
            <a:custGeom>
              <a:avLst/>
              <a:gdLst/>
              <a:ahLst/>
              <a:cxnLst/>
              <a:rect l="l" t="t" r="r" b="b"/>
              <a:pathLst>
                <a:path w="143" h="111" extrusionOk="0">
                  <a:moveTo>
                    <a:pt x="68" y="0"/>
                  </a:moveTo>
                  <a:cubicBezTo>
                    <a:pt x="23" y="8"/>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1725;p24">
              <a:extLst>
                <a:ext uri="{FF2B5EF4-FFF2-40B4-BE49-F238E27FC236}">
                  <a16:creationId xmlns:a16="http://schemas.microsoft.com/office/drawing/2014/main" id="{38D817EC-6303-2D82-3C55-9947C41ED7AE}"/>
                </a:ext>
              </a:extLst>
            </p:cNvPr>
            <p:cNvSpPr/>
            <p:nvPr/>
          </p:nvSpPr>
          <p:spPr>
            <a:xfrm rot="-2922755">
              <a:off x="8308922" y="2891938"/>
              <a:ext cx="17915" cy="13561"/>
            </a:xfrm>
            <a:custGeom>
              <a:avLst/>
              <a:gdLst/>
              <a:ahLst/>
              <a:cxnLst/>
              <a:rect l="l" t="t" r="r" b="b"/>
              <a:pathLst>
                <a:path w="144" h="109" extrusionOk="0">
                  <a:moveTo>
                    <a:pt x="68" y="1"/>
                  </a:moveTo>
                  <a:cubicBezTo>
                    <a:pt x="16" y="1"/>
                    <a:pt x="1" y="61"/>
                    <a:pt x="31" y="98"/>
                  </a:cubicBezTo>
                  <a:cubicBezTo>
                    <a:pt x="41" y="105"/>
                    <a:pt x="54" y="108"/>
                    <a:pt x="68" y="108"/>
                  </a:cubicBezTo>
                  <a:cubicBezTo>
                    <a:pt x="84" y="108"/>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1726;p24">
              <a:extLst>
                <a:ext uri="{FF2B5EF4-FFF2-40B4-BE49-F238E27FC236}">
                  <a16:creationId xmlns:a16="http://schemas.microsoft.com/office/drawing/2014/main" id="{FA13FA3D-44FC-480D-3A39-7936BB491890}"/>
                </a:ext>
              </a:extLst>
            </p:cNvPr>
            <p:cNvSpPr/>
            <p:nvPr/>
          </p:nvSpPr>
          <p:spPr>
            <a:xfrm rot="-2922755">
              <a:off x="8307362" y="2878206"/>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1727;p24">
              <a:extLst>
                <a:ext uri="{FF2B5EF4-FFF2-40B4-BE49-F238E27FC236}">
                  <a16:creationId xmlns:a16="http://schemas.microsoft.com/office/drawing/2014/main" id="{67F09790-F7B5-830A-5E71-E434FF5D2B60}"/>
                </a:ext>
              </a:extLst>
            </p:cNvPr>
            <p:cNvSpPr/>
            <p:nvPr/>
          </p:nvSpPr>
          <p:spPr>
            <a:xfrm rot="-2922755">
              <a:off x="8305975" y="2863030"/>
              <a:ext cx="17791" cy="13934"/>
            </a:xfrm>
            <a:custGeom>
              <a:avLst/>
              <a:gdLst/>
              <a:ahLst/>
              <a:cxnLst/>
              <a:rect l="l" t="t" r="r" b="b"/>
              <a:pathLst>
                <a:path w="143" h="112" extrusionOk="0">
                  <a:moveTo>
                    <a:pt x="67" y="1"/>
                  </a:moveTo>
                  <a:cubicBezTo>
                    <a:pt x="23" y="8"/>
                    <a:pt x="0" y="60"/>
                    <a:pt x="30" y="98"/>
                  </a:cubicBezTo>
                  <a:cubicBezTo>
                    <a:pt x="39" y="107"/>
                    <a:pt x="52" y="111"/>
                    <a:pt x="64" y="111"/>
                  </a:cubicBezTo>
                  <a:cubicBezTo>
                    <a:pt x="81" y="111"/>
                    <a:pt x="99" y="103"/>
                    <a:pt x="112" y="90"/>
                  </a:cubicBezTo>
                  <a:cubicBezTo>
                    <a:pt x="142" y="60"/>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1728;p24">
              <a:extLst>
                <a:ext uri="{FF2B5EF4-FFF2-40B4-BE49-F238E27FC236}">
                  <a16:creationId xmlns:a16="http://schemas.microsoft.com/office/drawing/2014/main" id="{CE8155C8-ABD1-D6A1-9CF2-CE7574BDDFF3}"/>
                </a:ext>
              </a:extLst>
            </p:cNvPr>
            <p:cNvSpPr/>
            <p:nvPr/>
          </p:nvSpPr>
          <p:spPr>
            <a:xfrm rot="-2922755">
              <a:off x="8303981" y="2849113"/>
              <a:ext cx="18786" cy="13312"/>
            </a:xfrm>
            <a:custGeom>
              <a:avLst/>
              <a:gdLst/>
              <a:ahLst/>
              <a:cxnLst/>
              <a:rect l="l" t="t" r="r" b="b"/>
              <a:pathLst>
                <a:path w="151" h="107" extrusionOk="0">
                  <a:moveTo>
                    <a:pt x="76" y="0"/>
                  </a:moveTo>
                  <a:cubicBezTo>
                    <a:pt x="23" y="0"/>
                    <a:pt x="1" y="60"/>
                    <a:pt x="38" y="90"/>
                  </a:cubicBezTo>
                  <a:cubicBezTo>
                    <a:pt x="50" y="101"/>
                    <a:pt x="63" y="107"/>
                    <a:pt x="76" y="107"/>
                  </a:cubicBezTo>
                  <a:cubicBezTo>
                    <a:pt x="89" y="107"/>
                    <a:pt x="102" y="101"/>
                    <a:pt x="113" y="90"/>
                  </a:cubicBezTo>
                  <a:cubicBezTo>
                    <a:pt x="151"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1729;p24">
              <a:extLst>
                <a:ext uri="{FF2B5EF4-FFF2-40B4-BE49-F238E27FC236}">
                  <a16:creationId xmlns:a16="http://schemas.microsoft.com/office/drawing/2014/main" id="{DFBD80B3-A47E-F45A-E67D-CDD96FD32AFE}"/>
                </a:ext>
              </a:extLst>
            </p:cNvPr>
            <p:cNvSpPr/>
            <p:nvPr/>
          </p:nvSpPr>
          <p:spPr>
            <a:xfrm rot="-2922755">
              <a:off x="8303294" y="2834986"/>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8"/>
                    <a:pt x="71" y="108"/>
                  </a:cubicBezTo>
                  <a:cubicBezTo>
                    <a:pt x="86" y="108"/>
                    <a:pt x="101" y="102"/>
                    <a:pt x="113" y="91"/>
                  </a:cubicBezTo>
                  <a:cubicBezTo>
                    <a:pt x="141" y="55"/>
                    <a:pt x="12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1730;p24">
              <a:extLst>
                <a:ext uri="{FF2B5EF4-FFF2-40B4-BE49-F238E27FC236}">
                  <a16:creationId xmlns:a16="http://schemas.microsoft.com/office/drawing/2014/main" id="{97CA762B-11C7-612D-E94B-58E4244D1644}"/>
                </a:ext>
              </a:extLst>
            </p:cNvPr>
            <p:cNvSpPr/>
            <p:nvPr/>
          </p:nvSpPr>
          <p:spPr>
            <a:xfrm rot="-2922755">
              <a:off x="8301081" y="2820184"/>
              <a:ext cx="18661" cy="13810"/>
            </a:xfrm>
            <a:custGeom>
              <a:avLst/>
              <a:gdLst/>
              <a:ahLst/>
              <a:cxnLst/>
              <a:rect l="l" t="t" r="r" b="b"/>
              <a:pathLst>
                <a:path w="150" h="111" extrusionOk="0">
                  <a:moveTo>
                    <a:pt x="75" y="0"/>
                  </a:moveTo>
                  <a:cubicBezTo>
                    <a:pt x="23" y="0"/>
                    <a:pt x="0" y="60"/>
                    <a:pt x="38" y="97"/>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1731;p24">
              <a:extLst>
                <a:ext uri="{FF2B5EF4-FFF2-40B4-BE49-F238E27FC236}">
                  <a16:creationId xmlns:a16="http://schemas.microsoft.com/office/drawing/2014/main" id="{F40204A6-CC6E-F280-CC62-D7A10FB91D33}"/>
                </a:ext>
              </a:extLst>
            </p:cNvPr>
            <p:cNvSpPr/>
            <p:nvPr/>
          </p:nvSpPr>
          <p:spPr>
            <a:xfrm rot="-2922755">
              <a:off x="8300061" y="2806095"/>
              <a:ext cx="17791" cy="13436"/>
            </a:xfrm>
            <a:custGeom>
              <a:avLst/>
              <a:gdLst/>
              <a:ahLst/>
              <a:cxnLst/>
              <a:rect l="l" t="t" r="r" b="b"/>
              <a:pathLst>
                <a:path w="143" h="108" extrusionOk="0">
                  <a:moveTo>
                    <a:pt x="68" y="1"/>
                  </a:moveTo>
                  <a:cubicBezTo>
                    <a:pt x="23" y="1"/>
                    <a:pt x="1" y="61"/>
                    <a:pt x="30" y="91"/>
                  </a:cubicBezTo>
                  <a:cubicBezTo>
                    <a:pt x="42" y="102"/>
                    <a:pt x="57" y="107"/>
                    <a:pt x="72" y="107"/>
                  </a:cubicBezTo>
                  <a:cubicBezTo>
                    <a:pt x="87" y="107"/>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1732;p24">
              <a:extLst>
                <a:ext uri="{FF2B5EF4-FFF2-40B4-BE49-F238E27FC236}">
                  <a16:creationId xmlns:a16="http://schemas.microsoft.com/office/drawing/2014/main" id="{EDEBC018-696F-6052-255D-5B1641082050}"/>
                </a:ext>
              </a:extLst>
            </p:cNvPr>
            <p:cNvSpPr/>
            <p:nvPr/>
          </p:nvSpPr>
          <p:spPr>
            <a:xfrm rot="-2922755">
              <a:off x="8298400" y="2792016"/>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1733;p24">
              <a:extLst>
                <a:ext uri="{FF2B5EF4-FFF2-40B4-BE49-F238E27FC236}">
                  <a16:creationId xmlns:a16="http://schemas.microsoft.com/office/drawing/2014/main" id="{D24ED21A-506F-E706-7B33-2A0D2E8BC5AD}"/>
                </a:ext>
              </a:extLst>
            </p:cNvPr>
            <p:cNvSpPr/>
            <p:nvPr/>
          </p:nvSpPr>
          <p:spPr>
            <a:xfrm rot="-2922755">
              <a:off x="8296917" y="2777277"/>
              <a:ext cx="17791" cy="13561"/>
            </a:xfrm>
            <a:custGeom>
              <a:avLst/>
              <a:gdLst/>
              <a:ahLst/>
              <a:cxnLst/>
              <a:rect l="l" t="t" r="r" b="b"/>
              <a:pathLst>
                <a:path w="143" h="109" extrusionOk="0">
                  <a:moveTo>
                    <a:pt x="68" y="1"/>
                  </a:moveTo>
                  <a:cubicBezTo>
                    <a:pt x="23" y="1"/>
                    <a:pt x="1" y="60"/>
                    <a:pt x="38" y="98"/>
                  </a:cubicBezTo>
                  <a:cubicBezTo>
                    <a:pt x="45" y="105"/>
                    <a:pt x="56" y="108"/>
                    <a:pt x="69" y="108"/>
                  </a:cubicBezTo>
                  <a:cubicBezTo>
                    <a:pt x="84" y="108"/>
                    <a:pt x="101" y="103"/>
                    <a:pt x="113" y="90"/>
                  </a:cubicBezTo>
                  <a:cubicBezTo>
                    <a:pt x="143" y="60"/>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1734;p24">
              <a:extLst>
                <a:ext uri="{FF2B5EF4-FFF2-40B4-BE49-F238E27FC236}">
                  <a16:creationId xmlns:a16="http://schemas.microsoft.com/office/drawing/2014/main" id="{AB3BF882-1FCD-8DF0-5C5E-32917CDE5817}"/>
                </a:ext>
              </a:extLst>
            </p:cNvPr>
            <p:cNvSpPr/>
            <p:nvPr/>
          </p:nvSpPr>
          <p:spPr>
            <a:xfrm rot="-2922755">
              <a:off x="8295145" y="2763203"/>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1735;p24">
              <a:extLst>
                <a:ext uri="{FF2B5EF4-FFF2-40B4-BE49-F238E27FC236}">
                  <a16:creationId xmlns:a16="http://schemas.microsoft.com/office/drawing/2014/main" id="{B7827331-1616-F2DA-5075-D048727ADF15}"/>
                </a:ext>
              </a:extLst>
            </p:cNvPr>
            <p:cNvSpPr/>
            <p:nvPr/>
          </p:nvSpPr>
          <p:spPr>
            <a:xfrm rot="-2922755">
              <a:off x="8368811" y="2899068"/>
              <a:ext cx="50137" cy="37572"/>
            </a:xfrm>
            <a:custGeom>
              <a:avLst/>
              <a:gdLst/>
              <a:ahLst/>
              <a:cxnLst/>
              <a:rect l="l" t="t" r="r" b="b"/>
              <a:pathLst>
                <a:path w="403" h="302" extrusionOk="0">
                  <a:moveTo>
                    <a:pt x="204" y="1"/>
                  </a:moveTo>
                  <a:cubicBezTo>
                    <a:pt x="201" y="1"/>
                    <a:pt x="198" y="1"/>
                    <a:pt x="195" y="1"/>
                  </a:cubicBezTo>
                  <a:cubicBezTo>
                    <a:pt x="60" y="8"/>
                    <a:pt x="0" y="166"/>
                    <a:pt x="97" y="263"/>
                  </a:cubicBezTo>
                  <a:cubicBezTo>
                    <a:pt x="126" y="288"/>
                    <a:pt x="164" y="301"/>
                    <a:pt x="201" y="301"/>
                  </a:cubicBezTo>
                  <a:cubicBezTo>
                    <a:pt x="241" y="301"/>
                    <a:pt x="280" y="286"/>
                    <a:pt x="307" y="255"/>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1736;p24">
              <a:extLst>
                <a:ext uri="{FF2B5EF4-FFF2-40B4-BE49-F238E27FC236}">
                  <a16:creationId xmlns:a16="http://schemas.microsoft.com/office/drawing/2014/main" id="{A21EA575-6E7E-5F0F-7B87-CDDB64112BB7}"/>
                </a:ext>
              </a:extLst>
            </p:cNvPr>
            <p:cNvSpPr/>
            <p:nvPr/>
          </p:nvSpPr>
          <p:spPr>
            <a:xfrm rot="-2922755">
              <a:off x="8354185" y="2758878"/>
              <a:ext cx="50137" cy="36950"/>
            </a:xfrm>
            <a:custGeom>
              <a:avLst/>
              <a:gdLst/>
              <a:ahLst/>
              <a:cxnLst/>
              <a:rect l="l" t="t" r="r" b="b"/>
              <a:pathLst>
                <a:path w="403" h="297" extrusionOk="0">
                  <a:moveTo>
                    <a:pt x="204" y="1"/>
                  </a:moveTo>
                  <a:cubicBezTo>
                    <a:pt x="201" y="1"/>
                    <a:pt x="198" y="1"/>
                    <a:pt x="195" y="1"/>
                  </a:cubicBezTo>
                  <a:cubicBezTo>
                    <a:pt x="68" y="1"/>
                    <a:pt x="0" y="166"/>
                    <a:pt x="97" y="255"/>
                  </a:cubicBezTo>
                  <a:cubicBezTo>
                    <a:pt x="129" y="284"/>
                    <a:pt x="166" y="297"/>
                    <a:pt x="202" y="297"/>
                  </a:cubicBezTo>
                  <a:cubicBezTo>
                    <a:pt x="242" y="297"/>
                    <a:pt x="283" y="280"/>
                    <a:pt x="315" y="248"/>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1737;p24">
              <a:extLst>
                <a:ext uri="{FF2B5EF4-FFF2-40B4-BE49-F238E27FC236}">
                  <a16:creationId xmlns:a16="http://schemas.microsoft.com/office/drawing/2014/main" id="{58564AC2-C5C6-39EF-B1D0-3B81F906927F}"/>
                </a:ext>
              </a:extLst>
            </p:cNvPr>
            <p:cNvSpPr/>
            <p:nvPr/>
          </p:nvSpPr>
          <p:spPr>
            <a:xfrm rot="-2922755">
              <a:off x="8383124" y="289743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1738;p24">
              <a:extLst>
                <a:ext uri="{FF2B5EF4-FFF2-40B4-BE49-F238E27FC236}">
                  <a16:creationId xmlns:a16="http://schemas.microsoft.com/office/drawing/2014/main" id="{704188E9-E319-5CF1-21DA-DF72ED7F0CF0}"/>
                </a:ext>
              </a:extLst>
            </p:cNvPr>
            <p:cNvSpPr/>
            <p:nvPr/>
          </p:nvSpPr>
          <p:spPr>
            <a:xfrm rot="-2922755">
              <a:off x="8382588" y="2887232"/>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1739;p24">
              <a:extLst>
                <a:ext uri="{FF2B5EF4-FFF2-40B4-BE49-F238E27FC236}">
                  <a16:creationId xmlns:a16="http://schemas.microsoft.com/office/drawing/2014/main" id="{01890E6B-DF36-352D-8B17-9E0C3746DAF0}"/>
                </a:ext>
              </a:extLst>
            </p:cNvPr>
            <p:cNvSpPr/>
            <p:nvPr/>
          </p:nvSpPr>
          <p:spPr>
            <a:xfrm rot="-2922755">
              <a:off x="8380709" y="2876255"/>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1740;p24">
              <a:extLst>
                <a:ext uri="{FF2B5EF4-FFF2-40B4-BE49-F238E27FC236}">
                  <a16:creationId xmlns:a16="http://schemas.microsoft.com/office/drawing/2014/main" id="{371492A3-3D99-B360-347B-AB2B4CF536B3}"/>
                </a:ext>
              </a:extLst>
            </p:cNvPr>
            <p:cNvSpPr/>
            <p:nvPr/>
          </p:nvSpPr>
          <p:spPr>
            <a:xfrm rot="-2922755">
              <a:off x="8380102" y="28661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1741;p24">
              <a:extLst>
                <a:ext uri="{FF2B5EF4-FFF2-40B4-BE49-F238E27FC236}">
                  <a16:creationId xmlns:a16="http://schemas.microsoft.com/office/drawing/2014/main" id="{8067F4D4-F0B5-42E1-AC69-C8B50C744E73}"/>
                </a:ext>
              </a:extLst>
            </p:cNvPr>
            <p:cNvSpPr/>
            <p:nvPr/>
          </p:nvSpPr>
          <p:spPr>
            <a:xfrm rot="-2922755">
              <a:off x="8378545" y="2855997"/>
              <a:ext cx="18786" cy="13934"/>
            </a:xfrm>
            <a:custGeom>
              <a:avLst/>
              <a:gdLst/>
              <a:ahLst/>
              <a:cxnLst/>
              <a:rect l="l" t="t" r="r" b="b"/>
              <a:pathLst>
                <a:path w="151" h="112" extrusionOk="0">
                  <a:moveTo>
                    <a:pt x="76" y="1"/>
                  </a:moveTo>
                  <a:cubicBezTo>
                    <a:pt x="23" y="1"/>
                    <a:pt x="1" y="61"/>
                    <a:pt x="38" y="98"/>
                  </a:cubicBezTo>
                  <a:cubicBezTo>
                    <a:pt x="48" y="108"/>
                    <a:pt x="60" y="112"/>
                    <a:pt x="72" y="112"/>
                  </a:cubicBezTo>
                  <a:cubicBezTo>
                    <a:pt x="88" y="112"/>
                    <a:pt x="104"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1742;p24">
              <a:extLst>
                <a:ext uri="{FF2B5EF4-FFF2-40B4-BE49-F238E27FC236}">
                  <a16:creationId xmlns:a16="http://schemas.microsoft.com/office/drawing/2014/main" id="{837EB82D-8FD3-A635-D4E0-633F927BE064}"/>
                </a:ext>
              </a:extLst>
            </p:cNvPr>
            <p:cNvSpPr/>
            <p:nvPr/>
          </p:nvSpPr>
          <p:spPr>
            <a:xfrm rot="-2922755">
              <a:off x="8377891" y="2845900"/>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1743;p24">
              <a:extLst>
                <a:ext uri="{FF2B5EF4-FFF2-40B4-BE49-F238E27FC236}">
                  <a16:creationId xmlns:a16="http://schemas.microsoft.com/office/drawing/2014/main" id="{09FD25FB-BC57-3FDC-352D-33A436AB2D46}"/>
                </a:ext>
              </a:extLst>
            </p:cNvPr>
            <p:cNvSpPr/>
            <p:nvPr/>
          </p:nvSpPr>
          <p:spPr>
            <a:xfrm rot="-2922755">
              <a:off x="8377254" y="2835468"/>
              <a:ext cx="17791" cy="13436"/>
            </a:xfrm>
            <a:custGeom>
              <a:avLst/>
              <a:gdLst/>
              <a:ahLst/>
              <a:cxnLst/>
              <a:rect l="l" t="t" r="r" b="b"/>
              <a:pathLst>
                <a:path w="143" h="108" extrusionOk="0">
                  <a:moveTo>
                    <a:pt x="68" y="0"/>
                  </a:moveTo>
                  <a:cubicBezTo>
                    <a:pt x="16" y="0"/>
                    <a:pt x="1" y="60"/>
                    <a:pt x="31" y="97"/>
                  </a:cubicBezTo>
                  <a:cubicBezTo>
                    <a:pt x="41" y="104"/>
                    <a:pt x="54" y="108"/>
                    <a:pt x="67" y="108"/>
                  </a:cubicBezTo>
                  <a:cubicBezTo>
                    <a:pt x="84" y="108"/>
                    <a:pt x="100"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1744;p24">
              <a:extLst>
                <a:ext uri="{FF2B5EF4-FFF2-40B4-BE49-F238E27FC236}">
                  <a16:creationId xmlns:a16="http://schemas.microsoft.com/office/drawing/2014/main" id="{532F0E86-4D26-6EBF-E20B-AA1526171C46}"/>
                </a:ext>
              </a:extLst>
            </p:cNvPr>
            <p:cNvSpPr/>
            <p:nvPr/>
          </p:nvSpPr>
          <p:spPr>
            <a:xfrm rot="-2922755">
              <a:off x="8375846" y="2825656"/>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1745;p24">
              <a:extLst>
                <a:ext uri="{FF2B5EF4-FFF2-40B4-BE49-F238E27FC236}">
                  <a16:creationId xmlns:a16="http://schemas.microsoft.com/office/drawing/2014/main" id="{3FEF7B2D-3569-61D4-85AE-30C76495EE4B}"/>
                </a:ext>
              </a:extLst>
            </p:cNvPr>
            <p:cNvSpPr/>
            <p:nvPr/>
          </p:nvSpPr>
          <p:spPr>
            <a:xfrm rot="-2922755">
              <a:off x="8375162" y="2815121"/>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1746;p24">
              <a:extLst>
                <a:ext uri="{FF2B5EF4-FFF2-40B4-BE49-F238E27FC236}">
                  <a16:creationId xmlns:a16="http://schemas.microsoft.com/office/drawing/2014/main" id="{E547135C-D802-0E6C-D831-54621AC8D04D}"/>
                </a:ext>
              </a:extLst>
            </p:cNvPr>
            <p:cNvSpPr/>
            <p:nvPr/>
          </p:nvSpPr>
          <p:spPr>
            <a:xfrm rot="-2922755">
              <a:off x="8373820" y="28049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1747;p24">
              <a:extLst>
                <a:ext uri="{FF2B5EF4-FFF2-40B4-BE49-F238E27FC236}">
                  <a16:creationId xmlns:a16="http://schemas.microsoft.com/office/drawing/2014/main" id="{CEDECBD2-8284-6E86-AB0E-AA61F8FD979E}"/>
                </a:ext>
              </a:extLst>
            </p:cNvPr>
            <p:cNvSpPr/>
            <p:nvPr/>
          </p:nvSpPr>
          <p:spPr>
            <a:xfrm rot="-2922755">
              <a:off x="8373284" y="2794722"/>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1748;p24">
              <a:extLst>
                <a:ext uri="{FF2B5EF4-FFF2-40B4-BE49-F238E27FC236}">
                  <a16:creationId xmlns:a16="http://schemas.microsoft.com/office/drawing/2014/main" id="{B1F15AB4-4390-8807-394D-8E31502AC368}"/>
                </a:ext>
              </a:extLst>
            </p:cNvPr>
            <p:cNvSpPr/>
            <p:nvPr/>
          </p:nvSpPr>
          <p:spPr>
            <a:xfrm rot="-2922755">
              <a:off x="8371452" y="2783849"/>
              <a:ext cx="18786" cy="14307"/>
            </a:xfrm>
            <a:custGeom>
              <a:avLst/>
              <a:gdLst/>
              <a:ahLst/>
              <a:cxnLst/>
              <a:rect l="l" t="t" r="r" b="b"/>
              <a:pathLst>
                <a:path w="151" h="115" extrusionOk="0">
                  <a:moveTo>
                    <a:pt x="75" y="0"/>
                  </a:moveTo>
                  <a:cubicBezTo>
                    <a:pt x="23" y="8"/>
                    <a:pt x="1" y="67"/>
                    <a:pt x="38" y="97"/>
                  </a:cubicBezTo>
                  <a:cubicBezTo>
                    <a:pt x="49" y="109"/>
                    <a:pt x="62" y="114"/>
                    <a:pt x="75" y="114"/>
                  </a:cubicBezTo>
                  <a:cubicBezTo>
                    <a:pt x="89" y="114"/>
                    <a:pt x="102"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1749;p24">
              <a:extLst>
                <a:ext uri="{FF2B5EF4-FFF2-40B4-BE49-F238E27FC236}">
                  <a16:creationId xmlns:a16="http://schemas.microsoft.com/office/drawing/2014/main" id="{AD84D41C-14F0-7800-ACEC-8F0BBDF8B4B6}"/>
                </a:ext>
              </a:extLst>
            </p:cNvPr>
            <p:cNvSpPr/>
            <p:nvPr/>
          </p:nvSpPr>
          <p:spPr>
            <a:xfrm rot="-2922755">
              <a:off x="8441976" y="2869585"/>
              <a:ext cx="37323" cy="37448"/>
            </a:xfrm>
            <a:custGeom>
              <a:avLst/>
              <a:gdLst/>
              <a:ahLst/>
              <a:cxnLst/>
              <a:rect l="l" t="t" r="r" b="b"/>
              <a:pathLst>
                <a:path w="300" h="301" extrusionOk="0">
                  <a:moveTo>
                    <a:pt x="150" y="1"/>
                  </a:moveTo>
                  <a:cubicBezTo>
                    <a:pt x="67" y="1"/>
                    <a:pt x="0" y="68"/>
                    <a:pt x="0" y="151"/>
                  </a:cubicBezTo>
                  <a:cubicBezTo>
                    <a:pt x="0" y="233"/>
                    <a:pt x="67" y="300"/>
                    <a:pt x="150" y="300"/>
                  </a:cubicBezTo>
                  <a:cubicBezTo>
                    <a:pt x="232" y="300"/>
                    <a:pt x="299" y="233"/>
                    <a:pt x="299" y="151"/>
                  </a:cubicBezTo>
                  <a:cubicBezTo>
                    <a:pt x="299"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1750;p24">
              <a:extLst>
                <a:ext uri="{FF2B5EF4-FFF2-40B4-BE49-F238E27FC236}">
                  <a16:creationId xmlns:a16="http://schemas.microsoft.com/office/drawing/2014/main" id="{FE757749-D6CB-DB12-2EA8-E7572CCAC2D1}"/>
                </a:ext>
              </a:extLst>
            </p:cNvPr>
            <p:cNvSpPr/>
            <p:nvPr/>
          </p:nvSpPr>
          <p:spPr>
            <a:xfrm rot="-2922755">
              <a:off x="8427527" y="2784846"/>
              <a:ext cx="49142" cy="37448"/>
            </a:xfrm>
            <a:custGeom>
              <a:avLst/>
              <a:gdLst/>
              <a:ahLst/>
              <a:cxnLst/>
              <a:rect l="l" t="t" r="r" b="b"/>
              <a:pathLst>
                <a:path w="395" h="301" extrusionOk="0">
                  <a:moveTo>
                    <a:pt x="203" y="0"/>
                  </a:moveTo>
                  <a:cubicBezTo>
                    <a:pt x="200" y="0"/>
                    <a:pt x="198" y="0"/>
                    <a:pt x="195" y="0"/>
                  </a:cubicBezTo>
                  <a:cubicBezTo>
                    <a:pt x="60" y="8"/>
                    <a:pt x="0" y="173"/>
                    <a:pt x="98" y="262"/>
                  </a:cubicBezTo>
                  <a:cubicBezTo>
                    <a:pt x="126" y="288"/>
                    <a:pt x="164" y="301"/>
                    <a:pt x="201" y="301"/>
                  </a:cubicBezTo>
                  <a:cubicBezTo>
                    <a:pt x="241" y="301"/>
                    <a:pt x="280" y="286"/>
                    <a:pt x="307" y="255"/>
                  </a:cubicBezTo>
                  <a:cubicBezTo>
                    <a:pt x="395" y="160"/>
                    <a:pt x="325"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1751;p24">
              <a:extLst>
                <a:ext uri="{FF2B5EF4-FFF2-40B4-BE49-F238E27FC236}">
                  <a16:creationId xmlns:a16="http://schemas.microsoft.com/office/drawing/2014/main" id="{706C0C85-69E8-C565-7429-A3EB39B24F29}"/>
                </a:ext>
              </a:extLst>
            </p:cNvPr>
            <p:cNvSpPr/>
            <p:nvPr/>
          </p:nvSpPr>
          <p:spPr>
            <a:xfrm rot="-2922755">
              <a:off x="8450957" y="2872808"/>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1752;p24">
              <a:extLst>
                <a:ext uri="{FF2B5EF4-FFF2-40B4-BE49-F238E27FC236}">
                  <a16:creationId xmlns:a16="http://schemas.microsoft.com/office/drawing/2014/main" id="{6DEC6DFA-ED56-FB0A-CC0F-7C87D9AED50A}"/>
                </a:ext>
              </a:extLst>
            </p:cNvPr>
            <p:cNvSpPr/>
            <p:nvPr/>
          </p:nvSpPr>
          <p:spPr>
            <a:xfrm rot="-2922755">
              <a:off x="8449812" y="2866639"/>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1753;p24">
              <a:extLst>
                <a:ext uri="{FF2B5EF4-FFF2-40B4-BE49-F238E27FC236}">
                  <a16:creationId xmlns:a16="http://schemas.microsoft.com/office/drawing/2014/main" id="{4A10469B-5220-8924-C068-C3AF3773438F}"/>
                </a:ext>
              </a:extLst>
            </p:cNvPr>
            <p:cNvSpPr/>
            <p:nvPr/>
          </p:nvSpPr>
          <p:spPr>
            <a:xfrm rot="-2922755">
              <a:off x="8449586" y="2860324"/>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1754;p24">
              <a:extLst>
                <a:ext uri="{FF2B5EF4-FFF2-40B4-BE49-F238E27FC236}">
                  <a16:creationId xmlns:a16="http://schemas.microsoft.com/office/drawing/2014/main" id="{A6BEBE34-AC18-BFCB-4CF6-94CE666A4E0D}"/>
                </a:ext>
              </a:extLst>
            </p:cNvPr>
            <p:cNvSpPr/>
            <p:nvPr/>
          </p:nvSpPr>
          <p:spPr>
            <a:xfrm rot="-2922755">
              <a:off x="8448420" y="2854108"/>
              <a:ext cx="18786" cy="13934"/>
            </a:xfrm>
            <a:custGeom>
              <a:avLst/>
              <a:gdLst/>
              <a:ahLst/>
              <a:cxnLst/>
              <a:rect l="l" t="t" r="r" b="b"/>
              <a:pathLst>
                <a:path w="151" h="112" extrusionOk="0">
                  <a:moveTo>
                    <a:pt x="75" y="1"/>
                  </a:moveTo>
                  <a:cubicBezTo>
                    <a:pt x="23" y="8"/>
                    <a:pt x="1" y="60"/>
                    <a:pt x="38" y="98"/>
                  </a:cubicBezTo>
                  <a:cubicBezTo>
                    <a:pt x="47" y="107"/>
                    <a:pt x="59" y="111"/>
                    <a:pt x="71" y="111"/>
                  </a:cubicBezTo>
                  <a:cubicBezTo>
                    <a:pt x="88" y="111"/>
                    <a:pt x="104"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1755;p24">
              <a:extLst>
                <a:ext uri="{FF2B5EF4-FFF2-40B4-BE49-F238E27FC236}">
                  <a16:creationId xmlns:a16="http://schemas.microsoft.com/office/drawing/2014/main" id="{0B2186EB-E906-B296-FA26-A48133939583}"/>
                </a:ext>
              </a:extLst>
            </p:cNvPr>
            <p:cNvSpPr/>
            <p:nvPr/>
          </p:nvSpPr>
          <p:spPr>
            <a:xfrm rot="-2922755">
              <a:off x="8448391" y="2847829"/>
              <a:ext cx="17791" cy="14307"/>
            </a:xfrm>
            <a:custGeom>
              <a:avLst/>
              <a:gdLst/>
              <a:ahLst/>
              <a:cxnLst/>
              <a:rect l="l" t="t" r="r" b="b"/>
              <a:pathLst>
                <a:path w="143" h="115" extrusionOk="0">
                  <a:moveTo>
                    <a:pt x="67" y="0"/>
                  </a:moveTo>
                  <a:cubicBezTo>
                    <a:pt x="22" y="8"/>
                    <a:pt x="0" y="67"/>
                    <a:pt x="37" y="97"/>
                  </a:cubicBezTo>
                  <a:cubicBezTo>
                    <a:pt x="49" y="109"/>
                    <a:pt x="62" y="114"/>
                    <a:pt x="75" y="114"/>
                  </a:cubicBezTo>
                  <a:cubicBezTo>
                    <a:pt x="88" y="114"/>
                    <a:pt x="101" y="109"/>
                    <a:pt x="112" y="97"/>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1756;p24">
              <a:extLst>
                <a:ext uri="{FF2B5EF4-FFF2-40B4-BE49-F238E27FC236}">
                  <a16:creationId xmlns:a16="http://schemas.microsoft.com/office/drawing/2014/main" id="{A9E59009-AD66-264A-8C5E-DEFAA479FF0A}"/>
                </a:ext>
              </a:extLst>
            </p:cNvPr>
            <p:cNvSpPr/>
            <p:nvPr/>
          </p:nvSpPr>
          <p:spPr>
            <a:xfrm rot="-2922755">
              <a:off x="8448245" y="284206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1757;p24">
              <a:extLst>
                <a:ext uri="{FF2B5EF4-FFF2-40B4-BE49-F238E27FC236}">
                  <a16:creationId xmlns:a16="http://schemas.microsoft.com/office/drawing/2014/main" id="{49909115-0577-81A0-19E2-21D5C9E6D3A4}"/>
                </a:ext>
              </a:extLst>
            </p:cNvPr>
            <p:cNvSpPr/>
            <p:nvPr/>
          </p:nvSpPr>
          <p:spPr>
            <a:xfrm rot="-2922755">
              <a:off x="8447207" y="2836131"/>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1758;p24">
              <a:extLst>
                <a:ext uri="{FF2B5EF4-FFF2-40B4-BE49-F238E27FC236}">
                  <a16:creationId xmlns:a16="http://schemas.microsoft.com/office/drawing/2014/main" id="{F1AAF9D7-D202-1A7E-2C34-745360D0EC11}"/>
                </a:ext>
              </a:extLst>
            </p:cNvPr>
            <p:cNvSpPr/>
            <p:nvPr/>
          </p:nvSpPr>
          <p:spPr>
            <a:xfrm rot="-2922755">
              <a:off x="8446717" y="2829609"/>
              <a:ext cx="17915" cy="13312"/>
            </a:xfrm>
            <a:custGeom>
              <a:avLst/>
              <a:gdLst/>
              <a:ahLst/>
              <a:cxnLst/>
              <a:rect l="l" t="t" r="r" b="b"/>
              <a:pathLst>
                <a:path w="144" h="107" extrusionOk="0">
                  <a:moveTo>
                    <a:pt x="68" y="0"/>
                  </a:moveTo>
                  <a:cubicBezTo>
                    <a:pt x="16"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1759;p24">
              <a:extLst>
                <a:ext uri="{FF2B5EF4-FFF2-40B4-BE49-F238E27FC236}">
                  <a16:creationId xmlns:a16="http://schemas.microsoft.com/office/drawing/2014/main" id="{3A4B5392-7794-D291-2B41-EC1E86D51BF2}"/>
                </a:ext>
              </a:extLst>
            </p:cNvPr>
            <p:cNvSpPr/>
            <p:nvPr/>
          </p:nvSpPr>
          <p:spPr>
            <a:xfrm rot="-2922755">
              <a:off x="8445742" y="2823689"/>
              <a:ext cx="17791" cy="13561"/>
            </a:xfrm>
            <a:custGeom>
              <a:avLst/>
              <a:gdLst/>
              <a:ahLst/>
              <a:cxnLst/>
              <a:rect l="l" t="t" r="r" b="b"/>
              <a:pathLst>
                <a:path w="143" h="109" extrusionOk="0">
                  <a:moveTo>
                    <a:pt x="76" y="1"/>
                  </a:moveTo>
                  <a:cubicBezTo>
                    <a:pt x="23" y="1"/>
                    <a:pt x="1" y="61"/>
                    <a:pt x="38" y="98"/>
                  </a:cubicBezTo>
                  <a:cubicBezTo>
                    <a:pt x="48" y="105"/>
                    <a:pt x="60" y="109"/>
                    <a:pt x="72" y="109"/>
                  </a:cubicBezTo>
                  <a:cubicBezTo>
                    <a:pt x="86" y="109"/>
                    <a:pt x="101" y="103"/>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1760;p24">
              <a:extLst>
                <a:ext uri="{FF2B5EF4-FFF2-40B4-BE49-F238E27FC236}">
                  <a16:creationId xmlns:a16="http://schemas.microsoft.com/office/drawing/2014/main" id="{91E666DC-D7A8-A0E8-04A3-868EA1B1D9B4}"/>
                </a:ext>
              </a:extLst>
            </p:cNvPr>
            <p:cNvSpPr/>
            <p:nvPr/>
          </p:nvSpPr>
          <p:spPr>
            <a:xfrm rot="-2922755">
              <a:off x="8445403" y="2817099"/>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2" y="90"/>
                  </a:cubicBezTo>
                  <a:cubicBezTo>
                    <a:pt x="142" y="60"/>
                    <a:pt x="112"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1761;p24">
              <a:extLst>
                <a:ext uri="{FF2B5EF4-FFF2-40B4-BE49-F238E27FC236}">
                  <a16:creationId xmlns:a16="http://schemas.microsoft.com/office/drawing/2014/main" id="{FF4BFAD3-CDB2-3D95-30F3-8FB9F44C64E9}"/>
                </a:ext>
              </a:extLst>
            </p:cNvPr>
            <p:cNvSpPr/>
            <p:nvPr/>
          </p:nvSpPr>
          <p:spPr>
            <a:xfrm rot="-2922755">
              <a:off x="8444500" y="2811215"/>
              <a:ext cx="17791" cy="13810"/>
            </a:xfrm>
            <a:custGeom>
              <a:avLst/>
              <a:gdLst/>
              <a:ahLst/>
              <a:cxnLst/>
              <a:rect l="l" t="t" r="r" b="b"/>
              <a:pathLst>
                <a:path w="143" h="111" extrusionOk="0">
                  <a:moveTo>
                    <a:pt x="67" y="0"/>
                  </a:moveTo>
                  <a:cubicBezTo>
                    <a:pt x="23" y="7"/>
                    <a:pt x="0" y="60"/>
                    <a:pt x="38"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1762;p24">
              <a:extLst>
                <a:ext uri="{FF2B5EF4-FFF2-40B4-BE49-F238E27FC236}">
                  <a16:creationId xmlns:a16="http://schemas.microsoft.com/office/drawing/2014/main" id="{ECFD634F-C64E-AA20-0525-4238BC1AB62D}"/>
                </a:ext>
              </a:extLst>
            </p:cNvPr>
            <p:cNvSpPr/>
            <p:nvPr/>
          </p:nvSpPr>
          <p:spPr>
            <a:xfrm rot="-2922755">
              <a:off x="8444172" y="2804552"/>
              <a:ext cx="17791" cy="14307"/>
            </a:xfrm>
            <a:custGeom>
              <a:avLst/>
              <a:gdLst/>
              <a:ahLst/>
              <a:cxnLst/>
              <a:rect l="l" t="t" r="r" b="b"/>
              <a:pathLst>
                <a:path w="143" h="115" extrusionOk="0">
                  <a:moveTo>
                    <a:pt x="68" y="1"/>
                  </a:moveTo>
                  <a:cubicBezTo>
                    <a:pt x="23" y="8"/>
                    <a:pt x="1" y="68"/>
                    <a:pt x="30" y="98"/>
                  </a:cubicBezTo>
                  <a:cubicBezTo>
                    <a:pt x="42" y="109"/>
                    <a:pt x="57" y="115"/>
                    <a:pt x="72" y="115"/>
                  </a:cubicBezTo>
                  <a:cubicBezTo>
                    <a:pt x="87" y="115"/>
                    <a:pt x="102" y="109"/>
                    <a:pt x="113" y="98"/>
                  </a:cubicBezTo>
                  <a:cubicBezTo>
                    <a:pt x="143" y="60"/>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1763;p24">
              <a:extLst>
                <a:ext uri="{FF2B5EF4-FFF2-40B4-BE49-F238E27FC236}">
                  <a16:creationId xmlns:a16="http://schemas.microsoft.com/office/drawing/2014/main" id="{8AAF7C30-34C4-438C-9BFE-5793DFEC5F36}"/>
                </a:ext>
              </a:extLst>
            </p:cNvPr>
            <p:cNvSpPr/>
            <p:nvPr/>
          </p:nvSpPr>
          <p:spPr>
            <a:xfrm rot="-2922755">
              <a:off x="8500251" y="2838305"/>
              <a:ext cx="50386" cy="37821"/>
            </a:xfrm>
            <a:custGeom>
              <a:avLst/>
              <a:gdLst/>
              <a:ahLst/>
              <a:cxnLst/>
              <a:rect l="l" t="t" r="r" b="b"/>
              <a:pathLst>
                <a:path w="405" h="304" extrusionOk="0">
                  <a:moveTo>
                    <a:pt x="195" y="0"/>
                  </a:moveTo>
                  <a:cubicBezTo>
                    <a:pt x="60" y="8"/>
                    <a:pt x="0" y="173"/>
                    <a:pt x="97" y="262"/>
                  </a:cubicBezTo>
                  <a:cubicBezTo>
                    <a:pt x="125" y="291"/>
                    <a:pt x="162" y="304"/>
                    <a:pt x="198" y="304"/>
                  </a:cubicBezTo>
                  <a:cubicBezTo>
                    <a:pt x="239" y="304"/>
                    <a:pt x="279" y="287"/>
                    <a:pt x="307" y="255"/>
                  </a:cubicBezTo>
                  <a:cubicBezTo>
                    <a:pt x="404" y="158"/>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1764;p24">
              <a:extLst>
                <a:ext uri="{FF2B5EF4-FFF2-40B4-BE49-F238E27FC236}">
                  <a16:creationId xmlns:a16="http://schemas.microsoft.com/office/drawing/2014/main" id="{4497090A-BF12-D4FD-980F-8854591FC8D8}"/>
                </a:ext>
              </a:extLst>
            </p:cNvPr>
            <p:cNvSpPr/>
            <p:nvPr/>
          </p:nvSpPr>
          <p:spPr>
            <a:xfrm rot="-2922755">
              <a:off x="8497770" y="2810452"/>
              <a:ext cx="49515" cy="37572"/>
            </a:xfrm>
            <a:custGeom>
              <a:avLst/>
              <a:gdLst/>
              <a:ahLst/>
              <a:cxnLst/>
              <a:rect l="l" t="t" r="r" b="b"/>
              <a:pathLst>
                <a:path w="398" h="302" extrusionOk="0">
                  <a:moveTo>
                    <a:pt x="195" y="1"/>
                  </a:moveTo>
                  <a:cubicBezTo>
                    <a:pt x="60" y="8"/>
                    <a:pt x="0" y="173"/>
                    <a:pt x="98" y="263"/>
                  </a:cubicBezTo>
                  <a:cubicBezTo>
                    <a:pt x="127" y="288"/>
                    <a:pt x="164" y="301"/>
                    <a:pt x="201" y="301"/>
                  </a:cubicBezTo>
                  <a:cubicBezTo>
                    <a:pt x="241" y="301"/>
                    <a:pt x="280" y="286"/>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1765;p24">
              <a:extLst>
                <a:ext uri="{FF2B5EF4-FFF2-40B4-BE49-F238E27FC236}">
                  <a16:creationId xmlns:a16="http://schemas.microsoft.com/office/drawing/2014/main" id="{B18FD8B0-7F36-0D50-76E8-EA2316A5F74B}"/>
                </a:ext>
              </a:extLst>
            </p:cNvPr>
            <p:cNvSpPr/>
            <p:nvPr/>
          </p:nvSpPr>
          <p:spPr>
            <a:xfrm rot="-2922755">
              <a:off x="8515834" y="2847760"/>
              <a:ext cx="18786" cy="13561"/>
            </a:xfrm>
            <a:custGeom>
              <a:avLst/>
              <a:gdLst/>
              <a:ahLst/>
              <a:cxnLst/>
              <a:rect l="l" t="t" r="r" b="b"/>
              <a:pathLst>
                <a:path w="151" h="109" extrusionOk="0">
                  <a:moveTo>
                    <a:pt x="75" y="1"/>
                  </a:moveTo>
                  <a:cubicBezTo>
                    <a:pt x="23" y="1"/>
                    <a:pt x="0" y="61"/>
                    <a:pt x="38" y="98"/>
                  </a:cubicBezTo>
                  <a:cubicBezTo>
                    <a:pt x="48" y="105"/>
                    <a:pt x="59" y="109"/>
                    <a:pt x="71" y="109"/>
                  </a:cubicBezTo>
                  <a:cubicBezTo>
                    <a:pt x="86" y="109"/>
                    <a:pt x="100"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1766;p24">
              <a:extLst>
                <a:ext uri="{FF2B5EF4-FFF2-40B4-BE49-F238E27FC236}">
                  <a16:creationId xmlns:a16="http://schemas.microsoft.com/office/drawing/2014/main" id="{C23CA63D-A6F5-30C1-C2F8-6E9FA8D4AA76}"/>
                </a:ext>
              </a:extLst>
            </p:cNvPr>
            <p:cNvSpPr/>
            <p:nvPr/>
          </p:nvSpPr>
          <p:spPr>
            <a:xfrm rot="-2922755">
              <a:off x="8516113" y="284537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1767;p24">
              <a:extLst>
                <a:ext uri="{FF2B5EF4-FFF2-40B4-BE49-F238E27FC236}">
                  <a16:creationId xmlns:a16="http://schemas.microsoft.com/office/drawing/2014/main" id="{12193E79-78BC-EFC3-A5CC-2B9027AC109E}"/>
                </a:ext>
              </a:extLst>
            </p:cNvPr>
            <p:cNvSpPr/>
            <p:nvPr/>
          </p:nvSpPr>
          <p:spPr>
            <a:xfrm rot="-2922755">
              <a:off x="8515490" y="2843940"/>
              <a:ext cx="18786" cy="13312"/>
            </a:xfrm>
            <a:custGeom>
              <a:avLst/>
              <a:gdLst/>
              <a:ahLst/>
              <a:cxnLst/>
              <a:rect l="l" t="t" r="r" b="b"/>
              <a:pathLst>
                <a:path w="151" h="107"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1768;p24">
              <a:extLst>
                <a:ext uri="{FF2B5EF4-FFF2-40B4-BE49-F238E27FC236}">
                  <a16:creationId xmlns:a16="http://schemas.microsoft.com/office/drawing/2014/main" id="{D85EDBB6-6222-E41B-1558-C245A244DE6D}"/>
                </a:ext>
              </a:extLst>
            </p:cNvPr>
            <p:cNvSpPr/>
            <p:nvPr/>
          </p:nvSpPr>
          <p:spPr>
            <a:xfrm rot="-2922755">
              <a:off x="8515582" y="2841638"/>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1769;p24">
              <a:extLst>
                <a:ext uri="{FF2B5EF4-FFF2-40B4-BE49-F238E27FC236}">
                  <a16:creationId xmlns:a16="http://schemas.microsoft.com/office/drawing/2014/main" id="{06F10F5A-C632-C39B-4AAE-BF9801797DD2}"/>
                </a:ext>
              </a:extLst>
            </p:cNvPr>
            <p:cNvSpPr/>
            <p:nvPr/>
          </p:nvSpPr>
          <p:spPr>
            <a:xfrm rot="-2922755">
              <a:off x="8515338" y="2840021"/>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8"/>
                    <a:pt x="75" y="108"/>
                  </a:cubicBezTo>
                  <a:cubicBezTo>
                    <a:pt x="88" y="108"/>
                    <a:pt x="101"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1770;p24">
              <a:extLst>
                <a:ext uri="{FF2B5EF4-FFF2-40B4-BE49-F238E27FC236}">
                  <a16:creationId xmlns:a16="http://schemas.microsoft.com/office/drawing/2014/main" id="{CF964ACD-5E55-27F8-6EFE-CC7B6F39E985}"/>
                </a:ext>
              </a:extLst>
            </p:cNvPr>
            <p:cNvSpPr/>
            <p:nvPr/>
          </p:nvSpPr>
          <p:spPr>
            <a:xfrm rot="-2922755">
              <a:off x="8515320" y="28376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2" y="91"/>
                  </a:cubicBezTo>
                  <a:cubicBezTo>
                    <a:pt x="142" y="53"/>
                    <a:pt x="112"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1771;p24">
              <a:extLst>
                <a:ext uri="{FF2B5EF4-FFF2-40B4-BE49-F238E27FC236}">
                  <a16:creationId xmlns:a16="http://schemas.microsoft.com/office/drawing/2014/main" id="{425FD1DF-2983-EF2E-0B90-75C89F0C8223}"/>
                </a:ext>
              </a:extLst>
            </p:cNvPr>
            <p:cNvSpPr/>
            <p:nvPr/>
          </p:nvSpPr>
          <p:spPr>
            <a:xfrm rot="-2922755">
              <a:off x="8514463" y="2835277"/>
              <a:ext cx="18786" cy="13934"/>
            </a:xfrm>
            <a:custGeom>
              <a:avLst/>
              <a:gdLst/>
              <a:ahLst/>
              <a:cxnLst/>
              <a:rect l="l" t="t" r="r" b="b"/>
              <a:pathLst>
                <a:path w="151" h="112" extrusionOk="0">
                  <a:moveTo>
                    <a:pt x="76" y="1"/>
                  </a:moveTo>
                  <a:cubicBezTo>
                    <a:pt x="23" y="8"/>
                    <a:pt x="1" y="61"/>
                    <a:pt x="38" y="98"/>
                  </a:cubicBezTo>
                  <a:cubicBezTo>
                    <a:pt x="48" y="108"/>
                    <a:pt x="58" y="112"/>
                    <a:pt x="69" y="112"/>
                  </a:cubicBezTo>
                  <a:cubicBezTo>
                    <a:pt x="84" y="112"/>
                    <a:pt x="100" y="104"/>
                    <a:pt x="113" y="91"/>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1772;p24">
              <a:extLst>
                <a:ext uri="{FF2B5EF4-FFF2-40B4-BE49-F238E27FC236}">
                  <a16:creationId xmlns:a16="http://schemas.microsoft.com/office/drawing/2014/main" id="{28111E7A-15CD-0111-8E0B-2AA354961FFB}"/>
                </a:ext>
              </a:extLst>
            </p:cNvPr>
            <p:cNvSpPr/>
            <p:nvPr/>
          </p:nvSpPr>
          <p:spPr>
            <a:xfrm rot="-2922755">
              <a:off x="8514997" y="2833702"/>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1773;p24">
              <a:extLst>
                <a:ext uri="{FF2B5EF4-FFF2-40B4-BE49-F238E27FC236}">
                  <a16:creationId xmlns:a16="http://schemas.microsoft.com/office/drawing/2014/main" id="{00A29CDD-7F6E-DBBE-C82E-A0538AB51B7A}"/>
                </a:ext>
              </a:extLst>
            </p:cNvPr>
            <p:cNvSpPr/>
            <p:nvPr/>
          </p:nvSpPr>
          <p:spPr>
            <a:xfrm rot="-2922755">
              <a:off x="8514176" y="2831431"/>
              <a:ext cx="18661" cy="13561"/>
            </a:xfrm>
            <a:custGeom>
              <a:avLst/>
              <a:gdLst/>
              <a:ahLst/>
              <a:cxnLst/>
              <a:rect l="l" t="t" r="r" b="b"/>
              <a:pathLst>
                <a:path w="150" h="109" extrusionOk="0">
                  <a:moveTo>
                    <a:pt x="75" y="0"/>
                  </a:moveTo>
                  <a:cubicBezTo>
                    <a:pt x="23" y="0"/>
                    <a:pt x="0" y="60"/>
                    <a:pt x="38" y="98"/>
                  </a:cubicBezTo>
                  <a:cubicBezTo>
                    <a:pt x="48" y="105"/>
                    <a:pt x="59" y="108"/>
                    <a:pt x="71" y="108"/>
                  </a:cubicBezTo>
                  <a:cubicBezTo>
                    <a:pt x="85" y="108"/>
                    <a:pt x="100"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1774;p24">
              <a:extLst>
                <a:ext uri="{FF2B5EF4-FFF2-40B4-BE49-F238E27FC236}">
                  <a16:creationId xmlns:a16="http://schemas.microsoft.com/office/drawing/2014/main" id="{233DB5B2-FC59-E8F9-BF56-876B7F77C8F8}"/>
                </a:ext>
              </a:extLst>
            </p:cNvPr>
            <p:cNvSpPr/>
            <p:nvPr/>
          </p:nvSpPr>
          <p:spPr>
            <a:xfrm rot="-2922755">
              <a:off x="8514434" y="2828997"/>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1775;p24">
              <a:extLst>
                <a:ext uri="{FF2B5EF4-FFF2-40B4-BE49-F238E27FC236}">
                  <a16:creationId xmlns:a16="http://schemas.microsoft.com/office/drawing/2014/main" id="{CE199800-CDE5-834D-8E95-E87935113582}"/>
                </a:ext>
              </a:extLst>
            </p:cNvPr>
            <p:cNvSpPr/>
            <p:nvPr/>
          </p:nvSpPr>
          <p:spPr>
            <a:xfrm rot="-2922755">
              <a:off x="8513811" y="2827563"/>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9" y="107"/>
                    <a:pt x="102"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1776;p24">
              <a:extLst>
                <a:ext uri="{FF2B5EF4-FFF2-40B4-BE49-F238E27FC236}">
                  <a16:creationId xmlns:a16="http://schemas.microsoft.com/office/drawing/2014/main" id="{ED7C366A-A51C-DF09-1F87-F4CF799DFA89}"/>
                </a:ext>
              </a:extLst>
            </p:cNvPr>
            <p:cNvSpPr/>
            <p:nvPr/>
          </p:nvSpPr>
          <p:spPr>
            <a:xfrm rot="-2922755">
              <a:off x="8513996" y="2825219"/>
              <a:ext cx="17791" cy="13810"/>
            </a:xfrm>
            <a:custGeom>
              <a:avLst/>
              <a:gdLst/>
              <a:ahLst/>
              <a:cxnLst/>
              <a:rect l="l" t="t" r="r" b="b"/>
              <a:pathLst>
                <a:path w="143" h="111" extrusionOk="0">
                  <a:moveTo>
                    <a:pt x="68" y="0"/>
                  </a:moveTo>
                  <a:cubicBezTo>
                    <a:pt x="23" y="0"/>
                    <a:pt x="1" y="60"/>
                    <a:pt x="31" y="97"/>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1777;p24">
              <a:extLst>
                <a:ext uri="{FF2B5EF4-FFF2-40B4-BE49-F238E27FC236}">
                  <a16:creationId xmlns:a16="http://schemas.microsoft.com/office/drawing/2014/main" id="{4C319637-B7BF-6820-27CD-76D4D660A48A}"/>
                </a:ext>
              </a:extLst>
            </p:cNvPr>
            <p:cNvSpPr/>
            <p:nvPr/>
          </p:nvSpPr>
          <p:spPr>
            <a:xfrm rot="-2922755">
              <a:off x="8564841" y="2808980"/>
              <a:ext cx="49142" cy="36950"/>
            </a:xfrm>
            <a:custGeom>
              <a:avLst/>
              <a:gdLst/>
              <a:ahLst/>
              <a:cxnLst/>
              <a:rect l="l" t="t" r="r" b="b"/>
              <a:pathLst>
                <a:path w="395" h="297" extrusionOk="0">
                  <a:moveTo>
                    <a:pt x="204" y="0"/>
                  </a:moveTo>
                  <a:cubicBezTo>
                    <a:pt x="201" y="0"/>
                    <a:pt x="198" y="0"/>
                    <a:pt x="195" y="1"/>
                  </a:cubicBezTo>
                  <a:cubicBezTo>
                    <a:pt x="60" y="1"/>
                    <a:pt x="0" y="165"/>
                    <a:pt x="97" y="255"/>
                  </a:cubicBezTo>
                  <a:cubicBezTo>
                    <a:pt x="125" y="283"/>
                    <a:pt x="162" y="296"/>
                    <a:pt x="198" y="296"/>
                  </a:cubicBezTo>
                  <a:cubicBezTo>
                    <a:pt x="239" y="296"/>
                    <a:pt x="279" y="279"/>
                    <a:pt x="307" y="248"/>
                  </a:cubicBezTo>
                  <a:cubicBezTo>
                    <a:pt x="395" y="152"/>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1778;p24">
              <a:extLst>
                <a:ext uri="{FF2B5EF4-FFF2-40B4-BE49-F238E27FC236}">
                  <a16:creationId xmlns:a16="http://schemas.microsoft.com/office/drawing/2014/main" id="{667E279C-7CE9-A23D-6F49-4D12636FAAE2}"/>
                </a:ext>
              </a:extLst>
            </p:cNvPr>
            <p:cNvSpPr/>
            <p:nvPr/>
          </p:nvSpPr>
          <p:spPr>
            <a:xfrm rot="-2922755">
              <a:off x="8567198" y="2836709"/>
              <a:ext cx="50261" cy="37448"/>
            </a:xfrm>
            <a:custGeom>
              <a:avLst/>
              <a:gdLst/>
              <a:ahLst/>
              <a:cxnLst/>
              <a:rect l="l" t="t" r="r" b="b"/>
              <a:pathLst>
                <a:path w="404" h="301" extrusionOk="0">
                  <a:moveTo>
                    <a:pt x="205" y="1"/>
                  </a:moveTo>
                  <a:cubicBezTo>
                    <a:pt x="202" y="1"/>
                    <a:pt x="199" y="1"/>
                    <a:pt x="196" y="1"/>
                  </a:cubicBezTo>
                  <a:cubicBezTo>
                    <a:pt x="61" y="9"/>
                    <a:pt x="1" y="166"/>
                    <a:pt x="98" y="263"/>
                  </a:cubicBezTo>
                  <a:cubicBezTo>
                    <a:pt x="130" y="288"/>
                    <a:pt x="166" y="301"/>
                    <a:pt x="202" y="301"/>
                  </a:cubicBezTo>
                  <a:cubicBezTo>
                    <a:pt x="243" y="301"/>
                    <a:pt x="283" y="284"/>
                    <a:pt x="315" y="248"/>
                  </a:cubicBezTo>
                  <a:cubicBezTo>
                    <a:pt x="403" y="153"/>
                    <a:pt x="334"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1779;p24">
              <a:extLst>
                <a:ext uri="{FF2B5EF4-FFF2-40B4-BE49-F238E27FC236}">
                  <a16:creationId xmlns:a16="http://schemas.microsoft.com/office/drawing/2014/main" id="{CC42FE26-C6B1-B512-095C-359E2B5D3C3D}"/>
                </a:ext>
              </a:extLst>
            </p:cNvPr>
            <p:cNvSpPr/>
            <p:nvPr/>
          </p:nvSpPr>
          <p:spPr>
            <a:xfrm rot="-2922755">
              <a:off x="8581046" y="2823576"/>
              <a:ext cx="17542" cy="13436"/>
            </a:xfrm>
            <a:custGeom>
              <a:avLst/>
              <a:gdLst/>
              <a:ahLst/>
              <a:cxnLst/>
              <a:rect l="l" t="t" r="r" b="b"/>
              <a:pathLst>
                <a:path w="141" h="108" extrusionOk="0">
                  <a:moveTo>
                    <a:pt x="77"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1780;p24">
              <a:extLst>
                <a:ext uri="{FF2B5EF4-FFF2-40B4-BE49-F238E27FC236}">
                  <a16:creationId xmlns:a16="http://schemas.microsoft.com/office/drawing/2014/main" id="{F23FCCA0-D6E8-124A-54D6-454724374AEB}"/>
                </a:ext>
              </a:extLst>
            </p:cNvPr>
            <p:cNvSpPr/>
            <p:nvPr/>
          </p:nvSpPr>
          <p:spPr>
            <a:xfrm rot="-2922755">
              <a:off x="8580398" y="282514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1781;p24">
              <a:extLst>
                <a:ext uri="{FF2B5EF4-FFF2-40B4-BE49-F238E27FC236}">
                  <a16:creationId xmlns:a16="http://schemas.microsoft.com/office/drawing/2014/main" id="{99FD04FD-1457-CF04-C41D-A8679D37E610}"/>
                </a:ext>
              </a:extLst>
            </p:cNvPr>
            <p:cNvSpPr/>
            <p:nvPr/>
          </p:nvSpPr>
          <p:spPr>
            <a:xfrm rot="-2922755">
              <a:off x="8581198" y="282749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1782;p24">
              <a:extLst>
                <a:ext uri="{FF2B5EF4-FFF2-40B4-BE49-F238E27FC236}">
                  <a16:creationId xmlns:a16="http://schemas.microsoft.com/office/drawing/2014/main" id="{257242A3-C344-80D5-57EB-58259E13B792}"/>
                </a:ext>
              </a:extLst>
            </p:cNvPr>
            <p:cNvSpPr/>
            <p:nvPr/>
          </p:nvSpPr>
          <p:spPr>
            <a:xfrm rot="-2922755">
              <a:off x="8580847" y="2828975"/>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1783;p24">
              <a:extLst>
                <a:ext uri="{FF2B5EF4-FFF2-40B4-BE49-F238E27FC236}">
                  <a16:creationId xmlns:a16="http://schemas.microsoft.com/office/drawing/2014/main" id="{BF7E61D2-0A56-6796-739F-153ED8F66B77}"/>
                </a:ext>
              </a:extLst>
            </p:cNvPr>
            <p:cNvSpPr/>
            <p:nvPr/>
          </p:nvSpPr>
          <p:spPr>
            <a:xfrm rot="-2922755">
              <a:off x="8581563" y="2831362"/>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1784;p24">
              <a:extLst>
                <a:ext uri="{FF2B5EF4-FFF2-40B4-BE49-F238E27FC236}">
                  <a16:creationId xmlns:a16="http://schemas.microsoft.com/office/drawing/2014/main" id="{7CF76F6C-D70F-073C-48F7-90DDD293A7FF}"/>
                </a:ext>
              </a:extLst>
            </p:cNvPr>
            <p:cNvSpPr/>
            <p:nvPr/>
          </p:nvSpPr>
          <p:spPr>
            <a:xfrm rot="-2922755">
              <a:off x="8581560" y="2833736"/>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4" y="107"/>
                    <a:pt x="78" y="107"/>
                  </a:cubicBezTo>
                  <a:cubicBezTo>
                    <a:pt x="92" y="107"/>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1785;p24">
              <a:extLst>
                <a:ext uri="{FF2B5EF4-FFF2-40B4-BE49-F238E27FC236}">
                  <a16:creationId xmlns:a16="http://schemas.microsoft.com/office/drawing/2014/main" id="{6790C61F-24CD-B7D6-3FD9-85E728D3C82D}"/>
                </a:ext>
              </a:extLst>
            </p:cNvPr>
            <p:cNvSpPr/>
            <p:nvPr/>
          </p:nvSpPr>
          <p:spPr>
            <a:xfrm rot="-2922755">
              <a:off x="8581944" y="2835290"/>
              <a:ext cx="17915" cy="13934"/>
            </a:xfrm>
            <a:custGeom>
              <a:avLst/>
              <a:gdLst/>
              <a:ahLst/>
              <a:cxnLst/>
              <a:rect l="l" t="t" r="r" b="b"/>
              <a:pathLst>
                <a:path w="144" h="112" extrusionOk="0">
                  <a:moveTo>
                    <a:pt x="68" y="0"/>
                  </a:moveTo>
                  <a:cubicBezTo>
                    <a:pt x="23" y="8"/>
                    <a:pt x="1" y="60"/>
                    <a:pt x="38" y="97"/>
                  </a:cubicBezTo>
                  <a:cubicBezTo>
                    <a:pt x="49" y="108"/>
                    <a:pt x="60" y="112"/>
                    <a:pt x="72" y="112"/>
                  </a:cubicBezTo>
                  <a:cubicBezTo>
                    <a:pt x="86" y="112"/>
                    <a:pt x="101" y="106"/>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1786;p24">
              <a:extLst>
                <a:ext uri="{FF2B5EF4-FFF2-40B4-BE49-F238E27FC236}">
                  <a16:creationId xmlns:a16="http://schemas.microsoft.com/office/drawing/2014/main" id="{899D29EC-AED5-CC41-842A-4041883E49F1}"/>
                </a:ext>
              </a:extLst>
            </p:cNvPr>
            <p:cNvSpPr/>
            <p:nvPr/>
          </p:nvSpPr>
          <p:spPr>
            <a:xfrm rot="-2922755">
              <a:off x="8581883" y="2837634"/>
              <a:ext cx="18661" cy="13436"/>
            </a:xfrm>
            <a:custGeom>
              <a:avLst/>
              <a:gdLst/>
              <a:ahLst/>
              <a:cxnLst/>
              <a:rect l="l" t="t" r="r" b="b"/>
              <a:pathLst>
                <a:path w="150" h="108" extrusionOk="0">
                  <a:moveTo>
                    <a:pt x="75" y="0"/>
                  </a:moveTo>
                  <a:cubicBezTo>
                    <a:pt x="22" y="0"/>
                    <a:pt x="0" y="60"/>
                    <a:pt x="37" y="97"/>
                  </a:cubicBezTo>
                  <a:cubicBezTo>
                    <a:pt x="48" y="104"/>
                    <a:pt x="61" y="108"/>
                    <a:pt x="73" y="108"/>
                  </a:cubicBezTo>
                  <a:cubicBezTo>
                    <a:pt x="89" y="108"/>
                    <a:pt x="104" y="102"/>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1787;p24">
              <a:extLst>
                <a:ext uri="{FF2B5EF4-FFF2-40B4-BE49-F238E27FC236}">
                  <a16:creationId xmlns:a16="http://schemas.microsoft.com/office/drawing/2014/main" id="{934E42F4-DB3B-DFD5-47E2-B82310BDB8FB}"/>
                </a:ext>
              </a:extLst>
            </p:cNvPr>
            <p:cNvSpPr/>
            <p:nvPr/>
          </p:nvSpPr>
          <p:spPr>
            <a:xfrm rot="-2922755">
              <a:off x="8582705" y="2839905"/>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1788;p24">
              <a:extLst>
                <a:ext uri="{FF2B5EF4-FFF2-40B4-BE49-F238E27FC236}">
                  <a16:creationId xmlns:a16="http://schemas.microsoft.com/office/drawing/2014/main" id="{4433482D-E606-9DE3-AC4E-EB0618A6D0B4}"/>
                </a:ext>
              </a:extLst>
            </p:cNvPr>
            <p:cNvSpPr/>
            <p:nvPr/>
          </p:nvSpPr>
          <p:spPr>
            <a:xfrm rot="-2922755">
              <a:off x="8582077" y="2841523"/>
              <a:ext cx="18786" cy="13561"/>
            </a:xfrm>
            <a:custGeom>
              <a:avLst/>
              <a:gdLst/>
              <a:ahLst/>
              <a:cxnLst/>
              <a:rect l="l" t="t" r="r" b="b"/>
              <a:pathLst>
                <a:path w="151" h="109" extrusionOk="0">
                  <a:moveTo>
                    <a:pt x="75" y="1"/>
                  </a:moveTo>
                  <a:cubicBezTo>
                    <a:pt x="23" y="1"/>
                    <a:pt x="1" y="60"/>
                    <a:pt x="38" y="98"/>
                  </a:cubicBezTo>
                  <a:cubicBezTo>
                    <a:pt x="48" y="105"/>
                    <a:pt x="61" y="108"/>
                    <a:pt x="74" y="108"/>
                  </a:cubicBezTo>
                  <a:cubicBezTo>
                    <a:pt x="90" y="108"/>
                    <a:pt x="105"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1789;p24">
              <a:extLst>
                <a:ext uri="{FF2B5EF4-FFF2-40B4-BE49-F238E27FC236}">
                  <a16:creationId xmlns:a16="http://schemas.microsoft.com/office/drawing/2014/main" id="{FBF1C399-D2A1-9DA8-2AFE-9383DD1440D1}"/>
                </a:ext>
              </a:extLst>
            </p:cNvPr>
            <p:cNvSpPr/>
            <p:nvPr/>
          </p:nvSpPr>
          <p:spPr>
            <a:xfrm rot="-2922755">
              <a:off x="8583028" y="2843804"/>
              <a:ext cx="17791" cy="13436"/>
            </a:xfrm>
            <a:custGeom>
              <a:avLst/>
              <a:gdLst/>
              <a:ahLst/>
              <a:cxnLst/>
              <a:rect l="l" t="t" r="r" b="b"/>
              <a:pathLst>
                <a:path w="143" h="108" extrusionOk="0">
                  <a:moveTo>
                    <a:pt x="67" y="1"/>
                  </a:moveTo>
                  <a:cubicBezTo>
                    <a:pt x="23" y="1"/>
                    <a:pt x="0" y="60"/>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1790;p24">
              <a:extLst>
                <a:ext uri="{FF2B5EF4-FFF2-40B4-BE49-F238E27FC236}">
                  <a16:creationId xmlns:a16="http://schemas.microsoft.com/office/drawing/2014/main" id="{D6B896EE-77D0-0BA3-33B6-F99538F23EE4}"/>
                </a:ext>
              </a:extLst>
            </p:cNvPr>
            <p:cNvSpPr/>
            <p:nvPr/>
          </p:nvSpPr>
          <p:spPr>
            <a:xfrm rot="-2922755">
              <a:off x="8582723" y="2845387"/>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1791;p24">
              <a:extLst>
                <a:ext uri="{FF2B5EF4-FFF2-40B4-BE49-F238E27FC236}">
                  <a16:creationId xmlns:a16="http://schemas.microsoft.com/office/drawing/2014/main" id="{31784EF9-1916-98F4-9176-6B5D15ED7ADF}"/>
                </a:ext>
              </a:extLst>
            </p:cNvPr>
            <p:cNvSpPr/>
            <p:nvPr/>
          </p:nvSpPr>
          <p:spPr>
            <a:xfrm rot="-2922755">
              <a:off x="8630100" y="2778338"/>
              <a:ext cx="49266" cy="36950"/>
            </a:xfrm>
            <a:custGeom>
              <a:avLst/>
              <a:gdLst/>
              <a:ahLst/>
              <a:cxnLst/>
              <a:rect l="l" t="t" r="r" b="b"/>
              <a:pathLst>
                <a:path w="396" h="297" extrusionOk="0">
                  <a:moveTo>
                    <a:pt x="197" y="0"/>
                  </a:moveTo>
                  <a:cubicBezTo>
                    <a:pt x="194" y="0"/>
                    <a:pt x="191" y="0"/>
                    <a:pt x="188" y="1"/>
                  </a:cubicBezTo>
                  <a:cubicBezTo>
                    <a:pt x="60" y="1"/>
                    <a:pt x="1" y="165"/>
                    <a:pt x="98" y="255"/>
                  </a:cubicBezTo>
                  <a:cubicBezTo>
                    <a:pt x="126" y="283"/>
                    <a:pt x="161" y="296"/>
                    <a:pt x="196" y="296"/>
                  </a:cubicBezTo>
                  <a:cubicBezTo>
                    <a:pt x="235" y="296"/>
                    <a:pt x="276" y="279"/>
                    <a:pt x="307" y="248"/>
                  </a:cubicBezTo>
                  <a:cubicBezTo>
                    <a:pt x="395" y="153"/>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1792;p24">
              <a:extLst>
                <a:ext uri="{FF2B5EF4-FFF2-40B4-BE49-F238E27FC236}">
                  <a16:creationId xmlns:a16="http://schemas.microsoft.com/office/drawing/2014/main" id="{73430D2B-1A40-F75C-278D-CA68382372CB}"/>
                </a:ext>
              </a:extLst>
            </p:cNvPr>
            <p:cNvSpPr/>
            <p:nvPr/>
          </p:nvSpPr>
          <p:spPr>
            <a:xfrm rot="-2922755">
              <a:off x="8638475" y="2862027"/>
              <a:ext cx="49515" cy="37821"/>
            </a:xfrm>
            <a:custGeom>
              <a:avLst/>
              <a:gdLst/>
              <a:ahLst/>
              <a:cxnLst/>
              <a:rect l="l" t="t" r="r" b="b"/>
              <a:pathLst>
                <a:path w="398" h="304" extrusionOk="0">
                  <a:moveTo>
                    <a:pt x="195" y="1"/>
                  </a:moveTo>
                  <a:cubicBezTo>
                    <a:pt x="60" y="8"/>
                    <a:pt x="0" y="173"/>
                    <a:pt x="98" y="263"/>
                  </a:cubicBezTo>
                  <a:cubicBezTo>
                    <a:pt x="126" y="291"/>
                    <a:pt x="161" y="304"/>
                    <a:pt x="196" y="304"/>
                  </a:cubicBezTo>
                  <a:cubicBezTo>
                    <a:pt x="235" y="304"/>
                    <a:pt x="276" y="287"/>
                    <a:pt x="307" y="255"/>
                  </a:cubicBezTo>
                  <a:cubicBezTo>
                    <a:pt x="397" y="158"/>
                    <a:pt x="322"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1793;p24">
              <a:extLst>
                <a:ext uri="{FF2B5EF4-FFF2-40B4-BE49-F238E27FC236}">
                  <a16:creationId xmlns:a16="http://schemas.microsoft.com/office/drawing/2014/main" id="{BC66F100-C30F-1BEE-8C93-EFD005775CBA}"/>
                </a:ext>
              </a:extLst>
            </p:cNvPr>
            <p:cNvSpPr/>
            <p:nvPr/>
          </p:nvSpPr>
          <p:spPr>
            <a:xfrm rot="-2922755">
              <a:off x="8645928" y="2798414"/>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1794;p24">
              <a:extLst>
                <a:ext uri="{FF2B5EF4-FFF2-40B4-BE49-F238E27FC236}">
                  <a16:creationId xmlns:a16="http://schemas.microsoft.com/office/drawing/2014/main" id="{1BDDA09C-4787-C479-1B0B-25236D9EC1A6}"/>
                </a:ext>
              </a:extLst>
            </p:cNvPr>
            <p:cNvSpPr/>
            <p:nvPr/>
          </p:nvSpPr>
          <p:spPr>
            <a:xfrm rot="-2922755">
              <a:off x="8647140" y="2804733"/>
              <a:ext cx="17791" cy="13436"/>
            </a:xfrm>
            <a:custGeom>
              <a:avLst/>
              <a:gdLst/>
              <a:ahLst/>
              <a:cxnLst/>
              <a:rect l="l" t="t" r="r" b="b"/>
              <a:pathLst>
                <a:path w="143" h="108" extrusionOk="0">
                  <a:moveTo>
                    <a:pt x="68" y="0"/>
                  </a:moveTo>
                  <a:cubicBezTo>
                    <a:pt x="23" y="0"/>
                    <a:pt x="0" y="60"/>
                    <a:pt x="38" y="98"/>
                  </a:cubicBezTo>
                  <a:cubicBezTo>
                    <a:pt x="48" y="104"/>
                    <a:pt x="60" y="108"/>
                    <a:pt x="71" y="108"/>
                  </a:cubicBezTo>
                  <a:cubicBezTo>
                    <a:pt x="86" y="108"/>
                    <a:pt x="100"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1795;p24">
              <a:extLst>
                <a:ext uri="{FF2B5EF4-FFF2-40B4-BE49-F238E27FC236}">
                  <a16:creationId xmlns:a16="http://schemas.microsoft.com/office/drawing/2014/main" id="{EC8EEED6-65FD-8B0D-D193-9C8662D1ED94}"/>
                </a:ext>
              </a:extLst>
            </p:cNvPr>
            <p:cNvSpPr/>
            <p:nvPr/>
          </p:nvSpPr>
          <p:spPr>
            <a:xfrm rot="-2922755">
              <a:off x="8647414" y="2810902"/>
              <a:ext cx="18661" cy="13436"/>
            </a:xfrm>
            <a:custGeom>
              <a:avLst/>
              <a:gdLst/>
              <a:ahLst/>
              <a:cxnLst/>
              <a:rect l="l" t="t" r="r" b="b"/>
              <a:pathLst>
                <a:path w="150" h="108" extrusionOk="0">
                  <a:moveTo>
                    <a:pt x="75" y="1"/>
                  </a:moveTo>
                  <a:cubicBezTo>
                    <a:pt x="23" y="1"/>
                    <a:pt x="0" y="61"/>
                    <a:pt x="37" y="90"/>
                  </a:cubicBezTo>
                  <a:cubicBezTo>
                    <a:pt x="49" y="102"/>
                    <a:pt x="64" y="107"/>
                    <a:pt x="78" y="107"/>
                  </a:cubicBezTo>
                  <a:cubicBezTo>
                    <a:pt x="92" y="107"/>
                    <a:pt x="105" y="102"/>
                    <a:pt x="112"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1796;p24">
              <a:extLst>
                <a:ext uri="{FF2B5EF4-FFF2-40B4-BE49-F238E27FC236}">
                  <a16:creationId xmlns:a16="http://schemas.microsoft.com/office/drawing/2014/main" id="{A8F425FB-EDB4-66C7-D8E0-92911987CCC3}"/>
                </a:ext>
              </a:extLst>
            </p:cNvPr>
            <p:cNvSpPr/>
            <p:nvPr/>
          </p:nvSpPr>
          <p:spPr>
            <a:xfrm rot="-2922755">
              <a:off x="8648600" y="281716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1797;p24">
              <a:extLst>
                <a:ext uri="{FF2B5EF4-FFF2-40B4-BE49-F238E27FC236}">
                  <a16:creationId xmlns:a16="http://schemas.microsoft.com/office/drawing/2014/main" id="{BDD2DB30-D131-872E-9A9C-D86D2DB3E7A5}"/>
                </a:ext>
              </a:extLst>
            </p:cNvPr>
            <p:cNvSpPr/>
            <p:nvPr/>
          </p:nvSpPr>
          <p:spPr>
            <a:xfrm rot="-2922755">
              <a:off x="8648817" y="2823359"/>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1798;p24">
              <a:extLst>
                <a:ext uri="{FF2B5EF4-FFF2-40B4-BE49-F238E27FC236}">
                  <a16:creationId xmlns:a16="http://schemas.microsoft.com/office/drawing/2014/main" id="{79B7CFE6-BEF4-A60A-F80A-AC99E12633E7}"/>
                </a:ext>
              </a:extLst>
            </p:cNvPr>
            <p:cNvSpPr/>
            <p:nvPr/>
          </p:nvSpPr>
          <p:spPr>
            <a:xfrm rot="-2922755">
              <a:off x="8649660" y="2828862"/>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1799;p24">
              <a:extLst>
                <a:ext uri="{FF2B5EF4-FFF2-40B4-BE49-F238E27FC236}">
                  <a16:creationId xmlns:a16="http://schemas.microsoft.com/office/drawing/2014/main" id="{89B0B351-0063-A87F-39F1-FCA015547DB4}"/>
                </a:ext>
              </a:extLst>
            </p:cNvPr>
            <p:cNvSpPr/>
            <p:nvPr/>
          </p:nvSpPr>
          <p:spPr>
            <a:xfrm rot="-2922755">
              <a:off x="8649772" y="2835048"/>
              <a:ext cx="18786" cy="13934"/>
            </a:xfrm>
            <a:custGeom>
              <a:avLst/>
              <a:gdLst/>
              <a:ahLst/>
              <a:cxnLst/>
              <a:rect l="l" t="t" r="r" b="b"/>
              <a:pathLst>
                <a:path w="151" h="112" extrusionOk="0">
                  <a:moveTo>
                    <a:pt x="75" y="1"/>
                  </a:moveTo>
                  <a:cubicBezTo>
                    <a:pt x="23" y="8"/>
                    <a:pt x="0" y="61"/>
                    <a:pt x="38" y="98"/>
                  </a:cubicBezTo>
                  <a:cubicBezTo>
                    <a:pt x="47" y="108"/>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1800;p24">
              <a:extLst>
                <a:ext uri="{FF2B5EF4-FFF2-40B4-BE49-F238E27FC236}">
                  <a16:creationId xmlns:a16="http://schemas.microsoft.com/office/drawing/2014/main" id="{907B8AF1-80B9-A482-5726-FD5DE4C2F6F1}"/>
                </a:ext>
              </a:extLst>
            </p:cNvPr>
            <p:cNvSpPr/>
            <p:nvPr/>
          </p:nvSpPr>
          <p:spPr>
            <a:xfrm rot="-2922755">
              <a:off x="8650890" y="2841410"/>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1801;p24">
              <a:extLst>
                <a:ext uri="{FF2B5EF4-FFF2-40B4-BE49-F238E27FC236}">
                  <a16:creationId xmlns:a16="http://schemas.microsoft.com/office/drawing/2014/main" id="{3A702418-2867-3457-DDDC-EBD3990D6A14}"/>
                </a:ext>
              </a:extLst>
            </p:cNvPr>
            <p:cNvSpPr/>
            <p:nvPr/>
          </p:nvSpPr>
          <p:spPr>
            <a:xfrm rot="-2922755">
              <a:off x="8651061" y="2847626"/>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1802;p24">
              <a:extLst>
                <a:ext uri="{FF2B5EF4-FFF2-40B4-BE49-F238E27FC236}">
                  <a16:creationId xmlns:a16="http://schemas.microsoft.com/office/drawing/2014/main" id="{90B654A3-8A8A-5C78-4B68-8017F6D7A631}"/>
                </a:ext>
              </a:extLst>
            </p:cNvPr>
            <p:cNvSpPr/>
            <p:nvPr/>
          </p:nvSpPr>
          <p:spPr>
            <a:xfrm rot="-2922755">
              <a:off x="8652205" y="2853919"/>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1803;p24">
              <a:extLst>
                <a:ext uri="{FF2B5EF4-FFF2-40B4-BE49-F238E27FC236}">
                  <a16:creationId xmlns:a16="http://schemas.microsoft.com/office/drawing/2014/main" id="{B7D21B00-E014-2C60-8C90-96D2B80BBDE1}"/>
                </a:ext>
              </a:extLst>
            </p:cNvPr>
            <p:cNvSpPr/>
            <p:nvPr/>
          </p:nvSpPr>
          <p:spPr>
            <a:xfrm rot="-2922755">
              <a:off x="8652525" y="2860067"/>
              <a:ext cx="18786" cy="13436"/>
            </a:xfrm>
            <a:custGeom>
              <a:avLst/>
              <a:gdLst/>
              <a:ahLst/>
              <a:cxnLst/>
              <a:rect l="l" t="t" r="r" b="b"/>
              <a:pathLst>
                <a:path w="151" h="108" extrusionOk="0">
                  <a:moveTo>
                    <a:pt x="75" y="1"/>
                  </a:moveTo>
                  <a:cubicBezTo>
                    <a:pt x="23" y="1"/>
                    <a:pt x="1" y="60"/>
                    <a:pt x="38" y="90"/>
                  </a:cubicBezTo>
                  <a:cubicBezTo>
                    <a:pt x="49" y="102"/>
                    <a:pt x="64" y="107"/>
                    <a:pt x="78" y="107"/>
                  </a:cubicBezTo>
                  <a:cubicBezTo>
                    <a:pt x="92" y="107"/>
                    <a:pt x="105"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1804;p24">
              <a:extLst>
                <a:ext uri="{FF2B5EF4-FFF2-40B4-BE49-F238E27FC236}">
                  <a16:creationId xmlns:a16="http://schemas.microsoft.com/office/drawing/2014/main" id="{0EDCCD31-924F-B0FE-7261-E88721A7E7E9}"/>
                </a:ext>
              </a:extLst>
            </p:cNvPr>
            <p:cNvSpPr/>
            <p:nvPr/>
          </p:nvSpPr>
          <p:spPr>
            <a:xfrm rot="-2922755">
              <a:off x="8653712" y="286633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1805;p24">
              <a:extLst>
                <a:ext uri="{FF2B5EF4-FFF2-40B4-BE49-F238E27FC236}">
                  <a16:creationId xmlns:a16="http://schemas.microsoft.com/office/drawing/2014/main" id="{AF534E7A-9304-8B87-FA8D-43DC49EB827C}"/>
                </a:ext>
              </a:extLst>
            </p:cNvPr>
            <p:cNvSpPr/>
            <p:nvPr/>
          </p:nvSpPr>
          <p:spPr>
            <a:xfrm rot="-2922755">
              <a:off x="8697723" y="2747985"/>
              <a:ext cx="49515" cy="37821"/>
            </a:xfrm>
            <a:custGeom>
              <a:avLst/>
              <a:gdLst/>
              <a:ahLst/>
              <a:cxnLst/>
              <a:rect l="l" t="t" r="r" b="b"/>
              <a:pathLst>
                <a:path w="398" h="304" extrusionOk="0">
                  <a:moveTo>
                    <a:pt x="195" y="1"/>
                  </a:moveTo>
                  <a:cubicBezTo>
                    <a:pt x="60" y="8"/>
                    <a:pt x="1" y="173"/>
                    <a:pt x="98" y="263"/>
                  </a:cubicBezTo>
                  <a:cubicBezTo>
                    <a:pt x="126" y="291"/>
                    <a:pt x="162" y="304"/>
                    <a:pt x="198" y="304"/>
                  </a:cubicBezTo>
                  <a:cubicBezTo>
                    <a:pt x="239" y="304"/>
                    <a:pt x="280" y="287"/>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1806;p24">
              <a:extLst>
                <a:ext uri="{FF2B5EF4-FFF2-40B4-BE49-F238E27FC236}">
                  <a16:creationId xmlns:a16="http://schemas.microsoft.com/office/drawing/2014/main" id="{A791F8E2-E159-0B82-2571-464CDA3A1393}"/>
                </a:ext>
              </a:extLst>
            </p:cNvPr>
            <p:cNvSpPr/>
            <p:nvPr/>
          </p:nvSpPr>
          <p:spPr>
            <a:xfrm rot="-2922755">
              <a:off x="8712485" y="2889097"/>
              <a:ext cx="49266" cy="36950"/>
            </a:xfrm>
            <a:custGeom>
              <a:avLst/>
              <a:gdLst/>
              <a:ahLst/>
              <a:cxnLst/>
              <a:rect l="l" t="t" r="r" b="b"/>
              <a:pathLst>
                <a:path w="396" h="297" extrusionOk="0">
                  <a:moveTo>
                    <a:pt x="197" y="1"/>
                  </a:moveTo>
                  <a:cubicBezTo>
                    <a:pt x="194" y="1"/>
                    <a:pt x="191" y="1"/>
                    <a:pt x="188" y="1"/>
                  </a:cubicBezTo>
                  <a:cubicBezTo>
                    <a:pt x="60" y="1"/>
                    <a:pt x="1" y="166"/>
                    <a:pt x="98" y="255"/>
                  </a:cubicBezTo>
                  <a:cubicBezTo>
                    <a:pt x="126" y="284"/>
                    <a:pt x="161" y="297"/>
                    <a:pt x="196" y="297"/>
                  </a:cubicBezTo>
                  <a:cubicBezTo>
                    <a:pt x="235" y="297"/>
                    <a:pt x="276" y="280"/>
                    <a:pt x="307" y="248"/>
                  </a:cubicBezTo>
                  <a:cubicBezTo>
                    <a:pt x="395" y="153"/>
                    <a:pt x="326"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1807;p24">
              <a:extLst>
                <a:ext uri="{FF2B5EF4-FFF2-40B4-BE49-F238E27FC236}">
                  <a16:creationId xmlns:a16="http://schemas.microsoft.com/office/drawing/2014/main" id="{BCA3F4C9-AE77-AF3A-2CE6-2907D423531A}"/>
                </a:ext>
              </a:extLst>
            </p:cNvPr>
            <p:cNvSpPr/>
            <p:nvPr/>
          </p:nvSpPr>
          <p:spPr>
            <a:xfrm rot="-2922755">
              <a:off x="8715033" y="2773920"/>
              <a:ext cx="17915" cy="13436"/>
            </a:xfrm>
            <a:custGeom>
              <a:avLst/>
              <a:gdLst/>
              <a:ahLst/>
              <a:cxnLst/>
              <a:rect l="l" t="t" r="r" b="b"/>
              <a:pathLst>
                <a:path w="144" h="108" extrusionOk="0">
                  <a:moveTo>
                    <a:pt x="68" y="0"/>
                  </a:moveTo>
                  <a:cubicBezTo>
                    <a:pt x="23" y="0"/>
                    <a:pt x="1" y="60"/>
                    <a:pt x="31" y="98"/>
                  </a:cubicBezTo>
                  <a:cubicBezTo>
                    <a:pt x="41" y="104"/>
                    <a:pt x="54" y="108"/>
                    <a:pt x="68" y="108"/>
                  </a:cubicBezTo>
                  <a:cubicBezTo>
                    <a:pt x="84" y="108"/>
                    <a:pt x="101"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1808;p24">
              <a:extLst>
                <a:ext uri="{FF2B5EF4-FFF2-40B4-BE49-F238E27FC236}">
                  <a16:creationId xmlns:a16="http://schemas.microsoft.com/office/drawing/2014/main" id="{792C59D1-139F-24C1-94C6-58825A1FE459}"/>
                </a:ext>
              </a:extLst>
            </p:cNvPr>
            <p:cNvSpPr/>
            <p:nvPr/>
          </p:nvSpPr>
          <p:spPr>
            <a:xfrm rot="-2922755">
              <a:off x="8715960" y="2784344"/>
              <a:ext cx="17791" cy="13810"/>
            </a:xfrm>
            <a:custGeom>
              <a:avLst/>
              <a:gdLst/>
              <a:ahLst/>
              <a:cxnLst/>
              <a:rect l="l" t="t" r="r" b="b"/>
              <a:pathLst>
                <a:path w="143" h="111" extrusionOk="0">
                  <a:moveTo>
                    <a:pt x="67" y="0"/>
                  </a:moveTo>
                  <a:cubicBezTo>
                    <a:pt x="23" y="8"/>
                    <a:pt x="0" y="60"/>
                    <a:pt x="37"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1809;p24">
              <a:extLst>
                <a:ext uri="{FF2B5EF4-FFF2-40B4-BE49-F238E27FC236}">
                  <a16:creationId xmlns:a16="http://schemas.microsoft.com/office/drawing/2014/main" id="{ADC82561-E38B-AC06-C10B-623E97C23553}"/>
                </a:ext>
              </a:extLst>
            </p:cNvPr>
            <p:cNvSpPr/>
            <p:nvPr/>
          </p:nvSpPr>
          <p:spPr>
            <a:xfrm rot="-2922755">
              <a:off x="8717405" y="2794140"/>
              <a:ext cx="17791" cy="14307"/>
            </a:xfrm>
            <a:custGeom>
              <a:avLst/>
              <a:gdLst/>
              <a:ahLst/>
              <a:cxnLst/>
              <a:rect l="l" t="t" r="r" b="b"/>
              <a:pathLst>
                <a:path w="143" h="115" extrusionOk="0">
                  <a:moveTo>
                    <a:pt x="68" y="0"/>
                  </a:moveTo>
                  <a:cubicBezTo>
                    <a:pt x="23" y="8"/>
                    <a:pt x="1" y="67"/>
                    <a:pt x="31" y="97"/>
                  </a:cubicBezTo>
                  <a:cubicBezTo>
                    <a:pt x="42" y="109"/>
                    <a:pt x="57" y="114"/>
                    <a:pt x="72" y="114"/>
                  </a:cubicBezTo>
                  <a:cubicBezTo>
                    <a:pt x="87" y="114"/>
                    <a:pt x="102" y="109"/>
                    <a:pt x="113" y="97"/>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1810;p24">
              <a:extLst>
                <a:ext uri="{FF2B5EF4-FFF2-40B4-BE49-F238E27FC236}">
                  <a16:creationId xmlns:a16="http://schemas.microsoft.com/office/drawing/2014/main" id="{CC819666-1B70-FC63-0D04-C7EEA681CA56}"/>
                </a:ext>
              </a:extLst>
            </p:cNvPr>
            <p:cNvSpPr/>
            <p:nvPr/>
          </p:nvSpPr>
          <p:spPr>
            <a:xfrm rot="-2922755">
              <a:off x="8718390" y="2805341"/>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1811;p24">
              <a:extLst>
                <a:ext uri="{FF2B5EF4-FFF2-40B4-BE49-F238E27FC236}">
                  <a16:creationId xmlns:a16="http://schemas.microsoft.com/office/drawing/2014/main" id="{8ADAE7A2-420A-C985-4E26-202BF50A838F}"/>
                </a:ext>
              </a:extLst>
            </p:cNvPr>
            <p:cNvSpPr/>
            <p:nvPr/>
          </p:nvSpPr>
          <p:spPr>
            <a:xfrm rot="-2922755">
              <a:off x="8719704" y="281519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1" y="108"/>
                  </a:cubicBezTo>
                  <a:cubicBezTo>
                    <a:pt x="85" y="108"/>
                    <a:pt x="98" y="102"/>
                    <a:pt x="105" y="91"/>
                  </a:cubicBezTo>
                  <a:cubicBezTo>
                    <a:pt x="140"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1812;p24">
              <a:extLst>
                <a:ext uri="{FF2B5EF4-FFF2-40B4-BE49-F238E27FC236}">
                  <a16:creationId xmlns:a16="http://schemas.microsoft.com/office/drawing/2014/main" id="{E40715EA-71C9-6609-CDB9-F34E3C32594E}"/>
                </a:ext>
              </a:extLst>
            </p:cNvPr>
            <p:cNvSpPr/>
            <p:nvPr/>
          </p:nvSpPr>
          <p:spPr>
            <a:xfrm rot="-2922755">
              <a:off x="8720388" y="2825730"/>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1813;p24">
              <a:extLst>
                <a:ext uri="{FF2B5EF4-FFF2-40B4-BE49-F238E27FC236}">
                  <a16:creationId xmlns:a16="http://schemas.microsoft.com/office/drawing/2014/main" id="{F8180658-9BAD-6CF4-8E7B-D343E12EC06C}"/>
                </a:ext>
              </a:extLst>
            </p:cNvPr>
            <p:cNvSpPr/>
            <p:nvPr/>
          </p:nvSpPr>
          <p:spPr>
            <a:xfrm rot="-2922755">
              <a:off x="8720907" y="2835901"/>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1814;p24">
              <a:extLst>
                <a:ext uri="{FF2B5EF4-FFF2-40B4-BE49-F238E27FC236}">
                  <a16:creationId xmlns:a16="http://schemas.microsoft.com/office/drawing/2014/main" id="{43F55027-2B1B-C5B6-4F9F-8EFC36065321}"/>
                </a:ext>
              </a:extLst>
            </p:cNvPr>
            <p:cNvSpPr/>
            <p:nvPr/>
          </p:nvSpPr>
          <p:spPr>
            <a:xfrm rot="-2922755">
              <a:off x="8722416" y="2845937"/>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5" y="109"/>
                    <a:pt x="100" y="103"/>
                    <a:pt x="112"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1815;p24">
              <a:extLst>
                <a:ext uri="{FF2B5EF4-FFF2-40B4-BE49-F238E27FC236}">
                  <a16:creationId xmlns:a16="http://schemas.microsoft.com/office/drawing/2014/main" id="{AF923D39-0B6E-C411-0881-D3A5638DED2F}"/>
                </a:ext>
              </a:extLst>
            </p:cNvPr>
            <p:cNvSpPr/>
            <p:nvPr/>
          </p:nvSpPr>
          <p:spPr>
            <a:xfrm rot="-2922755">
              <a:off x="8722930" y="285609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1816;p24">
              <a:extLst>
                <a:ext uri="{FF2B5EF4-FFF2-40B4-BE49-F238E27FC236}">
                  <a16:creationId xmlns:a16="http://schemas.microsoft.com/office/drawing/2014/main" id="{095AEA61-8BD9-641C-6069-EAF7F2E00171}"/>
                </a:ext>
              </a:extLst>
            </p:cNvPr>
            <p:cNvSpPr/>
            <p:nvPr/>
          </p:nvSpPr>
          <p:spPr>
            <a:xfrm rot="-2922755">
              <a:off x="8724337" y="2866305"/>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1817;p24">
              <a:extLst>
                <a:ext uri="{FF2B5EF4-FFF2-40B4-BE49-F238E27FC236}">
                  <a16:creationId xmlns:a16="http://schemas.microsoft.com/office/drawing/2014/main" id="{67F865C4-5282-2319-5938-B29ABAEF5678}"/>
                </a:ext>
              </a:extLst>
            </p:cNvPr>
            <p:cNvSpPr/>
            <p:nvPr/>
          </p:nvSpPr>
          <p:spPr>
            <a:xfrm rot="-2922755">
              <a:off x="8725116" y="2876403"/>
              <a:ext cx="18661" cy="13934"/>
            </a:xfrm>
            <a:custGeom>
              <a:avLst/>
              <a:gdLst/>
              <a:ahLst/>
              <a:cxnLst/>
              <a:rect l="l" t="t" r="r" b="b"/>
              <a:pathLst>
                <a:path w="150" h="112" extrusionOk="0">
                  <a:moveTo>
                    <a:pt x="75" y="1"/>
                  </a:moveTo>
                  <a:cubicBezTo>
                    <a:pt x="22" y="8"/>
                    <a:pt x="0" y="60"/>
                    <a:pt x="37" y="98"/>
                  </a:cubicBezTo>
                  <a:cubicBezTo>
                    <a:pt x="47" y="107"/>
                    <a:pt x="59" y="111"/>
                    <a:pt x="71" y="111"/>
                  </a:cubicBezTo>
                  <a:cubicBezTo>
                    <a:pt x="87" y="111"/>
                    <a:pt x="104" y="103"/>
                    <a:pt x="112"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1818;p24">
              <a:extLst>
                <a:ext uri="{FF2B5EF4-FFF2-40B4-BE49-F238E27FC236}">
                  <a16:creationId xmlns:a16="http://schemas.microsoft.com/office/drawing/2014/main" id="{BEF16F6A-93A2-3712-946A-27641931021F}"/>
                </a:ext>
              </a:extLst>
            </p:cNvPr>
            <p:cNvSpPr/>
            <p:nvPr/>
          </p:nvSpPr>
          <p:spPr>
            <a:xfrm rot="-2922755">
              <a:off x="8726662" y="2886546"/>
              <a:ext cx="17791" cy="14307"/>
            </a:xfrm>
            <a:custGeom>
              <a:avLst/>
              <a:gdLst/>
              <a:ahLst/>
              <a:cxnLst/>
              <a:rect l="l" t="t" r="r" b="b"/>
              <a:pathLst>
                <a:path w="143" h="115" extrusionOk="0">
                  <a:moveTo>
                    <a:pt x="68" y="0"/>
                  </a:moveTo>
                  <a:cubicBezTo>
                    <a:pt x="23" y="8"/>
                    <a:pt x="1" y="68"/>
                    <a:pt x="38" y="98"/>
                  </a:cubicBezTo>
                  <a:cubicBezTo>
                    <a:pt x="46" y="109"/>
                    <a:pt x="59" y="115"/>
                    <a:pt x="73" y="115"/>
                  </a:cubicBezTo>
                  <a:cubicBezTo>
                    <a:pt x="87" y="115"/>
                    <a:pt x="102" y="109"/>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1819;p24">
              <a:extLst>
                <a:ext uri="{FF2B5EF4-FFF2-40B4-BE49-F238E27FC236}">
                  <a16:creationId xmlns:a16="http://schemas.microsoft.com/office/drawing/2014/main" id="{6EED3918-0C2C-4599-8172-9525F029EBF3}"/>
                </a:ext>
              </a:extLst>
            </p:cNvPr>
            <p:cNvSpPr/>
            <p:nvPr/>
          </p:nvSpPr>
          <p:spPr>
            <a:xfrm rot="-2922755">
              <a:off x="8770280" y="2719000"/>
              <a:ext cx="49515" cy="37448"/>
            </a:xfrm>
            <a:custGeom>
              <a:avLst/>
              <a:gdLst/>
              <a:ahLst/>
              <a:cxnLst/>
              <a:rect l="l" t="t" r="r" b="b"/>
              <a:pathLst>
                <a:path w="398" h="301" extrusionOk="0">
                  <a:moveTo>
                    <a:pt x="196" y="0"/>
                  </a:moveTo>
                  <a:cubicBezTo>
                    <a:pt x="61" y="8"/>
                    <a:pt x="1" y="172"/>
                    <a:pt x="98" y="262"/>
                  </a:cubicBezTo>
                  <a:cubicBezTo>
                    <a:pt x="127" y="287"/>
                    <a:pt x="165" y="300"/>
                    <a:pt x="202" y="300"/>
                  </a:cubicBezTo>
                  <a:cubicBezTo>
                    <a:pt x="242" y="300"/>
                    <a:pt x="281" y="286"/>
                    <a:pt x="308" y="255"/>
                  </a:cubicBezTo>
                  <a:cubicBezTo>
                    <a:pt x="398" y="157"/>
                    <a:pt x="330"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1820;p24">
              <a:extLst>
                <a:ext uri="{FF2B5EF4-FFF2-40B4-BE49-F238E27FC236}">
                  <a16:creationId xmlns:a16="http://schemas.microsoft.com/office/drawing/2014/main" id="{06609CCE-B0BA-E9E0-CFAF-4C80AA09903D}"/>
                </a:ext>
              </a:extLst>
            </p:cNvPr>
            <p:cNvSpPr/>
            <p:nvPr/>
          </p:nvSpPr>
          <p:spPr>
            <a:xfrm rot="-2922755">
              <a:off x="8790247" y="2915978"/>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4" y="301"/>
                    <a:pt x="202"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1821;p24">
              <a:extLst>
                <a:ext uri="{FF2B5EF4-FFF2-40B4-BE49-F238E27FC236}">
                  <a16:creationId xmlns:a16="http://schemas.microsoft.com/office/drawing/2014/main" id="{1DA5C7ED-2970-C24A-0B4E-225554819E8C}"/>
                </a:ext>
              </a:extLst>
            </p:cNvPr>
            <p:cNvSpPr/>
            <p:nvPr/>
          </p:nvSpPr>
          <p:spPr>
            <a:xfrm rot="-2922755">
              <a:off x="8787582" y="275023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1822;p24">
              <a:extLst>
                <a:ext uri="{FF2B5EF4-FFF2-40B4-BE49-F238E27FC236}">
                  <a16:creationId xmlns:a16="http://schemas.microsoft.com/office/drawing/2014/main" id="{84399053-22DB-B839-0278-F7D8FEBCB04B}"/>
                </a:ext>
              </a:extLst>
            </p:cNvPr>
            <p:cNvSpPr/>
            <p:nvPr/>
          </p:nvSpPr>
          <p:spPr>
            <a:xfrm rot="-2922755">
              <a:off x="8789759" y="2765054"/>
              <a:ext cx="17542" cy="13561"/>
            </a:xfrm>
            <a:custGeom>
              <a:avLst/>
              <a:gdLst/>
              <a:ahLst/>
              <a:cxnLst/>
              <a:rect l="l" t="t" r="r" b="b"/>
              <a:pathLst>
                <a:path w="141" h="109" extrusionOk="0">
                  <a:moveTo>
                    <a:pt x="76" y="1"/>
                  </a:moveTo>
                  <a:cubicBezTo>
                    <a:pt x="73" y="1"/>
                    <a:pt x="70" y="1"/>
                    <a:pt x="67" y="1"/>
                  </a:cubicBezTo>
                  <a:cubicBezTo>
                    <a:pt x="23" y="1"/>
                    <a:pt x="0" y="61"/>
                    <a:pt x="38" y="91"/>
                  </a:cubicBezTo>
                  <a:cubicBezTo>
                    <a:pt x="49" y="103"/>
                    <a:pt x="62" y="108"/>
                    <a:pt x="75" y="108"/>
                  </a:cubicBezTo>
                  <a:cubicBezTo>
                    <a:pt x="88"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1823;p24">
              <a:extLst>
                <a:ext uri="{FF2B5EF4-FFF2-40B4-BE49-F238E27FC236}">
                  <a16:creationId xmlns:a16="http://schemas.microsoft.com/office/drawing/2014/main" id="{93A86B93-B6AB-A7CE-60D1-D6BAFBA1D335}"/>
                </a:ext>
              </a:extLst>
            </p:cNvPr>
            <p:cNvSpPr/>
            <p:nvPr/>
          </p:nvSpPr>
          <p:spPr>
            <a:xfrm rot="-2922755">
              <a:off x="8790493" y="2779160"/>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1824;p24">
              <a:extLst>
                <a:ext uri="{FF2B5EF4-FFF2-40B4-BE49-F238E27FC236}">
                  <a16:creationId xmlns:a16="http://schemas.microsoft.com/office/drawing/2014/main" id="{B48682B5-EDE0-B2F5-5991-3ACF9FBE3D50}"/>
                </a:ext>
              </a:extLst>
            </p:cNvPr>
            <p:cNvSpPr/>
            <p:nvPr/>
          </p:nvSpPr>
          <p:spPr>
            <a:xfrm rot="-2922755">
              <a:off x="8792524" y="2793185"/>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1825;p24">
              <a:extLst>
                <a:ext uri="{FF2B5EF4-FFF2-40B4-BE49-F238E27FC236}">
                  <a16:creationId xmlns:a16="http://schemas.microsoft.com/office/drawing/2014/main" id="{C1232C20-7570-A732-437C-6E4CD0DF6F70}"/>
                </a:ext>
              </a:extLst>
            </p:cNvPr>
            <p:cNvSpPr/>
            <p:nvPr/>
          </p:nvSpPr>
          <p:spPr>
            <a:xfrm rot="-2922755">
              <a:off x="8793637" y="2807978"/>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1826;p24">
              <a:extLst>
                <a:ext uri="{FF2B5EF4-FFF2-40B4-BE49-F238E27FC236}">
                  <a16:creationId xmlns:a16="http://schemas.microsoft.com/office/drawing/2014/main" id="{3D96CCB7-3615-8B17-C72B-A457EDF430E4}"/>
                </a:ext>
              </a:extLst>
            </p:cNvPr>
            <p:cNvSpPr/>
            <p:nvPr/>
          </p:nvSpPr>
          <p:spPr>
            <a:xfrm rot="-2922755">
              <a:off x="8795455" y="2822156"/>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1827;p24">
              <a:extLst>
                <a:ext uri="{FF2B5EF4-FFF2-40B4-BE49-F238E27FC236}">
                  <a16:creationId xmlns:a16="http://schemas.microsoft.com/office/drawing/2014/main" id="{C5D980B4-E312-C217-16B2-386DDF053196}"/>
                </a:ext>
              </a:extLst>
            </p:cNvPr>
            <p:cNvSpPr/>
            <p:nvPr/>
          </p:nvSpPr>
          <p:spPr>
            <a:xfrm rot="-2922755">
              <a:off x="8796500" y="2836052"/>
              <a:ext cx="18786" cy="14307"/>
            </a:xfrm>
            <a:custGeom>
              <a:avLst/>
              <a:gdLst/>
              <a:ahLst/>
              <a:cxnLst/>
              <a:rect l="l" t="t" r="r" b="b"/>
              <a:pathLst>
                <a:path w="151"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1828;p24">
              <a:extLst>
                <a:ext uri="{FF2B5EF4-FFF2-40B4-BE49-F238E27FC236}">
                  <a16:creationId xmlns:a16="http://schemas.microsoft.com/office/drawing/2014/main" id="{F1CE06D7-82EA-78FA-4895-59CC7BBF1A28}"/>
                </a:ext>
              </a:extLst>
            </p:cNvPr>
            <p:cNvSpPr/>
            <p:nvPr/>
          </p:nvSpPr>
          <p:spPr>
            <a:xfrm rot="-2922755">
              <a:off x="8798599" y="2850974"/>
              <a:ext cx="17791" cy="13436"/>
            </a:xfrm>
            <a:custGeom>
              <a:avLst/>
              <a:gdLst/>
              <a:ahLst/>
              <a:cxnLst/>
              <a:rect l="l" t="t" r="r" b="b"/>
              <a:pathLst>
                <a:path w="143" h="108" extrusionOk="0">
                  <a:moveTo>
                    <a:pt x="68" y="0"/>
                  </a:moveTo>
                  <a:cubicBezTo>
                    <a:pt x="23" y="0"/>
                    <a:pt x="0" y="60"/>
                    <a:pt x="30" y="90"/>
                  </a:cubicBezTo>
                  <a:cubicBezTo>
                    <a:pt x="42" y="102"/>
                    <a:pt x="57" y="107"/>
                    <a:pt x="72" y="107"/>
                  </a:cubicBezTo>
                  <a:cubicBezTo>
                    <a:pt x="87" y="107"/>
                    <a:pt x="102"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1829;p24">
              <a:extLst>
                <a:ext uri="{FF2B5EF4-FFF2-40B4-BE49-F238E27FC236}">
                  <a16:creationId xmlns:a16="http://schemas.microsoft.com/office/drawing/2014/main" id="{BADD5A2A-3821-B122-7270-DC3CB8CAC939}"/>
                </a:ext>
              </a:extLst>
            </p:cNvPr>
            <p:cNvSpPr/>
            <p:nvPr/>
          </p:nvSpPr>
          <p:spPr>
            <a:xfrm rot="-2922755">
              <a:off x="8799572" y="2864959"/>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1830;p24">
              <a:extLst>
                <a:ext uri="{FF2B5EF4-FFF2-40B4-BE49-F238E27FC236}">
                  <a16:creationId xmlns:a16="http://schemas.microsoft.com/office/drawing/2014/main" id="{65EB45DA-D2C7-193C-0800-39BD3DFD4252}"/>
                </a:ext>
              </a:extLst>
            </p:cNvPr>
            <p:cNvSpPr/>
            <p:nvPr/>
          </p:nvSpPr>
          <p:spPr>
            <a:xfrm rot="-2922755">
              <a:off x="8801832" y="2879864"/>
              <a:ext cx="17542" cy="13436"/>
            </a:xfrm>
            <a:custGeom>
              <a:avLst/>
              <a:gdLst/>
              <a:ahLst/>
              <a:cxnLst/>
              <a:rect l="l" t="t" r="r" b="b"/>
              <a:pathLst>
                <a:path w="141" h="108" extrusionOk="0">
                  <a:moveTo>
                    <a:pt x="75" y="0"/>
                  </a:moveTo>
                  <a:cubicBezTo>
                    <a:pt x="73" y="0"/>
                    <a:pt x="70" y="0"/>
                    <a:pt x="68" y="1"/>
                  </a:cubicBezTo>
                  <a:cubicBezTo>
                    <a:pt x="23" y="1"/>
                    <a:pt x="0" y="61"/>
                    <a:pt x="30" y="90"/>
                  </a:cubicBezTo>
                  <a:cubicBezTo>
                    <a:pt x="41" y="102"/>
                    <a:pt x="56" y="107"/>
                    <a:pt x="71" y="107"/>
                  </a:cubicBezTo>
                  <a:cubicBezTo>
                    <a:pt x="86" y="107"/>
                    <a:pt x="101" y="102"/>
                    <a:pt x="113" y="90"/>
                  </a:cubicBezTo>
                  <a:cubicBezTo>
                    <a:pt x="141" y="55"/>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1831;p24">
              <a:extLst>
                <a:ext uri="{FF2B5EF4-FFF2-40B4-BE49-F238E27FC236}">
                  <a16:creationId xmlns:a16="http://schemas.microsoft.com/office/drawing/2014/main" id="{17DCB10B-2437-F53E-C568-61A1A1F4D6BC}"/>
                </a:ext>
              </a:extLst>
            </p:cNvPr>
            <p:cNvSpPr/>
            <p:nvPr/>
          </p:nvSpPr>
          <p:spPr>
            <a:xfrm rot="-2922755">
              <a:off x="8802714" y="289429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1832;p24">
              <a:extLst>
                <a:ext uri="{FF2B5EF4-FFF2-40B4-BE49-F238E27FC236}">
                  <a16:creationId xmlns:a16="http://schemas.microsoft.com/office/drawing/2014/main" id="{AA2CCF2A-A187-F660-BFC1-1DBEF79436CB}"/>
                </a:ext>
              </a:extLst>
            </p:cNvPr>
            <p:cNvSpPr/>
            <p:nvPr/>
          </p:nvSpPr>
          <p:spPr>
            <a:xfrm rot="-2922755">
              <a:off x="8804513" y="2907909"/>
              <a:ext cx="17791" cy="13934"/>
            </a:xfrm>
            <a:custGeom>
              <a:avLst/>
              <a:gdLst/>
              <a:ahLst/>
              <a:cxnLst/>
              <a:rect l="l" t="t" r="r" b="b"/>
              <a:pathLst>
                <a:path w="143" h="112" extrusionOk="0">
                  <a:moveTo>
                    <a:pt x="67" y="0"/>
                  </a:moveTo>
                  <a:cubicBezTo>
                    <a:pt x="15" y="8"/>
                    <a:pt x="0" y="60"/>
                    <a:pt x="30" y="98"/>
                  </a:cubicBezTo>
                  <a:cubicBezTo>
                    <a:pt x="40" y="108"/>
                    <a:pt x="53" y="112"/>
                    <a:pt x="67" y="112"/>
                  </a:cubicBezTo>
                  <a:cubicBezTo>
                    <a:pt x="83" y="112"/>
                    <a:pt x="100" y="106"/>
                    <a:pt x="112" y="98"/>
                  </a:cubicBezTo>
                  <a:cubicBezTo>
                    <a:pt x="142" y="60"/>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1833;p24">
              <a:extLst>
                <a:ext uri="{FF2B5EF4-FFF2-40B4-BE49-F238E27FC236}">
                  <a16:creationId xmlns:a16="http://schemas.microsoft.com/office/drawing/2014/main" id="{1AA73F4B-512A-D698-F8BA-DCAD1B32F353}"/>
                </a:ext>
              </a:extLst>
            </p:cNvPr>
            <p:cNvSpPr/>
            <p:nvPr/>
          </p:nvSpPr>
          <p:spPr>
            <a:xfrm rot="-2922755">
              <a:off x="8848686" y="2691264"/>
              <a:ext cx="50137" cy="36950"/>
            </a:xfrm>
            <a:custGeom>
              <a:avLst/>
              <a:gdLst/>
              <a:ahLst/>
              <a:cxnLst/>
              <a:rect l="l" t="t" r="r" b="b"/>
              <a:pathLst>
                <a:path w="403" h="297" extrusionOk="0">
                  <a:moveTo>
                    <a:pt x="205" y="0"/>
                  </a:moveTo>
                  <a:cubicBezTo>
                    <a:pt x="202" y="0"/>
                    <a:pt x="199" y="0"/>
                    <a:pt x="195" y="0"/>
                  </a:cubicBezTo>
                  <a:cubicBezTo>
                    <a:pt x="68" y="0"/>
                    <a:pt x="1" y="165"/>
                    <a:pt x="106" y="255"/>
                  </a:cubicBezTo>
                  <a:cubicBezTo>
                    <a:pt x="134" y="283"/>
                    <a:pt x="168" y="296"/>
                    <a:pt x="203" y="296"/>
                  </a:cubicBezTo>
                  <a:cubicBezTo>
                    <a:pt x="243" y="296"/>
                    <a:pt x="283" y="279"/>
                    <a:pt x="315" y="247"/>
                  </a:cubicBezTo>
                  <a:cubicBezTo>
                    <a:pt x="403" y="152"/>
                    <a:pt x="334"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1834;p24">
              <a:extLst>
                <a:ext uri="{FF2B5EF4-FFF2-40B4-BE49-F238E27FC236}">
                  <a16:creationId xmlns:a16="http://schemas.microsoft.com/office/drawing/2014/main" id="{D0BE3475-D9A4-AC4C-80FD-9B583141DCA7}"/>
                </a:ext>
              </a:extLst>
            </p:cNvPr>
            <p:cNvSpPr/>
            <p:nvPr/>
          </p:nvSpPr>
          <p:spPr>
            <a:xfrm rot="-2922755">
              <a:off x="8875269" y="2943876"/>
              <a:ext cx="49266" cy="37448"/>
            </a:xfrm>
            <a:custGeom>
              <a:avLst/>
              <a:gdLst/>
              <a:ahLst/>
              <a:cxnLst/>
              <a:rect l="l" t="t" r="r" b="b"/>
              <a:pathLst>
                <a:path w="396" h="301" extrusionOk="0">
                  <a:moveTo>
                    <a:pt x="197" y="0"/>
                  </a:moveTo>
                  <a:cubicBezTo>
                    <a:pt x="194" y="0"/>
                    <a:pt x="191" y="0"/>
                    <a:pt x="188" y="1"/>
                  </a:cubicBezTo>
                  <a:cubicBezTo>
                    <a:pt x="61" y="8"/>
                    <a:pt x="1" y="165"/>
                    <a:pt x="98" y="263"/>
                  </a:cubicBezTo>
                  <a:cubicBezTo>
                    <a:pt x="127" y="288"/>
                    <a:pt x="163" y="301"/>
                    <a:pt x="199" y="301"/>
                  </a:cubicBezTo>
                  <a:cubicBezTo>
                    <a:pt x="238" y="301"/>
                    <a:pt x="277" y="286"/>
                    <a:pt x="308" y="255"/>
                  </a:cubicBezTo>
                  <a:cubicBezTo>
                    <a:pt x="396" y="160"/>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1835;p24">
              <a:extLst>
                <a:ext uri="{FF2B5EF4-FFF2-40B4-BE49-F238E27FC236}">
                  <a16:creationId xmlns:a16="http://schemas.microsoft.com/office/drawing/2014/main" id="{858FE342-CAAA-AE69-3BBC-FDF1AD891F03}"/>
                </a:ext>
              </a:extLst>
            </p:cNvPr>
            <p:cNvSpPr/>
            <p:nvPr/>
          </p:nvSpPr>
          <p:spPr>
            <a:xfrm rot="-2922755">
              <a:off x="8867309" y="2727606"/>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1836;p24">
              <a:extLst>
                <a:ext uri="{FF2B5EF4-FFF2-40B4-BE49-F238E27FC236}">
                  <a16:creationId xmlns:a16="http://schemas.microsoft.com/office/drawing/2014/main" id="{44A0127A-F7BB-47D8-6136-A0FF0055B242}"/>
                </a:ext>
              </a:extLst>
            </p:cNvPr>
            <p:cNvSpPr/>
            <p:nvPr/>
          </p:nvSpPr>
          <p:spPr>
            <a:xfrm rot="-2922755">
              <a:off x="8868850" y="2746430"/>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1837;p24">
              <a:extLst>
                <a:ext uri="{FF2B5EF4-FFF2-40B4-BE49-F238E27FC236}">
                  <a16:creationId xmlns:a16="http://schemas.microsoft.com/office/drawing/2014/main" id="{84F2BDDA-207E-4039-0CA7-B5EA70BA4B7C}"/>
                </a:ext>
              </a:extLst>
            </p:cNvPr>
            <p:cNvSpPr/>
            <p:nvPr/>
          </p:nvSpPr>
          <p:spPr>
            <a:xfrm rot="-2922755">
              <a:off x="8871246" y="2764322"/>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1838;p24">
              <a:extLst>
                <a:ext uri="{FF2B5EF4-FFF2-40B4-BE49-F238E27FC236}">
                  <a16:creationId xmlns:a16="http://schemas.microsoft.com/office/drawing/2014/main" id="{E9013A61-EE8F-F1AF-F2DF-4800ECE7280A}"/>
                </a:ext>
              </a:extLst>
            </p:cNvPr>
            <p:cNvSpPr/>
            <p:nvPr/>
          </p:nvSpPr>
          <p:spPr>
            <a:xfrm rot="-2922755">
              <a:off x="8872647" y="278308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1839;p24">
              <a:extLst>
                <a:ext uri="{FF2B5EF4-FFF2-40B4-BE49-F238E27FC236}">
                  <a16:creationId xmlns:a16="http://schemas.microsoft.com/office/drawing/2014/main" id="{4E9794BC-8555-304B-1014-5035BAF1ACFC}"/>
                </a:ext>
              </a:extLst>
            </p:cNvPr>
            <p:cNvSpPr/>
            <p:nvPr/>
          </p:nvSpPr>
          <p:spPr>
            <a:xfrm rot="-2922755">
              <a:off x="8875272" y="2801733"/>
              <a:ext cx="17542" cy="13561"/>
            </a:xfrm>
            <a:custGeom>
              <a:avLst/>
              <a:gdLst/>
              <a:ahLst/>
              <a:cxnLst/>
              <a:rect l="l" t="t" r="r" b="b"/>
              <a:pathLst>
                <a:path w="141" h="109" extrusionOk="0">
                  <a:moveTo>
                    <a:pt x="76" y="1"/>
                  </a:moveTo>
                  <a:cubicBezTo>
                    <a:pt x="73" y="1"/>
                    <a:pt x="71" y="1"/>
                    <a:pt x="67" y="2"/>
                  </a:cubicBezTo>
                  <a:cubicBezTo>
                    <a:pt x="23" y="2"/>
                    <a:pt x="0" y="61"/>
                    <a:pt x="38" y="91"/>
                  </a:cubicBezTo>
                  <a:cubicBezTo>
                    <a:pt x="45" y="103"/>
                    <a:pt x="58" y="108"/>
                    <a:pt x="72" y="108"/>
                  </a:cubicBezTo>
                  <a:cubicBezTo>
                    <a:pt x="86"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1840;p24">
              <a:extLst>
                <a:ext uri="{FF2B5EF4-FFF2-40B4-BE49-F238E27FC236}">
                  <a16:creationId xmlns:a16="http://schemas.microsoft.com/office/drawing/2014/main" id="{9B98A2E1-3183-CAD1-BD2B-61DF476983D0}"/>
                </a:ext>
              </a:extLst>
            </p:cNvPr>
            <p:cNvSpPr/>
            <p:nvPr/>
          </p:nvSpPr>
          <p:spPr>
            <a:xfrm rot="-2922755">
              <a:off x="8876490" y="2819720"/>
              <a:ext cx="18786" cy="13934"/>
            </a:xfrm>
            <a:custGeom>
              <a:avLst/>
              <a:gdLst/>
              <a:ahLst/>
              <a:cxnLst/>
              <a:rect l="l" t="t" r="r" b="b"/>
              <a:pathLst>
                <a:path w="151" h="112" extrusionOk="0">
                  <a:moveTo>
                    <a:pt x="75" y="0"/>
                  </a:moveTo>
                  <a:cubicBezTo>
                    <a:pt x="23" y="0"/>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1841;p24">
              <a:extLst>
                <a:ext uri="{FF2B5EF4-FFF2-40B4-BE49-F238E27FC236}">
                  <a16:creationId xmlns:a16="http://schemas.microsoft.com/office/drawing/2014/main" id="{87A483EF-0D36-CBD1-9C66-DD173DC08689}"/>
                </a:ext>
              </a:extLst>
            </p:cNvPr>
            <p:cNvSpPr/>
            <p:nvPr/>
          </p:nvSpPr>
          <p:spPr>
            <a:xfrm rot="-2922755">
              <a:off x="8878980" y="2838441"/>
              <a:ext cx="17791" cy="13436"/>
            </a:xfrm>
            <a:custGeom>
              <a:avLst/>
              <a:gdLst/>
              <a:ahLst/>
              <a:cxnLst/>
              <a:rect l="l" t="t" r="r" b="b"/>
              <a:pathLst>
                <a:path w="143" h="108" extrusionOk="0">
                  <a:moveTo>
                    <a:pt x="67" y="1"/>
                  </a:moveTo>
                  <a:cubicBezTo>
                    <a:pt x="22" y="1"/>
                    <a:pt x="0" y="61"/>
                    <a:pt x="30" y="91"/>
                  </a:cubicBezTo>
                  <a:cubicBezTo>
                    <a:pt x="41" y="102"/>
                    <a:pt x="56" y="107"/>
                    <a:pt x="71" y="107"/>
                  </a:cubicBezTo>
                  <a:cubicBezTo>
                    <a:pt x="86" y="107"/>
                    <a:pt x="101" y="102"/>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1842;p24">
              <a:extLst>
                <a:ext uri="{FF2B5EF4-FFF2-40B4-BE49-F238E27FC236}">
                  <a16:creationId xmlns:a16="http://schemas.microsoft.com/office/drawing/2014/main" id="{486DDD42-D366-7DCB-E515-995DACA5AFE9}"/>
                </a:ext>
              </a:extLst>
            </p:cNvPr>
            <p:cNvSpPr/>
            <p:nvPr/>
          </p:nvSpPr>
          <p:spPr>
            <a:xfrm rot="-2922755">
              <a:off x="8880355" y="2856401"/>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1843;p24">
              <a:extLst>
                <a:ext uri="{FF2B5EF4-FFF2-40B4-BE49-F238E27FC236}">
                  <a16:creationId xmlns:a16="http://schemas.microsoft.com/office/drawing/2014/main" id="{ED3A45A9-16F3-AD85-1C5C-A1B2311A3C43}"/>
                </a:ext>
              </a:extLst>
            </p:cNvPr>
            <p:cNvSpPr/>
            <p:nvPr/>
          </p:nvSpPr>
          <p:spPr>
            <a:xfrm rot="-2922755">
              <a:off x="8882627" y="2875165"/>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1844;p24">
              <a:extLst>
                <a:ext uri="{FF2B5EF4-FFF2-40B4-BE49-F238E27FC236}">
                  <a16:creationId xmlns:a16="http://schemas.microsoft.com/office/drawing/2014/main" id="{76434B48-9211-6505-CE20-9A3DB9EEFC37}"/>
                </a:ext>
              </a:extLst>
            </p:cNvPr>
            <p:cNvSpPr/>
            <p:nvPr/>
          </p:nvSpPr>
          <p:spPr>
            <a:xfrm rot="-2922755">
              <a:off x="8884576" y="2894243"/>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1845;p24">
              <a:extLst>
                <a:ext uri="{FF2B5EF4-FFF2-40B4-BE49-F238E27FC236}">
                  <a16:creationId xmlns:a16="http://schemas.microsoft.com/office/drawing/2014/main" id="{C88C5D60-806D-5751-787F-8A4D64F2619D}"/>
                </a:ext>
              </a:extLst>
            </p:cNvPr>
            <p:cNvSpPr/>
            <p:nvPr/>
          </p:nvSpPr>
          <p:spPr>
            <a:xfrm rot="-2922755">
              <a:off x="8886470" y="2911799"/>
              <a:ext cx="17915" cy="13934"/>
            </a:xfrm>
            <a:custGeom>
              <a:avLst/>
              <a:gdLst/>
              <a:ahLst/>
              <a:cxnLst/>
              <a:rect l="l" t="t" r="r" b="b"/>
              <a:pathLst>
                <a:path w="144" h="112" extrusionOk="0">
                  <a:moveTo>
                    <a:pt x="68" y="1"/>
                  </a:moveTo>
                  <a:cubicBezTo>
                    <a:pt x="16" y="8"/>
                    <a:pt x="1" y="61"/>
                    <a:pt x="31" y="98"/>
                  </a:cubicBezTo>
                  <a:cubicBezTo>
                    <a:pt x="40" y="108"/>
                    <a:pt x="52" y="112"/>
                    <a:pt x="65"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1846;p24">
              <a:extLst>
                <a:ext uri="{FF2B5EF4-FFF2-40B4-BE49-F238E27FC236}">
                  <a16:creationId xmlns:a16="http://schemas.microsoft.com/office/drawing/2014/main" id="{EE3B0AFA-005E-9911-34D1-C96E6D7E33BD}"/>
                </a:ext>
              </a:extLst>
            </p:cNvPr>
            <p:cNvSpPr/>
            <p:nvPr/>
          </p:nvSpPr>
          <p:spPr>
            <a:xfrm rot="-2922755">
              <a:off x="8888181" y="2930998"/>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1847;p24">
              <a:extLst>
                <a:ext uri="{FF2B5EF4-FFF2-40B4-BE49-F238E27FC236}">
                  <a16:creationId xmlns:a16="http://schemas.microsoft.com/office/drawing/2014/main" id="{14B296C1-7ECA-4464-EEC5-C540BCC26AF1}"/>
                </a:ext>
              </a:extLst>
            </p:cNvPr>
            <p:cNvSpPr/>
            <p:nvPr/>
          </p:nvSpPr>
          <p:spPr>
            <a:xfrm rot="-2922755">
              <a:off x="8935766" y="2663229"/>
              <a:ext cx="49515" cy="37945"/>
            </a:xfrm>
            <a:custGeom>
              <a:avLst/>
              <a:gdLst/>
              <a:ahLst/>
              <a:cxnLst/>
              <a:rect l="l" t="t" r="r" b="b"/>
              <a:pathLst>
                <a:path w="398" h="305" extrusionOk="0">
                  <a:moveTo>
                    <a:pt x="195" y="1"/>
                  </a:moveTo>
                  <a:cubicBezTo>
                    <a:pt x="61" y="8"/>
                    <a:pt x="1" y="173"/>
                    <a:pt x="98" y="263"/>
                  </a:cubicBezTo>
                  <a:cubicBezTo>
                    <a:pt x="126" y="291"/>
                    <a:pt x="162" y="304"/>
                    <a:pt x="198" y="304"/>
                  </a:cubicBezTo>
                  <a:cubicBezTo>
                    <a:pt x="239" y="304"/>
                    <a:pt x="280" y="287"/>
                    <a:pt x="308"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1848;p24">
              <a:extLst>
                <a:ext uri="{FF2B5EF4-FFF2-40B4-BE49-F238E27FC236}">
                  <a16:creationId xmlns:a16="http://schemas.microsoft.com/office/drawing/2014/main" id="{4DF8D94B-22A8-01AC-C690-09070690688A}"/>
                </a:ext>
              </a:extLst>
            </p:cNvPr>
            <p:cNvSpPr/>
            <p:nvPr/>
          </p:nvSpPr>
          <p:spPr>
            <a:xfrm rot="-2922755">
              <a:off x="8973322" y="2973076"/>
              <a:ext cx="37323" cy="37448"/>
            </a:xfrm>
            <a:custGeom>
              <a:avLst/>
              <a:gdLst/>
              <a:ahLst/>
              <a:cxnLst/>
              <a:rect l="l" t="t" r="r" b="b"/>
              <a:pathLst>
                <a:path w="300" h="301"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1849;p24">
              <a:extLst>
                <a:ext uri="{FF2B5EF4-FFF2-40B4-BE49-F238E27FC236}">
                  <a16:creationId xmlns:a16="http://schemas.microsoft.com/office/drawing/2014/main" id="{5DB0DAAB-8CCA-CBA3-1528-E22FE84C3553}"/>
                </a:ext>
              </a:extLst>
            </p:cNvPr>
            <p:cNvSpPr/>
            <p:nvPr/>
          </p:nvSpPr>
          <p:spPr>
            <a:xfrm rot="-2922755">
              <a:off x="8954312" y="2705741"/>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1850;p24">
              <a:extLst>
                <a:ext uri="{FF2B5EF4-FFF2-40B4-BE49-F238E27FC236}">
                  <a16:creationId xmlns:a16="http://schemas.microsoft.com/office/drawing/2014/main" id="{252FCA1A-2E3A-1C41-1FEF-BD09C8CB9FF8}"/>
                </a:ext>
              </a:extLst>
            </p:cNvPr>
            <p:cNvSpPr/>
            <p:nvPr/>
          </p:nvSpPr>
          <p:spPr>
            <a:xfrm rot="-2922755">
              <a:off x="8957089" y="2728432"/>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1851;p24">
              <a:extLst>
                <a:ext uri="{FF2B5EF4-FFF2-40B4-BE49-F238E27FC236}">
                  <a16:creationId xmlns:a16="http://schemas.microsoft.com/office/drawing/2014/main" id="{9776BDD7-D00E-C6CA-7681-1A89A764C1AB}"/>
                </a:ext>
              </a:extLst>
            </p:cNvPr>
            <p:cNvSpPr/>
            <p:nvPr/>
          </p:nvSpPr>
          <p:spPr>
            <a:xfrm rot="-2922755">
              <a:off x="8958949" y="2751145"/>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1852;p24">
              <a:extLst>
                <a:ext uri="{FF2B5EF4-FFF2-40B4-BE49-F238E27FC236}">
                  <a16:creationId xmlns:a16="http://schemas.microsoft.com/office/drawing/2014/main" id="{62B8E26F-01B1-0E59-67C6-3D8F06DBCE09}"/>
                </a:ext>
              </a:extLst>
            </p:cNvPr>
            <p:cNvSpPr/>
            <p:nvPr/>
          </p:nvSpPr>
          <p:spPr>
            <a:xfrm rot="-2922755">
              <a:off x="8961820" y="2773669"/>
              <a:ext cx="17915" cy="13561"/>
            </a:xfrm>
            <a:custGeom>
              <a:avLst/>
              <a:gdLst/>
              <a:ahLst/>
              <a:cxnLst/>
              <a:rect l="l" t="t" r="r" b="b"/>
              <a:pathLst>
                <a:path w="144" h="109" extrusionOk="0">
                  <a:moveTo>
                    <a:pt x="68" y="1"/>
                  </a:moveTo>
                  <a:cubicBezTo>
                    <a:pt x="23" y="1"/>
                    <a:pt x="1" y="61"/>
                    <a:pt x="31" y="98"/>
                  </a:cubicBezTo>
                  <a:cubicBezTo>
                    <a:pt x="41" y="105"/>
                    <a:pt x="54" y="109"/>
                    <a:pt x="68" y="109"/>
                  </a:cubicBezTo>
                  <a:cubicBezTo>
                    <a:pt x="84" y="109"/>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1853;p24">
              <a:extLst>
                <a:ext uri="{FF2B5EF4-FFF2-40B4-BE49-F238E27FC236}">
                  <a16:creationId xmlns:a16="http://schemas.microsoft.com/office/drawing/2014/main" id="{E4EB746F-2A10-2955-2952-BE036C1D66FB}"/>
                </a:ext>
              </a:extLst>
            </p:cNvPr>
            <p:cNvSpPr/>
            <p:nvPr/>
          </p:nvSpPr>
          <p:spPr>
            <a:xfrm rot="-2922755">
              <a:off x="8963989" y="2796692"/>
              <a:ext cx="17791" cy="13436"/>
            </a:xfrm>
            <a:custGeom>
              <a:avLst/>
              <a:gdLst/>
              <a:ahLst/>
              <a:cxnLst/>
              <a:rect l="l" t="t" r="r" b="b"/>
              <a:pathLst>
                <a:path w="143" h="108" extrusionOk="0">
                  <a:moveTo>
                    <a:pt x="68" y="1"/>
                  </a:moveTo>
                  <a:cubicBezTo>
                    <a:pt x="23" y="1"/>
                    <a:pt x="1" y="61"/>
                    <a:pt x="38" y="90"/>
                  </a:cubicBezTo>
                  <a:cubicBezTo>
                    <a:pt x="49" y="102"/>
                    <a:pt x="62" y="107"/>
                    <a:pt x="76" y="107"/>
                  </a:cubicBezTo>
                  <a:cubicBezTo>
                    <a:pt x="89"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1854;p24">
              <a:extLst>
                <a:ext uri="{FF2B5EF4-FFF2-40B4-BE49-F238E27FC236}">
                  <a16:creationId xmlns:a16="http://schemas.microsoft.com/office/drawing/2014/main" id="{239DABF6-E89E-37C3-A2A8-547CF7FF88CD}"/>
                </a:ext>
              </a:extLst>
            </p:cNvPr>
            <p:cNvSpPr/>
            <p:nvPr/>
          </p:nvSpPr>
          <p:spPr>
            <a:xfrm rot="-2922755">
              <a:off x="8966031" y="281931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1855;p24">
              <a:extLst>
                <a:ext uri="{FF2B5EF4-FFF2-40B4-BE49-F238E27FC236}">
                  <a16:creationId xmlns:a16="http://schemas.microsoft.com/office/drawing/2014/main" id="{F9A64B95-1D2C-5C0E-3B83-A72C6CA3146F}"/>
                </a:ext>
              </a:extLst>
            </p:cNvPr>
            <p:cNvSpPr/>
            <p:nvPr/>
          </p:nvSpPr>
          <p:spPr>
            <a:xfrm rot="-2922755">
              <a:off x="8968532" y="2841143"/>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1856;p24">
              <a:extLst>
                <a:ext uri="{FF2B5EF4-FFF2-40B4-BE49-F238E27FC236}">
                  <a16:creationId xmlns:a16="http://schemas.microsoft.com/office/drawing/2014/main" id="{CCB12174-59A9-03EE-BB83-8D1E1D37CBA8}"/>
                </a:ext>
              </a:extLst>
            </p:cNvPr>
            <p:cNvSpPr/>
            <p:nvPr/>
          </p:nvSpPr>
          <p:spPr>
            <a:xfrm rot="-2922755">
              <a:off x="8970417" y="2863788"/>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1857;p24">
              <a:extLst>
                <a:ext uri="{FF2B5EF4-FFF2-40B4-BE49-F238E27FC236}">
                  <a16:creationId xmlns:a16="http://schemas.microsoft.com/office/drawing/2014/main" id="{228D57B0-8FF3-E36C-DA81-EE38F2B2D9AF}"/>
                </a:ext>
              </a:extLst>
            </p:cNvPr>
            <p:cNvSpPr/>
            <p:nvPr/>
          </p:nvSpPr>
          <p:spPr>
            <a:xfrm rot="-2922755">
              <a:off x="8973169" y="2886547"/>
              <a:ext cx="17791" cy="13436"/>
            </a:xfrm>
            <a:custGeom>
              <a:avLst/>
              <a:gdLst/>
              <a:ahLst/>
              <a:cxnLst/>
              <a:rect l="l" t="t" r="r" b="b"/>
              <a:pathLst>
                <a:path w="143" h="108" extrusionOk="0">
                  <a:moveTo>
                    <a:pt x="68" y="0"/>
                  </a:moveTo>
                  <a:cubicBezTo>
                    <a:pt x="23" y="0"/>
                    <a:pt x="1" y="60"/>
                    <a:pt x="38" y="97"/>
                  </a:cubicBezTo>
                  <a:cubicBezTo>
                    <a:pt x="45" y="104"/>
                    <a:pt x="56" y="108"/>
                    <a:pt x="68" y="108"/>
                  </a:cubicBezTo>
                  <a:cubicBezTo>
                    <a:pt x="84" y="108"/>
                    <a:pt x="101"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1858;p24">
              <a:extLst>
                <a:ext uri="{FF2B5EF4-FFF2-40B4-BE49-F238E27FC236}">
                  <a16:creationId xmlns:a16="http://schemas.microsoft.com/office/drawing/2014/main" id="{92862F97-C4C2-7C1F-455E-F5FDEFC8A66F}"/>
                </a:ext>
              </a:extLst>
            </p:cNvPr>
            <p:cNvSpPr/>
            <p:nvPr/>
          </p:nvSpPr>
          <p:spPr>
            <a:xfrm rot="-2922755">
              <a:off x="8975147" y="2909025"/>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1859;p24">
              <a:extLst>
                <a:ext uri="{FF2B5EF4-FFF2-40B4-BE49-F238E27FC236}">
                  <a16:creationId xmlns:a16="http://schemas.microsoft.com/office/drawing/2014/main" id="{670AAF89-C47B-758B-9A30-C28BA466D7EA}"/>
                </a:ext>
              </a:extLst>
            </p:cNvPr>
            <p:cNvSpPr/>
            <p:nvPr/>
          </p:nvSpPr>
          <p:spPr>
            <a:xfrm rot="-2922755">
              <a:off x="8978039" y="2931721"/>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1860;p24">
              <a:extLst>
                <a:ext uri="{FF2B5EF4-FFF2-40B4-BE49-F238E27FC236}">
                  <a16:creationId xmlns:a16="http://schemas.microsoft.com/office/drawing/2014/main" id="{BA4C9EF9-6834-3871-494E-9829B8E52317}"/>
                </a:ext>
              </a:extLst>
            </p:cNvPr>
            <p:cNvSpPr/>
            <p:nvPr/>
          </p:nvSpPr>
          <p:spPr>
            <a:xfrm rot="-2922755">
              <a:off x="8980035" y="2954360"/>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1861;p24">
              <a:extLst>
                <a:ext uri="{FF2B5EF4-FFF2-40B4-BE49-F238E27FC236}">
                  <a16:creationId xmlns:a16="http://schemas.microsoft.com/office/drawing/2014/main" id="{2E8E5811-0EDF-31DF-AF8A-509500397D66}"/>
                </a:ext>
              </a:extLst>
            </p:cNvPr>
            <p:cNvSpPr/>
            <p:nvPr/>
          </p:nvSpPr>
          <p:spPr>
            <a:xfrm rot="-2922755">
              <a:off x="9032316" y="2637984"/>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1862;p24">
              <a:extLst>
                <a:ext uri="{FF2B5EF4-FFF2-40B4-BE49-F238E27FC236}">
                  <a16:creationId xmlns:a16="http://schemas.microsoft.com/office/drawing/2014/main" id="{98E951B6-8542-D4D7-0BD5-3B3BE005D9AD}"/>
                </a:ext>
              </a:extLst>
            </p:cNvPr>
            <p:cNvSpPr/>
            <p:nvPr/>
          </p:nvSpPr>
          <p:spPr>
            <a:xfrm rot="-2922755">
              <a:off x="9069127" y="3003418"/>
              <a:ext cx="50386" cy="37448"/>
            </a:xfrm>
            <a:custGeom>
              <a:avLst/>
              <a:gdLst/>
              <a:ahLst/>
              <a:cxnLst/>
              <a:rect l="l" t="t" r="r" b="b"/>
              <a:pathLst>
                <a:path w="405" h="301" extrusionOk="0">
                  <a:moveTo>
                    <a:pt x="195" y="0"/>
                  </a:moveTo>
                  <a:cubicBezTo>
                    <a:pt x="68" y="8"/>
                    <a:pt x="0" y="172"/>
                    <a:pt x="98" y="262"/>
                  </a:cubicBezTo>
                  <a:cubicBezTo>
                    <a:pt x="130" y="288"/>
                    <a:pt x="168" y="301"/>
                    <a:pt x="205" y="301"/>
                  </a:cubicBezTo>
                  <a:cubicBezTo>
                    <a:pt x="245" y="301"/>
                    <a:pt x="284" y="286"/>
                    <a:pt x="315" y="255"/>
                  </a:cubicBezTo>
                  <a:cubicBezTo>
                    <a:pt x="404"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1863;p24">
              <a:extLst>
                <a:ext uri="{FF2B5EF4-FFF2-40B4-BE49-F238E27FC236}">
                  <a16:creationId xmlns:a16="http://schemas.microsoft.com/office/drawing/2014/main" id="{360F69BB-A3C9-3D20-6A36-265AB56C9016}"/>
                </a:ext>
              </a:extLst>
            </p:cNvPr>
            <p:cNvSpPr/>
            <p:nvPr/>
          </p:nvSpPr>
          <p:spPr>
            <a:xfrm rot="-2922755">
              <a:off x="9051406" y="2685560"/>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1864;p24">
              <a:extLst>
                <a:ext uri="{FF2B5EF4-FFF2-40B4-BE49-F238E27FC236}">
                  <a16:creationId xmlns:a16="http://schemas.microsoft.com/office/drawing/2014/main" id="{F9EFF9C1-EF9B-5EFC-EDCD-7BE0D6D91E45}"/>
                </a:ext>
              </a:extLst>
            </p:cNvPr>
            <p:cNvSpPr/>
            <p:nvPr/>
          </p:nvSpPr>
          <p:spPr>
            <a:xfrm rot="-2922755">
              <a:off x="9054538" y="2712123"/>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1865;p24">
              <a:extLst>
                <a:ext uri="{FF2B5EF4-FFF2-40B4-BE49-F238E27FC236}">
                  <a16:creationId xmlns:a16="http://schemas.microsoft.com/office/drawing/2014/main" id="{8AA49506-68CE-F8B9-F16D-589662BC54EA}"/>
                </a:ext>
              </a:extLst>
            </p:cNvPr>
            <p:cNvSpPr/>
            <p:nvPr/>
          </p:nvSpPr>
          <p:spPr>
            <a:xfrm rot="-2922755">
              <a:off x="9057205" y="2739429"/>
              <a:ext cx="18413" cy="13561"/>
            </a:xfrm>
            <a:custGeom>
              <a:avLst/>
              <a:gdLst/>
              <a:ahLst/>
              <a:cxnLst/>
              <a:rect l="l" t="t" r="r" b="b"/>
              <a:pathLst>
                <a:path w="148" h="109" extrusionOk="0">
                  <a:moveTo>
                    <a:pt x="83" y="1"/>
                  </a:moveTo>
                  <a:cubicBezTo>
                    <a:pt x="80" y="1"/>
                    <a:pt x="78" y="1"/>
                    <a:pt x="75" y="2"/>
                  </a:cubicBezTo>
                  <a:cubicBezTo>
                    <a:pt x="23" y="2"/>
                    <a:pt x="0" y="62"/>
                    <a:pt x="37" y="91"/>
                  </a:cubicBezTo>
                  <a:cubicBezTo>
                    <a:pt x="49" y="103"/>
                    <a:pt x="62" y="108"/>
                    <a:pt x="75" y="108"/>
                  </a:cubicBezTo>
                  <a:cubicBezTo>
                    <a:pt x="88" y="108"/>
                    <a:pt x="101" y="103"/>
                    <a:pt x="112"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1866;p24">
              <a:extLst>
                <a:ext uri="{FF2B5EF4-FFF2-40B4-BE49-F238E27FC236}">
                  <a16:creationId xmlns:a16="http://schemas.microsoft.com/office/drawing/2014/main" id="{E09CE90D-53A9-2A37-8518-218187A4DCA5}"/>
                </a:ext>
              </a:extLst>
            </p:cNvPr>
            <p:cNvSpPr/>
            <p:nvPr/>
          </p:nvSpPr>
          <p:spPr>
            <a:xfrm rot="-2922755">
              <a:off x="9060317" y="276607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1867;p24">
              <a:extLst>
                <a:ext uri="{FF2B5EF4-FFF2-40B4-BE49-F238E27FC236}">
                  <a16:creationId xmlns:a16="http://schemas.microsoft.com/office/drawing/2014/main" id="{01012D92-A2B2-C262-62DB-57C5D0625477}"/>
                </a:ext>
              </a:extLst>
            </p:cNvPr>
            <p:cNvSpPr/>
            <p:nvPr/>
          </p:nvSpPr>
          <p:spPr>
            <a:xfrm rot="-2922755">
              <a:off x="9062783" y="279293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1868;p24">
              <a:extLst>
                <a:ext uri="{FF2B5EF4-FFF2-40B4-BE49-F238E27FC236}">
                  <a16:creationId xmlns:a16="http://schemas.microsoft.com/office/drawing/2014/main" id="{007D925E-3965-3F08-9531-51D031B9417E}"/>
                </a:ext>
              </a:extLst>
            </p:cNvPr>
            <p:cNvSpPr/>
            <p:nvPr/>
          </p:nvSpPr>
          <p:spPr>
            <a:xfrm rot="-2922755">
              <a:off x="9064981" y="281948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1869;p24">
              <a:extLst>
                <a:ext uri="{FF2B5EF4-FFF2-40B4-BE49-F238E27FC236}">
                  <a16:creationId xmlns:a16="http://schemas.microsoft.com/office/drawing/2014/main" id="{F21E4F8E-EA77-AAE2-659F-9BFEB880257F}"/>
                </a:ext>
              </a:extLst>
            </p:cNvPr>
            <p:cNvSpPr/>
            <p:nvPr/>
          </p:nvSpPr>
          <p:spPr>
            <a:xfrm rot="-2922755">
              <a:off x="9068264" y="2845977"/>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1870;p24">
              <a:extLst>
                <a:ext uri="{FF2B5EF4-FFF2-40B4-BE49-F238E27FC236}">
                  <a16:creationId xmlns:a16="http://schemas.microsoft.com/office/drawing/2014/main" id="{8A0AC49E-0F9A-9405-14F0-8B7F31D55C1C}"/>
                </a:ext>
              </a:extLst>
            </p:cNvPr>
            <p:cNvSpPr/>
            <p:nvPr/>
          </p:nvSpPr>
          <p:spPr>
            <a:xfrm rot="-2922755">
              <a:off x="9070458" y="2872514"/>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5" y="103"/>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1871;p24">
              <a:extLst>
                <a:ext uri="{FF2B5EF4-FFF2-40B4-BE49-F238E27FC236}">
                  <a16:creationId xmlns:a16="http://schemas.microsoft.com/office/drawing/2014/main" id="{0C615E38-306A-A009-680E-5C32472FF66B}"/>
                </a:ext>
              </a:extLst>
            </p:cNvPr>
            <p:cNvSpPr/>
            <p:nvPr/>
          </p:nvSpPr>
          <p:spPr>
            <a:xfrm rot="-2922755">
              <a:off x="9073647" y="2899051"/>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1872;p24">
              <a:extLst>
                <a:ext uri="{FF2B5EF4-FFF2-40B4-BE49-F238E27FC236}">
                  <a16:creationId xmlns:a16="http://schemas.microsoft.com/office/drawing/2014/main" id="{4C758B59-62C5-7203-61E6-1826993E1342}"/>
                </a:ext>
              </a:extLst>
            </p:cNvPr>
            <p:cNvSpPr/>
            <p:nvPr/>
          </p:nvSpPr>
          <p:spPr>
            <a:xfrm rot="-2922755">
              <a:off x="9075888" y="2925692"/>
              <a:ext cx="18786" cy="13436"/>
            </a:xfrm>
            <a:custGeom>
              <a:avLst/>
              <a:gdLst/>
              <a:ahLst/>
              <a:cxnLst/>
              <a:rect l="l" t="t" r="r" b="b"/>
              <a:pathLst>
                <a:path w="151" h="108" extrusionOk="0">
                  <a:moveTo>
                    <a:pt x="75" y="0"/>
                  </a:moveTo>
                  <a:cubicBezTo>
                    <a:pt x="23" y="0"/>
                    <a:pt x="1" y="60"/>
                    <a:pt x="38" y="97"/>
                  </a:cubicBezTo>
                  <a:cubicBezTo>
                    <a:pt x="48" y="104"/>
                    <a:pt x="60"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1873;p24">
              <a:extLst>
                <a:ext uri="{FF2B5EF4-FFF2-40B4-BE49-F238E27FC236}">
                  <a16:creationId xmlns:a16="http://schemas.microsoft.com/office/drawing/2014/main" id="{BD1005E8-990B-926B-9859-4877A613A6DA}"/>
                </a:ext>
              </a:extLst>
            </p:cNvPr>
            <p:cNvSpPr/>
            <p:nvPr/>
          </p:nvSpPr>
          <p:spPr>
            <a:xfrm rot="-2922755">
              <a:off x="9079264" y="2952145"/>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1874;p24">
              <a:extLst>
                <a:ext uri="{FF2B5EF4-FFF2-40B4-BE49-F238E27FC236}">
                  <a16:creationId xmlns:a16="http://schemas.microsoft.com/office/drawing/2014/main" id="{AFB0E99F-09F9-E891-0A95-B652FCB7D1E9}"/>
                </a:ext>
              </a:extLst>
            </p:cNvPr>
            <p:cNvSpPr/>
            <p:nvPr/>
          </p:nvSpPr>
          <p:spPr>
            <a:xfrm rot="-2922755">
              <a:off x="9081627" y="2979056"/>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1875;p24">
              <a:extLst>
                <a:ext uri="{FF2B5EF4-FFF2-40B4-BE49-F238E27FC236}">
                  <a16:creationId xmlns:a16="http://schemas.microsoft.com/office/drawing/2014/main" id="{8E9D4D47-ACFB-0852-774D-7E5FB4FBFB93}"/>
                </a:ext>
              </a:extLst>
            </p:cNvPr>
            <p:cNvSpPr/>
            <p:nvPr/>
          </p:nvSpPr>
          <p:spPr>
            <a:xfrm rot="-2922755">
              <a:off x="9140327" y="2613785"/>
              <a:ext cx="49266" cy="37572"/>
            </a:xfrm>
            <a:custGeom>
              <a:avLst/>
              <a:gdLst/>
              <a:ahLst/>
              <a:cxnLst/>
              <a:rect l="l" t="t" r="r" b="b"/>
              <a:pathLst>
                <a:path w="396" h="302" extrusionOk="0">
                  <a:moveTo>
                    <a:pt x="204" y="1"/>
                  </a:moveTo>
                  <a:cubicBezTo>
                    <a:pt x="201" y="1"/>
                    <a:pt x="198" y="1"/>
                    <a:pt x="195" y="1"/>
                  </a:cubicBezTo>
                  <a:cubicBezTo>
                    <a:pt x="60" y="8"/>
                    <a:pt x="0" y="166"/>
                    <a:pt x="98" y="263"/>
                  </a:cubicBezTo>
                  <a:cubicBezTo>
                    <a:pt x="127" y="288"/>
                    <a:pt x="164" y="301"/>
                    <a:pt x="202" y="301"/>
                  </a:cubicBezTo>
                  <a:cubicBezTo>
                    <a:pt x="241" y="301"/>
                    <a:pt x="280" y="286"/>
                    <a:pt x="307" y="255"/>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1876;p24">
              <a:extLst>
                <a:ext uri="{FF2B5EF4-FFF2-40B4-BE49-F238E27FC236}">
                  <a16:creationId xmlns:a16="http://schemas.microsoft.com/office/drawing/2014/main" id="{2722EFB7-0950-C0A7-2CA3-8CC068EE04C3}"/>
                </a:ext>
              </a:extLst>
            </p:cNvPr>
            <p:cNvSpPr/>
            <p:nvPr/>
          </p:nvSpPr>
          <p:spPr>
            <a:xfrm rot="-2922755">
              <a:off x="9183267" y="3036101"/>
              <a:ext cx="49266" cy="36950"/>
            </a:xfrm>
            <a:custGeom>
              <a:avLst/>
              <a:gdLst/>
              <a:ahLst/>
              <a:cxnLst/>
              <a:rect l="l" t="t" r="r" b="b"/>
              <a:pathLst>
                <a:path w="396" h="297" extrusionOk="0">
                  <a:moveTo>
                    <a:pt x="205" y="1"/>
                  </a:moveTo>
                  <a:cubicBezTo>
                    <a:pt x="202" y="1"/>
                    <a:pt x="199" y="1"/>
                    <a:pt x="196" y="1"/>
                  </a:cubicBezTo>
                  <a:cubicBezTo>
                    <a:pt x="61" y="1"/>
                    <a:pt x="1" y="166"/>
                    <a:pt x="98" y="256"/>
                  </a:cubicBezTo>
                  <a:cubicBezTo>
                    <a:pt x="126" y="284"/>
                    <a:pt x="163" y="297"/>
                    <a:pt x="199" y="297"/>
                  </a:cubicBezTo>
                  <a:cubicBezTo>
                    <a:pt x="240" y="297"/>
                    <a:pt x="280" y="280"/>
                    <a:pt x="308" y="248"/>
                  </a:cubicBezTo>
                  <a:cubicBezTo>
                    <a:pt x="396" y="153"/>
                    <a:pt x="333"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1877;p24">
              <a:extLst>
                <a:ext uri="{FF2B5EF4-FFF2-40B4-BE49-F238E27FC236}">
                  <a16:creationId xmlns:a16="http://schemas.microsoft.com/office/drawing/2014/main" id="{157F1452-AB68-3A3D-6D31-B481B7E459C3}"/>
                </a:ext>
              </a:extLst>
            </p:cNvPr>
            <p:cNvSpPr/>
            <p:nvPr/>
          </p:nvSpPr>
          <p:spPr>
            <a:xfrm rot="-2922755">
              <a:off x="9160198" y="2667874"/>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1878;p24">
              <a:extLst>
                <a:ext uri="{FF2B5EF4-FFF2-40B4-BE49-F238E27FC236}">
                  <a16:creationId xmlns:a16="http://schemas.microsoft.com/office/drawing/2014/main" id="{05F49C31-4821-09BE-A858-756BCBD702CB}"/>
                </a:ext>
              </a:extLst>
            </p:cNvPr>
            <p:cNvSpPr/>
            <p:nvPr/>
          </p:nvSpPr>
          <p:spPr>
            <a:xfrm rot="-2922755">
              <a:off x="9162736" y="2698232"/>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1879;p24">
              <a:extLst>
                <a:ext uri="{FF2B5EF4-FFF2-40B4-BE49-F238E27FC236}">
                  <a16:creationId xmlns:a16="http://schemas.microsoft.com/office/drawing/2014/main" id="{20249121-27AB-C049-6DE0-58384B2BEAAE}"/>
                </a:ext>
              </a:extLst>
            </p:cNvPr>
            <p:cNvSpPr/>
            <p:nvPr/>
          </p:nvSpPr>
          <p:spPr>
            <a:xfrm rot="-2922755">
              <a:off x="9166447" y="2728634"/>
              <a:ext cx="17915" cy="14307"/>
            </a:xfrm>
            <a:custGeom>
              <a:avLst/>
              <a:gdLst/>
              <a:ahLst/>
              <a:cxnLst/>
              <a:rect l="l" t="t" r="r" b="b"/>
              <a:pathLst>
                <a:path w="144" h="115" extrusionOk="0">
                  <a:moveTo>
                    <a:pt x="68" y="0"/>
                  </a:moveTo>
                  <a:cubicBezTo>
                    <a:pt x="23" y="8"/>
                    <a:pt x="1" y="68"/>
                    <a:pt x="38" y="98"/>
                  </a:cubicBezTo>
                  <a:cubicBezTo>
                    <a:pt x="49" y="109"/>
                    <a:pt x="63"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1880;p24">
              <a:extLst>
                <a:ext uri="{FF2B5EF4-FFF2-40B4-BE49-F238E27FC236}">
                  <a16:creationId xmlns:a16="http://schemas.microsoft.com/office/drawing/2014/main" id="{A3C07557-03F7-41AD-9975-EF0526197A88}"/>
                </a:ext>
              </a:extLst>
            </p:cNvPr>
            <p:cNvSpPr/>
            <p:nvPr/>
          </p:nvSpPr>
          <p:spPr>
            <a:xfrm rot="-2922755">
              <a:off x="9169333" y="2759886"/>
              <a:ext cx="18786" cy="13436"/>
            </a:xfrm>
            <a:custGeom>
              <a:avLst/>
              <a:gdLst/>
              <a:ahLst/>
              <a:cxnLst/>
              <a:rect l="l" t="t" r="r" b="b"/>
              <a:pathLst>
                <a:path w="151" h="108" extrusionOk="0">
                  <a:moveTo>
                    <a:pt x="76" y="1"/>
                  </a:moveTo>
                  <a:cubicBezTo>
                    <a:pt x="23" y="1"/>
                    <a:pt x="1" y="61"/>
                    <a:pt x="38" y="90"/>
                  </a:cubicBezTo>
                  <a:cubicBezTo>
                    <a:pt x="49" y="102"/>
                    <a:pt x="64" y="107"/>
                    <a:pt x="78" y="107"/>
                  </a:cubicBezTo>
                  <a:cubicBezTo>
                    <a:pt x="92" y="107"/>
                    <a:pt x="105" y="102"/>
                    <a:pt x="113" y="90"/>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1881;p24">
              <a:extLst>
                <a:ext uri="{FF2B5EF4-FFF2-40B4-BE49-F238E27FC236}">
                  <a16:creationId xmlns:a16="http://schemas.microsoft.com/office/drawing/2014/main" id="{73260AE1-0C1D-194D-2255-E1214D747282}"/>
                </a:ext>
              </a:extLst>
            </p:cNvPr>
            <p:cNvSpPr/>
            <p:nvPr/>
          </p:nvSpPr>
          <p:spPr>
            <a:xfrm rot="-2922755">
              <a:off x="9172810" y="2790393"/>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2"/>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1882;p24">
              <a:extLst>
                <a:ext uri="{FF2B5EF4-FFF2-40B4-BE49-F238E27FC236}">
                  <a16:creationId xmlns:a16="http://schemas.microsoft.com/office/drawing/2014/main" id="{58DB65E2-A7E4-5A6C-1AF1-91E9C6642984}"/>
                </a:ext>
              </a:extLst>
            </p:cNvPr>
            <p:cNvSpPr/>
            <p:nvPr/>
          </p:nvSpPr>
          <p:spPr>
            <a:xfrm rot="-2922755">
              <a:off x="9175751" y="2821019"/>
              <a:ext cx="17915" cy="14432"/>
            </a:xfrm>
            <a:custGeom>
              <a:avLst/>
              <a:gdLst/>
              <a:ahLst/>
              <a:cxnLst/>
              <a:rect l="l" t="t" r="r" b="b"/>
              <a:pathLst>
                <a:path w="144" h="116"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1883;p24">
              <a:extLst>
                <a:ext uri="{FF2B5EF4-FFF2-40B4-BE49-F238E27FC236}">
                  <a16:creationId xmlns:a16="http://schemas.microsoft.com/office/drawing/2014/main" id="{8891F366-22BB-5842-93FF-EAF9C28053D9}"/>
                </a:ext>
              </a:extLst>
            </p:cNvPr>
            <p:cNvSpPr/>
            <p:nvPr/>
          </p:nvSpPr>
          <p:spPr>
            <a:xfrm rot="-2922755">
              <a:off x="9179463" y="2852021"/>
              <a:ext cx="17791" cy="13312"/>
            </a:xfrm>
            <a:custGeom>
              <a:avLst/>
              <a:gdLst/>
              <a:ahLst/>
              <a:cxnLst/>
              <a:rect l="l" t="t" r="r" b="b"/>
              <a:pathLst>
                <a:path w="143" h="107" extrusionOk="0">
                  <a:moveTo>
                    <a:pt x="67" y="0"/>
                  </a:moveTo>
                  <a:cubicBezTo>
                    <a:pt x="15" y="0"/>
                    <a:pt x="0" y="60"/>
                    <a:pt x="30" y="90"/>
                  </a:cubicBezTo>
                  <a:cubicBezTo>
                    <a:pt x="41" y="101"/>
                    <a:pt x="56" y="107"/>
                    <a:pt x="71" y="107"/>
                  </a:cubicBezTo>
                  <a:cubicBezTo>
                    <a:pt x="86" y="107"/>
                    <a:pt x="101" y="101"/>
                    <a:pt x="112" y="90"/>
                  </a:cubicBezTo>
                  <a:cubicBezTo>
                    <a:pt x="142" y="52"/>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1884;p24">
              <a:extLst>
                <a:ext uri="{FF2B5EF4-FFF2-40B4-BE49-F238E27FC236}">
                  <a16:creationId xmlns:a16="http://schemas.microsoft.com/office/drawing/2014/main" id="{350FF117-12E6-EAA6-977F-6888790113FA}"/>
                </a:ext>
              </a:extLst>
            </p:cNvPr>
            <p:cNvSpPr/>
            <p:nvPr/>
          </p:nvSpPr>
          <p:spPr>
            <a:xfrm rot="-2922755">
              <a:off x="9182067" y="2882800"/>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1885;p24">
              <a:extLst>
                <a:ext uri="{FF2B5EF4-FFF2-40B4-BE49-F238E27FC236}">
                  <a16:creationId xmlns:a16="http://schemas.microsoft.com/office/drawing/2014/main" id="{CA94D59E-F317-5A20-52BC-33FFEE76CAA8}"/>
                </a:ext>
              </a:extLst>
            </p:cNvPr>
            <p:cNvSpPr/>
            <p:nvPr/>
          </p:nvSpPr>
          <p:spPr>
            <a:xfrm rot="-2922755">
              <a:off x="9184907" y="2913202"/>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1886;p24">
              <a:extLst>
                <a:ext uri="{FF2B5EF4-FFF2-40B4-BE49-F238E27FC236}">
                  <a16:creationId xmlns:a16="http://schemas.microsoft.com/office/drawing/2014/main" id="{96189F3C-3178-6BF7-FAD2-24682AC0BD96}"/>
                </a:ext>
              </a:extLst>
            </p:cNvPr>
            <p:cNvSpPr/>
            <p:nvPr/>
          </p:nvSpPr>
          <p:spPr>
            <a:xfrm rot="-2922755">
              <a:off x="9188767" y="2944407"/>
              <a:ext cx="17791" cy="13436"/>
            </a:xfrm>
            <a:custGeom>
              <a:avLst/>
              <a:gdLst/>
              <a:ahLst/>
              <a:cxnLst/>
              <a:rect l="l" t="t" r="r" b="b"/>
              <a:pathLst>
                <a:path w="143" h="108" extrusionOk="0">
                  <a:moveTo>
                    <a:pt x="67" y="1"/>
                  </a:moveTo>
                  <a:cubicBezTo>
                    <a:pt x="23" y="1"/>
                    <a:pt x="0" y="60"/>
                    <a:pt x="38" y="90"/>
                  </a:cubicBezTo>
                  <a:cubicBezTo>
                    <a:pt x="45" y="102"/>
                    <a:pt x="58" y="107"/>
                    <a:pt x="72" y="107"/>
                  </a:cubicBezTo>
                  <a:cubicBezTo>
                    <a:pt x="86"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1887;p24">
              <a:extLst>
                <a:ext uri="{FF2B5EF4-FFF2-40B4-BE49-F238E27FC236}">
                  <a16:creationId xmlns:a16="http://schemas.microsoft.com/office/drawing/2014/main" id="{3DD4E46E-9641-7FDC-FCBC-199B62E91B77}"/>
                </a:ext>
              </a:extLst>
            </p:cNvPr>
            <p:cNvSpPr/>
            <p:nvPr/>
          </p:nvSpPr>
          <p:spPr>
            <a:xfrm rot="-2922755">
              <a:off x="9191223" y="297498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1888;p24">
              <a:extLst>
                <a:ext uri="{FF2B5EF4-FFF2-40B4-BE49-F238E27FC236}">
                  <a16:creationId xmlns:a16="http://schemas.microsoft.com/office/drawing/2014/main" id="{6E951C8F-97E6-1F53-5F52-27962816E52E}"/>
                </a:ext>
              </a:extLst>
            </p:cNvPr>
            <p:cNvSpPr/>
            <p:nvPr/>
          </p:nvSpPr>
          <p:spPr>
            <a:xfrm rot="-2922755">
              <a:off x="9194990" y="300523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1889;p24">
              <a:extLst>
                <a:ext uri="{FF2B5EF4-FFF2-40B4-BE49-F238E27FC236}">
                  <a16:creationId xmlns:a16="http://schemas.microsoft.com/office/drawing/2014/main" id="{A7238EBE-40CB-9B3E-DF7E-834386E4A994}"/>
                </a:ext>
              </a:extLst>
            </p:cNvPr>
            <p:cNvSpPr/>
            <p:nvPr/>
          </p:nvSpPr>
          <p:spPr>
            <a:xfrm rot="-2922755">
              <a:off x="9260825" y="2591807"/>
              <a:ext cx="50137" cy="37448"/>
            </a:xfrm>
            <a:custGeom>
              <a:avLst/>
              <a:gdLst/>
              <a:ahLst/>
              <a:cxnLst/>
              <a:rect l="l" t="t" r="r" b="b"/>
              <a:pathLst>
                <a:path w="403" h="301" extrusionOk="0">
                  <a:moveTo>
                    <a:pt x="204" y="0"/>
                  </a:moveTo>
                  <a:cubicBezTo>
                    <a:pt x="201" y="0"/>
                    <a:pt x="198" y="0"/>
                    <a:pt x="195" y="1"/>
                  </a:cubicBezTo>
                  <a:cubicBezTo>
                    <a:pt x="60" y="8"/>
                    <a:pt x="1" y="165"/>
                    <a:pt x="98" y="263"/>
                  </a:cubicBezTo>
                  <a:cubicBezTo>
                    <a:pt x="126" y="287"/>
                    <a:pt x="162" y="300"/>
                    <a:pt x="199" y="300"/>
                  </a:cubicBezTo>
                  <a:cubicBezTo>
                    <a:pt x="241" y="300"/>
                    <a:pt x="283" y="283"/>
                    <a:pt x="315" y="248"/>
                  </a:cubicBezTo>
                  <a:cubicBezTo>
                    <a:pt x="403" y="153"/>
                    <a:pt x="333"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1890;p24">
              <a:extLst>
                <a:ext uri="{FF2B5EF4-FFF2-40B4-BE49-F238E27FC236}">
                  <a16:creationId xmlns:a16="http://schemas.microsoft.com/office/drawing/2014/main" id="{3538E8B4-3689-FA44-916F-6D9134056EC1}"/>
                </a:ext>
              </a:extLst>
            </p:cNvPr>
            <p:cNvSpPr/>
            <p:nvPr/>
          </p:nvSpPr>
          <p:spPr>
            <a:xfrm rot="-2922755">
              <a:off x="9309687" y="3069620"/>
              <a:ext cx="50386" cy="37448"/>
            </a:xfrm>
            <a:custGeom>
              <a:avLst/>
              <a:gdLst/>
              <a:ahLst/>
              <a:cxnLst/>
              <a:rect l="l" t="t" r="r" b="b"/>
              <a:pathLst>
                <a:path w="405" h="301" extrusionOk="0">
                  <a:moveTo>
                    <a:pt x="195" y="0"/>
                  </a:moveTo>
                  <a:cubicBezTo>
                    <a:pt x="60" y="8"/>
                    <a:pt x="0" y="172"/>
                    <a:pt x="97" y="262"/>
                  </a:cubicBezTo>
                  <a:cubicBezTo>
                    <a:pt x="126" y="288"/>
                    <a:pt x="164" y="301"/>
                    <a:pt x="202" y="301"/>
                  </a:cubicBezTo>
                  <a:cubicBezTo>
                    <a:pt x="243" y="301"/>
                    <a:pt x="283" y="286"/>
                    <a:pt x="314" y="255"/>
                  </a:cubicBezTo>
                  <a:cubicBezTo>
                    <a:pt x="404" y="157"/>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1891;p24">
              <a:extLst>
                <a:ext uri="{FF2B5EF4-FFF2-40B4-BE49-F238E27FC236}">
                  <a16:creationId xmlns:a16="http://schemas.microsoft.com/office/drawing/2014/main" id="{3CDED254-95DE-65A4-436B-6E7C786729CC}"/>
                </a:ext>
              </a:extLst>
            </p:cNvPr>
            <p:cNvSpPr/>
            <p:nvPr/>
          </p:nvSpPr>
          <p:spPr>
            <a:xfrm rot="-2922755">
              <a:off x="9281890" y="2650597"/>
              <a:ext cx="17791" cy="13561"/>
            </a:xfrm>
            <a:custGeom>
              <a:avLst/>
              <a:gdLst/>
              <a:ahLst/>
              <a:cxnLst/>
              <a:rect l="l" t="t" r="r" b="b"/>
              <a:pathLst>
                <a:path w="143" h="109" extrusionOk="0">
                  <a:moveTo>
                    <a:pt x="68" y="1"/>
                  </a:moveTo>
                  <a:cubicBezTo>
                    <a:pt x="15" y="1"/>
                    <a:pt x="0" y="61"/>
                    <a:pt x="30" y="98"/>
                  </a:cubicBezTo>
                  <a:cubicBezTo>
                    <a:pt x="40" y="105"/>
                    <a:pt x="53" y="109"/>
                    <a:pt x="66" y="109"/>
                  </a:cubicBezTo>
                  <a:cubicBezTo>
                    <a:pt x="82" y="109"/>
                    <a:pt x="97" y="103"/>
                    <a:pt x="105" y="91"/>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1892;p24">
              <a:extLst>
                <a:ext uri="{FF2B5EF4-FFF2-40B4-BE49-F238E27FC236}">
                  <a16:creationId xmlns:a16="http://schemas.microsoft.com/office/drawing/2014/main" id="{6990155E-CBE0-98A0-0014-867E04E7CFC2}"/>
                </a:ext>
              </a:extLst>
            </p:cNvPr>
            <p:cNvSpPr/>
            <p:nvPr/>
          </p:nvSpPr>
          <p:spPr>
            <a:xfrm rot="-2922755">
              <a:off x="9285441" y="2686031"/>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1893;p24">
              <a:extLst>
                <a:ext uri="{FF2B5EF4-FFF2-40B4-BE49-F238E27FC236}">
                  <a16:creationId xmlns:a16="http://schemas.microsoft.com/office/drawing/2014/main" id="{12252207-FC90-0C9C-D56C-70655E9BC6F7}"/>
                </a:ext>
              </a:extLst>
            </p:cNvPr>
            <p:cNvSpPr/>
            <p:nvPr/>
          </p:nvSpPr>
          <p:spPr>
            <a:xfrm rot="-2922755">
              <a:off x="9288360" y="2720441"/>
              <a:ext cx="18786" cy="13934"/>
            </a:xfrm>
            <a:custGeom>
              <a:avLst/>
              <a:gdLst/>
              <a:ahLst/>
              <a:cxnLst/>
              <a:rect l="l" t="t" r="r" b="b"/>
              <a:pathLst>
                <a:path w="151" h="112" extrusionOk="0">
                  <a:moveTo>
                    <a:pt x="76" y="1"/>
                  </a:moveTo>
                  <a:cubicBezTo>
                    <a:pt x="23" y="8"/>
                    <a:pt x="1" y="61"/>
                    <a:pt x="38" y="98"/>
                  </a:cubicBezTo>
                  <a:cubicBezTo>
                    <a:pt x="48" y="107"/>
                    <a:pt x="60" y="112"/>
                    <a:pt x="72" y="112"/>
                  </a:cubicBezTo>
                  <a:cubicBezTo>
                    <a:pt x="88" y="112"/>
                    <a:pt x="105" y="104"/>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1894;p24">
              <a:extLst>
                <a:ext uri="{FF2B5EF4-FFF2-40B4-BE49-F238E27FC236}">
                  <a16:creationId xmlns:a16="http://schemas.microsoft.com/office/drawing/2014/main" id="{536B1B7D-8DB6-4907-3EC1-61E4E7C2895F}"/>
                </a:ext>
              </a:extLst>
            </p:cNvPr>
            <p:cNvSpPr/>
            <p:nvPr/>
          </p:nvSpPr>
          <p:spPr>
            <a:xfrm rot="-2922755">
              <a:off x="9292555" y="2755595"/>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1895;p24">
              <a:extLst>
                <a:ext uri="{FF2B5EF4-FFF2-40B4-BE49-F238E27FC236}">
                  <a16:creationId xmlns:a16="http://schemas.microsoft.com/office/drawing/2014/main" id="{106B809F-15DE-0776-8EE3-C60EE9771FFD}"/>
                </a:ext>
              </a:extLst>
            </p:cNvPr>
            <p:cNvSpPr/>
            <p:nvPr/>
          </p:nvSpPr>
          <p:spPr>
            <a:xfrm rot="-2922755">
              <a:off x="9295760" y="2789864"/>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1896;p24">
              <a:extLst>
                <a:ext uri="{FF2B5EF4-FFF2-40B4-BE49-F238E27FC236}">
                  <a16:creationId xmlns:a16="http://schemas.microsoft.com/office/drawing/2014/main" id="{220D6271-A66E-175A-BE24-7B84AEF1C1B2}"/>
                </a:ext>
              </a:extLst>
            </p:cNvPr>
            <p:cNvSpPr/>
            <p:nvPr/>
          </p:nvSpPr>
          <p:spPr>
            <a:xfrm rot="-2922755">
              <a:off x="9299815" y="2824957"/>
              <a:ext cx="17791" cy="13561"/>
            </a:xfrm>
            <a:custGeom>
              <a:avLst/>
              <a:gdLst/>
              <a:ahLst/>
              <a:cxnLst/>
              <a:rect l="l" t="t" r="r" b="b"/>
              <a:pathLst>
                <a:path w="143" h="109" extrusionOk="0">
                  <a:moveTo>
                    <a:pt x="67" y="1"/>
                  </a:moveTo>
                  <a:cubicBezTo>
                    <a:pt x="15" y="1"/>
                    <a:pt x="0" y="61"/>
                    <a:pt x="30" y="98"/>
                  </a:cubicBezTo>
                  <a:cubicBezTo>
                    <a:pt x="40" y="105"/>
                    <a:pt x="53" y="109"/>
                    <a:pt x="67" y="109"/>
                  </a:cubicBezTo>
                  <a:cubicBezTo>
                    <a:pt x="83" y="109"/>
                    <a:pt x="100" y="103"/>
                    <a:pt x="112" y="91"/>
                  </a:cubicBezTo>
                  <a:cubicBezTo>
                    <a:pt x="142" y="53"/>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1897;p24">
              <a:extLst>
                <a:ext uri="{FF2B5EF4-FFF2-40B4-BE49-F238E27FC236}">
                  <a16:creationId xmlns:a16="http://schemas.microsoft.com/office/drawing/2014/main" id="{A9274290-D3EF-E906-117C-67303A665B94}"/>
                </a:ext>
              </a:extLst>
            </p:cNvPr>
            <p:cNvSpPr/>
            <p:nvPr/>
          </p:nvSpPr>
          <p:spPr>
            <a:xfrm rot="-2922755">
              <a:off x="9303387" y="2860438"/>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1898;p24">
              <a:extLst>
                <a:ext uri="{FF2B5EF4-FFF2-40B4-BE49-F238E27FC236}">
                  <a16:creationId xmlns:a16="http://schemas.microsoft.com/office/drawing/2014/main" id="{F79B3299-3A5E-3475-77F5-A335B6B0EBD8}"/>
                </a:ext>
              </a:extLst>
            </p:cNvPr>
            <p:cNvSpPr/>
            <p:nvPr/>
          </p:nvSpPr>
          <p:spPr>
            <a:xfrm rot="-2922755">
              <a:off x="9306145" y="2894865"/>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1899;p24">
              <a:extLst>
                <a:ext uri="{FF2B5EF4-FFF2-40B4-BE49-F238E27FC236}">
                  <a16:creationId xmlns:a16="http://schemas.microsoft.com/office/drawing/2014/main" id="{7642F09D-6196-5450-DE71-E3D9F3E26B34}"/>
                </a:ext>
              </a:extLst>
            </p:cNvPr>
            <p:cNvSpPr/>
            <p:nvPr/>
          </p:nvSpPr>
          <p:spPr>
            <a:xfrm rot="-2922755">
              <a:off x="9310476" y="2929946"/>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1900;p24">
              <a:extLst>
                <a:ext uri="{FF2B5EF4-FFF2-40B4-BE49-F238E27FC236}">
                  <a16:creationId xmlns:a16="http://schemas.microsoft.com/office/drawing/2014/main" id="{6C70AD7F-BE14-E571-0A11-9F51B9E825A7}"/>
                </a:ext>
              </a:extLst>
            </p:cNvPr>
            <p:cNvSpPr/>
            <p:nvPr/>
          </p:nvSpPr>
          <p:spPr>
            <a:xfrm rot="-2922755">
              <a:off x="9313545" y="2964288"/>
              <a:ext cx="18661" cy="13934"/>
            </a:xfrm>
            <a:custGeom>
              <a:avLst/>
              <a:gdLst/>
              <a:ahLst/>
              <a:cxnLst/>
              <a:rect l="l" t="t" r="r" b="b"/>
              <a:pathLst>
                <a:path w="150" h="112" extrusionOk="0">
                  <a:moveTo>
                    <a:pt x="75" y="0"/>
                  </a:moveTo>
                  <a:cubicBezTo>
                    <a:pt x="23" y="8"/>
                    <a:pt x="0" y="60"/>
                    <a:pt x="37" y="98"/>
                  </a:cubicBezTo>
                  <a:cubicBezTo>
                    <a:pt x="48" y="108"/>
                    <a:pt x="59" y="112"/>
                    <a:pt x="71" y="112"/>
                  </a:cubicBezTo>
                  <a:cubicBezTo>
                    <a:pt x="85" y="112"/>
                    <a:pt x="100" y="106"/>
                    <a:pt x="112"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1901;p24">
              <a:extLst>
                <a:ext uri="{FF2B5EF4-FFF2-40B4-BE49-F238E27FC236}">
                  <a16:creationId xmlns:a16="http://schemas.microsoft.com/office/drawing/2014/main" id="{3803F532-DE0E-EA2C-8F28-DB12BB200A2C}"/>
                </a:ext>
              </a:extLst>
            </p:cNvPr>
            <p:cNvSpPr/>
            <p:nvPr/>
          </p:nvSpPr>
          <p:spPr>
            <a:xfrm rot="-2922755">
              <a:off x="9317590" y="2999386"/>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1902;p24">
              <a:extLst>
                <a:ext uri="{FF2B5EF4-FFF2-40B4-BE49-F238E27FC236}">
                  <a16:creationId xmlns:a16="http://schemas.microsoft.com/office/drawing/2014/main" id="{86BF55D7-8237-A3F0-B10E-7ADD724B5372}"/>
                </a:ext>
              </a:extLst>
            </p:cNvPr>
            <p:cNvSpPr/>
            <p:nvPr/>
          </p:nvSpPr>
          <p:spPr>
            <a:xfrm rot="-2922755">
              <a:off x="9320989" y="3034085"/>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1903;p24">
              <a:extLst>
                <a:ext uri="{FF2B5EF4-FFF2-40B4-BE49-F238E27FC236}">
                  <a16:creationId xmlns:a16="http://schemas.microsoft.com/office/drawing/2014/main" id="{8887FE1E-3790-8EB0-C243-1ADD4C441522}"/>
                </a:ext>
              </a:extLst>
            </p:cNvPr>
            <p:cNvSpPr/>
            <p:nvPr/>
          </p:nvSpPr>
          <p:spPr>
            <a:xfrm rot="-2922755">
              <a:off x="9402617" y="2571694"/>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1904;p24">
              <a:extLst>
                <a:ext uri="{FF2B5EF4-FFF2-40B4-BE49-F238E27FC236}">
                  <a16:creationId xmlns:a16="http://schemas.microsoft.com/office/drawing/2014/main" id="{0BCE2C71-9371-57CC-8BD4-5F9C49FBA258}"/>
                </a:ext>
              </a:extLst>
            </p:cNvPr>
            <p:cNvSpPr/>
            <p:nvPr/>
          </p:nvSpPr>
          <p:spPr>
            <a:xfrm rot="-2922755">
              <a:off x="9451250" y="3106013"/>
              <a:ext cx="50386" cy="37448"/>
            </a:xfrm>
            <a:custGeom>
              <a:avLst/>
              <a:gdLst/>
              <a:ahLst/>
              <a:cxnLst/>
              <a:rect l="l" t="t" r="r" b="b"/>
              <a:pathLst>
                <a:path w="405" h="301" extrusionOk="0">
                  <a:moveTo>
                    <a:pt x="195" y="0"/>
                  </a:moveTo>
                  <a:cubicBezTo>
                    <a:pt x="60" y="8"/>
                    <a:pt x="1" y="172"/>
                    <a:pt x="98" y="262"/>
                  </a:cubicBezTo>
                  <a:cubicBezTo>
                    <a:pt x="127" y="288"/>
                    <a:pt x="164" y="301"/>
                    <a:pt x="202" y="301"/>
                  </a:cubicBezTo>
                  <a:cubicBezTo>
                    <a:pt x="243" y="301"/>
                    <a:pt x="284" y="286"/>
                    <a:pt x="315" y="255"/>
                  </a:cubicBezTo>
                  <a:cubicBezTo>
                    <a:pt x="405"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1905;p24">
              <a:extLst>
                <a:ext uri="{FF2B5EF4-FFF2-40B4-BE49-F238E27FC236}">
                  <a16:creationId xmlns:a16="http://schemas.microsoft.com/office/drawing/2014/main" id="{752F9C81-7029-848E-0468-6F268D357F84}"/>
                </a:ext>
              </a:extLst>
            </p:cNvPr>
            <p:cNvSpPr/>
            <p:nvPr/>
          </p:nvSpPr>
          <p:spPr>
            <a:xfrm rot="-2922755">
              <a:off x="9418241" y="2636549"/>
              <a:ext cx="17791" cy="13561"/>
            </a:xfrm>
            <a:custGeom>
              <a:avLst/>
              <a:gdLst/>
              <a:ahLst/>
              <a:cxnLst/>
              <a:rect l="l" t="t" r="r" b="b"/>
              <a:pathLst>
                <a:path w="143" h="109" extrusionOk="0">
                  <a:moveTo>
                    <a:pt x="68" y="1"/>
                  </a:moveTo>
                  <a:cubicBezTo>
                    <a:pt x="23" y="1"/>
                    <a:pt x="1" y="60"/>
                    <a:pt x="31" y="98"/>
                  </a:cubicBezTo>
                  <a:cubicBezTo>
                    <a:pt x="41" y="105"/>
                    <a:pt x="54" y="108"/>
                    <a:pt x="67" y="108"/>
                  </a:cubicBezTo>
                  <a:cubicBezTo>
                    <a:pt x="84" y="108"/>
                    <a:pt x="101" y="103"/>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1906;p24">
              <a:extLst>
                <a:ext uri="{FF2B5EF4-FFF2-40B4-BE49-F238E27FC236}">
                  <a16:creationId xmlns:a16="http://schemas.microsoft.com/office/drawing/2014/main" id="{0E1603C2-4081-232C-DD98-B0B7BEEE6E1F}"/>
                </a:ext>
              </a:extLst>
            </p:cNvPr>
            <p:cNvSpPr/>
            <p:nvPr/>
          </p:nvSpPr>
          <p:spPr>
            <a:xfrm rot="-2922755">
              <a:off x="9421899" y="2675527"/>
              <a:ext cx="18786" cy="13436"/>
            </a:xfrm>
            <a:custGeom>
              <a:avLst/>
              <a:gdLst/>
              <a:ahLst/>
              <a:cxnLst/>
              <a:rect l="l" t="t" r="r" b="b"/>
              <a:pathLst>
                <a:path w="151" h="108" extrusionOk="0">
                  <a:moveTo>
                    <a:pt x="75" y="1"/>
                  </a:moveTo>
                  <a:cubicBezTo>
                    <a:pt x="23" y="1"/>
                    <a:pt x="1" y="60"/>
                    <a:pt x="38" y="90"/>
                  </a:cubicBezTo>
                  <a:cubicBezTo>
                    <a:pt x="49" y="102"/>
                    <a:pt x="62" y="107"/>
                    <a:pt x="75" y="107"/>
                  </a:cubicBezTo>
                  <a:cubicBezTo>
                    <a:pt x="89" y="107"/>
                    <a:pt x="102"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1907;p24">
              <a:extLst>
                <a:ext uri="{FF2B5EF4-FFF2-40B4-BE49-F238E27FC236}">
                  <a16:creationId xmlns:a16="http://schemas.microsoft.com/office/drawing/2014/main" id="{782A47E3-1CDA-ABD8-C708-0B6986C1293D}"/>
                </a:ext>
              </a:extLst>
            </p:cNvPr>
            <p:cNvSpPr/>
            <p:nvPr/>
          </p:nvSpPr>
          <p:spPr>
            <a:xfrm rot="-2922755">
              <a:off x="9426595" y="2714475"/>
              <a:ext cx="17542" cy="13561"/>
            </a:xfrm>
            <a:custGeom>
              <a:avLst/>
              <a:gdLst/>
              <a:ahLst/>
              <a:cxnLst/>
              <a:rect l="l" t="t" r="r" b="b"/>
              <a:pathLst>
                <a:path w="141" h="109" extrusionOk="0">
                  <a:moveTo>
                    <a:pt x="75" y="1"/>
                  </a:moveTo>
                  <a:cubicBezTo>
                    <a:pt x="73" y="1"/>
                    <a:pt x="70" y="1"/>
                    <a:pt x="67" y="2"/>
                  </a:cubicBezTo>
                  <a:cubicBezTo>
                    <a:pt x="22" y="2"/>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1908;p24">
              <a:extLst>
                <a:ext uri="{FF2B5EF4-FFF2-40B4-BE49-F238E27FC236}">
                  <a16:creationId xmlns:a16="http://schemas.microsoft.com/office/drawing/2014/main" id="{0694944E-6CF0-9863-84C3-7CFF9D3E77D7}"/>
                </a:ext>
              </a:extLst>
            </p:cNvPr>
            <p:cNvSpPr/>
            <p:nvPr/>
          </p:nvSpPr>
          <p:spPr>
            <a:xfrm rot="-2922755">
              <a:off x="9430044" y="2753141"/>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1909;p24">
              <a:extLst>
                <a:ext uri="{FF2B5EF4-FFF2-40B4-BE49-F238E27FC236}">
                  <a16:creationId xmlns:a16="http://schemas.microsoft.com/office/drawing/2014/main" id="{2A94FD85-5443-40D1-2CDF-43B12954F535}"/>
                </a:ext>
              </a:extLst>
            </p:cNvPr>
            <p:cNvSpPr/>
            <p:nvPr/>
          </p:nvSpPr>
          <p:spPr>
            <a:xfrm rot="-2922755">
              <a:off x="9433630" y="2792209"/>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1910;p24">
              <a:extLst>
                <a:ext uri="{FF2B5EF4-FFF2-40B4-BE49-F238E27FC236}">
                  <a16:creationId xmlns:a16="http://schemas.microsoft.com/office/drawing/2014/main" id="{6B1DBC53-A6BD-0535-266C-66CD7792F9B0}"/>
                </a:ext>
              </a:extLst>
            </p:cNvPr>
            <p:cNvSpPr/>
            <p:nvPr/>
          </p:nvSpPr>
          <p:spPr>
            <a:xfrm rot="-2922755">
              <a:off x="9438190" y="283123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3" y="90"/>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1911;p24">
              <a:extLst>
                <a:ext uri="{FF2B5EF4-FFF2-40B4-BE49-F238E27FC236}">
                  <a16:creationId xmlns:a16="http://schemas.microsoft.com/office/drawing/2014/main" id="{415213A1-9F6B-8747-0ACC-4F8F98919331}"/>
                </a:ext>
              </a:extLst>
            </p:cNvPr>
            <p:cNvSpPr/>
            <p:nvPr/>
          </p:nvSpPr>
          <p:spPr>
            <a:xfrm rot="-2922755">
              <a:off x="9441869" y="287025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1912;p24">
              <a:extLst>
                <a:ext uri="{FF2B5EF4-FFF2-40B4-BE49-F238E27FC236}">
                  <a16:creationId xmlns:a16="http://schemas.microsoft.com/office/drawing/2014/main" id="{F22D7784-0A6C-C458-A471-9100B61961A0}"/>
                </a:ext>
              </a:extLst>
            </p:cNvPr>
            <p:cNvSpPr/>
            <p:nvPr/>
          </p:nvSpPr>
          <p:spPr>
            <a:xfrm rot="-2922755">
              <a:off x="9446441" y="2909204"/>
              <a:ext cx="17666" cy="13561"/>
            </a:xfrm>
            <a:custGeom>
              <a:avLst/>
              <a:gdLst/>
              <a:ahLst/>
              <a:cxnLst/>
              <a:rect l="l" t="t" r="r" b="b"/>
              <a:pathLst>
                <a:path w="142" h="109"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1913;p24">
              <a:extLst>
                <a:ext uri="{FF2B5EF4-FFF2-40B4-BE49-F238E27FC236}">
                  <a16:creationId xmlns:a16="http://schemas.microsoft.com/office/drawing/2014/main" id="{0C4782A5-96C0-7DBA-3B95-54D78A15A454}"/>
                </a:ext>
              </a:extLst>
            </p:cNvPr>
            <p:cNvSpPr/>
            <p:nvPr/>
          </p:nvSpPr>
          <p:spPr>
            <a:xfrm rot="-2922755">
              <a:off x="9450336" y="2948582"/>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1914;p24">
              <a:extLst>
                <a:ext uri="{FF2B5EF4-FFF2-40B4-BE49-F238E27FC236}">
                  <a16:creationId xmlns:a16="http://schemas.microsoft.com/office/drawing/2014/main" id="{036C3FDA-4D0E-6018-5F24-2072A51F7365}"/>
                </a:ext>
              </a:extLst>
            </p:cNvPr>
            <p:cNvSpPr/>
            <p:nvPr/>
          </p:nvSpPr>
          <p:spPr>
            <a:xfrm rot="-2922755">
              <a:off x="9453718" y="2986827"/>
              <a:ext cx="18786" cy="14307"/>
            </a:xfrm>
            <a:custGeom>
              <a:avLst/>
              <a:gdLst/>
              <a:ahLst/>
              <a:cxnLst/>
              <a:rect l="l" t="t" r="r" b="b"/>
              <a:pathLst>
                <a:path w="151" h="115" extrusionOk="0">
                  <a:moveTo>
                    <a:pt x="75" y="0"/>
                  </a:moveTo>
                  <a:cubicBezTo>
                    <a:pt x="23" y="8"/>
                    <a:pt x="0" y="67"/>
                    <a:pt x="38" y="97"/>
                  </a:cubicBezTo>
                  <a:cubicBezTo>
                    <a:pt x="49" y="109"/>
                    <a:pt x="64" y="114"/>
                    <a:pt x="78" y="114"/>
                  </a:cubicBezTo>
                  <a:cubicBezTo>
                    <a:pt x="92" y="114"/>
                    <a:pt x="105"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1915;p24">
              <a:extLst>
                <a:ext uri="{FF2B5EF4-FFF2-40B4-BE49-F238E27FC236}">
                  <a16:creationId xmlns:a16="http://schemas.microsoft.com/office/drawing/2014/main" id="{8C373ACB-D9B7-D7B9-9069-F29951D05FE3}"/>
                </a:ext>
              </a:extLst>
            </p:cNvPr>
            <p:cNvSpPr/>
            <p:nvPr/>
          </p:nvSpPr>
          <p:spPr>
            <a:xfrm rot="-2922755">
              <a:off x="9458128" y="302591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1916;p24">
              <a:extLst>
                <a:ext uri="{FF2B5EF4-FFF2-40B4-BE49-F238E27FC236}">
                  <a16:creationId xmlns:a16="http://schemas.microsoft.com/office/drawing/2014/main" id="{3DB7CD46-655A-CBE5-2C2F-62B878EB41E0}"/>
                </a:ext>
              </a:extLst>
            </p:cNvPr>
            <p:cNvSpPr/>
            <p:nvPr/>
          </p:nvSpPr>
          <p:spPr>
            <a:xfrm rot="-2922755">
              <a:off x="9461884" y="3065358"/>
              <a:ext cx="17791" cy="13436"/>
            </a:xfrm>
            <a:custGeom>
              <a:avLst/>
              <a:gdLst/>
              <a:ahLst/>
              <a:cxnLst/>
              <a:rect l="l" t="t" r="r" b="b"/>
              <a:pathLst>
                <a:path w="143" h="108" extrusionOk="0">
                  <a:moveTo>
                    <a:pt x="76" y="0"/>
                  </a:moveTo>
                  <a:cubicBezTo>
                    <a:pt x="23" y="0"/>
                    <a:pt x="1" y="60"/>
                    <a:pt x="38" y="97"/>
                  </a:cubicBezTo>
                  <a:cubicBezTo>
                    <a:pt x="48" y="104"/>
                    <a:pt x="60" y="108"/>
                    <a:pt x="72" y="108"/>
                  </a:cubicBezTo>
                  <a:cubicBezTo>
                    <a:pt x="86" y="108"/>
                    <a:pt x="101" y="102"/>
                    <a:pt x="113" y="90"/>
                  </a:cubicBezTo>
                  <a:cubicBezTo>
                    <a:pt x="143"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1917;p24">
              <a:extLst>
                <a:ext uri="{FF2B5EF4-FFF2-40B4-BE49-F238E27FC236}">
                  <a16:creationId xmlns:a16="http://schemas.microsoft.com/office/drawing/2014/main" id="{34ECB9C9-0EB2-4A7C-FFBD-0CB4F49601D6}"/>
                </a:ext>
              </a:extLst>
            </p:cNvPr>
            <p:cNvSpPr/>
            <p:nvPr/>
          </p:nvSpPr>
          <p:spPr>
            <a:xfrm rot="-2922755">
              <a:off x="9553484" y="2554650"/>
              <a:ext cx="39935" cy="37945"/>
            </a:xfrm>
            <a:custGeom>
              <a:avLst/>
              <a:gdLst/>
              <a:ahLst/>
              <a:cxnLst/>
              <a:rect l="l" t="t" r="r" b="b"/>
              <a:pathLst>
                <a:path w="321" h="305" extrusionOk="0">
                  <a:moveTo>
                    <a:pt x="169" y="1"/>
                  </a:moveTo>
                  <a:cubicBezTo>
                    <a:pt x="130" y="1"/>
                    <a:pt x="91" y="16"/>
                    <a:pt x="60" y="49"/>
                  </a:cubicBezTo>
                  <a:cubicBezTo>
                    <a:pt x="1" y="108"/>
                    <a:pt x="8" y="206"/>
                    <a:pt x="68" y="266"/>
                  </a:cubicBezTo>
                  <a:cubicBezTo>
                    <a:pt x="97" y="293"/>
                    <a:pt x="132" y="305"/>
                    <a:pt x="166" y="305"/>
                  </a:cubicBezTo>
                  <a:cubicBezTo>
                    <a:pt x="245" y="305"/>
                    <a:pt x="320" y="240"/>
                    <a:pt x="315" y="146"/>
                  </a:cubicBezTo>
                  <a:cubicBezTo>
                    <a:pt x="315" y="57"/>
                    <a:pt x="243"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1918;p24">
              <a:extLst>
                <a:ext uri="{FF2B5EF4-FFF2-40B4-BE49-F238E27FC236}">
                  <a16:creationId xmlns:a16="http://schemas.microsoft.com/office/drawing/2014/main" id="{04349B60-2AB4-D1FA-48DA-A4299D80D424}"/>
                </a:ext>
              </a:extLst>
            </p:cNvPr>
            <p:cNvSpPr/>
            <p:nvPr/>
          </p:nvSpPr>
          <p:spPr>
            <a:xfrm rot="-2922755">
              <a:off x="9614698" y="3145634"/>
              <a:ext cx="39189" cy="37075"/>
            </a:xfrm>
            <a:custGeom>
              <a:avLst/>
              <a:gdLst/>
              <a:ahLst/>
              <a:cxnLst/>
              <a:rect l="l" t="t" r="r" b="b"/>
              <a:pathLst>
                <a:path w="315" h="298" extrusionOk="0">
                  <a:moveTo>
                    <a:pt x="161" y="1"/>
                  </a:moveTo>
                  <a:cubicBezTo>
                    <a:pt x="122" y="1"/>
                    <a:pt x="83" y="16"/>
                    <a:pt x="53" y="49"/>
                  </a:cubicBezTo>
                  <a:cubicBezTo>
                    <a:pt x="0" y="109"/>
                    <a:pt x="0" y="199"/>
                    <a:pt x="60" y="258"/>
                  </a:cubicBezTo>
                  <a:cubicBezTo>
                    <a:pt x="90" y="286"/>
                    <a:pt x="125" y="298"/>
                    <a:pt x="160" y="298"/>
                  </a:cubicBezTo>
                  <a:cubicBezTo>
                    <a:pt x="239" y="298"/>
                    <a:pt x="315" y="235"/>
                    <a:pt x="315" y="146"/>
                  </a:cubicBezTo>
                  <a:cubicBezTo>
                    <a:pt x="310" y="57"/>
                    <a:pt x="23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1919;p24">
              <a:extLst>
                <a:ext uri="{FF2B5EF4-FFF2-40B4-BE49-F238E27FC236}">
                  <a16:creationId xmlns:a16="http://schemas.microsoft.com/office/drawing/2014/main" id="{3423C4D3-75E6-0119-4D8C-69CE97D4A4EF}"/>
                </a:ext>
              </a:extLst>
            </p:cNvPr>
            <p:cNvSpPr/>
            <p:nvPr/>
          </p:nvSpPr>
          <p:spPr>
            <a:xfrm rot="-2922755">
              <a:off x="9572388" y="2624942"/>
              <a:ext cx="15054" cy="13685"/>
            </a:xfrm>
            <a:custGeom>
              <a:avLst/>
              <a:gdLst/>
              <a:ahLst/>
              <a:cxnLst/>
              <a:rect l="l" t="t" r="r" b="b"/>
              <a:pathLst>
                <a:path w="121" h="110" extrusionOk="0">
                  <a:moveTo>
                    <a:pt x="64" y="0"/>
                  </a:moveTo>
                  <a:cubicBezTo>
                    <a:pt x="50" y="0"/>
                    <a:pt x="36" y="5"/>
                    <a:pt x="23" y="15"/>
                  </a:cubicBezTo>
                  <a:cubicBezTo>
                    <a:pt x="0" y="38"/>
                    <a:pt x="8" y="75"/>
                    <a:pt x="30" y="98"/>
                  </a:cubicBezTo>
                  <a:cubicBezTo>
                    <a:pt x="39" y="106"/>
                    <a:pt x="49" y="110"/>
                    <a:pt x="61" y="110"/>
                  </a:cubicBezTo>
                  <a:cubicBezTo>
                    <a:pt x="89" y="110"/>
                    <a:pt x="120" y="85"/>
                    <a:pt x="120" y="53"/>
                  </a:cubicBezTo>
                  <a:cubicBezTo>
                    <a:pt x="115" y="18"/>
                    <a:pt x="91"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1920;p24">
              <a:extLst>
                <a:ext uri="{FF2B5EF4-FFF2-40B4-BE49-F238E27FC236}">
                  <a16:creationId xmlns:a16="http://schemas.microsoft.com/office/drawing/2014/main" id="{E6E3077C-B2D1-5706-5F4E-4F03AA1B2011}"/>
                </a:ext>
              </a:extLst>
            </p:cNvPr>
            <p:cNvSpPr/>
            <p:nvPr/>
          </p:nvSpPr>
          <p:spPr>
            <a:xfrm rot="-2922755">
              <a:off x="9577398" y="2668041"/>
              <a:ext cx="14058" cy="13561"/>
            </a:xfrm>
            <a:custGeom>
              <a:avLst/>
              <a:gdLst/>
              <a:ahLst/>
              <a:cxnLst/>
              <a:rect l="l" t="t" r="r" b="b"/>
              <a:pathLst>
                <a:path w="113" h="109" extrusionOk="0">
                  <a:moveTo>
                    <a:pt x="57" y="0"/>
                  </a:moveTo>
                  <a:cubicBezTo>
                    <a:pt x="45" y="0"/>
                    <a:pt x="32" y="4"/>
                    <a:pt x="23" y="14"/>
                  </a:cubicBezTo>
                  <a:cubicBezTo>
                    <a:pt x="0" y="36"/>
                    <a:pt x="0" y="74"/>
                    <a:pt x="23" y="96"/>
                  </a:cubicBezTo>
                  <a:cubicBezTo>
                    <a:pt x="33" y="105"/>
                    <a:pt x="45" y="108"/>
                    <a:pt x="56" y="108"/>
                  </a:cubicBezTo>
                  <a:cubicBezTo>
                    <a:pt x="85" y="108"/>
                    <a:pt x="113" y="84"/>
                    <a:pt x="113" y="51"/>
                  </a:cubicBezTo>
                  <a:cubicBezTo>
                    <a:pt x="113" y="20"/>
                    <a:pt x="8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1921;p24">
              <a:extLst>
                <a:ext uri="{FF2B5EF4-FFF2-40B4-BE49-F238E27FC236}">
                  <a16:creationId xmlns:a16="http://schemas.microsoft.com/office/drawing/2014/main" id="{6FBDDFBF-DFD8-6D4F-BE0F-96C6C02CA9DE}"/>
                </a:ext>
              </a:extLst>
            </p:cNvPr>
            <p:cNvSpPr/>
            <p:nvPr/>
          </p:nvSpPr>
          <p:spPr>
            <a:xfrm rot="-2922755">
              <a:off x="9581407" y="2711007"/>
              <a:ext cx="14805" cy="13810"/>
            </a:xfrm>
            <a:custGeom>
              <a:avLst/>
              <a:gdLst/>
              <a:ahLst/>
              <a:cxnLst/>
              <a:rect l="l" t="t" r="r" b="b"/>
              <a:pathLst>
                <a:path w="119" h="111" extrusionOk="0">
                  <a:moveTo>
                    <a:pt x="58"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1922;p24">
              <a:extLst>
                <a:ext uri="{FF2B5EF4-FFF2-40B4-BE49-F238E27FC236}">
                  <a16:creationId xmlns:a16="http://schemas.microsoft.com/office/drawing/2014/main" id="{0EB30A06-7193-A425-989E-70689858F4FC}"/>
                </a:ext>
              </a:extLst>
            </p:cNvPr>
            <p:cNvSpPr/>
            <p:nvPr/>
          </p:nvSpPr>
          <p:spPr>
            <a:xfrm rot="-2922755">
              <a:off x="9586259" y="2753884"/>
              <a:ext cx="14183" cy="13685"/>
            </a:xfrm>
            <a:custGeom>
              <a:avLst/>
              <a:gdLst/>
              <a:ahLst/>
              <a:cxnLst/>
              <a:rect l="l" t="t" r="r" b="b"/>
              <a:pathLst>
                <a:path w="114" h="110" extrusionOk="0">
                  <a:moveTo>
                    <a:pt x="55" y="0"/>
                  </a:moveTo>
                  <a:cubicBezTo>
                    <a:pt x="42" y="0"/>
                    <a:pt x="28" y="4"/>
                    <a:pt x="16" y="14"/>
                  </a:cubicBezTo>
                  <a:cubicBezTo>
                    <a:pt x="1" y="36"/>
                    <a:pt x="1" y="74"/>
                    <a:pt x="23" y="96"/>
                  </a:cubicBezTo>
                  <a:cubicBezTo>
                    <a:pt x="32" y="105"/>
                    <a:pt x="44" y="110"/>
                    <a:pt x="57" y="110"/>
                  </a:cubicBezTo>
                  <a:cubicBezTo>
                    <a:pt x="84" y="110"/>
                    <a:pt x="113" y="88"/>
                    <a:pt x="113" y="51"/>
                  </a:cubicBezTo>
                  <a:cubicBezTo>
                    <a:pt x="113" y="20"/>
                    <a:pt x="85"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1923;p24">
              <a:extLst>
                <a:ext uri="{FF2B5EF4-FFF2-40B4-BE49-F238E27FC236}">
                  <a16:creationId xmlns:a16="http://schemas.microsoft.com/office/drawing/2014/main" id="{B68CAADD-FE8C-E2F0-BE01-A1AC5D625697}"/>
                </a:ext>
              </a:extLst>
            </p:cNvPr>
            <p:cNvSpPr/>
            <p:nvPr/>
          </p:nvSpPr>
          <p:spPr>
            <a:xfrm rot="-2922755">
              <a:off x="9590440" y="2797076"/>
              <a:ext cx="14680" cy="13561"/>
            </a:xfrm>
            <a:custGeom>
              <a:avLst/>
              <a:gdLst/>
              <a:ahLst/>
              <a:cxnLst/>
              <a:rect l="l" t="t" r="r" b="b"/>
              <a:pathLst>
                <a:path w="118" h="109" extrusionOk="0">
                  <a:moveTo>
                    <a:pt x="61" y="1"/>
                  </a:moveTo>
                  <a:cubicBezTo>
                    <a:pt x="47" y="1"/>
                    <a:pt x="33" y="7"/>
                    <a:pt x="23" y="20"/>
                  </a:cubicBezTo>
                  <a:cubicBezTo>
                    <a:pt x="0" y="35"/>
                    <a:pt x="0" y="72"/>
                    <a:pt x="23" y="95"/>
                  </a:cubicBezTo>
                  <a:cubicBezTo>
                    <a:pt x="34" y="104"/>
                    <a:pt x="48" y="108"/>
                    <a:pt x="61" y="108"/>
                  </a:cubicBezTo>
                  <a:cubicBezTo>
                    <a:pt x="91" y="108"/>
                    <a:pt x="118" y="86"/>
                    <a:pt x="113" y="50"/>
                  </a:cubicBezTo>
                  <a:cubicBezTo>
                    <a:pt x="113" y="21"/>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1924;p24">
              <a:extLst>
                <a:ext uri="{FF2B5EF4-FFF2-40B4-BE49-F238E27FC236}">
                  <a16:creationId xmlns:a16="http://schemas.microsoft.com/office/drawing/2014/main" id="{13DBDEDD-68EE-FDE4-B944-897C56190DFD}"/>
                </a:ext>
              </a:extLst>
            </p:cNvPr>
            <p:cNvSpPr/>
            <p:nvPr/>
          </p:nvSpPr>
          <p:spPr>
            <a:xfrm rot="-2922755">
              <a:off x="9594466" y="2840327"/>
              <a:ext cx="15054" cy="13436"/>
            </a:xfrm>
            <a:custGeom>
              <a:avLst/>
              <a:gdLst/>
              <a:ahLst/>
              <a:cxnLst/>
              <a:rect l="l" t="t" r="r" b="b"/>
              <a:pathLst>
                <a:path w="121" h="108" extrusionOk="0">
                  <a:moveTo>
                    <a:pt x="62" y="0"/>
                  </a:moveTo>
                  <a:cubicBezTo>
                    <a:pt x="48" y="0"/>
                    <a:pt x="34" y="6"/>
                    <a:pt x="23" y="19"/>
                  </a:cubicBezTo>
                  <a:cubicBezTo>
                    <a:pt x="1" y="42"/>
                    <a:pt x="8" y="72"/>
                    <a:pt x="23" y="94"/>
                  </a:cubicBezTo>
                  <a:cubicBezTo>
                    <a:pt x="35" y="103"/>
                    <a:pt x="48" y="108"/>
                    <a:pt x="61" y="108"/>
                  </a:cubicBezTo>
                  <a:cubicBezTo>
                    <a:pt x="92" y="108"/>
                    <a:pt x="121" y="86"/>
                    <a:pt x="121" y="49"/>
                  </a:cubicBezTo>
                  <a:cubicBezTo>
                    <a:pt x="116" y="20"/>
                    <a:pt x="89"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1925;p24">
              <a:extLst>
                <a:ext uri="{FF2B5EF4-FFF2-40B4-BE49-F238E27FC236}">
                  <a16:creationId xmlns:a16="http://schemas.microsoft.com/office/drawing/2014/main" id="{E2CD2546-A124-7081-68BC-C97DE198F162}"/>
                </a:ext>
              </a:extLst>
            </p:cNvPr>
            <p:cNvSpPr/>
            <p:nvPr/>
          </p:nvSpPr>
          <p:spPr>
            <a:xfrm rot="-2922755">
              <a:off x="9599381" y="2883220"/>
              <a:ext cx="14058" cy="13561"/>
            </a:xfrm>
            <a:custGeom>
              <a:avLst/>
              <a:gdLst/>
              <a:ahLst/>
              <a:cxnLst/>
              <a:rect l="l" t="t" r="r" b="b"/>
              <a:pathLst>
                <a:path w="113" h="109" extrusionOk="0">
                  <a:moveTo>
                    <a:pt x="60" y="1"/>
                  </a:moveTo>
                  <a:cubicBezTo>
                    <a:pt x="45" y="1"/>
                    <a:pt x="29" y="7"/>
                    <a:pt x="16" y="20"/>
                  </a:cubicBezTo>
                  <a:cubicBezTo>
                    <a:pt x="1" y="42"/>
                    <a:pt x="1" y="72"/>
                    <a:pt x="23" y="95"/>
                  </a:cubicBezTo>
                  <a:cubicBezTo>
                    <a:pt x="35" y="104"/>
                    <a:pt x="47" y="108"/>
                    <a:pt x="60" y="108"/>
                  </a:cubicBezTo>
                  <a:cubicBezTo>
                    <a:pt x="88" y="108"/>
                    <a:pt x="113" y="86"/>
                    <a:pt x="113" y="50"/>
                  </a:cubicBezTo>
                  <a:cubicBezTo>
                    <a:pt x="113" y="21"/>
                    <a:pt x="88"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1926;p24">
              <a:extLst>
                <a:ext uri="{FF2B5EF4-FFF2-40B4-BE49-F238E27FC236}">
                  <a16:creationId xmlns:a16="http://schemas.microsoft.com/office/drawing/2014/main" id="{681488E9-1174-0495-CB5A-03B978E3C1EC}"/>
                </a:ext>
              </a:extLst>
            </p:cNvPr>
            <p:cNvSpPr/>
            <p:nvPr/>
          </p:nvSpPr>
          <p:spPr>
            <a:xfrm rot="-2922755">
              <a:off x="9603447" y="2926284"/>
              <a:ext cx="14680" cy="13436"/>
            </a:xfrm>
            <a:custGeom>
              <a:avLst/>
              <a:gdLst/>
              <a:ahLst/>
              <a:cxnLst/>
              <a:rect l="l" t="t" r="r" b="b"/>
              <a:pathLst>
                <a:path w="118" h="108" extrusionOk="0">
                  <a:moveTo>
                    <a:pt x="61" y="0"/>
                  </a:moveTo>
                  <a:cubicBezTo>
                    <a:pt x="47" y="0"/>
                    <a:pt x="33" y="6"/>
                    <a:pt x="23" y="19"/>
                  </a:cubicBezTo>
                  <a:cubicBezTo>
                    <a:pt x="0" y="42"/>
                    <a:pt x="0" y="72"/>
                    <a:pt x="23" y="94"/>
                  </a:cubicBezTo>
                  <a:cubicBezTo>
                    <a:pt x="34" y="103"/>
                    <a:pt x="48" y="108"/>
                    <a:pt x="61" y="108"/>
                  </a:cubicBezTo>
                  <a:cubicBezTo>
                    <a:pt x="90" y="108"/>
                    <a:pt x="118" y="86"/>
                    <a:pt x="112" y="49"/>
                  </a:cubicBezTo>
                  <a:cubicBezTo>
                    <a:pt x="112" y="20"/>
                    <a:pt x="87"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1927;p24">
              <a:extLst>
                <a:ext uri="{FF2B5EF4-FFF2-40B4-BE49-F238E27FC236}">
                  <a16:creationId xmlns:a16="http://schemas.microsoft.com/office/drawing/2014/main" id="{F606C3DE-2400-D778-4207-6A4D8DDE3F10}"/>
                </a:ext>
              </a:extLst>
            </p:cNvPr>
            <p:cNvSpPr/>
            <p:nvPr/>
          </p:nvSpPr>
          <p:spPr>
            <a:xfrm rot="-2922755">
              <a:off x="9608346" y="2969140"/>
              <a:ext cx="14058" cy="13436"/>
            </a:xfrm>
            <a:custGeom>
              <a:avLst/>
              <a:gdLst/>
              <a:ahLst/>
              <a:cxnLst/>
              <a:rect l="l" t="t" r="r" b="b"/>
              <a:pathLst>
                <a:path w="113" h="108" extrusionOk="0">
                  <a:moveTo>
                    <a:pt x="59" y="0"/>
                  </a:moveTo>
                  <a:cubicBezTo>
                    <a:pt x="44" y="0"/>
                    <a:pt x="28" y="6"/>
                    <a:pt x="15" y="19"/>
                  </a:cubicBezTo>
                  <a:cubicBezTo>
                    <a:pt x="0" y="41"/>
                    <a:pt x="0" y="71"/>
                    <a:pt x="23" y="94"/>
                  </a:cubicBezTo>
                  <a:cubicBezTo>
                    <a:pt x="32" y="103"/>
                    <a:pt x="44" y="107"/>
                    <a:pt x="56" y="107"/>
                  </a:cubicBezTo>
                  <a:cubicBezTo>
                    <a:pt x="84" y="107"/>
                    <a:pt x="112" y="85"/>
                    <a:pt x="112" y="49"/>
                  </a:cubicBezTo>
                  <a:cubicBezTo>
                    <a:pt x="112" y="20"/>
                    <a:pt x="87"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1928;p24">
              <a:extLst>
                <a:ext uri="{FF2B5EF4-FFF2-40B4-BE49-F238E27FC236}">
                  <a16:creationId xmlns:a16="http://schemas.microsoft.com/office/drawing/2014/main" id="{E7A1401F-8863-FBF8-AFA5-7E2E54BDCDD8}"/>
                </a:ext>
              </a:extLst>
            </p:cNvPr>
            <p:cNvSpPr/>
            <p:nvPr/>
          </p:nvSpPr>
          <p:spPr>
            <a:xfrm rot="-2922755">
              <a:off x="9612576" y="3012343"/>
              <a:ext cx="14058" cy="13934"/>
            </a:xfrm>
            <a:custGeom>
              <a:avLst/>
              <a:gdLst/>
              <a:ahLst/>
              <a:cxnLst/>
              <a:rect l="l" t="t" r="r" b="b"/>
              <a:pathLst>
                <a:path w="113" h="112" extrusionOk="0">
                  <a:moveTo>
                    <a:pt x="61" y="1"/>
                  </a:moveTo>
                  <a:cubicBezTo>
                    <a:pt x="47" y="1"/>
                    <a:pt x="33" y="7"/>
                    <a:pt x="23" y="19"/>
                  </a:cubicBezTo>
                  <a:cubicBezTo>
                    <a:pt x="1" y="42"/>
                    <a:pt x="1" y="72"/>
                    <a:pt x="23" y="94"/>
                  </a:cubicBezTo>
                  <a:cubicBezTo>
                    <a:pt x="35" y="106"/>
                    <a:pt x="48" y="111"/>
                    <a:pt x="61" y="111"/>
                  </a:cubicBezTo>
                  <a:cubicBezTo>
                    <a:pt x="88" y="111"/>
                    <a:pt x="113" y="88"/>
                    <a:pt x="113" y="57"/>
                  </a:cubicBezTo>
                  <a:cubicBezTo>
                    <a:pt x="113" y="22"/>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1929;p24">
              <a:extLst>
                <a:ext uri="{FF2B5EF4-FFF2-40B4-BE49-F238E27FC236}">
                  <a16:creationId xmlns:a16="http://schemas.microsoft.com/office/drawing/2014/main" id="{BFDA4284-995D-8112-CB07-B3C2CAFB976B}"/>
                </a:ext>
              </a:extLst>
            </p:cNvPr>
            <p:cNvSpPr/>
            <p:nvPr/>
          </p:nvSpPr>
          <p:spPr>
            <a:xfrm rot="-2922755">
              <a:off x="9616599" y="3055314"/>
              <a:ext cx="14929" cy="13810"/>
            </a:xfrm>
            <a:custGeom>
              <a:avLst/>
              <a:gdLst/>
              <a:ahLst/>
              <a:cxnLst/>
              <a:rect l="l" t="t" r="r" b="b"/>
              <a:pathLst>
                <a:path w="120" h="111" extrusionOk="0">
                  <a:moveTo>
                    <a:pt x="60" y="0"/>
                  </a:moveTo>
                  <a:cubicBezTo>
                    <a:pt x="46" y="0"/>
                    <a:pt x="33" y="6"/>
                    <a:pt x="22" y="19"/>
                  </a:cubicBezTo>
                  <a:cubicBezTo>
                    <a:pt x="0" y="41"/>
                    <a:pt x="0" y="71"/>
                    <a:pt x="22" y="94"/>
                  </a:cubicBezTo>
                  <a:cubicBezTo>
                    <a:pt x="34" y="106"/>
                    <a:pt x="48" y="111"/>
                    <a:pt x="62" y="111"/>
                  </a:cubicBezTo>
                  <a:cubicBezTo>
                    <a:pt x="92" y="111"/>
                    <a:pt x="120" y="87"/>
                    <a:pt x="120" y="56"/>
                  </a:cubicBezTo>
                  <a:cubicBezTo>
                    <a:pt x="115" y="22"/>
                    <a:pt x="8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1930;p24">
              <a:extLst>
                <a:ext uri="{FF2B5EF4-FFF2-40B4-BE49-F238E27FC236}">
                  <a16:creationId xmlns:a16="http://schemas.microsoft.com/office/drawing/2014/main" id="{C45E394B-25C1-4729-9F2D-B995478F63DF}"/>
                </a:ext>
              </a:extLst>
            </p:cNvPr>
            <p:cNvSpPr/>
            <p:nvPr/>
          </p:nvSpPr>
          <p:spPr>
            <a:xfrm rot="-2922755">
              <a:off x="9621390" y="3098206"/>
              <a:ext cx="14183" cy="13934"/>
            </a:xfrm>
            <a:custGeom>
              <a:avLst/>
              <a:gdLst/>
              <a:ahLst/>
              <a:cxnLst/>
              <a:rect l="l" t="t" r="r" b="b"/>
              <a:pathLst>
                <a:path w="114" h="112" extrusionOk="0">
                  <a:moveTo>
                    <a:pt x="59" y="1"/>
                  </a:moveTo>
                  <a:cubicBezTo>
                    <a:pt x="44" y="1"/>
                    <a:pt x="29" y="7"/>
                    <a:pt x="16" y="19"/>
                  </a:cubicBezTo>
                  <a:cubicBezTo>
                    <a:pt x="1" y="42"/>
                    <a:pt x="1" y="79"/>
                    <a:pt x="23" y="94"/>
                  </a:cubicBezTo>
                  <a:cubicBezTo>
                    <a:pt x="35" y="106"/>
                    <a:pt x="49" y="111"/>
                    <a:pt x="61" y="111"/>
                  </a:cubicBezTo>
                  <a:cubicBezTo>
                    <a:pt x="89" y="111"/>
                    <a:pt x="113" y="88"/>
                    <a:pt x="113" y="57"/>
                  </a:cubicBezTo>
                  <a:cubicBezTo>
                    <a:pt x="113" y="22"/>
                    <a:pt x="87"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93090555"/>
      </p:ext>
    </p:extLst>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B5284F5-8F4A-D33E-9F71-CD8DD9B571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99" r="980"/>
          <a:stretch/>
        </p:blipFill>
        <p:spPr bwMode="auto">
          <a:xfrm>
            <a:off x="118854" y="133350"/>
            <a:ext cx="8906293" cy="43815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0A10838-BB97-A29F-74C7-8BF452B720D5}"/>
              </a:ext>
            </a:extLst>
          </p:cNvPr>
          <p:cNvSpPr txBox="1">
            <a:spLocks/>
          </p:cNvSpPr>
          <p:nvPr/>
        </p:nvSpPr>
        <p:spPr>
          <a:xfrm>
            <a:off x="309963" y="323850"/>
            <a:ext cx="4185138" cy="473275"/>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2750" b="1" dirty="0">
                <a:solidFill>
                  <a:srgbClr val="FFFFFF"/>
                </a:solidFill>
                <a:effectLst>
                  <a:outerShdw blurRad="1270000" dist="914400" dir="8100000" algn="tr" rotWithShape="0">
                    <a:prstClr val="black">
                      <a:alpha val="40000"/>
                    </a:prstClr>
                  </a:outerShdw>
                </a:effectLst>
                <a:latin typeface="Baskerville Old Face" panose="02020602080505020303" pitchFamily="18" charset="0"/>
              </a:rPr>
              <a:t>PROTOTYPE</a:t>
            </a:r>
          </a:p>
        </p:txBody>
      </p:sp>
      <p:sp>
        <p:nvSpPr>
          <p:cNvPr id="18" name="TextBox 17">
            <a:extLst>
              <a:ext uri="{FF2B5EF4-FFF2-40B4-BE49-F238E27FC236}">
                <a16:creationId xmlns:a16="http://schemas.microsoft.com/office/drawing/2014/main" id="{2B8080B8-470C-8F1A-53F5-F604BE830369}"/>
              </a:ext>
            </a:extLst>
          </p:cNvPr>
          <p:cNvSpPr txBox="1"/>
          <p:nvPr/>
        </p:nvSpPr>
        <p:spPr>
          <a:xfrm>
            <a:off x="309962" y="783759"/>
            <a:ext cx="1328338" cy="461665"/>
          </a:xfrm>
          <a:prstGeom prst="rect">
            <a:avLst/>
          </a:prstGeom>
          <a:noFill/>
        </p:spPr>
        <p:txBody>
          <a:bodyPr wrap="square" rtlCol="0">
            <a:spAutoFit/>
          </a:bodyPr>
          <a:lstStyle/>
          <a:p>
            <a:r>
              <a:rPr lang="en-IN" sz="1200" dirty="0">
                <a:solidFill>
                  <a:schemeClr val="bg1"/>
                </a:solidFill>
                <a:latin typeface="Times New Roman" panose="02020603050405020304" pitchFamily="18" charset="0"/>
                <a:cs typeface="Times New Roman" panose="02020603050405020304" pitchFamily="18" charset="0"/>
              </a:rPr>
              <a:t>[Custom Optimize Page]</a:t>
            </a:r>
          </a:p>
        </p:txBody>
      </p:sp>
      <p:grpSp>
        <p:nvGrpSpPr>
          <p:cNvPr id="5" name="Google Shape;698;p24">
            <a:extLst>
              <a:ext uri="{FF2B5EF4-FFF2-40B4-BE49-F238E27FC236}">
                <a16:creationId xmlns:a16="http://schemas.microsoft.com/office/drawing/2014/main" id="{49E27ADE-5432-7741-5FAF-FAF9713583C7}"/>
              </a:ext>
            </a:extLst>
          </p:cNvPr>
          <p:cNvGrpSpPr/>
          <p:nvPr/>
        </p:nvGrpSpPr>
        <p:grpSpPr>
          <a:xfrm>
            <a:off x="-48093" y="4258658"/>
            <a:ext cx="9240186" cy="980928"/>
            <a:chOff x="808801" y="2320751"/>
            <a:chExt cx="8852350" cy="870375"/>
          </a:xfrm>
        </p:grpSpPr>
        <p:sp>
          <p:nvSpPr>
            <p:cNvPr id="6" name="Google Shape;699;p24">
              <a:extLst>
                <a:ext uri="{FF2B5EF4-FFF2-40B4-BE49-F238E27FC236}">
                  <a16:creationId xmlns:a16="http://schemas.microsoft.com/office/drawing/2014/main" id="{93500588-12C5-9E11-BFF1-E46BFA6D8B6F}"/>
                </a:ext>
              </a:extLst>
            </p:cNvPr>
            <p:cNvSpPr/>
            <p:nvPr/>
          </p:nvSpPr>
          <p:spPr>
            <a:xfrm rot="-2922755">
              <a:off x="874633" y="2924360"/>
              <a:ext cx="50137" cy="36950"/>
            </a:xfrm>
            <a:custGeom>
              <a:avLst/>
              <a:gdLst/>
              <a:ahLst/>
              <a:cxnLst/>
              <a:rect l="l" t="t" r="r" b="b"/>
              <a:pathLst>
                <a:path w="403" h="297" extrusionOk="0">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0;p24">
              <a:extLst>
                <a:ext uri="{FF2B5EF4-FFF2-40B4-BE49-F238E27FC236}">
                  <a16:creationId xmlns:a16="http://schemas.microsoft.com/office/drawing/2014/main" id="{349CF19F-5C97-BB66-AEE8-BCB98E67FDAE}"/>
                </a:ext>
              </a:extLst>
            </p:cNvPr>
            <p:cNvSpPr/>
            <p:nvPr/>
          </p:nvSpPr>
          <p:spPr>
            <a:xfrm rot="-2922755">
              <a:off x="814343" y="2333219"/>
              <a:ext cx="50137" cy="37448"/>
            </a:xfrm>
            <a:custGeom>
              <a:avLst/>
              <a:gdLst/>
              <a:ahLst/>
              <a:cxnLst/>
              <a:rect l="l" t="t" r="r" b="b"/>
              <a:pathLst>
                <a:path w="403" h="301" extrusionOk="0">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1;p24">
              <a:extLst>
                <a:ext uri="{FF2B5EF4-FFF2-40B4-BE49-F238E27FC236}">
                  <a16:creationId xmlns:a16="http://schemas.microsoft.com/office/drawing/2014/main" id="{4F271D79-3627-822C-E7E4-A06143677E70}"/>
                </a:ext>
              </a:extLst>
            </p:cNvPr>
            <p:cNvSpPr/>
            <p:nvPr/>
          </p:nvSpPr>
          <p:spPr>
            <a:xfrm rot="-2922755">
              <a:off x="884175" y="2877581"/>
              <a:ext cx="18786" cy="13436"/>
            </a:xfrm>
            <a:custGeom>
              <a:avLst/>
              <a:gdLst/>
              <a:ahLst/>
              <a:cxnLst/>
              <a:rect l="l" t="t" r="r" b="b"/>
              <a:pathLst>
                <a:path w="151" h="108" extrusionOk="0">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2;p24">
              <a:extLst>
                <a:ext uri="{FF2B5EF4-FFF2-40B4-BE49-F238E27FC236}">
                  <a16:creationId xmlns:a16="http://schemas.microsoft.com/office/drawing/2014/main" id="{6A2317FB-9109-5D83-7F4E-0A16F53CA179}"/>
                </a:ext>
              </a:extLst>
            </p:cNvPr>
            <p:cNvSpPr/>
            <p:nvPr/>
          </p:nvSpPr>
          <p:spPr>
            <a:xfrm rot="-2922755">
              <a:off x="880301" y="2834667"/>
              <a:ext cx="17791" cy="13436"/>
            </a:xfrm>
            <a:custGeom>
              <a:avLst/>
              <a:gdLst/>
              <a:ahLst/>
              <a:cxnLst/>
              <a:rect l="l" t="t" r="r" b="b"/>
              <a:pathLst>
                <a:path w="143" h="108" extrusionOk="0">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3;p24">
              <a:extLst>
                <a:ext uri="{FF2B5EF4-FFF2-40B4-BE49-F238E27FC236}">
                  <a16:creationId xmlns:a16="http://schemas.microsoft.com/office/drawing/2014/main" id="{38097300-12C5-C4BE-E701-495A4663F5B7}"/>
                </a:ext>
              </a:extLst>
            </p:cNvPr>
            <p:cNvSpPr/>
            <p:nvPr/>
          </p:nvSpPr>
          <p:spPr>
            <a:xfrm rot="-2922755">
              <a:off x="876062" y="2791344"/>
              <a:ext cx="17915" cy="13436"/>
            </a:xfrm>
            <a:custGeom>
              <a:avLst/>
              <a:gdLst/>
              <a:ahLst/>
              <a:cxnLst/>
              <a:rect l="l" t="t" r="r" b="b"/>
              <a:pathLst>
                <a:path w="144" h="108" extrusionOk="0">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4;p24">
              <a:extLst>
                <a:ext uri="{FF2B5EF4-FFF2-40B4-BE49-F238E27FC236}">
                  <a16:creationId xmlns:a16="http://schemas.microsoft.com/office/drawing/2014/main" id="{966E3DE1-01F2-816B-5A8A-E174FB4AEA0E}"/>
                </a:ext>
              </a:extLst>
            </p:cNvPr>
            <p:cNvSpPr/>
            <p:nvPr/>
          </p:nvSpPr>
          <p:spPr>
            <a:xfrm rot="-2922755">
              <a:off x="871167" y="2748373"/>
              <a:ext cx="18786" cy="13561"/>
            </a:xfrm>
            <a:custGeom>
              <a:avLst/>
              <a:gdLst/>
              <a:ahLst/>
              <a:cxnLst/>
              <a:rect l="l" t="t" r="r" b="b"/>
              <a:pathLst>
                <a:path w="151" h="109" extrusionOk="0">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5;p24">
              <a:extLst>
                <a:ext uri="{FF2B5EF4-FFF2-40B4-BE49-F238E27FC236}">
                  <a16:creationId xmlns:a16="http://schemas.microsoft.com/office/drawing/2014/main" id="{F11CDAA4-7B01-F4A4-DC25-D2A0B5EFD0D1}"/>
                </a:ext>
              </a:extLst>
            </p:cNvPr>
            <p:cNvSpPr/>
            <p:nvPr/>
          </p:nvSpPr>
          <p:spPr>
            <a:xfrm rot="-2922755">
              <a:off x="867200" y="2705377"/>
              <a:ext cx="17791" cy="13561"/>
            </a:xfrm>
            <a:custGeom>
              <a:avLst/>
              <a:gdLst/>
              <a:ahLst/>
              <a:cxnLst/>
              <a:rect l="l" t="t" r="r" b="b"/>
              <a:pathLst>
                <a:path w="143" h="109" extrusionOk="0">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6;p24">
              <a:extLst>
                <a:ext uri="{FF2B5EF4-FFF2-40B4-BE49-F238E27FC236}">
                  <a16:creationId xmlns:a16="http://schemas.microsoft.com/office/drawing/2014/main" id="{69C0DA74-04F5-3264-6D0A-69B31195969E}"/>
                </a:ext>
              </a:extLst>
            </p:cNvPr>
            <p:cNvSpPr/>
            <p:nvPr/>
          </p:nvSpPr>
          <p:spPr>
            <a:xfrm rot="-2922755">
              <a:off x="862331" y="2662463"/>
              <a:ext cx="18786" cy="13561"/>
            </a:xfrm>
            <a:custGeom>
              <a:avLst/>
              <a:gdLst/>
              <a:ahLst/>
              <a:cxnLst/>
              <a:rect l="l" t="t" r="r" b="b"/>
              <a:pathLst>
                <a:path w="151" h="109" extrusionOk="0">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7;p24">
              <a:extLst>
                <a:ext uri="{FF2B5EF4-FFF2-40B4-BE49-F238E27FC236}">
                  <a16:creationId xmlns:a16="http://schemas.microsoft.com/office/drawing/2014/main" id="{50FDDEF8-FE85-65EB-CEE6-0ECB96CC6696}"/>
                </a:ext>
              </a:extLst>
            </p:cNvPr>
            <p:cNvSpPr/>
            <p:nvPr/>
          </p:nvSpPr>
          <p:spPr>
            <a:xfrm rot="-2922755">
              <a:off x="858261" y="2619514"/>
              <a:ext cx="17915" cy="13561"/>
            </a:xfrm>
            <a:custGeom>
              <a:avLst/>
              <a:gdLst/>
              <a:ahLst/>
              <a:cxnLst/>
              <a:rect l="l" t="t" r="r" b="b"/>
              <a:pathLst>
                <a:path w="144" h="109" extrusionOk="0">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8;p24">
              <a:extLst>
                <a:ext uri="{FF2B5EF4-FFF2-40B4-BE49-F238E27FC236}">
                  <a16:creationId xmlns:a16="http://schemas.microsoft.com/office/drawing/2014/main" id="{20FF6194-DCDD-4755-1BB5-C3D11FA2F4AA}"/>
                </a:ext>
              </a:extLst>
            </p:cNvPr>
            <p:cNvSpPr/>
            <p:nvPr/>
          </p:nvSpPr>
          <p:spPr>
            <a:xfrm rot="-2922755">
              <a:off x="854099" y="2575963"/>
              <a:ext cx="17791" cy="13934"/>
            </a:xfrm>
            <a:custGeom>
              <a:avLst/>
              <a:gdLst/>
              <a:ahLst/>
              <a:cxnLst/>
              <a:rect l="l" t="t" r="r" b="b"/>
              <a:pathLst>
                <a:path w="143" h="112" extrusionOk="0">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9;p24">
              <a:extLst>
                <a:ext uri="{FF2B5EF4-FFF2-40B4-BE49-F238E27FC236}">
                  <a16:creationId xmlns:a16="http://schemas.microsoft.com/office/drawing/2014/main" id="{F2EB0BE2-89A9-C09B-3F89-EC9631D66CB8}"/>
                </a:ext>
              </a:extLst>
            </p:cNvPr>
            <p:cNvSpPr/>
            <p:nvPr/>
          </p:nvSpPr>
          <p:spPr>
            <a:xfrm rot="-2922755">
              <a:off x="849137" y="2532967"/>
              <a:ext cx="18786" cy="13934"/>
            </a:xfrm>
            <a:custGeom>
              <a:avLst/>
              <a:gdLst/>
              <a:ahLst/>
              <a:cxnLst/>
              <a:rect l="l" t="t" r="r" b="b"/>
              <a:pathLst>
                <a:path w="151" h="112" extrusionOk="0">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0;p24">
              <a:extLst>
                <a:ext uri="{FF2B5EF4-FFF2-40B4-BE49-F238E27FC236}">
                  <a16:creationId xmlns:a16="http://schemas.microsoft.com/office/drawing/2014/main" id="{CB10F6CB-CE3A-BD98-7F5E-F5140BE95B7D}"/>
                </a:ext>
              </a:extLst>
            </p:cNvPr>
            <p:cNvSpPr/>
            <p:nvPr/>
          </p:nvSpPr>
          <p:spPr>
            <a:xfrm rot="-2922755">
              <a:off x="845263" y="2490053"/>
              <a:ext cx="17791" cy="13934"/>
            </a:xfrm>
            <a:custGeom>
              <a:avLst/>
              <a:gdLst/>
              <a:ahLst/>
              <a:cxnLst/>
              <a:rect l="l" t="t" r="r" b="b"/>
              <a:pathLst>
                <a:path w="143" h="112" extrusionOk="0">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1;p24">
              <a:extLst>
                <a:ext uri="{FF2B5EF4-FFF2-40B4-BE49-F238E27FC236}">
                  <a16:creationId xmlns:a16="http://schemas.microsoft.com/office/drawing/2014/main" id="{C5AF4FBA-282A-ECC1-5507-B2E3667812E4}"/>
                </a:ext>
              </a:extLst>
            </p:cNvPr>
            <p:cNvSpPr/>
            <p:nvPr/>
          </p:nvSpPr>
          <p:spPr>
            <a:xfrm rot="-2922755">
              <a:off x="840904" y="2446467"/>
              <a:ext cx="17791" cy="14307"/>
            </a:xfrm>
            <a:custGeom>
              <a:avLst/>
              <a:gdLst/>
              <a:ahLst/>
              <a:cxnLst/>
              <a:rect l="l" t="t" r="r" b="b"/>
              <a:pathLst>
                <a:path w="143" h="115" extrusionOk="0">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2;p24">
              <a:extLst>
                <a:ext uri="{FF2B5EF4-FFF2-40B4-BE49-F238E27FC236}">
                  <a16:creationId xmlns:a16="http://schemas.microsoft.com/office/drawing/2014/main" id="{D2163949-EC78-DBF4-3616-29972181B42C}"/>
                </a:ext>
              </a:extLst>
            </p:cNvPr>
            <p:cNvSpPr/>
            <p:nvPr/>
          </p:nvSpPr>
          <p:spPr>
            <a:xfrm rot="-2922755">
              <a:off x="835989" y="2403450"/>
              <a:ext cx="18786" cy="14432"/>
            </a:xfrm>
            <a:custGeom>
              <a:avLst/>
              <a:gdLst/>
              <a:ahLst/>
              <a:cxnLst/>
              <a:rect l="l" t="t" r="r" b="b"/>
              <a:pathLst>
                <a:path w="151" h="116" extrusionOk="0">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3;p24">
              <a:extLst>
                <a:ext uri="{FF2B5EF4-FFF2-40B4-BE49-F238E27FC236}">
                  <a16:creationId xmlns:a16="http://schemas.microsoft.com/office/drawing/2014/main" id="{103BAD3C-E364-FA16-494F-DA40FCADE395}"/>
                </a:ext>
              </a:extLst>
            </p:cNvPr>
            <p:cNvSpPr/>
            <p:nvPr/>
          </p:nvSpPr>
          <p:spPr>
            <a:xfrm rot="-2922755">
              <a:off x="1022843" y="2906353"/>
              <a:ext cx="49266" cy="36950"/>
            </a:xfrm>
            <a:custGeom>
              <a:avLst/>
              <a:gdLst/>
              <a:ahLst/>
              <a:cxnLst/>
              <a:rect l="l" t="t" r="r" b="b"/>
              <a:pathLst>
                <a:path w="396" h="297" extrusionOk="0">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4;p24">
              <a:extLst>
                <a:ext uri="{FF2B5EF4-FFF2-40B4-BE49-F238E27FC236}">
                  <a16:creationId xmlns:a16="http://schemas.microsoft.com/office/drawing/2014/main" id="{9A18BC05-FE35-95D2-8404-666832C85818}"/>
                </a:ext>
              </a:extLst>
            </p:cNvPr>
            <p:cNvSpPr/>
            <p:nvPr/>
          </p:nvSpPr>
          <p:spPr>
            <a:xfrm rot="-2922755">
              <a:off x="968021" y="2372031"/>
              <a:ext cx="49142" cy="37448"/>
            </a:xfrm>
            <a:custGeom>
              <a:avLst/>
              <a:gdLst/>
              <a:ahLst/>
              <a:cxnLst/>
              <a:rect l="l" t="t" r="r" b="b"/>
              <a:pathLst>
                <a:path w="395" h="301" extrusionOk="0">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5;p24">
              <a:extLst>
                <a:ext uri="{FF2B5EF4-FFF2-40B4-BE49-F238E27FC236}">
                  <a16:creationId xmlns:a16="http://schemas.microsoft.com/office/drawing/2014/main" id="{6173D048-B7DD-B2EE-6A49-F1F44AC7F813}"/>
                </a:ext>
              </a:extLst>
            </p:cNvPr>
            <p:cNvSpPr/>
            <p:nvPr/>
          </p:nvSpPr>
          <p:spPr>
            <a:xfrm rot="-2922755">
              <a:off x="1032772" y="2865567"/>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6;p24">
              <a:extLst>
                <a:ext uri="{FF2B5EF4-FFF2-40B4-BE49-F238E27FC236}">
                  <a16:creationId xmlns:a16="http://schemas.microsoft.com/office/drawing/2014/main" id="{406521D5-22E3-DE26-2400-9B57C18426BD}"/>
                </a:ext>
              </a:extLst>
            </p:cNvPr>
            <p:cNvSpPr/>
            <p:nvPr/>
          </p:nvSpPr>
          <p:spPr>
            <a:xfrm rot="-2922755">
              <a:off x="1029024" y="2826516"/>
              <a:ext cx="17791" cy="13436"/>
            </a:xfrm>
            <a:custGeom>
              <a:avLst/>
              <a:gdLst/>
              <a:ahLst/>
              <a:cxnLst/>
              <a:rect l="l" t="t" r="r" b="b"/>
              <a:pathLst>
                <a:path w="143" h="108" extrusionOk="0">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7;p24">
              <a:extLst>
                <a:ext uri="{FF2B5EF4-FFF2-40B4-BE49-F238E27FC236}">
                  <a16:creationId xmlns:a16="http://schemas.microsoft.com/office/drawing/2014/main" id="{36B17C2D-665B-D545-2612-7773AF069FF0}"/>
                </a:ext>
              </a:extLst>
            </p:cNvPr>
            <p:cNvSpPr/>
            <p:nvPr/>
          </p:nvSpPr>
          <p:spPr>
            <a:xfrm rot="-2922755">
              <a:off x="1025197" y="2787163"/>
              <a:ext cx="17791" cy="13561"/>
            </a:xfrm>
            <a:custGeom>
              <a:avLst/>
              <a:gdLst/>
              <a:ahLst/>
              <a:cxnLst/>
              <a:rect l="l" t="t" r="r" b="b"/>
              <a:pathLst>
                <a:path w="143" h="109" extrusionOk="0">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8;p24">
              <a:extLst>
                <a:ext uri="{FF2B5EF4-FFF2-40B4-BE49-F238E27FC236}">
                  <a16:creationId xmlns:a16="http://schemas.microsoft.com/office/drawing/2014/main" id="{337912E0-5DA5-5D32-3C67-88C07FD0FB72}"/>
                </a:ext>
              </a:extLst>
            </p:cNvPr>
            <p:cNvSpPr/>
            <p:nvPr/>
          </p:nvSpPr>
          <p:spPr>
            <a:xfrm rot="-2922755">
              <a:off x="1020579" y="2748112"/>
              <a:ext cx="18786" cy="13561"/>
            </a:xfrm>
            <a:custGeom>
              <a:avLst/>
              <a:gdLst/>
              <a:ahLst/>
              <a:cxnLst/>
              <a:rect l="l" t="t" r="r" b="b"/>
              <a:pathLst>
                <a:path w="151" h="109" extrusionOk="0">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9;p24">
              <a:extLst>
                <a:ext uri="{FF2B5EF4-FFF2-40B4-BE49-F238E27FC236}">
                  <a16:creationId xmlns:a16="http://schemas.microsoft.com/office/drawing/2014/main" id="{457BBE99-590B-A4A6-EAF3-4E3C8CD2C531}"/>
                </a:ext>
              </a:extLst>
            </p:cNvPr>
            <p:cNvSpPr/>
            <p:nvPr/>
          </p:nvSpPr>
          <p:spPr>
            <a:xfrm rot="-2922755">
              <a:off x="1017154" y="270902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20;p24">
              <a:extLst>
                <a:ext uri="{FF2B5EF4-FFF2-40B4-BE49-F238E27FC236}">
                  <a16:creationId xmlns:a16="http://schemas.microsoft.com/office/drawing/2014/main" id="{F8814A2F-A3F4-6144-BFA6-C6BE571FC944}"/>
                </a:ext>
              </a:extLst>
            </p:cNvPr>
            <p:cNvSpPr/>
            <p:nvPr/>
          </p:nvSpPr>
          <p:spPr>
            <a:xfrm rot="-2922755">
              <a:off x="1012926" y="2670839"/>
              <a:ext cx="18413" cy="13436"/>
            </a:xfrm>
            <a:custGeom>
              <a:avLst/>
              <a:gdLst/>
              <a:ahLst/>
              <a:cxnLst/>
              <a:rect l="l" t="t" r="r" b="b"/>
              <a:pathLst>
                <a:path w="148" h="108" extrusionOk="0">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1;p24">
              <a:extLst>
                <a:ext uri="{FF2B5EF4-FFF2-40B4-BE49-F238E27FC236}">
                  <a16:creationId xmlns:a16="http://schemas.microsoft.com/office/drawing/2014/main" id="{A0AC1A23-162F-0885-05F0-41868BA5CA66}"/>
                </a:ext>
              </a:extLst>
            </p:cNvPr>
            <p:cNvSpPr/>
            <p:nvPr/>
          </p:nvSpPr>
          <p:spPr>
            <a:xfrm rot="-2922755">
              <a:off x="1009158" y="2631741"/>
              <a:ext cx="17791" cy="13436"/>
            </a:xfrm>
            <a:custGeom>
              <a:avLst/>
              <a:gdLst/>
              <a:ahLst/>
              <a:cxnLst/>
              <a:rect l="l" t="t" r="r" b="b"/>
              <a:pathLst>
                <a:path w="143" h="108" extrusionOk="0">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2;p24">
              <a:extLst>
                <a:ext uri="{FF2B5EF4-FFF2-40B4-BE49-F238E27FC236}">
                  <a16:creationId xmlns:a16="http://schemas.microsoft.com/office/drawing/2014/main" id="{41EDC507-2828-225C-100B-F4DDAFFB1316}"/>
                </a:ext>
              </a:extLst>
            </p:cNvPr>
            <p:cNvSpPr/>
            <p:nvPr/>
          </p:nvSpPr>
          <p:spPr>
            <a:xfrm rot="-2922755">
              <a:off x="1005284" y="2592409"/>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3;p24">
              <a:extLst>
                <a:ext uri="{FF2B5EF4-FFF2-40B4-BE49-F238E27FC236}">
                  <a16:creationId xmlns:a16="http://schemas.microsoft.com/office/drawing/2014/main" id="{A1B6B5DD-F298-E8BA-AF4C-4DD08A0EC2B9}"/>
                </a:ext>
              </a:extLst>
            </p:cNvPr>
            <p:cNvSpPr/>
            <p:nvPr/>
          </p:nvSpPr>
          <p:spPr>
            <a:xfrm rot="-2922755">
              <a:off x="1000630" y="2553430"/>
              <a:ext cx="18786" cy="13561"/>
            </a:xfrm>
            <a:custGeom>
              <a:avLst/>
              <a:gdLst/>
              <a:ahLst/>
              <a:cxnLst/>
              <a:rect l="l" t="t" r="r" b="b"/>
              <a:pathLst>
                <a:path w="151" h="109" extrusionOk="0">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4;p24">
              <a:extLst>
                <a:ext uri="{FF2B5EF4-FFF2-40B4-BE49-F238E27FC236}">
                  <a16:creationId xmlns:a16="http://schemas.microsoft.com/office/drawing/2014/main" id="{3C0D3939-5192-9520-FD29-12F5FD7B11C6}"/>
                </a:ext>
              </a:extLst>
            </p:cNvPr>
            <p:cNvSpPr/>
            <p:nvPr/>
          </p:nvSpPr>
          <p:spPr>
            <a:xfrm rot="-2922755">
              <a:off x="997044" y="2514362"/>
              <a:ext cx="17915" cy="13934"/>
            </a:xfrm>
            <a:custGeom>
              <a:avLst/>
              <a:gdLst/>
              <a:ahLst/>
              <a:cxnLst/>
              <a:rect l="l" t="t" r="r" b="b"/>
              <a:pathLst>
                <a:path w="144" h="112" extrusionOk="0">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5;p24">
              <a:extLst>
                <a:ext uri="{FF2B5EF4-FFF2-40B4-BE49-F238E27FC236}">
                  <a16:creationId xmlns:a16="http://schemas.microsoft.com/office/drawing/2014/main" id="{8B89A60A-5232-85F9-C6D8-25538AF37137}"/>
                </a:ext>
              </a:extLst>
            </p:cNvPr>
            <p:cNvSpPr/>
            <p:nvPr/>
          </p:nvSpPr>
          <p:spPr>
            <a:xfrm rot="-2922755">
              <a:off x="992587" y="2475294"/>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6;p24">
              <a:extLst>
                <a:ext uri="{FF2B5EF4-FFF2-40B4-BE49-F238E27FC236}">
                  <a16:creationId xmlns:a16="http://schemas.microsoft.com/office/drawing/2014/main" id="{57DC094D-CE0E-2101-E5D4-98972CD1CCA6}"/>
                </a:ext>
              </a:extLst>
            </p:cNvPr>
            <p:cNvSpPr/>
            <p:nvPr/>
          </p:nvSpPr>
          <p:spPr>
            <a:xfrm rot="-2922755">
              <a:off x="989231" y="243710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7;p24">
              <a:extLst>
                <a:ext uri="{FF2B5EF4-FFF2-40B4-BE49-F238E27FC236}">
                  <a16:creationId xmlns:a16="http://schemas.microsoft.com/office/drawing/2014/main" id="{0D668B65-3636-5CAF-EEC8-105311CDFD5E}"/>
                </a:ext>
              </a:extLst>
            </p:cNvPr>
            <p:cNvSpPr/>
            <p:nvPr/>
          </p:nvSpPr>
          <p:spPr>
            <a:xfrm rot="-2922755">
              <a:off x="1154094" y="2886303"/>
              <a:ext cx="50137" cy="36950"/>
            </a:xfrm>
            <a:custGeom>
              <a:avLst/>
              <a:gdLst/>
              <a:ahLst/>
              <a:cxnLst/>
              <a:rect l="l" t="t" r="r" b="b"/>
              <a:pathLst>
                <a:path w="403" h="297" extrusionOk="0">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8;p24">
              <a:extLst>
                <a:ext uri="{FF2B5EF4-FFF2-40B4-BE49-F238E27FC236}">
                  <a16:creationId xmlns:a16="http://schemas.microsoft.com/office/drawing/2014/main" id="{46EA7ED8-F566-1878-577B-3A00673AA75D}"/>
                </a:ext>
              </a:extLst>
            </p:cNvPr>
            <p:cNvSpPr/>
            <p:nvPr/>
          </p:nvSpPr>
          <p:spPr>
            <a:xfrm rot="-2922755">
              <a:off x="1104762" y="2407550"/>
              <a:ext cx="50386" cy="37448"/>
            </a:xfrm>
            <a:custGeom>
              <a:avLst/>
              <a:gdLst/>
              <a:ahLst/>
              <a:cxnLst/>
              <a:rect l="l" t="t" r="r" b="b"/>
              <a:pathLst>
                <a:path w="405" h="301" extrusionOk="0">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9;p24">
              <a:extLst>
                <a:ext uri="{FF2B5EF4-FFF2-40B4-BE49-F238E27FC236}">
                  <a16:creationId xmlns:a16="http://schemas.microsoft.com/office/drawing/2014/main" id="{76A65153-E314-23FD-102C-7EB38379AFCD}"/>
                </a:ext>
              </a:extLst>
            </p:cNvPr>
            <p:cNvSpPr/>
            <p:nvPr/>
          </p:nvSpPr>
          <p:spPr>
            <a:xfrm rot="-2922755">
              <a:off x="1165296" y="2850645"/>
              <a:ext cx="17791" cy="13436"/>
            </a:xfrm>
            <a:custGeom>
              <a:avLst/>
              <a:gdLst/>
              <a:ahLst/>
              <a:cxnLst/>
              <a:rect l="l" t="t" r="r" b="b"/>
              <a:pathLst>
                <a:path w="143" h="108"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0;p24">
              <a:extLst>
                <a:ext uri="{FF2B5EF4-FFF2-40B4-BE49-F238E27FC236}">
                  <a16:creationId xmlns:a16="http://schemas.microsoft.com/office/drawing/2014/main" id="{A961223E-C0F6-F70C-E540-447E49868070}"/>
                </a:ext>
              </a:extLst>
            </p:cNvPr>
            <p:cNvSpPr/>
            <p:nvPr/>
          </p:nvSpPr>
          <p:spPr>
            <a:xfrm rot="-2922755">
              <a:off x="1161101" y="2815491"/>
              <a:ext cx="18661" cy="14058"/>
            </a:xfrm>
            <a:custGeom>
              <a:avLst/>
              <a:gdLst/>
              <a:ahLst/>
              <a:cxnLst/>
              <a:rect l="l" t="t" r="r" b="b"/>
              <a:pathLst>
                <a:path w="150" h="113" extrusionOk="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1;p24">
              <a:extLst>
                <a:ext uri="{FF2B5EF4-FFF2-40B4-BE49-F238E27FC236}">
                  <a16:creationId xmlns:a16="http://schemas.microsoft.com/office/drawing/2014/main" id="{35A8EC1B-5B24-AE95-D9AF-38F8A0E6AA9C}"/>
                </a:ext>
              </a:extLst>
            </p:cNvPr>
            <p:cNvSpPr/>
            <p:nvPr/>
          </p:nvSpPr>
          <p:spPr>
            <a:xfrm rot="-2922755">
              <a:off x="1158079" y="2781252"/>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2;p24">
              <a:extLst>
                <a:ext uri="{FF2B5EF4-FFF2-40B4-BE49-F238E27FC236}">
                  <a16:creationId xmlns:a16="http://schemas.microsoft.com/office/drawing/2014/main" id="{DDD1D822-B15F-1C77-7A78-04F3B9930D79}"/>
                </a:ext>
              </a:extLst>
            </p:cNvPr>
            <p:cNvSpPr/>
            <p:nvPr/>
          </p:nvSpPr>
          <p:spPr>
            <a:xfrm rot="-2922755">
              <a:off x="1154527" y="274581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3;p24">
              <a:extLst>
                <a:ext uri="{FF2B5EF4-FFF2-40B4-BE49-F238E27FC236}">
                  <a16:creationId xmlns:a16="http://schemas.microsoft.com/office/drawing/2014/main" id="{20831AD6-83DE-D589-9A07-91CF46F78E7C}"/>
                </a:ext>
              </a:extLst>
            </p:cNvPr>
            <p:cNvSpPr/>
            <p:nvPr/>
          </p:nvSpPr>
          <p:spPr>
            <a:xfrm rot="-2922755">
              <a:off x="1150774" y="2711391"/>
              <a:ext cx="18537" cy="13436"/>
            </a:xfrm>
            <a:custGeom>
              <a:avLst/>
              <a:gdLst/>
              <a:ahLst/>
              <a:cxnLst/>
              <a:rect l="l" t="t" r="r" b="b"/>
              <a:pathLst>
                <a:path w="149" h="108" extrusionOk="0">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4;p24">
              <a:extLst>
                <a:ext uri="{FF2B5EF4-FFF2-40B4-BE49-F238E27FC236}">
                  <a16:creationId xmlns:a16="http://schemas.microsoft.com/office/drawing/2014/main" id="{F3130958-35A1-368D-6C10-5EF83958F068}"/>
                </a:ext>
              </a:extLst>
            </p:cNvPr>
            <p:cNvSpPr/>
            <p:nvPr/>
          </p:nvSpPr>
          <p:spPr>
            <a:xfrm rot="-2922755">
              <a:off x="1147418" y="267626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5;p24">
              <a:extLst>
                <a:ext uri="{FF2B5EF4-FFF2-40B4-BE49-F238E27FC236}">
                  <a16:creationId xmlns:a16="http://schemas.microsoft.com/office/drawing/2014/main" id="{D49B2F36-4DD3-801D-66EF-18A2359DC8A1}"/>
                </a:ext>
              </a:extLst>
            </p:cNvPr>
            <p:cNvSpPr/>
            <p:nvPr/>
          </p:nvSpPr>
          <p:spPr>
            <a:xfrm rot="-2922755">
              <a:off x="1143249" y="2641041"/>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6;p24">
              <a:extLst>
                <a:ext uri="{FF2B5EF4-FFF2-40B4-BE49-F238E27FC236}">
                  <a16:creationId xmlns:a16="http://schemas.microsoft.com/office/drawing/2014/main" id="{97A1C8A4-E8F5-8D1D-BACE-F535C1964E9F}"/>
                </a:ext>
              </a:extLst>
            </p:cNvPr>
            <p:cNvSpPr/>
            <p:nvPr/>
          </p:nvSpPr>
          <p:spPr>
            <a:xfrm rot="-2922755">
              <a:off x="1140112" y="2606798"/>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7;p24">
              <a:extLst>
                <a:ext uri="{FF2B5EF4-FFF2-40B4-BE49-F238E27FC236}">
                  <a16:creationId xmlns:a16="http://schemas.microsoft.com/office/drawing/2014/main" id="{4FB5D519-0AF2-291B-B0FE-F38033654B51}"/>
                </a:ext>
              </a:extLst>
            </p:cNvPr>
            <p:cNvSpPr/>
            <p:nvPr/>
          </p:nvSpPr>
          <p:spPr>
            <a:xfrm rot="-2922755">
              <a:off x="1136790" y="2571373"/>
              <a:ext cx="17791" cy="13934"/>
            </a:xfrm>
            <a:custGeom>
              <a:avLst/>
              <a:gdLst/>
              <a:ahLst/>
              <a:cxnLst/>
              <a:rect l="l" t="t" r="r" b="b"/>
              <a:pathLst>
                <a:path w="143" h="112" extrusionOk="0">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8;p24">
              <a:extLst>
                <a:ext uri="{FF2B5EF4-FFF2-40B4-BE49-F238E27FC236}">
                  <a16:creationId xmlns:a16="http://schemas.microsoft.com/office/drawing/2014/main" id="{A76DD02C-322F-D9A1-1BA2-BC7C761640D4}"/>
                </a:ext>
              </a:extLst>
            </p:cNvPr>
            <p:cNvSpPr/>
            <p:nvPr/>
          </p:nvSpPr>
          <p:spPr>
            <a:xfrm rot="-2922755">
              <a:off x="1132850" y="25370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39;p24">
              <a:extLst>
                <a:ext uri="{FF2B5EF4-FFF2-40B4-BE49-F238E27FC236}">
                  <a16:creationId xmlns:a16="http://schemas.microsoft.com/office/drawing/2014/main" id="{E291D161-ADAA-783C-63AF-230EB35FA851}"/>
                </a:ext>
              </a:extLst>
            </p:cNvPr>
            <p:cNvSpPr/>
            <p:nvPr/>
          </p:nvSpPr>
          <p:spPr>
            <a:xfrm rot="-2922755">
              <a:off x="1129493" y="250190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0;p24">
              <a:extLst>
                <a:ext uri="{FF2B5EF4-FFF2-40B4-BE49-F238E27FC236}">
                  <a16:creationId xmlns:a16="http://schemas.microsoft.com/office/drawing/2014/main" id="{C9F80132-954A-2C3F-1B60-96863A692CAC}"/>
                </a:ext>
              </a:extLst>
            </p:cNvPr>
            <p:cNvSpPr/>
            <p:nvPr/>
          </p:nvSpPr>
          <p:spPr>
            <a:xfrm rot="-2922755">
              <a:off x="1125693" y="2467497"/>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1;p24">
              <a:extLst>
                <a:ext uri="{FF2B5EF4-FFF2-40B4-BE49-F238E27FC236}">
                  <a16:creationId xmlns:a16="http://schemas.microsoft.com/office/drawing/2014/main" id="{0788A336-20BA-F82A-FD58-049E4C90C85C}"/>
                </a:ext>
              </a:extLst>
            </p:cNvPr>
            <p:cNvSpPr/>
            <p:nvPr/>
          </p:nvSpPr>
          <p:spPr>
            <a:xfrm rot="-2922755">
              <a:off x="1277422" y="2863367"/>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2;p24">
              <a:extLst>
                <a:ext uri="{FF2B5EF4-FFF2-40B4-BE49-F238E27FC236}">
                  <a16:creationId xmlns:a16="http://schemas.microsoft.com/office/drawing/2014/main" id="{78829B14-456C-D3BD-F63D-A68F1DDCC1BA}"/>
                </a:ext>
              </a:extLst>
            </p:cNvPr>
            <p:cNvSpPr/>
            <p:nvPr/>
          </p:nvSpPr>
          <p:spPr>
            <a:xfrm rot="-2922755">
              <a:off x="1228010" y="2441446"/>
              <a:ext cx="49515" cy="37821"/>
            </a:xfrm>
            <a:custGeom>
              <a:avLst/>
              <a:gdLst/>
              <a:ahLst/>
              <a:cxnLst/>
              <a:rect l="l" t="t" r="r" b="b"/>
              <a:pathLst>
                <a:path w="398" h="304" extrusionOk="0">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3;p24">
              <a:extLst>
                <a:ext uri="{FF2B5EF4-FFF2-40B4-BE49-F238E27FC236}">
                  <a16:creationId xmlns:a16="http://schemas.microsoft.com/office/drawing/2014/main" id="{7D596752-C45B-F8C9-798B-39B398A835B6}"/>
                </a:ext>
              </a:extLst>
            </p:cNvPr>
            <p:cNvSpPr/>
            <p:nvPr/>
          </p:nvSpPr>
          <p:spPr>
            <a:xfrm rot="-2922755">
              <a:off x="1282996" y="283373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4;p24">
              <a:extLst>
                <a:ext uri="{FF2B5EF4-FFF2-40B4-BE49-F238E27FC236}">
                  <a16:creationId xmlns:a16="http://schemas.microsoft.com/office/drawing/2014/main" id="{0D7C7F4B-721D-4787-DEA4-B021D2CACB5B}"/>
                </a:ext>
              </a:extLst>
            </p:cNvPr>
            <p:cNvSpPr/>
            <p:nvPr/>
          </p:nvSpPr>
          <p:spPr>
            <a:xfrm rot="-2922755">
              <a:off x="1280284" y="2802991"/>
              <a:ext cx="17542" cy="13436"/>
            </a:xfrm>
            <a:custGeom>
              <a:avLst/>
              <a:gdLst/>
              <a:ahLst/>
              <a:cxnLst/>
              <a:rect l="l" t="t" r="r" b="b"/>
              <a:pathLst>
                <a:path w="141" h="108" extrusionOk="0">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5;p24">
              <a:extLst>
                <a:ext uri="{FF2B5EF4-FFF2-40B4-BE49-F238E27FC236}">
                  <a16:creationId xmlns:a16="http://schemas.microsoft.com/office/drawing/2014/main" id="{C114AA43-0FB2-A0A8-0F23-B31EF16E472F}"/>
                </a:ext>
              </a:extLst>
            </p:cNvPr>
            <p:cNvSpPr/>
            <p:nvPr/>
          </p:nvSpPr>
          <p:spPr>
            <a:xfrm rot="-2922755">
              <a:off x="1276493" y="2772037"/>
              <a:ext cx="17791" cy="13934"/>
            </a:xfrm>
            <a:custGeom>
              <a:avLst/>
              <a:gdLst/>
              <a:ahLst/>
              <a:cxnLst/>
              <a:rect l="l" t="t" r="r" b="b"/>
              <a:pathLst>
                <a:path w="143" h="112" extrusionOk="0">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6;p24">
              <a:extLst>
                <a:ext uri="{FF2B5EF4-FFF2-40B4-BE49-F238E27FC236}">
                  <a16:creationId xmlns:a16="http://schemas.microsoft.com/office/drawing/2014/main" id="{F0C93EE5-8996-7138-8346-AF348C877B88}"/>
                </a:ext>
              </a:extLst>
            </p:cNvPr>
            <p:cNvSpPr/>
            <p:nvPr/>
          </p:nvSpPr>
          <p:spPr>
            <a:xfrm rot="-2922755">
              <a:off x="1273692" y="2741348"/>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7;p24">
              <a:extLst>
                <a:ext uri="{FF2B5EF4-FFF2-40B4-BE49-F238E27FC236}">
                  <a16:creationId xmlns:a16="http://schemas.microsoft.com/office/drawing/2014/main" id="{3266650A-DF14-B4FD-E8AE-364FFD670991}"/>
                </a:ext>
              </a:extLst>
            </p:cNvPr>
            <p:cNvSpPr/>
            <p:nvPr/>
          </p:nvSpPr>
          <p:spPr>
            <a:xfrm rot="-2922755">
              <a:off x="1270154" y="2710856"/>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8;p24">
              <a:extLst>
                <a:ext uri="{FF2B5EF4-FFF2-40B4-BE49-F238E27FC236}">
                  <a16:creationId xmlns:a16="http://schemas.microsoft.com/office/drawing/2014/main" id="{1AE7E534-2EA4-0718-AB2A-8681620AC46C}"/>
                </a:ext>
              </a:extLst>
            </p:cNvPr>
            <p:cNvSpPr/>
            <p:nvPr/>
          </p:nvSpPr>
          <p:spPr>
            <a:xfrm rot="-2922755">
              <a:off x="1267235" y="2679631"/>
              <a:ext cx="17791" cy="13934"/>
            </a:xfrm>
            <a:custGeom>
              <a:avLst/>
              <a:gdLst/>
              <a:ahLst/>
              <a:cxnLst/>
              <a:rect l="l" t="t" r="r" b="b"/>
              <a:pathLst>
                <a:path w="143" h="112" extrusionOk="0">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9;p24">
              <a:extLst>
                <a:ext uri="{FF2B5EF4-FFF2-40B4-BE49-F238E27FC236}">
                  <a16:creationId xmlns:a16="http://schemas.microsoft.com/office/drawing/2014/main" id="{66A9F645-5752-68D7-2B90-3DCDA12FA104}"/>
                </a:ext>
              </a:extLst>
            </p:cNvPr>
            <p:cNvSpPr/>
            <p:nvPr/>
          </p:nvSpPr>
          <p:spPr>
            <a:xfrm rot="-2922755">
              <a:off x="1263562" y="2649212"/>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0;p24">
              <a:extLst>
                <a:ext uri="{FF2B5EF4-FFF2-40B4-BE49-F238E27FC236}">
                  <a16:creationId xmlns:a16="http://schemas.microsoft.com/office/drawing/2014/main" id="{3E0E61AB-EA9B-FAA1-0827-957494CDAD42}"/>
                </a:ext>
              </a:extLst>
            </p:cNvPr>
            <p:cNvSpPr/>
            <p:nvPr/>
          </p:nvSpPr>
          <p:spPr>
            <a:xfrm rot="-2922755">
              <a:off x="1260998" y="261879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1;p24">
              <a:extLst>
                <a:ext uri="{FF2B5EF4-FFF2-40B4-BE49-F238E27FC236}">
                  <a16:creationId xmlns:a16="http://schemas.microsoft.com/office/drawing/2014/main" id="{731BC286-F1E4-D72C-34CB-CF305ACDF2C2}"/>
                </a:ext>
              </a:extLst>
            </p:cNvPr>
            <p:cNvSpPr/>
            <p:nvPr/>
          </p:nvSpPr>
          <p:spPr>
            <a:xfrm rot="-2922755">
              <a:off x="1257931" y="2587121"/>
              <a:ext cx="17791" cy="14058"/>
            </a:xfrm>
            <a:custGeom>
              <a:avLst/>
              <a:gdLst/>
              <a:ahLst/>
              <a:cxnLst/>
              <a:rect l="l" t="t" r="r" b="b"/>
              <a:pathLst>
                <a:path w="143" h="113" extrusionOk="0">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2;p24">
              <a:extLst>
                <a:ext uri="{FF2B5EF4-FFF2-40B4-BE49-F238E27FC236}">
                  <a16:creationId xmlns:a16="http://schemas.microsoft.com/office/drawing/2014/main" id="{6616FC1E-11DE-55B4-9214-9511196522C4}"/>
                </a:ext>
              </a:extLst>
            </p:cNvPr>
            <p:cNvSpPr/>
            <p:nvPr/>
          </p:nvSpPr>
          <p:spPr>
            <a:xfrm rot="-2922755">
              <a:off x="1254304" y="2556806"/>
              <a:ext cx="18786" cy="13561"/>
            </a:xfrm>
            <a:custGeom>
              <a:avLst/>
              <a:gdLst/>
              <a:ahLst/>
              <a:cxnLst/>
              <a:rect l="l" t="t" r="r" b="b"/>
              <a:pathLst>
                <a:path w="151" h="109" extrusionOk="0">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3;p24">
              <a:extLst>
                <a:ext uri="{FF2B5EF4-FFF2-40B4-BE49-F238E27FC236}">
                  <a16:creationId xmlns:a16="http://schemas.microsoft.com/office/drawing/2014/main" id="{A07AB6D1-BC54-3846-8C68-1E23529EA4EF}"/>
                </a:ext>
              </a:extLst>
            </p:cNvPr>
            <p:cNvSpPr/>
            <p:nvPr/>
          </p:nvSpPr>
          <p:spPr>
            <a:xfrm rot="-2922755">
              <a:off x="1251741" y="2526391"/>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4;p24">
              <a:extLst>
                <a:ext uri="{FF2B5EF4-FFF2-40B4-BE49-F238E27FC236}">
                  <a16:creationId xmlns:a16="http://schemas.microsoft.com/office/drawing/2014/main" id="{913C8CDA-1167-9085-A326-A02E0F244297}"/>
                </a:ext>
              </a:extLst>
            </p:cNvPr>
            <p:cNvSpPr/>
            <p:nvPr/>
          </p:nvSpPr>
          <p:spPr>
            <a:xfrm rot="-2922755">
              <a:off x="1247848" y="2495089"/>
              <a:ext cx="18786" cy="14058"/>
            </a:xfrm>
            <a:custGeom>
              <a:avLst/>
              <a:gdLst/>
              <a:ahLst/>
              <a:cxnLst/>
              <a:rect l="l" t="t" r="r" b="b"/>
              <a:pathLst>
                <a:path w="151" h="113" extrusionOk="0">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755;p24">
              <a:extLst>
                <a:ext uri="{FF2B5EF4-FFF2-40B4-BE49-F238E27FC236}">
                  <a16:creationId xmlns:a16="http://schemas.microsoft.com/office/drawing/2014/main" id="{42D91044-0735-EE80-E8F6-3254C85C7F53}"/>
                </a:ext>
              </a:extLst>
            </p:cNvPr>
            <p:cNvSpPr/>
            <p:nvPr/>
          </p:nvSpPr>
          <p:spPr>
            <a:xfrm rot="-2922755">
              <a:off x="1381994" y="2838707"/>
              <a:ext cx="37447" cy="37448"/>
            </a:xfrm>
            <a:custGeom>
              <a:avLst/>
              <a:gdLst/>
              <a:ahLst/>
              <a:cxnLst/>
              <a:rect l="l" t="t" r="r" b="b"/>
              <a:pathLst>
                <a:path w="301" h="301" extrusionOk="0">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756;p24">
              <a:extLst>
                <a:ext uri="{FF2B5EF4-FFF2-40B4-BE49-F238E27FC236}">
                  <a16:creationId xmlns:a16="http://schemas.microsoft.com/office/drawing/2014/main" id="{6606E5F4-2574-6AC3-0B5D-78F270401AFE}"/>
                </a:ext>
              </a:extLst>
            </p:cNvPr>
            <p:cNvSpPr/>
            <p:nvPr/>
          </p:nvSpPr>
          <p:spPr>
            <a:xfrm rot="-2922755">
              <a:off x="1344569" y="2473563"/>
              <a:ext cx="37323" cy="37448"/>
            </a:xfrm>
            <a:custGeom>
              <a:avLst/>
              <a:gdLst/>
              <a:ahLst/>
              <a:cxnLst/>
              <a:rect l="l" t="t" r="r" b="b"/>
              <a:pathLst>
                <a:path w="300" h="301" extrusionOk="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757;p24">
              <a:extLst>
                <a:ext uri="{FF2B5EF4-FFF2-40B4-BE49-F238E27FC236}">
                  <a16:creationId xmlns:a16="http://schemas.microsoft.com/office/drawing/2014/main" id="{E48F4F2C-573B-42A8-48C9-B11D7BF7F946}"/>
                </a:ext>
              </a:extLst>
            </p:cNvPr>
            <p:cNvSpPr/>
            <p:nvPr/>
          </p:nvSpPr>
          <p:spPr>
            <a:xfrm rot="-2922755">
              <a:off x="1388607" y="2815133"/>
              <a:ext cx="17666" cy="13436"/>
            </a:xfrm>
            <a:custGeom>
              <a:avLst/>
              <a:gdLst/>
              <a:ahLst/>
              <a:cxnLst/>
              <a:rect l="l" t="t" r="r" b="b"/>
              <a:pathLst>
                <a:path w="142" h="108" extrusionOk="0">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758;p24">
              <a:extLst>
                <a:ext uri="{FF2B5EF4-FFF2-40B4-BE49-F238E27FC236}">
                  <a16:creationId xmlns:a16="http://schemas.microsoft.com/office/drawing/2014/main" id="{78816A40-1092-3778-7C4E-0BC9DBE2EC6D}"/>
                </a:ext>
              </a:extLst>
            </p:cNvPr>
            <p:cNvSpPr/>
            <p:nvPr/>
          </p:nvSpPr>
          <p:spPr>
            <a:xfrm rot="-2922755">
              <a:off x="1385274" y="2788004"/>
              <a:ext cx="17791" cy="14432"/>
            </a:xfrm>
            <a:custGeom>
              <a:avLst/>
              <a:gdLst/>
              <a:ahLst/>
              <a:cxnLst/>
              <a:rect l="l" t="t" r="r" b="b"/>
              <a:pathLst>
                <a:path w="143" h="116" extrusionOk="0">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759;p24">
              <a:extLst>
                <a:ext uri="{FF2B5EF4-FFF2-40B4-BE49-F238E27FC236}">
                  <a16:creationId xmlns:a16="http://schemas.microsoft.com/office/drawing/2014/main" id="{F5826A7D-087B-D3EA-60DE-9720AD7F7518}"/>
                </a:ext>
              </a:extLst>
            </p:cNvPr>
            <p:cNvSpPr/>
            <p:nvPr/>
          </p:nvSpPr>
          <p:spPr>
            <a:xfrm rot="-2922755">
              <a:off x="1382668" y="2761203"/>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760;p24">
              <a:extLst>
                <a:ext uri="{FF2B5EF4-FFF2-40B4-BE49-F238E27FC236}">
                  <a16:creationId xmlns:a16="http://schemas.microsoft.com/office/drawing/2014/main" id="{6905DA4E-0658-9367-DBC6-3A5BC8F2DF16}"/>
                </a:ext>
              </a:extLst>
            </p:cNvPr>
            <p:cNvSpPr/>
            <p:nvPr/>
          </p:nvSpPr>
          <p:spPr>
            <a:xfrm rot="-2922755">
              <a:off x="1379556" y="2734686"/>
              <a:ext cx="18661" cy="13934"/>
            </a:xfrm>
            <a:custGeom>
              <a:avLst/>
              <a:gdLst/>
              <a:ahLst/>
              <a:cxnLst/>
              <a:rect l="l" t="t" r="r" b="b"/>
              <a:pathLst>
                <a:path w="150" h="112" extrusionOk="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761;p24">
              <a:extLst>
                <a:ext uri="{FF2B5EF4-FFF2-40B4-BE49-F238E27FC236}">
                  <a16:creationId xmlns:a16="http://schemas.microsoft.com/office/drawing/2014/main" id="{9C12D592-A93D-2F9D-D690-9C52C9DAAD60}"/>
                </a:ext>
              </a:extLst>
            </p:cNvPr>
            <p:cNvSpPr/>
            <p:nvPr/>
          </p:nvSpPr>
          <p:spPr>
            <a:xfrm rot="-2922755">
              <a:off x="1377119" y="2708259"/>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762;p24">
              <a:extLst>
                <a:ext uri="{FF2B5EF4-FFF2-40B4-BE49-F238E27FC236}">
                  <a16:creationId xmlns:a16="http://schemas.microsoft.com/office/drawing/2014/main" id="{6FECA9C7-0F19-BCF6-46C6-F7FCDC00E2F4}"/>
                </a:ext>
              </a:extLst>
            </p:cNvPr>
            <p:cNvSpPr/>
            <p:nvPr/>
          </p:nvSpPr>
          <p:spPr>
            <a:xfrm rot="-2922755">
              <a:off x="1373883" y="2681743"/>
              <a:ext cx="18786" cy="13436"/>
            </a:xfrm>
            <a:custGeom>
              <a:avLst/>
              <a:gdLst/>
              <a:ahLst/>
              <a:cxnLst/>
              <a:rect l="l" t="t" r="r" b="b"/>
              <a:pathLst>
                <a:path w="151" h="108" extrusionOk="0">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763;p24">
              <a:extLst>
                <a:ext uri="{FF2B5EF4-FFF2-40B4-BE49-F238E27FC236}">
                  <a16:creationId xmlns:a16="http://schemas.microsoft.com/office/drawing/2014/main" id="{492EF182-3CE1-51EC-D9E5-F54BBBD306F7}"/>
                </a:ext>
              </a:extLst>
            </p:cNvPr>
            <p:cNvSpPr/>
            <p:nvPr/>
          </p:nvSpPr>
          <p:spPr>
            <a:xfrm rot="-2922755">
              <a:off x="1371642" y="2655102"/>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764;p24">
              <a:extLst>
                <a:ext uri="{FF2B5EF4-FFF2-40B4-BE49-F238E27FC236}">
                  <a16:creationId xmlns:a16="http://schemas.microsoft.com/office/drawing/2014/main" id="{55E89181-5591-311B-5548-451582B22D5B}"/>
                </a:ext>
              </a:extLst>
            </p:cNvPr>
            <p:cNvSpPr/>
            <p:nvPr/>
          </p:nvSpPr>
          <p:spPr>
            <a:xfrm rot="-2922755">
              <a:off x="1368406" y="2628586"/>
              <a:ext cx="18786" cy="13436"/>
            </a:xfrm>
            <a:custGeom>
              <a:avLst/>
              <a:gdLst/>
              <a:ahLst/>
              <a:cxnLst/>
              <a:rect l="l" t="t" r="r" b="b"/>
              <a:pathLst>
                <a:path w="151" h="108" extrusionOk="0">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765;p24">
              <a:extLst>
                <a:ext uri="{FF2B5EF4-FFF2-40B4-BE49-F238E27FC236}">
                  <a16:creationId xmlns:a16="http://schemas.microsoft.com/office/drawing/2014/main" id="{C4BB6764-F42E-318B-66F4-BBBF196B14DD}"/>
                </a:ext>
              </a:extLst>
            </p:cNvPr>
            <p:cNvSpPr/>
            <p:nvPr/>
          </p:nvSpPr>
          <p:spPr>
            <a:xfrm rot="-2922755">
              <a:off x="1366212" y="2602049"/>
              <a:ext cx="17791" cy="13436"/>
            </a:xfrm>
            <a:custGeom>
              <a:avLst/>
              <a:gdLst/>
              <a:ahLst/>
              <a:cxnLst/>
              <a:rect l="l" t="t" r="r" b="b"/>
              <a:pathLst>
                <a:path w="143" h="108" extrusionOk="0">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766;p24">
              <a:extLst>
                <a:ext uri="{FF2B5EF4-FFF2-40B4-BE49-F238E27FC236}">
                  <a16:creationId xmlns:a16="http://schemas.microsoft.com/office/drawing/2014/main" id="{4733E80A-F4B2-2CA8-F605-80E79BB06E69}"/>
                </a:ext>
              </a:extLst>
            </p:cNvPr>
            <p:cNvSpPr/>
            <p:nvPr/>
          </p:nvSpPr>
          <p:spPr>
            <a:xfrm rot="-2922755">
              <a:off x="1363845" y="2575128"/>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767;p24">
              <a:extLst>
                <a:ext uri="{FF2B5EF4-FFF2-40B4-BE49-F238E27FC236}">
                  <a16:creationId xmlns:a16="http://schemas.microsoft.com/office/drawing/2014/main" id="{803E501F-990A-DE46-547E-16692DCF2203}"/>
                </a:ext>
              </a:extLst>
            </p:cNvPr>
            <p:cNvSpPr/>
            <p:nvPr/>
          </p:nvSpPr>
          <p:spPr>
            <a:xfrm rot="-2922755">
              <a:off x="1360609" y="2548612"/>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768;p24">
              <a:extLst>
                <a:ext uri="{FF2B5EF4-FFF2-40B4-BE49-F238E27FC236}">
                  <a16:creationId xmlns:a16="http://schemas.microsoft.com/office/drawing/2014/main" id="{AAC31CFB-9813-A01D-37BB-9EDE0F0B64CB}"/>
                </a:ext>
              </a:extLst>
            </p:cNvPr>
            <p:cNvSpPr/>
            <p:nvPr/>
          </p:nvSpPr>
          <p:spPr>
            <a:xfrm rot="-2922755">
              <a:off x="1358415" y="2522074"/>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769;p24">
              <a:extLst>
                <a:ext uri="{FF2B5EF4-FFF2-40B4-BE49-F238E27FC236}">
                  <a16:creationId xmlns:a16="http://schemas.microsoft.com/office/drawing/2014/main" id="{11A71B2E-38FF-2378-D00C-E5DC0C3C0FF8}"/>
                </a:ext>
              </a:extLst>
            </p:cNvPr>
            <p:cNvSpPr/>
            <p:nvPr/>
          </p:nvSpPr>
          <p:spPr>
            <a:xfrm rot="-2922755">
              <a:off x="1476159" y="2813533"/>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770;p24">
              <a:extLst>
                <a:ext uri="{FF2B5EF4-FFF2-40B4-BE49-F238E27FC236}">
                  <a16:creationId xmlns:a16="http://schemas.microsoft.com/office/drawing/2014/main" id="{E71E72D0-20AC-DF4D-4932-6A54506A2845}"/>
                </a:ext>
              </a:extLst>
            </p:cNvPr>
            <p:cNvSpPr/>
            <p:nvPr/>
          </p:nvSpPr>
          <p:spPr>
            <a:xfrm rot="-2922755">
              <a:off x="1437399" y="2504219"/>
              <a:ext cx="50261" cy="36950"/>
            </a:xfrm>
            <a:custGeom>
              <a:avLst/>
              <a:gdLst/>
              <a:ahLst/>
              <a:cxnLst/>
              <a:rect l="l" t="t" r="r" b="b"/>
              <a:pathLst>
                <a:path w="404" h="297" extrusionOk="0">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771;p24">
              <a:extLst>
                <a:ext uri="{FF2B5EF4-FFF2-40B4-BE49-F238E27FC236}">
                  <a16:creationId xmlns:a16="http://schemas.microsoft.com/office/drawing/2014/main" id="{69F2EAAD-0D58-8603-265D-A05C7B037999}"/>
                </a:ext>
              </a:extLst>
            </p:cNvPr>
            <p:cNvSpPr/>
            <p:nvPr/>
          </p:nvSpPr>
          <p:spPr>
            <a:xfrm rot="-2922755">
              <a:off x="1482417" y="279443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772;p24">
              <a:extLst>
                <a:ext uri="{FF2B5EF4-FFF2-40B4-BE49-F238E27FC236}">
                  <a16:creationId xmlns:a16="http://schemas.microsoft.com/office/drawing/2014/main" id="{DB7FC0F2-218B-E517-E9C1-80FE810B993F}"/>
                </a:ext>
              </a:extLst>
            </p:cNvPr>
            <p:cNvSpPr/>
            <p:nvPr/>
          </p:nvSpPr>
          <p:spPr>
            <a:xfrm rot="-2922755">
              <a:off x="1479537" y="2771789"/>
              <a:ext cx="18786" cy="13934"/>
            </a:xfrm>
            <a:custGeom>
              <a:avLst/>
              <a:gdLst/>
              <a:ahLst/>
              <a:cxnLst/>
              <a:rect l="l" t="t" r="r" b="b"/>
              <a:pathLst>
                <a:path w="151" h="112" extrusionOk="0">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773;p24">
              <a:extLst>
                <a:ext uri="{FF2B5EF4-FFF2-40B4-BE49-F238E27FC236}">
                  <a16:creationId xmlns:a16="http://schemas.microsoft.com/office/drawing/2014/main" id="{4ECB11A0-A913-2561-B474-0DF6BC30E258}"/>
                </a:ext>
              </a:extLst>
            </p:cNvPr>
            <p:cNvSpPr/>
            <p:nvPr/>
          </p:nvSpPr>
          <p:spPr>
            <a:xfrm rot="-2922755">
              <a:off x="1477734" y="2749051"/>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774;p24">
              <a:extLst>
                <a:ext uri="{FF2B5EF4-FFF2-40B4-BE49-F238E27FC236}">
                  <a16:creationId xmlns:a16="http://schemas.microsoft.com/office/drawing/2014/main" id="{B1C28C4B-A537-2DD8-FBF6-0A643A8F462F}"/>
                </a:ext>
              </a:extLst>
            </p:cNvPr>
            <p:cNvSpPr/>
            <p:nvPr/>
          </p:nvSpPr>
          <p:spPr>
            <a:xfrm rot="-2922755">
              <a:off x="1475129" y="2727265"/>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775;p24">
              <a:extLst>
                <a:ext uri="{FF2B5EF4-FFF2-40B4-BE49-F238E27FC236}">
                  <a16:creationId xmlns:a16="http://schemas.microsoft.com/office/drawing/2014/main" id="{9BF174B4-490C-C31B-D6DF-EDCFAD8AFD5F}"/>
                </a:ext>
              </a:extLst>
            </p:cNvPr>
            <p:cNvSpPr/>
            <p:nvPr/>
          </p:nvSpPr>
          <p:spPr>
            <a:xfrm rot="-2922755">
              <a:off x="1473233" y="2704694"/>
              <a:ext cx="17542" cy="13436"/>
            </a:xfrm>
            <a:custGeom>
              <a:avLst/>
              <a:gdLst/>
              <a:ahLst/>
              <a:cxnLst/>
              <a:rect l="l" t="t" r="r" b="b"/>
              <a:pathLst>
                <a:path w="141" h="108" extrusionOk="0">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776;p24">
              <a:extLst>
                <a:ext uri="{FF2B5EF4-FFF2-40B4-BE49-F238E27FC236}">
                  <a16:creationId xmlns:a16="http://schemas.microsoft.com/office/drawing/2014/main" id="{FA82B1AC-38DE-9DF8-A96A-018C516C7D63}"/>
                </a:ext>
              </a:extLst>
            </p:cNvPr>
            <p:cNvSpPr/>
            <p:nvPr/>
          </p:nvSpPr>
          <p:spPr>
            <a:xfrm rot="-2922755">
              <a:off x="1470216" y="2682122"/>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777;p24">
              <a:extLst>
                <a:ext uri="{FF2B5EF4-FFF2-40B4-BE49-F238E27FC236}">
                  <a16:creationId xmlns:a16="http://schemas.microsoft.com/office/drawing/2014/main" id="{46B7D354-2D53-5D19-FA80-1FA7F743820D}"/>
                </a:ext>
              </a:extLst>
            </p:cNvPr>
            <p:cNvSpPr/>
            <p:nvPr/>
          </p:nvSpPr>
          <p:spPr>
            <a:xfrm rot="-2922755">
              <a:off x="1468367" y="2659405"/>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778;p24">
              <a:extLst>
                <a:ext uri="{FF2B5EF4-FFF2-40B4-BE49-F238E27FC236}">
                  <a16:creationId xmlns:a16="http://schemas.microsoft.com/office/drawing/2014/main" id="{48DBAFA5-0FD6-4DF8-ECB1-B66CE309439B}"/>
                </a:ext>
              </a:extLst>
            </p:cNvPr>
            <p:cNvSpPr/>
            <p:nvPr/>
          </p:nvSpPr>
          <p:spPr>
            <a:xfrm rot="-2922755">
              <a:off x="1466172" y="2636450"/>
              <a:ext cx="17791" cy="13561"/>
            </a:xfrm>
            <a:custGeom>
              <a:avLst/>
              <a:gdLst/>
              <a:ahLst/>
              <a:cxnLst/>
              <a:rect l="l" t="t" r="r" b="b"/>
              <a:pathLst>
                <a:path w="143" h="109" extrusionOk="0">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779;p24">
              <a:extLst>
                <a:ext uri="{FF2B5EF4-FFF2-40B4-BE49-F238E27FC236}">
                  <a16:creationId xmlns:a16="http://schemas.microsoft.com/office/drawing/2014/main" id="{FA955318-915E-22C6-0536-1B5200F7102E}"/>
                </a:ext>
              </a:extLst>
            </p:cNvPr>
            <p:cNvSpPr/>
            <p:nvPr/>
          </p:nvSpPr>
          <p:spPr>
            <a:xfrm rot="-2922755">
              <a:off x="1463442" y="2613738"/>
              <a:ext cx="18661" cy="14058"/>
            </a:xfrm>
            <a:custGeom>
              <a:avLst/>
              <a:gdLst/>
              <a:ahLst/>
              <a:cxnLst/>
              <a:rect l="l" t="t" r="r" b="b"/>
              <a:pathLst>
                <a:path w="150" h="113" extrusionOk="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780;p24">
              <a:extLst>
                <a:ext uri="{FF2B5EF4-FFF2-40B4-BE49-F238E27FC236}">
                  <a16:creationId xmlns:a16="http://schemas.microsoft.com/office/drawing/2014/main" id="{F0325969-935A-BE56-8CC2-863A57D7BD55}"/>
                </a:ext>
              </a:extLst>
            </p:cNvPr>
            <p:cNvSpPr/>
            <p:nvPr/>
          </p:nvSpPr>
          <p:spPr>
            <a:xfrm rot="-2922755">
              <a:off x="1461582" y="2591150"/>
              <a:ext cx="17791" cy="14307"/>
            </a:xfrm>
            <a:custGeom>
              <a:avLst/>
              <a:gdLst/>
              <a:ahLst/>
              <a:cxnLst/>
              <a:rect l="l" t="t" r="r" b="b"/>
              <a:pathLst>
                <a:path w="143" h="115" extrusionOk="0">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781;p24">
              <a:extLst>
                <a:ext uri="{FF2B5EF4-FFF2-40B4-BE49-F238E27FC236}">
                  <a16:creationId xmlns:a16="http://schemas.microsoft.com/office/drawing/2014/main" id="{CD03E80A-EBC3-030C-6AA0-3B36C8B27103}"/>
                </a:ext>
              </a:extLst>
            </p:cNvPr>
            <p:cNvSpPr/>
            <p:nvPr/>
          </p:nvSpPr>
          <p:spPr>
            <a:xfrm rot="-2922755">
              <a:off x="1459034" y="2569338"/>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782;p24">
              <a:extLst>
                <a:ext uri="{FF2B5EF4-FFF2-40B4-BE49-F238E27FC236}">
                  <a16:creationId xmlns:a16="http://schemas.microsoft.com/office/drawing/2014/main" id="{65DF2FEA-975F-E18D-EFA6-E9E9D0BCCBE4}"/>
                </a:ext>
              </a:extLst>
            </p:cNvPr>
            <p:cNvSpPr/>
            <p:nvPr/>
          </p:nvSpPr>
          <p:spPr>
            <a:xfrm rot="-2922755">
              <a:off x="1456992" y="2546720"/>
              <a:ext cx="17791" cy="13312"/>
            </a:xfrm>
            <a:custGeom>
              <a:avLst/>
              <a:gdLst/>
              <a:ahLst/>
              <a:cxnLst/>
              <a:rect l="l" t="t" r="r" b="b"/>
              <a:pathLst>
                <a:path w="143" h="107" extrusionOk="0">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783;p24">
              <a:extLst>
                <a:ext uri="{FF2B5EF4-FFF2-40B4-BE49-F238E27FC236}">
                  <a16:creationId xmlns:a16="http://schemas.microsoft.com/office/drawing/2014/main" id="{EBCCE9E7-6A5A-3373-4D0F-CEB634915BAB}"/>
                </a:ext>
              </a:extLst>
            </p:cNvPr>
            <p:cNvSpPr/>
            <p:nvPr/>
          </p:nvSpPr>
          <p:spPr>
            <a:xfrm rot="-2922755">
              <a:off x="1553748" y="2785957"/>
              <a:ext cx="49515" cy="37448"/>
            </a:xfrm>
            <a:custGeom>
              <a:avLst/>
              <a:gdLst/>
              <a:ahLst/>
              <a:cxnLst/>
              <a:rect l="l" t="t" r="r" b="b"/>
              <a:pathLst>
                <a:path w="398" h="301" extrusionOk="0">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784;p24">
              <a:extLst>
                <a:ext uri="{FF2B5EF4-FFF2-40B4-BE49-F238E27FC236}">
                  <a16:creationId xmlns:a16="http://schemas.microsoft.com/office/drawing/2014/main" id="{1092ABA6-356E-CBEB-C385-C7C541EB99D4}"/>
                </a:ext>
              </a:extLst>
            </p:cNvPr>
            <p:cNvSpPr/>
            <p:nvPr/>
          </p:nvSpPr>
          <p:spPr>
            <a:xfrm rot="-2922755">
              <a:off x="1566600" y="2772824"/>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785;p24">
              <a:extLst>
                <a:ext uri="{FF2B5EF4-FFF2-40B4-BE49-F238E27FC236}">
                  <a16:creationId xmlns:a16="http://schemas.microsoft.com/office/drawing/2014/main" id="{923E6589-089E-DC44-DD00-5A02A31D3C54}"/>
                </a:ext>
              </a:extLst>
            </p:cNvPr>
            <p:cNvSpPr/>
            <p:nvPr/>
          </p:nvSpPr>
          <p:spPr>
            <a:xfrm rot="-2922755">
              <a:off x="1565522" y="2754774"/>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786;p24">
              <a:extLst>
                <a:ext uri="{FF2B5EF4-FFF2-40B4-BE49-F238E27FC236}">
                  <a16:creationId xmlns:a16="http://schemas.microsoft.com/office/drawing/2014/main" id="{14409CC1-6878-2C14-6B6D-B9CACB92C602}"/>
                </a:ext>
              </a:extLst>
            </p:cNvPr>
            <p:cNvSpPr/>
            <p:nvPr/>
          </p:nvSpPr>
          <p:spPr>
            <a:xfrm rot="-2922755">
              <a:off x="1562850" y="2736023"/>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787;p24">
              <a:extLst>
                <a:ext uri="{FF2B5EF4-FFF2-40B4-BE49-F238E27FC236}">
                  <a16:creationId xmlns:a16="http://schemas.microsoft.com/office/drawing/2014/main" id="{B635819C-75CD-C56A-B70F-C0BC081650F6}"/>
                </a:ext>
              </a:extLst>
            </p:cNvPr>
            <p:cNvSpPr/>
            <p:nvPr/>
          </p:nvSpPr>
          <p:spPr>
            <a:xfrm rot="-2922755">
              <a:off x="1561449" y="2717260"/>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788;p24">
              <a:extLst>
                <a:ext uri="{FF2B5EF4-FFF2-40B4-BE49-F238E27FC236}">
                  <a16:creationId xmlns:a16="http://schemas.microsoft.com/office/drawing/2014/main" id="{19EA01F8-6824-6DB0-505E-504CB84B937A}"/>
                </a:ext>
              </a:extLst>
            </p:cNvPr>
            <p:cNvSpPr/>
            <p:nvPr/>
          </p:nvSpPr>
          <p:spPr>
            <a:xfrm rot="-2922755">
              <a:off x="1559926" y="269897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789;p24">
              <a:extLst>
                <a:ext uri="{FF2B5EF4-FFF2-40B4-BE49-F238E27FC236}">
                  <a16:creationId xmlns:a16="http://schemas.microsoft.com/office/drawing/2014/main" id="{FF478071-4F96-AD87-4286-192E3166E5C2}"/>
                </a:ext>
              </a:extLst>
            </p:cNvPr>
            <p:cNvSpPr/>
            <p:nvPr/>
          </p:nvSpPr>
          <p:spPr>
            <a:xfrm rot="-2922755">
              <a:off x="1557465" y="2680689"/>
              <a:ext cx="17791" cy="13561"/>
            </a:xfrm>
            <a:custGeom>
              <a:avLst/>
              <a:gdLst/>
              <a:ahLst/>
              <a:cxnLst/>
              <a:rect l="l" t="t" r="r" b="b"/>
              <a:pathLst>
                <a:path w="143" h="109" extrusionOk="0">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790;p24">
              <a:extLst>
                <a:ext uri="{FF2B5EF4-FFF2-40B4-BE49-F238E27FC236}">
                  <a16:creationId xmlns:a16="http://schemas.microsoft.com/office/drawing/2014/main" id="{2D26BDB6-6983-09F8-1955-F7E845827031}"/>
                </a:ext>
              </a:extLst>
            </p:cNvPr>
            <p:cNvSpPr/>
            <p:nvPr/>
          </p:nvSpPr>
          <p:spPr>
            <a:xfrm rot="-2922755">
              <a:off x="1556265" y="2662368"/>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791;p24">
              <a:extLst>
                <a:ext uri="{FF2B5EF4-FFF2-40B4-BE49-F238E27FC236}">
                  <a16:creationId xmlns:a16="http://schemas.microsoft.com/office/drawing/2014/main" id="{2B3DAB69-BC1C-8ABD-EA69-D5C726D0EA24}"/>
                </a:ext>
              </a:extLst>
            </p:cNvPr>
            <p:cNvSpPr/>
            <p:nvPr/>
          </p:nvSpPr>
          <p:spPr>
            <a:xfrm rot="-2922755">
              <a:off x="1553592" y="2643617"/>
              <a:ext cx="18786" cy="13561"/>
            </a:xfrm>
            <a:custGeom>
              <a:avLst/>
              <a:gdLst/>
              <a:ahLst/>
              <a:cxnLst/>
              <a:rect l="l" t="t" r="r" b="b"/>
              <a:pathLst>
                <a:path w="151" h="109" extrusionOk="0">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792;p24">
              <a:extLst>
                <a:ext uri="{FF2B5EF4-FFF2-40B4-BE49-F238E27FC236}">
                  <a16:creationId xmlns:a16="http://schemas.microsoft.com/office/drawing/2014/main" id="{0547B01A-408B-459A-A178-1BB95240C787}"/>
                </a:ext>
              </a:extLst>
            </p:cNvPr>
            <p:cNvSpPr/>
            <p:nvPr/>
          </p:nvSpPr>
          <p:spPr>
            <a:xfrm rot="-2922755">
              <a:off x="1552192" y="2624853"/>
              <a:ext cx="17791" cy="14307"/>
            </a:xfrm>
            <a:custGeom>
              <a:avLst/>
              <a:gdLst/>
              <a:ahLst/>
              <a:cxnLst/>
              <a:rect l="l" t="t" r="r" b="b"/>
              <a:pathLst>
                <a:path w="143" h="115" extrusionOk="0">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793;p24">
              <a:extLst>
                <a:ext uri="{FF2B5EF4-FFF2-40B4-BE49-F238E27FC236}">
                  <a16:creationId xmlns:a16="http://schemas.microsoft.com/office/drawing/2014/main" id="{EC18DD88-61D7-4E86-D7A1-CA15D2370900}"/>
                </a:ext>
              </a:extLst>
            </p:cNvPr>
            <p:cNvSpPr/>
            <p:nvPr/>
          </p:nvSpPr>
          <p:spPr>
            <a:xfrm rot="-2922755">
              <a:off x="1549842" y="2606940"/>
              <a:ext cx="18786" cy="13436"/>
            </a:xfrm>
            <a:custGeom>
              <a:avLst/>
              <a:gdLst/>
              <a:ahLst/>
              <a:cxnLst/>
              <a:rect l="l" t="t" r="r" b="b"/>
              <a:pathLst>
                <a:path w="151" h="108" extrusionOk="0">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794;p24">
              <a:extLst>
                <a:ext uri="{FF2B5EF4-FFF2-40B4-BE49-F238E27FC236}">
                  <a16:creationId xmlns:a16="http://schemas.microsoft.com/office/drawing/2014/main" id="{D1A636A7-3BFA-0FFF-30AA-BE176E197510}"/>
                </a:ext>
              </a:extLst>
            </p:cNvPr>
            <p:cNvSpPr/>
            <p:nvPr/>
          </p:nvSpPr>
          <p:spPr>
            <a:xfrm rot="-2922755">
              <a:off x="1548161" y="2588303"/>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795;p24">
              <a:extLst>
                <a:ext uri="{FF2B5EF4-FFF2-40B4-BE49-F238E27FC236}">
                  <a16:creationId xmlns:a16="http://schemas.microsoft.com/office/drawing/2014/main" id="{3B8C6EFE-6924-05B9-2FA9-88D19E722410}"/>
                </a:ext>
              </a:extLst>
            </p:cNvPr>
            <p:cNvSpPr/>
            <p:nvPr/>
          </p:nvSpPr>
          <p:spPr>
            <a:xfrm rot="-2922755">
              <a:off x="1546088" y="257025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796;p24">
              <a:extLst>
                <a:ext uri="{FF2B5EF4-FFF2-40B4-BE49-F238E27FC236}">
                  <a16:creationId xmlns:a16="http://schemas.microsoft.com/office/drawing/2014/main" id="{E6FDC1E5-71EA-C8AE-C284-2EE1B4DD36B5}"/>
                </a:ext>
              </a:extLst>
            </p:cNvPr>
            <p:cNvSpPr/>
            <p:nvPr/>
          </p:nvSpPr>
          <p:spPr>
            <a:xfrm rot="-2922755">
              <a:off x="1528116" y="2533027"/>
              <a:ext cx="49266" cy="37448"/>
            </a:xfrm>
            <a:custGeom>
              <a:avLst/>
              <a:gdLst/>
              <a:ahLst/>
              <a:cxnLst/>
              <a:rect l="l" t="t" r="r" b="b"/>
              <a:pathLst>
                <a:path w="396" h="301" extrusionOk="0">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797;p24">
              <a:extLst>
                <a:ext uri="{FF2B5EF4-FFF2-40B4-BE49-F238E27FC236}">
                  <a16:creationId xmlns:a16="http://schemas.microsoft.com/office/drawing/2014/main" id="{EC50993A-D580-E37C-8B3E-2027275BA724}"/>
                </a:ext>
              </a:extLst>
            </p:cNvPr>
            <p:cNvSpPr/>
            <p:nvPr/>
          </p:nvSpPr>
          <p:spPr>
            <a:xfrm rot="-2922755">
              <a:off x="1630307" y="2757585"/>
              <a:ext cx="50261" cy="37572"/>
            </a:xfrm>
            <a:custGeom>
              <a:avLst/>
              <a:gdLst/>
              <a:ahLst/>
              <a:cxnLst/>
              <a:rect l="l" t="t" r="r" b="b"/>
              <a:pathLst>
                <a:path w="404" h="302" extrusionOk="0">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798;p24">
              <a:extLst>
                <a:ext uri="{FF2B5EF4-FFF2-40B4-BE49-F238E27FC236}">
                  <a16:creationId xmlns:a16="http://schemas.microsoft.com/office/drawing/2014/main" id="{B18E7A97-3C8E-0C04-95F6-D8ADDC43C5FE}"/>
                </a:ext>
              </a:extLst>
            </p:cNvPr>
            <p:cNvSpPr/>
            <p:nvPr/>
          </p:nvSpPr>
          <p:spPr>
            <a:xfrm rot="-2922755">
              <a:off x="1644735" y="2749499"/>
              <a:ext cx="17791" cy="14307"/>
            </a:xfrm>
            <a:custGeom>
              <a:avLst/>
              <a:gdLst/>
              <a:ahLst/>
              <a:cxnLst/>
              <a:rect l="l" t="t" r="r" b="b"/>
              <a:pathLst>
                <a:path w="143" h="115" extrusionOk="0">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799;p24">
              <a:extLst>
                <a:ext uri="{FF2B5EF4-FFF2-40B4-BE49-F238E27FC236}">
                  <a16:creationId xmlns:a16="http://schemas.microsoft.com/office/drawing/2014/main" id="{90BB3FC6-7C77-CDEC-F5EE-0474D6F42E13}"/>
                </a:ext>
              </a:extLst>
            </p:cNvPr>
            <p:cNvSpPr/>
            <p:nvPr/>
          </p:nvSpPr>
          <p:spPr>
            <a:xfrm rot="-2922755">
              <a:off x="1642729" y="2735531"/>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800;p24">
              <a:extLst>
                <a:ext uri="{FF2B5EF4-FFF2-40B4-BE49-F238E27FC236}">
                  <a16:creationId xmlns:a16="http://schemas.microsoft.com/office/drawing/2014/main" id="{4B0E6CE9-6A5E-11B0-3BC7-7A2D7CCC7185}"/>
                </a:ext>
              </a:extLst>
            </p:cNvPr>
            <p:cNvSpPr/>
            <p:nvPr/>
          </p:nvSpPr>
          <p:spPr>
            <a:xfrm rot="-2922755">
              <a:off x="1641871" y="2721425"/>
              <a:ext cx="17791" cy="13436"/>
            </a:xfrm>
            <a:custGeom>
              <a:avLst/>
              <a:gdLst/>
              <a:ahLst/>
              <a:cxnLst/>
              <a:rect l="l" t="t" r="r" b="b"/>
              <a:pathLst>
                <a:path w="143" h="108" extrusionOk="0">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801;p24">
              <a:extLst>
                <a:ext uri="{FF2B5EF4-FFF2-40B4-BE49-F238E27FC236}">
                  <a16:creationId xmlns:a16="http://schemas.microsoft.com/office/drawing/2014/main" id="{2CADA78F-4810-B99C-E2E9-F3D16586C696}"/>
                </a:ext>
              </a:extLst>
            </p:cNvPr>
            <p:cNvSpPr/>
            <p:nvPr/>
          </p:nvSpPr>
          <p:spPr>
            <a:xfrm rot="-2922755">
              <a:off x="1639819" y="2706482"/>
              <a:ext cx="18786" cy="14432"/>
            </a:xfrm>
            <a:custGeom>
              <a:avLst/>
              <a:gdLst/>
              <a:ahLst/>
              <a:cxnLst/>
              <a:rect l="l" t="t" r="r" b="b"/>
              <a:pathLst>
                <a:path w="151" h="116" extrusionOk="0">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802;p24">
              <a:extLst>
                <a:ext uri="{FF2B5EF4-FFF2-40B4-BE49-F238E27FC236}">
                  <a16:creationId xmlns:a16="http://schemas.microsoft.com/office/drawing/2014/main" id="{ACE2A9B8-FB5A-650F-30CB-A914B9914B46}"/>
                </a:ext>
              </a:extLst>
            </p:cNvPr>
            <p:cNvSpPr/>
            <p:nvPr/>
          </p:nvSpPr>
          <p:spPr>
            <a:xfrm rot="-2922755">
              <a:off x="1638706" y="2692560"/>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803;p24">
              <a:extLst>
                <a:ext uri="{FF2B5EF4-FFF2-40B4-BE49-F238E27FC236}">
                  <a16:creationId xmlns:a16="http://schemas.microsoft.com/office/drawing/2014/main" id="{F9E95C90-F438-6197-AFD3-8AB65EC107E9}"/>
                </a:ext>
              </a:extLst>
            </p:cNvPr>
            <p:cNvSpPr/>
            <p:nvPr/>
          </p:nvSpPr>
          <p:spPr>
            <a:xfrm rot="-2922755">
              <a:off x="1636951" y="2678522"/>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804;p24">
              <a:extLst>
                <a:ext uri="{FF2B5EF4-FFF2-40B4-BE49-F238E27FC236}">
                  <a16:creationId xmlns:a16="http://schemas.microsoft.com/office/drawing/2014/main" id="{E26EC230-C0BF-82C7-7909-8720794739AD}"/>
                </a:ext>
              </a:extLst>
            </p:cNvPr>
            <p:cNvSpPr/>
            <p:nvPr/>
          </p:nvSpPr>
          <p:spPr>
            <a:xfrm rot="-2922755">
              <a:off x="1635759" y="2663653"/>
              <a:ext cx="17791" cy="13934"/>
            </a:xfrm>
            <a:custGeom>
              <a:avLst/>
              <a:gdLst/>
              <a:ahLst/>
              <a:cxnLst/>
              <a:rect l="l" t="t" r="r" b="b"/>
              <a:pathLst>
                <a:path w="143" h="112" extrusionOk="0">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805;p24">
              <a:extLst>
                <a:ext uri="{FF2B5EF4-FFF2-40B4-BE49-F238E27FC236}">
                  <a16:creationId xmlns:a16="http://schemas.microsoft.com/office/drawing/2014/main" id="{53485C74-9260-0EFE-EA03-E60E55C30EFD}"/>
                </a:ext>
              </a:extLst>
            </p:cNvPr>
            <p:cNvSpPr/>
            <p:nvPr/>
          </p:nvSpPr>
          <p:spPr>
            <a:xfrm rot="-2922755">
              <a:off x="1633811" y="2649714"/>
              <a:ext cx="18786" cy="13436"/>
            </a:xfrm>
            <a:custGeom>
              <a:avLst/>
              <a:gdLst/>
              <a:ahLst/>
              <a:cxnLst/>
              <a:rect l="l" t="t" r="r" b="b"/>
              <a:pathLst>
                <a:path w="151" h="108" extrusionOk="0">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806;p24">
              <a:extLst>
                <a:ext uri="{FF2B5EF4-FFF2-40B4-BE49-F238E27FC236}">
                  <a16:creationId xmlns:a16="http://schemas.microsoft.com/office/drawing/2014/main" id="{270C3D34-84FA-9B9D-1316-6EFCBB05E6BF}"/>
                </a:ext>
              </a:extLst>
            </p:cNvPr>
            <p:cNvSpPr/>
            <p:nvPr/>
          </p:nvSpPr>
          <p:spPr>
            <a:xfrm rot="-2922755">
              <a:off x="1633078" y="2635608"/>
              <a:ext cx="17542" cy="13436"/>
            </a:xfrm>
            <a:custGeom>
              <a:avLst/>
              <a:gdLst/>
              <a:ahLst/>
              <a:cxnLst/>
              <a:rect l="l" t="t" r="r" b="b"/>
              <a:pathLst>
                <a:path w="141" h="108" extrusionOk="0">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807;p24">
              <a:extLst>
                <a:ext uri="{FF2B5EF4-FFF2-40B4-BE49-F238E27FC236}">
                  <a16:creationId xmlns:a16="http://schemas.microsoft.com/office/drawing/2014/main" id="{DBF244AB-1D93-5409-F18F-5720366479C8}"/>
                </a:ext>
              </a:extLst>
            </p:cNvPr>
            <p:cNvSpPr/>
            <p:nvPr/>
          </p:nvSpPr>
          <p:spPr>
            <a:xfrm rot="-2922755">
              <a:off x="1631540" y="2620376"/>
              <a:ext cx="17791" cy="13934"/>
            </a:xfrm>
            <a:custGeom>
              <a:avLst/>
              <a:gdLst/>
              <a:ahLst/>
              <a:cxnLst/>
              <a:rect l="l" t="t" r="r" b="b"/>
              <a:pathLst>
                <a:path w="143" h="112" extrusionOk="0">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808;p24">
              <a:extLst>
                <a:ext uri="{FF2B5EF4-FFF2-40B4-BE49-F238E27FC236}">
                  <a16:creationId xmlns:a16="http://schemas.microsoft.com/office/drawing/2014/main" id="{FD652F06-613A-8B2D-AEBB-B7CA3BDF8B6E}"/>
                </a:ext>
              </a:extLst>
            </p:cNvPr>
            <p:cNvSpPr/>
            <p:nvPr/>
          </p:nvSpPr>
          <p:spPr>
            <a:xfrm rot="-2922755">
              <a:off x="1629844" y="2606718"/>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809;p24">
              <a:extLst>
                <a:ext uri="{FF2B5EF4-FFF2-40B4-BE49-F238E27FC236}">
                  <a16:creationId xmlns:a16="http://schemas.microsoft.com/office/drawing/2014/main" id="{4D656287-88D1-4537-20FE-26EBF3DF9E29}"/>
                </a:ext>
              </a:extLst>
            </p:cNvPr>
            <p:cNvSpPr/>
            <p:nvPr/>
          </p:nvSpPr>
          <p:spPr>
            <a:xfrm rot="-2922755">
              <a:off x="1628838" y="2592285"/>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810;p24">
              <a:extLst>
                <a:ext uri="{FF2B5EF4-FFF2-40B4-BE49-F238E27FC236}">
                  <a16:creationId xmlns:a16="http://schemas.microsoft.com/office/drawing/2014/main" id="{0B68D571-FE9B-8EA1-DEA2-63A8A5CDE6B5}"/>
                </a:ext>
              </a:extLst>
            </p:cNvPr>
            <p:cNvSpPr/>
            <p:nvPr/>
          </p:nvSpPr>
          <p:spPr>
            <a:xfrm rot="-2922755">
              <a:off x="1616718" y="2560254"/>
              <a:ext cx="37447" cy="37323"/>
            </a:xfrm>
            <a:custGeom>
              <a:avLst/>
              <a:gdLst/>
              <a:ahLst/>
              <a:cxnLst/>
              <a:rect l="l" t="t" r="r" b="b"/>
              <a:pathLst>
                <a:path w="301" h="300" extrusionOk="0">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811;p24">
              <a:extLst>
                <a:ext uri="{FF2B5EF4-FFF2-40B4-BE49-F238E27FC236}">
                  <a16:creationId xmlns:a16="http://schemas.microsoft.com/office/drawing/2014/main" id="{2556263E-537C-E31D-83B0-9C1531BBBB21}"/>
                </a:ext>
              </a:extLst>
            </p:cNvPr>
            <p:cNvSpPr/>
            <p:nvPr/>
          </p:nvSpPr>
          <p:spPr>
            <a:xfrm rot="-2922755">
              <a:off x="1701448" y="2728640"/>
              <a:ext cx="50261" cy="36950"/>
            </a:xfrm>
            <a:custGeom>
              <a:avLst/>
              <a:gdLst/>
              <a:ahLst/>
              <a:cxnLst/>
              <a:rect l="l" t="t" r="r" b="b"/>
              <a:pathLst>
                <a:path w="404" h="297" extrusionOk="0">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812;p24">
              <a:extLst>
                <a:ext uri="{FF2B5EF4-FFF2-40B4-BE49-F238E27FC236}">
                  <a16:creationId xmlns:a16="http://schemas.microsoft.com/office/drawing/2014/main" id="{8B9DCB9E-B030-3945-8340-859656822AC7}"/>
                </a:ext>
              </a:extLst>
            </p:cNvPr>
            <p:cNvSpPr/>
            <p:nvPr/>
          </p:nvSpPr>
          <p:spPr>
            <a:xfrm rot="-2922755">
              <a:off x="1716451" y="2725716"/>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813;p24">
              <a:extLst>
                <a:ext uri="{FF2B5EF4-FFF2-40B4-BE49-F238E27FC236}">
                  <a16:creationId xmlns:a16="http://schemas.microsoft.com/office/drawing/2014/main" id="{1506AAC3-3563-72C9-B362-C997594EE421}"/>
                </a:ext>
              </a:extLst>
            </p:cNvPr>
            <p:cNvSpPr/>
            <p:nvPr/>
          </p:nvSpPr>
          <p:spPr>
            <a:xfrm rot="-2922755">
              <a:off x="1714801" y="2715618"/>
              <a:ext cx="18786" cy="13934"/>
            </a:xfrm>
            <a:custGeom>
              <a:avLst/>
              <a:gdLst/>
              <a:ahLst/>
              <a:cxnLst/>
              <a:rect l="l" t="t" r="r" b="b"/>
              <a:pathLst>
                <a:path w="151" h="112" extrusionOk="0">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814;p24">
              <a:extLst>
                <a:ext uri="{FF2B5EF4-FFF2-40B4-BE49-F238E27FC236}">
                  <a16:creationId xmlns:a16="http://schemas.microsoft.com/office/drawing/2014/main" id="{91802054-37E1-2A6E-D787-00826C7D5D2E}"/>
                </a:ext>
              </a:extLst>
            </p:cNvPr>
            <p:cNvSpPr/>
            <p:nvPr/>
          </p:nvSpPr>
          <p:spPr>
            <a:xfrm rot="-2922755">
              <a:off x="1714266" y="2705411"/>
              <a:ext cx="17915" cy="13934"/>
            </a:xfrm>
            <a:custGeom>
              <a:avLst/>
              <a:gdLst/>
              <a:ahLst/>
              <a:cxnLst/>
              <a:rect l="l" t="t" r="r" b="b"/>
              <a:pathLst>
                <a:path w="144" h="112" extrusionOk="0">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815;p24">
              <a:extLst>
                <a:ext uri="{FF2B5EF4-FFF2-40B4-BE49-F238E27FC236}">
                  <a16:creationId xmlns:a16="http://schemas.microsoft.com/office/drawing/2014/main" id="{DD73105D-C263-FFD6-2209-A36AA68D6319}"/>
                </a:ext>
              </a:extLst>
            </p:cNvPr>
            <p:cNvSpPr/>
            <p:nvPr/>
          </p:nvSpPr>
          <p:spPr>
            <a:xfrm rot="-2922755">
              <a:off x="1712741" y="2695314"/>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816;p24">
              <a:extLst>
                <a:ext uri="{FF2B5EF4-FFF2-40B4-BE49-F238E27FC236}">
                  <a16:creationId xmlns:a16="http://schemas.microsoft.com/office/drawing/2014/main" id="{DFEA126A-AF14-7B06-7CA0-711927A402C0}"/>
                </a:ext>
              </a:extLst>
            </p:cNvPr>
            <p:cNvSpPr/>
            <p:nvPr/>
          </p:nvSpPr>
          <p:spPr>
            <a:xfrm rot="-2922755">
              <a:off x="1712205" y="2685106"/>
              <a:ext cx="17791" cy="13561"/>
            </a:xfrm>
            <a:custGeom>
              <a:avLst/>
              <a:gdLst/>
              <a:ahLst/>
              <a:cxnLst/>
              <a:rect l="l" t="t" r="r" b="b"/>
              <a:pathLst>
                <a:path w="143" h="109" extrusionOk="0">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817;p24">
              <a:extLst>
                <a:ext uri="{FF2B5EF4-FFF2-40B4-BE49-F238E27FC236}">
                  <a16:creationId xmlns:a16="http://schemas.microsoft.com/office/drawing/2014/main" id="{2DD74EEE-50DF-646F-6754-2CB9DE5EBB16}"/>
                </a:ext>
              </a:extLst>
            </p:cNvPr>
            <p:cNvSpPr/>
            <p:nvPr/>
          </p:nvSpPr>
          <p:spPr>
            <a:xfrm rot="-2922755">
              <a:off x="1710649" y="2674967"/>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818;p24">
              <a:extLst>
                <a:ext uri="{FF2B5EF4-FFF2-40B4-BE49-F238E27FC236}">
                  <a16:creationId xmlns:a16="http://schemas.microsoft.com/office/drawing/2014/main" id="{84145AE1-9509-DD24-EF3F-657CB785F63D}"/>
                </a:ext>
              </a:extLst>
            </p:cNvPr>
            <p:cNvSpPr/>
            <p:nvPr/>
          </p:nvSpPr>
          <p:spPr>
            <a:xfrm rot="-2922755">
              <a:off x="1710135" y="2664806"/>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819;p24">
              <a:extLst>
                <a:ext uri="{FF2B5EF4-FFF2-40B4-BE49-F238E27FC236}">
                  <a16:creationId xmlns:a16="http://schemas.microsoft.com/office/drawing/2014/main" id="{900F612E-15B9-0807-3C9D-C822F055968B}"/>
                </a:ext>
              </a:extLst>
            </p:cNvPr>
            <p:cNvSpPr/>
            <p:nvPr/>
          </p:nvSpPr>
          <p:spPr>
            <a:xfrm rot="-2922755">
              <a:off x="1708668" y="2654739"/>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820;p24">
              <a:extLst>
                <a:ext uri="{FF2B5EF4-FFF2-40B4-BE49-F238E27FC236}">
                  <a16:creationId xmlns:a16="http://schemas.microsoft.com/office/drawing/2014/main" id="{1C6224CC-3E90-AFE7-154A-1E37F3AA38BD}"/>
                </a:ext>
              </a:extLst>
            </p:cNvPr>
            <p:cNvSpPr/>
            <p:nvPr/>
          </p:nvSpPr>
          <p:spPr>
            <a:xfrm rot="-2922755">
              <a:off x="1708132" y="264453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821;p24">
              <a:extLst>
                <a:ext uri="{FF2B5EF4-FFF2-40B4-BE49-F238E27FC236}">
                  <a16:creationId xmlns:a16="http://schemas.microsoft.com/office/drawing/2014/main" id="{FEDA7E4E-550C-F630-8193-A8050DD2770C}"/>
                </a:ext>
              </a:extLst>
            </p:cNvPr>
            <p:cNvSpPr/>
            <p:nvPr/>
          </p:nvSpPr>
          <p:spPr>
            <a:xfrm rot="-2922755">
              <a:off x="1706378" y="2633554"/>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822;p24">
              <a:extLst>
                <a:ext uri="{FF2B5EF4-FFF2-40B4-BE49-F238E27FC236}">
                  <a16:creationId xmlns:a16="http://schemas.microsoft.com/office/drawing/2014/main" id="{24E5B87C-A164-7A3B-4A73-7B5A554ADABD}"/>
                </a:ext>
              </a:extLst>
            </p:cNvPr>
            <p:cNvSpPr/>
            <p:nvPr/>
          </p:nvSpPr>
          <p:spPr>
            <a:xfrm rot="-2922755">
              <a:off x="1705645" y="2623436"/>
              <a:ext cx="17915" cy="14058"/>
            </a:xfrm>
            <a:custGeom>
              <a:avLst/>
              <a:gdLst/>
              <a:ahLst/>
              <a:cxnLst/>
              <a:rect l="l" t="t" r="r" b="b"/>
              <a:pathLst>
                <a:path w="144" h="113" extrusionOk="0">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823;p24">
              <a:extLst>
                <a:ext uri="{FF2B5EF4-FFF2-40B4-BE49-F238E27FC236}">
                  <a16:creationId xmlns:a16="http://schemas.microsoft.com/office/drawing/2014/main" id="{F711E676-CFA2-6AE4-2D42-84BCA2AE21DF}"/>
                </a:ext>
              </a:extLst>
            </p:cNvPr>
            <p:cNvSpPr/>
            <p:nvPr/>
          </p:nvSpPr>
          <p:spPr>
            <a:xfrm rot="-2922755">
              <a:off x="1704239" y="2613353"/>
              <a:ext cx="18786" cy="13810"/>
            </a:xfrm>
            <a:custGeom>
              <a:avLst/>
              <a:gdLst/>
              <a:ahLst/>
              <a:cxnLst/>
              <a:rect l="l" t="t" r="r" b="b"/>
              <a:pathLst>
                <a:path w="151" h="111" extrusionOk="0">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824;p24">
              <a:extLst>
                <a:ext uri="{FF2B5EF4-FFF2-40B4-BE49-F238E27FC236}">
                  <a16:creationId xmlns:a16="http://schemas.microsoft.com/office/drawing/2014/main" id="{125A621E-F79D-91E5-E6AE-3AB8305F9879}"/>
                </a:ext>
              </a:extLst>
            </p:cNvPr>
            <p:cNvSpPr/>
            <p:nvPr/>
          </p:nvSpPr>
          <p:spPr>
            <a:xfrm rot="-2922755">
              <a:off x="1687512" y="2587154"/>
              <a:ext cx="49515" cy="37821"/>
            </a:xfrm>
            <a:custGeom>
              <a:avLst/>
              <a:gdLst/>
              <a:ahLst/>
              <a:cxnLst/>
              <a:rect l="l" t="t" r="r" b="b"/>
              <a:pathLst>
                <a:path w="398" h="304" extrusionOk="0">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825;p24">
              <a:extLst>
                <a:ext uri="{FF2B5EF4-FFF2-40B4-BE49-F238E27FC236}">
                  <a16:creationId xmlns:a16="http://schemas.microsoft.com/office/drawing/2014/main" id="{455A18EE-8E66-D9BE-AB2E-17F0B594A112}"/>
                </a:ext>
              </a:extLst>
            </p:cNvPr>
            <p:cNvSpPr/>
            <p:nvPr/>
          </p:nvSpPr>
          <p:spPr>
            <a:xfrm rot="-2922755">
              <a:off x="1768808" y="2698575"/>
              <a:ext cx="50137" cy="36950"/>
            </a:xfrm>
            <a:custGeom>
              <a:avLst/>
              <a:gdLst/>
              <a:ahLst/>
              <a:cxnLst/>
              <a:rect l="l" t="t" r="r" b="b"/>
              <a:pathLst>
                <a:path w="403" h="297" extrusionOk="0">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826;p24">
              <a:extLst>
                <a:ext uri="{FF2B5EF4-FFF2-40B4-BE49-F238E27FC236}">
                  <a16:creationId xmlns:a16="http://schemas.microsoft.com/office/drawing/2014/main" id="{7DD2EF84-716D-9589-CE99-F72779F78E8C}"/>
                </a:ext>
              </a:extLst>
            </p:cNvPr>
            <p:cNvSpPr/>
            <p:nvPr/>
          </p:nvSpPr>
          <p:spPr>
            <a:xfrm rot="-2922755">
              <a:off x="1783778" y="2702015"/>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827;p24">
              <a:extLst>
                <a:ext uri="{FF2B5EF4-FFF2-40B4-BE49-F238E27FC236}">
                  <a16:creationId xmlns:a16="http://schemas.microsoft.com/office/drawing/2014/main" id="{33B0762D-D703-6B6D-8A40-63F225AEC7A8}"/>
                </a:ext>
              </a:extLst>
            </p:cNvPr>
            <p:cNvSpPr/>
            <p:nvPr/>
          </p:nvSpPr>
          <p:spPr>
            <a:xfrm rot="-2922755">
              <a:off x="1783416" y="2695773"/>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828;p24">
              <a:extLst>
                <a:ext uri="{FF2B5EF4-FFF2-40B4-BE49-F238E27FC236}">
                  <a16:creationId xmlns:a16="http://schemas.microsoft.com/office/drawing/2014/main" id="{DB00A8CB-107E-A5F3-AB94-60C12F5D8A97}"/>
                </a:ext>
              </a:extLst>
            </p:cNvPr>
            <p:cNvSpPr/>
            <p:nvPr/>
          </p:nvSpPr>
          <p:spPr>
            <a:xfrm rot="-2922755">
              <a:off x="1782251" y="2689433"/>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829;p24">
              <a:extLst>
                <a:ext uri="{FF2B5EF4-FFF2-40B4-BE49-F238E27FC236}">
                  <a16:creationId xmlns:a16="http://schemas.microsoft.com/office/drawing/2014/main" id="{34E2A06A-6594-A111-DBDA-78BCA22BE7F8}"/>
                </a:ext>
              </a:extLst>
            </p:cNvPr>
            <p:cNvSpPr/>
            <p:nvPr/>
          </p:nvSpPr>
          <p:spPr>
            <a:xfrm rot="-2922755">
              <a:off x="1781977" y="2683264"/>
              <a:ext cx="17915" cy="13561"/>
            </a:xfrm>
            <a:custGeom>
              <a:avLst/>
              <a:gdLst/>
              <a:ahLst/>
              <a:cxnLst/>
              <a:rect l="l" t="t" r="r" b="b"/>
              <a:pathLst>
                <a:path w="144" h="109" extrusionOk="0">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830;p24">
              <a:extLst>
                <a:ext uri="{FF2B5EF4-FFF2-40B4-BE49-F238E27FC236}">
                  <a16:creationId xmlns:a16="http://schemas.microsoft.com/office/drawing/2014/main" id="{F9C0BEA8-F5BD-7EF3-E13A-3CD50F2AC4F8}"/>
                </a:ext>
              </a:extLst>
            </p:cNvPr>
            <p:cNvSpPr/>
            <p:nvPr/>
          </p:nvSpPr>
          <p:spPr>
            <a:xfrm rot="-2922755">
              <a:off x="1780926" y="2677052"/>
              <a:ext cx="18786" cy="13810"/>
            </a:xfrm>
            <a:custGeom>
              <a:avLst/>
              <a:gdLst/>
              <a:ahLst/>
              <a:cxnLst/>
              <a:rect l="l" t="t" r="r" b="b"/>
              <a:pathLst>
                <a:path w="151" h="111" extrusionOk="0">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831;p24">
              <a:extLst>
                <a:ext uri="{FF2B5EF4-FFF2-40B4-BE49-F238E27FC236}">
                  <a16:creationId xmlns:a16="http://schemas.microsoft.com/office/drawing/2014/main" id="{D5F912C9-F670-94C0-6649-6036F96134BD}"/>
                </a:ext>
              </a:extLst>
            </p:cNvPr>
            <p:cNvSpPr/>
            <p:nvPr/>
          </p:nvSpPr>
          <p:spPr>
            <a:xfrm rot="-2922755">
              <a:off x="1780756" y="2670712"/>
              <a:ext cx="17791" cy="14058"/>
            </a:xfrm>
            <a:custGeom>
              <a:avLst/>
              <a:gdLst/>
              <a:ahLst/>
              <a:cxnLst/>
              <a:rect l="l" t="t" r="r" b="b"/>
              <a:pathLst>
                <a:path w="143" h="113" extrusionOk="0">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832;p24">
              <a:extLst>
                <a:ext uri="{FF2B5EF4-FFF2-40B4-BE49-F238E27FC236}">
                  <a16:creationId xmlns:a16="http://schemas.microsoft.com/office/drawing/2014/main" id="{8D0F01D7-3ED0-E247-3632-FCDE4639A9BA}"/>
                </a:ext>
              </a:extLst>
            </p:cNvPr>
            <p:cNvSpPr/>
            <p:nvPr/>
          </p:nvSpPr>
          <p:spPr>
            <a:xfrm rot="-2922755">
              <a:off x="1780075" y="2665317"/>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833;p24">
              <a:extLst>
                <a:ext uri="{FF2B5EF4-FFF2-40B4-BE49-F238E27FC236}">
                  <a16:creationId xmlns:a16="http://schemas.microsoft.com/office/drawing/2014/main" id="{5D4AF618-79DB-CE43-4042-73B0DD043571}"/>
                </a:ext>
              </a:extLst>
            </p:cNvPr>
            <p:cNvSpPr/>
            <p:nvPr/>
          </p:nvSpPr>
          <p:spPr>
            <a:xfrm rot="-2922755">
              <a:off x="1779687" y="265901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834;p24">
              <a:extLst>
                <a:ext uri="{FF2B5EF4-FFF2-40B4-BE49-F238E27FC236}">
                  <a16:creationId xmlns:a16="http://schemas.microsoft.com/office/drawing/2014/main" id="{18A36D44-868C-F8DB-DE33-4BFBF01C17BD}"/>
                </a:ext>
              </a:extLst>
            </p:cNvPr>
            <p:cNvSpPr/>
            <p:nvPr/>
          </p:nvSpPr>
          <p:spPr>
            <a:xfrm rot="-2922755">
              <a:off x="1778500" y="2652756"/>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835;p24">
              <a:extLst>
                <a:ext uri="{FF2B5EF4-FFF2-40B4-BE49-F238E27FC236}">
                  <a16:creationId xmlns:a16="http://schemas.microsoft.com/office/drawing/2014/main" id="{061DE4EB-E087-A2BE-61FF-E28DB4445ADB}"/>
                </a:ext>
              </a:extLst>
            </p:cNvPr>
            <p:cNvSpPr/>
            <p:nvPr/>
          </p:nvSpPr>
          <p:spPr>
            <a:xfrm rot="-2922755">
              <a:off x="1778227" y="264658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836;p24">
              <a:extLst>
                <a:ext uri="{FF2B5EF4-FFF2-40B4-BE49-F238E27FC236}">
                  <a16:creationId xmlns:a16="http://schemas.microsoft.com/office/drawing/2014/main" id="{23A8B5D6-F1B9-1258-8216-5C21BD3A9976}"/>
                </a:ext>
              </a:extLst>
            </p:cNvPr>
            <p:cNvSpPr/>
            <p:nvPr/>
          </p:nvSpPr>
          <p:spPr>
            <a:xfrm rot="-2922755">
              <a:off x="1777036" y="2640314"/>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837;p24">
              <a:extLst>
                <a:ext uri="{FF2B5EF4-FFF2-40B4-BE49-F238E27FC236}">
                  <a16:creationId xmlns:a16="http://schemas.microsoft.com/office/drawing/2014/main" id="{06BE5202-E4FB-B940-4FBC-2181998A5A5E}"/>
                </a:ext>
              </a:extLst>
            </p:cNvPr>
            <p:cNvSpPr/>
            <p:nvPr/>
          </p:nvSpPr>
          <p:spPr>
            <a:xfrm rot="-2922755">
              <a:off x="1776866" y="263409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838;p24">
              <a:extLst>
                <a:ext uri="{FF2B5EF4-FFF2-40B4-BE49-F238E27FC236}">
                  <a16:creationId xmlns:a16="http://schemas.microsoft.com/office/drawing/2014/main" id="{F46EBDAC-5270-DFB5-1A8D-F87D47A97D68}"/>
                </a:ext>
              </a:extLst>
            </p:cNvPr>
            <p:cNvSpPr/>
            <p:nvPr/>
          </p:nvSpPr>
          <p:spPr>
            <a:xfrm rot="-2922755">
              <a:off x="1760211" y="2614397"/>
              <a:ext cx="49266" cy="36950"/>
            </a:xfrm>
            <a:custGeom>
              <a:avLst/>
              <a:gdLst/>
              <a:ahLst/>
              <a:cxnLst/>
              <a:rect l="l" t="t" r="r" b="b"/>
              <a:pathLst>
                <a:path w="396" h="297" extrusionOk="0">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839;p24">
              <a:extLst>
                <a:ext uri="{FF2B5EF4-FFF2-40B4-BE49-F238E27FC236}">
                  <a16:creationId xmlns:a16="http://schemas.microsoft.com/office/drawing/2014/main" id="{314C3041-8237-349D-31DF-7B294EF3DED9}"/>
                </a:ext>
              </a:extLst>
            </p:cNvPr>
            <p:cNvSpPr/>
            <p:nvPr/>
          </p:nvSpPr>
          <p:spPr>
            <a:xfrm rot="-2922755">
              <a:off x="1832982" y="2667835"/>
              <a:ext cx="50510" cy="37448"/>
            </a:xfrm>
            <a:custGeom>
              <a:avLst/>
              <a:gdLst/>
              <a:ahLst/>
              <a:cxnLst/>
              <a:rect l="l" t="t" r="r" b="b"/>
              <a:pathLst>
                <a:path w="406" h="301" extrusionOk="0">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840;p24">
              <a:extLst>
                <a:ext uri="{FF2B5EF4-FFF2-40B4-BE49-F238E27FC236}">
                  <a16:creationId xmlns:a16="http://schemas.microsoft.com/office/drawing/2014/main" id="{6E8DB0D7-64CF-6777-B822-58A52720A3D3}"/>
                </a:ext>
              </a:extLst>
            </p:cNvPr>
            <p:cNvSpPr/>
            <p:nvPr/>
          </p:nvSpPr>
          <p:spPr>
            <a:xfrm rot="-2922755">
              <a:off x="1848783" y="2677248"/>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841;p24">
              <a:extLst>
                <a:ext uri="{FF2B5EF4-FFF2-40B4-BE49-F238E27FC236}">
                  <a16:creationId xmlns:a16="http://schemas.microsoft.com/office/drawing/2014/main" id="{732A5B34-C451-0BD5-3143-33E2770DA392}"/>
                </a:ext>
              </a:extLst>
            </p:cNvPr>
            <p:cNvSpPr/>
            <p:nvPr/>
          </p:nvSpPr>
          <p:spPr>
            <a:xfrm rot="-2922755">
              <a:off x="1848807" y="2674920"/>
              <a:ext cx="17791" cy="13561"/>
            </a:xfrm>
            <a:custGeom>
              <a:avLst/>
              <a:gdLst/>
              <a:ahLst/>
              <a:cxnLst/>
              <a:rect l="l" t="t" r="r" b="b"/>
              <a:pathLst>
                <a:path w="143" h="109" extrusionOk="0">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842;p24">
              <a:extLst>
                <a:ext uri="{FF2B5EF4-FFF2-40B4-BE49-F238E27FC236}">
                  <a16:creationId xmlns:a16="http://schemas.microsoft.com/office/drawing/2014/main" id="{FDAB1FC4-F46F-CD9E-FAB2-7D3DD38DA004}"/>
                </a:ext>
              </a:extLst>
            </p:cNvPr>
            <p:cNvSpPr/>
            <p:nvPr/>
          </p:nvSpPr>
          <p:spPr>
            <a:xfrm rot="-2922755">
              <a:off x="1848460" y="2673350"/>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843;p24">
              <a:extLst>
                <a:ext uri="{FF2B5EF4-FFF2-40B4-BE49-F238E27FC236}">
                  <a16:creationId xmlns:a16="http://schemas.microsoft.com/office/drawing/2014/main" id="{E9CB6A99-9BD5-CD4E-C6E6-EE6F4905E453}"/>
                </a:ext>
              </a:extLst>
            </p:cNvPr>
            <p:cNvSpPr/>
            <p:nvPr/>
          </p:nvSpPr>
          <p:spPr>
            <a:xfrm rot="-2922755">
              <a:off x="1848556" y="2671057"/>
              <a:ext cx="17791" cy="13561"/>
            </a:xfrm>
            <a:custGeom>
              <a:avLst/>
              <a:gdLst/>
              <a:ahLst/>
              <a:cxnLst/>
              <a:rect l="l" t="t" r="r" b="b"/>
              <a:pathLst>
                <a:path w="143" h="109" extrusionOk="0">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844;p24">
              <a:extLst>
                <a:ext uri="{FF2B5EF4-FFF2-40B4-BE49-F238E27FC236}">
                  <a16:creationId xmlns:a16="http://schemas.microsoft.com/office/drawing/2014/main" id="{44709C29-307C-7876-FA87-FDBEFB49949E}"/>
                </a:ext>
              </a:extLst>
            </p:cNvPr>
            <p:cNvSpPr/>
            <p:nvPr/>
          </p:nvSpPr>
          <p:spPr>
            <a:xfrm rot="-2922755">
              <a:off x="1847803" y="2668688"/>
              <a:ext cx="18661" cy="13934"/>
            </a:xfrm>
            <a:custGeom>
              <a:avLst/>
              <a:gdLst/>
              <a:ahLst/>
              <a:cxnLst/>
              <a:rect l="l" t="t" r="r" b="b"/>
              <a:pathLst>
                <a:path w="150" h="112" extrusionOk="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845;p24">
              <a:extLst>
                <a:ext uri="{FF2B5EF4-FFF2-40B4-BE49-F238E27FC236}">
                  <a16:creationId xmlns:a16="http://schemas.microsoft.com/office/drawing/2014/main" id="{AED6F947-8A93-A7E5-A8D9-85B7F6C56CC9}"/>
                </a:ext>
              </a:extLst>
            </p:cNvPr>
            <p:cNvSpPr/>
            <p:nvPr/>
          </p:nvSpPr>
          <p:spPr>
            <a:xfrm rot="-2922755">
              <a:off x="1848187" y="2667181"/>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846;p24">
              <a:extLst>
                <a:ext uri="{FF2B5EF4-FFF2-40B4-BE49-F238E27FC236}">
                  <a16:creationId xmlns:a16="http://schemas.microsoft.com/office/drawing/2014/main" id="{BC3BCCBD-54CC-F2CB-2A18-09C476AC9550}"/>
                </a:ext>
              </a:extLst>
            </p:cNvPr>
            <p:cNvSpPr/>
            <p:nvPr/>
          </p:nvSpPr>
          <p:spPr>
            <a:xfrm rot="-2922755">
              <a:off x="1847297" y="2664759"/>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847;p24">
              <a:extLst>
                <a:ext uri="{FF2B5EF4-FFF2-40B4-BE49-F238E27FC236}">
                  <a16:creationId xmlns:a16="http://schemas.microsoft.com/office/drawing/2014/main" id="{93CCFAFC-4994-8C99-7F23-B4DAE68D1692}"/>
                </a:ext>
              </a:extLst>
            </p:cNvPr>
            <p:cNvSpPr/>
            <p:nvPr/>
          </p:nvSpPr>
          <p:spPr>
            <a:xfrm rot="-2922755">
              <a:off x="1847623" y="2662352"/>
              <a:ext cx="17791" cy="14432"/>
            </a:xfrm>
            <a:custGeom>
              <a:avLst/>
              <a:gdLst/>
              <a:ahLst/>
              <a:cxnLst/>
              <a:rect l="l" t="t" r="r" b="b"/>
              <a:pathLst>
                <a:path w="143" h="116"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848;p24">
              <a:extLst>
                <a:ext uri="{FF2B5EF4-FFF2-40B4-BE49-F238E27FC236}">
                  <a16:creationId xmlns:a16="http://schemas.microsoft.com/office/drawing/2014/main" id="{5AFC9C53-7225-C1C2-5BEC-B3EDF66759C3}"/>
                </a:ext>
              </a:extLst>
            </p:cNvPr>
            <p:cNvSpPr/>
            <p:nvPr/>
          </p:nvSpPr>
          <p:spPr>
            <a:xfrm rot="-2922755">
              <a:off x="1847000" y="2660918"/>
              <a:ext cx="18786" cy="13436"/>
            </a:xfrm>
            <a:custGeom>
              <a:avLst/>
              <a:gdLst/>
              <a:ahLst/>
              <a:cxnLst/>
              <a:rect l="l" t="t" r="r" b="b"/>
              <a:pathLst>
                <a:path w="151" h="108"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849;p24">
              <a:extLst>
                <a:ext uri="{FF2B5EF4-FFF2-40B4-BE49-F238E27FC236}">
                  <a16:creationId xmlns:a16="http://schemas.microsoft.com/office/drawing/2014/main" id="{8933113C-A54F-9480-C39A-8B086465268C}"/>
                </a:ext>
              </a:extLst>
            </p:cNvPr>
            <p:cNvSpPr/>
            <p:nvPr/>
          </p:nvSpPr>
          <p:spPr>
            <a:xfrm rot="-2922755">
              <a:off x="1847164" y="2658527"/>
              <a:ext cx="17915" cy="13934"/>
            </a:xfrm>
            <a:custGeom>
              <a:avLst/>
              <a:gdLst/>
              <a:ahLst/>
              <a:cxnLst/>
              <a:rect l="l" t="t" r="r" b="b"/>
              <a:pathLst>
                <a:path w="144" h="112" extrusionOk="0">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850;p24">
              <a:extLst>
                <a:ext uri="{FF2B5EF4-FFF2-40B4-BE49-F238E27FC236}">
                  <a16:creationId xmlns:a16="http://schemas.microsoft.com/office/drawing/2014/main" id="{AA7EB626-4584-702B-B2A2-1A4AF22C9C76}"/>
                </a:ext>
              </a:extLst>
            </p:cNvPr>
            <p:cNvSpPr/>
            <p:nvPr/>
          </p:nvSpPr>
          <p:spPr>
            <a:xfrm rot="-2922755">
              <a:off x="1846802" y="2657020"/>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851;p24">
              <a:extLst>
                <a:ext uri="{FF2B5EF4-FFF2-40B4-BE49-F238E27FC236}">
                  <a16:creationId xmlns:a16="http://schemas.microsoft.com/office/drawing/2014/main" id="{00F08F23-31A7-CA6B-6E08-EC54A87A96D7}"/>
                </a:ext>
              </a:extLst>
            </p:cNvPr>
            <p:cNvSpPr/>
            <p:nvPr/>
          </p:nvSpPr>
          <p:spPr>
            <a:xfrm rot="-2922755">
              <a:off x="1846783" y="2654599"/>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852;p24">
              <a:extLst>
                <a:ext uri="{FF2B5EF4-FFF2-40B4-BE49-F238E27FC236}">
                  <a16:creationId xmlns:a16="http://schemas.microsoft.com/office/drawing/2014/main" id="{781240DB-BC21-CDA5-92DC-4E50E39608F3}"/>
                </a:ext>
              </a:extLst>
            </p:cNvPr>
            <p:cNvSpPr/>
            <p:nvPr/>
          </p:nvSpPr>
          <p:spPr>
            <a:xfrm rot="-2922755">
              <a:off x="1830807" y="2640012"/>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853;p24">
              <a:extLst>
                <a:ext uri="{FF2B5EF4-FFF2-40B4-BE49-F238E27FC236}">
                  <a16:creationId xmlns:a16="http://schemas.microsoft.com/office/drawing/2014/main" id="{3B8AF501-D458-B9A0-CFEB-37C22C8C9FD6}"/>
                </a:ext>
              </a:extLst>
            </p:cNvPr>
            <p:cNvSpPr/>
            <p:nvPr/>
          </p:nvSpPr>
          <p:spPr>
            <a:xfrm rot="-2922755">
              <a:off x="1897126" y="2637153"/>
              <a:ext cx="50510" cy="37945"/>
            </a:xfrm>
            <a:custGeom>
              <a:avLst/>
              <a:gdLst/>
              <a:ahLst/>
              <a:cxnLst/>
              <a:rect l="l" t="t" r="r" b="b"/>
              <a:pathLst>
                <a:path w="406" h="305" extrusionOk="0">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854;p24">
              <a:extLst>
                <a:ext uri="{FF2B5EF4-FFF2-40B4-BE49-F238E27FC236}">
                  <a16:creationId xmlns:a16="http://schemas.microsoft.com/office/drawing/2014/main" id="{69D11535-12CF-9793-2CAF-F53016526F5E}"/>
                </a:ext>
              </a:extLst>
            </p:cNvPr>
            <p:cNvSpPr/>
            <p:nvPr/>
          </p:nvSpPr>
          <p:spPr>
            <a:xfrm rot="-2922755">
              <a:off x="1913362" y="2651915"/>
              <a:ext cx="18661" cy="13934"/>
            </a:xfrm>
            <a:custGeom>
              <a:avLst/>
              <a:gdLst/>
              <a:ahLst/>
              <a:cxnLst/>
              <a:rect l="l" t="t" r="r" b="b"/>
              <a:pathLst>
                <a:path w="150" h="112" extrusionOk="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855;p24">
              <a:extLst>
                <a:ext uri="{FF2B5EF4-FFF2-40B4-BE49-F238E27FC236}">
                  <a16:creationId xmlns:a16="http://schemas.microsoft.com/office/drawing/2014/main" id="{D4B85ADF-FC6A-7E5A-BA1F-F32C1B466DA5}"/>
                </a:ext>
              </a:extLst>
            </p:cNvPr>
            <p:cNvSpPr/>
            <p:nvPr/>
          </p:nvSpPr>
          <p:spPr>
            <a:xfrm rot="-2922755">
              <a:off x="1914069" y="2654306"/>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856;p24">
              <a:extLst>
                <a:ext uri="{FF2B5EF4-FFF2-40B4-BE49-F238E27FC236}">
                  <a16:creationId xmlns:a16="http://schemas.microsoft.com/office/drawing/2014/main" id="{93C2B5C2-A8D0-E256-39A9-92EB8C09BD99}"/>
                </a:ext>
              </a:extLst>
            </p:cNvPr>
            <p:cNvSpPr/>
            <p:nvPr/>
          </p:nvSpPr>
          <p:spPr>
            <a:xfrm rot="-2922755">
              <a:off x="1914020" y="265657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857;p24">
              <a:extLst>
                <a:ext uri="{FF2B5EF4-FFF2-40B4-BE49-F238E27FC236}">
                  <a16:creationId xmlns:a16="http://schemas.microsoft.com/office/drawing/2014/main" id="{0C9D2CE2-9EBA-6ACA-D6E4-52D2BB91157F}"/>
                </a:ext>
              </a:extLst>
            </p:cNvPr>
            <p:cNvSpPr/>
            <p:nvPr/>
          </p:nvSpPr>
          <p:spPr>
            <a:xfrm rot="-2922755">
              <a:off x="1914507" y="2658084"/>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858;p24">
              <a:extLst>
                <a:ext uri="{FF2B5EF4-FFF2-40B4-BE49-F238E27FC236}">
                  <a16:creationId xmlns:a16="http://schemas.microsoft.com/office/drawing/2014/main" id="{240C1AD2-7489-661D-A4AD-BC266CB9D4B4}"/>
                </a:ext>
              </a:extLst>
            </p:cNvPr>
            <p:cNvSpPr/>
            <p:nvPr/>
          </p:nvSpPr>
          <p:spPr>
            <a:xfrm rot="-2922755">
              <a:off x="1914343" y="2660475"/>
              <a:ext cx="18661" cy="13436"/>
            </a:xfrm>
            <a:custGeom>
              <a:avLst/>
              <a:gdLst/>
              <a:ahLst/>
              <a:cxnLst/>
              <a:rect l="l" t="t" r="r" b="b"/>
              <a:pathLst>
                <a:path w="150" h="108" extrusionOk="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859;p24">
              <a:extLst>
                <a:ext uri="{FF2B5EF4-FFF2-40B4-BE49-F238E27FC236}">
                  <a16:creationId xmlns:a16="http://schemas.microsoft.com/office/drawing/2014/main" id="{87FBA4DB-09F7-EAD4-348D-453B900559E4}"/>
                </a:ext>
              </a:extLst>
            </p:cNvPr>
            <p:cNvSpPr/>
            <p:nvPr/>
          </p:nvSpPr>
          <p:spPr>
            <a:xfrm rot="-2922755">
              <a:off x="1914909" y="2662059"/>
              <a:ext cx="17791" cy="14307"/>
            </a:xfrm>
            <a:custGeom>
              <a:avLst/>
              <a:gdLst/>
              <a:ahLst/>
              <a:cxnLst/>
              <a:rect l="l" t="t" r="r" b="b"/>
              <a:pathLst>
                <a:path w="143" h="115" extrusionOk="0">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860;p24">
              <a:extLst>
                <a:ext uri="{FF2B5EF4-FFF2-40B4-BE49-F238E27FC236}">
                  <a16:creationId xmlns:a16="http://schemas.microsoft.com/office/drawing/2014/main" id="{E91DEDE8-174B-368C-3316-D0E98A5DEBEA}"/>
                </a:ext>
              </a:extLst>
            </p:cNvPr>
            <p:cNvSpPr/>
            <p:nvPr/>
          </p:nvSpPr>
          <p:spPr>
            <a:xfrm rot="-2922755">
              <a:off x="1914583" y="2664467"/>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861;p24">
              <a:extLst>
                <a:ext uri="{FF2B5EF4-FFF2-40B4-BE49-F238E27FC236}">
                  <a16:creationId xmlns:a16="http://schemas.microsoft.com/office/drawing/2014/main" id="{F8940B05-5094-CEF8-1937-D5ABFA598516}"/>
                </a:ext>
              </a:extLst>
            </p:cNvPr>
            <p:cNvSpPr/>
            <p:nvPr/>
          </p:nvSpPr>
          <p:spPr>
            <a:xfrm rot="-2922755">
              <a:off x="1915529" y="2666738"/>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862;p24">
              <a:extLst>
                <a:ext uri="{FF2B5EF4-FFF2-40B4-BE49-F238E27FC236}">
                  <a16:creationId xmlns:a16="http://schemas.microsoft.com/office/drawing/2014/main" id="{F571BC3F-9A2C-1302-B7F0-B275A2CC7F3F}"/>
                </a:ext>
              </a:extLst>
            </p:cNvPr>
            <p:cNvSpPr/>
            <p:nvPr/>
          </p:nvSpPr>
          <p:spPr>
            <a:xfrm rot="-2922755">
              <a:off x="1915068" y="2668224"/>
              <a:ext cx="18786" cy="14058"/>
            </a:xfrm>
            <a:custGeom>
              <a:avLst/>
              <a:gdLst/>
              <a:ahLst/>
              <a:cxnLst/>
              <a:rect l="l" t="t" r="r" b="b"/>
              <a:pathLst>
                <a:path w="151" h="113" extrusionOk="0">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863;p24">
              <a:extLst>
                <a:ext uri="{FF2B5EF4-FFF2-40B4-BE49-F238E27FC236}">
                  <a16:creationId xmlns:a16="http://schemas.microsoft.com/office/drawing/2014/main" id="{1E720660-822B-2039-0DD5-7F93B37BF814}"/>
                </a:ext>
              </a:extLst>
            </p:cNvPr>
            <p:cNvSpPr/>
            <p:nvPr/>
          </p:nvSpPr>
          <p:spPr>
            <a:xfrm rot="-2922755">
              <a:off x="1915774" y="2670615"/>
              <a:ext cx="17915" cy="13561"/>
            </a:xfrm>
            <a:custGeom>
              <a:avLst/>
              <a:gdLst/>
              <a:ahLst/>
              <a:cxnLst/>
              <a:rect l="l" t="t" r="r" b="b"/>
              <a:pathLst>
                <a:path w="144" h="109" extrusionOk="0">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864;p24">
              <a:extLst>
                <a:ext uri="{FF2B5EF4-FFF2-40B4-BE49-F238E27FC236}">
                  <a16:creationId xmlns:a16="http://schemas.microsoft.com/office/drawing/2014/main" id="{D18FE249-D714-4C62-A54C-08DBF15BDCEC}"/>
                </a:ext>
              </a:extLst>
            </p:cNvPr>
            <p:cNvSpPr/>
            <p:nvPr/>
          </p:nvSpPr>
          <p:spPr>
            <a:xfrm rot="-2922755">
              <a:off x="1915746" y="2672933"/>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865;p24">
              <a:extLst>
                <a:ext uri="{FF2B5EF4-FFF2-40B4-BE49-F238E27FC236}">
                  <a16:creationId xmlns:a16="http://schemas.microsoft.com/office/drawing/2014/main" id="{142FE647-BA6E-4B78-B4C3-7F0D245CC936}"/>
                </a:ext>
              </a:extLst>
            </p:cNvPr>
            <p:cNvSpPr/>
            <p:nvPr/>
          </p:nvSpPr>
          <p:spPr>
            <a:xfrm rot="-2922755">
              <a:off x="1916046" y="2674524"/>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866;p24">
              <a:extLst>
                <a:ext uri="{FF2B5EF4-FFF2-40B4-BE49-F238E27FC236}">
                  <a16:creationId xmlns:a16="http://schemas.microsoft.com/office/drawing/2014/main" id="{99106C5A-8694-C501-CDFF-7F3C62C642A9}"/>
                </a:ext>
              </a:extLst>
            </p:cNvPr>
            <p:cNvSpPr/>
            <p:nvPr/>
          </p:nvSpPr>
          <p:spPr>
            <a:xfrm rot="-2922755">
              <a:off x="1900833" y="266588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867;p24">
              <a:extLst>
                <a:ext uri="{FF2B5EF4-FFF2-40B4-BE49-F238E27FC236}">
                  <a16:creationId xmlns:a16="http://schemas.microsoft.com/office/drawing/2014/main" id="{163C0BF7-55C3-4BBC-4FE1-38023F83531F}"/>
                </a:ext>
              </a:extLst>
            </p:cNvPr>
            <p:cNvSpPr/>
            <p:nvPr/>
          </p:nvSpPr>
          <p:spPr>
            <a:xfrm rot="-2922755">
              <a:off x="1962704" y="2606942"/>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868;p24">
              <a:extLst>
                <a:ext uri="{FF2B5EF4-FFF2-40B4-BE49-F238E27FC236}">
                  <a16:creationId xmlns:a16="http://schemas.microsoft.com/office/drawing/2014/main" id="{AA89F8E9-D4E8-7490-41F4-B0E5A9BE793C}"/>
                </a:ext>
              </a:extLst>
            </p:cNvPr>
            <p:cNvSpPr/>
            <p:nvPr/>
          </p:nvSpPr>
          <p:spPr>
            <a:xfrm rot="-2922755">
              <a:off x="1979600" y="2627574"/>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869;p24">
              <a:extLst>
                <a:ext uri="{FF2B5EF4-FFF2-40B4-BE49-F238E27FC236}">
                  <a16:creationId xmlns:a16="http://schemas.microsoft.com/office/drawing/2014/main" id="{DB6EA287-F18E-4EEE-F4EC-4929C05F4F58}"/>
                </a:ext>
              </a:extLst>
            </p:cNvPr>
            <p:cNvSpPr/>
            <p:nvPr/>
          </p:nvSpPr>
          <p:spPr>
            <a:xfrm rot="-2922755">
              <a:off x="1979915" y="263383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870;p24">
              <a:extLst>
                <a:ext uri="{FF2B5EF4-FFF2-40B4-BE49-F238E27FC236}">
                  <a16:creationId xmlns:a16="http://schemas.microsoft.com/office/drawing/2014/main" id="{B7B9E4A5-AB80-0360-4CF7-D2D6878489F6}"/>
                </a:ext>
              </a:extLst>
            </p:cNvPr>
            <p:cNvSpPr/>
            <p:nvPr/>
          </p:nvSpPr>
          <p:spPr>
            <a:xfrm rot="-2922755">
              <a:off x="1981106" y="2639984"/>
              <a:ext cx="17542" cy="13561"/>
            </a:xfrm>
            <a:custGeom>
              <a:avLst/>
              <a:gdLst/>
              <a:ahLst/>
              <a:cxnLst/>
              <a:rect l="l" t="t" r="r" b="b"/>
              <a:pathLst>
                <a:path w="141" h="109" extrusionOk="0">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871;p24">
              <a:extLst>
                <a:ext uri="{FF2B5EF4-FFF2-40B4-BE49-F238E27FC236}">
                  <a16:creationId xmlns:a16="http://schemas.microsoft.com/office/drawing/2014/main" id="{B50A37B1-F6EC-02A6-F85B-B90EBB8E062F}"/>
                </a:ext>
              </a:extLst>
            </p:cNvPr>
            <p:cNvSpPr/>
            <p:nvPr/>
          </p:nvSpPr>
          <p:spPr>
            <a:xfrm rot="-2922755">
              <a:off x="1980954" y="2645487"/>
              <a:ext cx="18786" cy="14307"/>
            </a:xfrm>
            <a:custGeom>
              <a:avLst/>
              <a:gdLst/>
              <a:ahLst/>
              <a:cxnLst/>
              <a:rect l="l" t="t" r="r" b="b"/>
              <a:pathLst>
                <a:path w="151" h="115" extrusionOk="0">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872;p24">
              <a:extLst>
                <a:ext uri="{FF2B5EF4-FFF2-40B4-BE49-F238E27FC236}">
                  <a16:creationId xmlns:a16="http://schemas.microsoft.com/office/drawing/2014/main" id="{4E9F2D5B-D01E-386B-F664-DA135C248367}"/>
                </a:ext>
              </a:extLst>
            </p:cNvPr>
            <p:cNvSpPr/>
            <p:nvPr/>
          </p:nvSpPr>
          <p:spPr>
            <a:xfrm rot="-2922755">
              <a:off x="1982004" y="2651699"/>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873;p24">
              <a:extLst>
                <a:ext uri="{FF2B5EF4-FFF2-40B4-BE49-F238E27FC236}">
                  <a16:creationId xmlns:a16="http://schemas.microsoft.com/office/drawing/2014/main" id="{7884077F-1350-9F9D-4225-59375B894627}"/>
                </a:ext>
              </a:extLst>
            </p:cNvPr>
            <p:cNvSpPr/>
            <p:nvPr/>
          </p:nvSpPr>
          <p:spPr>
            <a:xfrm rot="-2922755">
              <a:off x="1982184" y="2658035"/>
              <a:ext cx="18786" cy="13561"/>
            </a:xfrm>
            <a:custGeom>
              <a:avLst/>
              <a:gdLst/>
              <a:ahLst/>
              <a:cxnLst/>
              <a:rect l="l" t="t" r="r" b="b"/>
              <a:pathLst>
                <a:path w="151" h="109" extrusionOk="0">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874;p24">
              <a:extLst>
                <a:ext uri="{FF2B5EF4-FFF2-40B4-BE49-F238E27FC236}">
                  <a16:creationId xmlns:a16="http://schemas.microsoft.com/office/drawing/2014/main" id="{ADE8D631-8ED1-BFAC-E6BA-2F796D605A5F}"/>
                </a:ext>
              </a:extLst>
            </p:cNvPr>
            <p:cNvSpPr/>
            <p:nvPr/>
          </p:nvSpPr>
          <p:spPr>
            <a:xfrm rot="-2922755">
              <a:off x="1983350" y="266425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875;p24">
              <a:extLst>
                <a:ext uri="{FF2B5EF4-FFF2-40B4-BE49-F238E27FC236}">
                  <a16:creationId xmlns:a16="http://schemas.microsoft.com/office/drawing/2014/main" id="{31917407-B04A-C23C-A510-BDC874311B4E}"/>
                </a:ext>
              </a:extLst>
            </p:cNvPr>
            <p:cNvSpPr/>
            <p:nvPr/>
          </p:nvSpPr>
          <p:spPr>
            <a:xfrm rot="-2922755">
              <a:off x="1983818" y="2670850"/>
              <a:ext cx="17791" cy="13436"/>
            </a:xfrm>
            <a:custGeom>
              <a:avLst/>
              <a:gdLst/>
              <a:ahLst/>
              <a:cxnLst/>
              <a:rect l="l" t="t" r="r" b="b"/>
              <a:pathLst>
                <a:path w="143" h="108" extrusionOk="0">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876;p24">
              <a:extLst>
                <a:ext uri="{FF2B5EF4-FFF2-40B4-BE49-F238E27FC236}">
                  <a16:creationId xmlns:a16="http://schemas.microsoft.com/office/drawing/2014/main" id="{BA9DCF4F-FE78-E466-36F7-1AE44FEC3D19}"/>
                </a:ext>
              </a:extLst>
            </p:cNvPr>
            <p:cNvSpPr/>
            <p:nvPr/>
          </p:nvSpPr>
          <p:spPr>
            <a:xfrm rot="-2922755">
              <a:off x="1984814" y="2676692"/>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877;p24">
              <a:extLst>
                <a:ext uri="{FF2B5EF4-FFF2-40B4-BE49-F238E27FC236}">
                  <a16:creationId xmlns:a16="http://schemas.microsoft.com/office/drawing/2014/main" id="{65F34F0B-7773-8F63-09A2-0BC1735736DF}"/>
                </a:ext>
              </a:extLst>
            </p:cNvPr>
            <p:cNvSpPr/>
            <p:nvPr/>
          </p:nvSpPr>
          <p:spPr>
            <a:xfrm rot="-2922755">
              <a:off x="1985175" y="2683329"/>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878;p24">
              <a:extLst>
                <a:ext uri="{FF2B5EF4-FFF2-40B4-BE49-F238E27FC236}">
                  <a16:creationId xmlns:a16="http://schemas.microsoft.com/office/drawing/2014/main" id="{997F09A5-2120-FB1A-35DA-CC0FFF46236D}"/>
                </a:ext>
              </a:extLst>
            </p:cNvPr>
            <p:cNvSpPr/>
            <p:nvPr/>
          </p:nvSpPr>
          <p:spPr>
            <a:xfrm rot="-2922755">
              <a:off x="1986218" y="2689150"/>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879;p24">
              <a:extLst>
                <a:ext uri="{FF2B5EF4-FFF2-40B4-BE49-F238E27FC236}">
                  <a16:creationId xmlns:a16="http://schemas.microsoft.com/office/drawing/2014/main" id="{F8E25F1D-6913-696D-087B-C5EA34A61618}"/>
                </a:ext>
              </a:extLst>
            </p:cNvPr>
            <p:cNvSpPr/>
            <p:nvPr/>
          </p:nvSpPr>
          <p:spPr>
            <a:xfrm rot="-2922755">
              <a:off x="1986337" y="2694980"/>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880;p24">
              <a:extLst>
                <a:ext uri="{FF2B5EF4-FFF2-40B4-BE49-F238E27FC236}">
                  <a16:creationId xmlns:a16="http://schemas.microsoft.com/office/drawing/2014/main" id="{704285CB-8F31-7709-A03E-03A49AE6F979}"/>
                </a:ext>
              </a:extLst>
            </p:cNvPr>
            <p:cNvSpPr/>
            <p:nvPr/>
          </p:nvSpPr>
          <p:spPr>
            <a:xfrm rot="-2922755">
              <a:off x="1971330" y="2691557"/>
              <a:ext cx="49391" cy="37448"/>
            </a:xfrm>
            <a:custGeom>
              <a:avLst/>
              <a:gdLst/>
              <a:ahLst/>
              <a:cxnLst/>
              <a:rect l="l" t="t" r="r" b="b"/>
              <a:pathLst>
                <a:path w="397" h="301" extrusionOk="0">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881;p24">
              <a:extLst>
                <a:ext uri="{FF2B5EF4-FFF2-40B4-BE49-F238E27FC236}">
                  <a16:creationId xmlns:a16="http://schemas.microsoft.com/office/drawing/2014/main" id="{0721E18D-D68B-5A4B-C4D1-C481B919A847}"/>
                </a:ext>
              </a:extLst>
            </p:cNvPr>
            <p:cNvSpPr/>
            <p:nvPr/>
          </p:nvSpPr>
          <p:spPr>
            <a:xfrm rot="-2922755">
              <a:off x="2036832" y="2577162"/>
              <a:ext cx="37447" cy="37323"/>
            </a:xfrm>
            <a:custGeom>
              <a:avLst/>
              <a:gdLst/>
              <a:ahLst/>
              <a:cxnLst/>
              <a:rect l="l" t="t" r="r" b="b"/>
              <a:pathLst>
                <a:path w="301" h="300"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882;p24">
              <a:extLst>
                <a:ext uri="{FF2B5EF4-FFF2-40B4-BE49-F238E27FC236}">
                  <a16:creationId xmlns:a16="http://schemas.microsoft.com/office/drawing/2014/main" id="{1DA0AC32-B817-3267-3B4F-65D1E8D124F6}"/>
                </a:ext>
              </a:extLst>
            </p:cNvPr>
            <p:cNvSpPr/>
            <p:nvPr/>
          </p:nvSpPr>
          <p:spPr>
            <a:xfrm rot="-2922755">
              <a:off x="2048028" y="2603386"/>
              <a:ext cx="17791" cy="13436"/>
            </a:xfrm>
            <a:custGeom>
              <a:avLst/>
              <a:gdLst/>
              <a:ahLst/>
              <a:cxnLst/>
              <a:rect l="l" t="t" r="r" b="b"/>
              <a:pathLst>
                <a:path w="143" h="108" extrusionOk="0">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883;p24">
              <a:extLst>
                <a:ext uri="{FF2B5EF4-FFF2-40B4-BE49-F238E27FC236}">
                  <a16:creationId xmlns:a16="http://schemas.microsoft.com/office/drawing/2014/main" id="{FB25EF48-1988-56FD-98A6-1D134462CB5F}"/>
                </a:ext>
              </a:extLst>
            </p:cNvPr>
            <p:cNvSpPr/>
            <p:nvPr/>
          </p:nvSpPr>
          <p:spPr>
            <a:xfrm rot="-2922755">
              <a:off x="2048542" y="261354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884;p24">
              <a:extLst>
                <a:ext uri="{FF2B5EF4-FFF2-40B4-BE49-F238E27FC236}">
                  <a16:creationId xmlns:a16="http://schemas.microsoft.com/office/drawing/2014/main" id="{864DA2CC-1CEA-3FDD-99D6-D3B5A55E24F3}"/>
                </a:ext>
              </a:extLst>
            </p:cNvPr>
            <p:cNvSpPr/>
            <p:nvPr/>
          </p:nvSpPr>
          <p:spPr>
            <a:xfrm rot="-2922755">
              <a:off x="2050005" y="2623604"/>
              <a:ext cx="17791" cy="13561"/>
            </a:xfrm>
            <a:custGeom>
              <a:avLst/>
              <a:gdLst/>
              <a:ahLst/>
              <a:cxnLst/>
              <a:rect l="l" t="t" r="r" b="b"/>
              <a:pathLst>
                <a:path w="143" h="109" extrusionOk="0">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885;p24">
              <a:extLst>
                <a:ext uri="{FF2B5EF4-FFF2-40B4-BE49-F238E27FC236}">
                  <a16:creationId xmlns:a16="http://schemas.microsoft.com/office/drawing/2014/main" id="{76907AAD-310E-C04B-3440-1DBC021750E0}"/>
                </a:ext>
              </a:extLst>
            </p:cNvPr>
            <p:cNvSpPr/>
            <p:nvPr/>
          </p:nvSpPr>
          <p:spPr>
            <a:xfrm rot="-2922755">
              <a:off x="2050659" y="2633702"/>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886;p24">
              <a:extLst>
                <a:ext uri="{FF2B5EF4-FFF2-40B4-BE49-F238E27FC236}">
                  <a16:creationId xmlns:a16="http://schemas.microsoft.com/office/drawing/2014/main" id="{245C16B5-B7F4-DBE8-9203-C6B72460C676}"/>
                </a:ext>
              </a:extLst>
            </p:cNvPr>
            <p:cNvSpPr/>
            <p:nvPr/>
          </p:nvSpPr>
          <p:spPr>
            <a:xfrm rot="-2922755">
              <a:off x="2052309" y="2643799"/>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887;p24">
              <a:extLst>
                <a:ext uri="{FF2B5EF4-FFF2-40B4-BE49-F238E27FC236}">
                  <a16:creationId xmlns:a16="http://schemas.microsoft.com/office/drawing/2014/main" id="{7A3562F3-7EC3-C282-EA1B-9E3FAB6A870C}"/>
                </a:ext>
              </a:extLst>
            </p:cNvPr>
            <p:cNvSpPr/>
            <p:nvPr/>
          </p:nvSpPr>
          <p:spPr>
            <a:xfrm rot="-2922755">
              <a:off x="2052845" y="265400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888;p24">
              <a:extLst>
                <a:ext uri="{FF2B5EF4-FFF2-40B4-BE49-F238E27FC236}">
                  <a16:creationId xmlns:a16="http://schemas.microsoft.com/office/drawing/2014/main" id="{6C9F2CB0-05FC-6B5F-C431-0454D718B229}"/>
                </a:ext>
              </a:extLst>
            </p:cNvPr>
            <p:cNvSpPr/>
            <p:nvPr/>
          </p:nvSpPr>
          <p:spPr>
            <a:xfrm rot="-2922755">
              <a:off x="2054599" y="2664983"/>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889;p24">
              <a:extLst>
                <a:ext uri="{FF2B5EF4-FFF2-40B4-BE49-F238E27FC236}">
                  <a16:creationId xmlns:a16="http://schemas.microsoft.com/office/drawing/2014/main" id="{74ED8F4B-11C7-DF6D-4FED-28481594F43A}"/>
                </a:ext>
              </a:extLst>
            </p:cNvPr>
            <p:cNvSpPr/>
            <p:nvPr/>
          </p:nvSpPr>
          <p:spPr>
            <a:xfrm rot="-2922755">
              <a:off x="2055135" y="2675191"/>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890;p24">
              <a:extLst>
                <a:ext uri="{FF2B5EF4-FFF2-40B4-BE49-F238E27FC236}">
                  <a16:creationId xmlns:a16="http://schemas.microsoft.com/office/drawing/2014/main" id="{BF304DD9-EB96-5F22-8ED4-F4CD153D074D}"/>
                </a:ext>
              </a:extLst>
            </p:cNvPr>
            <p:cNvSpPr/>
            <p:nvPr/>
          </p:nvSpPr>
          <p:spPr>
            <a:xfrm rot="-2922755">
              <a:off x="2056602" y="2685258"/>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891;p24">
              <a:extLst>
                <a:ext uri="{FF2B5EF4-FFF2-40B4-BE49-F238E27FC236}">
                  <a16:creationId xmlns:a16="http://schemas.microsoft.com/office/drawing/2014/main" id="{2016A740-8BBB-1362-1352-1881AA3FA8CF}"/>
                </a:ext>
              </a:extLst>
            </p:cNvPr>
            <p:cNvSpPr/>
            <p:nvPr/>
          </p:nvSpPr>
          <p:spPr>
            <a:xfrm rot="-2922755">
              <a:off x="2057163" y="2695398"/>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892;p24">
              <a:extLst>
                <a:ext uri="{FF2B5EF4-FFF2-40B4-BE49-F238E27FC236}">
                  <a16:creationId xmlns:a16="http://schemas.microsoft.com/office/drawing/2014/main" id="{0269F673-F35F-D913-A443-FA4DE1DA58D6}"/>
                </a:ext>
              </a:extLst>
            </p:cNvPr>
            <p:cNvSpPr/>
            <p:nvPr/>
          </p:nvSpPr>
          <p:spPr>
            <a:xfrm rot="-2922755">
              <a:off x="2058672" y="270555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893;p24">
              <a:extLst>
                <a:ext uri="{FF2B5EF4-FFF2-40B4-BE49-F238E27FC236}">
                  <a16:creationId xmlns:a16="http://schemas.microsoft.com/office/drawing/2014/main" id="{F914EA1E-90EC-DCE5-172D-039CA3A879AC}"/>
                </a:ext>
              </a:extLst>
            </p:cNvPr>
            <p:cNvSpPr/>
            <p:nvPr/>
          </p:nvSpPr>
          <p:spPr>
            <a:xfrm rot="-2922755">
              <a:off x="2059356" y="2716093"/>
              <a:ext cx="17791" cy="13561"/>
            </a:xfrm>
            <a:custGeom>
              <a:avLst/>
              <a:gdLst/>
              <a:ahLst/>
              <a:cxnLst/>
              <a:rect l="l" t="t" r="r" b="b"/>
              <a:pathLst>
                <a:path w="143" h="109" extrusionOk="0">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894;p24">
              <a:extLst>
                <a:ext uri="{FF2B5EF4-FFF2-40B4-BE49-F238E27FC236}">
                  <a16:creationId xmlns:a16="http://schemas.microsoft.com/office/drawing/2014/main" id="{1B8CF2F3-3995-B0FF-9916-FEB653810DE0}"/>
                </a:ext>
              </a:extLst>
            </p:cNvPr>
            <p:cNvSpPr/>
            <p:nvPr/>
          </p:nvSpPr>
          <p:spPr>
            <a:xfrm rot="-2922755">
              <a:off x="2045090" y="2717700"/>
              <a:ext cx="49515" cy="37821"/>
            </a:xfrm>
            <a:custGeom>
              <a:avLst/>
              <a:gdLst/>
              <a:ahLst/>
              <a:cxnLst/>
              <a:rect l="l" t="t" r="r" b="b"/>
              <a:pathLst>
                <a:path w="398" h="304" extrusionOk="0">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895;p24">
              <a:extLst>
                <a:ext uri="{FF2B5EF4-FFF2-40B4-BE49-F238E27FC236}">
                  <a16:creationId xmlns:a16="http://schemas.microsoft.com/office/drawing/2014/main" id="{5D6050D2-EB27-7406-7BB4-EDF4CE9DFD2F}"/>
                </a:ext>
              </a:extLst>
            </p:cNvPr>
            <p:cNvSpPr/>
            <p:nvPr/>
          </p:nvSpPr>
          <p:spPr>
            <a:xfrm rot="-2922755">
              <a:off x="2103250" y="2548410"/>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896;p24">
              <a:extLst>
                <a:ext uri="{FF2B5EF4-FFF2-40B4-BE49-F238E27FC236}">
                  <a16:creationId xmlns:a16="http://schemas.microsoft.com/office/drawing/2014/main" id="{F411FA05-A984-2343-4B1D-AABA30221F1E}"/>
                </a:ext>
              </a:extLst>
            </p:cNvPr>
            <p:cNvSpPr/>
            <p:nvPr/>
          </p:nvSpPr>
          <p:spPr>
            <a:xfrm rot="-2922755">
              <a:off x="2121102" y="257940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897;p24">
              <a:extLst>
                <a:ext uri="{FF2B5EF4-FFF2-40B4-BE49-F238E27FC236}">
                  <a16:creationId xmlns:a16="http://schemas.microsoft.com/office/drawing/2014/main" id="{778BC6D7-F294-E7B1-A4CE-E7D5323D203F}"/>
                </a:ext>
              </a:extLst>
            </p:cNvPr>
            <p:cNvSpPr/>
            <p:nvPr/>
          </p:nvSpPr>
          <p:spPr>
            <a:xfrm rot="-2922755">
              <a:off x="2122482" y="2594193"/>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898;p24">
              <a:extLst>
                <a:ext uri="{FF2B5EF4-FFF2-40B4-BE49-F238E27FC236}">
                  <a16:creationId xmlns:a16="http://schemas.microsoft.com/office/drawing/2014/main" id="{2F0A1B50-E6EF-2512-2547-5F5C1767A9FF}"/>
                </a:ext>
              </a:extLst>
            </p:cNvPr>
            <p:cNvSpPr/>
            <p:nvPr/>
          </p:nvSpPr>
          <p:spPr>
            <a:xfrm rot="-2922755">
              <a:off x="2124143" y="2608273"/>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899;p24">
              <a:extLst>
                <a:ext uri="{FF2B5EF4-FFF2-40B4-BE49-F238E27FC236}">
                  <a16:creationId xmlns:a16="http://schemas.microsoft.com/office/drawing/2014/main" id="{91DF07EB-B450-15E4-4C5F-117EB7F588FD}"/>
                </a:ext>
              </a:extLst>
            </p:cNvPr>
            <p:cNvSpPr/>
            <p:nvPr/>
          </p:nvSpPr>
          <p:spPr>
            <a:xfrm rot="-2922755">
              <a:off x="2125163" y="2622362"/>
              <a:ext cx="18786" cy="13810"/>
            </a:xfrm>
            <a:custGeom>
              <a:avLst/>
              <a:gdLst/>
              <a:ahLst/>
              <a:cxnLst/>
              <a:rect l="l" t="t" r="r" b="b"/>
              <a:pathLst>
                <a:path w="151" h="111" extrusionOk="0">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900;p24">
              <a:extLst>
                <a:ext uri="{FF2B5EF4-FFF2-40B4-BE49-F238E27FC236}">
                  <a16:creationId xmlns:a16="http://schemas.microsoft.com/office/drawing/2014/main" id="{7165CD9F-97D7-5BFE-4923-2A0A514203D6}"/>
                </a:ext>
              </a:extLst>
            </p:cNvPr>
            <p:cNvSpPr/>
            <p:nvPr/>
          </p:nvSpPr>
          <p:spPr>
            <a:xfrm rot="-2922755">
              <a:off x="2127376" y="2637164"/>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901;p24">
              <a:extLst>
                <a:ext uri="{FF2B5EF4-FFF2-40B4-BE49-F238E27FC236}">
                  <a16:creationId xmlns:a16="http://schemas.microsoft.com/office/drawing/2014/main" id="{78E532FA-8395-FE76-DDA1-584C83BF077B}"/>
                </a:ext>
              </a:extLst>
            </p:cNvPr>
            <p:cNvSpPr/>
            <p:nvPr/>
          </p:nvSpPr>
          <p:spPr>
            <a:xfrm rot="-2922755">
              <a:off x="2128336" y="265161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902;p24">
              <a:extLst>
                <a:ext uri="{FF2B5EF4-FFF2-40B4-BE49-F238E27FC236}">
                  <a16:creationId xmlns:a16="http://schemas.microsoft.com/office/drawing/2014/main" id="{F5E81550-32FD-095D-0FB0-F3C5014D1AC3}"/>
                </a:ext>
              </a:extLst>
            </p:cNvPr>
            <p:cNvSpPr/>
            <p:nvPr/>
          </p:nvSpPr>
          <p:spPr>
            <a:xfrm rot="-2922755">
              <a:off x="2129356" y="2665582"/>
              <a:ext cx="18661" cy="13934"/>
            </a:xfrm>
            <a:custGeom>
              <a:avLst/>
              <a:gdLst/>
              <a:ahLst/>
              <a:cxnLst/>
              <a:rect l="l" t="t" r="r" b="b"/>
              <a:pathLst>
                <a:path w="150" h="112" extrusionOk="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903;p24">
              <a:extLst>
                <a:ext uri="{FF2B5EF4-FFF2-40B4-BE49-F238E27FC236}">
                  <a16:creationId xmlns:a16="http://schemas.microsoft.com/office/drawing/2014/main" id="{C2F3D6F0-F847-C3A0-1573-F6C818F38E46}"/>
                </a:ext>
              </a:extLst>
            </p:cNvPr>
            <p:cNvSpPr/>
            <p:nvPr/>
          </p:nvSpPr>
          <p:spPr>
            <a:xfrm rot="-2922755">
              <a:off x="2131569" y="2680384"/>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904;p24">
              <a:extLst>
                <a:ext uri="{FF2B5EF4-FFF2-40B4-BE49-F238E27FC236}">
                  <a16:creationId xmlns:a16="http://schemas.microsoft.com/office/drawing/2014/main" id="{84034553-7AF5-CB3B-AB72-48810A0E9A55}"/>
                </a:ext>
              </a:extLst>
            </p:cNvPr>
            <p:cNvSpPr/>
            <p:nvPr/>
          </p:nvSpPr>
          <p:spPr>
            <a:xfrm rot="-2922755">
              <a:off x="2132303" y="2694489"/>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905;p24">
              <a:extLst>
                <a:ext uri="{FF2B5EF4-FFF2-40B4-BE49-F238E27FC236}">
                  <a16:creationId xmlns:a16="http://schemas.microsoft.com/office/drawing/2014/main" id="{80146D45-6349-0252-8B78-180360D818A9}"/>
                </a:ext>
              </a:extLst>
            </p:cNvPr>
            <p:cNvSpPr/>
            <p:nvPr/>
          </p:nvSpPr>
          <p:spPr>
            <a:xfrm rot="-2922755">
              <a:off x="2134297" y="2708531"/>
              <a:ext cx="17791" cy="13934"/>
            </a:xfrm>
            <a:custGeom>
              <a:avLst/>
              <a:gdLst/>
              <a:ahLst/>
              <a:cxnLst/>
              <a:rect l="l" t="t" r="r" b="b"/>
              <a:pathLst>
                <a:path w="143" h="112" extrusionOk="0">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906;p24">
              <a:extLst>
                <a:ext uri="{FF2B5EF4-FFF2-40B4-BE49-F238E27FC236}">
                  <a16:creationId xmlns:a16="http://schemas.microsoft.com/office/drawing/2014/main" id="{80B80E1B-7A51-9F00-789F-644AAD0BCB3B}"/>
                </a:ext>
              </a:extLst>
            </p:cNvPr>
            <p:cNvSpPr/>
            <p:nvPr/>
          </p:nvSpPr>
          <p:spPr>
            <a:xfrm rot="-2922755">
              <a:off x="2135489" y="272340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907;p24">
              <a:extLst>
                <a:ext uri="{FF2B5EF4-FFF2-40B4-BE49-F238E27FC236}">
                  <a16:creationId xmlns:a16="http://schemas.microsoft.com/office/drawing/2014/main" id="{F56007DC-9980-D70B-7C59-8D77DF50ECA3}"/>
                </a:ext>
              </a:extLst>
            </p:cNvPr>
            <p:cNvSpPr/>
            <p:nvPr/>
          </p:nvSpPr>
          <p:spPr>
            <a:xfrm rot="-2922755">
              <a:off x="2137244" y="2737438"/>
              <a:ext cx="17915" cy="13561"/>
            </a:xfrm>
            <a:custGeom>
              <a:avLst/>
              <a:gdLst/>
              <a:ahLst/>
              <a:cxnLst/>
              <a:rect l="l" t="t" r="r" b="b"/>
              <a:pathLst>
                <a:path w="144" h="109" extrusionOk="0">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908;p24">
              <a:extLst>
                <a:ext uri="{FF2B5EF4-FFF2-40B4-BE49-F238E27FC236}">
                  <a16:creationId xmlns:a16="http://schemas.microsoft.com/office/drawing/2014/main" id="{0A53BB6D-6685-F6D5-9D9F-2D2213C32830}"/>
                </a:ext>
              </a:extLst>
            </p:cNvPr>
            <p:cNvSpPr/>
            <p:nvPr/>
          </p:nvSpPr>
          <p:spPr>
            <a:xfrm rot="-2922755">
              <a:off x="2122988" y="2745503"/>
              <a:ext cx="50137" cy="36950"/>
            </a:xfrm>
            <a:custGeom>
              <a:avLst/>
              <a:gdLst/>
              <a:ahLst/>
              <a:cxnLst/>
              <a:rect l="l" t="t" r="r" b="b"/>
              <a:pathLst>
                <a:path w="403" h="297" extrusionOk="0">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909;p24">
              <a:extLst>
                <a:ext uri="{FF2B5EF4-FFF2-40B4-BE49-F238E27FC236}">
                  <a16:creationId xmlns:a16="http://schemas.microsoft.com/office/drawing/2014/main" id="{C7F363F4-4B40-5330-D3A1-97315EC78E40}"/>
                </a:ext>
              </a:extLst>
            </p:cNvPr>
            <p:cNvSpPr/>
            <p:nvPr/>
          </p:nvSpPr>
          <p:spPr>
            <a:xfrm rot="-2922755">
              <a:off x="2182070" y="2519390"/>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910;p24">
              <a:extLst>
                <a:ext uri="{FF2B5EF4-FFF2-40B4-BE49-F238E27FC236}">
                  <a16:creationId xmlns:a16="http://schemas.microsoft.com/office/drawing/2014/main" id="{721AE5E7-3E82-8349-0E1C-301C7F5B28AF}"/>
                </a:ext>
              </a:extLst>
            </p:cNvPr>
            <p:cNvSpPr/>
            <p:nvPr/>
          </p:nvSpPr>
          <p:spPr>
            <a:xfrm rot="-2922755">
              <a:off x="2208057" y="2773380"/>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911;p24">
              <a:extLst>
                <a:ext uri="{FF2B5EF4-FFF2-40B4-BE49-F238E27FC236}">
                  <a16:creationId xmlns:a16="http://schemas.microsoft.com/office/drawing/2014/main" id="{C3EDDA66-4EDC-39E1-EFD9-F910C3A9ED05}"/>
                </a:ext>
              </a:extLst>
            </p:cNvPr>
            <p:cNvSpPr/>
            <p:nvPr/>
          </p:nvSpPr>
          <p:spPr>
            <a:xfrm rot="-2922755">
              <a:off x="2199995" y="2556761"/>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912;p24">
              <a:extLst>
                <a:ext uri="{FF2B5EF4-FFF2-40B4-BE49-F238E27FC236}">
                  <a16:creationId xmlns:a16="http://schemas.microsoft.com/office/drawing/2014/main" id="{8786BE3D-142E-A6D9-8010-35A3EA3482D9}"/>
                </a:ext>
              </a:extLst>
            </p:cNvPr>
            <p:cNvSpPr/>
            <p:nvPr/>
          </p:nvSpPr>
          <p:spPr>
            <a:xfrm rot="-2922755">
              <a:off x="2202542" y="2575512"/>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913;p24">
              <a:extLst>
                <a:ext uri="{FF2B5EF4-FFF2-40B4-BE49-F238E27FC236}">
                  <a16:creationId xmlns:a16="http://schemas.microsoft.com/office/drawing/2014/main" id="{2B146603-B7B2-7BB6-DAF1-342F4C17DA00}"/>
                </a:ext>
              </a:extLst>
            </p:cNvPr>
            <p:cNvSpPr/>
            <p:nvPr/>
          </p:nvSpPr>
          <p:spPr>
            <a:xfrm rot="-2922755">
              <a:off x="2203838" y="2593396"/>
              <a:ext cx="18661" cy="13934"/>
            </a:xfrm>
            <a:custGeom>
              <a:avLst/>
              <a:gdLst/>
              <a:ahLst/>
              <a:cxnLst/>
              <a:rect l="l" t="t" r="r" b="b"/>
              <a:pathLst>
                <a:path w="150" h="112" extrusionOk="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914;p24">
              <a:extLst>
                <a:ext uri="{FF2B5EF4-FFF2-40B4-BE49-F238E27FC236}">
                  <a16:creationId xmlns:a16="http://schemas.microsoft.com/office/drawing/2014/main" id="{97D71986-9EE2-B3B1-1A5B-15D01E952817}"/>
                </a:ext>
              </a:extLst>
            </p:cNvPr>
            <p:cNvSpPr/>
            <p:nvPr/>
          </p:nvSpPr>
          <p:spPr>
            <a:xfrm rot="-2922755">
              <a:off x="2206271" y="2612267"/>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915;p24">
              <a:extLst>
                <a:ext uri="{FF2B5EF4-FFF2-40B4-BE49-F238E27FC236}">
                  <a16:creationId xmlns:a16="http://schemas.microsoft.com/office/drawing/2014/main" id="{DE3F47AA-B4D3-79F6-88B4-27A273102034}"/>
                </a:ext>
              </a:extLst>
            </p:cNvPr>
            <p:cNvSpPr/>
            <p:nvPr/>
          </p:nvSpPr>
          <p:spPr>
            <a:xfrm rot="-2922755">
              <a:off x="2207820" y="2630487"/>
              <a:ext cx="17915" cy="14307"/>
            </a:xfrm>
            <a:custGeom>
              <a:avLst/>
              <a:gdLst/>
              <a:ahLst/>
              <a:cxnLst/>
              <a:rect l="l" t="t" r="r" b="b"/>
              <a:pathLst>
                <a:path w="144" h="115" extrusionOk="0">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916;p24">
              <a:extLst>
                <a:ext uri="{FF2B5EF4-FFF2-40B4-BE49-F238E27FC236}">
                  <a16:creationId xmlns:a16="http://schemas.microsoft.com/office/drawing/2014/main" id="{FF06DFB3-D049-D481-0994-57FBEF67BBCB}"/>
                </a:ext>
              </a:extLst>
            </p:cNvPr>
            <p:cNvSpPr/>
            <p:nvPr/>
          </p:nvSpPr>
          <p:spPr>
            <a:xfrm rot="-2922755">
              <a:off x="2210068" y="2648923"/>
              <a:ext cx="17791" cy="13561"/>
            </a:xfrm>
            <a:custGeom>
              <a:avLst/>
              <a:gdLst/>
              <a:ahLst/>
              <a:cxnLst/>
              <a:rect l="l" t="t" r="r" b="b"/>
              <a:pathLst>
                <a:path w="143" h="109" extrusionOk="0">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917;p24">
              <a:extLst>
                <a:ext uri="{FF2B5EF4-FFF2-40B4-BE49-F238E27FC236}">
                  <a16:creationId xmlns:a16="http://schemas.microsoft.com/office/drawing/2014/main" id="{09C55E70-E291-AFD1-216C-D3CE3D1B96C9}"/>
                </a:ext>
              </a:extLst>
            </p:cNvPr>
            <p:cNvSpPr/>
            <p:nvPr/>
          </p:nvSpPr>
          <p:spPr>
            <a:xfrm rot="-2922755">
              <a:off x="2211847" y="2667898"/>
              <a:ext cx="17666" cy="13561"/>
            </a:xfrm>
            <a:custGeom>
              <a:avLst/>
              <a:gdLst/>
              <a:ahLst/>
              <a:cxnLst/>
              <a:rect l="l" t="t" r="r" b="b"/>
              <a:pathLst>
                <a:path w="142" h="109" extrusionOk="0">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918;p24">
              <a:extLst>
                <a:ext uri="{FF2B5EF4-FFF2-40B4-BE49-F238E27FC236}">
                  <a16:creationId xmlns:a16="http://schemas.microsoft.com/office/drawing/2014/main" id="{2EE574A6-157A-F714-ADE9-B93698A456F5}"/>
                </a:ext>
              </a:extLst>
            </p:cNvPr>
            <p:cNvSpPr/>
            <p:nvPr/>
          </p:nvSpPr>
          <p:spPr>
            <a:xfrm rot="-2922755">
              <a:off x="2213086" y="2685931"/>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919;p24">
              <a:extLst>
                <a:ext uri="{FF2B5EF4-FFF2-40B4-BE49-F238E27FC236}">
                  <a16:creationId xmlns:a16="http://schemas.microsoft.com/office/drawing/2014/main" id="{EB1F628D-27CC-4D61-43F4-36A1DAAB2E5E}"/>
                </a:ext>
              </a:extLst>
            </p:cNvPr>
            <p:cNvSpPr/>
            <p:nvPr/>
          </p:nvSpPr>
          <p:spPr>
            <a:xfrm rot="-2922755">
              <a:off x="2215576" y="2704652"/>
              <a:ext cx="17791" cy="13436"/>
            </a:xfrm>
            <a:custGeom>
              <a:avLst/>
              <a:gdLst/>
              <a:ahLst/>
              <a:cxnLst/>
              <a:rect l="l" t="t" r="r" b="b"/>
              <a:pathLst>
                <a:path w="143" h="108" extrusionOk="0">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920;p24">
              <a:extLst>
                <a:ext uri="{FF2B5EF4-FFF2-40B4-BE49-F238E27FC236}">
                  <a16:creationId xmlns:a16="http://schemas.microsoft.com/office/drawing/2014/main" id="{BE53E3BE-8500-967F-275C-5F24FCFEEDB7}"/>
                </a:ext>
              </a:extLst>
            </p:cNvPr>
            <p:cNvSpPr/>
            <p:nvPr/>
          </p:nvSpPr>
          <p:spPr>
            <a:xfrm rot="-2922755">
              <a:off x="2216930" y="272256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921;p24">
              <a:extLst>
                <a:ext uri="{FF2B5EF4-FFF2-40B4-BE49-F238E27FC236}">
                  <a16:creationId xmlns:a16="http://schemas.microsoft.com/office/drawing/2014/main" id="{B2324EE5-5A3F-9232-263B-73312E7FAF9D}"/>
                </a:ext>
              </a:extLst>
            </p:cNvPr>
            <p:cNvSpPr/>
            <p:nvPr/>
          </p:nvSpPr>
          <p:spPr>
            <a:xfrm rot="-2922755">
              <a:off x="2219326" y="2741329"/>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922;p24">
              <a:extLst>
                <a:ext uri="{FF2B5EF4-FFF2-40B4-BE49-F238E27FC236}">
                  <a16:creationId xmlns:a16="http://schemas.microsoft.com/office/drawing/2014/main" id="{C77B1D64-3A28-B206-5BAB-DF0FB3D8BC89}"/>
                </a:ext>
              </a:extLst>
            </p:cNvPr>
            <p:cNvSpPr/>
            <p:nvPr/>
          </p:nvSpPr>
          <p:spPr>
            <a:xfrm rot="-2922755">
              <a:off x="2221003" y="2760080"/>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923;p24">
              <a:extLst>
                <a:ext uri="{FF2B5EF4-FFF2-40B4-BE49-F238E27FC236}">
                  <a16:creationId xmlns:a16="http://schemas.microsoft.com/office/drawing/2014/main" id="{3500126E-0C6B-B021-18F2-26CD51CFC7D2}"/>
                </a:ext>
              </a:extLst>
            </p:cNvPr>
            <p:cNvSpPr/>
            <p:nvPr/>
          </p:nvSpPr>
          <p:spPr>
            <a:xfrm rot="-2922755">
              <a:off x="2274874" y="249240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924;p24">
              <a:extLst>
                <a:ext uri="{FF2B5EF4-FFF2-40B4-BE49-F238E27FC236}">
                  <a16:creationId xmlns:a16="http://schemas.microsoft.com/office/drawing/2014/main" id="{D90BAEFF-7E96-DD0E-AFD8-C5C3153A90C8}"/>
                </a:ext>
              </a:extLst>
            </p:cNvPr>
            <p:cNvSpPr/>
            <p:nvPr/>
          </p:nvSpPr>
          <p:spPr>
            <a:xfrm rot="-2922755">
              <a:off x="2306871" y="2801841"/>
              <a:ext cx="37323" cy="37448"/>
            </a:xfrm>
            <a:custGeom>
              <a:avLst/>
              <a:gdLst/>
              <a:ahLst/>
              <a:cxnLst/>
              <a:rect l="l" t="t" r="r" b="b"/>
              <a:pathLst>
                <a:path w="300"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925;p24">
              <a:extLst>
                <a:ext uri="{FF2B5EF4-FFF2-40B4-BE49-F238E27FC236}">
                  <a16:creationId xmlns:a16="http://schemas.microsoft.com/office/drawing/2014/main" id="{543B97ED-FEA6-C0E9-2602-5EC666DB2F1E}"/>
                </a:ext>
              </a:extLst>
            </p:cNvPr>
            <p:cNvSpPr/>
            <p:nvPr/>
          </p:nvSpPr>
          <p:spPr>
            <a:xfrm rot="-2922755">
              <a:off x="2287729" y="2534960"/>
              <a:ext cx="17915" cy="13561"/>
            </a:xfrm>
            <a:custGeom>
              <a:avLst/>
              <a:gdLst/>
              <a:ahLst/>
              <a:cxnLst/>
              <a:rect l="l" t="t" r="r" b="b"/>
              <a:pathLst>
                <a:path w="144" h="109" extrusionOk="0">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926;p24">
              <a:extLst>
                <a:ext uri="{FF2B5EF4-FFF2-40B4-BE49-F238E27FC236}">
                  <a16:creationId xmlns:a16="http://schemas.microsoft.com/office/drawing/2014/main" id="{5CE5AA7D-EF87-19F9-DFC8-8432112E52EA}"/>
                </a:ext>
              </a:extLst>
            </p:cNvPr>
            <p:cNvSpPr/>
            <p:nvPr/>
          </p:nvSpPr>
          <p:spPr>
            <a:xfrm rot="-2922755">
              <a:off x="2289945" y="2557962"/>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927;p24">
              <a:extLst>
                <a:ext uri="{FF2B5EF4-FFF2-40B4-BE49-F238E27FC236}">
                  <a16:creationId xmlns:a16="http://schemas.microsoft.com/office/drawing/2014/main" id="{622DB356-69BC-FB0F-FFFA-ABA3DF5D946F}"/>
                </a:ext>
              </a:extLst>
            </p:cNvPr>
            <p:cNvSpPr/>
            <p:nvPr/>
          </p:nvSpPr>
          <p:spPr>
            <a:xfrm rot="-2922755">
              <a:off x="2291877" y="25805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928;p24">
              <a:extLst>
                <a:ext uri="{FF2B5EF4-FFF2-40B4-BE49-F238E27FC236}">
                  <a16:creationId xmlns:a16="http://schemas.microsoft.com/office/drawing/2014/main" id="{BE208A62-CB14-ED14-383B-8A66937E6625}"/>
                </a:ext>
              </a:extLst>
            </p:cNvPr>
            <p:cNvSpPr/>
            <p:nvPr/>
          </p:nvSpPr>
          <p:spPr>
            <a:xfrm rot="-2922755">
              <a:off x="2294790" y="2603203"/>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929;p24">
              <a:extLst>
                <a:ext uri="{FF2B5EF4-FFF2-40B4-BE49-F238E27FC236}">
                  <a16:creationId xmlns:a16="http://schemas.microsoft.com/office/drawing/2014/main" id="{3DCCEEF7-4590-FBBB-28BE-B7C6F893D42F}"/>
                </a:ext>
              </a:extLst>
            </p:cNvPr>
            <p:cNvSpPr/>
            <p:nvPr/>
          </p:nvSpPr>
          <p:spPr>
            <a:xfrm rot="-2922755">
              <a:off x="2296810" y="2625775"/>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930;p24">
              <a:extLst>
                <a:ext uri="{FF2B5EF4-FFF2-40B4-BE49-F238E27FC236}">
                  <a16:creationId xmlns:a16="http://schemas.microsoft.com/office/drawing/2014/main" id="{DCDB4988-3C31-00CD-2F55-C88709C98488}"/>
                </a:ext>
              </a:extLst>
            </p:cNvPr>
            <p:cNvSpPr/>
            <p:nvPr/>
          </p:nvSpPr>
          <p:spPr>
            <a:xfrm rot="-2922755">
              <a:off x="2299312" y="2647607"/>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931;p24">
              <a:extLst>
                <a:ext uri="{FF2B5EF4-FFF2-40B4-BE49-F238E27FC236}">
                  <a16:creationId xmlns:a16="http://schemas.microsoft.com/office/drawing/2014/main" id="{73074537-4CAF-80DD-9D2C-A24098B4AE76}"/>
                </a:ext>
              </a:extLst>
            </p:cNvPr>
            <p:cNvSpPr/>
            <p:nvPr/>
          </p:nvSpPr>
          <p:spPr>
            <a:xfrm rot="-2922755">
              <a:off x="2301197" y="2670252"/>
              <a:ext cx="18786" cy="13934"/>
            </a:xfrm>
            <a:custGeom>
              <a:avLst/>
              <a:gdLst/>
              <a:ahLst/>
              <a:cxnLst/>
              <a:rect l="l" t="t" r="r" b="b"/>
              <a:pathLst>
                <a:path w="151" h="112" extrusionOk="0">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932;p24">
              <a:extLst>
                <a:ext uri="{FF2B5EF4-FFF2-40B4-BE49-F238E27FC236}">
                  <a16:creationId xmlns:a16="http://schemas.microsoft.com/office/drawing/2014/main" id="{C0481073-77B8-ADA2-FC37-1B310FEFCFA1}"/>
                </a:ext>
              </a:extLst>
            </p:cNvPr>
            <p:cNvSpPr/>
            <p:nvPr/>
          </p:nvSpPr>
          <p:spPr>
            <a:xfrm rot="-2922755">
              <a:off x="2303995" y="2692990"/>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933;p24">
              <a:extLst>
                <a:ext uri="{FF2B5EF4-FFF2-40B4-BE49-F238E27FC236}">
                  <a16:creationId xmlns:a16="http://schemas.microsoft.com/office/drawing/2014/main" id="{EBCE4737-DEB9-62B3-EF83-2B2B321B2D23}"/>
                </a:ext>
              </a:extLst>
            </p:cNvPr>
            <p:cNvSpPr/>
            <p:nvPr/>
          </p:nvSpPr>
          <p:spPr>
            <a:xfrm rot="-2922755">
              <a:off x="2306143" y="2715966"/>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934;p24">
              <a:extLst>
                <a:ext uri="{FF2B5EF4-FFF2-40B4-BE49-F238E27FC236}">
                  <a16:creationId xmlns:a16="http://schemas.microsoft.com/office/drawing/2014/main" id="{D42FD455-A81B-05B1-CBCB-9C7068A27D9E}"/>
                </a:ext>
              </a:extLst>
            </p:cNvPr>
            <p:cNvSpPr/>
            <p:nvPr/>
          </p:nvSpPr>
          <p:spPr>
            <a:xfrm rot="-2922755">
              <a:off x="2308819" y="2738185"/>
              <a:ext cx="17791" cy="13436"/>
            </a:xfrm>
            <a:custGeom>
              <a:avLst/>
              <a:gdLst/>
              <a:ahLst/>
              <a:cxnLst/>
              <a:rect l="l" t="t" r="r" b="b"/>
              <a:pathLst>
                <a:path w="143" h="108" extrusionOk="0">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935;p24">
              <a:extLst>
                <a:ext uri="{FF2B5EF4-FFF2-40B4-BE49-F238E27FC236}">
                  <a16:creationId xmlns:a16="http://schemas.microsoft.com/office/drawing/2014/main" id="{D3660852-088D-B912-62C0-3C35706FC186}"/>
                </a:ext>
              </a:extLst>
            </p:cNvPr>
            <p:cNvSpPr/>
            <p:nvPr/>
          </p:nvSpPr>
          <p:spPr>
            <a:xfrm rot="-2922755">
              <a:off x="2311009" y="2761130"/>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936;p24">
              <a:extLst>
                <a:ext uri="{FF2B5EF4-FFF2-40B4-BE49-F238E27FC236}">
                  <a16:creationId xmlns:a16="http://schemas.microsoft.com/office/drawing/2014/main" id="{1F7036FD-292F-A2DF-0CFA-CF06DC56FB47}"/>
                </a:ext>
              </a:extLst>
            </p:cNvPr>
            <p:cNvSpPr/>
            <p:nvPr/>
          </p:nvSpPr>
          <p:spPr>
            <a:xfrm rot="-2922755">
              <a:off x="2312639" y="2782963"/>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937;p24">
              <a:extLst>
                <a:ext uri="{FF2B5EF4-FFF2-40B4-BE49-F238E27FC236}">
                  <a16:creationId xmlns:a16="http://schemas.microsoft.com/office/drawing/2014/main" id="{46FC7DA4-2A31-EC23-925A-D5064EAAA703}"/>
                </a:ext>
              </a:extLst>
            </p:cNvPr>
            <p:cNvSpPr/>
            <p:nvPr/>
          </p:nvSpPr>
          <p:spPr>
            <a:xfrm rot="-2922755">
              <a:off x="2364909" y="2467182"/>
              <a:ext cx="50137" cy="36950"/>
            </a:xfrm>
            <a:custGeom>
              <a:avLst/>
              <a:gdLst/>
              <a:ahLst/>
              <a:cxnLst/>
              <a:rect l="l" t="t" r="r" b="b"/>
              <a:pathLst>
                <a:path w="403"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938;p24">
              <a:extLst>
                <a:ext uri="{FF2B5EF4-FFF2-40B4-BE49-F238E27FC236}">
                  <a16:creationId xmlns:a16="http://schemas.microsoft.com/office/drawing/2014/main" id="{3EB06EB6-4E83-F534-A32F-938CA4437D27}"/>
                </a:ext>
              </a:extLst>
            </p:cNvPr>
            <p:cNvSpPr/>
            <p:nvPr/>
          </p:nvSpPr>
          <p:spPr>
            <a:xfrm rot="-2922755">
              <a:off x="2408545" y="2832906"/>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939;p24">
              <a:extLst>
                <a:ext uri="{FF2B5EF4-FFF2-40B4-BE49-F238E27FC236}">
                  <a16:creationId xmlns:a16="http://schemas.microsoft.com/office/drawing/2014/main" id="{D1BABA83-6B4D-9062-BD96-5424DD41AE88}"/>
                </a:ext>
              </a:extLst>
            </p:cNvPr>
            <p:cNvSpPr/>
            <p:nvPr/>
          </p:nvSpPr>
          <p:spPr>
            <a:xfrm rot="-2922755">
              <a:off x="2384822" y="2514779"/>
              <a:ext cx="17791" cy="13561"/>
            </a:xfrm>
            <a:custGeom>
              <a:avLst/>
              <a:gdLst/>
              <a:ahLst/>
              <a:cxnLst/>
              <a:rect l="l" t="t" r="r" b="b"/>
              <a:pathLst>
                <a:path w="143" h="109" extrusionOk="0">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940;p24">
              <a:extLst>
                <a:ext uri="{FF2B5EF4-FFF2-40B4-BE49-F238E27FC236}">
                  <a16:creationId xmlns:a16="http://schemas.microsoft.com/office/drawing/2014/main" id="{41028CFE-1CD5-C3E8-F5ED-A36E92AA13C8}"/>
                </a:ext>
              </a:extLst>
            </p:cNvPr>
            <p:cNvSpPr/>
            <p:nvPr/>
          </p:nvSpPr>
          <p:spPr>
            <a:xfrm rot="-2922755">
              <a:off x="2387326" y="2541627"/>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941;p24">
              <a:extLst>
                <a:ext uri="{FF2B5EF4-FFF2-40B4-BE49-F238E27FC236}">
                  <a16:creationId xmlns:a16="http://schemas.microsoft.com/office/drawing/2014/main" id="{1B4BA0F4-7C18-01BE-C711-09BE892E1014}"/>
                </a:ext>
              </a:extLst>
            </p:cNvPr>
            <p:cNvSpPr/>
            <p:nvPr/>
          </p:nvSpPr>
          <p:spPr>
            <a:xfrm rot="-2922755">
              <a:off x="2389613" y="2568246"/>
              <a:ext cx="18786" cy="13934"/>
            </a:xfrm>
            <a:custGeom>
              <a:avLst/>
              <a:gdLst/>
              <a:ahLst/>
              <a:cxnLst/>
              <a:rect l="l" t="t" r="r" b="b"/>
              <a:pathLst>
                <a:path w="151" h="112" extrusionOk="0">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942;p24">
              <a:extLst>
                <a:ext uri="{FF2B5EF4-FFF2-40B4-BE49-F238E27FC236}">
                  <a16:creationId xmlns:a16="http://schemas.microsoft.com/office/drawing/2014/main" id="{B687F337-A29E-B4E0-37B1-01F5D595D80F}"/>
                </a:ext>
              </a:extLst>
            </p:cNvPr>
            <p:cNvSpPr/>
            <p:nvPr/>
          </p:nvSpPr>
          <p:spPr>
            <a:xfrm rot="-2922755">
              <a:off x="2392943" y="2594720"/>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943;p24">
              <a:extLst>
                <a:ext uri="{FF2B5EF4-FFF2-40B4-BE49-F238E27FC236}">
                  <a16:creationId xmlns:a16="http://schemas.microsoft.com/office/drawing/2014/main" id="{45FEAF46-709A-920D-3343-48EBE67B3A21}"/>
                </a:ext>
              </a:extLst>
            </p:cNvPr>
            <p:cNvSpPr/>
            <p:nvPr/>
          </p:nvSpPr>
          <p:spPr>
            <a:xfrm rot="-2922755">
              <a:off x="2395506" y="2622074"/>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944;p24">
              <a:extLst>
                <a:ext uri="{FF2B5EF4-FFF2-40B4-BE49-F238E27FC236}">
                  <a16:creationId xmlns:a16="http://schemas.microsoft.com/office/drawing/2014/main" id="{3E30393A-BBF5-4308-7477-8F2C4626872B}"/>
                </a:ext>
              </a:extLst>
            </p:cNvPr>
            <p:cNvSpPr/>
            <p:nvPr/>
          </p:nvSpPr>
          <p:spPr>
            <a:xfrm rot="-2922755">
              <a:off x="2398674" y="264856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945;p24">
              <a:extLst>
                <a:ext uri="{FF2B5EF4-FFF2-40B4-BE49-F238E27FC236}">
                  <a16:creationId xmlns:a16="http://schemas.microsoft.com/office/drawing/2014/main" id="{70A6F54B-C164-E411-4220-00E905DE7843}"/>
                </a:ext>
              </a:extLst>
            </p:cNvPr>
            <p:cNvSpPr/>
            <p:nvPr/>
          </p:nvSpPr>
          <p:spPr>
            <a:xfrm rot="-2922755">
              <a:off x="2400936" y="2675127"/>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946;p24">
              <a:extLst>
                <a:ext uri="{FF2B5EF4-FFF2-40B4-BE49-F238E27FC236}">
                  <a16:creationId xmlns:a16="http://schemas.microsoft.com/office/drawing/2014/main" id="{AC256BAD-0D34-7B7F-0B69-034B22A956CD}"/>
                </a:ext>
              </a:extLst>
            </p:cNvPr>
            <p:cNvSpPr/>
            <p:nvPr/>
          </p:nvSpPr>
          <p:spPr>
            <a:xfrm rot="-2922755">
              <a:off x="2404129" y="2701674"/>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947;p24">
              <a:extLst>
                <a:ext uri="{FF2B5EF4-FFF2-40B4-BE49-F238E27FC236}">
                  <a16:creationId xmlns:a16="http://schemas.microsoft.com/office/drawing/2014/main" id="{98973DFF-4778-4C61-A905-8F4F4D11F19B}"/>
                </a:ext>
              </a:extLst>
            </p:cNvPr>
            <p:cNvSpPr/>
            <p:nvPr/>
          </p:nvSpPr>
          <p:spPr>
            <a:xfrm rot="-2922755">
              <a:off x="2406575" y="2728492"/>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948;p24">
              <a:extLst>
                <a:ext uri="{FF2B5EF4-FFF2-40B4-BE49-F238E27FC236}">
                  <a16:creationId xmlns:a16="http://schemas.microsoft.com/office/drawing/2014/main" id="{93668BF2-6E9D-DCB6-18B2-FB6DBBDFF39C}"/>
                </a:ext>
              </a:extLst>
            </p:cNvPr>
            <p:cNvSpPr/>
            <p:nvPr/>
          </p:nvSpPr>
          <p:spPr>
            <a:xfrm rot="-2922755">
              <a:off x="2408815" y="275500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949;p24">
              <a:extLst>
                <a:ext uri="{FF2B5EF4-FFF2-40B4-BE49-F238E27FC236}">
                  <a16:creationId xmlns:a16="http://schemas.microsoft.com/office/drawing/2014/main" id="{73C026B9-87F7-C53B-DB71-56DDE9DC26DA}"/>
                </a:ext>
              </a:extLst>
            </p:cNvPr>
            <p:cNvSpPr/>
            <p:nvPr/>
          </p:nvSpPr>
          <p:spPr>
            <a:xfrm rot="-2922755">
              <a:off x="2412051" y="2781649"/>
              <a:ext cx="17791" cy="13436"/>
            </a:xfrm>
            <a:custGeom>
              <a:avLst/>
              <a:gdLst/>
              <a:ahLst/>
              <a:cxnLst/>
              <a:rect l="l" t="t" r="r" b="b"/>
              <a:pathLst>
                <a:path w="143" h="108" extrusionOk="0">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950;p24">
              <a:extLst>
                <a:ext uri="{FF2B5EF4-FFF2-40B4-BE49-F238E27FC236}">
                  <a16:creationId xmlns:a16="http://schemas.microsoft.com/office/drawing/2014/main" id="{08DA6504-97AB-C6CF-7266-E5D364E19848}"/>
                </a:ext>
              </a:extLst>
            </p:cNvPr>
            <p:cNvSpPr/>
            <p:nvPr/>
          </p:nvSpPr>
          <p:spPr>
            <a:xfrm rot="-2922755">
              <a:off x="2414292" y="2808165"/>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951;p24">
              <a:extLst>
                <a:ext uri="{FF2B5EF4-FFF2-40B4-BE49-F238E27FC236}">
                  <a16:creationId xmlns:a16="http://schemas.microsoft.com/office/drawing/2014/main" id="{2765149C-CF8F-8F48-686C-2378B4D0CA54}"/>
                </a:ext>
              </a:extLst>
            </p:cNvPr>
            <p:cNvSpPr/>
            <p:nvPr/>
          </p:nvSpPr>
          <p:spPr>
            <a:xfrm rot="-2922755">
              <a:off x="2479533" y="2442805"/>
              <a:ext cx="37447" cy="37448"/>
            </a:xfrm>
            <a:custGeom>
              <a:avLst/>
              <a:gdLst/>
              <a:ahLst/>
              <a:cxnLst/>
              <a:rect l="l" t="t" r="r" b="b"/>
              <a:pathLst>
                <a:path w="301"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952;p24">
              <a:extLst>
                <a:ext uri="{FF2B5EF4-FFF2-40B4-BE49-F238E27FC236}">
                  <a16:creationId xmlns:a16="http://schemas.microsoft.com/office/drawing/2014/main" id="{01BF1973-ED98-BA3D-135B-40990C9076D4}"/>
                </a:ext>
              </a:extLst>
            </p:cNvPr>
            <p:cNvSpPr/>
            <p:nvPr/>
          </p:nvSpPr>
          <p:spPr>
            <a:xfrm rot="-2922755">
              <a:off x="2516094" y="2865193"/>
              <a:ext cx="50137" cy="36950"/>
            </a:xfrm>
            <a:custGeom>
              <a:avLst/>
              <a:gdLst/>
              <a:ahLst/>
              <a:cxnLst/>
              <a:rect l="l" t="t" r="r" b="b"/>
              <a:pathLst>
                <a:path w="403" h="297" extrusionOk="0">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953;p24">
              <a:extLst>
                <a:ext uri="{FF2B5EF4-FFF2-40B4-BE49-F238E27FC236}">
                  <a16:creationId xmlns:a16="http://schemas.microsoft.com/office/drawing/2014/main" id="{A2AC4916-A20C-EE60-61A4-9479C24EEEE2}"/>
                </a:ext>
              </a:extLst>
            </p:cNvPr>
            <p:cNvSpPr/>
            <p:nvPr/>
          </p:nvSpPr>
          <p:spPr>
            <a:xfrm rot="-2922755">
              <a:off x="2492999" y="2496910"/>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954;p24">
              <a:extLst>
                <a:ext uri="{FF2B5EF4-FFF2-40B4-BE49-F238E27FC236}">
                  <a16:creationId xmlns:a16="http://schemas.microsoft.com/office/drawing/2014/main" id="{933B9152-526A-9889-52BE-4E83FDB7A662}"/>
                </a:ext>
              </a:extLst>
            </p:cNvPr>
            <p:cNvSpPr/>
            <p:nvPr/>
          </p:nvSpPr>
          <p:spPr>
            <a:xfrm rot="-2922755">
              <a:off x="2496408" y="2527392"/>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955;p24">
              <a:extLst>
                <a:ext uri="{FF2B5EF4-FFF2-40B4-BE49-F238E27FC236}">
                  <a16:creationId xmlns:a16="http://schemas.microsoft.com/office/drawing/2014/main" id="{7E8A1838-761D-6C4A-DED2-E46399519B0F}"/>
                </a:ext>
              </a:extLst>
            </p:cNvPr>
            <p:cNvSpPr/>
            <p:nvPr/>
          </p:nvSpPr>
          <p:spPr>
            <a:xfrm rot="-2922755">
              <a:off x="2499133" y="2557790"/>
              <a:ext cx="18786" cy="13934"/>
            </a:xfrm>
            <a:custGeom>
              <a:avLst/>
              <a:gdLst/>
              <a:ahLst/>
              <a:cxnLst/>
              <a:rect l="l" t="t" r="r" b="b"/>
              <a:pathLst>
                <a:path w="151" h="112" extrusionOk="0">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956;p24">
              <a:extLst>
                <a:ext uri="{FF2B5EF4-FFF2-40B4-BE49-F238E27FC236}">
                  <a16:creationId xmlns:a16="http://schemas.microsoft.com/office/drawing/2014/main" id="{A0B4CAF7-DBA0-64D2-BFB9-C78AB7BCF5EE}"/>
                </a:ext>
              </a:extLst>
            </p:cNvPr>
            <p:cNvSpPr/>
            <p:nvPr/>
          </p:nvSpPr>
          <p:spPr>
            <a:xfrm rot="-2922755">
              <a:off x="2503026" y="2588968"/>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957;p24">
              <a:extLst>
                <a:ext uri="{FF2B5EF4-FFF2-40B4-BE49-F238E27FC236}">
                  <a16:creationId xmlns:a16="http://schemas.microsoft.com/office/drawing/2014/main" id="{17C78D81-CC6A-195E-2183-67CD1B9E6812}"/>
                </a:ext>
              </a:extLst>
            </p:cNvPr>
            <p:cNvSpPr/>
            <p:nvPr/>
          </p:nvSpPr>
          <p:spPr>
            <a:xfrm rot="-2922755">
              <a:off x="2505712" y="2619902"/>
              <a:ext cx="17791" cy="13312"/>
            </a:xfrm>
            <a:custGeom>
              <a:avLst/>
              <a:gdLst/>
              <a:ahLst/>
              <a:cxnLst/>
              <a:rect l="l" t="t" r="r" b="b"/>
              <a:pathLst>
                <a:path w="143"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958;p24">
              <a:extLst>
                <a:ext uri="{FF2B5EF4-FFF2-40B4-BE49-F238E27FC236}">
                  <a16:creationId xmlns:a16="http://schemas.microsoft.com/office/drawing/2014/main" id="{E33F9C20-2EB0-1EE3-34BD-208B4C8DA4FD}"/>
                </a:ext>
              </a:extLst>
            </p:cNvPr>
            <p:cNvSpPr/>
            <p:nvPr/>
          </p:nvSpPr>
          <p:spPr>
            <a:xfrm rot="-2922755">
              <a:off x="2508250" y="2650260"/>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959;p24">
              <a:extLst>
                <a:ext uri="{FF2B5EF4-FFF2-40B4-BE49-F238E27FC236}">
                  <a16:creationId xmlns:a16="http://schemas.microsoft.com/office/drawing/2014/main" id="{A9263E82-B77B-B2A6-E007-C9D9A1819DFB}"/>
                </a:ext>
              </a:extLst>
            </p:cNvPr>
            <p:cNvSpPr/>
            <p:nvPr/>
          </p:nvSpPr>
          <p:spPr>
            <a:xfrm rot="-2922755">
              <a:off x="2512330" y="268147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960;p24">
              <a:extLst>
                <a:ext uri="{FF2B5EF4-FFF2-40B4-BE49-F238E27FC236}">
                  <a16:creationId xmlns:a16="http://schemas.microsoft.com/office/drawing/2014/main" id="{D821F9BC-3D7C-3642-6C7F-F03823CE6084}"/>
                </a:ext>
              </a:extLst>
            </p:cNvPr>
            <p:cNvSpPr/>
            <p:nvPr/>
          </p:nvSpPr>
          <p:spPr>
            <a:xfrm rot="-2922755">
              <a:off x="2514847" y="2711913"/>
              <a:ext cx="18786" cy="13436"/>
            </a:xfrm>
            <a:custGeom>
              <a:avLst/>
              <a:gdLst/>
              <a:ahLst/>
              <a:cxnLst/>
              <a:rect l="l" t="t" r="r" b="b"/>
              <a:pathLst>
                <a:path w="151" h="108" extrusionOk="0">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961;p24">
              <a:extLst>
                <a:ext uri="{FF2B5EF4-FFF2-40B4-BE49-F238E27FC236}">
                  <a16:creationId xmlns:a16="http://schemas.microsoft.com/office/drawing/2014/main" id="{3D1092C5-60F7-08B0-72A2-5292FB357853}"/>
                </a:ext>
              </a:extLst>
            </p:cNvPr>
            <p:cNvSpPr/>
            <p:nvPr/>
          </p:nvSpPr>
          <p:spPr>
            <a:xfrm rot="-2922755">
              <a:off x="2518427" y="2742374"/>
              <a:ext cx="17791" cy="13561"/>
            </a:xfrm>
            <a:custGeom>
              <a:avLst/>
              <a:gdLst/>
              <a:ahLst/>
              <a:cxnLst/>
              <a:rect l="l" t="t" r="r" b="b"/>
              <a:pathLst>
                <a:path w="143" h="109" extrusionOk="0">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962;p24">
              <a:extLst>
                <a:ext uri="{FF2B5EF4-FFF2-40B4-BE49-F238E27FC236}">
                  <a16:creationId xmlns:a16="http://schemas.microsoft.com/office/drawing/2014/main" id="{19D12D64-599E-C36E-FE2D-B198680ECA8B}"/>
                </a:ext>
              </a:extLst>
            </p:cNvPr>
            <p:cNvSpPr/>
            <p:nvPr/>
          </p:nvSpPr>
          <p:spPr>
            <a:xfrm rot="-2922755">
              <a:off x="2521634" y="2773863"/>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963;p24">
              <a:extLst>
                <a:ext uri="{FF2B5EF4-FFF2-40B4-BE49-F238E27FC236}">
                  <a16:creationId xmlns:a16="http://schemas.microsoft.com/office/drawing/2014/main" id="{0F6F6FAF-FE67-B4CD-5DB8-B9EAFC6AF048}"/>
                </a:ext>
              </a:extLst>
            </p:cNvPr>
            <p:cNvSpPr/>
            <p:nvPr/>
          </p:nvSpPr>
          <p:spPr>
            <a:xfrm rot="-2922755">
              <a:off x="2524151" y="2804423"/>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964;p24">
              <a:extLst>
                <a:ext uri="{FF2B5EF4-FFF2-40B4-BE49-F238E27FC236}">
                  <a16:creationId xmlns:a16="http://schemas.microsoft.com/office/drawing/2014/main" id="{3A760721-600E-B5E7-831B-9EC7DD6AD9BE}"/>
                </a:ext>
              </a:extLst>
            </p:cNvPr>
            <p:cNvSpPr/>
            <p:nvPr/>
          </p:nvSpPr>
          <p:spPr>
            <a:xfrm rot="-2922755">
              <a:off x="2527684" y="2834781"/>
              <a:ext cx="17791" cy="13561"/>
            </a:xfrm>
            <a:custGeom>
              <a:avLst/>
              <a:gdLst/>
              <a:ahLst/>
              <a:cxnLst/>
              <a:rect l="l" t="t" r="r" b="b"/>
              <a:pathLst>
                <a:path w="143" h="109" extrusionOk="0">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965;p24">
              <a:extLst>
                <a:ext uri="{FF2B5EF4-FFF2-40B4-BE49-F238E27FC236}">
                  <a16:creationId xmlns:a16="http://schemas.microsoft.com/office/drawing/2014/main" id="{092D2840-82BA-358F-2DF1-2E4DD52C61CA}"/>
                </a:ext>
              </a:extLst>
            </p:cNvPr>
            <p:cNvSpPr/>
            <p:nvPr/>
          </p:nvSpPr>
          <p:spPr>
            <a:xfrm rot="-2922755">
              <a:off x="2594335" y="2420984"/>
              <a:ext cx="49266" cy="36950"/>
            </a:xfrm>
            <a:custGeom>
              <a:avLst/>
              <a:gdLst/>
              <a:ahLst/>
              <a:cxnLst/>
              <a:rect l="l" t="t" r="r" b="b"/>
              <a:pathLst>
                <a:path w="396" h="297" extrusionOk="0">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966;p24">
              <a:extLst>
                <a:ext uri="{FF2B5EF4-FFF2-40B4-BE49-F238E27FC236}">
                  <a16:creationId xmlns:a16="http://schemas.microsoft.com/office/drawing/2014/main" id="{A26FADA3-3C4C-AE46-F205-872955662CFE}"/>
                </a:ext>
              </a:extLst>
            </p:cNvPr>
            <p:cNvSpPr/>
            <p:nvPr/>
          </p:nvSpPr>
          <p:spPr>
            <a:xfrm rot="-2922755">
              <a:off x="2642553" y="2899077"/>
              <a:ext cx="50261" cy="37572"/>
            </a:xfrm>
            <a:custGeom>
              <a:avLst/>
              <a:gdLst/>
              <a:ahLst/>
              <a:cxnLst/>
              <a:rect l="l" t="t" r="r" b="b"/>
              <a:pathLst>
                <a:path w="404" h="302" extrusionOk="0">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967;p24">
              <a:extLst>
                <a:ext uri="{FF2B5EF4-FFF2-40B4-BE49-F238E27FC236}">
                  <a16:creationId xmlns:a16="http://schemas.microsoft.com/office/drawing/2014/main" id="{74745DFE-6629-55AB-ACAE-0F07A49A77DD}"/>
                </a:ext>
              </a:extLst>
            </p:cNvPr>
            <p:cNvSpPr/>
            <p:nvPr/>
          </p:nvSpPr>
          <p:spPr>
            <a:xfrm rot="-2922755">
              <a:off x="2614818" y="2480038"/>
              <a:ext cx="17791" cy="13436"/>
            </a:xfrm>
            <a:custGeom>
              <a:avLst/>
              <a:gdLst/>
              <a:ahLst/>
              <a:cxnLst/>
              <a:rect l="l" t="t" r="r" b="b"/>
              <a:pathLst>
                <a:path w="143" h="108" extrusionOk="0">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968;p24">
              <a:extLst>
                <a:ext uri="{FF2B5EF4-FFF2-40B4-BE49-F238E27FC236}">
                  <a16:creationId xmlns:a16="http://schemas.microsoft.com/office/drawing/2014/main" id="{25D08263-6BB1-CA0A-458C-A599A89FB4A9}"/>
                </a:ext>
              </a:extLst>
            </p:cNvPr>
            <p:cNvSpPr/>
            <p:nvPr/>
          </p:nvSpPr>
          <p:spPr>
            <a:xfrm rot="-2922755">
              <a:off x="2617898" y="2514307"/>
              <a:ext cx="18786" cy="14432"/>
            </a:xfrm>
            <a:custGeom>
              <a:avLst/>
              <a:gdLst/>
              <a:ahLst/>
              <a:cxnLst/>
              <a:rect l="l" t="t" r="r" b="b"/>
              <a:pathLst>
                <a:path w="151" h="116" extrusionOk="0">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969;p24">
              <a:extLst>
                <a:ext uri="{FF2B5EF4-FFF2-40B4-BE49-F238E27FC236}">
                  <a16:creationId xmlns:a16="http://schemas.microsoft.com/office/drawing/2014/main" id="{F860EC66-0DEE-A980-4183-0224D964F43A}"/>
                </a:ext>
              </a:extLst>
            </p:cNvPr>
            <p:cNvSpPr/>
            <p:nvPr/>
          </p:nvSpPr>
          <p:spPr>
            <a:xfrm rot="-2922755">
              <a:off x="2622020" y="2549550"/>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970;p24">
              <a:extLst>
                <a:ext uri="{FF2B5EF4-FFF2-40B4-BE49-F238E27FC236}">
                  <a16:creationId xmlns:a16="http://schemas.microsoft.com/office/drawing/2014/main" id="{6B00C6F9-F3C2-B4BA-B949-12DFBFA7BAD0}"/>
                </a:ext>
              </a:extLst>
            </p:cNvPr>
            <p:cNvSpPr/>
            <p:nvPr/>
          </p:nvSpPr>
          <p:spPr>
            <a:xfrm rot="-2922755">
              <a:off x="2625525" y="25850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971;p24">
              <a:extLst>
                <a:ext uri="{FF2B5EF4-FFF2-40B4-BE49-F238E27FC236}">
                  <a16:creationId xmlns:a16="http://schemas.microsoft.com/office/drawing/2014/main" id="{772CF418-C7C8-AE82-E1AE-6DE27F889A2A}"/>
                </a:ext>
              </a:extLst>
            </p:cNvPr>
            <p:cNvSpPr/>
            <p:nvPr/>
          </p:nvSpPr>
          <p:spPr>
            <a:xfrm rot="-2922755">
              <a:off x="2628351" y="2619457"/>
              <a:ext cx="18786" cy="13561"/>
            </a:xfrm>
            <a:custGeom>
              <a:avLst/>
              <a:gdLst/>
              <a:ahLst/>
              <a:cxnLst/>
              <a:rect l="l" t="t" r="r" b="b"/>
              <a:pathLst>
                <a:path w="151" h="109" extrusionOk="0">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972;p24">
              <a:extLst>
                <a:ext uri="{FF2B5EF4-FFF2-40B4-BE49-F238E27FC236}">
                  <a16:creationId xmlns:a16="http://schemas.microsoft.com/office/drawing/2014/main" id="{AFB0F4CD-7F90-A97A-6A06-84AC38C6F882}"/>
                </a:ext>
              </a:extLst>
            </p:cNvPr>
            <p:cNvSpPr/>
            <p:nvPr/>
          </p:nvSpPr>
          <p:spPr>
            <a:xfrm rot="-2922755">
              <a:off x="2632639" y="2654445"/>
              <a:ext cx="17915" cy="13436"/>
            </a:xfrm>
            <a:custGeom>
              <a:avLst/>
              <a:gdLst/>
              <a:ahLst/>
              <a:cxnLst/>
              <a:rect l="l" t="t" r="r" b="b"/>
              <a:pathLst>
                <a:path w="144" h="108" extrusionOk="0">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973;p24">
              <a:extLst>
                <a:ext uri="{FF2B5EF4-FFF2-40B4-BE49-F238E27FC236}">
                  <a16:creationId xmlns:a16="http://schemas.microsoft.com/office/drawing/2014/main" id="{21BDEB3D-A54E-D5A9-3A76-F92DB4543AD7}"/>
                </a:ext>
              </a:extLst>
            </p:cNvPr>
            <p:cNvSpPr/>
            <p:nvPr/>
          </p:nvSpPr>
          <p:spPr>
            <a:xfrm rot="-2922755">
              <a:off x="2635750" y="2688881"/>
              <a:ext cx="18661" cy="13934"/>
            </a:xfrm>
            <a:custGeom>
              <a:avLst/>
              <a:gdLst/>
              <a:ahLst/>
              <a:cxnLst/>
              <a:rect l="l" t="t" r="r" b="b"/>
              <a:pathLst>
                <a:path w="150" h="112" extrusionOk="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974;p24">
              <a:extLst>
                <a:ext uri="{FF2B5EF4-FFF2-40B4-BE49-F238E27FC236}">
                  <a16:creationId xmlns:a16="http://schemas.microsoft.com/office/drawing/2014/main" id="{CB355BE9-FAA9-798B-E7D1-4C85B9349171}"/>
                </a:ext>
              </a:extLst>
            </p:cNvPr>
            <p:cNvSpPr/>
            <p:nvPr/>
          </p:nvSpPr>
          <p:spPr>
            <a:xfrm rot="-2922755">
              <a:off x="2639898" y="2723931"/>
              <a:ext cx="17791" cy="13436"/>
            </a:xfrm>
            <a:custGeom>
              <a:avLst/>
              <a:gdLst/>
              <a:ahLst/>
              <a:cxnLst/>
              <a:rect l="l" t="t" r="r" b="b"/>
              <a:pathLst>
                <a:path w="143" h="108" extrusionOk="0">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975;p24">
              <a:extLst>
                <a:ext uri="{FF2B5EF4-FFF2-40B4-BE49-F238E27FC236}">
                  <a16:creationId xmlns:a16="http://schemas.microsoft.com/office/drawing/2014/main" id="{AFE6EE0B-5D6B-3F74-DF15-B9B0E1948757}"/>
                </a:ext>
              </a:extLst>
            </p:cNvPr>
            <p:cNvSpPr/>
            <p:nvPr/>
          </p:nvSpPr>
          <p:spPr>
            <a:xfrm rot="-2922755">
              <a:off x="2643101" y="2758596"/>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976;p24">
              <a:extLst>
                <a:ext uri="{FF2B5EF4-FFF2-40B4-BE49-F238E27FC236}">
                  <a16:creationId xmlns:a16="http://schemas.microsoft.com/office/drawing/2014/main" id="{3EB57353-1EA9-5614-F682-29F0F3DA25B7}"/>
                </a:ext>
              </a:extLst>
            </p:cNvPr>
            <p:cNvSpPr/>
            <p:nvPr/>
          </p:nvSpPr>
          <p:spPr>
            <a:xfrm rot="-2922755">
              <a:off x="2646275" y="2793818"/>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977;p24">
              <a:extLst>
                <a:ext uri="{FF2B5EF4-FFF2-40B4-BE49-F238E27FC236}">
                  <a16:creationId xmlns:a16="http://schemas.microsoft.com/office/drawing/2014/main" id="{AD94876C-BF55-35D4-8EF6-0AEEE617A29A}"/>
                </a:ext>
              </a:extLst>
            </p:cNvPr>
            <p:cNvSpPr/>
            <p:nvPr/>
          </p:nvSpPr>
          <p:spPr>
            <a:xfrm rot="-2922755">
              <a:off x="2650606" y="2828899"/>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978;p24">
              <a:extLst>
                <a:ext uri="{FF2B5EF4-FFF2-40B4-BE49-F238E27FC236}">
                  <a16:creationId xmlns:a16="http://schemas.microsoft.com/office/drawing/2014/main" id="{5A026BA5-0E33-0836-3D18-60CB85ED9A3E}"/>
                </a:ext>
              </a:extLst>
            </p:cNvPr>
            <p:cNvSpPr/>
            <p:nvPr/>
          </p:nvSpPr>
          <p:spPr>
            <a:xfrm rot="-2922755">
              <a:off x="2653628" y="2863262"/>
              <a:ext cx="18661" cy="13810"/>
            </a:xfrm>
            <a:custGeom>
              <a:avLst/>
              <a:gdLst/>
              <a:ahLst/>
              <a:cxnLst/>
              <a:rect l="l" t="t" r="r" b="b"/>
              <a:pathLst>
                <a:path w="150" h="111" extrusionOk="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979;p24">
              <a:extLst>
                <a:ext uri="{FF2B5EF4-FFF2-40B4-BE49-F238E27FC236}">
                  <a16:creationId xmlns:a16="http://schemas.microsoft.com/office/drawing/2014/main" id="{5DB100E5-A157-2F4C-FAFF-E295E46F1BCB}"/>
                </a:ext>
              </a:extLst>
            </p:cNvPr>
            <p:cNvSpPr/>
            <p:nvPr/>
          </p:nvSpPr>
          <p:spPr>
            <a:xfrm rot="-2922755">
              <a:off x="2729934" y="2400858"/>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980;p24">
              <a:extLst>
                <a:ext uri="{FF2B5EF4-FFF2-40B4-BE49-F238E27FC236}">
                  <a16:creationId xmlns:a16="http://schemas.microsoft.com/office/drawing/2014/main" id="{FC24CA5A-F8DF-9FCA-9874-23BC7A134D2B}"/>
                </a:ext>
              </a:extLst>
            </p:cNvPr>
            <p:cNvSpPr/>
            <p:nvPr/>
          </p:nvSpPr>
          <p:spPr>
            <a:xfrm rot="-2922755">
              <a:off x="2784943" y="2935095"/>
              <a:ext cx="49266" cy="37572"/>
            </a:xfrm>
            <a:custGeom>
              <a:avLst/>
              <a:gdLst/>
              <a:ahLst/>
              <a:cxnLst/>
              <a:rect l="l" t="t" r="r" b="b"/>
              <a:pathLst>
                <a:path w="396" h="302" extrusionOk="0">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981;p24">
              <a:extLst>
                <a:ext uri="{FF2B5EF4-FFF2-40B4-BE49-F238E27FC236}">
                  <a16:creationId xmlns:a16="http://schemas.microsoft.com/office/drawing/2014/main" id="{C035EF82-A00D-0BC4-3586-02F944812F97}"/>
                </a:ext>
              </a:extLst>
            </p:cNvPr>
            <p:cNvSpPr/>
            <p:nvPr/>
          </p:nvSpPr>
          <p:spPr>
            <a:xfrm rot="-2922755">
              <a:off x="2751169" y="2465989"/>
              <a:ext cx="17791" cy="13436"/>
            </a:xfrm>
            <a:custGeom>
              <a:avLst/>
              <a:gdLst/>
              <a:ahLst/>
              <a:cxnLst/>
              <a:rect l="l" t="t" r="r" b="b"/>
              <a:pathLst>
                <a:path w="143" h="108"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982;p24">
              <a:extLst>
                <a:ext uri="{FF2B5EF4-FFF2-40B4-BE49-F238E27FC236}">
                  <a16:creationId xmlns:a16="http://schemas.microsoft.com/office/drawing/2014/main" id="{81070E8C-012F-C071-7C0F-96B99578C16C}"/>
                </a:ext>
              </a:extLst>
            </p:cNvPr>
            <p:cNvSpPr/>
            <p:nvPr/>
          </p:nvSpPr>
          <p:spPr>
            <a:xfrm rot="-2922755">
              <a:off x="2754890" y="2504984"/>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983;p24">
              <a:extLst>
                <a:ext uri="{FF2B5EF4-FFF2-40B4-BE49-F238E27FC236}">
                  <a16:creationId xmlns:a16="http://schemas.microsoft.com/office/drawing/2014/main" id="{AE5F0D1E-9C65-CA9E-7557-B50D35EE73DD}"/>
                </a:ext>
              </a:extLst>
            </p:cNvPr>
            <p:cNvSpPr/>
            <p:nvPr/>
          </p:nvSpPr>
          <p:spPr>
            <a:xfrm rot="-2922755">
              <a:off x="2759143" y="2543229"/>
              <a:ext cx="17915" cy="14307"/>
            </a:xfrm>
            <a:custGeom>
              <a:avLst/>
              <a:gdLst/>
              <a:ahLst/>
              <a:cxnLst/>
              <a:rect l="l" t="t" r="r" b="b"/>
              <a:pathLst>
                <a:path w="144" h="115" extrusionOk="0">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984;p24">
              <a:extLst>
                <a:ext uri="{FF2B5EF4-FFF2-40B4-BE49-F238E27FC236}">
                  <a16:creationId xmlns:a16="http://schemas.microsoft.com/office/drawing/2014/main" id="{193D17EE-C69B-CF73-74DE-6E2C780D42C8}"/>
                </a:ext>
              </a:extLst>
            </p:cNvPr>
            <p:cNvSpPr/>
            <p:nvPr/>
          </p:nvSpPr>
          <p:spPr>
            <a:xfrm rot="-2922755">
              <a:off x="2762683" y="2582318"/>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985;p24">
              <a:extLst>
                <a:ext uri="{FF2B5EF4-FFF2-40B4-BE49-F238E27FC236}">
                  <a16:creationId xmlns:a16="http://schemas.microsoft.com/office/drawing/2014/main" id="{A632074A-9B1A-6027-AB2F-FD2FE0BE31A7}"/>
                </a:ext>
              </a:extLst>
            </p:cNvPr>
            <p:cNvSpPr/>
            <p:nvPr/>
          </p:nvSpPr>
          <p:spPr>
            <a:xfrm rot="-2922755">
              <a:off x="2767243" y="2621339"/>
              <a:ext cx="17791" cy="13436"/>
            </a:xfrm>
            <a:custGeom>
              <a:avLst/>
              <a:gdLst/>
              <a:ahLst/>
              <a:cxnLst/>
              <a:rect l="l" t="t" r="r" b="b"/>
              <a:pathLst>
                <a:path w="143" h="108" extrusionOk="0">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986;p24">
              <a:extLst>
                <a:ext uri="{FF2B5EF4-FFF2-40B4-BE49-F238E27FC236}">
                  <a16:creationId xmlns:a16="http://schemas.microsoft.com/office/drawing/2014/main" id="{5781DEA3-B0EF-8F1A-467C-958A0114BB5B}"/>
                </a:ext>
              </a:extLst>
            </p:cNvPr>
            <p:cNvSpPr/>
            <p:nvPr/>
          </p:nvSpPr>
          <p:spPr>
            <a:xfrm rot="-2922755">
              <a:off x="2771070" y="2660692"/>
              <a:ext cx="17791" cy="13312"/>
            </a:xfrm>
            <a:custGeom>
              <a:avLst/>
              <a:gdLst/>
              <a:ahLst/>
              <a:cxnLst/>
              <a:rect l="l" t="t" r="r" b="b"/>
              <a:pathLst>
                <a:path w="143" h="107"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987;p24">
              <a:extLst>
                <a:ext uri="{FF2B5EF4-FFF2-40B4-BE49-F238E27FC236}">
                  <a16:creationId xmlns:a16="http://schemas.microsoft.com/office/drawing/2014/main" id="{AB6450E7-5ADA-9FD3-60BD-B03ED9B86595}"/>
                </a:ext>
              </a:extLst>
            </p:cNvPr>
            <p:cNvSpPr/>
            <p:nvPr/>
          </p:nvSpPr>
          <p:spPr>
            <a:xfrm rot="-2922755">
              <a:off x="2774689" y="269973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988;p24">
              <a:extLst>
                <a:ext uri="{FF2B5EF4-FFF2-40B4-BE49-F238E27FC236}">
                  <a16:creationId xmlns:a16="http://schemas.microsoft.com/office/drawing/2014/main" id="{104B40E3-AD46-1E73-F735-79121EED2E55}"/>
                </a:ext>
              </a:extLst>
            </p:cNvPr>
            <p:cNvSpPr/>
            <p:nvPr/>
          </p:nvSpPr>
          <p:spPr>
            <a:xfrm rot="-2922755">
              <a:off x="2779020" y="2737875"/>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989;p24">
              <a:extLst>
                <a:ext uri="{FF2B5EF4-FFF2-40B4-BE49-F238E27FC236}">
                  <a16:creationId xmlns:a16="http://schemas.microsoft.com/office/drawing/2014/main" id="{AA210E1C-EC21-DB82-7B2E-8779A85325D3}"/>
                </a:ext>
              </a:extLst>
            </p:cNvPr>
            <p:cNvSpPr/>
            <p:nvPr/>
          </p:nvSpPr>
          <p:spPr>
            <a:xfrm rot="-2922755">
              <a:off x="2782652" y="2776922"/>
              <a:ext cx="18661" cy="14058"/>
            </a:xfrm>
            <a:custGeom>
              <a:avLst/>
              <a:gdLst/>
              <a:ahLst/>
              <a:cxnLst/>
              <a:rect l="l" t="t" r="r" b="b"/>
              <a:pathLst>
                <a:path w="150" h="113" extrusionOk="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990;p24">
              <a:extLst>
                <a:ext uri="{FF2B5EF4-FFF2-40B4-BE49-F238E27FC236}">
                  <a16:creationId xmlns:a16="http://schemas.microsoft.com/office/drawing/2014/main" id="{06140DDD-FC68-F6C1-6F43-7D4B959BE6E0}"/>
                </a:ext>
              </a:extLst>
            </p:cNvPr>
            <p:cNvSpPr/>
            <p:nvPr/>
          </p:nvSpPr>
          <p:spPr>
            <a:xfrm rot="-2922755">
              <a:off x="2787063" y="281601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991;p24">
              <a:extLst>
                <a:ext uri="{FF2B5EF4-FFF2-40B4-BE49-F238E27FC236}">
                  <a16:creationId xmlns:a16="http://schemas.microsoft.com/office/drawing/2014/main" id="{D7CF4BD3-6AA8-9C1A-700B-AAE94A50408A}"/>
                </a:ext>
              </a:extLst>
            </p:cNvPr>
            <p:cNvSpPr/>
            <p:nvPr/>
          </p:nvSpPr>
          <p:spPr>
            <a:xfrm rot="-2922755">
              <a:off x="2790984" y="2855446"/>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992;p24">
              <a:extLst>
                <a:ext uri="{FF2B5EF4-FFF2-40B4-BE49-F238E27FC236}">
                  <a16:creationId xmlns:a16="http://schemas.microsoft.com/office/drawing/2014/main" id="{CE5CBFAA-66D5-D55F-436F-7F13A74937C4}"/>
                </a:ext>
              </a:extLst>
            </p:cNvPr>
            <p:cNvSpPr/>
            <p:nvPr/>
          </p:nvSpPr>
          <p:spPr>
            <a:xfrm rot="-2922755">
              <a:off x="2794642" y="289442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993;p24">
              <a:extLst>
                <a:ext uri="{FF2B5EF4-FFF2-40B4-BE49-F238E27FC236}">
                  <a16:creationId xmlns:a16="http://schemas.microsoft.com/office/drawing/2014/main" id="{54A93F10-2B69-263B-1A7E-68879330A6A4}"/>
                </a:ext>
              </a:extLst>
            </p:cNvPr>
            <p:cNvSpPr/>
            <p:nvPr/>
          </p:nvSpPr>
          <p:spPr>
            <a:xfrm rot="-2922755">
              <a:off x="2886905" y="2383755"/>
              <a:ext cx="39313" cy="37323"/>
            </a:xfrm>
            <a:custGeom>
              <a:avLst/>
              <a:gdLst/>
              <a:ahLst/>
              <a:cxnLst/>
              <a:rect l="l" t="t" r="r" b="b"/>
              <a:pathLst>
                <a:path w="316" h="300" extrusionOk="0">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994;p24">
              <a:extLst>
                <a:ext uri="{FF2B5EF4-FFF2-40B4-BE49-F238E27FC236}">
                  <a16:creationId xmlns:a16="http://schemas.microsoft.com/office/drawing/2014/main" id="{BF2A1A8E-29D3-58F2-6767-303C609B2181}"/>
                </a:ext>
              </a:extLst>
            </p:cNvPr>
            <p:cNvSpPr/>
            <p:nvPr/>
          </p:nvSpPr>
          <p:spPr>
            <a:xfrm rot="-2922755">
              <a:off x="2948941" y="2973982"/>
              <a:ext cx="37323" cy="37323"/>
            </a:xfrm>
            <a:custGeom>
              <a:avLst/>
              <a:gdLst/>
              <a:ahLst/>
              <a:cxnLst/>
              <a:rect l="l" t="t" r="r" b="b"/>
              <a:pathLst>
                <a:path w="300" h="300" extrusionOk="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995;p24">
              <a:extLst>
                <a:ext uri="{FF2B5EF4-FFF2-40B4-BE49-F238E27FC236}">
                  <a16:creationId xmlns:a16="http://schemas.microsoft.com/office/drawing/2014/main" id="{787CECFE-12BD-21AA-E485-F31F9FC0E17A}"/>
                </a:ext>
              </a:extLst>
            </p:cNvPr>
            <p:cNvSpPr/>
            <p:nvPr/>
          </p:nvSpPr>
          <p:spPr>
            <a:xfrm rot="-2922755">
              <a:off x="2905805" y="2453664"/>
              <a:ext cx="14183" cy="13934"/>
            </a:xfrm>
            <a:custGeom>
              <a:avLst/>
              <a:gdLst/>
              <a:ahLst/>
              <a:cxnLst/>
              <a:rect l="l" t="t" r="r" b="b"/>
              <a:pathLst>
                <a:path w="114" h="112" extrusionOk="0">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996;p24">
              <a:extLst>
                <a:ext uri="{FF2B5EF4-FFF2-40B4-BE49-F238E27FC236}">
                  <a16:creationId xmlns:a16="http://schemas.microsoft.com/office/drawing/2014/main" id="{561F89B8-0251-8B76-61E0-15070AC59E9D}"/>
                </a:ext>
              </a:extLst>
            </p:cNvPr>
            <p:cNvSpPr/>
            <p:nvPr/>
          </p:nvSpPr>
          <p:spPr>
            <a:xfrm rot="-2922755">
              <a:off x="2909892" y="2496774"/>
              <a:ext cx="14680" cy="13810"/>
            </a:xfrm>
            <a:custGeom>
              <a:avLst/>
              <a:gdLst/>
              <a:ahLst/>
              <a:cxnLst/>
              <a:rect l="l" t="t" r="r" b="b"/>
              <a:pathLst>
                <a:path w="118" h="111" extrusionOk="0">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997;p24">
              <a:extLst>
                <a:ext uri="{FF2B5EF4-FFF2-40B4-BE49-F238E27FC236}">
                  <a16:creationId xmlns:a16="http://schemas.microsoft.com/office/drawing/2014/main" id="{F12EEDB9-1470-83AD-EDCA-75515F220526}"/>
                </a:ext>
              </a:extLst>
            </p:cNvPr>
            <p:cNvSpPr/>
            <p:nvPr/>
          </p:nvSpPr>
          <p:spPr>
            <a:xfrm rot="-2922755">
              <a:off x="2914744" y="2539527"/>
              <a:ext cx="14058" cy="13934"/>
            </a:xfrm>
            <a:custGeom>
              <a:avLst/>
              <a:gdLst/>
              <a:ahLst/>
              <a:cxnLst/>
              <a:rect l="l" t="t" r="r" b="b"/>
              <a:pathLst>
                <a:path w="113" h="112" extrusionOk="0">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998;p24">
              <a:extLst>
                <a:ext uri="{FF2B5EF4-FFF2-40B4-BE49-F238E27FC236}">
                  <a16:creationId xmlns:a16="http://schemas.microsoft.com/office/drawing/2014/main" id="{5AF4BE2A-6264-C6C3-8B70-6A2CC478AB4D}"/>
                </a:ext>
              </a:extLst>
            </p:cNvPr>
            <p:cNvSpPr/>
            <p:nvPr/>
          </p:nvSpPr>
          <p:spPr>
            <a:xfrm rot="-2922755">
              <a:off x="2919114" y="2583164"/>
              <a:ext cx="14058" cy="13810"/>
            </a:xfrm>
            <a:custGeom>
              <a:avLst/>
              <a:gdLst/>
              <a:ahLst/>
              <a:cxnLst/>
              <a:rect l="l" t="t" r="r" b="b"/>
              <a:pathLst>
                <a:path w="113" h="111" extrusionOk="0">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999;p24">
              <a:extLst>
                <a:ext uri="{FF2B5EF4-FFF2-40B4-BE49-F238E27FC236}">
                  <a16:creationId xmlns:a16="http://schemas.microsoft.com/office/drawing/2014/main" id="{AF9A0853-2DFD-8AC9-2963-C29F536450A0}"/>
                </a:ext>
              </a:extLst>
            </p:cNvPr>
            <p:cNvSpPr/>
            <p:nvPr/>
          </p:nvSpPr>
          <p:spPr>
            <a:xfrm rot="-2922755">
              <a:off x="2923278" y="2626196"/>
              <a:ext cx="14929" cy="13810"/>
            </a:xfrm>
            <a:custGeom>
              <a:avLst/>
              <a:gdLst/>
              <a:ahLst/>
              <a:cxnLst/>
              <a:rect l="l" t="t" r="r" b="b"/>
              <a:pathLst>
                <a:path w="120" h="111" extrusionOk="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1000;p24">
              <a:extLst>
                <a:ext uri="{FF2B5EF4-FFF2-40B4-BE49-F238E27FC236}">
                  <a16:creationId xmlns:a16="http://schemas.microsoft.com/office/drawing/2014/main" id="{01F03367-92C4-CF78-8C17-A287AFBFA7D3}"/>
                </a:ext>
              </a:extLst>
            </p:cNvPr>
            <p:cNvSpPr/>
            <p:nvPr/>
          </p:nvSpPr>
          <p:spPr>
            <a:xfrm rot="-2922755">
              <a:off x="2928172" y="2669166"/>
              <a:ext cx="14058" cy="13685"/>
            </a:xfrm>
            <a:custGeom>
              <a:avLst/>
              <a:gdLst/>
              <a:ahLst/>
              <a:cxnLst/>
              <a:rect l="l" t="t" r="r" b="b"/>
              <a:pathLst>
                <a:path w="113" h="110" extrusionOk="0">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1001;p24">
              <a:extLst>
                <a:ext uri="{FF2B5EF4-FFF2-40B4-BE49-F238E27FC236}">
                  <a16:creationId xmlns:a16="http://schemas.microsoft.com/office/drawing/2014/main" id="{85CBEB87-E618-52DB-737C-7DA99AA1D4A7}"/>
                </a:ext>
              </a:extLst>
            </p:cNvPr>
            <p:cNvSpPr/>
            <p:nvPr/>
          </p:nvSpPr>
          <p:spPr>
            <a:xfrm rot="-2922755">
              <a:off x="2932156" y="2712199"/>
              <a:ext cx="14680" cy="13810"/>
            </a:xfrm>
            <a:custGeom>
              <a:avLst/>
              <a:gdLst/>
              <a:ahLst/>
              <a:cxnLst/>
              <a:rect l="l" t="t" r="r" b="b"/>
              <a:pathLst>
                <a:path w="118" h="111" extrusionOk="0">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1002;p24">
              <a:extLst>
                <a:ext uri="{FF2B5EF4-FFF2-40B4-BE49-F238E27FC236}">
                  <a16:creationId xmlns:a16="http://schemas.microsoft.com/office/drawing/2014/main" id="{0CBBEABE-A530-53A8-0080-C0B5E29E17A9}"/>
                </a:ext>
              </a:extLst>
            </p:cNvPr>
            <p:cNvSpPr/>
            <p:nvPr/>
          </p:nvSpPr>
          <p:spPr>
            <a:xfrm rot="-2922755">
              <a:off x="2936276" y="2755657"/>
              <a:ext cx="15054" cy="13436"/>
            </a:xfrm>
            <a:custGeom>
              <a:avLst/>
              <a:gdLst/>
              <a:ahLst/>
              <a:cxnLst/>
              <a:rect l="l" t="t" r="r" b="b"/>
              <a:pathLst>
                <a:path w="121" h="108" extrusionOk="0">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1003;p24">
              <a:extLst>
                <a:ext uri="{FF2B5EF4-FFF2-40B4-BE49-F238E27FC236}">
                  <a16:creationId xmlns:a16="http://schemas.microsoft.com/office/drawing/2014/main" id="{0C6DC2FA-8000-1F72-2D60-3C4612F438FE}"/>
                </a:ext>
              </a:extLst>
            </p:cNvPr>
            <p:cNvSpPr/>
            <p:nvPr/>
          </p:nvSpPr>
          <p:spPr>
            <a:xfrm rot="-2922755">
              <a:off x="2941170" y="2798503"/>
              <a:ext cx="14183" cy="13561"/>
            </a:xfrm>
            <a:custGeom>
              <a:avLst/>
              <a:gdLst/>
              <a:ahLst/>
              <a:cxnLst/>
              <a:rect l="l" t="t" r="r" b="b"/>
              <a:pathLst>
                <a:path w="114" h="109" extrusionOk="0">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1004;p24">
              <a:extLst>
                <a:ext uri="{FF2B5EF4-FFF2-40B4-BE49-F238E27FC236}">
                  <a16:creationId xmlns:a16="http://schemas.microsoft.com/office/drawing/2014/main" id="{E9F462F7-A0D9-560E-441C-0635D970CC8A}"/>
                </a:ext>
              </a:extLst>
            </p:cNvPr>
            <p:cNvSpPr/>
            <p:nvPr/>
          </p:nvSpPr>
          <p:spPr>
            <a:xfrm rot="-2922755">
              <a:off x="2945194" y="2841473"/>
              <a:ext cx="15054" cy="13436"/>
            </a:xfrm>
            <a:custGeom>
              <a:avLst/>
              <a:gdLst/>
              <a:ahLst/>
              <a:cxnLst/>
              <a:rect l="l" t="t" r="r" b="b"/>
              <a:pathLst>
                <a:path w="121" h="108" extrusionOk="0">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1005;p24">
              <a:extLst>
                <a:ext uri="{FF2B5EF4-FFF2-40B4-BE49-F238E27FC236}">
                  <a16:creationId xmlns:a16="http://schemas.microsoft.com/office/drawing/2014/main" id="{FBC539D0-C5B2-C55C-AA02-8C1BE5D96C8B}"/>
                </a:ext>
              </a:extLst>
            </p:cNvPr>
            <p:cNvSpPr/>
            <p:nvPr/>
          </p:nvSpPr>
          <p:spPr>
            <a:xfrm rot="-2922755">
              <a:off x="2950109" y="2884366"/>
              <a:ext cx="14058" cy="13561"/>
            </a:xfrm>
            <a:custGeom>
              <a:avLst/>
              <a:gdLst/>
              <a:ahLst/>
              <a:cxnLst/>
              <a:rect l="l" t="t" r="r" b="b"/>
              <a:pathLst>
                <a:path w="113" h="109" extrusionOk="0">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1006;p24">
              <a:extLst>
                <a:ext uri="{FF2B5EF4-FFF2-40B4-BE49-F238E27FC236}">
                  <a16:creationId xmlns:a16="http://schemas.microsoft.com/office/drawing/2014/main" id="{DE41B530-F9C8-516A-BCA0-672DF4E6B8B7}"/>
                </a:ext>
              </a:extLst>
            </p:cNvPr>
            <p:cNvSpPr/>
            <p:nvPr/>
          </p:nvSpPr>
          <p:spPr>
            <a:xfrm rot="-2922755">
              <a:off x="2954072" y="2927477"/>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1007;p24">
              <a:extLst>
                <a:ext uri="{FF2B5EF4-FFF2-40B4-BE49-F238E27FC236}">
                  <a16:creationId xmlns:a16="http://schemas.microsoft.com/office/drawing/2014/main" id="{E9B36E45-BCAA-0CAB-C8AB-ABCF5C2D2A34}"/>
                </a:ext>
              </a:extLst>
            </p:cNvPr>
            <p:cNvSpPr/>
            <p:nvPr/>
          </p:nvSpPr>
          <p:spPr>
            <a:xfrm rot="-2922755">
              <a:off x="3097838" y="2979064"/>
              <a:ext cx="49391" cy="37821"/>
            </a:xfrm>
            <a:custGeom>
              <a:avLst/>
              <a:gdLst/>
              <a:ahLst/>
              <a:cxnLst/>
              <a:rect l="l" t="t" r="r" b="b"/>
              <a:pathLst>
                <a:path w="397" h="304" extrusionOk="0">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1008;p24">
              <a:extLst>
                <a:ext uri="{FF2B5EF4-FFF2-40B4-BE49-F238E27FC236}">
                  <a16:creationId xmlns:a16="http://schemas.microsoft.com/office/drawing/2014/main" id="{7FD8AC47-464B-29B3-9447-744BEF6F6B6C}"/>
                </a:ext>
              </a:extLst>
            </p:cNvPr>
            <p:cNvSpPr/>
            <p:nvPr/>
          </p:nvSpPr>
          <p:spPr>
            <a:xfrm rot="-2922755">
              <a:off x="3036602" y="2388351"/>
              <a:ext cx="50137" cy="37448"/>
            </a:xfrm>
            <a:custGeom>
              <a:avLst/>
              <a:gdLst/>
              <a:ahLst/>
              <a:cxnLst/>
              <a:rect l="l" t="t" r="r" b="b"/>
              <a:pathLst>
                <a:path w="403" h="301" extrusionOk="0">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1009;p24">
              <a:extLst>
                <a:ext uri="{FF2B5EF4-FFF2-40B4-BE49-F238E27FC236}">
                  <a16:creationId xmlns:a16="http://schemas.microsoft.com/office/drawing/2014/main" id="{C4069009-4DB1-058A-5953-8832F7F37426}"/>
                </a:ext>
              </a:extLst>
            </p:cNvPr>
            <p:cNvSpPr/>
            <p:nvPr/>
          </p:nvSpPr>
          <p:spPr>
            <a:xfrm rot="-2922755">
              <a:off x="3107363" y="2932292"/>
              <a:ext cx="17666" cy="13436"/>
            </a:xfrm>
            <a:custGeom>
              <a:avLst/>
              <a:gdLst/>
              <a:ahLst/>
              <a:cxnLst/>
              <a:rect l="l" t="t" r="r" b="b"/>
              <a:pathLst>
                <a:path w="142" h="108" extrusionOk="0">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1010;p24">
              <a:extLst>
                <a:ext uri="{FF2B5EF4-FFF2-40B4-BE49-F238E27FC236}">
                  <a16:creationId xmlns:a16="http://schemas.microsoft.com/office/drawing/2014/main" id="{9B98E827-641A-6D0E-C9BF-0FF667B21A2B}"/>
                </a:ext>
              </a:extLst>
            </p:cNvPr>
            <p:cNvSpPr/>
            <p:nvPr/>
          </p:nvSpPr>
          <p:spPr>
            <a:xfrm rot="-2922755">
              <a:off x="3102597" y="2889332"/>
              <a:ext cx="18537" cy="13436"/>
            </a:xfrm>
            <a:custGeom>
              <a:avLst/>
              <a:gdLst/>
              <a:ahLst/>
              <a:cxnLst/>
              <a:rect l="l" t="t" r="r" b="b"/>
              <a:pathLst>
                <a:path w="149" h="108" extrusionOk="0">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1011;p24">
              <a:extLst>
                <a:ext uri="{FF2B5EF4-FFF2-40B4-BE49-F238E27FC236}">
                  <a16:creationId xmlns:a16="http://schemas.microsoft.com/office/drawing/2014/main" id="{35F0BC88-C39D-E85B-32B9-4E8AF536340C}"/>
                </a:ext>
              </a:extLst>
            </p:cNvPr>
            <p:cNvSpPr/>
            <p:nvPr/>
          </p:nvSpPr>
          <p:spPr>
            <a:xfrm rot="-2922755">
              <a:off x="3098527" y="2846382"/>
              <a:ext cx="17666" cy="13436"/>
            </a:xfrm>
            <a:custGeom>
              <a:avLst/>
              <a:gdLst/>
              <a:ahLst/>
              <a:cxnLst/>
              <a:rect l="l" t="t" r="r" b="b"/>
              <a:pathLst>
                <a:path w="142" h="108" extrusionOk="0">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1012;p24">
              <a:extLst>
                <a:ext uri="{FF2B5EF4-FFF2-40B4-BE49-F238E27FC236}">
                  <a16:creationId xmlns:a16="http://schemas.microsoft.com/office/drawing/2014/main" id="{F281ECEF-1508-9D12-49FD-3DA5A721C0F0}"/>
                </a:ext>
              </a:extLst>
            </p:cNvPr>
            <p:cNvSpPr/>
            <p:nvPr/>
          </p:nvSpPr>
          <p:spPr>
            <a:xfrm rot="-2922755">
              <a:off x="3094252" y="2803256"/>
              <a:ext cx="17791" cy="13312"/>
            </a:xfrm>
            <a:custGeom>
              <a:avLst/>
              <a:gdLst/>
              <a:ahLst/>
              <a:cxnLst/>
              <a:rect l="l" t="t" r="r" b="b"/>
              <a:pathLst>
                <a:path w="143" h="107" extrusionOk="0">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1013;p24">
              <a:extLst>
                <a:ext uri="{FF2B5EF4-FFF2-40B4-BE49-F238E27FC236}">
                  <a16:creationId xmlns:a16="http://schemas.microsoft.com/office/drawing/2014/main" id="{BACBDE20-B1DA-B4E7-DA60-8C14A275691B}"/>
                </a:ext>
              </a:extLst>
            </p:cNvPr>
            <p:cNvSpPr/>
            <p:nvPr/>
          </p:nvSpPr>
          <p:spPr>
            <a:xfrm rot="-2922755">
              <a:off x="3089337" y="2760238"/>
              <a:ext cx="18786" cy="13436"/>
            </a:xfrm>
            <a:custGeom>
              <a:avLst/>
              <a:gdLst/>
              <a:ahLst/>
              <a:cxnLst/>
              <a:rect l="l" t="t" r="r" b="b"/>
              <a:pathLst>
                <a:path w="151" h="108" extrusionOk="0">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1014;p24">
              <a:extLst>
                <a:ext uri="{FF2B5EF4-FFF2-40B4-BE49-F238E27FC236}">
                  <a16:creationId xmlns:a16="http://schemas.microsoft.com/office/drawing/2014/main" id="{BD7937B4-A2AE-2E5F-7B01-DE9E77584877}"/>
                </a:ext>
              </a:extLst>
            </p:cNvPr>
            <p:cNvSpPr/>
            <p:nvPr/>
          </p:nvSpPr>
          <p:spPr>
            <a:xfrm rot="-2922755">
              <a:off x="3085313" y="2717392"/>
              <a:ext cx="17915" cy="13312"/>
            </a:xfrm>
            <a:custGeom>
              <a:avLst/>
              <a:gdLst/>
              <a:ahLst/>
              <a:cxnLst/>
              <a:rect l="l" t="t" r="r" b="b"/>
              <a:pathLst>
                <a:path w="144" h="107" extrusionOk="0">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1015;p24">
              <a:extLst>
                <a:ext uri="{FF2B5EF4-FFF2-40B4-BE49-F238E27FC236}">
                  <a16:creationId xmlns:a16="http://schemas.microsoft.com/office/drawing/2014/main" id="{5188772A-09DD-5E26-6C76-F4A2152F6F86}"/>
                </a:ext>
              </a:extLst>
            </p:cNvPr>
            <p:cNvSpPr/>
            <p:nvPr/>
          </p:nvSpPr>
          <p:spPr>
            <a:xfrm rot="-2922755">
              <a:off x="3080475" y="2674272"/>
              <a:ext cx="18661" cy="13561"/>
            </a:xfrm>
            <a:custGeom>
              <a:avLst/>
              <a:gdLst/>
              <a:ahLst/>
              <a:cxnLst/>
              <a:rect l="l" t="t" r="r" b="b"/>
              <a:pathLst>
                <a:path w="150" h="109" extrusionOk="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1016;p24">
              <a:extLst>
                <a:ext uri="{FF2B5EF4-FFF2-40B4-BE49-F238E27FC236}">
                  <a16:creationId xmlns:a16="http://schemas.microsoft.com/office/drawing/2014/main" id="{42AC2049-2ED6-BD40-1591-D1D2A1AADC16}"/>
                </a:ext>
              </a:extLst>
            </p:cNvPr>
            <p:cNvSpPr/>
            <p:nvPr/>
          </p:nvSpPr>
          <p:spPr>
            <a:xfrm rot="-2922755">
              <a:off x="3076452" y="2631426"/>
              <a:ext cx="17791" cy="13436"/>
            </a:xfrm>
            <a:custGeom>
              <a:avLst/>
              <a:gdLst/>
              <a:ahLst/>
              <a:cxnLst/>
              <a:rect l="l" t="t" r="r" b="b"/>
              <a:pathLst>
                <a:path w="143" h="108" extrusionOk="0">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1017;p24">
              <a:extLst>
                <a:ext uri="{FF2B5EF4-FFF2-40B4-BE49-F238E27FC236}">
                  <a16:creationId xmlns:a16="http://schemas.microsoft.com/office/drawing/2014/main" id="{908E3023-FD5F-7781-3CE5-F8544345DC47}"/>
                </a:ext>
              </a:extLst>
            </p:cNvPr>
            <p:cNvSpPr/>
            <p:nvPr/>
          </p:nvSpPr>
          <p:spPr>
            <a:xfrm rot="-2922755">
              <a:off x="3072362" y="2588035"/>
              <a:ext cx="17791" cy="13561"/>
            </a:xfrm>
            <a:custGeom>
              <a:avLst/>
              <a:gdLst/>
              <a:ahLst/>
              <a:cxnLst/>
              <a:rect l="l" t="t" r="r" b="b"/>
              <a:pathLst>
                <a:path w="143" h="109" extrusionOk="0">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1018;p24">
              <a:extLst>
                <a:ext uri="{FF2B5EF4-FFF2-40B4-BE49-F238E27FC236}">
                  <a16:creationId xmlns:a16="http://schemas.microsoft.com/office/drawing/2014/main" id="{367089DB-C38D-CBFC-8E0C-F8E67FA32CE2}"/>
                </a:ext>
              </a:extLst>
            </p:cNvPr>
            <p:cNvSpPr/>
            <p:nvPr/>
          </p:nvSpPr>
          <p:spPr>
            <a:xfrm rot="-2922755">
              <a:off x="3067468" y="2545189"/>
              <a:ext cx="18661" cy="13436"/>
            </a:xfrm>
            <a:custGeom>
              <a:avLst/>
              <a:gdLst/>
              <a:ahLst/>
              <a:cxnLst/>
              <a:rect l="l" t="t" r="r" b="b"/>
              <a:pathLst>
                <a:path w="150" h="108" extrusionOk="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1019;p24">
              <a:extLst>
                <a:ext uri="{FF2B5EF4-FFF2-40B4-BE49-F238E27FC236}">
                  <a16:creationId xmlns:a16="http://schemas.microsoft.com/office/drawing/2014/main" id="{ACBBB264-DB59-848E-DBCD-3357E7A122D5}"/>
                </a:ext>
              </a:extLst>
            </p:cNvPr>
            <p:cNvSpPr/>
            <p:nvPr/>
          </p:nvSpPr>
          <p:spPr>
            <a:xfrm rot="-2922755">
              <a:off x="3063304" y="2501908"/>
              <a:ext cx="17791" cy="13934"/>
            </a:xfrm>
            <a:custGeom>
              <a:avLst/>
              <a:gdLst/>
              <a:ahLst/>
              <a:cxnLst/>
              <a:rect l="l" t="t" r="r" b="b"/>
              <a:pathLst>
                <a:path w="143" h="112" extrusionOk="0">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1020;p24">
              <a:extLst>
                <a:ext uri="{FF2B5EF4-FFF2-40B4-BE49-F238E27FC236}">
                  <a16:creationId xmlns:a16="http://schemas.microsoft.com/office/drawing/2014/main" id="{C60564F7-AD3C-1CBC-0300-0FD393052352}"/>
                </a:ext>
              </a:extLst>
            </p:cNvPr>
            <p:cNvSpPr/>
            <p:nvPr/>
          </p:nvSpPr>
          <p:spPr>
            <a:xfrm rot="-2922755">
              <a:off x="3059168" y="2458538"/>
              <a:ext cx="17791" cy="13934"/>
            </a:xfrm>
            <a:custGeom>
              <a:avLst/>
              <a:gdLst/>
              <a:ahLst/>
              <a:cxnLst/>
              <a:rect l="l" t="t" r="r" b="b"/>
              <a:pathLst>
                <a:path w="143" h="112" extrusionOk="0">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1021;p24">
              <a:extLst>
                <a:ext uri="{FF2B5EF4-FFF2-40B4-BE49-F238E27FC236}">
                  <a16:creationId xmlns:a16="http://schemas.microsoft.com/office/drawing/2014/main" id="{6D21B65D-CADC-6289-2C48-DF26DC91F477}"/>
                </a:ext>
              </a:extLst>
            </p:cNvPr>
            <p:cNvSpPr/>
            <p:nvPr/>
          </p:nvSpPr>
          <p:spPr>
            <a:xfrm rot="-2922755">
              <a:off x="3245289" y="2961400"/>
              <a:ext cx="49266" cy="37448"/>
            </a:xfrm>
            <a:custGeom>
              <a:avLst/>
              <a:gdLst/>
              <a:ahLst/>
              <a:cxnLst/>
              <a:rect l="l" t="t" r="r" b="b"/>
              <a:pathLst>
                <a:path w="396" h="301" extrusionOk="0">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1022;p24">
              <a:extLst>
                <a:ext uri="{FF2B5EF4-FFF2-40B4-BE49-F238E27FC236}">
                  <a16:creationId xmlns:a16="http://schemas.microsoft.com/office/drawing/2014/main" id="{EE519735-4C54-1867-E0A6-8F6CB1E37EC0}"/>
                </a:ext>
              </a:extLst>
            </p:cNvPr>
            <p:cNvSpPr/>
            <p:nvPr/>
          </p:nvSpPr>
          <p:spPr>
            <a:xfrm rot="-2922755">
              <a:off x="3196492" y="242671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1023;p24">
              <a:extLst>
                <a:ext uri="{FF2B5EF4-FFF2-40B4-BE49-F238E27FC236}">
                  <a16:creationId xmlns:a16="http://schemas.microsoft.com/office/drawing/2014/main" id="{904D5626-A223-ADF5-BE83-377755CF1A71}"/>
                </a:ext>
              </a:extLst>
            </p:cNvPr>
            <p:cNvSpPr/>
            <p:nvPr/>
          </p:nvSpPr>
          <p:spPr>
            <a:xfrm rot="-2922755">
              <a:off x="3255815" y="2920231"/>
              <a:ext cx="17791" cy="13436"/>
            </a:xfrm>
            <a:custGeom>
              <a:avLst/>
              <a:gdLst/>
              <a:ahLst/>
              <a:cxnLst/>
              <a:rect l="l" t="t" r="r" b="b"/>
              <a:pathLst>
                <a:path w="143" h="108" extrusionOk="0">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1024;p24">
              <a:extLst>
                <a:ext uri="{FF2B5EF4-FFF2-40B4-BE49-F238E27FC236}">
                  <a16:creationId xmlns:a16="http://schemas.microsoft.com/office/drawing/2014/main" id="{86F93869-D2F8-3532-C1E0-949826D33505}"/>
                </a:ext>
              </a:extLst>
            </p:cNvPr>
            <p:cNvSpPr/>
            <p:nvPr/>
          </p:nvSpPr>
          <p:spPr>
            <a:xfrm rot="-2922755">
              <a:off x="3251161" y="2881252"/>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1025;p24">
              <a:extLst>
                <a:ext uri="{FF2B5EF4-FFF2-40B4-BE49-F238E27FC236}">
                  <a16:creationId xmlns:a16="http://schemas.microsoft.com/office/drawing/2014/main" id="{E36705F4-22A0-EBAD-ADB2-93B62144D31C}"/>
                </a:ext>
              </a:extLst>
            </p:cNvPr>
            <p:cNvSpPr/>
            <p:nvPr/>
          </p:nvSpPr>
          <p:spPr>
            <a:xfrm rot="-2922755">
              <a:off x="3247435" y="284224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1026;p24">
              <a:extLst>
                <a:ext uri="{FF2B5EF4-FFF2-40B4-BE49-F238E27FC236}">
                  <a16:creationId xmlns:a16="http://schemas.microsoft.com/office/drawing/2014/main" id="{08188AEB-CC3F-5A9B-EA61-ABA41B0206C9}"/>
                </a:ext>
              </a:extLst>
            </p:cNvPr>
            <p:cNvSpPr/>
            <p:nvPr/>
          </p:nvSpPr>
          <p:spPr>
            <a:xfrm rot="-2922755">
              <a:off x="3243841" y="28027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1027;p24">
              <a:extLst>
                <a:ext uri="{FF2B5EF4-FFF2-40B4-BE49-F238E27FC236}">
                  <a16:creationId xmlns:a16="http://schemas.microsoft.com/office/drawing/2014/main" id="{C674A95C-C2BB-6732-7898-8440D042687D}"/>
                </a:ext>
              </a:extLst>
            </p:cNvPr>
            <p:cNvSpPr/>
            <p:nvPr/>
          </p:nvSpPr>
          <p:spPr>
            <a:xfrm rot="-2922755">
              <a:off x="3239613" y="2764601"/>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1028;p24">
              <a:extLst>
                <a:ext uri="{FF2B5EF4-FFF2-40B4-BE49-F238E27FC236}">
                  <a16:creationId xmlns:a16="http://schemas.microsoft.com/office/drawing/2014/main" id="{86DAE5B9-F243-B996-BEB6-35B4711EC1B6}"/>
                </a:ext>
              </a:extLst>
            </p:cNvPr>
            <p:cNvSpPr/>
            <p:nvPr/>
          </p:nvSpPr>
          <p:spPr>
            <a:xfrm rot="-2922755">
              <a:off x="3235866" y="2725550"/>
              <a:ext cx="17791" cy="13436"/>
            </a:xfrm>
            <a:custGeom>
              <a:avLst/>
              <a:gdLst/>
              <a:ahLst/>
              <a:cxnLst/>
              <a:rect l="l" t="t" r="r" b="b"/>
              <a:pathLst>
                <a:path w="143" h="108" extrusionOk="0">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1029;p24">
              <a:extLst>
                <a:ext uri="{FF2B5EF4-FFF2-40B4-BE49-F238E27FC236}">
                  <a16:creationId xmlns:a16="http://schemas.microsoft.com/office/drawing/2014/main" id="{D92F5801-1E99-B43D-9655-7C2B01445840}"/>
                </a:ext>
              </a:extLst>
            </p:cNvPr>
            <p:cNvSpPr/>
            <p:nvPr/>
          </p:nvSpPr>
          <p:spPr>
            <a:xfrm rot="-2922755">
              <a:off x="3231269" y="2686545"/>
              <a:ext cx="18661" cy="13436"/>
            </a:xfrm>
            <a:custGeom>
              <a:avLst/>
              <a:gdLst/>
              <a:ahLst/>
              <a:cxnLst/>
              <a:rect l="l" t="t" r="r" b="b"/>
              <a:pathLst>
                <a:path w="150" h="108" extrusionOk="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1030;p24">
              <a:extLst>
                <a:ext uri="{FF2B5EF4-FFF2-40B4-BE49-F238E27FC236}">
                  <a16:creationId xmlns:a16="http://schemas.microsoft.com/office/drawing/2014/main" id="{046D7C7D-DBB6-84CC-4C3B-BA1DF41EF68F}"/>
                </a:ext>
              </a:extLst>
            </p:cNvPr>
            <p:cNvSpPr/>
            <p:nvPr/>
          </p:nvSpPr>
          <p:spPr>
            <a:xfrm rot="-2922755">
              <a:off x="3227590" y="2647519"/>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1031;p24">
              <a:extLst>
                <a:ext uri="{FF2B5EF4-FFF2-40B4-BE49-F238E27FC236}">
                  <a16:creationId xmlns:a16="http://schemas.microsoft.com/office/drawing/2014/main" id="{E937FAFF-A74D-2441-C328-F4D777BEC067}"/>
                </a:ext>
              </a:extLst>
            </p:cNvPr>
            <p:cNvSpPr/>
            <p:nvPr/>
          </p:nvSpPr>
          <p:spPr>
            <a:xfrm rot="-2922755">
              <a:off x="3223855" y="2608124"/>
              <a:ext cx="17791" cy="13934"/>
            </a:xfrm>
            <a:custGeom>
              <a:avLst/>
              <a:gdLst/>
              <a:ahLst/>
              <a:cxnLst/>
              <a:rect l="l" t="t" r="r" b="b"/>
              <a:pathLst>
                <a:path w="143" h="112" extrusionOk="0">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1032;p24">
              <a:extLst>
                <a:ext uri="{FF2B5EF4-FFF2-40B4-BE49-F238E27FC236}">
                  <a16:creationId xmlns:a16="http://schemas.microsoft.com/office/drawing/2014/main" id="{E31CF584-C8EE-C759-660E-709698F91F7B}"/>
                </a:ext>
              </a:extLst>
            </p:cNvPr>
            <p:cNvSpPr/>
            <p:nvPr/>
          </p:nvSpPr>
          <p:spPr>
            <a:xfrm rot="-2922755">
              <a:off x="3219295" y="2569103"/>
              <a:ext cx="18786" cy="14307"/>
            </a:xfrm>
            <a:custGeom>
              <a:avLst/>
              <a:gdLst/>
              <a:ahLst/>
              <a:cxnLst/>
              <a:rect l="l" t="t" r="r" b="b"/>
              <a:pathLst>
                <a:path w="151" h="115" extrusionOk="0">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1033;p24">
              <a:extLst>
                <a:ext uri="{FF2B5EF4-FFF2-40B4-BE49-F238E27FC236}">
                  <a16:creationId xmlns:a16="http://schemas.microsoft.com/office/drawing/2014/main" id="{6C076F95-0D76-B5AB-36D6-EE8D2FD41357}"/>
                </a:ext>
              </a:extLst>
            </p:cNvPr>
            <p:cNvSpPr/>
            <p:nvPr/>
          </p:nvSpPr>
          <p:spPr>
            <a:xfrm rot="-2922755">
              <a:off x="3215939" y="253091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1034;p24">
              <a:extLst>
                <a:ext uri="{FF2B5EF4-FFF2-40B4-BE49-F238E27FC236}">
                  <a16:creationId xmlns:a16="http://schemas.microsoft.com/office/drawing/2014/main" id="{53D7F28F-A105-031A-6E4D-EF83D996BFEB}"/>
                </a:ext>
              </a:extLst>
            </p:cNvPr>
            <p:cNvSpPr/>
            <p:nvPr/>
          </p:nvSpPr>
          <p:spPr>
            <a:xfrm rot="-2922755">
              <a:off x="3211299" y="2491817"/>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1035;p24">
              <a:extLst>
                <a:ext uri="{FF2B5EF4-FFF2-40B4-BE49-F238E27FC236}">
                  <a16:creationId xmlns:a16="http://schemas.microsoft.com/office/drawing/2014/main" id="{035309AA-19EE-02E8-7722-C5DFC262E5D5}"/>
                </a:ext>
              </a:extLst>
            </p:cNvPr>
            <p:cNvSpPr/>
            <p:nvPr/>
          </p:nvSpPr>
          <p:spPr>
            <a:xfrm rot="-2922755">
              <a:off x="3376306" y="2941332"/>
              <a:ext cx="50137" cy="37075"/>
            </a:xfrm>
            <a:custGeom>
              <a:avLst/>
              <a:gdLst/>
              <a:ahLst/>
              <a:cxnLst/>
              <a:rect l="l" t="t" r="r" b="b"/>
              <a:pathLst>
                <a:path w="403" h="298" extrusionOk="0">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1036;p24">
              <a:extLst>
                <a:ext uri="{FF2B5EF4-FFF2-40B4-BE49-F238E27FC236}">
                  <a16:creationId xmlns:a16="http://schemas.microsoft.com/office/drawing/2014/main" id="{53FAE52A-38C9-9570-B905-7E6C711914C5}"/>
                </a:ext>
              </a:extLst>
            </p:cNvPr>
            <p:cNvSpPr/>
            <p:nvPr/>
          </p:nvSpPr>
          <p:spPr>
            <a:xfrm rot="-2922755">
              <a:off x="3333444" y="2462703"/>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1037;p24">
              <a:extLst>
                <a:ext uri="{FF2B5EF4-FFF2-40B4-BE49-F238E27FC236}">
                  <a16:creationId xmlns:a16="http://schemas.microsoft.com/office/drawing/2014/main" id="{02419CE4-202D-0633-FF6D-286CB4BA0713}"/>
                </a:ext>
              </a:extLst>
            </p:cNvPr>
            <p:cNvSpPr/>
            <p:nvPr/>
          </p:nvSpPr>
          <p:spPr>
            <a:xfrm rot="-2922755">
              <a:off x="3387407" y="2905449"/>
              <a:ext cx="18661" cy="13436"/>
            </a:xfrm>
            <a:custGeom>
              <a:avLst/>
              <a:gdLst/>
              <a:ahLst/>
              <a:cxnLst/>
              <a:rect l="l" t="t" r="r" b="b"/>
              <a:pathLst>
                <a:path w="150" h="108" extrusionOk="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1038;p24">
              <a:extLst>
                <a:ext uri="{FF2B5EF4-FFF2-40B4-BE49-F238E27FC236}">
                  <a16:creationId xmlns:a16="http://schemas.microsoft.com/office/drawing/2014/main" id="{FF09A182-D483-5F51-D02C-9093D2B5F0EA}"/>
                </a:ext>
              </a:extLst>
            </p:cNvPr>
            <p:cNvSpPr/>
            <p:nvPr/>
          </p:nvSpPr>
          <p:spPr>
            <a:xfrm rot="-2922755">
              <a:off x="3384525" y="287102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1039;p24">
              <a:extLst>
                <a:ext uri="{FF2B5EF4-FFF2-40B4-BE49-F238E27FC236}">
                  <a16:creationId xmlns:a16="http://schemas.microsoft.com/office/drawing/2014/main" id="{4C2CC500-2DE7-8E6A-2690-A5BDC84815DB}"/>
                </a:ext>
              </a:extLst>
            </p:cNvPr>
            <p:cNvSpPr/>
            <p:nvPr/>
          </p:nvSpPr>
          <p:spPr>
            <a:xfrm rot="-2922755">
              <a:off x="3380147" y="2835963"/>
              <a:ext cx="18786" cy="13436"/>
            </a:xfrm>
            <a:custGeom>
              <a:avLst/>
              <a:gdLst/>
              <a:ahLst/>
              <a:cxnLst/>
              <a:rect l="l" t="t" r="r" b="b"/>
              <a:pathLst>
                <a:path w="151" h="108"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1040;p24">
              <a:extLst>
                <a:ext uri="{FF2B5EF4-FFF2-40B4-BE49-F238E27FC236}">
                  <a16:creationId xmlns:a16="http://schemas.microsoft.com/office/drawing/2014/main" id="{79A56E68-CCCA-D059-6C90-351B0CF7308D}"/>
                </a:ext>
              </a:extLst>
            </p:cNvPr>
            <p:cNvSpPr/>
            <p:nvPr/>
          </p:nvSpPr>
          <p:spPr>
            <a:xfrm rot="-2922755">
              <a:off x="3376927" y="2800762"/>
              <a:ext cx="17791" cy="14058"/>
            </a:xfrm>
            <a:custGeom>
              <a:avLst/>
              <a:gdLst/>
              <a:ahLst/>
              <a:cxnLst/>
              <a:rect l="l" t="t" r="r" b="b"/>
              <a:pathLst>
                <a:path w="143" h="113" extrusionOk="0">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1041;p24">
              <a:extLst>
                <a:ext uri="{FF2B5EF4-FFF2-40B4-BE49-F238E27FC236}">
                  <a16:creationId xmlns:a16="http://schemas.microsoft.com/office/drawing/2014/main" id="{9AFDF0DF-9BEC-7287-1F29-F739B797681B}"/>
                </a:ext>
              </a:extLst>
            </p:cNvPr>
            <p:cNvSpPr/>
            <p:nvPr/>
          </p:nvSpPr>
          <p:spPr>
            <a:xfrm rot="-2922755">
              <a:off x="3373817" y="2766055"/>
              <a:ext cx="17791" cy="13436"/>
            </a:xfrm>
            <a:custGeom>
              <a:avLst/>
              <a:gdLst/>
              <a:ahLst/>
              <a:cxnLst/>
              <a:rect l="l" t="t" r="r" b="b"/>
              <a:pathLst>
                <a:path w="143" h="108" extrusionOk="0">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1042;p24">
              <a:extLst>
                <a:ext uri="{FF2B5EF4-FFF2-40B4-BE49-F238E27FC236}">
                  <a16:creationId xmlns:a16="http://schemas.microsoft.com/office/drawing/2014/main" id="{6BBD45E0-54F7-756E-ABAB-5748A6FC8D07}"/>
                </a:ext>
              </a:extLst>
            </p:cNvPr>
            <p:cNvSpPr/>
            <p:nvPr/>
          </p:nvSpPr>
          <p:spPr>
            <a:xfrm rot="-2922755">
              <a:off x="3369482" y="2731089"/>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1043;p24">
              <a:extLst>
                <a:ext uri="{FF2B5EF4-FFF2-40B4-BE49-F238E27FC236}">
                  <a16:creationId xmlns:a16="http://schemas.microsoft.com/office/drawing/2014/main" id="{ABDA31E6-2E22-AF51-18AE-80B38E2678CC}"/>
                </a:ext>
              </a:extLst>
            </p:cNvPr>
            <p:cNvSpPr/>
            <p:nvPr/>
          </p:nvSpPr>
          <p:spPr>
            <a:xfrm rot="-2922755">
              <a:off x="3366600" y="269666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1044;p24">
              <a:extLst>
                <a:ext uri="{FF2B5EF4-FFF2-40B4-BE49-F238E27FC236}">
                  <a16:creationId xmlns:a16="http://schemas.microsoft.com/office/drawing/2014/main" id="{23EAB7E0-E270-2EEF-6482-58A1DD7B10FF}"/>
                </a:ext>
              </a:extLst>
            </p:cNvPr>
            <p:cNvSpPr/>
            <p:nvPr/>
          </p:nvSpPr>
          <p:spPr>
            <a:xfrm rot="-2922755">
              <a:off x="3362373" y="2661535"/>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1045;p24">
              <a:extLst>
                <a:ext uri="{FF2B5EF4-FFF2-40B4-BE49-F238E27FC236}">
                  <a16:creationId xmlns:a16="http://schemas.microsoft.com/office/drawing/2014/main" id="{D0743F5A-491F-EC34-BAB2-6846380BAF50}"/>
                </a:ext>
              </a:extLst>
            </p:cNvPr>
            <p:cNvSpPr/>
            <p:nvPr/>
          </p:nvSpPr>
          <p:spPr>
            <a:xfrm rot="-2922755">
              <a:off x="3359095" y="2626359"/>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1046;p24">
              <a:extLst>
                <a:ext uri="{FF2B5EF4-FFF2-40B4-BE49-F238E27FC236}">
                  <a16:creationId xmlns:a16="http://schemas.microsoft.com/office/drawing/2014/main" id="{7F827040-DEC5-E27A-BB63-49317322189E}"/>
                </a:ext>
              </a:extLst>
            </p:cNvPr>
            <p:cNvSpPr/>
            <p:nvPr/>
          </p:nvSpPr>
          <p:spPr>
            <a:xfrm rot="-2922755">
              <a:off x="3355892" y="259169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1047;p24">
              <a:extLst>
                <a:ext uri="{FF2B5EF4-FFF2-40B4-BE49-F238E27FC236}">
                  <a16:creationId xmlns:a16="http://schemas.microsoft.com/office/drawing/2014/main" id="{37209A60-05FE-B53C-B204-5A3389A5D65D}"/>
                </a:ext>
              </a:extLst>
            </p:cNvPr>
            <p:cNvSpPr/>
            <p:nvPr/>
          </p:nvSpPr>
          <p:spPr>
            <a:xfrm rot="-2922755">
              <a:off x="3351676" y="2556619"/>
              <a:ext cx="18786" cy="13810"/>
            </a:xfrm>
            <a:custGeom>
              <a:avLst/>
              <a:gdLst/>
              <a:ahLst/>
              <a:cxnLst/>
              <a:rect l="l" t="t" r="r" b="b"/>
              <a:pathLst>
                <a:path w="151" h="111" extrusionOk="0">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1048;p24">
              <a:extLst>
                <a:ext uri="{FF2B5EF4-FFF2-40B4-BE49-F238E27FC236}">
                  <a16:creationId xmlns:a16="http://schemas.microsoft.com/office/drawing/2014/main" id="{BA035831-2537-7388-0C40-955C25C0B770}"/>
                </a:ext>
              </a:extLst>
            </p:cNvPr>
            <p:cNvSpPr/>
            <p:nvPr/>
          </p:nvSpPr>
          <p:spPr>
            <a:xfrm rot="-2922755">
              <a:off x="3348779" y="2522255"/>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1049;p24">
              <a:extLst>
                <a:ext uri="{FF2B5EF4-FFF2-40B4-BE49-F238E27FC236}">
                  <a16:creationId xmlns:a16="http://schemas.microsoft.com/office/drawing/2014/main" id="{73CBD4A3-249C-E969-9040-9EDC637BED98}"/>
                </a:ext>
              </a:extLst>
            </p:cNvPr>
            <p:cNvSpPr/>
            <p:nvPr/>
          </p:nvSpPr>
          <p:spPr>
            <a:xfrm rot="-2922755">
              <a:off x="3494100" y="2918040"/>
              <a:ext cx="49515" cy="37821"/>
            </a:xfrm>
            <a:custGeom>
              <a:avLst/>
              <a:gdLst/>
              <a:ahLst/>
              <a:cxnLst/>
              <a:rect l="l" t="t" r="r" b="b"/>
              <a:pathLst>
                <a:path w="398" h="304" extrusionOk="0">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1050;p24">
              <a:extLst>
                <a:ext uri="{FF2B5EF4-FFF2-40B4-BE49-F238E27FC236}">
                  <a16:creationId xmlns:a16="http://schemas.microsoft.com/office/drawing/2014/main" id="{364F2B78-984D-407D-5903-88FBA258A28D}"/>
                </a:ext>
              </a:extLst>
            </p:cNvPr>
            <p:cNvSpPr/>
            <p:nvPr/>
          </p:nvSpPr>
          <p:spPr>
            <a:xfrm rot="-2922755">
              <a:off x="3450490" y="2497067"/>
              <a:ext cx="50137" cy="36950"/>
            </a:xfrm>
            <a:custGeom>
              <a:avLst/>
              <a:gdLst/>
              <a:ahLst/>
              <a:cxnLst/>
              <a:rect l="l" t="t" r="r" b="b"/>
              <a:pathLst>
                <a:path w="403" h="297" extrusionOk="0">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1051;p24">
              <a:extLst>
                <a:ext uri="{FF2B5EF4-FFF2-40B4-BE49-F238E27FC236}">
                  <a16:creationId xmlns:a16="http://schemas.microsoft.com/office/drawing/2014/main" id="{25B4ED12-2B6C-B19A-BDB4-5FAF8AA95EFA}"/>
                </a:ext>
              </a:extLst>
            </p:cNvPr>
            <p:cNvSpPr/>
            <p:nvPr/>
          </p:nvSpPr>
          <p:spPr>
            <a:xfrm rot="-2922755">
              <a:off x="3505107" y="2888537"/>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1052;p24">
              <a:extLst>
                <a:ext uri="{FF2B5EF4-FFF2-40B4-BE49-F238E27FC236}">
                  <a16:creationId xmlns:a16="http://schemas.microsoft.com/office/drawing/2014/main" id="{745E51AB-4055-9749-0A5B-7C19FB5B5CCE}"/>
                </a:ext>
              </a:extLst>
            </p:cNvPr>
            <p:cNvSpPr/>
            <p:nvPr/>
          </p:nvSpPr>
          <p:spPr>
            <a:xfrm rot="-2922755">
              <a:off x="3502501" y="2858030"/>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1053;p24">
              <a:extLst>
                <a:ext uri="{FF2B5EF4-FFF2-40B4-BE49-F238E27FC236}">
                  <a16:creationId xmlns:a16="http://schemas.microsoft.com/office/drawing/2014/main" id="{8545DE8D-125F-5541-3AD9-4669654B8753}"/>
                </a:ext>
              </a:extLst>
            </p:cNvPr>
            <p:cNvSpPr/>
            <p:nvPr/>
          </p:nvSpPr>
          <p:spPr>
            <a:xfrm rot="-2922755">
              <a:off x="3499113" y="2827594"/>
              <a:ext cx="18413" cy="13436"/>
            </a:xfrm>
            <a:custGeom>
              <a:avLst/>
              <a:gdLst/>
              <a:ahLst/>
              <a:cxnLst/>
              <a:rect l="l" t="t" r="r" b="b"/>
              <a:pathLst>
                <a:path w="148" h="108" extrusionOk="0">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1054;p24">
              <a:extLst>
                <a:ext uri="{FF2B5EF4-FFF2-40B4-BE49-F238E27FC236}">
                  <a16:creationId xmlns:a16="http://schemas.microsoft.com/office/drawing/2014/main" id="{4E62A9CD-6ECE-E427-EDB3-D8BD5F5F9A8F}"/>
                </a:ext>
              </a:extLst>
            </p:cNvPr>
            <p:cNvSpPr/>
            <p:nvPr/>
          </p:nvSpPr>
          <p:spPr>
            <a:xfrm rot="-2922755">
              <a:off x="3495904" y="279637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1055;p24">
              <a:extLst>
                <a:ext uri="{FF2B5EF4-FFF2-40B4-BE49-F238E27FC236}">
                  <a16:creationId xmlns:a16="http://schemas.microsoft.com/office/drawing/2014/main" id="{5A733899-4B97-04A3-A124-7DFE5047F313}"/>
                </a:ext>
              </a:extLst>
            </p:cNvPr>
            <p:cNvSpPr/>
            <p:nvPr/>
          </p:nvSpPr>
          <p:spPr>
            <a:xfrm rot="-2922755">
              <a:off x="3493197" y="2765645"/>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1056;p24">
              <a:extLst>
                <a:ext uri="{FF2B5EF4-FFF2-40B4-BE49-F238E27FC236}">
                  <a16:creationId xmlns:a16="http://schemas.microsoft.com/office/drawing/2014/main" id="{2C4EF44B-CBCB-964E-4E94-13F73F68A15B}"/>
                </a:ext>
              </a:extLst>
            </p:cNvPr>
            <p:cNvSpPr/>
            <p:nvPr/>
          </p:nvSpPr>
          <p:spPr>
            <a:xfrm rot="-2922755">
              <a:off x="3489856" y="2735188"/>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1057;p24">
              <a:extLst>
                <a:ext uri="{FF2B5EF4-FFF2-40B4-BE49-F238E27FC236}">
                  <a16:creationId xmlns:a16="http://schemas.microsoft.com/office/drawing/2014/main" id="{07C7967B-637B-64E0-BE34-F7738469C71D}"/>
                </a:ext>
              </a:extLst>
            </p:cNvPr>
            <p:cNvSpPr/>
            <p:nvPr/>
          </p:nvSpPr>
          <p:spPr>
            <a:xfrm rot="-2922755">
              <a:off x="3486647" y="2703970"/>
              <a:ext cx="17791" cy="13561"/>
            </a:xfrm>
            <a:custGeom>
              <a:avLst/>
              <a:gdLst/>
              <a:ahLst/>
              <a:cxnLst/>
              <a:rect l="l" t="t" r="r" b="b"/>
              <a:pathLst>
                <a:path w="143" h="109" extrusionOk="0">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1058;p24">
              <a:extLst>
                <a:ext uri="{FF2B5EF4-FFF2-40B4-BE49-F238E27FC236}">
                  <a16:creationId xmlns:a16="http://schemas.microsoft.com/office/drawing/2014/main" id="{AF7D7BA2-835D-3C44-454C-997086C3102A}"/>
                </a:ext>
              </a:extLst>
            </p:cNvPr>
            <p:cNvSpPr/>
            <p:nvPr/>
          </p:nvSpPr>
          <p:spPr>
            <a:xfrm rot="-2922755">
              <a:off x="3483067" y="2673509"/>
              <a:ext cx="18786" cy="13436"/>
            </a:xfrm>
            <a:custGeom>
              <a:avLst/>
              <a:gdLst/>
              <a:ahLst/>
              <a:cxnLst/>
              <a:rect l="l" t="t" r="r" b="b"/>
              <a:pathLst>
                <a:path w="151" h="108" extrusionOk="0">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1059;p24">
              <a:extLst>
                <a:ext uri="{FF2B5EF4-FFF2-40B4-BE49-F238E27FC236}">
                  <a16:creationId xmlns:a16="http://schemas.microsoft.com/office/drawing/2014/main" id="{8857328A-F8F9-C970-F12B-86FCA7F46F1D}"/>
                </a:ext>
              </a:extLst>
            </p:cNvPr>
            <p:cNvSpPr/>
            <p:nvPr/>
          </p:nvSpPr>
          <p:spPr>
            <a:xfrm rot="-2922755">
              <a:off x="3480653" y="2643027"/>
              <a:ext cx="17542" cy="13436"/>
            </a:xfrm>
            <a:custGeom>
              <a:avLst/>
              <a:gdLst/>
              <a:ahLst/>
              <a:cxnLst/>
              <a:rect l="l" t="t" r="r" b="b"/>
              <a:pathLst>
                <a:path w="141" h="108" extrusionOk="0">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1060;p24">
              <a:extLst>
                <a:ext uri="{FF2B5EF4-FFF2-40B4-BE49-F238E27FC236}">
                  <a16:creationId xmlns:a16="http://schemas.microsoft.com/office/drawing/2014/main" id="{A674426F-C141-A58E-696C-EBD205089C2C}"/>
                </a:ext>
              </a:extLst>
            </p:cNvPr>
            <p:cNvSpPr/>
            <p:nvPr/>
          </p:nvSpPr>
          <p:spPr>
            <a:xfrm rot="-2922755">
              <a:off x="3477343" y="2611585"/>
              <a:ext cx="17791" cy="13436"/>
            </a:xfrm>
            <a:custGeom>
              <a:avLst/>
              <a:gdLst/>
              <a:ahLst/>
              <a:cxnLst/>
              <a:rect l="l" t="t" r="r" b="b"/>
              <a:pathLst>
                <a:path w="143" h="108" extrusionOk="0">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1061;p24">
              <a:extLst>
                <a:ext uri="{FF2B5EF4-FFF2-40B4-BE49-F238E27FC236}">
                  <a16:creationId xmlns:a16="http://schemas.microsoft.com/office/drawing/2014/main" id="{E19F9CC9-E430-0DE6-24CE-F948D0657C89}"/>
                </a:ext>
              </a:extLst>
            </p:cNvPr>
            <p:cNvSpPr/>
            <p:nvPr/>
          </p:nvSpPr>
          <p:spPr>
            <a:xfrm rot="-2922755">
              <a:off x="3473958" y="2581430"/>
              <a:ext cx="17915" cy="13436"/>
            </a:xfrm>
            <a:custGeom>
              <a:avLst/>
              <a:gdLst/>
              <a:ahLst/>
              <a:cxnLst/>
              <a:rect l="l" t="t" r="r" b="b"/>
              <a:pathLst>
                <a:path w="144" h="108" extrusionOk="0">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1062;p24">
              <a:extLst>
                <a:ext uri="{FF2B5EF4-FFF2-40B4-BE49-F238E27FC236}">
                  <a16:creationId xmlns:a16="http://schemas.microsoft.com/office/drawing/2014/main" id="{B7B161A1-811C-95D2-AC53-88F183BBF2BB}"/>
                </a:ext>
              </a:extLst>
            </p:cNvPr>
            <p:cNvSpPr/>
            <p:nvPr/>
          </p:nvSpPr>
          <p:spPr>
            <a:xfrm rot="-2922755">
              <a:off x="3471396" y="2550620"/>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1063;p24">
              <a:extLst>
                <a:ext uri="{FF2B5EF4-FFF2-40B4-BE49-F238E27FC236}">
                  <a16:creationId xmlns:a16="http://schemas.microsoft.com/office/drawing/2014/main" id="{25ED6829-67F4-2AF4-B9F6-7E47E4AD1160}"/>
                </a:ext>
              </a:extLst>
            </p:cNvPr>
            <p:cNvSpPr/>
            <p:nvPr/>
          </p:nvSpPr>
          <p:spPr>
            <a:xfrm rot="-2922755">
              <a:off x="3598294" y="2894592"/>
              <a:ext cx="50137" cy="36950"/>
            </a:xfrm>
            <a:custGeom>
              <a:avLst/>
              <a:gdLst/>
              <a:ahLst/>
              <a:cxnLst/>
              <a:rect l="l" t="t" r="r" b="b"/>
              <a:pathLst>
                <a:path w="403" h="297" extrusionOk="0">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1064;p24">
              <a:extLst>
                <a:ext uri="{FF2B5EF4-FFF2-40B4-BE49-F238E27FC236}">
                  <a16:creationId xmlns:a16="http://schemas.microsoft.com/office/drawing/2014/main" id="{6DB654F7-D5C6-6884-34B9-5D267A541077}"/>
                </a:ext>
              </a:extLst>
            </p:cNvPr>
            <p:cNvSpPr/>
            <p:nvPr/>
          </p:nvSpPr>
          <p:spPr>
            <a:xfrm rot="-2922755">
              <a:off x="3561081" y="2528368"/>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1065;p24">
              <a:extLst>
                <a:ext uri="{FF2B5EF4-FFF2-40B4-BE49-F238E27FC236}">
                  <a16:creationId xmlns:a16="http://schemas.microsoft.com/office/drawing/2014/main" id="{F939D35E-155E-89CA-9CE1-E9C3E40F0C0F}"/>
                </a:ext>
              </a:extLst>
            </p:cNvPr>
            <p:cNvSpPr/>
            <p:nvPr/>
          </p:nvSpPr>
          <p:spPr>
            <a:xfrm rot="-2922755">
              <a:off x="3610820" y="2870162"/>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1066;p24">
              <a:extLst>
                <a:ext uri="{FF2B5EF4-FFF2-40B4-BE49-F238E27FC236}">
                  <a16:creationId xmlns:a16="http://schemas.microsoft.com/office/drawing/2014/main" id="{37DDD957-52B2-DE45-E4F7-6FF275A687A0}"/>
                </a:ext>
              </a:extLst>
            </p:cNvPr>
            <p:cNvSpPr/>
            <p:nvPr/>
          </p:nvSpPr>
          <p:spPr>
            <a:xfrm rot="-2922755">
              <a:off x="3607708" y="284364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1067;p24">
              <a:extLst>
                <a:ext uri="{FF2B5EF4-FFF2-40B4-BE49-F238E27FC236}">
                  <a16:creationId xmlns:a16="http://schemas.microsoft.com/office/drawing/2014/main" id="{99029DD6-2379-9FA3-FA49-4A79003CE97E}"/>
                </a:ext>
              </a:extLst>
            </p:cNvPr>
            <p:cNvSpPr/>
            <p:nvPr/>
          </p:nvSpPr>
          <p:spPr>
            <a:xfrm rot="-2922755">
              <a:off x="3605390" y="281710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1068;p24">
              <a:extLst>
                <a:ext uri="{FF2B5EF4-FFF2-40B4-BE49-F238E27FC236}">
                  <a16:creationId xmlns:a16="http://schemas.microsoft.com/office/drawing/2014/main" id="{77818F3D-F84C-1410-13F5-93B1DA34AA19}"/>
                </a:ext>
              </a:extLst>
            </p:cNvPr>
            <p:cNvSpPr/>
            <p:nvPr/>
          </p:nvSpPr>
          <p:spPr>
            <a:xfrm rot="-2922755">
              <a:off x="3602678" y="2789427"/>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1069;p24">
              <a:extLst>
                <a:ext uri="{FF2B5EF4-FFF2-40B4-BE49-F238E27FC236}">
                  <a16:creationId xmlns:a16="http://schemas.microsoft.com/office/drawing/2014/main" id="{FD523F8B-7F91-6740-B016-2673F51403C8}"/>
                </a:ext>
              </a:extLst>
            </p:cNvPr>
            <p:cNvSpPr/>
            <p:nvPr/>
          </p:nvSpPr>
          <p:spPr>
            <a:xfrm rot="-2922755">
              <a:off x="3599497" y="2763281"/>
              <a:ext cx="17915" cy="13934"/>
            </a:xfrm>
            <a:custGeom>
              <a:avLst/>
              <a:gdLst/>
              <a:ahLst/>
              <a:cxnLst/>
              <a:rect l="l" t="t" r="r" b="b"/>
              <a:pathLst>
                <a:path w="144" h="112" extrusionOk="0">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1070;p24">
              <a:extLst>
                <a:ext uri="{FF2B5EF4-FFF2-40B4-BE49-F238E27FC236}">
                  <a16:creationId xmlns:a16="http://schemas.microsoft.com/office/drawing/2014/main" id="{B14DABC6-C56E-F031-668A-5D5FAE94AB2E}"/>
                </a:ext>
              </a:extLst>
            </p:cNvPr>
            <p:cNvSpPr/>
            <p:nvPr/>
          </p:nvSpPr>
          <p:spPr>
            <a:xfrm rot="-2922755">
              <a:off x="3597062" y="2736334"/>
              <a:ext cx="17791" cy="13934"/>
            </a:xfrm>
            <a:custGeom>
              <a:avLst/>
              <a:gdLst/>
              <a:ahLst/>
              <a:cxnLst/>
              <a:rect l="l" t="t" r="r" b="b"/>
              <a:pathLst>
                <a:path w="143" h="112" extrusionOk="0">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1071;p24">
              <a:extLst>
                <a:ext uri="{FF2B5EF4-FFF2-40B4-BE49-F238E27FC236}">
                  <a16:creationId xmlns:a16="http://schemas.microsoft.com/office/drawing/2014/main" id="{5DB9755E-B4E2-88C3-C6CC-5CBC68301D74}"/>
                </a:ext>
              </a:extLst>
            </p:cNvPr>
            <p:cNvSpPr/>
            <p:nvPr/>
          </p:nvSpPr>
          <p:spPr>
            <a:xfrm rot="-2922755">
              <a:off x="3593732" y="2709860"/>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1072;p24">
              <a:extLst>
                <a:ext uri="{FF2B5EF4-FFF2-40B4-BE49-F238E27FC236}">
                  <a16:creationId xmlns:a16="http://schemas.microsoft.com/office/drawing/2014/main" id="{2DB4746F-E42E-ACE8-9DD4-E39EFD987CD3}"/>
                </a:ext>
              </a:extLst>
            </p:cNvPr>
            <p:cNvSpPr/>
            <p:nvPr/>
          </p:nvSpPr>
          <p:spPr>
            <a:xfrm rot="-2922755">
              <a:off x="3591538" y="2683323"/>
              <a:ext cx="17791" cy="13561"/>
            </a:xfrm>
            <a:custGeom>
              <a:avLst/>
              <a:gdLst/>
              <a:ahLst/>
              <a:cxnLst/>
              <a:rect l="l" t="t" r="r" b="b"/>
              <a:pathLst>
                <a:path w="143" h="109" extrusionOk="0">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1073;p24">
              <a:extLst>
                <a:ext uri="{FF2B5EF4-FFF2-40B4-BE49-F238E27FC236}">
                  <a16:creationId xmlns:a16="http://schemas.microsoft.com/office/drawing/2014/main" id="{EE0F1C17-1C34-60AA-0F77-935B4FAA229E}"/>
                </a:ext>
              </a:extLst>
            </p:cNvPr>
            <p:cNvSpPr/>
            <p:nvPr/>
          </p:nvSpPr>
          <p:spPr>
            <a:xfrm rot="-2922755">
              <a:off x="3588349" y="2656786"/>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1074;p24">
              <a:extLst>
                <a:ext uri="{FF2B5EF4-FFF2-40B4-BE49-F238E27FC236}">
                  <a16:creationId xmlns:a16="http://schemas.microsoft.com/office/drawing/2014/main" id="{8A91FD04-E03D-1FED-9E3B-40F2374BE413}"/>
                </a:ext>
              </a:extLst>
            </p:cNvPr>
            <p:cNvSpPr/>
            <p:nvPr/>
          </p:nvSpPr>
          <p:spPr>
            <a:xfrm rot="-2922755">
              <a:off x="3586062" y="26302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1075;p24">
              <a:extLst>
                <a:ext uri="{FF2B5EF4-FFF2-40B4-BE49-F238E27FC236}">
                  <a16:creationId xmlns:a16="http://schemas.microsoft.com/office/drawing/2014/main" id="{BD6361CC-2FB2-9D23-46EB-416D4394FC2E}"/>
                </a:ext>
              </a:extLst>
            </p:cNvPr>
            <p:cNvSpPr/>
            <p:nvPr/>
          </p:nvSpPr>
          <p:spPr>
            <a:xfrm rot="-2922755">
              <a:off x="3583652" y="2603276"/>
              <a:ext cx="17791" cy="13436"/>
            </a:xfrm>
            <a:custGeom>
              <a:avLst/>
              <a:gdLst/>
              <a:ahLst/>
              <a:cxnLst/>
              <a:rect l="l" t="t" r="r" b="b"/>
              <a:pathLst>
                <a:path w="143" h="108" extrusionOk="0">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1076;p24">
              <a:extLst>
                <a:ext uri="{FF2B5EF4-FFF2-40B4-BE49-F238E27FC236}">
                  <a16:creationId xmlns:a16="http://schemas.microsoft.com/office/drawing/2014/main" id="{AC695492-5D44-1E24-1234-E6447AEDFE6A}"/>
                </a:ext>
              </a:extLst>
            </p:cNvPr>
            <p:cNvSpPr/>
            <p:nvPr/>
          </p:nvSpPr>
          <p:spPr>
            <a:xfrm rot="-2922755">
              <a:off x="3580526" y="257687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1077;p24">
              <a:extLst>
                <a:ext uri="{FF2B5EF4-FFF2-40B4-BE49-F238E27FC236}">
                  <a16:creationId xmlns:a16="http://schemas.microsoft.com/office/drawing/2014/main" id="{163ACD7C-5B85-05B6-6447-1DF1F7C0D809}"/>
                </a:ext>
              </a:extLst>
            </p:cNvPr>
            <p:cNvSpPr/>
            <p:nvPr/>
          </p:nvSpPr>
          <p:spPr>
            <a:xfrm rot="-2922755">
              <a:off x="3692480" y="2868413"/>
              <a:ext cx="49142" cy="36950"/>
            </a:xfrm>
            <a:custGeom>
              <a:avLst/>
              <a:gdLst/>
              <a:ahLst/>
              <a:cxnLst/>
              <a:rect l="l" t="t" r="r" b="b"/>
              <a:pathLst>
                <a:path w="395" h="297" extrusionOk="0">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1078;p24">
              <a:extLst>
                <a:ext uri="{FF2B5EF4-FFF2-40B4-BE49-F238E27FC236}">
                  <a16:creationId xmlns:a16="http://schemas.microsoft.com/office/drawing/2014/main" id="{EC4FDE67-DD76-BE1B-CD64-2D4C41460CFA}"/>
                </a:ext>
              </a:extLst>
            </p:cNvPr>
            <p:cNvSpPr/>
            <p:nvPr/>
          </p:nvSpPr>
          <p:spPr>
            <a:xfrm rot="-2922755">
              <a:off x="3660718" y="2558871"/>
              <a:ext cx="49266" cy="37572"/>
            </a:xfrm>
            <a:custGeom>
              <a:avLst/>
              <a:gdLst/>
              <a:ahLst/>
              <a:cxnLst/>
              <a:rect l="l" t="t" r="r" b="b"/>
              <a:pathLst>
                <a:path w="396" h="302" extrusionOk="0">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1079;p24">
              <a:extLst>
                <a:ext uri="{FF2B5EF4-FFF2-40B4-BE49-F238E27FC236}">
                  <a16:creationId xmlns:a16="http://schemas.microsoft.com/office/drawing/2014/main" id="{865C1F9D-33EF-D5A9-224E-D889CEBF134E}"/>
                </a:ext>
              </a:extLst>
            </p:cNvPr>
            <p:cNvSpPr/>
            <p:nvPr/>
          </p:nvSpPr>
          <p:spPr>
            <a:xfrm rot="-2922755">
              <a:off x="3704770" y="2849523"/>
              <a:ext cx="17791" cy="13810"/>
            </a:xfrm>
            <a:custGeom>
              <a:avLst/>
              <a:gdLst/>
              <a:ahLst/>
              <a:cxnLst/>
              <a:rect l="l" t="t" r="r" b="b"/>
              <a:pathLst>
                <a:path w="143" h="111" extrusionOk="0">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1080;p24">
              <a:extLst>
                <a:ext uri="{FF2B5EF4-FFF2-40B4-BE49-F238E27FC236}">
                  <a16:creationId xmlns:a16="http://schemas.microsoft.com/office/drawing/2014/main" id="{32DF6C76-5009-E590-946B-101F32EC751F}"/>
                </a:ext>
              </a:extLst>
            </p:cNvPr>
            <p:cNvSpPr/>
            <p:nvPr/>
          </p:nvSpPr>
          <p:spPr>
            <a:xfrm rot="-2922755">
              <a:off x="3702762" y="2826484"/>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1081;p24">
              <a:extLst>
                <a:ext uri="{FF2B5EF4-FFF2-40B4-BE49-F238E27FC236}">
                  <a16:creationId xmlns:a16="http://schemas.microsoft.com/office/drawing/2014/main" id="{DEC8B117-FE15-DB74-A494-D36C82531254}"/>
                </a:ext>
              </a:extLst>
            </p:cNvPr>
            <p:cNvSpPr/>
            <p:nvPr/>
          </p:nvSpPr>
          <p:spPr>
            <a:xfrm rot="-2922755">
              <a:off x="3700214" y="2804672"/>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1082;p24">
              <a:extLst>
                <a:ext uri="{FF2B5EF4-FFF2-40B4-BE49-F238E27FC236}">
                  <a16:creationId xmlns:a16="http://schemas.microsoft.com/office/drawing/2014/main" id="{7EFDA2B3-5FED-CBA1-BE42-586374EE1F6D}"/>
                </a:ext>
              </a:extLst>
            </p:cNvPr>
            <p:cNvSpPr/>
            <p:nvPr/>
          </p:nvSpPr>
          <p:spPr>
            <a:xfrm rot="-2922755">
              <a:off x="3698168" y="2782044"/>
              <a:ext cx="17542" cy="13436"/>
            </a:xfrm>
            <a:custGeom>
              <a:avLst/>
              <a:gdLst/>
              <a:ahLst/>
              <a:cxnLst/>
              <a:rect l="l" t="t" r="r" b="b"/>
              <a:pathLst>
                <a:path w="141" h="108" extrusionOk="0">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1083;p24">
              <a:extLst>
                <a:ext uri="{FF2B5EF4-FFF2-40B4-BE49-F238E27FC236}">
                  <a16:creationId xmlns:a16="http://schemas.microsoft.com/office/drawing/2014/main" id="{956FA375-297A-FD43-115C-283C39032F19}"/>
                </a:ext>
              </a:extLst>
            </p:cNvPr>
            <p:cNvSpPr/>
            <p:nvPr/>
          </p:nvSpPr>
          <p:spPr>
            <a:xfrm rot="-2922755">
              <a:off x="3695301" y="2759405"/>
              <a:ext cx="18661" cy="13436"/>
            </a:xfrm>
            <a:custGeom>
              <a:avLst/>
              <a:gdLst/>
              <a:ahLst/>
              <a:cxnLst/>
              <a:rect l="l" t="t" r="r" b="b"/>
              <a:pathLst>
                <a:path w="150" h="108" extrusionOk="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1084;p24">
              <a:extLst>
                <a:ext uri="{FF2B5EF4-FFF2-40B4-BE49-F238E27FC236}">
                  <a16:creationId xmlns:a16="http://schemas.microsoft.com/office/drawing/2014/main" id="{801C082B-F8FA-860D-B378-B5A546675AFA}"/>
                </a:ext>
              </a:extLst>
            </p:cNvPr>
            <p:cNvSpPr/>
            <p:nvPr/>
          </p:nvSpPr>
          <p:spPr>
            <a:xfrm rot="-2922755">
              <a:off x="3693302" y="2736756"/>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1085;p24">
              <a:extLst>
                <a:ext uri="{FF2B5EF4-FFF2-40B4-BE49-F238E27FC236}">
                  <a16:creationId xmlns:a16="http://schemas.microsoft.com/office/drawing/2014/main" id="{F829B821-4501-E516-148A-935F7EC00CAB}"/>
                </a:ext>
              </a:extLst>
            </p:cNvPr>
            <p:cNvSpPr/>
            <p:nvPr/>
          </p:nvSpPr>
          <p:spPr>
            <a:xfrm rot="-2922755">
              <a:off x="3690410" y="2714184"/>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1086;p24">
              <a:extLst>
                <a:ext uri="{FF2B5EF4-FFF2-40B4-BE49-F238E27FC236}">
                  <a16:creationId xmlns:a16="http://schemas.microsoft.com/office/drawing/2014/main" id="{AD8A5125-DDCE-B6DA-933F-19686A7BE85F}"/>
                </a:ext>
              </a:extLst>
            </p:cNvPr>
            <p:cNvSpPr/>
            <p:nvPr/>
          </p:nvSpPr>
          <p:spPr>
            <a:xfrm rot="-2922755">
              <a:off x="3688571" y="2691519"/>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1087;p24">
              <a:extLst>
                <a:ext uri="{FF2B5EF4-FFF2-40B4-BE49-F238E27FC236}">
                  <a16:creationId xmlns:a16="http://schemas.microsoft.com/office/drawing/2014/main" id="{F1E6F560-F24E-C551-F784-7320A4D85388}"/>
                </a:ext>
              </a:extLst>
            </p:cNvPr>
            <p:cNvSpPr/>
            <p:nvPr/>
          </p:nvSpPr>
          <p:spPr>
            <a:xfrm rot="-2922755">
              <a:off x="3686887" y="2669316"/>
              <a:ext cx="17542" cy="13436"/>
            </a:xfrm>
            <a:custGeom>
              <a:avLst/>
              <a:gdLst/>
              <a:ahLst/>
              <a:cxnLst/>
              <a:rect l="l" t="t" r="r" b="b"/>
              <a:pathLst>
                <a:path w="141" h="108" extrusionOk="0">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1088;p24">
              <a:extLst>
                <a:ext uri="{FF2B5EF4-FFF2-40B4-BE49-F238E27FC236}">
                  <a16:creationId xmlns:a16="http://schemas.microsoft.com/office/drawing/2014/main" id="{65AAD88B-477B-346B-3469-57CEB041326A}"/>
                </a:ext>
              </a:extLst>
            </p:cNvPr>
            <p:cNvSpPr/>
            <p:nvPr/>
          </p:nvSpPr>
          <p:spPr>
            <a:xfrm rot="-2922755">
              <a:off x="3684096" y="264696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1089;p24">
              <a:extLst>
                <a:ext uri="{FF2B5EF4-FFF2-40B4-BE49-F238E27FC236}">
                  <a16:creationId xmlns:a16="http://schemas.microsoft.com/office/drawing/2014/main" id="{85B3B998-5D56-C4D9-F078-E5CA5D5C3853}"/>
                </a:ext>
              </a:extLst>
            </p:cNvPr>
            <p:cNvSpPr/>
            <p:nvPr/>
          </p:nvSpPr>
          <p:spPr>
            <a:xfrm rot="-2922755">
              <a:off x="3681953" y="2624002"/>
              <a:ext cx="17915" cy="13436"/>
            </a:xfrm>
            <a:custGeom>
              <a:avLst/>
              <a:gdLst/>
              <a:ahLst/>
              <a:cxnLst/>
              <a:rect l="l" t="t" r="r" b="b"/>
              <a:pathLst>
                <a:path w="144"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1090;p24">
              <a:extLst>
                <a:ext uri="{FF2B5EF4-FFF2-40B4-BE49-F238E27FC236}">
                  <a16:creationId xmlns:a16="http://schemas.microsoft.com/office/drawing/2014/main" id="{0731B662-17D1-9494-F44D-B7DE42216637}"/>
                </a:ext>
              </a:extLst>
            </p:cNvPr>
            <p:cNvSpPr/>
            <p:nvPr/>
          </p:nvSpPr>
          <p:spPr>
            <a:xfrm rot="-2922755">
              <a:off x="3679082" y="2601353"/>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1091;p24">
              <a:extLst>
                <a:ext uri="{FF2B5EF4-FFF2-40B4-BE49-F238E27FC236}">
                  <a16:creationId xmlns:a16="http://schemas.microsoft.com/office/drawing/2014/main" id="{8DB62C8E-879B-503A-1D4E-F52949601D56}"/>
                </a:ext>
              </a:extLst>
            </p:cNvPr>
            <p:cNvSpPr/>
            <p:nvPr/>
          </p:nvSpPr>
          <p:spPr>
            <a:xfrm rot="-2922755">
              <a:off x="3775999" y="2840699"/>
              <a:ext cx="50386" cy="37821"/>
            </a:xfrm>
            <a:custGeom>
              <a:avLst/>
              <a:gdLst/>
              <a:ahLst/>
              <a:cxnLst/>
              <a:rect l="l" t="t" r="r" b="b"/>
              <a:pathLst>
                <a:path w="405" h="304" extrusionOk="0">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1092;p24">
              <a:extLst>
                <a:ext uri="{FF2B5EF4-FFF2-40B4-BE49-F238E27FC236}">
                  <a16:creationId xmlns:a16="http://schemas.microsoft.com/office/drawing/2014/main" id="{D700E6DC-43DD-ED9E-602A-BA56BA5B970C}"/>
                </a:ext>
              </a:extLst>
            </p:cNvPr>
            <p:cNvSpPr/>
            <p:nvPr/>
          </p:nvSpPr>
          <p:spPr>
            <a:xfrm rot="-2922755">
              <a:off x="3789825" y="2827394"/>
              <a:ext cx="17791" cy="14058"/>
            </a:xfrm>
            <a:custGeom>
              <a:avLst/>
              <a:gdLst/>
              <a:ahLst/>
              <a:cxnLst/>
              <a:rect l="l" t="t" r="r" b="b"/>
              <a:pathLst>
                <a:path w="143" h="113" extrusionOk="0">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1093;p24">
              <a:extLst>
                <a:ext uri="{FF2B5EF4-FFF2-40B4-BE49-F238E27FC236}">
                  <a16:creationId xmlns:a16="http://schemas.microsoft.com/office/drawing/2014/main" id="{2D19A930-670E-5E48-0F05-2ED14C7736E3}"/>
                </a:ext>
              </a:extLst>
            </p:cNvPr>
            <p:cNvSpPr/>
            <p:nvPr/>
          </p:nvSpPr>
          <p:spPr>
            <a:xfrm rot="-2922755">
              <a:off x="3787570" y="280943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1094;p24">
              <a:extLst>
                <a:ext uri="{FF2B5EF4-FFF2-40B4-BE49-F238E27FC236}">
                  <a16:creationId xmlns:a16="http://schemas.microsoft.com/office/drawing/2014/main" id="{38D0720E-C58B-AFDD-CCFA-0072835930B1}"/>
                </a:ext>
              </a:extLst>
            </p:cNvPr>
            <p:cNvSpPr/>
            <p:nvPr/>
          </p:nvSpPr>
          <p:spPr>
            <a:xfrm rot="-2922755">
              <a:off x="3785935" y="2790781"/>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1095;p24">
              <a:extLst>
                <a:ext uri="{FF2B5EF4-FFF2-40B4-BE49-F238E27FC236}">
                  <a16:creationId xmlns:a16="http://schemas.microsoft.com/office/drawing/2014/main" id="{A3481623-60F0-777B-D174-4D76955B82EC}"/>
                </a:ext>
              </a:extLst>
            </p:cNvPr>
            <p:cNvSpPr/>
            <p:nvPr/>
          </p:nvSpPr>
          <p:spPr>
            <a:xfrm rot="-2922755">
              <a:off x="3783908" y="2772834"/>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1096;p24">
              <a:extLst>
                <a:ext uri="{FF2B5EF4-FFF2-40B4-BE49-F238E27FC236}">
                  <a16:creationId xmlns:a16="http://schemas.microsoft.com/office/drawing/2014/main" id="{46429B9B-F356-4A67-A1C2-269E23E7091B}"/>
                </a:ext>
              </a:extLst>
            </p:cNvPr>
            <p:cNvSpPr/>
            <p:nvPr/>
          </p:nvSpPr>
          <p:spPr>
            <a:xfrm rot="-2922755">
              <a:off x="3782232" y="2754083"/>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1097;p24">
              <a:extLst>
                <a:ext uri="{FF2B5EF4-FFF2-40B4-BE49-F238E27FC236}">
                  <a16:creationId xmlns:a16="http://schemas.microsoft.com/office/drawing/2014/main" id="{B66A6EE9-952C-B060-CC10-3C2413BF963B}"/>
                </a:ext>
              </a:extLst>
            </p:cNvPr>
            <p:cNvSpPr/>
            <p:nvPr/>
          </p:nvSpPr>
          <p:spPr>
            <a:xfrm rot="-2922755">
              <a:off x="3780521" y="2735009"/>
              <a:ext cx="17791" cy="13934"/>
            </a:xfrm>
            <a:custGeom>
              <a:avLst/>
              <a:gdLst/>
              <a:ahLst/>
              <a:cxnLst/>
              <a:rect l="l" t="t" r="r" b="b"/>
              <a:pathLst>
                <a:path w="143" h="112" extrusionOk="0">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1098;p24">
              <a:extLst>
                <a:ext uri="{FF2B5EF4-FFF2-40B4-BE49-F238E27FC236}">
                  <a16:creationId xmlns:a16="http://schemas.microsoft.com/office/drawing/2014/main" id="{4D3E9698-9651-411D-6443-863638AD4FE8}"/>
                </a:ext>
              </a:extLst>
            </p:cNvPr>
            <p:cNvSpPr/>
            <p:nvPr/>
          </p:nvSpPr>
          <p:spPr>
            <a:xfrm rot="-2922755">
              <a:off x="3778481" y="2717406"/>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1099;p24">
              <a:extLst>
                <a:ext uri="{FF2B5EF4-FFF2-40B4-BE49-F238E27FC236}">
                  <a16:creationId xmlns:a16="http://schemas.microsoft.com/office/drawing/2014/main" id="{A865FFD2-F395-C0AA-8FCF-80ED23497E34}"/>
                </a:ext>
              </a:extLst>
            </p:cNvPr>
            <p:cNvSpPr/>
            <p:nvPr/>
          </p:nvSpPr>
          <p:spPr>
            <a:xfrm rot="-2922755">
              <a:off x="3776631" y="2698396"/>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1100;p24">
              <a:extLst>
                <a:ext uri="{FF2B5EF4-FFF2-40B4-BE49-F238E27FC236}">
                  <a16:creationId xmlns:a16="http://schemas.microsoft.com/office/drawing/2014/main" id="{80287384-2E35-3C98-3197-C287897C77A1}"/>
                </a:ext>
              </a:extLst>
            </p:cNvPr>
            <p:cNvSpPr/>
            <p:nvPr/>
          </p:nvSpPr>
          <p:spPr>
            <a:xfrm rot="-2922755">
              <a:off x="3774604" y="2680324"/>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1101;p24">
              <a:extLst>
                <a:ext uri="{FF2B5EF4-FFF2-40B4-BE49-F238E27FC236}">
                  <a16:creationId xmlns:a16="http://schemas.microsoft.com/office/drawing/2014/main" id="{C7EF6589-9F62-6F05-289A-EA35AD6E8EF9}"/>
                </a:ext>
              </a:extLst>
            </p:cNvPr>
            <p:cNvSpPr/>
            <p:nvPr/>
          </p:nvSpPr>
          <p:spPr>
            <a:xfrm rot="-2922755">
              <a:off x="3772927" y="266169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1102;p24">
              <a:extLst>
                <a:ext uri="{FF2B5EF4-FFF2-40B4-BE49-F238E27FC236}">
                  <a16:creationId xmlns:a16="http://schemas.microsoft.com/office/drawing/2014/main" id="{3BD7FE98-EBAB-BD05-E975-5402B0C9B8B8}"/>
                </a:ext>
              </a:extLst>
            </p:cNvPr>
            <p:cNvSpPr/>
            <p:nvPr/>
          </p:nvSpPr>
          <p:spPr>
            <a:xfrm rot="-2922755">
              <a:off x="3770391" y="2642873"/>
              <a:ext cx="18786" cy="14058"/>
            </a:xfrm>
            <a:custGeom>
              <a:avLst/>
              <a:gdLst/>
              <a:ahLst/>
              <a:cxnLst/>
              <a:rect l="l" t="t" r="r" b="b"/>
              <a:pathLst>
                <a:path w="151" h="113" extrusionOk="0">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1103;p24">
              <a:extLst>
                <a:ext uri="{FF2B5EF4-FFF2-40B4-BE49-F238E27FC236}">
                  <a16:creationId xmlns:a16="http://schemas.microsoft.com/office/drawing/2014/main" id="{E1EA7AEF-9A55-A23B-8588-66F37DCC970C}"/>
                </a:ext>
              </a:extLst>
            </p:cNvPr>
            <p:cNvSpPr/>
            <p:nvPr/>
          </p:nvSpPr>
          <p:spPr>
            <a:xfrm rot="-2922755">
              <a:off x="3769177" y="2625021"/>
              <a:ext cx="17791" cy="13312"/>
            </a:xfrm>
            <a:custGeom>
              <a:avLst/>
              <a:gdLst/>
              <a:ahLst/>
              <a:cxnLst/>
              <a:rect l="l" t="t" r="r" b="b"/>
              <a:pathLst>
                <a:path w="143" h="107" extrusionOk="0">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1104;p24">
              <a:extLst>
                <a:ext uri="{FF2B5EF4-FFF2-40B4-BE49-F238E27FC236}">
                  <a16:creationId xmlns:a16="http://schemas.microsoft.com/office/drawing/2014/main" id="{AED59191-E95C-9E93-0757-EEF84D1EC6EC}"/>
                </a:ext>
              </a:extLst>
            </p:cNvPr>
            <p:cNvSpPr/>
            <p:nvPr/>
          </p:nvSpPr>
          <p:spPr>
            <a:xfrm rot="-2922755">
              <a:off x="3750160" y="2587682"/>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1105;p24">
              <a:extLst>
                <a:ext uri="{FF2B5EF4-FFF2-40B4-BE49-F238E27FC236}">
                  <a16:creationId xmlns:a16="http://schemas.microsoft.com/office/drawing/2014/main" id="{CB414810-D5C5-AE3C-9A16-33DE8F203733}"/>
                </a:ext>
              </a:extLst>
            </p:cNvPr>
            <p:cNvSpPr/>
            <p:nvPr/>
          </p:nvSpPr>
          <p:spPr>
            <a:xfrm rot="-2922755">
              <a:off x="3859024" y="2812666"/>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1106;p24">
              <a:extLst>
                <a:ext uri="{FF2B5EF4-FFF2-40B4-BE49-F238E27FC236}">
                  <a16:creationId xmlns:a16="http://schemas.microsoft.com/office/drawing/2014/main" id="{801BEDD8-D97A-F19B-6C52-65ED3E9A6E6F}"/>
                </a:ext>
              </a:extLst>
            </p:cNvPr>
            <p:cNvSpPr/>
            <p:nvPr/>
          </p:nvSpPr>
          <p:spPr>
            <a:xfrm rot="-2922755">
              <a:off x="3867295" y="280529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1107;p24">
              <a:extLst>
                <a:ext uri="{FF2B5EF4-FFF2-40B4-BE49-F238E27FC236}">
                  <a16:creationId xmlns:a16="http://schemas.microsoft.com/office/drawing/2014/main" id="{976D13E4-A11A-0586-A88A-3EF82FD36BB7}"/>
                </a:ext>
              </a:extLst>
            </p:cNvPr>
            <p:cNvSpPr/>
            <p:nvPr/>
          </p:nvSpPr>
          <p:spPr>
            <a:xfrm rot="-2922755">
              <a:off x="3865805" y="2790168"/>
              <a:ext cx="17915" cy="13934"/>
            </a:xfrm>
            <a:custGeom>
              <a:avLst/>
              <a:gdLst/>
              <a:ahLst/>
              <a:cxnLst/>
              <a:rect l="l" t="t" r="r" b="b"/>
              <a:pathLst>
                <a:path w="144" h="112" extrusionOk="0">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1108;p24">
              <a:extLst>
                <a:ext uri="{FF2B5EF4-FFF2-40B4-BE49-F238E27FC236}">
                  <a16:creationId xmlns:a16="http://schemas.microsoft.com/office/drawing/2014/main" id="{D8A9FE62-FBF9-8019-C982-2E4A4A451415}"/>
                </a:ext>
              </a:extLst>
            </p:cNvPr>
            <p:cNvSpPr/>
            <p:nvPr/>
          </p:nvSpPr>
          <p:spPr>
            <a:xfrm rot="-2922755">
              <a:off x="3863961" y="2776183"/>
              <a:ext cx="18786" cy="13436"/>
            </a:xfrm>
            <a:custGeom>
              <a:avLst/>
              <a:gdLst/>
              <a:ahLst/>
              <a:cxnLst/>
              <a:rect l="l" t="t" r="r" b="b"/>
              <a:pathLst>
                <a:path w="151" h="108"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1109;p24">
              <a:extLst>
                <a:ext uri="{FF2B5EF4-FFF2-40B4-BE49-F238E27FC236}">
                  <a16:creationId xmlns:a16="http://schemas.microsoft.com/office/drawing/2014/main" id="{DCF102C3-E5C2-C115-5324-27998F5B145E}"/>
                </a:ext>
              </a:extLst>
            </p:cNvPr>
            <p:cNvSpPr/>
            <p:nvPr/>
          </p:nvSpPr>
          <p:spPr>
            <a:xfrm rot="-2922755">
              <a:off x="3863227" y="2762077"/>
              <a:ext cx="17542" cy="13436"/>
            </a:xfrm>
            <a:custGeom>
              <a:avLst/>
              <a:gdLst/>
              <a:ahLst/>
              <a:cxnLst/>
              <a:rect l="l" t="t" r="r" b="b"/>
              <a:pathLst>
                <a:path w="141" h="108" extrusionOk="0">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1110;p24">
              <a:extLst>
                <a:ext uri="{FF2B5EF4-FFF2-40B4-BE49-F238E27FC236}">
                  <a16:creationId xmlns:a16="http://schemas.microsoft.com/office/drawing/2014/main" id="{A53F859B-9440-8F8F-85B5-7CFAAA405F72}"/>
                </a:ext>
              </a:extLst>
            </p:cNvPr>
            <p:cNvSpPr/>
            <p:nvPr/>
          </p:nvSpPr>
          <p:spPr>
            <a:xfrm rot="-2922755">
              <a:off x="3860957" y="2747301"/>
              <a:ext cx="18786" cy="13934"/>
            </a:xfrm>
            <a:custGeom>
              <a:avLst/>
              <a:gdLst/>
              <a:ahLst/>
              <a:cxnLst/>
              <a:rect l="l" t="t" r="r" b="b"/>
              <a:pathLst>
                <a:path w="151" h="112" extrusionOk="0">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1111;p24">
              <a:extLst>
                <a:ext uri="{FF2B5EF4-FFF2-40B4-BE49-F238E27FC236}">
                  <a16:creationId xmlns:a16="http://schemas.microsoft.com/office/drawing/2014/main" id="{B4D34505-7F0C-66B9-EAA8-D64B51D083F9}"/>
                </a:ext>
              </a:extLst>
            </p:cNvPr>
            <p:cNvSpPr/>
            <p:nvPr/>
          </p:nvSpPr>
          <p:spPr>
            <a:xfrm rot="-2922755">
              <a:off x="3859994" y="2733187"/>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1112;p24">
              <a:extLst>
                <a:ext uri="{FF2B5EF4-FFF2-40B4-BE49-F238E27FC236}">
                  <a16:creationId xmlns:a16="http://schemas.microsoft.com/office/drawing/2014/main" id="{B96A9C1F-DA11-E793-1C46-FB0A892D81C8}"/>
                </a:ext>
              </a:extLst>
            </p:cNvPr>
            <p:cNvSpPr/>
            <p:nvPr/>
          </p:nvSpPr>
          <p:spPr>
            <a:xfrm rot="-2922755">
              <a:off x="3858010" y="2718394"/>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1113;p24">
              <a:extLst>
                <a:ext uri="{FF2B5EF4-FFF2-40B4-BE49-F238E27FC236}">
                  <a16:creationId xmlns:a16="http://schemas.microsoft.com/office/drawing/2014/main" id="{FA58F81E-E2D7-D6E3-168B-CB89FD63AB96}"/>
                </a:ext>
              </a:extLst>
            </p:cNvPr>
            <p:cNvSpPr/>
            <p:nvPr/>
          </p:nvSpPr>
          <p:spPr>
            <a:xfrm rot="-2922755">
              <a:off x="3856850" y="2704369"/>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1114;p24">
              <a:extLst>
                <a:ext uri="{FF2B5EF4-FFF2-40B4-BE49-F238E27FC236}">
                  <a16:creationId xmlns:a16="http://schemas.microsoft.com/office/drawing/2014/main" id="{F72B365C-B0BA-8820-CB51-E3622DC1C9A4}"/>
                </a:ext>
              </a:extLst>
            </p:cNvPr>
            <p:cNvSpPr/>
            <p:nvPr/>
          </p:nvSpPr>
          <p:spPr>
            <a:xfrm rot="-2922755">
              <a:off x="3855125" y="2690273"/>
              <a:ext cx="18786" cy="13436"/>
            </a:xfrm>
            <a:custGeom>
              <a:avLst/>
              <a:gdLst/>
              <a:ahLst/>
              <a:cxnLst/>
              <a:rect l="l" t="t" r="r" b="b"/>
              <a:pathLst>
                <a:path w="151" h="108"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1115;p24">
              <a:extLst>
                <a:ext uri="{FF2B5EF4-FFF2-40B4-BE49-F238E27FC236}">
                  <a16:creationId xmlns:a16="http://schemas.microsoft.com/office/drawing/2014/main" id="{4CC68D60-52BA-3889-F6AD-E5E8C0BD5D92}"/>
                </a:ext>
              </a:extLst>
            </p:cNvPr>
            <p:cNvSpPr/>
            <p:nvPr/>
          </p:nvSpPr>
          <p:spPr>
            <a:xfrm rot="-2922755">
              <a:off x="3853940" y="2675445"/>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1116;p24">
              <a:extLst>
                <a:ext uri="{FF2B5EF4-FFF2-40B4-BE49-F238E27FC236}">
                  <a16:creationId xmlns:a16="http://schemas.microsoft.com/office/drawing/2014/main" id="{EE812346-A3B8-6DC2-A8D0-52CC659F6F4F}"/>
                </a:ext>
              </a:extLst>
            </p:cNvPr>
            <p:cNvSpPr/>
            <p:nvPr/>
          </p:nvSpPr>
          <p:spPr>
            <a:xfrm rot="-2922755">
              <a:off x="3851934" y="2661476"/>
              <a:ext cx="18786" cy="13436"/>
            </a:xfrm>
            <a:custGeom>
              <a:avLst/>
              <a:gdLst/>
              <a:ahLst/>
              <a:cxnLst/>
              <a:rect l="l" t="t" r="r" b="b"/>
              <a:pathLst>
                <a:path w="151" h="108" extrusionOk="0">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1117;p24">
              <a:extLst>
                <a:ext uri="{FF2B5EF4-FFF2-40B4-BE49-F238E27FC236}">
                  <a16:creationId xmlns:a16="http://schemas.microsoft.com/office/drawing/2014/main" id="{781FD492-EFA9-D6F6-B097-3C855D1CAC81}"/>
                </a:ext>
              </a:extLst>
            </p:cNvPr>
            <p:cNvSpPr/>
            <p:nvPr/>
          </p:nvSpPr>
          <p:spPr>
            <a:xfrm rot="-2922755">
              <a:off x="3851097" y="2647417"/>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1118;p24">
              <a:extLst>
                <a:ext uri="{FF2B5EF4-FFF2-40B4-BE49-F238E27FC236}">
                  <a16:creationId xmlns:a16="http://schemas.microsoft.com/office/drawing/2014/main" id="{D47BE451-1447-2A66-F157-36E84C01A5CB}"/>
                </a:ext>
              </a:extLst>
            </p:cNvPr>
            <p:cNvSpPr/>
            <p:nvPr/>
          </p:nvSpPr>
          <p:spPr>
            <a:xfrm rot="-2922755">
              <a:off x="3833064" y="2616118"/>
              <a:ext cx="50137" cy="36950"/>
            </a:xfrm>
            <a:custGeom>
              <a:avLst/>
              <a:gdLst/>
              <a:ahLst/>
              <a:cxnLst/>
              <a:rect l="l" t="t" r="r" b="b"/>
              <a:pathLst>
                <a:path w="403" h="297" extrusionOk="0">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1119;p24">
              <a:extLst>
                <a:ext uri="{FF2B5EF4-FFF2-40B4-BE49-F238E27FC236}">
                  <a16:creationId xmlns:a16="http://schemas.microsoft.com/office/drawing/2014/main" id="{73351994-4CDF-26FE-6504-E4C84144EEA1}"/>
                </a:ext>
              </a:extLst>
            </p:cNvPr>
            <p:cNvSpPr/>
            <p:nvPr/>
          </p:nvSpPr>
          <p:spPr>
            <a:xfrm rot="-2922755">
              <a:off x="3924720" y="2783313"/>
              <a:ext cx="49266" cy="37448"/>
            </a:xfrm>
            <a:custGeom>
              <a:avLst/>
              <a:gdLst/>
              <a:ahLst/>
              <a:cxnLst/>
              <a:rect l="l" t="t" r="r" b="b"/>
              <a:pathLst>
                <a:path w="396" h="301" extrusionOk="0">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1120;p24">
              <a:extLst>
                <a:ext uri="{FF2B5EF4-FFF2-40B4-BE49-F238E27FC236}">
                  <a16:creationId xmlns:a16="http://schemas.microsoft.com/office/drawing/2014/main" id="{30C7EC57-05B5-4E0B-E400-F56265DBED62}"/>
                </a:ext>
              </a:extLst>
            </p:cNvPr>
            <p:cNvSpPr/>
            <p:nvPr/>
          </p:nvSpPr>
          <p:spPr>
            <a:xfrm rot="-2922755">
              <a:off x="3939012" y="2781514"/>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1121;p24">
              <a:extLst>
                <a:ext uri="{FF2B5EF4-FFF2-40B4-BE49-F238E27FC236}">
                  <a16:creationId xmlns:a16="http://schemas.microsoft.com/office/drawing/2014/main" id="{BD46BB9B-61C9-B110-A4B8-21F404BD0849}"/>
                </a:ext>
              </a:extLst>
            </p:cNvPr>
            <p:cNvSpPr/>
            <p:nvPr/>
          </p:nvSpPr>
          <p:spPr>
            <a:xfrm rot="-2922755">
              <a:off x="3938350" y="2771026"/>
              <a:ext cx="17542" cy="13561"/>
            </a:xfrm>
            <a:custGeom>
              <a:avLst/>
              <a:gdLst/>
              <a:ahLst/>
              <a:cxnLst/>
              <a:rect l="l" t="t" r="r" b="b"/>
              <a:pathLst>
                <a:path w="141" h="109" extrusionOk="0">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1122;p24">
              <a:extLst>
                <a:ext uri="{FF2B5EF4-FFF2-40B4-BE49-F238E27FC236}">
                  <a16:creationId xmlns:a16="http://schemas.microsoft.com/office/drawing/2014/main" id="{72ABC237-1B03-D2D9-0562-566A63967B92}"/>
                </a:ext>
              </a:extLst>
            </p:cNvPr>
            <p:cNvSpPr/>
            <p:nvPr/>
          </p:nvSpPr>
          <p:spPr>
            <a:xfrm rot="-2922755">
              <a:off x="3936665" y="2760479"/>
              <a:ext cx="17915" cy="14307"/>
            </a:xfrm>
            <a:custGeom>
              <a:avLst/>
              <a:gdLst/>
              <a:ahLst/>
              <a:cxnLst/>
              <a:rect l="l" t="t" r="r" b="b"/>
              <a:pathLst>
                <a:path w="144" h="115" extrusionOk="0">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1123;p24">
              <a:extLst>
                <a:ext uri="{FF2B5EF4-FFF2-40B4-BE49-F238E27FC236}">
                  <a16:creationId xmlns:a16="http://schemas.microsoft.com/office/drawing/2014/main" id="{BAD16588-244B-B05A-E180-CFFC3EF1C030}"/>
                </a:ext>
              </a:extLst>
            </p:cNvPr>
            <p:cNvSpPr/>
            <p:nvPr/>
          </p:nvSpPr>
          <p:spPr>
            <a:xfrm rot="-2922755">
              <a:off x="3935863" y="2750055"/>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1124;p24">
              <a:extLst>
                <a:ext uri="{FF2B5EF4-FFF2-40B4-BE49-F238E27FC236}">
                  <a16:creationId xmlns:a16="http://schemas.microsoft.com/office/drawing/2014/main" id="{200AD868-9197-A405-7D02-5C77CD2BFD79}"/>
                </a:ext>
              </a:extLst>
            </p:cNvPr>
            <p:cNvSpPr/>
            <p:nvPr/>
          </p:nvSpPr>
          <p:spPr>
            <a:xfrm rot="-2922755">
              <a:off x="3934316" y="2739911"/>
              <a:ext cx="18661" cy="13561"/>
            </a:xfrm>
            <a:custGeom>
              <a:avLst/>
              <a:gdLst/>
              <a:ahLst/>
              <a:cxnLst/>
              <a:rect l="l" t="t" r="r" b="b"/>
              <a:pathLst>
                <a:path w="150" h="109" extrusionOk="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1125;p24">
              <a:extLst>
                <a:ext uri="{FF2B5EF4-FFF2-40B4-BE49-F238E27FC236}">
                  <a16:creationId xmlns:a16="http://schemas.microsoft.com/office/drawing/2014/main" id="{E326172A-5D48-DDAE-A0DB-E8BB660A57E1}"/>
                </a:ext>
              </a:extLst>
            </p:cNvPr>
            <p:cNvSpPr/>
            <p:nvPr/>
          </p:nvSpPr>
          <p:spPr>
            <a:xfrm rot="-2922755">
              <a:off x="3933781" y="2729703"/>
              <a:ext cx="17791" cy="13561"/>
            </a:xfrm>
            <a:custGeom>
              <a:avLst/>
              <a:gdLst/>
              <a:ahLst/>
              <a:cxnLst/>
              <a:rect l="l" t="t" r="r" b="b"/>
              <a:pathLst>
                <a:path w="143" h="109" extrusionOk="0">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1126;p24">
              <a:extLst>
                <a:ext uri="{FF2B5EF4-FFF2-40B4-BE49-F238E27FC236}">
                  <a16:creationId xmlns:a16="http://schemas.microsoft.com/office/drawing/2014/main" id="{9995AB97-9B21-8C8B-8AF9-12E093B80C46}"/>
                </a:ext>
              </a:extLst>
            </p:cNvPr>
            <p:cNvSpPr/>
            <p:nvPr/>
          </p:nvSpPr>
          <p:spPr>
            <a:xfrm rot="-2922755">
              <a:off x="3932271" y="2719543"/>
              <a:ext cx="18786" cy="13561"/>
            </a:xfrm>
            <a:custGeom>
              <a:avLst/>
              <a:gdLst/>
              <a:ahLst/>
              <a:cxnLst/>
              <a:rect l="l" t="t" r="r" b="b"/>
              <a:pathLst>
                <a:path w="151" h="109" extrusionOk="0">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1127;p24">
              <a:extLst>
                <a:ext uri="{FF2B5EF4-FFF2-40B4-BE49-F238E27FC236}">
                  <a16:creationId xmlns:a16="http://schemas.microsoft.com/office/drawing/2014/main" id="{85647E30-D6D9-0A65-AE73-532A01C57DEB}"/>
                </a:ext>
              </a:extLst>
            </p:cNvPr>
            <p:cNvSpPr/>
            <p:nvPr/>
          </p:nvSpPr>
          <p:spPr>
            <a:xfrm rot="-2922755">
              <a:off x="3931710" y="2709403"/>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1128;p24">
              <a:extLst>
                <a:ext uri="{FF2B5EF4-FFF2-40B4-BE49-F238E27FC236}">
                  <a16:creationId xmlns:a16="http://schemas.microsoft.com/office/drawing/2014/main" id="{09958894-88BE-87F8-0FE4-D084109E0409}"/>
                </a:ext>
              </a:extLst>
            </p:cNvPr>
            <p:cNvSpPr/>
            <p:nvPr/>
          </p:nvSpPr>
          <p:spPr>
            <a:xfrm rot="-2922755">
              <a:off x="3930243" y="2699336"/>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1129;p24">
              <a:extLst>
                <a:ext uri="{FF2B5EF4-FFF2-40B4-BE49-F238E27FC236}">
                  <a16:creationId xmlns:a16="http://schemas.microsoft.com/office/drawing/2014/main" id="{B25CEC37-EB23-2994-11F2-698F44EDC9B6}"/>
                </a:ext>
              </a:extLst>
            </p:cNvPr>
            <p:cNvSpPr/>
            <p:nvPr/>
          </p:nvSpPr>
          <p:spPr>
            <a:xfrm rot="-2922755">
              <a:off x="3929708" y="2689128"/>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1130;p24">
              <a:extLst>
                <a:ext uri="{FF2B5EF4-FFF2-40B4-BE49-F238E27FC236}">
                  <a16:creationId xmlns:a16="http://schemas.microsoft.com/office/drawing/2014/main" id="{21A18F00-D787-427A-B74A-587F1A3254DF}"/>
                </a:ext>
              </a:extLst>
            </p:cNvPr>
            <p:cNvSpPr/>
            <p:nvPr/>
          </p:nvSpPr>
          <p:spPr>
            <a:xfrm rot="-2922755">
              <a:off x="3927850" y="2678198"/>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1131;p24">
              <a:extLst>
                <a:ext uri="{FF2B5EF4-FFF2-40B4-BE49-F238E27FC236}">
                  <a16:creationId xmlns:a16="http://schemas.microsoft.com/office/drawing/2014/main" id="{08209CE2-8768-1701-0D92-E4ED00F2D3B4}"/>
                </a:ext>
              </a:extLst>
            </p:cNvPr>
            <p:cNvSpPr/>
            <p:nvPr/>
          </p:nvSpPr>
          <p:spPr>
            <a:xfrm rot="-2922755">
              <a:off x="3927315" y="2667991"/>
              <a:ext cx="17915" cy="14307"/>
            </a:xfrm>
            <a:custGeom>
              <a:avLst/>
              <a:gdLst/>
              <a:ahLst/>
              <a:cxnLst/>
              <a:rect l="l" t="t" r="r" b="b"/>
              <a:pathLst>
                <a:path w="144" h="115" extrusionOk="0">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1132;p24">
              <a:extLst>
                <a:ext uri="{FF2B5EF4-FFF2-40B4-BE49-F238E27FC236}">
                  <a16:creationId xmlns:a16="http://schemas.microsoft.com/office/drawing/2014/main" id="{405C3AD2-E06F-5583-0A16-3EAB022C0A6E}"/>
                </a:ext>
              </a:extLst>
            </p:cNvPr>
            <p:cNvSpPr/>
            <p:nvPr/>
          </p:nvSpPr>
          <p:spPr>
            <a:xfrm rot="-2922755">
              <a:off x="3909993" y="2642775"/>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1133;p24">
              <a:extLst>
                <a:ext uri="{FF2B5EF4-FFF2-40B4-BE49-F238E27FC236}">
                  <a16:creationId xmlns:a16="http://schemas.microsoft.com/office/drawing/2014/main" id="{45D2CBDD-B324-DA5F-514A-1FA4CD5DE006}"/>
                </a:ext>
              </a:extLst>
            </p:cNvPr>
            <p:cNvSpPr/>
            <p:nvPr/>
          </p:nvSpPr>
          <p:spPr>
            <a:xfrm rot="-2922755">
              <a:off x="3997738" y="2753503"/>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1134;p24">
              <a:extLst>
                <a:ext uri="{FF2B5EF4-FFF2-40B4-BE49-F238E27FC236}">
                  <a16:creationId xmlns:a16="http://schemas.microsoft.com/office/drawing/2014/main" id="{8B36B72E-EADB-726A-C007-49297AF1B1F0}"/>
                </a:ext>
              </a:extLst>
            </p:cNvPr>
            <p:cNvSpPr/>
            <p:nvPr/>
          </p:nvSpPr>
          <p:spPr>
            <a:xfrm rot="-2922755">
              <a:off x="4006718" y="2756726"/>
              <a:ext cx="17791" cy="13436"/>
            </a:xfrm>
            <a:custGeom>
              <a:avLst/>
              <a:gdLst/>
              <a:ahLst/>
              <a:cxnLst/>
              <a:rect l="l" t="t" r="r" b="b"/>
              <a:pathLst>
                <a:path w="143" h="108" extrusionOk="0">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1135;p24">
              <a:extLst>
                <a:ext uri="{FF2B5EF4-FFF2-40B4-BE49-F238E27FC236}">
                  <a16:creationId xmlns:a16="http://schemas.microsoft.com/office/drawing/2014/main" id="{54DBCBE5-3404-C0CD-E78E-6DEACF8804A5}"/>
                </a:ext>
              </a:extLst>
            </p:cNvPr>
            <p:cNvSpPr/>
            <p:nvPr/>
          </p:nvSpPr>
          <p:spPr>
            <a:xfrm rot="-2922755">
              <a:off x="4005722" y="2750884"/>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1136;p24">
              <a:extLst>
                <a:ext uri="{FF2B5EF4-FFF2-40B4-BE49-F238E27FC236}">
                  <a16:creationId xmlns:a16="http://schemas.microsoft.com/office/drawing/2014/main" id="{9DDBD534-FDFF-8A0F-DFC5-514BF37F763C}"/>
                </a:ext>
              </a:extLst>
            </p:cNvPr>
            <p:cNvSpPr/>
            <p:nvPr/>
          </p:nvSpPr>
          <p:spPr>
            <a:xfrm rot="-2922755">
              <a:off x="4005233" y="2744237"/>
              <a:ext cx="17915" cy="13561"/>
            </a:xfrm>
            <a:custGeom>
              <a:avLst/>
              <a:gdLst/>
              <a:ahLst/>
              <a:cxnLst/>
              <a:rect l="l" t="t" r="r" b="b"/>
              <a:pathLst>
                <a:path w="144" h="109" extrusionOk="0">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1137;p24">
              <a:extLst>
                <a:ext uri="{FF2B5EF4-FFF2-40B4-BE49-F238E27FC236}">
                  <a16:creationId xmlns:a16="http://schemas.microsoft.com/office/drawing/2014/main" id="{2579EC3B-0258-2933-0BE6-FAF8AE7E89B8}"/>
                </a:ext>
              </a:extLst>
            </p:cNvPr>
            <p:cNvSpPr/>
            <p:nvPr/>
          </p:nvSpPr>
          <p:spPr>
            <a:xfrm rot="-2922755">
              <a:off x="4004228" y="2738005"/>
              <a:ext cx="18786" cy="13934"/>
            </a:xfrm>
            <a:custGeom>
              <a:avLst/>
              <a:gdLst/>
              <a:ahLst/>
              <a:cxnLst/>
              <a:rect l="l" t="t" r="r" b="b"/>
              <a:pathLst>
                <a:path w="151" h="112" extrusionOk="0">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1138;p24">
              <a:extLst>
                <a:ext uri="{FF2B5EF4-FFF2-40B4-BE49-F238E27FC236}">
                  <a16:creationId xmlns:a16="http://schemas.microsoft.com/office/drawing/2014/main" id="{807A6D26-BB2C-3C1E-CF7A-0D6E4936F8CA}"/>
                </a:ext>
              </a:extLst>
            </p:cNvPr>
            <p:cNvSpPr/>
            <p:nvPr/>
          </p:nvSpPr>
          <p:spPr>
            <a:xfrm rot="-2922755">
              <a:off x="4004105" y="2731643"/>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1139;p24">
              <a:extLst>
                <a:ext uri="{FF2B5EF4-FFF2-40B4-BE49-F238E27FC236}">
                  <a16:creationId xmlns:a16="http://schemas.microsoft.com/office/drawing/2014/main" id="{B574A355-09F1-9177-B14C-22A777329C01}"/>
                </a:ext>
              </a:extLst>
            </p:cNvPr>
            <p:cNvSpPr/>
            <p:nvPr/>
          </p:nvSpPr>
          <p:spPr>
            <a:xfrm rot="-2922755">
              <a:off x="4003330" y="2726290"/>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1140;p24">
              <a:extLst>
                <a:ext uri="{FF2B5EF4-FFF2-40B4-BE49-F238E27FC236}">
                  <a16:creationId xmlns:a16="http://schemas.microsoft.com/office/drawing/2014/main" id="{8EB40B00-B8DE-B8FB-5BE3-6A9B6FE7AE9B}"/>
                </a:ext>
              </a:extLst>
            </p:cNvPr>
            <p:cNvSpPr/>
            <p:nvPr/>
          </p:nvSpPr>
          <p:spPr>
            <a:xfrm rot="-2922755">
              <a:off x="4002989" y="2719971"/>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1141;p24">
              <a:extLst>
                <a:ext uri="{FF2B5EF4-FFF2-40B4-BE49-F238E27FC236}">
                  <a16:creationId xmlns:a16="http://schemas.microsoft.com/office/drawing/2014/main" id="{6C1F5356-8DE4-4E88-53B7-3096DF13C668}"/>
                </a:ext>
              </a:extLst>
            </p:cNvPr>
            <p:cNvSpPr/>
            <p:nvPr/>
          </p:nvSpPr>
          <p:spPr>
            <a:xfrm rot="-2922755">
              <a:off x="4001756" y="2713730"/>
              <a:ext cx="18786" cy="13436"/>
            </a:xfrm>
            <a:custGeom>
              <a:avLst/>
              <a:gdLst/>
              <a:ahLst/>
              <a:cxnLst/>
              <a:rect l="l" t="t" r="r" b="b"/>
              <a:pathLst>
                <a:path w="151" h="108" extrusionOk="0">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1142;p24">
              <a:extLst>
                <a:ext uri="{FF2B5EF4-FFF2-40B4-BE49-F238E27FC236}">
                  <a16:creationId xmlns:a16="http://schemas.microsoft.com/office/drawing/2014/main" id="{C314B893-8144-60A7-91A8-E5C744C5C905}"/>
                </a:ext>
              </a:extLst>
            </p:cNvPr>
            <p:cNvSpPr/>
            <p:nvPr/>
          </p:nvSpPr>
          <p:spPr>
            <a:xfrm rot="-2922755">
              <a:off x="4001632" y="2707493"/>
              <a:ext cx="17791" cy="13561"/>
            </a:xfrm>
            <a:custGeom>
              <a:avLst/>
              <a:gdLst/>
              <a:ahLst/>
              <a:cxnLst/>
              <a:rect l="l" t="t" r="r" b="b"/>
              <a:pathLst>
                <a:path w="143" h="109" extrusionOk="0">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1143;p24">
              <a:extLst>
                <a:ext uri="{FF2B5EF4-FFF2-40B4-BE49-F238E27FC236}">
                  <a16:creationId xmlns:a16="http://schemas.microsoft.com/office/drawing/2014/main" id="{2A64FA6D-F40F-48C6-B2D2-723CE802E9F7}"/>
                </a:ext>
              </a:extLst>
            </p:cNvPr>
            <p:cNvSpPr/>
            <p:nvPr/>
          </p:nvSpPr>
          <p:spPr>
            <a:xfrm rot="-2922755">
              <a:off x="4000441" y="2701345"/>
              <a:ext cx="18661" cy="13436"/>
            </a:xfrm>
            <a:custGeom>
              <a:avLst/>
              <a:gdLst/>
              <a:ahLst/>
              <a:cxnLst/>
              <a:rect l="l" t="t" r="r" b="b"/>
              <a:pathLst>
                <a:path w="150" h="108" extrusionOk="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1144;p24">
              <a:extLst>
                <a:ext uri="{FF2B5EF4-FFF2-40B4-BE49-F238E27FC236}">
                  <a16:creationId xmlns:a16="http://schemas.microsoft.com/office/drawing/2014/main" id="{14E99666-70D1-E004-65A9-DBCF8D6E21CD}"/>
                </a:ext>
              </a:extLst>
            </p:cNvPr>
            <p:cNvSpPr/>
            <p:nvPr/>
          </p:nvSpPr>
          <p:spPr>
            <a:xfrm rot="-2922755">
              <a:off x="4000261" y="2695009"/>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1145;p24">
              <a:extLst>
                <a:ext uri="{FF2B5EF4-FFF2-40B4-BE49-F238E27FC236}">
                  <a16:creationId xmlns:a16="http://schemas.microsoft.com/office/drawing/2014/main" id="{7A314008-8BDF-D047-D050-AA57E476F8CD}"/>
                </a:ext>
              </a:extLst>
            </p:cNvPr>
            <p:cNvSpPr/>
            <p:nvPr/>
          </p:nvSpPr>
          <p:spPr>
            <a:xfrm rot="-2922755">
              <a:off x="3999096" y="2688793"/>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1146;p24">
              <a:extLst>
                <a:ext uri="{FF2B5EF4-FFF2-40B4-BE49-F238E27FC236}">
                  <a16:creationId xmlns:a16="http://schemas.microsoft.com/office/drawing/2014/main" id="{AB836EB2-C108-DEB7-406C-393D8664F65E}"/>
                </a:ext>
              </a:extLst>
            </p:cNvPr>
            <p:cNvSpPr/>
            <p:nvPr/>
          </p:nvSpPr>
          <p:spPr>
            <a:xfrm rot="-2922755">
              <a:off x="3982545" y="2668920"/>
              <a:ext cx="50137" cy="37572"/>
            </a:xfrm>
            <a:custGeom>
              <a:avLst/>
              <a:gdLst/>
              <a:ahLst/>
              <a:cxnLst/>
              <a:rect l="l" t="t" r="r" b="b"/>
              <a:pathLst>
                <a:path w="403" h="302" extrusionOk="0">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1147;p24">
              <a:extLst>
                <a:ext uri="{FF2B5EF4-FFF2-40B4-BE49-F238E27FC236}">
                  <a16:creationId xmlns:a16="http://schemas.microsoft.com/office/drawing/2014/main" id="{2A3E1A8C-2EF2-A7AA-AFC1-E677FC46262D}"/>
                </a:ext>
              </a:extLst>
            </p:cNvPr>
            <p:cNvSpPr/>
            <p:nvPr/>
          </p:nvSpPr>
          <p:spPr>
            <a:xfrm rot="-2922755">
              <a:off x="4056208" y="2722529"/>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1148;p24">
              <a:extLst>
                <a:ext uri="{FF2B5EF4-FFF2-40B4-BE49-F238E27FC236}">
                  <a16:creationId xmlns:a16="http://schemas.microsoft.com/office/drawing/2014/main" id="{0D2E95F2-C409-BF84-367C-1A8862C60BFB}"/>
                </a:ext>
              </a:extLst>
            </p:cNvPr>
            <p:cNvSpPr/>
            <p:nvPr/>
          </p:nvSpPr>
          <p:spPr>
            <a:xfrm rot="-2922755">
              <a:off x="4071812" y="2732031"/>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1149;p24">
              <a:extLst>
                <a:ext uri="{FF2B5EF4-FFF2-40B4-BE49-F238E27FC236}">
                  <a16:creationId xmlns:a16="http://schemas.microsoft.com/office/drawing/2014/main" id="{E6C534EC-E7B2-E2A6-4F5D-BA4C60652EC2}"/>
                </a:ext>
              </a:extLst>
            </p:cNvPr>
            <p:cNvSpPr/>
            <p:nvPr/>
          </p:nvSpPr>
          <p:spPr>
            <a:xfrm rot="-2922755">
              <a:off x="4071058" y="2729661"/>
              <a:ext cx="18661" cy="13934"/>
            </a:xfrm>
            <a:custGeom>
              <a:avLst/>
              <a:gdLst/>
              <a:ahLst/>
              <a:cxnLst/>
              <a:rect l="l" t="t" r="r" b="b"/>
              <a:pathLst>
                <a:path w="150" h="112" extrusionOk="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1150;p24">
              <a:extLst>
                <a:ext uri="{FF2B5EF4-FFF2-40B4-BE49-F238E27FC236}">
                  <a16:creationId xmlns:a16="http://schemas.microsoft.com/office/drawing/2014/main" id="{B926C23E-E993-139B-D200-47CE342649A6}"/>
                </a:ext>
              </a:extLst>
            </p:cNvPr>
            <p:cNvSpPr/>
            <p:nvPr/>
          </p:nvSpPr>
          <p:spPr>
            <a:xfrm rot="-2922755">
              <a:off x="4071545" y="2728108"/>
              <a:ext cx="17542" cy="13436"/>
            </a:xfrm>
            <a:custGeom>
              <a:avLst/>
              <a:gdLst/>
              <a:ahLst/>
              <a:cxnLst/>
              <a:rect l="l" t="t" r="r" b="b"/>
              <a:pathLst>
                <a:path w="141" h="108" extrusionOk="0">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1151;p24">
              <a:extLst>
                <a:ext uri="{FF2B5EF4-FFF2-40B4-BE49-F238E27FC236}">
                  <a16:creationId xmlns:a16="http://schemas.microsoft.com/office/drawing/2014/main" id="{E86F9463-8758-C090-DF80-7B960DA72702}"/>
                </a:ext>
              </a:extLst>
            </p:cNvPr>
            <p:cNvSpPr/>
            <p:nvPr/>
          </p:nvSpPr>
          <p:spPr>
            <a:xfrm rot="-2922755">
              <a:off x="4070600" y="2725836"/>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1152;p24">
              <a:extLst>
                <a:ext uri="{FF2B5EF4-FFF2-40B4-BE49-F238E27FC236}">
                  <a16:creationId xmlns:a16="http://schemas.microsoft.com/office/drawing/2014/main" id="{FBC986C5-C83A-67C6-CE7E-E12F3EC2AF19}"/>
                </a:ext>
              </a:extLst>
            </p:cNvPr>
            <p:cNvSpPr/>
            <p:nvPr/>
          </p:nvSpPr>
          <p:spPr>
            <a:xfrm rot="-2922755">
              <a:off x="4070925" y="2723429"/>
              <a:ext cx="17791" cy="14307"/>
            </a:xfrm>
            <a:custGeom>
              <a:avLst/>
              <a:gdLst/>
              <a:ahLst/>
              <a:cxnLst/>
              <a:rect l="l" t="t" r="r" b="b"/>
              <a:pathLst>
                <a:path w="143" h="115" extrusionOk="0">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1153;p24">
              <a:extLst>
                <a:ext uri="{FF2B5EF4-FFF2-40B4-BE49-F238E27FC236}">
                  <a16:creationId xmlns:a16="http://schemas.microsoft.com/office/drawing/2014/main" id="{375743AD-04C0-ACD0-F61B-5A1E1E0E5326}"/>
                </a:ext>
              </a:extLst>
            </p:cNvPr>
            <p:cNvSpPr/>
            <p:nvPr/>
          </p:nvSpPr>
          <p:spPr>
            <a:xfrm rot="-2922755">
              <a:off x="4070359" y="2721845"/>
              <a:ext cx="18661" cy="13436"/>
            </a:xfrm>
            <a:custGeom>
              <a:avLst/>
              <a:gdLst/>
              <a:ahLst/>
              <a:cxnLst/>
              <a:rect l="l" t="t" r="r" b="b"/>
              <a:pathLst>
                <a:path w="150" h="108" extrusionOk="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1154;p24">
              <a:extLst>
                <a:ext uri="{FF2B5EF4-FFF2-40B4-BE49-F238E27FC236}">
                  <a16:creationId xmlns:a16="http://schemas.microsoft.com/office/drawing/2014/main" id="{8C95E650-8E1C-9157-815D-58338DDC3523}"/>
                </a:ext>
              </a:extLst>
            </p:cNvPr>
            <p:cNvSpPr/>
            <p:nvPr/>
          </p:nvSpPr>
          <p:spPr>
            <a:xfrm rot="-2922755">
              <a:off x="4070523" y="2719454"/>
              <a:ext cx="17791" cy="13934"/>
            </a:xfrm>
            <a:custGeom>
              <a:avLst/>
              <a:gdLst/>
              <a:ahLst/>
              <a:cxnLst/>
              <a:rect l="l" t="t" r="r" b="b"/>
              <a:pathLst>
                <a:path w="143" h="112" extrusionOk="0">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1155;p24">
              <a:extLst>
                <a:ext uri="{FF2B5EF4-FFF2-40B4-BE49-F238E27FC236}">
                  <a16:creationId xmlns:a16="http://schemas.microsoft.com/office/drawing/2014/main" id="{9E8C5D56-1BDD-D2C4-2B89-63946A1B9749}"/>
                </a:ext>
              </a:extLst>
            </p:cNvPr>
            <p:cNvSpPr/>
            <p:nvPr/>
          </p:nvSpPr>
          <p:spPr>
            <a:xfrm rot="-2922755">
              <a:off x="4070036" y="271794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1156;p24">
              <a:extLst>
                <a:ext uri="{FF2B5EF4-FFF2-40B4-BE49-F238E27FC236}">
                  <a16:creationId xmlns:a16="http://schemas.microsoft.com/office/drawing/2014/main" id="{0098034C-D414-97CB-BA70-D8D0BCA39762}"/>
                </a:ext>
              </a:extLst>
            </p:cNvPr>
            <p:cNvSpPr/>
            <p:nvPr/>
          </p:nvSpPr>
          <p:spPr>
            <a:xfrm rot="-2922755">
              <a:off x="4070085" y="2715676"/>
              <a:ext cx="17791" cy="13436"/>
            </a:xfrm>
            <a:custGeom>
              <a:avLst/>
              <a:gdLst/>
              <a:ahLst/>
              <a:cxnLst/>
              <a:rect l="l" t="t" r="r" b="b"/>
              <a:pathLst>
                <a:path w="143" h="108" extrusionOk="0">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1157;p24">
              <a:extLst>
                <a:ext uri="{FF2B5EF4-FFF2-40B4-BE49-F238E27FC236}">
                  <a16:creationId xmlns:a16="http://schemas.microsoft.com/office/drawing/2014/main" id="{FBA63C82-1FDA-3394-92A5-125D6DCD70B1}"/>
                </a:ext>
              </a:extLst>
            </p:cNvPr>
            <p:cNvSpPr/>
            <p:nvPr/>
          </p:nvSpPr>
          <p:spPr>
            <a:xfrm rot="-2922755">
              <a:off x="4069416" y="2713268"/>
              <a:ext cx="18786" cy="14307"/>
            </a:xfrm>
            <a:custGeom>
              <a:avLst/>
              <a:gdLst/>
              <a:ahLst/>
              <a:cxnLst/>
              <a:rect l="l" t="t" r="r" b="b"/>
              <a:pathLst>
                <a:path w="151" h="115" extrusionOk="0">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1158;p24">
              <a:extLst>
                <a:ext uri="{FF2B5EF4-FFF2-40B4-BE49-F238E27FC236}">
                  <a16:creationId xmlns:a16="http://schemas.microsoft.com/office/drawing/2014/main" id="{8C49C692-0240-FF32-E919-ADBE725D0331}"/>
                </a:ext>
              </a:extLst>
            </p:cNvPr>
            <p:cNvSpPr/>
            <p:nvPr/>
          </p:nvSpPr>
          <p:spPr>
            <a:xfrm rot="-2922755">
              <a:off x="4069720" y="2711684"/>
              <a:ext cx="17915" cy="13436"/>
            </a:xfrm>
            <a:custGeom>
              <a:avLst/>
              <a:gdLst/>
              <a:ahLst/>
              <a:cxnLst/>
              <a:rect l="l" t="t" r="r" b="b"/>
              <a:pathLst>
                <a:path w="144" h="108" extrusionOk="0">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1159;p24">
              <a:extLst>
                <a:ext uri="{FF2B5EF4-FFF2-40B4-BE49-F238E27FC236}">
                  <a16:creationId xmlns:a16="http://schemas.microsoft.com/office/drawing/2014/main" id="{AD3CDAC3-155A-A16B-CDFB-7AF2FA5FB2E2}"/>
                </a:ext>
              </a:extLst>
            </p:cNvPr>
            <p:cNvSpPr/>
            <p:nvPr/>
          </p:nvSpPr>
          <p:spPr>
            <a:xfrm rot="-2922755">
              <a:off x="4068873" y="2709357"/>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1160;p24">
              <a:extLst>
                <a:ext uri="{FF2B5EF4-FFF2-40B4-BE49-F238E27FC236}">
                  <a16:creationId xmlns:a16="http://schemas.microsoft.com/office/drawing/2014/main" id="{A3F0CDB9-B32C-2A03-93B0-27160217E6BB}"/>
                </a:ext>
              </a:extLst>
            </p:cNvPr>
            <p:cNvSpPr/>
            <p:nvPr/>
          </p:nvSpPr>
          <p:spPr>
            <a:xfrm rot="-2922755">
              <a:off x="4052808" y="2694698"/>
              <a:ext cx="50386" cy="37448"/>
            </a:xfrm>
            <a:custGeom>
              <a:avLst/>
              <a:gdLst/>
              <a:ahLst/>
              <a:cxnLst/>
              <a:rect l="l" t="t" r="r" b="b"/>
              <a:pathLst>
                <a:path w="405" h="301" extrusionOk="0">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1161;p24">
              <a:extLst>
                <a:ext uri="{FF2B5EF4-FFF2-40B4-BE49-F238E27FC236}">
                  <a16:creationId xmlns:a16="http://schemas.microsoft.com/office/drawing/2014/main" id="{493D118D-8321-2B5E-A68B-DDE9B2E0E158}"/>
                </a:ext>
              </a:extLst>
            </p:cNvPr>
            <p:cNvSpPr/>
            <p:nvPr/>
          </p:nvSpPr>
          <p:spPr>
            <a:xfrm rot="-2922755">
              <a:off x="4120534" y="2692748"/>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1162;p24">
              <a:extLst>
                <a:ext uri="{FF2B5EF4-FFF2-40B4-BE49-F238E27FC236}">
                  <a16:creationId xmlns:a16="http://schemas.microsoft.com/office/drawing/2014/main" id="{CE87921B-0EA0-F6C2-72BF-E0D7B833D903}"/>
                </a:ext>
              </a:extLst>
            </p:cNvPr>
            <p:cNvSpPr/>
            <p:nvPr/>
          </p:nvSpPr>
          <p:spPr>
            <a:xfrm rot="-2922755">
              <a:off x="4136786" y="2707322"/>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1163;p24">
              <a:extLst>
                <a:ext uri="{FF2B5EF4-FFF2-40B4-BE49-F238E27FC236}">
                  <a16:creationId xmlns:a16="http://schemas.microsoft.com/office/drawing/2014/main" id="{A56F7AE4-72BB-FA5B-B717-D467F9EE4E3C}"/>
                </a:ext>
              </a:extLst>
            </p:cNvPr>
            <p:cNvSpPr/>
            <p:nvPr/>
          </p:nvSpPr>
          <p:spPr>
            <a:xfrm rot="-2922755">
              <a:off x="4136282" y="2709335"/>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1164;p24">
              <a:extLst>
                <a:ext uri="{FF2B5EF4-FFF2-40B4-BE49-F238E27FC236}">
                  <a16:creationId xmlns:a16="http://schemas.microsoft.com/office/drawing/2014/main" id="{58773259-9A6F-27EA-8AD0-AA38FB01D18F}"/>
                </a:ext>
              </a:extLst>
            </p:cNvPr>
            <p:cNvSpPr/>
            <p:nvPr/>
          </p:nvSpPr>
          <p:spPr>
            <a:xfrm rot="-2922755">
              <a:off x="4137062" y="271124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1165;p24">
              <a:extLst>
                <a:ext uri="{FF2B5EF4-FFF2-40B4-BE49-F238E27FC236}">
                  <a16:creationId xmlns:a16="http://schemas.microsoft.com/office/drawing/2014/main" id="{333B4EC9-CFB2-E5EE-39B3-469E5C8C62F0}"/>
                </a:ext>
              </a:extLst>
            </p:cNvPr>
            <p:cNvSpPr/>
            <p:nvPr/>
          </p:nvSpPr>
          <p:spPr>
            <a:xfrm rot="-2922755">
              <a:off x="4136906" y="2713153"/>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1166;p24">
              <a:extLst>
                <a:ext uri="{FF2B5EF4-FFF2-40B4-BE49-F238E27FC236}">
                  <a16:creationId xmlns:a16="http://schemas.microsoft.com/office/drawing/2014/main" id="{A5ED693C-D173-2FBF-196B-4D3B14A912C2}"/>
                </a:ext>
              </a:extLst>
            </p:cNvPr>
            <p:cNvSpPr/>
            <p:nvPr/>
          </p:nvSpPr>
          <p:spPr>
            <a:xfrm rot="-2922755">
              <a:off x="4137371" y="2715259"/>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1167;p24">
              <a:extLst>
                <a:ext uri="{FF2B5EF4-FFF2-40B4-BE49-F238E27FC236}">
                  <a16:creationId xmlns:a16="http://schemas.microsoft.com/office/drawing/2014/main" id="{3C16E636-7F51-A4DD-1918-7DAE9451AED7}"/>
                </a:ext>
              </a:extLst>
            </p:cNvPr>
            <p:cNvSpPr/>
            <p:nvPr/>
          </p:nvSpPr>
          <p:spPr>
            <a:xfrm rot="-2922755">
              <a:off x="4137423" y="2717878"/>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1168;p24">
              <a:extLst>
                <a:ext uri="{FF2B5EF4-FFF2-40B4-BE49-F238E27FC236}">
                  <a16:creationId xmlns:a16="http://schemas.microsoft.com/office/drawing/2014/main" id="{9390685F-B735-378B-0D5D-4C31428A27E7}"/>
                </a:ext>
              </a:extLst>
            </p:cNvPr>
            <p:cNvSpPr/>
            <p:nvPr/>
          </p:nvSpPr>
          <p:spPr>
            <a:xfrm rot="-2922755">
              <a:off x="4137762" y="2719058"/>
              <a:ext cx="17791" cy="13934"/>
            </a:xfrm>
            <a:custGeom>
              <a:avLst/>
              <a:gdLst/>
              <a:ahLst/>
              <a:cxnLst/>
              <a:rect l="l" t="t" r="r" b="b"/>
              <a:pathLst>
                <a:path w="143" h="112" extrusionOk="0">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1169;p24">
              <a:extLst>
                <a:ext uri="{FF2B5EF4-FFF2-40B4-BE49-F238E27FC236}">
                  <a16:creationId xmlns:a16="http://schemas.microsoft.com/office/drawing/2014/main" id="{B6C42BA8-0A41-80FE-3250-C6BCAC02BA54}"/>
                </a:ext>
              </a:extLst>
            </p:cNvPr>
            <p:cNvSpPr/>
            <p:nvPr/>
          </p:nvSpPr>
          <p:spPr>
            <a:xfrm rot="-2922755">
              <a:off x="4137746" y="2721776"/>
              <a:ext cx="17791" cy="13436"/>
            </a:xfrm>
            <a:custGeom>
              <a:avLst/>
              <a:gdLst/>
              <a:ahLst/>
              <a:cxnLst/>
              <a:rect l="l" t="t" r="r" b="b"/>
              <a:pathLst>
                <a:path w="143" h="108" extrusionOk="0">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1170;p24">
              <a:extLst>
                <a:ext uri="{FF2B5EF4-FFF2-40B4-BE49-F238E27FC236}">
                  <a16:creationId xmlns:a16="http://schemas.microsoft.com/office/drawing/2014/main" id="{C28763E4-D02D-F782-B284-43DBBE226F1D}"/>
                </a:ext>
              </a:extLst>
            </p:cNvPr>
            <p:cNvSpPr/>
            <p:nvPr/>
          </p:nvSpPr>
          <p:spPr>
            <a:xfrm rot="-2922755">
              <a:off x="4138513" y="27238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1171;p24">
              <a:extLst>
                <a:ext uri="{FF2B5EF4-FFF2-40B4-BE49-F238E27FC236}">
                  <a16:creationId xmlns:a16="http://schemas.microsoft.com/office/drawing/2014/main" id="{ADFFC974-99B2-5402-BE68-36C8A3DDDE72}"/>
                </a:ext>
              </a:extLst>
            </p:cNvPr>
            <p:cNvSpPr/>
            <p:nvPr/>
          </p:nvSpPr>
          <p:spPr>
            <a:xfrm rot="-2922755">
              <a:off x="4137987" y="2725768"/>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1172;p24">
              <a:extLst>
                <a:ext uri="{FF2B5EF4-FFF2-40B4-BE49-F238E27FC236}">
                  <a16:creationId xmlns:a16="http://schemas.microsoft.com/office/drawing/2014/main" id="{32F4763C-EA7E-17FE-B39C-3200AD926814}"/>
                </a:ext>
              </a:extLst>
            </p:cNvPr>
            <p:cNvSpPr/>
            <p:nvPr/>
          </p:nvSpPr>
          <p:spPr>
            <a:xfrm rot="-2922755">
              <a:off x="4138789" y="2727722"/>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1173;p24">
              <a:extLst>
                <a:ext uri="{FF2B5EF4-FFF2-40B4-BE49-F238E27FC236}">
                  <a16:creationId xmlns:a16="http://schemas.microsoft.com/office/drawing/2014/main" id="{F2088867-0474-C70B-8CEF-8B0984F6C485}"/>
                </a:ext>
              </a:extLst>
            </p:cNvPr>
            <p:cNvSpPr/>
            <p:nvPr/>
          </p:nvSpPr>
          <p:spPr>
            <a:xfrm rot="-2922755">
              <a:off x="4138492" y="2729572"/>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1174;p24">
              <a:extLst>
                <a:ext uri="{FF2B5EF4-FFF2-40B4-BE49-F238E27FC236}">
                  <a16:creationId xmlns:a16="http://schemas.microsoft.com/office/drawing/2014/main" id="{1B476640-E874-BC88-C0CD-C8841930B4E9}"/>
                </a:ext>
              </a:extLst>
            </p:cNvPr>
            <p:cNvSpPr/>
            <p:nvPr/>
          </p:nvSpPr>
          <p:spPr>
            <a:xfrm rot="-2922755">
              <a:off x="4123092" y="2721017"/>
              <a:ext cx="49142" cy="36950"/>
            </a:xfrm>
            <a:custGeom>
              <a:avLst/>
              <a:gdLst/>
              <a:ahLst/>
              <a:cxnLst/>
              <a:rect l="l" t="t" r="r" b="b"/>
              <a:pathLst>
                <a:path w="395" h="297" extrusionOk="0">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1175;p24">
              <a:extLst>
                <a:ext uri="{FF2B5EF4-FFF2-40B4-BE49-F238E27FC236}">
                  <a16:creationId xmlns:a16="http://schemas.microsoft.com/office/drawing/2014/main" id="{62E9DCA1-0951-48A8-A8BD-064CB8C9EACB}"/>
                </a:ext>
              </a:extLst>
            </p:cNvPr>
            <p:cNvSpPr/>
            <p:nvPr/>
          </p:nvSpPr>
          <p:spPr>
            <a:xfrm rot="-2922755">
              <a:off x="4185138" y="2662459"/>
              <a:ext cx="50137" cy="37075"/>
            </a:xfrm>
            <a:custGeom>
              <a:avLst/>
              <a:gdLst/>
              <a:ahLst/>
              <a:cxnLst/>
              <a:rect l="l" t="t" r="r" b="b"/>
              <a:pathLst>
                <a:path w="403" h="298" extrusionOk="0">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1176;p24">
              <a:extLst>
                <a:ext uri="{FF2B5EF4-FFF2-40B4-BE49-F238E27FC236}">
                  <a16:creationId xmlns:a16="http://schemas.microsoft.com/office/drawing/2014/main" id="{F1288F48-076B-A559-0E6D-67134ECD144C}"/>
                </a:ext>
              </a:extLst>
            </p:cNvPr>
            <p:cNvSpPr/>
            <p:nvPr/>
          </p:nvSpPr>
          <p:spPr>
            <a:xfrm rot="-2922755">
              <a:off x="4201905" y="2682684"/>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1177;p24">
              <a:extLst>
                <a:ext uri="{FF2B5EF4-FFF2-40B4-BE49-F238E27FC236}">
                  <a16:creationId xmlns:a16="http://schemas.microsoft.com/office/drawing/2014/main" id="{43716027-6D21-E558-CAD2-E7E24D73C119}"/>
                </a:ext>
              </a:extLst>
            </p:cNvPr>
            <p:cNvSpPr/>
            <p:nvPr/>
          </p:nvSpPr>
          <p:spPr>
            <a:xfrm rot="-2922755">
              <a:off x="4202834" y="2688501"/>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1178;p24">
              <a:extLst>
                <a:ext uri="{FF2B5EF4-FFF2-40B4-BE49-F238E27FC236}">
                  <a16:creationId xmlns:a16="http://schemas.microsoft.com/office/drawing/2014/main" id="{037F05E6-A55C-19CE-939E-BB5F3DBE2507}"/>
                </a:ext>
              </a:extLst>
            </p:cNvPr>
            <p:cNvSpPr/>
            <p:nvPr/>
          </p:nvSpPr>
          <p:spPr>
            <a:xfrm rot="-2922755">
              <a:off x="4203323" y="269514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1179;p24">
              <a:extLst>
                <a:ext uri="{FF2B5EF4-FFF2-40B4-BE49-F238E27FC236}">
                  <a16:creationId xmlns:a16="http://schemas.microsoft.com/office/drawing/2014/main" id="{D854B732-0D91-D667-88F7-FFE11AA5E94A}"/>
                </a:ext>
              </a:extLst>
            </p:cNvPr>
            <p:cNvSpPr/>
            <p:nvPr/>
          </p:nvSpPr>
          <p:spPr>
            <a:xfrm rot="-2922755">
              <a:off x="4204408" y="2701061"/>
              <a:ext cx="17542" cy="13436"/>
            </a:xfrm>
            <a:custGeom>
              <a:avLst/>
              <a:gdLst/>
              <a:ahLst/>
              <a:cxnLst/>
              <a:rect l="l" t="t" r="r" b="b"/>
              <a:pathLst>
                <a:path w="141" h="108" extrusionOk="0">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1180;p24">
              <a:extLst>
                <a:ext uri="{FF2B5EF4-FFF2-40B4-BE49-F238E27FC236}">
                  <a16:creationId xmlns:a16="http://schemas.microsoft.com/office/drawing/2014/main" id="{0B2E130C-A21F-D4E2-C695-B256CBC9C761}"/>
                </a:ext>
              </a:extLst>
            </p:cNvPr>
            <p:cNvSpPr/>
            <p:nvPr/>
          </p:nvSpPr>
          <p:spPr>
            <a:xfrm rot="-2922755">
              <a:off x="4204727" y="27076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1181;p24">
              <a:extLst>
                <a:ext uri="{FF2B5EF4-FFF2-40B4-BE49-F238E27FC236}">
                  <a16:creationId xmlns:a16="http://schemas.microsoft.com/office/drawing/2014/main" id="{27B2F000-479D-93F4-8DCF-DFAAAB1207E7}"/>
                </a:ext>
              </a:extLst>
            </p:cNvPr>
            <p:cNvSpPr/>
            <p:nvPr/>
          </p:nvSpPr>
          <p:spPr>
            <a:xfrm rot="-2922755">
              <a:off x="4205410" y="2712729"/>
              <a:ext cx="17791" cy="13934"/>
            </a:xfrm>
            <a:custGeom>
              <a:avLst/>
              <a:gdLst/>
              <a:ahLst/>
              <a:cxnLst/>
              <a:rect l="l" t="t" r="r" b="b"/>
              <a:pathLst>
                <a:path w="143" h="112" extrusionOk="0">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1182;p24">
              <a:extLst>
                <a:ext uri="{FF2B5EF4-FFF2-40B4-BE49-F238E27FC236}">
                  <a16:creationId xmlns:a16="http://schemas.microsoft.com/office/drawing/2014/main" id="{402E9450-6E1A-F5F0-4296-D560382F1FED}"/>
                </a:ext>
              </a:extLst>
            </p:cNvPr>
            <p:cNvSpPr/>
            <p:nvPr/>
          </p:nvSpPr>
          <p:spPr>
            <a:xfrm rot="-2922755">
              <a:off x="4205749" y="2719319"/>
              <a:ext cx="17791" cy="13934"/>
            </a:xfrm>
            <a:custGeom>
              <a:avLst/>
              <a:gdLst/>
              <a:ahLst/>
              <a:cxnLst/>
              <a:rect l="l" t="t" r="r" b="b"/>
              <a:pathLst>
                <a:path w="143" h="112" extrusionOk="0">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1183;p24">
              <a:extLst>
                <a:ext uri="{FF2B5EF4-FFF2-40B4-BE49-F238E27FC236}">
                  <a16:creationId xmlns:a16="http://schemas.microsoft.com/office/drawing/2014/main" id="{47F2D792-FD95-02FF-B93E-450E4FB63266}"/>
                </a:ext>
              </a:extLst>
            </p:cNvPr>
            <p:cNvSpPr/>
            <p:nvPr/>
          </p:nvSpPr>
          <p:spPr>
            <a:xfrm rot="-2922755">
              <a:off x="4205882" y="2725552"/>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1184;p24">
              <a:extLst>
                <a:ext uri="{FF2B5EF4-FFF2-40B4-BE49-F238E27FC236}">
                  <a16:creationId xmlns:a16="http://schemas.microsoft.com/office/drawing/2014/main" id="{BBEF56D7-0465-1154-C6F0-D8C7D66576CF}"/>
                </a:ext>
              </a:extLst>
            </p:cNvPr>
            <p:cNvSpPr/>
            <p:nvPr/>
          </p:nvSpPr>
          <p:spPr>
            <a:xfrm rot="-2922755">
              <a:off x="4207120" y="273180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1185;p24">
              <a:extLst>
                <a:ext uri="{FF2B5EF4-FFF2-40B4-BE49-F238E27FC236}">
                  <a16:creationId xmlns:a16="http://schemas.microsoft.com/office/drawing/2014/main" id="{E29CF870-B389-3CF5-028F-1D97DE932BC2}"/>
                </a:ext>
              </a:extLst>
            </p:cNvPr>
            <p:cNvSpPr/>
            <p:nvPr/>
          </p:nvSpPr>
          <p:spPr>
            <a:xfrm rot="-2922755">
              <a:off x="4207243" y="2738040"/>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1186;p24">
              <a:extLst>
                <a:ext uri="{FF2B5EF4-FFF2-40B4-BE49-F238E27FC236}">
                  <a16:creationId xmlns:a16="http://schemas.microsoft.com/office/drawing/2014/main" id="{D37CB781-55A3-A2CF-647E-61D85C0A1389}"/>
                </a:ext>
              </a:extLst>
            </p:cNvPr>
            <p:cNvSpPr/>
            <p:nvPr/>
          </p:nvSpPr>
          <p:spPr>
            <a:xfrm rot="-2922755">
              <a:off x="4208430" y="2744303"/>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1187;p24">
              <a:extLst>
                <a:ext uri="{FF2B5EF4-FFF2-40B4-BE49-F238E27FC236}">
                  <a16:creationId xmlns:a16="http://schemas.microsoft.com/office/drawing/2014/main" id="{44A208C5-0A01-1FDA-22A2-C8DF606A3F44}"/>
                </a:ext>
              </a:extLst>
            </p:cNvPr>
            <p:cNvSpPr/>
            <p:nvPr/>
          </p:nvSpPr>
          <p:spPr>
            <a:xfrm rot="-2922755">
              <a:off x="4208797" y="2750554"/>
              <a:ext cx="18537" cy="13436"/>
            </a:xfrm>
            <a:custGeom>
              <a:avLst/>
              <a:gdLst/>
              <a:ahLst/>
              <a:cxnLst/>
              <a:rect l="l" t="t" r="r" b="b"/>
              <a:pathLst>
                <a:path w="149"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1188;p24">
              <a:extLst>
                <a:ext uri="{FF2B5EF4-FFF2-40B4-BE49-F238E27FC236}">
                  <a16:creationId xmlns:a16="http://schemas.microsoft.com/office/drawing/2014/main" id="{0F164BF3-0347-56A9-F242-189D5DD2F34A}"/>
                </a:ext>
              </a:extLst>
            </p:cNvPr>
            <p:cNvSpPr/>
            <p:nvPr/>
          </p:nvSpPr>
          <p:spPr>
            <a:xfrm rot="-2922755">
              <a:off x="4193560" y="2746252"/>
              <a:ext cx="50386" cy="37821"/>
            </a:xfrm>
            <a:custGeom>
              <a:avLst/>
              <a:gdLst/>
              <a:ahLst/>
              <a:cxnLst/>
              <a:rect l="l" t="t" r="r" b="b"/>
              <a:pathLst>
                <a:path w="405" h="304" extrusionOk="0">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1189;p24">
              <a:extLst>
                <a:ext uri="{FF2B5EF4-FFF2-40B4-BE49-F238E27FC236}">
                  <a16:creationId xmlns:a16="http://schemas.microsoft.com/office/drawing/2014/main" id="{EE98A7C2-A780-88C2-3309-C881B1BF477F}"/>
                </a:ext>
              </a:extLst>
            </p:cNvPr>
            <p:cNvSpPr/>
            <p:nvPr/>
          </p:nvSpPr>
          <p:spPr>
            <a:xfrm rot="-2922755">
              <a:off x="4252668" y="2632273"/>
              <a:ext cx="50386" cy="37448"/>
            </a:xfrm>
            <a:custGeom>
              <a:avLst/>
              <a:gdLst/>
              <a:ahLst/>
              <a:cxnLst/>
              <a:rect l="l" t="t" r="r" b="b"/>
              <a:pathLst>
                <a:path w="405" h="301" extrusionOk="0">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1190;p24">
              <a:extLst>
                <a:ext uri="{FF2B5EF4-FFF2-40B4-BE49-F238E27FC236}">
                  <a16:creationId xmlns:a16="http://schemas.microsoft.com/office/drawing/2014/main" id="{B89C36E3-DD5B-3BA6-CEEC-5221DDB4266F}"/>
                </a:ext>
              </a:extLst>
            </p:cNvPr>
            <p:cNvSpPr/>
            <p:nvPr/>
          </p:nvSpPr>
          <p:spPr>
            <a:xfrm rot="-2922755">
              <a:off x="4270071" y="2658041"/>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1191;p24">
              <a:extLst>
                <a:ext uri="{FF2B5EF4-FFF2-40B4-BE49-F238E27FC236}">
                  <a16:creationId xmlns:a16="http://schemas.microsoft.com/office/drawing/2014/main" id="{BA268CAD-6D7D-FBD6-1510-E9D1B7FDBE7A}"/>
                </a:ext>
              </a:extLst>
            </p:cNvPr>
            <p:cNvSpPr/>
            <p:nvPr/>
          </p:nvSpPr>
          <p:spPr>
            <a:xfrm rot="-2922755">
              <a:off x="4271721" y="2668138"/>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1192;p24">
              <a:extLst>
                <a:ext uri="{FF2B5EF4-FFF2-40B4-BE49-F238E27FC236}">
                  <a16:creationId xmlns:a16="http://schemas.microsoft.com/office/drawing/2014/main" id="{DAA816A3-31B3-0B30-CAF8-70C4AE31BE4E}"/>
                </a:ext>
              </a:extLst>
            </p:cNvPr>
            <p:cNvSpPr/>
            <p:nvPr/>
          </p:nvSpPr>
          <p:spPr>
            <a:xfrm rot="-2922755">
              <a:off x="4272282" y="2678278"/>
              <a:ext cx="18786" cy="14058"/>
            </a:xfrm>
            <a:custGeom>
              <a:avLst/>
              <a:gdLst/>
              <a:ahLst/>
              <a:cxnLst/>
              <a:rect l="l" t="t" r="r" b="b"/>
              <a:pathLst>
                <a:path w="151" h="113" extrusionOk="0">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1193;p24">
              <a:extLst>
                <a:ext uri="{FF2B5EF4-FFF2-40B4-BE49-F238E27FC236}">
                  <a16:creationId xmlns:a16="http://schemas.microsoft.com/office/drawing/2014/main" id="{193C9D2B-D6A9-2D72-E338-3AA8777E8E77}"/>
                </a:ext>
              </a:extLst>
            </p:cNvPr>
            <p:cNvSpPr/>
            <p:nvPr/>
          </p:nvSpPr>
          <p:spPr>
            <a:xfrm rot="-2922755">
              <a:off x="4273885" y="2688396"/>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1194;p24">
              <a:extLst>
                <a:ext uri="{FF2B5EF4-FFF2-40B4-BE49-F238E27FC236}">
                  <a16:creationId xmlns:a16="http://schemas.microsoft.com/office/drawing/2014/main" id="{58517F49-260F-92EE-9735-AF4CABA47428}"/>
                </a:ext>
              </a:extLst>
            </p:cNvPr>
            <p:cNvSpPr/>
            <p:nvPr/>
          </p:nvSpPr>
          <p:spPr>
            <a:xfrm rot="-2922755">
              <a:off x="4274938" y="2699747"/>
              <a:ext cx="17542" cy="13436"/>
            </a:xfrm>
            <a:custGeom>
              <a:avLst/>
              <a:gdLst/>
              <a:ahLst/>
              <a:cxnLst/>
              <a:rect l="l" t="t" r="r" b="b"/>
              <a:pathLst>
                <a:path w="141" h="108" extrusionOk="0">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1195;p24">
              <a:extLst>
                <a:ext uri="{FF2B5EF4-FFF2-40B4-BE49-F238E27FC236}">
                  <a16:creationId xmlns:a16="http://schemas.microsoft.com/office/drawing/2014/main" id="{EBA1589A-28F8-D650-B7EB-B26E5FACFFE1}"/>
                </a:ext>
              </a:extLst>
            </p:cNvPr>
            <p:cNvSpPr/>
            <p:nvPr/>
          </p:nvSpPr>
          <p:spPr>
            <a:xfrm rot="-2922755">
              <a:off x="4276175" y="270958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1196;p24">
              <a:extLst>
                <a:ext uri="{FF2B5EF4-FFF2-40B4-BE49-F238E27FC236}">
                  <a16:creationId xmlns:a16="http://schemas.microsoft.com/office/drawing/2014/main" id="{2B56BDD8-7349-36FF-C7EA-BC4F8C07349A}"/>
                </a:ext>
              </a:extLst>
            </p:cNvPr>
            <p:cNvSpPr/>
            <p:nvPr/>
          </p:nvSpPr>
          <p:spPr>
            <a:xfrm rot="-2922755">
              <a:off x="4276816" y="2720022"/>
              <a:ext cx="17915" cy="13436"/>
            </a:xfrm>
            <a:custGeom>
              <a:avLst/>
              <a:gdLst/>
              <a:ahLst/>
              <a:cxnLst/>
              <a:rect l="l" t="t" r="r" b="b"/>
              <a:pathLst>
                <a:path w="144" h="108" extrusionOk="0">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1197;p24">
              <a:extLst>
                <a:ext uri="{FF2B5EF4-FFF2-40B4-BE49-F238E27FC236}">
                  <a16:creationId xmlns:a16="http://schemas.microsoft.com/office/drawing/2014/main" id="{22FF27F2-E7E5-BEA0-05D5-F693DD4302B3}"/>
                </a:ext>
              </a:extLst>
            </p:cNvPr>
            <p:cNvSpPr/>
            <p:nvPr/>
          </p:nvSpPr>
          <p:spPr>
            <a:xfrm rot="-2922755">
              <a:off x="4278177" y="2729855"/>
              <a:ext cx="17791" cy="13436"/>
            </a:xfrm>
            <a:custGeom>
              <a:avLst/>
              <a:gdLst/>
              <a:ahLst/>
              <a:cxnLst/>
              <a:rect l="l" t="t" r="r" b="b"/>
              <a:pathLst>
                <a:path w="143" h="108" extrusionOk="0">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1198;p24">
              <a:extLst>
                <a:ext uri="{FF2B5EF4-FFF2-40B4-BE49-F238E27FC236}">
                  <a16:creationId xmlns:a16="http://schemas.microsoft.com/office/drawing/2014/main" id="{43234CAD-3196-A313-E1A4-FDE8601F39AE}"/>
                </a:ext>
              </a:extLst>
            </p:cNvPr>
            <p:cNvSpPr/>
            <p:nvPr/>
          </p:nvSpPr>
          <p:spPr>
            <a:xfrm rot="-2922755">
              <a:off x="4278908" y="2740369"/>
              <a:ext cx="17791" cy="13561"/>
            </a:xfrm>
            <a:custGeom>
              <a:avLst/>
              <a:gdLst/>
              <a:ahLst/>
              <a:cxnLst/>
              <a:rect l="l" t="t" r="r" b="b"/>
              <a:pathLst>
                <a:path w="143" h="109" extrusionOk="0">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1199;p24">
              <a:extLst>
                <a:ext uri="{FF2B5EF4-FFF2-40B4-BE49-F238E27FC236}">
                  <a16:creationId xmlns:a16="http://schemas.microsoft.com/office/drawing/2014/main" id="{107B36DA-1A0B-6F7D-DAB6-346B53D9709D}"/>
                </a:ext>
              </a:extLst>
            </p:cNvPr>
            <p:cNvSpPr/>
            <p:nvPr/>
          </p:nvSpPr>
          <p:spPr>
            <a:xfrm rot="-2922755">
              <a:off x="4279422" y="275052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1200;p24">
              <a:extLst>
                <a:ext uri="{FF2B5EF4-FFF2-40B4-BE49-F238E27FC236}">
                  <a16:creationId xmlns:a16="http://schemas.microsoft.com/office/drawing/2014/main" id="{954B35A2-6242-C60D-FAAB-2A89C2C4CA30}"/>
                </a:ext>
              </a:extLst>
            </p:cNvPr>
            <p:cNvSpPr/>
            <p:nvPr/>
          </p:nvSpPr>
          <p:spPr>
            <a:xfrm rot="-2922755">
              <a:off x="4281072" y="2760627"/>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1201;p24">
              <a:extLst>
                <a:ext uri="{FF2B5EF4-FFF2-40B4-BE49-F238E27FC236}">
                  <a16:creationId xmlns:a16="http://schemas.microsoft.com/office/drawing/2014/main" id="{6EEDD288-FF5A-D3C9-D922-65E346E43F32}"/>
                </a:ext>
              </a:extLst>
            </p:cNvPr>
            <p:cNvSpPr/>
            <p:nvPr/>
          </p:nvSpPr>
          <p:spPr>
            <a:xfrm rot="-2922755">
              <a:off x="4281586" y="2770787"/>
              <a:ext cx="18786" cy="13934"/>
            </a:xfrm>
            <a:custGeom>
              <a:avLst/>
              <a:gdLst/>
              <a:ahLst/>
              <a:cxnLst/>
              <a:rect l="l" t="t" r="r" b="b"/>
              <a:pathLst>
                <a:path w="151" h="112" extrusionOk="0">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1202;p24">
              <a:extLst>
                <a:ext uri="{FF2B5EF4-FFF2-40B4-BE49-F238E27FC236}">
                  <a16:creationId xmlns:a16="http://schemas.microsoft.com/office/drawing/2014/main" id="{005F4AA6-4096-09BE-BA3C-534C2492F324}"/>
                </a:ext>
              </a:extLst>
            </p:cNvPr>
            <p:cNvSpPr/>
            <p:nvPr/>
          </p:nvSpPr>
          <p:spPr>
            <a:xfrm rot="-2922755">
              <a:off x="4267570" y="2773321"/>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1203;p24">
              <a:extLst>
                <a:ext uri="{FF2B5EF4-FFF2-40B4-BE49-F238E27FC236}">
                  <a16:creationId xmlns:a16="http://schemas.microsoft.com/office/drawing/2014/main" id="{7CCF023E-D368-BE7A-B9A4-E7CFC855BF9D}"/>
                </a:ext>
              </a:extLst>
            </p:cNvPr>
            <p:cNvSpPr/>
            <p:nvPr/>
          </p:nvSpPr>
          <p:spPr>
            <a:xfrm rot="-2922755">
              <a:off x="4325340" y="2603167"/>
              <a:ext cx="50261" cy="37572"/>
            </a:xfrm>
            <a:custGeom>
              <a:avLst/>
              <a:gdLst/>
              <a:ahLst/>
              <a:cxnLst/>
              <a:rect l="l" t="t" r="r" b="b"/>
              <a:pathLst>
                <a:path w="404" h="302" extrusionOk="0">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1204;p24">
              <a:extLst>
                <a:ext uri="{FF2B5EF4-FFF2-40B4-BE49-F238E27FC236}">
                  <a16:creationId xmlns:a16="http://schemas.microsoft.com/office/drawing/2014/main" id="{2EC75EAF-E63F-08C7-406F-500AD9C0BB30}"/>
                </a:ext>
              </a:extLst>
            </p:cNvPr>
            <p:cNvSpPr/>
            <p:nvPr/>
          </p:nvSpPr>
          <p:spPr>
            <a:xfrm rot="-2922755">
              <a:off x="4343502" y="2634476"/>
              <a:ext cx="17791" cy="13934"/>
            </a:xfrm>
            <a:custGeom>
              <a:avLst/>
              <a:gdLst/>
              <a:ahLst/>
              <a:cxnLst/>
              <a:rect l="l" t="t" r="r" b="b"/>
              <a:pathLst>
                <a:path w="143" h="112" extrusionOk="0">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1205;p24">
              <a:extLst>
                <a:ext uri="{FF2B5EF4-FFF2-40B4-BE49-F238E27FC236}">
                  <a16:creationId xmlns:a16="http://schemas.microsoft.com/office/drawing/2014/main" id="{88075E26-5186-C6BD-B7EE-1BB0AE8048D6}"/>
                </a:ext>
              </a:extLst>
            </p:cNvPr>
            <p:cNvSpPr/>
            <p:nvPr/>
          </p:nvSpPr>
          <p:spPr>
            <a:xfrm rot="-2922755">
              <a:off x="4345520" y="2648972"/>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1206;p24">
              <a:extLst>
                <a:ext uri="{FF2B5EF4-FFF2-40B4-BE49-F238E27FC236}">
                  <a16:creationId xmlns:a16="http://schemas.microsoft.com/office/drawing/2014/main" id="{EFCC7626-369B-0003-066F-474879A8AFD8}"/>
                </a:ext>
              </a:extLst>
            </p:cNvPr>
            <p:cNvSpPr/>
            <p:nvPr/>
          </p:nvSpPr>
          <p:spPr>
            <a:xfrm rot="-2922755">
              <a:off x="4346552" y="2663337"/>
              <a:ext cx="17791" cy="13561"/>
            </a:xfrm>
            <a:custGeom>
              <a:avLst/>
              <a:gdLst/>
              <a:ahLst/>
              <a:cxnLst/>
              <a:rect l="l" t="t" r="r" b="b"/>
              <a:pathLst>
                <a:path w="143" h="109" extrusionOk="0">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1207;p24">
              <a:extLst>
                <a:ext uri="{FF2B5EF4-FFF2-40B4-BE49-F238E27FC236}">
                  <a16:creationId xmlns:a16="http://schemas.microsoft.com/office/drawing/2014/main" id="{5B19093E-78FD-C364-1313-F46C84460A1B}"/>
                </a:ext>
              </a:extLst>
            </p:cNvPr>
            <p:cNvSpPr/>
            <p:nvPr/>
          </p:nvSpPr>
          <p:spPr>
            <a:xfrm rot="-2922755">
              <a:off x="4347515" y="2677327"/>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1208;p24">
              <a:extLst>
                <a:ext uri="{FF2B5EF4-FFF2-40B4-BE49-F238E27FC236}">
                  <a16:creationId xmlns:a16="http://schemas.microsoft.com/office/drawing/2014/main" id="{06840C6D-E228-63C9-B0DB-B0BC5E38AA1B}"/>
                </a:ext>
              </a:extLst>
            </p:cNvPr>
            <p:cNvSpPr/>
            <p:nvPr/>
          </p:nvSpPr>
          <p:spPr>
            <a:xfrm rot="-2922755">
              <a:off x="4349593" y="2692202"/>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1209;p24">
              <a:extLst>
                <a:ext uri="{FF2B5EF4-FFF2-40B4-BE49-F238E27FC236}">
                  <a16:creationId xmlns:a16="http://schemas.microsoft.com/office/drawing/2014/main" id="{C3744918-322F-BAEA-0FE8-97B39D3CD236}"/>
                </a:ext>
              </a:extLst>
            </p:cNvPr>
            <p:cNvSpPr/>
            <p:nvPr/>
          </p:nvSpPr>
          <p:spPr>
            <a:xfrm rot="-2922755">
              <a:off x="4350426" y="2706251"/>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1210;p24">
              <a:extLst>
                <a:ext uri="{FF2B5EF4-FFF2-40B4-BE49-F238E27FC236}">
                  <a16:creationId xmlns:a16="http://schemas.microsoft.com/office/drawing/2014/main" id="{915F006D-2508-C2A5-A8EA-668C84B20520}"/>
                </a:ext>
              </a:extLst>
            </p:cNvPr>
            <p:cNvSpPr/>
            <p:nvPr/>
          </p:nvSpPr>
          <p:spPr>
            <a:xfrm rot="-2922755">
              <a:off x="4352478" y="2720323"/>
              <a:ext cx="17791" cy="14307"/>
            </a:xfrm>
            <a:custGeom>
              <a:avLst/>
              <a:gdLst/>
              <a:ahLst/>
              <a:cxnLst/>
              <a:rect l="l" t="t" r="r" b="b"/>
              <a:pathLst>
                <a:path w="143" h="115" extrusionOk="0">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1211;p24">
              <a:extLst>
                <a:ext uri="{FF2B5EF4-FFF2-40B4-BE49-F238E27FC236}">
                  <a16:creationId xmlns:a16="http://schemas.microsoft.com/office/drawing/2014/main" id="{52D21699-08E1-3B1B-1995-28C192CEA7D0}"/>
                </a:ext>
              </a:extLst>
            </p:cNvPr>
            <p:cNvSpPr/>
            <p:nvPr/>
          </p:nvSpPr>
          <p:spPr>
            <a:xfrm rot="-2922755">
              <a:off x="4353617" y="273517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1212;p24">
              <a:extLst>
                <a:ext uri="{FF2B5EF4-FFF2-40B4-BE49-F238E27FC236}">
                  <a16:creationId xmlns:a16="http://schemas.microsoft.com/office/drawing/2014/main" id="{BB3F1D94-F775-843E-C2ED-DA001C49CCC7}"/>
                </a:ext>
              </a:extLst>
            </p:cNvPr>
            <p:cNvSpPr/>
            <p:nvPr/>
          </p:nvSpPr>
          <p:spPr>
            <a:xfrm rot="-2922755">
              <a:off x="4355388" y="2749247"/>
              <a:ext cx="17791" cy="13561"/>
            </a:xfrm>
            <a:custGeom>
              <a:avLst/>
              <a:gdLst/>
              <a:ahLst/>
              <a:cxnLst/>
              <a:rect l="l" t="t" r="r" b="b"/>
              <a:pathLst>
                <a:path w="143" h="109" extrusionOk="0">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1213;p24">
              <a:extLst>
                <a:ext uri="{FF2B5EF4-FFF2-40B4-BE49-F238E27FC236}">
                  <a16:creationId xmlns:a16="http://schemas.microsoft.com/office/drawing/2014/main" id="{2EC30C71-1AC6-091C-709C-51319BE676B9}"/>
                </a:ext>
              </a:extLst>
            </p:cNvPr>
            <p:cNvSpPr/>
            <p:nvPr/>
          </p:nvSpPr>
          <p:spPr>
            <a:xfrm rot="-2922755">
              <a:off x="4356824" y="276400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1214;p24">
              <a:extLst>
                <a:ext uri="{FF2B5EF4-FFF2-40B4-BE49-F238E27FC236}">
                  <a16:creationId xmlns:a16="http://schemas.microsoft.com/office/drawing/2014/main" id="{C9BE5C6E-8738-E478-A5DF-1BD69BFA310D}"/>
                </a:ext>
              </a:extLst>
            </p:cNvPr>
            <p:cNvSpPr/>
            <p:nvPr/>
          </p:nvSpPr>
          <p:spPr>
            <a:xfrm rot="-2922755">
              <a:off x="4358532" y="277806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1215;p24">
              <a:extLst>
                <a:ext uri="{FF2B5EF4-FFF2-40B4-BE49-F238E27FC236}">
                  <a16:creationId xmlns:a16="http://schemas.microsoft.com/office/drawing/2014/main" id="{2F52FA6F-E456-647F-320A-C178BF44CFB1}"/>
                </a:ext>
              </a:extLst>
            </p:cNvPr>
            <p:cNvSpPr/>
            <p:nvPr/>
          </p:nvSpPr>
          <p:spPr>
            <a:xfrm rot="-2922755">
              <a:off x="4359402" y="2792097"/>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1216;p24">
              <a:extLst>
                <a:ext uri="{FF2B5EF4-FFF2-40B4-BE49-F238E27FC236}">
                  <a16:creationId xmlns:a16="http://schemas.microsoft.com/office/drawing/2014/main" id="{429B6AF1-C49A-F31C-85CC-DE6E82CFAA91}"/>
                </a:ext>
              </a:extLst>
            </p:cNvPr>
            <p:cNvSpPr/>
            <p:nvPr/>
          </p:nvSpPr>
          <p:spPr>
            <a:xfrm rot="-2922755">
              <a:off x="4346156" y="2800223"/>
              <a:ext cx="49266" cy="37448"/>
            </a:xfrm>
            <a:custGeom>
              <a:avLst/>
              <a:gdLst/>
              <a:ahLst/>
              <a:cxnLst/>
              <a:rect l="l" t="t" r="r" b="b"/>
              <a:pathLst>
                <a:path w="396" h="301" extrusionOk="0">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1217;p24">
              <a:extLst>
                <a:ext uri="{FF2B5EF4-FFF2-40B4-BE49-F238E27FC236}">
                  <a16:creationId xmlns:a16="http://schemas.microsoft.com/office/drawing/2014/main" id="{65762BED-DDAC-828A-480F-D439565FFD82}"/>
                </a:ext>
              </a:extLst>
            </p:cNvPr>
            <p:cNvSpPr/>
            <p:nvPr/>
          </p:nvSpPr>
          <p:spPr>
            <a:xfrm rot="-2922755">
              <a:off x="4404483" y="2574985"/>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1218;p24">
              <a:extLst>
                <a:ext uri="{FF2B5EF4-FFF2-40B4-BE49-F238E27FC236}">
                  <a16:creationId xmlns:a16="http://schemas.microsoft.com/office/drawing/2014/main" id="{C12BDDDE-776B-58AE-3599-A2F7D6DA6DF6}"/>
                </a:ext>
              </a:extLst>
            </p:cNvPr>
            <p:cNvSpPr/>
            <p:nvPr/>
          </p:nvSpPr>
          <p:spPr>
            <a:xfrm rot="-2922755">
              <a:off x="4423117" y="2611502"/>
              <a:ext cx="17791" cy="13934"/>
            </a:xfrm>
            <a:custGeom>
              <a:avLst/>
              <a:gdLst/>
              <a:ahLst/>
              <a:cxnLst/>
              <a:rect l="l" t="t" r="r" b="b"/>
              <a:pathLst>
                <a:path w="143" h="112" extrusionOk="0">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1219;p24">
              <a:extLst>
                <a:ext uri="{FF2B5EF4-FFF2-40B4-BE49-F238E27FC236}">
                  <a16:creationId xmlns:a16="http://schemas.microsoft.com/office/drawing/2014/main" id="{7B048E59-8C35-59A4-3FF4-69859566C053}"/>
                </a:ext>
              </a:extLst>
            </p:cNvPr>
            <p:cNvSpPr/>
            <p:nvPr/>
          </p:nvSpPr>
          <p:spPr>
            <a:xfrm rot="-2922755">
              <a:off x="4424759" y="2630551"/>
              <a:ext cx="17915" cy="13436"/>
            </a:xfrm>
            <a:custGeom>
              <a:avLst/>
              <a:gdLst/>
              <a:ahLst/>
              <a:cxnLst/>
              <a:rect l="l" t="t" r="r" b="b"/>
              <a:pathLst>
                <a:path w="144" h="108" extrusionOk="0">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1220;p24">
              <a:extLst>
                <a:ext uri="{FF2B5EF4-FFF2-40B4-BE49-F238E27FC236}">
                  <a16:creationId xmlns:a16="http://schemas.microsoft.com/office/drawing/2014/main" id="{A1FA3C7F-F27A-F9F3-D028-128B47981A94}"/>
                </a:ext>
              </a:extLst>
            </p:cNvPr>
            <p:cNvSpPr/>
            <p:nvPr/>
          </p:nvSpPr>
          <p:spPr>
            <a:xfrm rot="-2922755">
              <a:off x="4426960" y="2648137"/>
              <a:ext cx="17791" cy="14307"/>
            </a:xfrm>
            <a:custGeom>
              <a:avLst/>
              <a:gdLst/>
              <a:ahLst/>
              <a:cxnLst/>
              <a:rect l="l" t="t" r="r" b="b"/>
              <a:pathLst>
                <a:path w="143" h="115" extrusionOk="0">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1221;p24">
              <a:extLst>
                <a:ext uri="{FF2B5EF4-FFF2-40B4-BE49-F238E27FC236}">
                  <a16:creationId xmlns:a16="http://schemas.microsoft.com/office/drawing/2014/main" id="{3B073CE2-9667-5272-EC4C-1DCF1D536C09}"/>
                </a:ext>
              </a:extLst>
            </p:cNvPr>
            <p:cNvSpPr/>
            <p:nvPr/>
          </p:nvSpPr>
          <p:spPr>
            <a:xfrm rot="-2922755">
              <a:off x="4428531" y="2667274"/>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1222;p24">
              <a:extLst>
                <a:ext uri="{FF2B5EF4-FFF2-40B4-BE49-F238E27FC236}">
                  <a16:creationId xmlns:a16="http://schemas.microsoft.com/office/drawing/2014/main" id="{5B4CA4CA-CAA2-266F-AD26-AFC36EB2B59C}"/>
                </a:ext>
              </a:extLst>
            </p:cNvPr>
            <p:cNvSpPr/>
            <p:nvPr/>
          </p:nvSpPr>
          <p:spPr>
            <a:xfrm rot="-2922755">
              <a:off x="4430207" y="2686025"/>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1223;p24">
              <a:extLst>
                <a:ext uri="{FF2B5EF4-FFF2-40B4-BE49-F238E27FC236}">
                  <a16:creationId xmlns:a16="http://schemas.microsoft.com/office/drawing/2014/main" id="{4BAEBF29-6C57-9FBB-2161-4FF88668FB1C}"/>
                </a:ext>
              </a:extLst>
            </p:cNvPr>
            <p:cNvSpPr/>
            <p:nvPr/>
          </p:nvSpPr>
          <p:spPr>
            <a:xfrm rot="-2922755">
              <a:off x="4432421" y="2704012"/>
              <a:ext cx="17791" cy="13810"/>
            </a:xfrm>
            <a:custGeom>
              <a:avLst/>
              <a:gdLst/>
              <a:ahLst/>
              <a:cxnLst/>
              <a:rect l="l" t="t" r="r" b="b"/>
              <a:pathLst>
                <a:path w="143" h="111" extrusionOk="0">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1224;p24">
              <a:extLst>
                <a:ext uri="{FF2B5EF4-FFF2-40B4-BE49-F238E27FC236}">
                  <a16:creationId xmlns:a16="http://schemas.microsoft.com/office/drawing/2014/main" id="{027C8033-498D-61BE-14FD-D81A97D7408C}"/>
                </a:ext>
              </a:extLst>
            </p:cNvPr>
            <p:cNvSpPr/>
            <p:nvPr/>
          </p:nvSpPr>
          <p:spPr>
            <a:xfrm rot="-2922755">
              <a:off x="4433915" y="2722733"/>
              <a:ext cx="18786" cy="13312"/>
            </a:xfrm>
            <a:custGeom>
              <a:avLst/>
              <a:gdLst/>
              <a:ahLst/>
              <a:cxnLst/>
              <a:rect l="l" t="t" r="r" b="b"/>
              <a:pathLst>
                <a:path w="151" h="107"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1225;p24">
              <a:extLst>
                <a:ext uri="{FF2B5EF4-FFF2-40B4-BE49-F238E27FC236}">
                  <a16:creationId xmlns:a16="http://schemas.microsoft.com/office/drawing/2014/main" id="{A44308B6-5733-A1E8-AD49-98EED296791A}"/>
                </a:ext>
              </a:extLst>
            </p:cNvPr>
            <p:cNvSpPr/>
            <p:nvPr/>
          </p:nvSpPr>
          <p:spPr>
            <a:xfrm rot="-2922755">
              <a:off x="4436311" y="2740626"/>
              <a:ext cx="17791" cy="14307"/>
            </a:xfrm>
            <a:custGeom>
              <a:avLst/>
              <a:gdLst/>
              <a:ahLst/>
              <a:cxnLst/>
              <a:rect l="l" t="t" r="r" b="b"/>
              <a:pathLst>
                <a:path w="143" h="115" extrusionOk="0">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1226;p24">
              <a:extLst>
                <a:ext uri="{FF2B5EF4-FFF2-40B4-BE49-F238E27FC236}">
                  <a16:creationId xmlns:a16="http://schemas.microsoft.com/office/drawing/2014/main" id="{66956DF3-77B8-A864-8852-DFD01961823E}"/>
                </a:ext>
              </a:extLst>
            </p:cNvPr>
            <p:cNvSpPr/>
            <p:nvPr/>
          </p:nvSpPr>
          <p:spPr>
            <a:xfrm rot="-2922755">
              <a:off x="4437712" y="275938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1227;p24">
              <a:extLst>
                <a:ext uri="{FF2B5EF4-FFF2-40B4-BE49-F238E27FC236}">
                  <a16:creationId xmlns:a16="http://schemas.microsoft.com/office/drawing/2014/main" id="{7627135E-BE8A-C109-8164-48AD9205AFCF}"/>
                </a:ext>
              </a:extLst>
            </p:cNvPr>
            <p:cNvSpPr/>
            <p:nvPr/>
          </p:nvSpPr>
          <p:spPr>
            <a:xfrm rot="-2922755">
              <a:off x="4440384" y="2778140"/>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1228;p24">
              <a:extLst>
                <a:ext uri="{FF2B5EF4-FFF2-40B4-BE49-F238E27FC236}">
                  <a16:creationId xmlns:a16="http://schemas.microsoft.com/office/drawing/2014/main" id="{660E0DD6-E46B-0D01-0551-1FF74D20D5E4}"/>
                </a:ext>
              </a:extLst>
            </p:cNvPr>
            <p:cNvSpPr/>
            <p:nvPr/>
          </p:nvSpPr>
          <p:spPr>
            <a:xfrm rot="-2922755">
              <a:off x="4441556" y="2796023"/>
              <a:ext cx="18786" cy="13934"/>
            </a:xfrm>
            <a:custGeom>
              <a:avLst/>
              <a:gdLst/>
              <a:ahLst/>
              <a:cxnLst/>
              <a:rect l="l" t="t" r="r" b="b"/>
              <a:pathLst>
                <a:path w="151" h="112" extrusionOk="0">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1229;p24">
              <a:extLst>
                <a:ext uri="{FF2B5EF4-FFF2-40B4-BE49-F238E27FC236}">
                  <a16:creationId xmlns:a16="http://schemas.microsoft.com/office/drawing/2014/main" id="{595DCA93-37DA-ECDB-3AFC-9AC883302729}"/>
                </a:ext>
              </a:extLst>
            </p:cNvPr>
            <p:cNvSpPr/>
            <p:nvPr/>
          </p:nvSpPr>
          <p:spPr>
            <a:xfrm rot="-2922755">
              <a:off x="4444045" y="2814744"/>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1230;p24">
              <a:extLst>
                <a:ext uri="{FF2B5EF4-FFF2-40B4-BE49-F238E27FC236}">
                  <a16:creationId xmlns:a16="http://schemas.microsoft.com/office/drawing/2014/main" id="{F4036392-85D9-0C25-C754-38B5863E31B5}"/>
                </a:ext>
              </a:extLst>
            </p:cNvPr>
            <p:cNvSpPr/>
            <p:nvPr/>
          </p:nvSpPr>
          <p:spPr>
            <a:xfrm rot="-2922755">
              <a:off x="4430261" y="2828018"/>
              <a:ext cx="50137" cy="37448"/>
            </a:xfrm>
            <a:custGeom>
              <a:avLst/>
              <a:gdLst/>
              <a:ahLst/>
              <a:cxnLst/>
              <a:rect l="l" t="t" r="r" b="b"/>
              <a:pathLst>
                <a:path w="403" h="301" extrusionOk="0">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1231;p24">
              <a:extLst>
                <a:ext uri="{FF2B5EF4-FFF2-40B4-BE49-F238E27FC236}">
                  <a16:creationId xmlns:a16="http://schemas.microsoft.com/office/drawing/2014/main" id="{5501A9B2-F456-5CEF-8436-78EDF4BB3FCD}"/>
                </a:ext>
              </a:extLst>
            </p:cNvPr>
            <p:cNvSpPr/>
            <p:nvPr/>
          </p:nvSpPr>
          <p:spPr>
            <a:xfrm rot="-2922755">
              <a:off x="4490664" y="2547537"/>
              <a:ext cx="50386" cy="37448"/>
            </a:xfrm>
            <a:custGeom>
              <a:avLst/>
              <a:gdLst/>
              <a:ahLst/>
              <a:cxnLst/>
              <a:rect l="l" t="t" r="r" b="b"/>
              <a:pathLst>
                <a:path w="405" h="301" extrusionOk="0">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1232;p24">
              <a:extLst>
                <a:ext uri="{FF2B5EF4-FFF2-40B4-BE49-F238E27FC236}">
                  <a16:creationId xmlns:a16="http://schemas.microsoft.com/office/drawing/2014/main" id="{C82BD159-71F9-FB8A-9E19-35A8163539F7}"/>
                </a:ext>
              </a:extLst>
            </p:cNvPr>
            <p:cNvSpPr/>
            <p:nvPr/>
          </p:nvSpPr>
          <p:spPr>
            <a:xfrm rot="-2922755">
              <a:off x="4529062" y="285694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1233;p24">
              <a:extLst>
                <a:ext uri="{FF2B5EF4-FFF2-40B4-BE49-F238E27FC236}">
                  <a16:creationId xmlns:a16="http://schemas.microsoft.com/office/drawing/2014/main" id="{EE4ECBB0-D58C-9447-76ED-52A9DB801CED}"/>
                </a:ext>
              </a:extLst>
            </p:cNvPr>
            <p:cNvSpPr/>
            <p:nvPr/>
          </p:nvSpPr>
          <p:spPr>
            <a:xfrm rot="-2922755">
              <a:off x="4510231" y="2589981"/>
              <a:ext cx="17791" cy="13934"/>
            </a:xfrm>
            <a:custGeom>
              <a:avLst/>
              <a:gdLst/>
              <a:ahLst/>
              <a:cxnLst/>
              <a:rect l="l" t="t" r="r" b="b"/>
              <a:pathLst>
                <a:path w="143" h="112" extrusionOk="0">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1234;p24">
              <a:extLst>
                <a:ext uri="{FF2B5EF4-FFF2-40B4-BE49-F238E27FC236}">
                  <a16:creationId xmlns:a16="http://schemas.microsoft.com/office/drawing/2014/main" id="{73C242C9-4DFF-F413-9370-7CBB18CB0AD8}"/>
                </a:ext>
              </a:extLst>
            </p:cNvPr>
            <p:cNvSpPr/>
            <p:nvPr/>
          </p:nvSpPr>
          <p:spPr>
            <a:xfrm rot="-2922755">
              <a:off x="4511988" y="2612741"/>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1235;p24">
              <a:extLst>
                <a:ext uri="{FF2B5EF4-FFF2-40B4-BE49-F238E27FC236}">
                  <a16:creationId xmlns:a16="http://schemas.microsoft.com/office/drawing/2014/main" id="{79588090-5086-E568-8EF0-026D85DD6339}"/>
                </a:ext>
              </a:extLst>
            </p:cNvPr>
            <p:cNvSpPr/>
            <p:nvPr/>
          </p:nvSpPr>
          <p:spPr>
            <a:xfrm rot="-2922755">
              <a:off x="4514962" y="2635219"/>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1236;p24">
              <a:extLst>
                <a:ext uri="{FF2B5EF4-FFF2-40B4-BE49-F238E27FC236}">
                  <a16:creationId xmlns:a16="http://schemas.microsoft.com/office/drawing/2014/main" id="{528F03A0-41E6-D376-A455-815E7DFA6162}"/>
                </a:ext>
              </a:extLst>
            </p:cNvPr>
            <p:cNvSpPr/>
            <p:nvPr/>
          </p:nvSpPr>
          <p:spPr>
            <a:xfrm rot="-2922755">
              <a:off x="4516858" y="265791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1237;p24">
              <a:extLst>
                <a:ext uri="{FF2B5EF4-FFF2-40B4-BE49-F238E27FC236}">
                  <a16:creationId xmlns:a16="http://schemas.microsoft.com/office/drawing/2014/main" id="{9E42F525-922A-C9A0-017A-A560F73ED8B5}"/>
                </a:ext>
              </a:extLst>
            </p:cNvPr>
            <p:cNvSpPr/>
            <p:nvPr/>
          </p:nvSpPr>
          <p:spPr>
            <a:xfrm rot="-2922755">
              <a:off x="4519724" y="268055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1238;p24">
              <a:extLst>
                <a:ext uri="{FF2B5EF4-FFF2-40B4-BE49-F238E27FC236}">
                  <a16:creationId xmlns:a16="http://schemas.microsoft.com/office/drawing/2014/main" id="{39CDC398-7867-FB0F-90E2-DB6E65F366F7}"/>
                </a:ext>
              </a:extLst>
            </p:cNvPr>
            <p:cNvSpPr/>
            <p:nvPr/>
          </p:nvSpPr>
          <p:spPr>
            <a:xfrm rot="-2922755">
              <a:off x="4521771" y="2703182"/>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1239;p24">
              <a:extLst>
                <a:ext uri="{FF2B5EF4-FFF2-40B4-BE49-F238E27FC236}">
                  <a16:creationId xmlns:a16="http://schemas.microsoft.com/office/drawing/2014/main" id="{DE60B184-BEC6-2CA5-994C-1FA643CD69B0}"/>
                </a:ext>
              </a:extLst>
            </p:cNvPr>
            <p:cNvSpPr/>
            <p:nvPr/>
          </p:nvSpPr>
          <p:spPr>
            <a:xfrm rot="-2922755">
              <a:off x="4524319" y="2724993"/>
              <a:ext cx="17915" cy="14307"/>
            </a:xfrm>
            <a:custGeom>
              <a:avLst/>
              <a:gdLst/>
              <a:ahLst/>
              <a:cxnLst/>
              <a:rect l="l" t="t" r="r" b="b"/>
              <a:pathLst>
                <a:path w="144" h="115" extrusionOk="0">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1240;p24">
              <a:extLst>
                <a:ext uri="{FF2B5EF4-FFF2-40B4-BE49-F238E27FC236}">
                  <a16:creationId xmlns:a16="http://schemas.microsoft.com/office/drawing/2014/main" id="{352A02A7-5B5E-3F88-753C-DCFDC8E0976D}"/>
                </a:ext>
              </a:extLst>
            </p:cNvPr>
            <p:cNvSpPr/>
            <p:nvPr/>
          </p:nvSpPr>
          <p:spPr>
            <a:xfrm rot="-2922755">
              <a:off x="4526348" y="2748080"/>
              <a:ext cx="17791" cy="13810"/>
            </a:xfrm>
            <a:custGeom>
              <a:avLst/>
              <a:gdLst/>
              <a:ahLst/>
              <a:cxnLst/>
              <a:rect l="l" t="t" r="r" b="b"/>
              <a:pathLst>
                <a:path w="143" h="111" extrusionOk="0">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1241;p24">
              <a:extLst>
                <a:ext uri="{FF2B5EF4-FFF2-40B4-BE49-F238E27FC236}">
                  <a16:creationId xmlns:a16="http://schemas.microsoft.com/office/drawing/2014/main" id="{800AFC86-7DC8-3783-743B-2B6027D8671C}"/>
                </a:ext>
              </a:extLst>
            </p:cNvPr>
            <p:cNvSpPr/>
            <p:nvPr/>
          </p:nvSpPr>
          <p:spPr>
            <a:xfrm rot="-2922755">
              <a:off x="4528186" y="277062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1242;p24">
              <a:extLst>
                <a:ext uri="{FF2B5EF4-FFF2-40B4-BE49-F238E27FC236}">
                  <a16:creationId xmlns:a16="http://schemas.microsoft.com/office/drawing/2014/main" id="{CCBF0CE3-BDF2-8965-3CFB-BC7D501D482D}"/>
                </a:ext>
              </a:extLst>
            </p:cNvPr>
            <p:cNvSpPr/>
            <p:nvPr/>
          </p:nvSpPr>
          <p:spPr>
            <a:xfrm rot="-2922755">
              <a:off x="4531125" y="2793296"/>
              <a:ext cx="17791" cy="13561"/>
            </a:xfrm>
            <a:custGeom>
              <a:avLst/>
              <a:gdLst/>
              <a:ahLst/>
              <a:cxnLst/>
              <a:rect l="l" t="t" r="r" b="b"/>
              <a:pathLst>
                <a:path w="143" h="109" extrusionOk="0">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1243;p24">
              <a:extLst>
                <a:ext uri="{FF2B5EF4-FFF2-40B4-BE49-F238E27FC236}">
                  <a16:creationId xmlns:a16="http://schemas.microsoft.com/office/drawing/2014/main" id="{29199683-0A1D-C96A-250E-86CC4D79D76F}"/>
                </a:ext>
              </a:extLst>
            </p:cNvPr>
            <p:cNvSpPr/>
            <p:nvPr/>
          </p:nvSpPr>
          <p:spPr>
            <a:xfrm rot="-2922755">
              <a:off x="4533057" y="2815919"/>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1244;p24">
              <a:extLst>
                <a:ext uri="{FF2B5EF4-FFF2-40B4-BE49-F238E27FC236}">
                  <a16:creationId xmlns:a16="http://schemas.microsoft.com/office/drawing/2014/main" id="{89FE853B-6EF0-DA65-24F0-BD2E57ED35DD}"/>
                </a:ext>
              </a:extLst>
            </p:cNvPr>
            <p:cNvSpPr/>
            <p:nvPr/>
          </p:nvSpPr>
          <p:spPr>
            <a:xfrm rot="-2922755">
              <a:off x="4535970" y="2838537"/>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1245;p24">
              <a:extLst>
                <a:ext uri="{FF2B5EF4-FFF2-40B4-BE49-F238E27FC236}">
                  <a16:creationId xmlns:a16="http://schemas.microsoft.com/office/drawing/2014/main" id="{F7B2DF91-9430-8E26-3B0D-92342D7C6416}"/>
                </a:ext>
              </a:extLst>
            </p:cNvPr>
            <p:cNvSpPr/>
            <p:nvPr/>
          </p:nvSpPr>
          <p:spPr>
            <a:xfrm rot="-2922755">
              <a:off x="4588181" y="2521855"/>
              <a:ext cx="49142" cy="37448"/>
            </a:xfrm>
            <a:custGeom>
              <a:avLst/>
              <a:gdLst/>
              <a:ahLst/>
              <a:cxnLst/>
              <a:rect l="l" t="t" r="r" b="b"/>
              <a:pathLst>
                <a:path w="395" h="301" extrusionOk="0">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1246;p24">
              <a:extLst>
                <a:ext uri="{FF2B5EF4-FFF2-40B4-BE49-F238E27FC236}">
                  <a16:creationId xmlns:a16="http://schemas.microsoft.com/office/drawing/2014/main" id="{650189A4-470C-A546-72C9-DC08353DDFF4}"/>
                </a:ext>
              </a:extLst>
            </p:cNvPr>
            <p:cNvSpPr/>
            <p:nvPr/>
          </p:nvSpPr>
          <p:spPr>
            <a:xfrm rot="-2922755">
              <a:off x="4625036" y="2887539"/>
              <a:ext cx="49515" cy="37572"/>
            </a:xfrm>
            <a:custGeom>
              <a:avLst/>
              <a:gdLst/>
              <a:ahLst/>
              <a:cxnLst/>
              <a:rect l="l" t="t" r="r" b="b"/>
              <a:pathLst>
                <a:path w="398" h="302" extrusionOk="0">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1247;p24">
              <a:extLst>
                <a:ext uri="{FF2B5EF4-FFF2-40B4-BE49-F238E27FC236}">
                  <a16:creationId xmlns:a16="http://schemas.microsoft.com/office/drawing/2014/main" id="{0EDA4B3D-070F-8D19-1280-A31F6332D14F}"/>
                </a:ext>
              </a:extLst>
            </p:cNvPr>
            <p:cNvSpPr/>
            <p:nvPr/>
          </p:nvSpPr>
          <p:spPr>
            <a:xfrm rot="-2922755">
              <a:off x="4607222" y="2569847"/>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1248;p24">
              <a:extLst>
                <a:ext uri="{FF2B5EF4-FFF2-40B4-BE49-F238E27FC236}">
                  <a16:creationId xmlns:a16="http://schemas.microsoft.com/office/drawing/2014/main" id="{D3B8DCD8-4AAE-9AD8-938C-CD5D4B693496}"/>
                </a:ext>
              </a:extLst>
            </p:cNvPr>
            <p:cNvSpPr/>
            <p:nvPr/>
          </p:nvSpPr>
          <p:spPr>
            <a:xfrm rot="-2922755">
              <a:off x="4609556" y="2596321"/>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1249;p24">
              <a:extLst>
                <a:ext uri="{FF2B5EF4-FFF2-40B4-BE49-F238E27FC236}">
                  <a16:creationId xmlns:a16="http://schemas.microsoft.com/office/drawing/2014/main" id="{6602E0F2-C28A-66B9-9448-5B814AA9B602}"/>
                </a:ext>
              </a:extLst>
            </p:cNvPr>
            <p:cNvSpPr/>
            <p:nvPr/>
          </p:nvSpPr>
          <p:spPr>
            <a:xfrm rot="-2922755">
              <a:off x="4613115" y="2623675"/>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1250;p24">
              <a:extLst>
                <a:ext uri="{FF2B5EF4-FFF2-40B4-BE49-F238E27FC236}">
                  <a16:creationId xmlns:a16="http://schemas.microsoft.com/office/drawing/2014/main" id="{24244123-E560-38C0-06E2-70CECF72FD35}"/>
                </a:ext>
              </a:extLst>
            </p:cNvPr>
            <p:cNvSpPr/>
            <p:nvPr/>
          </p:nvSpPr>
          <p:spPr>
            <a:xfrm rot="-2922755">
              <a:off x="4615355" y="2650191"/>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1251;p24">
              <a:extLst>
                <a:ext uri="{FF2B5EF4-FFF2-40B4-BE49-F238E27FC236}">
                  <a16:creationId xmlns:a16="http://schemas.microsoft.com/office/drawing/2014/main" id="{87823B1A-2969-7B44-4C6C-1D32B02D70CF}"/>
                </a:ext>
              </a:extLst>
            </p:cNvPr>
            <p:cNvSpPr/>
            <p:nvPr/>
          </p:nvSpPr>
          <p:spPr>
            <a:xfrm rot="-2922755">
              <a:off x="4618591" y="2676831"/>
              <a:ext cx="17542" cy="13436"/>
            </a:xfrm>
            <a:custGeom>
              <a:avLst/>
              <a:gdLst/>
              <a:ahLst/>
              <a:cxnLst/>
              <a:rect l="l" t="t" r="r" b="b"/>
              <a:pathLst>
                <a:path w="141" h="108" extrusionOk="0">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1252;p24">
              <a:extLst>
                <a:ext uri="{FF2B5EF4-FFF2-40B4-BE49-F238E27FC236}">
                  <a16:creationId xmlns:a16="http://schemas.microsoft.com/office/drawing/2014/main" id="{359D6CEB-7FA3-FD14-D247-68454A9D56C0}"/>
                </a:ext>
              </a:extLst>
            </p:cNvPr>
            <p:cNvSpPr/>
            <p:nvPr/>
          </p:nvSpPr>
          <p:spPr>
            <a:xfrm rot="-2922755">
              <a:off x="4620912" y="2703649"/>
              <a:ext cx="17791" cy="13436"/>
            </a:xfrm>
            <a:custGeom>
              <a:avLst/>
              <a:gdLst/>
              <a:ahLst/>
              <a:cxnLst/>
              <a:rect l="l" t="t" r="r" b="b"/>
              <a:pathLst>
                <a:path w="143" h="108" extrusionOk="0">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1253;p24">
              <a:extLst>
                <a:ext uri="{FF2B5EF4-FFF2-40B4-BE49-F238E27FC236}">
                  <a16:creationId xmlns:a16="http://schemas.microsoft.com/office/drawing/2014/main" id="{EB7C1EB4-AF75-201D-F7D8-4EFEEAC197EA}"/>
                </a:ext>
              </a:extLst>
            </p:cNvPr>
            <p:cNvSpPr/>
            <p:nvPr/>
          </p:nvSpPr>
          <p:spPr>
            <a:xfrm rot="-2922755">
              <a:off x="4623979" y="2729916"/>
              <a:ext cx="17791" cy="13312"/>
            </a:xfrm>
            <a:custGeom>
              <a:avLst/>
              <a:gdLst/>
              <a:ahLst/>
              <a:cxnLst/>
              <a:rect l="l" t="t" r="r" b="b"/>
              <a:pathLst>
                <a:path w="143" h="107" extrusionOk="0">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1254;p24">
              <a:extLst>
                <a:ext uri="{FF2B5EF4-FFF2-40B4-BE49-F238E27FC236}">
                  <a16:creationId xmlns:a16="http://schemas.microsoft.com/office/drawing/2014/main" id="{17064E6E-7E40-444E-4ADA-D63F01528D85}"/>
                </a:ext>
              </a:extLst>
            </p:cNvPr>
            <p:cNvSpPr/>
            <p:nvPr/>
          </p:nvSpPr>
          <p:spPr>
            <a:xfrm rot="-2922755">
              <a:off x="4626414" y="275673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1255;p24">
              <a:extLst>
                <a:ext uri="{FF2B5EF4-FFF2-40B4-BE49-F238E27FC236}">
                  <a16:creationId xmlns:a16="http://schemas.microsoft.com/office/drawing/2014/main" id="{F2DD1B30-29BA-6BF9-3024-E9FA9CC4D36F}"/>
                </a:ext>
              </a:extLst>
            </p:cNvPr>
            <p:cNvSpPr/>
            <p:nvPr/>
          </p:nvSpPr>
          <p:spPr>
            <a:xfrm rot="-2922755">
              <a:off x="4628732" y="2783275"/>
              <a:ext cx="18661" cy="13561"/>
            </a:xfrm>
            <a:custGeom>
              <a:avLst/>
              <a:gdLst/>
              <a:ahLst/>
              <a:cxnLst/>
              <a:rect l="l" t="t" r="r" b="b"/>
              <a:pathLst>
                <a:path w="150" h="109" extrusionOk="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1256;p24">
              <a:extLst>
                <a:ext uri="{FF2B5EF4-FFF2-40B4-BE49-F238E27FC236}">
                  <a16:creationId xmlns:a16="http://schemas.microsoft.com/office/drawing/2014/main" id="{073590D4-1719-73D9-0807-4EB513F44C08}"/>
                </a:ext>
              </a:extLst>
            </p:cNvPr>
            <p:cNvSpPr/>
            <p:nvPr/>
          </p:nvSpPr>
          <p:spPr>
            <a:xfrm rot="-2922755">
              <a:off x="4631797" y="2809813"/>
              <a:ext cx="17915" cy="13561"/>
            </a:xfrm>
            <a:custGeom>
              <a:avLst/>
              <a:gdLst/>
              <a:ahLst/>
              <a:cxnLst/>
              <a:rect l="l" t="t" r="r" b="b"/>
              <a:pathLst>
                <a:path w="144" h="109" extrusionOk="0">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1257;p24">
              <a:extLst>
                <a:ext uri="{FF2B5EF4-FFF2-40B4-BE49-F238E27FC236}">
                  <a16:creationId xmlns:a16="http://schemas.microsoft.com/office/drawing/2014/main" id="{3BCEFE04-71DC-475D-AE62-8C4576B06C31}"/>
                </a:ext>
              </a:extLst>
            </p:cNvPr>
            <p:cNvSpPr/>
            <p:nvPr/>
          </p:nvSpPr>
          <p:spPr>
            <a:xfrm rot="-2922755">
              <a:off x="4634256" y="2836287"/>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1258;p24">
              <a:extLst>
                <a:ext uri="{FF2B5EF4-FFF2-40B4-BE49-F238E27FC236}">
                  <a16:creationId xmlns:a16="http://schemas.microsoft.com/office/drawing/2014/main" id="{BF53DA4E-132B-6390-A6AD-D638D531CEF6}"/>
                </a:ext>
              </a:extLst>
            </p:cNvPr>
            <p:cNvSpPr/>
            <p:nvPr/>
          </p:nvSpPr>
          <p:spPr>
            <a:xfrm rot="-2922755">
              <a:off x="4637367" y="2862927"/>
              <a:ext cx="17915" cy="13810"/>
            </a:xfrm>
            <a:custGeom>
              <a:avLst/>
              <a:gdLst/>
              <a:ahLst/>
              <a:cxnLst/>
              <a:rect l="l" t="t" r="r" b="b"/>
              <a:pathLst>
                <a:path w="144" h="111" extrusionOk="0">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1259;p24">
              <a:extLst>
                <a:ext uri="{FF2B5EF4-FFF2-40B4-BE49-F238E27FC236}">
                  <a16:creationId xmlns:a16="http://schemas.microsoft.com/office/drawing/2014/main" id="{0F031707-04BA-EEC0-6256-58A4F756D8EA}"/>
                </a:ext>
              </a:extLst>
            </p:cNvPr>
            <p:cNvSpPr/>
            <p:nvPr/>
          </p:nvSpPr>
          <p:spPr>
            <a:xfrm rot="-2922755">
              <a:off x="4695365" y="2498030"/>
              <a:ext cx="50137" cy="37448"/>
            </a:xfrm>
            <a:custGeom>
              <a:avLst/>
              <a:gdLst/>
              <a:ahLst/>
              <a:cxnLst/>
              <a:rect l="l" t="t" r="r" b="b"/>
              <a:pathLst>
                <a:path w="403" h="301" extrusionOk="0">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1260;p24">
              <a:extLst>
                <a:ext uri="{FF2B5EF4-FFF2-40B4-BE49-F238E27FC236}">
                  <a16:creationId xmlns:a16="http://schemas.microsoft.com/office/drawing/2014/main" id="{31CB19A6-EF55-F58C-5E8E-940B3FB1E414}"/>
                </a:ext>
              </a:extLst>
            </p:cNvPr>
            <p:cNvSpPr/>
            <p:nvPr/>
          </p:nvSpPr>
          <p:spPr>
            <a:xfrm rot="-2922755">
              <a:off x="4739179" y="2919951"/>
              <a:ext cx="49142" cy="36950"/>
            </a:xfrm>
            <a:custGeom>
              <a:avLst/>
              <a:gdLst/>
              <a:ahLst/>
              <a:cxnLst/>
              <a:rect l="l" t="t" r="r" b="b"/>
              <a:pathLst>
                <a:path w="395" h="297" extrusionOk="0">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1261;p24">
              <a:extLst>
                <a:ext uri="{FF2B5EF4-FFF2-40B4-BE49-F238E27FC236}">
                  <a16:creationId xmlns:a16="http://schemas.microsoft.com/office/drawing/2014/main" id="{538943CE-D96E-D790-77DB-AE855DCB7E2B}"/>
                </a:ext>
              </a:extLst>
            </p:cNvPr>
            <p:cNvSpPr/>
            <p:nvPr/>
          </p:nvSpPr>
          <p:spPr>
            <a:xfrm rot="-2922755">
              <a:off x="4715981" y="2551715"/>
              <a:ext cx="17666" cy="13436"/>
            </a:xfrm>
            <a:custGeom>
              <a:avLst/>
              <a:gdLst/>
              <a:ahLst/>
              <a:cxnLst/>
              <a:rect l="l" t="t" r="r" b="b"/>
              <a:pathLst>
                <a:path w="142" h="108" extrusionOk="0">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1262;p24">
              <a:extLst>
                <a:ext uri="{FF2B5EF4-FFF2-40B4-BE49-F238E27FC236}">
                  <a16:creationId xmlns:a16="http://schemas.microsoft.com/office/drawing/2014/main" id="{930B57BC-D064-07E5-B5BF-4999CF27F9A2}"/>
                </a:ext>
              </a:extLst>
            </p:cNvPr>
            <p:cNvSpPr/>
            <p:nvPr/>
          </p:nvSpPr>
          <p:spPr>
            <a:xfrm rot="-2922755">
              <a:off x="4718692" y="2582456"/>
              <a:ext cx="17915" cy="13561"/>
            </a:xfrm>
            <a:custGeom>
              <a:avLst/>
              <a:gdLst/>
              <a:ahLst/>
              <a:cxnLst/>
              <a:rect l="l" t="t" r="r" b="b"/>
              <a:pathLst>
                <a:path w="144" h="109" extrusionOk="0">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1263;p24">
              <a:extLst>
                <a:ext uri="{FF2B5EF4-FFF2-40B4-BE49-F238E27FC236}">
                  <a16:creationId xmlns:a16="http://schemas.microsoft.com/office/drawing/2014/main" id="{A95BB469-97DD-36D3-8795-4B8118ABA83C}"/>
                </a:ext>
              </a:extLst>
            </p:cNvPr>
            <p:cNvSpPr/>
            <p:nvPr/>
          </p:nvSpPr>
          <p:spPr>
            <a:xfrm rot="-2922755">
              <a:off x="4721532" y="2612858"/>
              <a:ext cx="18786" cy="14307"/>
            </a:xfrm>
            <a:custGeom>
              <a:avLst/>
              <a:gdLst/>
              <a:ahLst/>
              <a:cxnLst/>
              <a:rect l="l" t="t" r="r" b="b"/>
              <a:pathLst>
                <a:path w="151" h="115" extrusionOk="0">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1264;p24">
              <a:extLst>
                <a:ext uri="{FF2B5EF4-FFF2-40B4-BE49-F238E27FC236}">
                  <a16:creationId xmlns:a16="http://schemas.microsoft.com/office/drawing/2014/main" id="{7F7CAE88-9402-4BDE-FA02-8CA77FE51721}"/>
                </a:ext>
              </a:extLst>
            </p:cNvPr>
            <p:cNvSpPr/>
            <p:nvPr/>
          </p:nvSpPr>
          <p:spPr>
            <a:xfrm rot="-2922755">
              <a:off x="4725238" y="264412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1265;p24">
              <a:extLst>
                <a:ext uri="{FF2B5EF4-FFF2-40B4-BE49-F238E27FC236}">
                  <a16:creationId xmlns:a16="http://schemas.microsoft.com/office/drawing/2014/main" id="{F7FAFF1B-D963-F7C8-18F9-08ACD20A5E01}"/>
                </a:ext>
              </a:extLst>
            </p:cNvPr>
            <p:cNvSpPr/>
            <p:nvPr/>
          </p:nvSpPr>
          <p:spPr>
            <a:xfrm rot="-2922755">
              <a:off x="4727802" y="2674535"/>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1266;p24">
              <a:extLst>
                <a:ext uri="{FF2B5EF4-FFF2-40B4-BE49-F238E27FC236}">
                  <a16:creationId xmlns:a16="http://schemas.microsoft.com/office/drawing/2014/main" id="{B0909063-D527-EF82-698B-FB8ED291D233}"/>
                </a:ext>
              </a:extLst>
            </p:cNvPr>
            <p:cNvSpPr/>
            <p:nvPr/>
          </p:nvSpPr>
          <p:spPr>
            <a:xfrm rot="-2922755">
              <a:off x="4731615" y="2704891"/>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1267;p24">
              <a:extLst>
                <a:ext uri="{FF2B5EF4-FFF2-40B4-BE49-F238E27FC236}">
                  <a16:creationId xmlns:a16="http://schemas.microsoft.com/office/drawing/2014/main" id="{3A1F5738-5A2D-CF8F-8D9E-E95602D7D080}"/>
                </a:ext>
              </a:extLst>
            </p:cNvPr>
            <p:cNvSpPr/>
            <p:nvPr/>
          </p:nvSpPr>
          <p:spPr>
            <a:xfrm rot="-2922755">
              <a:off x="4734441" y="2736282"/>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1268;p24">
              <a:extLst>
                <a:ext uri="{FF2B5EF4-FFF2-40B4-BE49-F238E27FC236}">
                  <a16:creationId xmlns:a16="http://schemas.microsoft.com/office/drawing/2014/main" id="{8D1658B7-985F-24CA-1ABE-0C61F62831CA}"/>
                </a:ext>
              </a:extLst>
            </p:cNvPr>
            <p:cNvSpPr/>
            <p:nvPr/>
          </p:nvSpPr>
          <p:spPr>
            <a:xfrm rot="-2922755">
              <a:off x="4737979" y="276665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1269;p24">
              <a:extLst>
                <a:ext uri="{FF2B5EF4-FFF2-40B4-BE49-F238E27FC236}">
                  <a16:creationId xmlns:a16="http://schemas.microsoft.com/office/drawing/2014/main" id="{01872990-BD49-6971-F684-EA621126666B}"/>
                </a:ext>
              </a:extLst>
            </p:cNvPr>
            <p:cNvSpPr/>
            <p:nvPr/>
          </p:nvSpPr>
          <p:spPr>
            <a:xfrm rot="-2922755">
              <a:off x="4740826" y="2797442"/>
              <a:ext cx="17791" cy="13934"/>
            </a:xfrm>
            <a:custGeom>
              <a:avLst/>
              <a:gdLst/>
              <a:ahLst/>
              <a:cxnLst/>
              <a:rect l="l" t="t" r="r" b="b"/>
              <a:pathLst>
                <a:path w="143" h="112" extrusionOk="0">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1270;p24">
              <a:extLst>
                <a:ext uri="{FF2B5EF4-FFF2-40B4-BE49-F238E27FC236}">
                  <a16:creationId xmlns:a16="http://schemas.microsoft.com/office/drawing/2014/main" id="{D6D92488-A7BE-7E99-6613-AEBB3C6C595F}"/>
                </a:ext>
              </a:extLst>
            </p:cNvPr>
            <p:cNvSpPr/>
            <p:nvPr/>
          </p:nvSpPr>
          <p:spPr>
            <a:xfrm rot="-2922755">
              <a:off x="4743698" y="2828689"/>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1271;p24">
              <a:extLst>
                <a:ext uri="{FF2B5EF4-FFF2-40B4-BE49-F238E27FC236}">
                  <a16:creationId xmlns:a16="http://schemas.microsoft.com/office/drawing/2014/main" id="{FCBF8D31-6866-C0DC-DE57-1E6637219BB9}"/>
                </a:ext>
              </a:extLst>
            </p:cNvPr>
            <p:cNvSpPr/>
            <p:nvPr/>
          </p:nvSpPr>
          <p:spPr>
            <a:xfrm rot="-2922755">
              <a:off x="4747236" y="285905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1272;p24">
              <a:extLst>
                <a:ext uri="{FF2B5EF4-FFF2-40B4-BE49-F238E27FC236}">
                  <a16:creationId xmlns:a16="http://schemas.microsoft.com/office/drawing/2014/main" id="{38408533-AFFE-A668-84AF-015E3D34634F}"/>
                </a:ext>
              </a:extLst>
            </p:cNvPr>
            <p:cNvSpPr/>
            <p:nvPr/>
          </p:nvSpPr>
          <p:spPr>
            <a:xfrm rot="-2922755">
              <a:off x="4749935" y="2889522"/>
              <a:ext cx="18661" cy="13934"/>
            </a:xfrm>
            <a:custGeom>
              <a:avLst/>
              <a:gdLst/>
              <a:ahLst/>
              <a:cxnLst/>
              <a:rect l="l" t="t" r="r" b="b"/>
              <a:pathLst>
                <a:path w="150" h="112" extrusionOk="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1273;p24">
              <a:extLst>
                <a:ext uri="{FF2B5EF4-FFF2-40B4-BE49-F238E27FC236}">
                  <a16:creationId xmlns:a16="http://schemas.microsoft.com/office/drawing/2014/main" id="{BF9FAE76-AC58-98B0-85A1-5EE94A912AE7}"/>
                </a:ext>
              </a:extLst>
            </p:cNvPr>
            <p:cNvSpPr/>
            <p:nvPr/>
          </p:nvSpPr>
          <p:spPr>
            <a:xfrm rot="-2922755">
              <a:off x="4816594" y="2476115"/>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1274;p24">
              <a:extLst>
                <a:ext uri="{FF2B5EF4-FFF2-40B4-BE49-F238E27FC236}">
                  <a16:creationId xmlns:a16="http://schemas.microsoft.com/office/drawing/2014/main" id="{D8F93FF3-B4AB-099C-9B79-B235ACBA6DC4}"/>
                </a:ext>
              </a:extLst>
            </p:cNvPr>
            <p:cNvSpPr/>
            <p:nvPr/>
          </p:nvSpPr>
          <p:spPr>
            <a:xfrm rot="-2922755">
              <a:off x="4865639" y="2953834"/>
              <a:ext cx="49266" cy="37572"/>
            </a:xfrm>
            <a:custGeom>
              <a:avLst/>
              <a:gdLst/>
              <a:ahLst/>
              <a:cxnLst/>
              <a:rect l="l" t="t" r="r" b="b"/>
              <a:pathLst>
                <a:path w="396" h="302" extrusionOk="0">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1275;p24">
              <a:extLst>
                <a:ext uri="{FF2B5EF4-FFF2-40B4-BE49-F238E27FC236}">
                  <a16:creationId xmlns:a16="http://schemas.microsoft.com/office/drawing/2014/main" id="{E3EC7739-C527-FF8C-A7D9-77E67B8CC338}"/>
                </a:ext>
              </a:extLst>
            </p:cNvPr>
            <p:cNvSpPr/>
            <p:nvPr/>
          </p:nvSpPr>
          <p:spPr>
            <a:xfrm rot="-2922755">
              <a:off x="4836975" y="2534821"/>
              <a:ext cx="18661" cy="13561"/>
            </a:xfrm>
            <a:custGeom>
              <a:avLst/>
              <a:gdLst/>
              <a:ahLst/>
              <a:cxnLst/>
              <a:rect l="l" t="t" r="r" b="b"/>
              <a:pathLst>
                <a:path w="150" h="109" extrusionOk="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1276;p24">
              <a:extLst>
                <a:ext uri="{FF2B5EF4-FFF2-40B4-BE49-F238E27FC236}">
                  <a16:creationId xmlns:a16="http://schemas.microsoft.com/office/drawing/2014/main" id="{70191800-A470-E330-0B46-6A2799B1A965}"/>
                </a:ext>
              </a:extLst>
            </p:cNvPr>
            <p:cNvSpPr/>
            <p:nvPr/>
          </p:nvSpPr>
          <p:spPr>
            <a:xfrm rot="-2922755">
              <a:off x="4841203" y="2569949"/>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1277;p24">
              <a:extLst>
                <a:ext uri="{FF2B5EF4-FFF2-40B4-BE49-F238E27FC236}">
                  <a16:creationId xmlns:a16="http://schemas.microsoft.com/office/drawing/2014/main" id="{639B92E2-8A48-DB67-7183-945D2E0D6895}"/>
                </a:ext>
              </a:extLst>
            </p:cNvPr>
            <p:cNvSpPr/>
            <p:nvPr/>
          </p:nvSpPr>
          <p:spPr>
            <a:xfrm rot="-2922755">
              <a:off x="4844420" y="2604618"/>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1278;p24">
              <a:extLst>
                <a:ext uri="{FF2B5EF4-FFF2-40B4-BE49-F238E27FC236}">
                  <a16:creationId xmlns:a16="http://schemas.microsoft.com/office/drawing/2014/main" id="{02691370-B15C-08BD-E03A-B4EC72813BBC}"/>
                </a:ext>
              </a:extLst>
            </p:cNvPr>
            <p:cNvSpPr/>
            <p:nvPr/>
          </p:nvSpPr>
          <p:spPr>
            <a:xfrm rot="-2922755">
              <a:off x="4847594" y="2639716"/>
              <a:ext cx="18786" cy="13436"/>
            </a:xfrm>
            <a:custGeom>
              <a:avLst/>
              <a:gdLst/>
              <a:ahLst/>
              <a:cxnLst/>
              <a:rect l="l" t="t" r="r" b="b"/>
              <a:pathLst>
                <a:path w="151" h="108" extrusionOk="0">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1279;p24">
              <a:extLst>
                <a:ext uri="{FF2B5EF4-FFF2-40B4-BE49-F238E27FC236}">
                  <a16:creationId xmlns:a16="http://schemas.microsoft.com/office/drawing/2014/main" id="{ED326413-4733-4EF8-D121-27D8FBE740AA}"/>
                </a:ext>
              </a:extLst>
            </p:cNvPr>
            <p:cNvSpPr/>
            <p:nvPr/>
          </p:nvSpPr>
          <p:spPr>
            <a:xfrm rot="-2922755">
              <a:off x="4851576" y="2674152"/>
              <a:ext cx="17791" cy="13934"/>
            </a:xfrm>
            <a:custGeom>
              <a:avLst/>
              <a:gdLst/>
              <a:ahLst/>
              <a:cxnLst/>
              <a:rect l="l" t="t" r="r" b="b"/>
              <a:pathLst>
                <a:path w="143" h="112" extrusionOk="0">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1280;p24">
              <a:extLst>
                <a:ext uri="{FF2B5EF4-FFF2-40B4-BE49-F238E27FC236}">
                  <a16:creationId xmlns:a16="http://schemas.microsoft.com/office/drawing/2014/main" id="{0D8ABE41-35E4-4D6C-90D7-60FEBED68352}"/>
                </a:ext>
              </a:extLst>
            </p:cNvPr>
            <p:cNvSpPr/>
            <p:nvPr/>
          </p:nvSpPr>
          <p:spPr>
            <a:xfrm rot="-2922755">
              <a:off x="4854797" y="2709228"/>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1281;p24">
              <a:extLst>
                <a:ext uri="{FF2B5EF4-FFF2-40B4-BE49-F238E27FC236}">
                  <a16:creationId xmlns:a16="http://schemas.microsoft.com/office/drawing/2014/main" id="{507B3CFF-8418-E5CB-F42C-8CA2528D88B7}"/>
                </a:ext>
              </a:extLst>
            </p:cNvPr>
            <p:cNvSpPr/>
            <p:nvPr/>
          </p:nvSpPr>
          <p:spPr>
            <a:xfrm rot="-2922755">
              <a:off x="4858779" y="274354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1282;p24">
              <a:extLst>
                <a:ext uri="{FF2B5EF4-FFF2-40B4-BE49-F238E27FC236}">
                  <a16:creationId xmlns:a16="http://schemas.microsoft.com/office/drawing/2014/main" id="{DF01A98F-E0EA-41C1-248C-D0A178597C9E}"/>
                </a:ext>
              </a:extLst>
            </p:cNvPr>
            <p:cNvSpPr/>
            <p:nvPr/>
          </p:nvSpPr>
          <p:spPr>
            <a:xfrm rot="-2922755">
              <a:off x="4862204" y="2779042"/>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1283;p24">
              <a:extLst>
                <a:ext uri="{FF2B5EF4-FFF2-40B4-BE49-F238E27FC236}">
                  <a16:creationId xmlns:a16="http://schemas.microsoft.com/office/drawing/2014/main" id="{67D29B44-0177-4057-6DDA-75525855F665}"/>
                </a:ext>
              </a:extLst>
            </p:cNvPr>
            <p:cNvSpPr/>
            <p:nvPr/>
          </p:nvSpPr>
          <p:spPr>
            <a:xfrm rot="-2922755">
              <a:off x="4865561" y="2814170"/>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1284;p24">
              <a:extLst>
                <a:ext uri="{FF2B5EF4-FFF2-40B4-BE49-F238E27FC236}">
                  <a16:creationId xmlns:a16="http://schemas.microsoft.com/office/drawing/2014/main" id="{559711F2-048F-96C9-A017-0CB1FA646143}"/>
                </a:ext>
              </a:extLst>
            </p:cNvPr>
            <p:cNvSpPr/>
            <p:nvPr/>
          </p:nvSpPr>
          <p:spPr>
            <a:xfrm rot="-2922755">
              <a:off x="4869454" y="2848533"/>
              <a:ext cx="17791" cy="13810"/>
            </a:xfrm>
            <a:custGeom>
              <a:avLst/>
              <a:gdLst/>
              <a:ahLst/>
              <a:cxnLst/>
              <a:rect l="l" t="t" r="r" b="b"/>
              <a:pathLst>
                <a:path w="143" h="111" extrusionOk="0">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1285;p24">
              <a:extLst>
                <a:ext uri="{FF2B5EF4-FFF2-40B4-BE49-F238E27FC236}">
                  <a16:creationId xmlns:a16="http://schemas.microsoft.com/office/drawing/2014/main" id="{15E56979-C15C-668B-E68B-A1DB5A9C18CC}"/>
                </a:ext>
              </a:extLst>
            </p:cNvPr>
            <p:cNvSpPr/>
            <p:nvPr/>
          </p:nvSpPr>
          <p:spPr>
            <a:xfrm rot="-2922755">
              <a:off x="4872675" y="2883610"/>
              <a:ext cx="18786" cy="13436"/>
            </a:xfrm>
            <a:custGeom>
              <a:avLst/>
              <a:gdLst/>
              <a:ahLst/>
              <a:cxnLst/>
              <a:rect l="l" t="t" r="r" b="b"/>
              <a:pathLst>
                <a:path w="151" h="108" extrusionOk="0">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1286;p24">
              <a:extLst>
                <a:ext uri="{FF2B5EF4-FFF2-40B4-BE49-F238E27FC236}">
                  <a16:creationId xmlns:a16="http://schemas.microsoft.com/office/drawing/2014/main" id="{F00508DE-6A1B-0028-C657-628D52AC2E70}"/>
                </a:ext>
              </a:extLst>
            </p:cNvPr>
            <p:cNvSpPr/>
            <p:nvPr/>
          </p:nvSpPr>
          <p:spPr>
            <a:xfrm rot="-2922755">
              <a:off x="4876704" y="291790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1287;p24">
              <a:extLst>
                <a:ext uri="{FF2B5EF4-FFF2-40B4-BE49-F238E27FC236}">
                  <a16:creationId xmlns:a16="http://schemas.microsoft.com/office/drawing/2014/main" id="{540F9C91-55F3-9EAA-C72F-BB36D2992D57}"/>
                </a:ext>
              </a:extLst>
            </p:cNvPr>
            <p:cNvSpPr/>
            <p:nvPr/>
          </p:nvSpPr>
          <p:spPr>
            <a:xfrm rot="-2922755">
              <a:off x="4958357" y="2455565"/>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1288;p24">
              <a:extLst>
                <a:ext uri="{FF2B5EF4-FFF2-40B4-BE49-F238E27FC236}">
                  <a16:creationId xmlns:a16="http://schemas.microsoft.com/office/drawing/2014/main" id="{74B2B939-80E0-A8E1-81E8-61AEE76BF52B}"/>
                </a:ext>
              </a:extLst>
            </p:cNvPr>
            <p:cNvSpPr/>
            <p:nvPr/>
          </p:nvSpPr>
          <p:spPr>
            <a:xfrm rot="-2922755">
              <a:off x="5007202" y="2990227"/>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1289;p24">
              <a:extLst>
                <a:ext uri="{FF2B5EF4-FFF2-40B4-BE49-F238E27FC236}">
                  <a16:creationId xmlns:a16="http://schemas.microsoft.com/office/drawing/2014/main" id="{8DB4A52E-CD30-CBAD-4D47-0DD1E2FCB200}"/>
                </a:ext>
              </a:extLst>
            </p:cNvPr>
            <p:cNvSpPr/>
            <p:nvPr/>
          </p:nvSpPr>
          <p:spPr>
            <a:xfrm rot="-2922755">
              <a:off x="4973212" y="2520768"/>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1290;p24">
              <a:extLst>
                <a:ext uri="{FF2B5EF4-FFF2-40B4-BE49-F238E27FC236}">
                  <a16:creationId xmlns:a16="http://schemas.microsoft.com/office/drawing/2014/main" id="{2F377D7D-0FEE-2870-8670-180462434A33}"/>
                </a:ext>
              </a:extLst>
            </p:cNvPr>
            <p:cNvSpPr/>
            <p:nvPr/>
          </p:nvSpPr>
          <p:spPr>
            <a:xfrm rot="-2922755">
              <a:off x="4977809" y="2559773"/>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1291;p24">
              <a:extLst>
                <a:ext uri="{FF2B5EF4-FFF2-40B4-BE49-F238E27FC236}">
                  <a16:creationId xmlns:a16="http://schemas.microsoft.com/office/drawing/2014/main" id="{9EDEEC89-F55D-5411-7320-9ED62AC28C5C}"/>
                </a:ext>
              </a:extLst>
            </p:cNvPr>
            <p:cNvSpPr/>
            <p:nvPr/>
          </p:nvSpPr>
          <p:spPr>
            <a:xfrm rot="-2922755">
              <a:off x="4981531" y="259876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1292;p24">
              <a:extLst>
                <a:ext uri="{FF2B5EF4-FFF2-40B4-BE49-F238E27FC236}">
                  <a16:creationId xmlns:a16="http://schemas.microsoft.com/office/drawing/2014/main" id="{D1673957-F95D-C791-FEF2-24823F87213D}"/>
                </a:ext>
              </a:extLst>
            </p:cNvPr>
            <p:cNvSpPr/>
            <p:nvPr/>
          </p:nvSpPr>
          <p:spPr>
            <a:xfrm rot="-2922755">
              <a:off x="4985861" y="2636909"/>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1293;p24">
              <a:extLst>
                <a:ext uri="{FF2B5EF4-FFF2-40B4-BE49-F238E27FC236}">
                  <a16:creationId xmlns:a16="http://schemas.microsoft.com/office/drawing/2014/main" id="{E8163331-DC89-AB6B-9E6F-9B992AEE1470}"/>
                </a:ext>
              </a:extLst>
            </p:cNvPr>
            <p:cNvSpPr/>
            <p:nvPr/>
          </p:nvSpPr>
          <p:spPr>
            <a:xfrm rot="-2922755">
              <a:off x="4989595" y="2676304"/>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1294;p24">
              <a:extLst>
                <a:ext uri="{FF2B5EF4-FFF2-40B4-BE49-F238E27FC236}">
                  <a16:creationId xmlns:a16="http://schemas.microsoft.com/office/drawing/2014/main" id="{9AAD096A-4772-3501-0CB2-FEE1B970BC72}"/>
                </a:ext>
              </a:extLst>
            </p:cNvPr>
            <p:cNvSpPr/>
            <p:nvPr/>
          </p:nvSpPr>
          <p:spPr>
            <a:xfrm rot="-2922755">
              <a:off x="4993181" y="2715372"/>
              <a:ext cx="18661" cy="13561"/>
            </a:xfrm>
            <a:custGeom>
              <a:avLst/>
              <a:gdLst/>
              <a:ahLst/>
              <a:cxnLst/>
              <a:rect l="l" t="t" r="r" b="b"/>
              <a:pathLst>
                <a:path w="150" h="109" extrusionOk="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1295;p24">
              <a:extLst>
                <a:ext uri="{FF2B5EF4-FFF2-40B4-BE49-F238E27FC236}">
                  <a16:creationId xmlns:a16="http://schemas.microsoft.com/office/drawing/2014/main" id="{B94D13E2-50F3-44CE-D719-D26243A8C21E}"/>
                </a:ext>
              </a:extLst>
            </p:cNvPr>
            <p:cNvSpPr/>
            <p:nvPr/>
          </p:nvSpPr>
          <p:spPr>
            <a:xfrm rot="-2922755">
              <a:off x="4997732" y="2754398"/>
              <a:ext cx="17791" cy="13436"/>
            </a:xfrm>
            <a:custGeom>
              <a:avLst/>
              <a:gdLst/>
              <a:ahLst/>
              <a:cxnLst/>
              <a:rect l="l" t="t" r="r" b="b"/>
              <a:pathLst>
                <a:path w="143" h="108" extrusionOk="0">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1296;p24">
              <a:extLst>
                <a:ext uri="{FF2B5EF4-FFF2-40B4-BE49-F238E27FC236}">
                  <a16:creationId xmlns:a16="http://schemas.microsoft.com/office/drawing/2014/main" id="{9828CC7B-09D6-86BD-9234-160AB6EC54AF}"/>
                </a:ext>
              </a:extLst>
            </p:cNvPr>
            <p:cNvSpPr/>
            <p:nvPr/>
          </p:nvSpPr>
          <p:spPr>
            <a:xfrm rot="-2922755">
              <a:off x="5001500" y="2793496"/>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1297;p24">
              <a:extLst>
                <a:ext uri="{FF2B5EF4-FFF2-40B4-BE49-F238E27FC236}">
                  <a16:creationId xmlns:a16="http://schemas.microsoft.com/office/drawing/2014/main" id="{6772F5AF-F2A7-8EA1-4C5F-7EB355B29EA5}"/>
                </a:ext>
              </a:extLst>
            </p:cNvPr>
            <p:cNvSpPr/>
            <p:nvPr/>
          </p:nvSpPr>
          <p:spPr>
            <a:xfrm rot="-2922755">
              <a:off x="5006076" y="2832454"/>
              <a:ext cx="17666" cy="13436"/>
            </a:xfrm>
            <a:custGeom>
              <a:avLst/>
              <a:gdLst/>
              <a:ahLst/>
              <a:cxnLst/>
              <a:rect l="l" t="t" r="r" b="b"/>
              <a:pathLst>
                <a:path w="142" h="108" extrusionOk="0">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1298;p24">
              <a:extLst>
                <a:ext uri="{FF2B5EF4-FFF2-40B4-BE49-F238E27FC236}">
                  <a16:creationId xmlns:a16="http://schemas.microsoft.com/office/drawing/2014/main" id="{E9D0549F-1C4D-DB9A-8193-D7C22F49B6D9}"/>
                </a:ext>
              </a:extLst>
            </p:cNvPr>
            <p:cNvSpPr/>
            <p:nvPr/>
          </p:nvSpPr>
          <p:spPr>
            <a:xfrm rot="-2922755">
              <a:off x="5009509" y="2871058"/>
              <a:ext cx="17791" cy="14058"/>
            </a:xfrm>
            <a:custGeom>
              <a:avLst/>
              <a:gdLst/>
              <a:ahLst/>
              <a:cxnLst/>
              <a:rect l="l" t="t" r="r" b="b"/>
              <a:pathLst>
                <a:path w="143" h="113" extrusionOk="0">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1299;p24">
              <a:extLst>
                <a:ext uri="{FF2B5EF4-FFF2-40B4-BE49-F238E27FC236}">
                  <a16:creationId xmlns:a16="http://schemas.microsoft.com/office/drawing/2014/main" id="{58F401C9-43B0-122D-78D6-4E3E54EB6258}"/>
                </a:ext>
              </a:extLst>
            </p:cNvPr>
            <p:cNvSpPr/>
            <p:nvPr/>
          </p:nvSpPr>
          <p:spPr>
            <a:xfrm rot="-2922755">
              <a:off x="5013027" y="2910101"/>
              <a:ext cx="18786" cy="13561"/>
            </a:xfrm>
            <a:custGeom>
              <a:avLst/>
              <a:gdLst/>
              <a:ahLst/>
              <a:cxnLst/>
              <a:rect l="l" t="t" r="r" b="b"/>
              <a:pathLst>
                <a:path w="151" h="109" extrusionOk="0">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1300;p24">
              <a:extLst>
                <a:ext uri="{FF2B5EF4-FFF2-40B4-BE49-F238E27FC236}">
                  <a16:creationId xmlns:a16="http://schemas.microsoft.com/office/drawing/2014/main" id="{B318EDDC-5A87-84B1-0F5A-D612CC7FDA7F}"/>
                </a:ext>
              </a:extLst>
            </p:cNvPr>
            <p:cNvSpPr/>
            <p:nvPr/>
          </p:nvSpPr>
          <p:spPr>
            <a:xfrm rot="-2922755">
              <a:off x="5017727" y="2949058"/>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1301;p24">
              <a:extLst>
                <a:ext uri="{FF2B5EF4-FFF2-40B4-BE49-F238E27FC236}">
                  <a16:creationId xmlns:a16="http://schemas.microsoft.com/office/drawing/2014/main" id="{EAF033DB-D2A4-7979-4655-6F8AAD1C5C8A}"/>
                </a:ext>
              </a:extLst>
            </p:cNvPr>
            <p:cNvSpPr/>
            <p:nvPr/>
          </p:nvSpPr>
          <p:spPr>
            <a:xfrm rot="-2922755">
              <a:off x="5109199" y="2438590"/>
              <a:ext cx="39935" cy="37697"/>
            </a:xfrm>
            <a:custGeom>
              <a:avLst/>
              <a:gdLst/>
              <a:ahLst/>
              <a:cxnLst/>
              <a:rect l="l" t="t" r="r" b="b"/>
              <a:pathLst>
                <a:path w="321" h="303" extrusionOk="0">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1302;p24">
              <a:extLst>
                <a:ext uri="{FF2B5EF4-FFF2-40B4-BE49-F238E27FC236}">
                  <a16:creationId xmlns:a16="http://schemas.microsoft.com/office/drawing/2014/main" id="{BCB94B2E-68E8-81FE-F1F1-52C46E6E2BEB}"/>
                </a:ext>
              </a:extLst>
            </p:cNvPr>
            <p:cNvSpPr/>
            <p:nvPr/>
          </p:nvSpPr>
          <p:spPr>
            <a:xfrm rot="-2922755">
              <a:off x="5169826" y="3029952"/>
              <a:ext cx="39811" cy="37075"/>
            </a:xfrm>
            <a:custGeom>
              <a:avLst/>
              <a:gdLst/>
              <a:ahLst/>
              <a:cxnLst/>
              <a:rect l="l" t="t" r="r" b="b"/>
              <a:pathLst>
                <a:path w="320" h="298" extrusionOk="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1303;p24">
              <a:extLst>
                <a:ext uri="{FF2B5EF4-FFF2-40B4-BE49-F238E27FC236}">
                  <a16:creationId xmlns:a16="http://schemas.microsoft.com/office/drawing/2014/main" id="{230E9080-0439-8D20-C131-16943037864D}"/>
                </a:ext>
              </a:extLst>
            </p:cNvPr>
            <p:cNvSpPr/>
            <p:nvPr/>
          </p:nvSpPr>
          <p:spPr>
            <a:xfrm rot="-2922755">
              <a:off x="5127912" y="2508583"/>
              <a:ext cx="14805" cy="13810"/>
            </a:xfrm>
            <a:custGeom>
              <a:avLst/>
              <a:gdLst/>
              <a:ahLst/>
              <a:cxnLst/>
              <a:rect l="l" t="t" r="r" b="b"/>
              <a:pathLst>
                <a:path w="119" h="111" extrusionOk="0">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1304;p24">
              <a:extLst>
                <a:ext uri="{FF2B5EF4-FFF2-40B4-BE49-F238E27FC236}">
                  <a16:creationId xmlns:a16="http://schemas.microsoft.com/office/drawing/2014/main" id="{4ACD9342-1C90-547E-0696-7E97CA1E773F}"/>
                </a:ext>
              </a:extLst>
            </p:cNvPr>
            <p:cNvSpPr/>
            <p:nvPr/>
          </p:nvSpPr>
          <p:spPr>
            <a:xfrm rot="-2922755">
              <a:off x="5132368" y="2552137"/>
              <a:ext cx="15054" cy="13561"/>
            </a:xfrm>
            <a:custGeom>
              <a:avLst/>
              <a:gdLst/>
              <a:ahLst/>
              <a:cxnLst/>
              <a:rect l="l" t="t" r="r" b="b"/>
              <a:pathLst>
                <a:path w="121" h="109" extrusionOk="0">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1305;p24">
              <a:extLst>
                <a:ext uri="{FF2B5EF4-FFF2-40B4-BE49-F238E27FC236}">
                  <a16:creationId xmlns:a16="http://schemas.microsoft.com/office/drawing/2014/main" id="{47546EAF-8ECB-174B-AD98-265223D0730D}"/>
                </a:ext>
              </a:extLst>
            </p:cNvPr>
            <p:cNvSpPr/>
            <p:nvPr/>
          </p:nvSpPr>
          <p:spPr>
            <a:xfrm rot="-2922755">
              <a:off x="5137331" y="2595133"/>
              <a:ext cx="14058" cy="13561"/>
            </a:xfrm>
            <a:custGeom>
              <a:avLst/>
              <a:gdLst/>
              <a:ahLst/>
              <a:cxnLst/>
              <a:rect l="l" t="t" r="r" b="b"/>
              <a:pathLst>
                <a:path w="113" h="109" extrusionOk="0">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1306;p24">
              <a:extLst>
                <a:ext uri="{FF2B5EF4-FFF2-40B4-BE49-F238E27FC236}">
                  <a16:creationId xmlns:a16="http://schemas.microsoft.com/office/drawing/2014/main" id="{DBE2890D-A5D0-0173-06A0-3ED6160E7BC4}"/>
                </a:ext>
              </a:extLst>
            </p:cNvPr>
            <p:cNvSpPr/>
            <p:nvPr/>
          </p:nvSpPr>
          <p:spPr>
            <a:xfrm rot="-2922755">
              <a:off x="5141298" y="2638004"/>
              <a:ext cx="15054" cy="13810"/>
            </a:xfrm>
            <a:custGeom>
              <a:avLst/>
              <a:gdLst/>
              <a:ahLst/>
              <a:cxnLst/>
              <a:rect l="l" t="t" r="r" b="b"/>
              <a:pathLst>
                <a:path w="121" h="111" extrusionOk="0">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1307;p24">
              <a:extLst>
                <a:ext uri="{FF2B5EF4-FFF2-40B4-BE49-F238E27FC236}">
                  <a16:creationId xmlns:a16="http://schemas.microsoft.com/office/drawing/2014/main" id="{E159EBF3-22CC-93A7-2331-CC5CD004CDD0}"/>
                </a:ext>
              </a:extLst>
            </p:cNvPr>
            <p:cNvSpPr/>
            <p:nvPr/>
          </p:nvSpPr>
          <p:spPr>
            <a:xfrm rot="-2922755">
              <a:off x="5146213" y="2681022"/>
              <a:ext cx="14058" cy="13685"/>
            </a:xfrm>
            <a:custGeom>
              <a:avLst/>
              <a:gdLst/>
              <a:ahLst/>
              <a:cxnLst/>
              <a:rect l="l" t="t" r="r" b="b"/>
              <a:pathLst>
                <a:path w="113" h="110" extrusionOk="0">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1308;p24">
              <a:extLst>
                <a:ext uri="{FF2B5EF4-FFF2-40B4-BE49-F238E27FC236}">
                  <a16:creationId xmlns:a16="http://schemas.microsoft.com/office/drawing/2014/main" id="{574FE074-A702-BBD1-A604-B61CBE0C147E}"/>
                </a:ext>
              </a:extLst>
            </p:cNvPr>
            <p:cNvSpPr/>
            <p:nvPr/>
          </p:nvSpPr>
          <p:spPr>
            <a:xfrm rot="-2922755">
              <a:off x="5150419" y="2724271"/>
              <a:ext cx="14680" cy="13436"/>
            </a:xfrm>
            <a:custGeom>
              <a:avLst/>
              <a:gdLst/>
              <a:ahLst/>
              <a:cxnLst/>
              <a:rect l="l" t="t" r="r" b="b"/>
              <a:pathLst>
                <a:path w="118" h="108" extrusionOk="0">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1309;p24">
              <a:extLst>
                <a:ext uri="{FF2B5EF4-FFF2-40B4-BE49-F238E27FC236}">
                  <a16:creationId xmlns:a16="http://schemas.microsoft.com/office/drawing/2014/main" id="{DCAEE8D5-CD2B-7B22-4A1B-E191F95D40CC}"/>
                </a:ext>
              </a:extLst>
            </p:cNvPr>
            <p:cNvSpPr/>
            <p:nvPr/>
          </p:nvSpPr>
          <p:spPr>
            <a:xfrm rot="-2922755">
              <a:off x="5154399" y="2767419"/>
              <a:ext cx="15054" cy="13436"/>
            </a:xfrm>
            <a:custGeom>
              <a:avLst/>
              <a:gdLst/>
              <a:ahLst/>
              <a:cxnLst/>
              <a:rect l="l" t="t" r="r" b="b"/>
              <a:pathLst>
                <a:path w="121" h="108" extrusionOk="0">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1310;p24">
              <a:extLst>
                <a:ext uri="{FF2B5EF4-FFF2-40B4-BE49-F238E27FC236}">
                  <a16:creationId xmlns:a16="http://schemas.microsoft.com/office/drawing/2014/main" id="{23600ABC-331E-E0A9-97C7-BF02780ABB06}"/>
                </a:ext>
              </a:extLst>
            </p:cNvPr>
            <p:cNvSpPr/>
            <p:nvPr/>
          </p:nvSpPr>
          <p:spPr>
            <a:xfrm rot="-2922755">
              <a:off x="5159361" y="2810415"/>
              <a:ext cx="14058" cy="13436"/>
            </a:xfrm>
            <a:custGeom>
              <a:avLst/>
              <a:gdLst/>
              <a:ahLst/>
              <a:cxnLst/>
              <a:rect l="l" t="t" r="r" b="b"/>
              <a:pathLst>
                <a:path w="113" h="108" extrusionOk="0">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1311;p24">
              <a:extLst>
                <a:ext uri="{FF2B5EF4-FFF2-40B4-BE49-F238E27FC236}">
                  <a16:creationId xmlns:a16="http://schemas.microsoft.com/office/drawing/2014/main" id="{19C64D4A-90F8-4D7C-D9C5-F9AD7B2099E9}"/>
                </a:ext>
              </a:extLst>
            </p:cNvPr>
            <p:cNvSpPr/>
            <p:nvPr/>
          </p:nvSpPr>
          <p:spPr>
            <a:xfrm rot="-2922755">
              <a:off x="5163277" y="2853422"/>
              <a:ext cx="14805" cy="13436"/>
            </a:xfrm>
            <a:custGeom>
              <a:avLst/>
              <a:gdLst/>
              <a:ahLst/>
              <a:cxnLst/>
              <a:rect l="l" t="t" r="r" b="b"/>
              <a:pathLst>
                <a:path w="119" h="108" extrusionOk="0">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1312;p24">
              <a:extLst>
                <a:ext uri="{FF2B5EF4-FFF2-40B4-BE49-F238E27FC236}">
                  <a16:creationId xmlns:a16="http://schemas.microsoft.com/office/drawing/2014/main" id="{5F8A99CB-70E8-871A-160B-B16C838B25D7}"/>
                </a:ext>
              </a:extLst>
            </p:cNvPr>
            <p:cNvSpPr/>
            <p:nvPr/>
          </p:nvSpPr>
          <p:spPr>
            <a:xfrm rot="-2922755">
              <a:off x="5168316" y="2896214"/>
              <a:ext cx="14183" cy="13810"/>
            </a:xfrm>
            <a:custGeom>
              <a:avLst/>
              <a:gdLst/>
              <a:ahLst/>
              <a:cxnLst/>
              <a:rect l="l" t="t" r="r" b="b"/>
              <a:pathLst>
                <a:path w="114" h="111" extrusionOk="0">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1313;p24">
              <a:extLst>
                <a:ext uri="{FF2B5EF4-FFF2-40B4-BE49-F238E27FC236}">
                  <a16:creationId xmlns:a16="http://schemas.microsoft.com/office/drawing/2014/main" id="{F851D4A7-81D8-97DD-0626-F80F79725A52}"/>
                </a:ext>
              </a:extLst>
            </p:cNvPr>
            <p:cNvSpPr/>
            <p:nvPr/>
          </p:nvSpPr>
          <p:spPr>
            <a:xfrm rot="-2922755">
              <a:off x="5172403" y="2939201"/>
              <a:ext cx="14680" cy="13934"/>
            </a:xfrm>
            <a:custGeom>
              <a:avLst/>
              <a:gdLst/>
              <a:ahLst/>
              <a:cxnLst/>
              <a:rect l="l" t="t" r="r" b="b"/>
              <a:pathLst>
                <a:path w="118" h="112" extrusionOk="0">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1314;p24">
              <a:extLst>
                <a:ext uri="{FF2B5EF4-FFF2-40B4-BE49-F238E27FC236}">
                  <a16:creationId xmlns:a16="http://schemas.microsoft.com/office/drawing/2014/main" id="{56E1134D-EF9A-AD1D-B8A2-4FD9C5517922}"/>
                </a:ext>
              </a:extLst>
            </p:cNvPr>
            <p:cNvSpPr/>
            <p:nvPr/>
          </p:nvSpPr>
          <p:spPr>
            <a:xfrm rot="-2922755">
              <a:off x="5176429" y="2982452"/>
              <a:ext cx="15054" cy="13810"/>
            </a:xfrm>
            <a:custGeom>
              <a:avLst/>
              <a:gdLst/>
              <a:ahLst/>
              <a:cxnLst/>
              <a:rect l="l" t="t" r="r" b="b"/>
              <a:pathLst>
                <a:path w="121" h="111" extrusionOk="0">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1315;p24">
              <a:extLst>
                <a:ext uri="{FF2B5EF4-FFF2-40B4-BE49-F238E27FC236}">
                  <a16:creationId xmlns:a16="http://schemas.microsoft.com/office/drawing/2014/main" id="{51731F72-2600-56AA-4570-4D87553A76A3}"/>
                </a:ext>
              </a:extLst>
            </p:cNvPr>
            <p:cNvSpPr/>
            <p:nvPr/>
          </p:nvSpPr>
          <p:spPr>
            <a:xfrm rot="-2922755">
              <a:off x="5319547" y="3040136"/>
              <a:ext cx="49266" cy="36950"/>
            </a:xfrm>
            <a:custGeom>
              <a:avLst/>
              <a:gdLst/>
              <a:ahLst/>
              <a:cxnLst/>
              <a:rect l="l" t="t" r="r" b="b"/>
              <a:pathLst>
                <a:path w="396" h="297" extrusionOk="0">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1316;p24">
              <a:extLst>
                <a:ext uri="{FF2B5EF4-FFF2-40B4-BE49-F238E27FC236}">
                  <a16:creationId xmlns:a16="http://schemas.microsoft.com/office/drawing/2014/main" id="{4BC6865D-8104-05B0-170F-ECE5B3967738}"/>
                </a:ext>
              </a:extLst>
            </p:cNvPr>
            <p:cNvSpPr/>
            <p:nvPr/>
          </p:nvSpPr>
          <p:spPr>
            <a:xfrm rot="-2922755">
              <a:off x="5258581" y="2449301"/>
              <a:ext cx="50137" cy="37572"/>
            </a:xfrm>
            <a:custGeom>
              <a:avLst/>
              <a:gdLst/>
              <a:ahLst/>
              <a:cxnLst/>
              <a:rect l="l" t="t" r="r" b="b"/>
              <a:pathLst>
                <a:path w="403" h="302" extrusionOk="0">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1317;p24">
              <a:extLst>
                <a:ext uri="{FF2B5EF4-FFF2-40B4-BE49-F238E27FC236}">
                  <a16:creationId xmlns:a16="http://schemas.microsoft.com/office/drawing/2014/main" id="{CBE76A02-24C0-5810-C4A9-4A89D6E55FE9}"/>
                </a:ext>
              </a:extLst>
            </p:cNvPr>
            <p:cNvSpPr/>
            <p:nvPr/>
          </p:nvSpPr>
          <p:spPr>
            <a:xfrm rot="-2922755">
              <a:off x="5329389" y="2993346"/>
              <a:ext cx="17666" cy="13436"/>
            </a:xfrm>
            <a:custGeom>
              <a:avLst/>
              <a:gdLst/>
              <a:ahLst/>
              <a:cxnLst/>
              <a:rect l="l" t="t" r="r" b="b"/>
              <a:pathLst>
                <a:path w="142" h="108" extrusionOk="0">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1318;p24">
              <a:extLst>
                <a:ext uri="{FF2B5EF4-FFF2-40B4-BE49-F238E27FC236}">
                  <a16:creationId xmlns:a16="http://schemas.microsoft.com/office/drawing/2014/main" id="{46A942E4-A82E-63CF-B3AD-C6D9B266C48A}"/>
                </a:ext>
              </a:extLst>
            </p:cNvPr>
            <p:cNvSpPr/>
            <p:nvPr/>
          </p:nvSpPr>
          <p:spPr>
            <a:xfrm rot="-2922755">
              <a:off x="5324242" y="2950490"/>
              <a:ext cx="18786" cy="13436"/>
            </a:xfrm>
            <a:custGeom>
              <a:avLst/>
              <a:gdLst/>
              <a:ahLst/>
              <a:cxnLst/>
              <a:rect l="l" t="t" r="r" b="b"/>
              <a:pathLst>
                <a:path w="151" h="108" extrusionOk="0">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1319;p24">
              <a:extLst>
                <a:ext uri="{FF2B5EF4-FFF2-40B4-BE49-F238E27FC236}">
                  <a16:creationId xmlns:a16="http://schemas.microsoft.com/office/drawing/2014/main" id="{3195AF99-B0AC-7804-2234-DB6C7DF02A3A}"/>
                </a:ext>
              </a:extLst>
            </p:cNvPr>
            <p:cNvSpPr/>
            <p:nvPr/>
          </p:nvSpPr>
          <p:spPr>
            <a:xfrm rot="-2922755">
              <a:off x="5320321" y="2907597"/>
              <a:ext cx="17791" cy="13312"/>
            </a:xfrm>
            <a:custGeom>
              <a:avLst/>
              <a:gdLst/>
              <a:ahLst/>
              <a:cxnLst/>
              <a:rect l="l" t="t" r="r" b="b"/>
              <a:pathLst>
                <a:path w="143" h="107" extrusionOk="0">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1320;p24">
              <a:extLst>
                <a:ext uri="{FF2B5EF4-FFF2-40B4-BE49-F238E27FC236}">
                  <a16:creationId xmlns:a16="http://schemas.microsoft.com/office/drawing/2014/main" id="{0ACE8487-649F-6966-C639-C2E5D1E841F7}"/>
                </a:ext>
              </a:extLst>
            </p:cNvPr>
            <p:cNvSpPr/>
            <p:nvPr/>
          </p:nvSpPr>
          <p:spPr>
            <a:xfrm rot="-2922755">
              <a:off x="5316232" y="2864206"/>
              <a:ext cx="17791" cy="13436"/>
            </a:xfrm>
            <a:custGeom>
              <a:avLst/>
              <a:gdLst/>
              <a:ahLst/>
              <a:cxnLst/>
              <a:rect l="l" t="t" r="r" b="b"/>
              <a:pathLst>
                <a:path w="143" h="108" extrusionOk="0">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1321;p24">
              <a:extLst>
                <a:ext uri="{FF2B5EF4-FFF2-40B4-BE49-F238E27FC236}">
                  <a16:creationId xmlns:a16="http://schemas.microsoft.com/office/drawing/2014/main" id="{5C2A7BD9-2E2E-00CE-588A-8D6ED5624B19}"/>
                </a:ext>
              </a:extLst>
            </p:cNvPr>
            <p:cNvSpPr/>
            <p:nvPr/>
          </p:nvSpPr>
          <p:spPr>
            <a:xfrm rot="-2922755">
              <a:off x="5311291" y="2821257"/>
              <a:ext cx="18661" cy="13436"/>
            </a:xfrm>
            <a:custGeom>
              <a:avLst/>
              <a:gdLst/>
              <a:ahLst/>
              <a:cxnLst/>
              <a:rect l="l" t="t" r="r" b="b"/>
              <a:pathLst>
                <a:path w="150" h="108" extrusionOk="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1322;p24">
              <a:extLst>
                <a:ext uri="{FF2B5EF4-FFF2-40B4-BE49-F238E27FC236}">
                  <a16:creationId xmlns:a16="http://schemas.microsoft.com/office/drawing/2014/main" id="{929047C2-7FCC-C6CE-BA48-5B497ADD9626}"/>
                </a:ext>
              </a:extLst>
            </p:cNvPr>
            <p:cNvSpPr/>
            <p:nvPr/>
          </p:nvSpPr>
          <p:spPr>
            <a:xfrm rot="-2922755">
              <a:off x="5307267" y="2778286"/>
              <a:ext cx="17791" cy="13561"/>
            </a:xfrm>
            <a:custGeom>
              <a:avLst/>
              <a:gdLst/>
              <a:ahLst/>
              <a:cxnLst/>
              <a:rect l="l" t="t" r="r" b="b"/>
              <a:pathLst>
                <a:path w="143" h="109" extrusionOk="0">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1323;p24">
              <a:extLst>
                <a:ext uri="{FF2B5EF4-FFF2-40B4-BE49-F238E27FC236}">
                  <a16:creationId xmlns:a16="http://schemas.microsoft.com/office/drawing/2014/main" id="{D88FF2B4-3DEC-3BEF-2E96-8472DB720BCD}"/>
                </a:ext>
              </a:extLst>
            </p:cNvPr>
            <p:cNvSpPr/>
            <p:nvPr/>
          </p:nvSpPr>
          <p:spPr>
            <a:xfrm rot="-2922755">
              <a:off x="5302351" y="2735393"/>
              <a:ext cx="18786" cy="13436"/>
            </a:xfrm>
            <a:custGeom>
              <a:avLst/>
              <a:gdLst/>
              <a:ahLst/>
              <a:cxnLst/>
              <a:rect l="l" t="t" r="r" b="b"/>
              <a:pathLst>
                <a:path w="151" h="108" extrusionOk="0">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1324;p24">
              <a:extLst>
                <a:ext uri="{FF2B5EF4-FFF2-40B4-BE49-F238E27FC236}">
                  <a16:creationId xmlns:a16="http://schemas.microsoft.com/office/drawing/2014/main" id="{744D9660-0544-9F82-0B0E-DCFDF9AFD19D}"/>
                </a:ext>
              </a:extLst>
            </p:cNvPr>
            <p:cNvSpPr/>
            <p:nvPr/>
          </p:nvSpPr>
          <p:spPr>
            <a:xfrm rot="-2922755">
              <a:off x="5298431" y="2692376"/>
              <a:ext cx="17791" cy="13561"/>
            </a:xfrm>
            <a:custGeom>
              <a:avLst/>
              <a:gdLst/>
              <a:ahLst/>
              <a:cxnLst/>
              <a:rect l="l" t="t" r="r" b="b"/>
              <a:pathLst>
                <a:path w="143" h="109" extrusionOk="0">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1325;p24">
              <a:extLst>
                <a:ext uri="{FF2B5EF4-FFF2-40B4-BE49-F238E27FC236}">
                  <a16:creationId xmlns:a16="http://schemas.microsoft.com/office/drawing/2014/main" id="{4CD778B0-199F-30E8-3FA5-CA54790BA3DB}"/>
                </a:ext>
              </a:extLst>
            </p:cNvPr>
            <p:cNvSpPr/>
            <p:nvPr/>
          </p:nvSpPr>
          <p:spPr>
            <a:xfrm rot="-2922755">
              <a:off x="5294119" y="2648893"/>
              <a:ext cx="17791" cy="13810"/>
            </a:xfrm>
            <a:custGeom>
              <a:avLst/>
              <a:gdLst/>
              <a:ahLst/>
              <a:cxnLst/>
              <a:rect l="l" t="t" r="r" b="b"/>
              <a:pathLst>
                <a:path w="143" h="111" extrusionOk="0">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1326;p24">
              <a:extLst>
                <a:ext uri="{FF2B5EF4-FFF2-40B4-BE49-F238E27FC236}">
                  <a16:creationId xmlns:a16="http://schemas.microsoft.com/office/drawing/2014/main" id="{072EFAD3-9597-ED9D-2FCB-71C66BEAECC0}"/>
                </a:ext>
              </a:extLst>
            </p:cNvPr>
            <p:cNvSpPr/>
            <p:nvPr/>
          </p:nvSpPr>
          <p:spPr>
            <a:xfrm rot="-2922755">
              <a:off x="5289204" y="2605876"/>
              <a:ext cx="18786" cy="13934"/>
            </a:xfrm>
            <a:custGeom>
              <a:avLst/>
              <a:gdLst/>
              <a:ahLst/>
              <a:cxnLst/>
              <a:rect l="l" t="t" r="r" b="b"/>
              <a:pathLst>
                <a:path w="151" h="112" extrusionOk="0">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1327;p24">
              <a:extLst>
                <a:ext uri="{FF2B5EF4-FFF2-40B4-BE49-F238E27FC236}">
                  <a16:creationId xmlns:a16="http://schemas.microsoft.com/office/drawing/2014/main" id="{62FE4D9A-D10C-B577-1A09-B986356BFC56}"/>
                </a:ext>
              </a:extLst>
            </p:cNvPr>
            <p:cNvSpPr/>
            <p:nvPr/>
          </p:nvSpPr>
          <p:spPr>
            <a:xfrm rot="-2922755">
              <a:off x="5285237" y="2562880"/>
              <a:ext cx="17791" cy="13934"/>
            </a:xfrm>
            <a:custGeom>
              <a:avLst/>
              <a:gdLst/>
              <a:ahLst/>
              <a:cxnLst/>
              <a:rect l="l" t="t" r="r" b="b"/>
              <a:pathLst>
                <a:path w="143" h="112" extrusionOk="0">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1328;p24">
              <a:extLst>
                <a:ext uri="{FF2B5EF4-FFF2-40B4-BE49-F238E27FC236}">
                  <a16:creationId xmlns:a16="http://schemas.microsoft.com/office/drawing/2014/main" id="{841CA5E4-0E4F-308E-3A5A-53EAB1DB77DA}"/>
                </a:ext>
              </a:extLst>
            </p:cNvPr>
            <p:cNvSpPr/>
            <p:nvPr/>
          </p:nvSpPr>
          <p:spPr>
            <a:xfrm rot="-2922755">
              <a:off x="5280228" y="2519656"/>
              <a:ext cx="18786" cy="14307"/>
            </a:xfrm>
            <a:custGeom>
              <a:avLst/>
              <a:gdLst/>
              <a:ahLst/>
              <a:cxnLst/>
              <a:rect l="l" t="t" r="r" b="b"/>
              <a:pathLst>
                <a:path w="151" h="115" extrusionOk="0">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1329;p24">
              <a:extLst>
                <a:ext uri="{FF2B5EF4-FFF2-40B4-BE49-F238E27FC236}">
                  <a16:creationId xmlns:a16="http://schemas.microsoft.com/office/drawing/2014/main" id="{22E7944E-F131-7B21-08EE-D70293E01096}"/>
                </a:ext>
              </a:extLst>
            </p:cNvPr>
            <p:cNvSpPr/>
            <p:nvPr/>
          </p:nvSpPr>
          <p:spPr>
            <a:xfrm rot="-2922755">
              <a:off x="5467222" y="3022371"/>
              <a:ext cx="49266" cy="37448"/>
            </a:xfrm>
            <a:custGeom>
              <a:avLst/>
              <a:gdLst/>
              <a:ahLst/>
              <a:cxnLst/>
              <a:rect l="l" t="t" r="r" b="b"/>
              <a:pathLst>
                <a:path w="396" h="301" extrusionOk="0">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1330;p24">
              <a:extLst>
                <a:ext uri="{FF2B5EF4-FFF2-40B4-BE49-F238E27FC236}">
                  <a16:creationId xmlns:a16="http://schemas.microsoft.com/office/drawing/2014/main" id="{716456DE-661F-BD40-C27D-DC09C266C570}"/>
                </a:ext>
              </a:extLst>
            </p:cNvPr>
            <p:cNvSpPr/>
            <p:nvPr/>
          </p:nvSpPr>
          <p:spPr>
            <a:xfrm rot="-2922755">
              <a:off x="5411987" y="2487786"/>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1331;p24">
              <a:extLst>
                <a:ext uri="{FF2B5EF4-FFF2-40B4-BE49-F238E27FC236}">
                  <a16:creationId xmlns:a16="http://schemas.microsoft.com/office/drawing/2014/main" id="{3EA6C2F5-CF65-2E36-7215-2D8D2C00D1DA}"/>
                </a:ext>
              </a:extLst>
            </p:cNvPr>
            <p:cNvSpPr/>
            <p:nvPr/>
          </p:nvSpPr>
          <p:spPr>
            <a:xfrm rot="-2922755">
              <a:off x="5477686" y="2981343"/>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1332;p24">
              <a:extLst>
                <a:ext uri="{FF2B5EF4-FFF2-40B4-BE49-F238E27FC236}">
                  <a16:creationId xmlns:a16="http://schemas.microsoft.com/office/drawing/2014/main" id="{43FC628A-EA7E-7BF4-BB23-E25D31084BFD}"/>
                </a:ext>
              </a:extLst>
            </p:cNvPr>
            <p:cNvSpPr/>
            <p:nvPr/>
          </p:nvSpPr>
          <p:spPr>
            <a:xfrm rot="-2922755">
              <a:off x="5473094" y="2942348"/>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1333;p24">
              <a:extLst>
                <a:ext uri="{FF2B5EF4-FFF2-40B4-BE49-F238E27FC236}">
                  <a16:creationId xmlns:a16="http://schemas.microsoft.com/office/drawing/2014/main" id="{089722A3-40B0-B5BD-3F93-A9DC7CECE6F4}"/>
                </a:ext>
              </a:extLst>
            </p:cNvPr>
            <p:cNvSpPr/>
            <p:nvPr/>
          </p:nvSpPr>
          <p:spPr>
            <a:xfrm rot="-2922755">
              <a:off x="5469435" y="2903369"/>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1334;p24">
              <a:extLst>
                <a:ext uri="{FF2B5EF4-FFF2-40B4-BE49-F238E27FC236}">
                  <a16:creationId xmlns:a16="http://schemas.microsoft.com/office/drawing/2014/main" id="{1152390D-3FC7-30A6-1A0E-A824E1DB624F}"/>
                </a:ext>
              </a:extLst>
            </p:cNvPr>
            <p:cNvSpPr/>
            <p:nvPr/>
          </p:nvSpPr>
          <p:spPr>
            <a:xfrm rot="-2922755">
              <a:off x="5465701" y="2863850"/>
              <a:ext cx="17791" cy="14058"/>
            </a:xfrm>
            <a:custGeom>
              <a:avLst/>
              <a:gdLst/>
              <a:ahLst/>
              <a:cxnLst/>
              <a:rect l="l" t="t" r="r" b="b"/>
              <a:pathLst>
                <a:path w="143" h="113" extrusionOk="0">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1335;p24">
              <a:extLst>
                <a:ext uri="{FF2B5EF4-FFF2-40B4-BE49-F238E27FC236}">
                  <a16:creationId xmlns:a16="http://schemas.microsoft.com/office/drawing/2014/main" id="{A909A586-21BF-DD76-1EB1-99A7C4971AEE}"/>
                </a:ext>
              </a:extLst>
            </p:cNvPr>
            <p:cNvSpPr/>
            <p:nvPr/>
          </p:nvSpPr>
          <p:spPr>
            <a:xfrm rot="-2922755">
              <a:off x="5461245" y="2824782"/>
              <a:ext cx="18661" cy="14432"/>
            </a:xfrm>
            <a:custGeom>
              <a:avLst/>
              <a:gdLst/>
              <a:ahLst/>
              <a:cxnLst/>
              <a:rect l="l" t="t" r="r" b="b"/>
              <a:pathLst>
                <a:path w="150" h="116" extrusionOk="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1336;p24">
              <a:extLst>
                <a:ext uri="{FF2B5EF4-FFF2-40B4-BE49-F238E27FC236}">
                  <a16:creationId xmlns:a16="http://schemas.microsoft.com/office/drawing/2014/main" id="{2DF4749E-DA6A-F44E-8A60-670E94BFE8C6}"/>
                </a:ext>
              </a:extLst>
            </p:cNvPr>
            <p:cNvSpPr/>
            <p:nvPr/>
          </p:nvSpPr>
          <p:spPr>
            <a:xfrm rot="-2922755">
              <a:off x="5457841" y="2786615"/>
              <a:ext cx="17542" cy="13436"/>
            </a:xfrm>
            <a:custGeom>
              <a:avLst/>
              <a:gdLst/>
              <a:ahLst/>
              <a:cxnLst/>
              <a:rect l="l" t="t" r="r" b="b"/>
              <a:pathLst>
                <a:path w="141" h="108" extrusionOk="0">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1337;p24">
              <a:extLst>
                <a:ext uri="{FF2B5EF4-FFF2-40B4-BE49-F238E27FC236}">
                  <a16:creationId xmlns:a16="http://schemas.microsoft.com/office/drawing/2014/main" id="{5E924A58-A0B7-B846-9DF4-6C88B48AC625}"/>
                </a:ext>
              </a:extLst>
            </p:cNvPr>
            <p:cNvSpPr/>
            <p:nvPr/>
          </p:nvSpPr>
          <p:spPr>
            <a:xfrm rot="-2922755">
              <a:off x="5453145" y="274766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1338;p24">
              <a:extLst>
                <a:ext uri="{FF2B5EF4-FFF2-40B4-BE49-F238E27FC236}">
                  <a16:creationId xmlns:a16="http://schemas.microsoft.com/office/drawing/2014/main" id="{AD3C8E46-8E44-AB0C-D427-D3D09C96340F}"/>
                </a:ext>
              </a:extLst>
            </p:cNvPr>
            <p:cNvSpPr/>
            <p:nvPr/>
          </p:nvSpPr>
          <p:spPr>
            <a:xfrm rot="-2922755">
              <a:off x="5449466" y="2708641"/>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1339;p24">
              <a:extLst>
                <a:ext uri="{FF2B5EF4-FFF2-40B4-BE49-F238E27FC236}">
                  <a16:creationId xmlns:a16="http://schemas.microsoft.com/office/drawing/2014/main" id="{B8428FF9-D0E0-021F-7BE8-38B01280CF57}"/>
                </a:ext>
              </a:extLst>
            </p:cNvPr>
            <p:cNvSpPr/>
            <p:nvPr/>
          </p:nvSpPr>
          <p:spPr>
            <a:xfrm rot="-2922755">
              <a:off x="5445591" y="2669309"/>
              <a:ext cx="17915" cy="13436"/>
            </a:xfrm>
            <a:custGeom>
              <a:avLst/>
              <a:gdLst/>
              <a:ahLst/>
              <a:cxnLst/>
              <a:rect l="l" t="t" r="r" b="b"/>
              <a:pathLst>
                <a:path w="144" h="108" extrusionOk="0">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1340;p24">
              <a:extLst>
                <a:ext uri="{FF2B5EF4-FFF2-40B4-BE49-F238E27FC236}">
                  <a16:creationId xmlns:a16="http://schemas.microsoft.com/office/drawing/2014/main" id="{3BDA2F8F-15CD-EF29-D281-D3E63AF463B5}"/>
                </a:ext>
              </a:extLst>
            </p:cNvPr>
            <p:cNvSpPr/>
            <p:nvPr/>
          </p:nvSpPr>
          <p:spPr>
            <a:xfrm rot="-2922755">
              <a:off x="5441181" y="2630220"/>
              <a:ext cx="18786" cy="13934"/>
            </a:xfrm>
            <a:custGeom>
              <a:avLst/>
              <a:gdLst/>
              <a:ahLst/>
              <a:cxnLst/>
              <a:rect l="l" t="t" r="r" b="b"/>
              <a:pathLst>
                <a:path w="151" h="112" extrusionOk="0">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1341;p24">
              <a:extLst>
                <a:ext uri="{FF2B5EF4-FFF2-40B4-BE49-F238E27FC236}">
                  <a16:creationId xmlns:a16="http://schemas.microsoft.com/office/drawing/2014/main" id="{22A4702D-4AA4-F3A2-8BC3-5C4C9BA067F5}"/>
                </a:ext>
              </a:extLst>
            </p:cNvPr>
            <p:cNvSpPr/>
            <p:nvPr/>
          </p:nvSpPr>
          <p:spPr>
            <a:xfrm rot="-2922755">
              <a:off x="5437918" y="2591865"/>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1342;p24">
              <a:extLst>
                <a:ext uri="{FF2B5EF4-FFF2-40B4-BE49-F238E27FC236}">
                  <a16:creationId xmlns:a16="http://schemas.microsoft.com/office/drawing/2014/main" id="{F94CC3A1-CF5B-F2DC-2A0E-C887392CFCDE}"/>
                </a:ext>
              </a:extLst>
            </p:cNvPr>
            <p:cNvSpPr/>
            <p:nvPr/>
          </p:nvSpPr>
          <p:spPr>
            <a:xfrm rot="-2922755">
              <a:off x="5433342" y="2552907"/>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1343;p24">
              <a:extLst>
                <a:ext uri="{FF2B5EF4-FFF2-40B4-BE49-F238E27FC236}">
                  <a16:creationId xmlns:a16="http://schemas.microsoft.com/office/drawing/2014/main" id="{DB66AB24-2604-EAC5-C0EC-2B210633B5FB}"/>
                </a:ext>
              </a:extLst>
            </p:cNvPr>
            <p:cNvSpPr/>
            <p:nvPr/>
          </p:nvSpPr>
          <p:spPr>
            <a:xfrm rot="-2922755">
              <a:off x="5598286" y="3002407"/>
              <a:ext cx="50137" cy="36950"/>
            </a:xfrm>
            <a:custGeom>
              <a:avLst/>
              <a:gdLst/>
              <a:ahLst/>
              <a:cxnLst/>
              <a:rect l="l" t="t" r="r" b="b"/>
              <a:pathLst>
                <a:path w="403" h="297" extrusionOk="0">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1344;p24">
              <a:extLst>
                <a:ext uri="{FF2B5EF4-FFF2-40B4-BE49-F238E27FC236}">
                  <a16:creationId xmlns:a16="http://schemas.microsoft.com/office/drawing/2014/main" id="{37D1125D-2292-872F-35BC-AF9AD3102372}"/>
                </a:ext>
              </a:extLst>
            </p:cNvPr>
            <p:cNvSpPr/>
            <p:nvPr/>
          </p:nvSpPr>
          <p:spPr>
            <a:xfrm rot="-2922755">
              <a:off x="5549724" y="2523305"/>
              <a:ext cx="49515" cy="37572"/>
            </a:xfrm>
            <a:custGeom>
              <a:avLst/>
              <a:gdLst/>
              <a:ahLst/>
              <a:cxnLst/>
              <a:rect l="l" t="t" r="r" b="b"/>
              <a:pathLst>
                <a:path w="398" h="302" extrusionOk="0">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1345;p24">
              <a:extLst>
                <a:ext uri="{FF2B5EF4-FFF2-40B4-BE49-F238E27FC236}">
                  <a16:creationId xmlns:a16="http://schemas.microsoft.com/office/drawing/2014/main" id="{90B4E1CB-EC38-62FB-1C04-7B230146A338}"/>
                </a:ext>
              </a:extLst>
            </p:cNvPr>
            <p:cNvSpPr/>
            <p:nvPr/>
          </p:nvSpPr>
          <p:spPr>
            <a:xfrm rot="-2922755">
              <a:off x="5609283" y="2966446"/>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1346;p24">
              <a:extLst>
                <a:ext uri="{FF2B5EF4-FFF2-40B4-BE49-F238E27FC236}">
                  <a16:creationId xmlns:a16="http://schemas.microsoft.com/office/drawing/2014/main" id="{E33463AF-B4BB-49B5-C349-043F93515FC3}"/>
                </a:ext>
              </a:extLst>
            </p:cNvPr>
            <p:cNvSpPr/>
            <p:nvPr/>
          </p:nvSpPr>
          <p:spPr>
            <a:xfrm rot="-2922755">
              <a:off x="5606063" y="2931370"/>
              <a:ext cx="17791" cy="13934"/>
            </a:xfrm>
            <a:custGeom>
              <a:avLst/>
              <a:gdLst/>
              <a:ahLst/>
              <a:cxnLst/>
              <a:rect l="l" t="t" r="r" b="b"/>
              <a:pathLst>
                <a:path w="143" h="112" extrusionOk="0">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1347;p24">
              <a:extLst>
                <a:ext uri="{FF2B5EF4-FFF2-40B4-BE49-F238E27FC236}">
                  <a16:creationId xmlns:a16="http://schemas.microsoft.com/office/drawing/2014/main" id="{10D74ADB-DBB6-CF7D-EE07-E8F6BBDCF36D}"/>
                </a:ext>
              </a:extLst>
            </p:cNvPr>
            <p:cNvSpPr/>
            <p:nvPr/>
          </p:nvSpPr>
          <p:spPr>
            <a:xfrm rot="-2922755">
              <a:off x="5602127" y="2897037"/>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1348;p24">
              <a:extLst>
                <a:ext uri="{FF2B5EF4-FFF2-40B4-BE49-F238E27FC236}">
                  <a16:creationId xmlns:a16="http://schemas.microsoft.com/office/drawing/2014/main" id="{7A5A8C9F-9653-B287-D992-6B8C0188EAC3}"/>
                </a:ext>
              </a:extLst>
            </p:cNvPr>
            <p:cNvSpPr/>
            <p:nvPr/>
          </p:nvSpPr>
          <p:spPr>
            <a:xfrm rot="-2922755">
              <a:off x="5598906" y="2861836"/>
              <a:ext cx="17791" cy="13934"/>
            </a:xfrm>
            <a:custGeom>
              <a:avLst/>
              <a:gdLst/>
              <a:ahLst/>
              <a:cxnLst/>
              <a:rect l="l" t="t" r="r" b="b"/>
              <a:pathLst>
                <a:path w="143" h="112" extrusionOk="0">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1349;p24">
              <a:extLst>
                <a:ext uri="{FF2B5EF4-FFF2-40B4-BE49-F238E27FC236}">
                  <a16:creationId xmlns:a16="http://schemas.microsoft.com/office/drawing/2014/main" id="{51806D4D-C7B0-58C1-9CE0-A6407EF46FCE}"/>
                </a:ext>
              </a:extLst>
            </p:cNvPr>
            <p:cNvSpPr/>
            <p:nvPr/>
          </p:nvSpPr>
          <p:spPr>
            <a:xfrm rot="-2922755">
              <a:off x="5595689" y="2827167"/>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1350;p24">
              <a:extLst>
                <a:ext uri="{FF2B5EF4-FFF2-40B4-BE49-F238E27FC236}">
                  <a16:creationId xmlns:a16="http://schemas.microsoft.com/office/drawing/2014/main" id="{868CE750-8B18-429F-D670-7917EF5442DD}"/>
                </a:ext>
              </a:extLst>
            </p:cNvPr>
            <p:cNvSpPr/>
            <p:nvPr/>
          </p:nvSpPr>
          <p:spPr>
            <a:xfrm rot="-2922755">
              <a:off x="5591358" y="2792086"/>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1351;p24">
              <a:extLst>
                <a:ext uri="{FF2B5EF4-FFF2-40B4-BE49-F238E27FC236}">
                  <a16:creationId xmlns:a16="http://schemas.microsoft.com/office/drawing/2014/main" id="{A4DAD2E6-B4DE-06D5-5FC1-45A5E8B503ED}"/>
                </a:ext>
              </a:extLst>
            </p:cNvPr>
            <p:cNvSpPr/>
            <p:nvPr/>
          </p:nvSpPr>
          <p:spPr>
            <a:xfrm rot="-2922755">
              <a:off x="5588278" y="2756946"/>
              <a:ext cx="17791" cy="14307"/>
            </a:xfrm>
            <a:custGeom>
              <a:avLst/>
              <a:gdLst/>
              <a:ahLst/>
              <a:cxnLst/>
              <a:rect l="l" t="t" r="r" b="b"/>
              <a:pathLst>
                <a:path w="143" h="115" extrusionOk="0">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1352;p24">
              <a:extLst>
                <a:ext uri="{FF2B5EF4-FFF2-40B4-BE49-F238E27FC236}">
                  <a16:creationId xmlns:a16="http://schemas.microsoft.com/office/drawing/2014/main" id="{DCFB29A3-E515-BF10-33DE-2075E931079C}"/>
                </a:ext>
              </a:extLst>
            </p:cNvPr>
            <p:cNvSpPr/>
            <p:nvPr/>
          </p:nvSpPr>
          <p:spPr>
            <a:xfrm rot="-2922755">
              <a:off x="5584202" y="272267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1353;p24">
              <a:extLst>
                <a:ext uri="{FF2B5EF4-FFF2-40B4-BE49-F238E27FC236}">
                  <a16:creationId xmlns:a16="http://schemas.microsoft.com/office/drawing/2014/main" id="{0BC2EFFB-930F-0EE5-169C-4B43F19F764F}"/>
                </a:ext>
              </a:extLst>
            </p:cNvPr>
            <p:cNvSpPr/>
            <p:nvPr/>
          </p:nvSpPr>
          <p:spPr>
            <a:xfrm rot="-2922755">
              <a:off x="5580982" y="2687476"/>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1354;p24">
              <a:extLst>
                <a:ext uri="{FF2B5EF4-FFF2-40B4-BE49-F238E27FC236}">
                  <a16:creationId xmlns:a16="http://schemas.microsoft.com/office/drawing/2014/main" id="{9DC8DDA7-343C-0327-444B-A6D175C2A82C}"/>
                </a:ext>
              </a:extLst>
            </p:cNvPr>
            <p:cNvSpPr/>
            <p:nvPr/>
          </p:nvSpPr>
          <p:spPr>
            <a:xfrm rot="-2922755">
              <a:off x="5577764" y="2652807"/>
              <a:ext cx="17666" cy="13436"/>
            </a:xfrm>
            <a:custGeom>
              <a:avLst/>
              <a:gdLst/>
              <a:ahLst/>
              <a:cxnLst/>
              <a:rect l="l" t="t" r="r" b="b"/>
              <a:pathLst>
                <a:path w="142" h="108"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1355;p24">
              <a:extLst>
                <a:ext uri="{FF2B5EF4-FFF2-40B4-BE49-F238E27FC236}">
                  <a16:creationId xmlns:a16="http://schemas.microsoft.com/office/drawing/2014/main" id="{46A1A15A-D37F-497F-212D-43A3253D4B1D}"/>
                </a:ext>
              </a:extLst>
            </p:cNvPr>
            <p:cNvSpPr/>
            <p:nvPr/>
          </p:nvSpPr>
          <p:spPr>
            <a:xfrm rot="-2922755">
              <a:off x="5573537" y="2617679"/>
              <a:ext cx="18661" cy="13561"/>
            </a:xfrm>
            <a:custGeom>
              <a:avLst/>
              <a:gdLst/>
              <a:ahLst/>
              <a:cxnLst/>
              <a:rect l="l" t="t" r="r" b="b"/>
              <a:pathLst>
                <a:path w="150" h="109" extrusionOk="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1356;p24">
              <a:extLst>
                <a:ext uri="{FF2B5EF4-FFF2-40B4-BE49-F238E27FC236}">
                  <a16:creationId xmlns:a16="http://schemas.microsoft.com/office/drawing/2014/main" id="{F3642262-3D7F-80D8-555B-DBD4E9BB4F00}"/>
                </a:ext>
              </a:extLst>
            </p:cNvPr>
            <p:cNvSpPr/>
            <p:nvPr/>
          </p:nvSpPr>
          <p:spPr>
            <a:xfrm rot="-2922755">
              <a:off x="5570655" y="2583252"/>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1357;p24">
              <a:extLst>
                <a:ext uri="{FF2B5EF4-FFF2-40B4-BE49-F238E27FC236}">
                  <a16:creationId xmlns:a16="http://schemas.microsoft.com/office/drawing/2014/main" id="{912EEDD0-A146-5CB7-F048-5B7EB855FD36}"/>
                </a:ext>
              </a:extLst>
            </p:cNvPr>
            <p:cNvSpPr/>
            <p:nvPr/>
          </p:nvSpPr>
          <p:spPr>
            <a:xfrm rot="-2922755">
              <a:off x="5721557" y="297949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1358;p24">
              <a:extLst>
                <a:ext uri="{FF2B5EF4-FFF2-40B4-BE49-F238E27FC236}">
                  <a16:creationId xmlns:a16="http://schemas.microsoft.com/office/drawing/2014/main" id="{4B77C77D-4333-BD0A-40D8-3E05F2E439E0}"/>
                </a:ext>
              </a:extLst>
            </p:cNvPr>
            <p:cNvSpPr/>
            <p:nvPr/>
          </p:nvSpPr>
          <p:spPr>
            <a:xfrm rot="-2922755">
              <a:off x="5672423" y="2558038"/>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1359;p24">
              <a:extLst>
                <a:ext uri="{FF2B5EF4-FFF2-40B4-BE49-F238E27FC236}">
                  <a16:creationId xmlns:a16="http://schemas.microsoft.com/office/drawing/2014/main" id="{5E47032F-CEF2-33C3-EF20-00F80D46DAEE}"/>
                </a:ext>
              </a:extLst>
            </p:cNvPr>
            <p:cNvSpPr/>
            <p:nvPr/>
          </p:nvSpPr>
          <p:spPr>
            <a:xfrm rot="-2922755">
              <a:off x="5726983" y="2949659"/>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1360;p24">
              <a:extLst>
                <a:ext uri="{FF2B5EF4-FFF2-40B4-BE49-F238E27FC236}">
                  <a16:creationId xmlns:a16="http://schemas.microsoft.com/office/drawing/2014/main" id="{97ED8AF2-D618-DF05-DD80-88C91B85A33C}"/>
                </a:ext>
              </a:extLst>
            </p:cNvPr>
            <p:cNvSpPr/>
            <p:nvPr/>
          </p:nvSpPr>
          <p:spPr>
            <a:xfrm rot="-2922755">
              <a:off x="5724523" y="2919073"/>
              <a:ext cx="17542" cy="13561"/>
            </a:xfrm>
            <a:custGeom>
              <a:avLst/>
              <a:gdLst/>
              <a:ahLst/>
              <a:cxnLst/>
              <a:rect l="l" t="t" r="r" b="b"/>
              <a:pathLst>
                <a:path w="141" h="109" extrusionOk="0">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1361;p24">
              <a:extLst>
                <a:ext uri="{FF2B5EF4-FFF2-40B4-BE49-F238E27FC236}">
                  <a16:creationId xmlns:a16="http://schemas.microsoft.com/office/drawing/2014/main" id="{C409541C-0D96-F116-E305-3B8F8F5977F1}"/>
                </a:ext>
              </a:extLst>
            </p:cNvPr>
            <p:cNvSpPr/>
            <p:nvPr/>
          </p:nvSpPr>
          <p:spPr>
            <a:xfrm rot="-2922755">
              <a:off x="5720667" y="2887878"/>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1362;p24">
              <a:extLst>
                <a:ext uri="{FF2B5EF4-FFF2-40B4-BE49-F238E27FC236}">
                  <a16:creationId xmlns:a16="http://schemas.microsoft.com/office/drawing/2014/main" id="{8AB5DB60-F3DA-4C62-8005-FB0AEC1E924C}"/>
                </a:ext>
              </a:extLst>
            </p:cNvPr>
            <p:cNvSpPr/>
            <p:nvPr/>
          </p:nvSpPr>
          <p:spPr>
            <a:xfrm rot="-2922755">
              <a:off x="5717827" y="2857476"/>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1363;p24">
              <a:extLst>
                <a:ext uri="{FF2B5EF4-FFF2-40B4-BE49-F238E27FC236}">
                  <a16:creationId xmlns:a16="http://schemas.microsoft.com/office/drawing/2014/main" id="{C9DE0389-7F30-6AD5-8606-BFF88A6C70BB}"/>
                </a:ext>
              </a:extLst>
            </p:cNvPr>
            <p:cNvSpPr/>
            <p:nvPr/>
          </p:nvSpPr>
          <p:spPr>
            <a:xfrm rot="-2922755">
              <a:off x="5715219" y="2826688"/>
              <a:ext cx="17542" cy="13436"/>
            </a:xfrm>
            <a:custGeom>
              <a:avLst/>
              <a:gdLst/>
              <a:ahLst/>
              <a:cxnLst/>
              <a:rect l="l" t="t" r="r" b="b"/>
              <a:pathLst>
                <a:path w="141" h="108" extrusionOk="0">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1364;p24">
              <a:extLst>
                <a:ext uri="{FF2B5EF4-FFF2-40B4-BE49-F238E27FC236}">
                  <a16:creationId xmlns:a16="http://schemas.microsoft.com/office/drawing/2014/main" id="{16F5742F-4AB9-86D2-FAC0-312545C4172D}"/>
                </a:ext>
              </a:extLst>
            </p:cNvPr>
            <p:cNvSpPr/>
            <p:nvPr/>
          </p:nvSpPr>
          <p:spPr>
            <a:xfrm rot="-2922755">
              <a:off x="5711316" y="2795390"/>
              <a:ext cx="18786" cy="14307"/>
            </a:xfrm>
            <a:custGeom>
              <a:avLst/>
              <a:gdLst/>
              <a:ahLst/>
              <a:cxnLst/>
              <a:rect l="l" t="t" r="r" b="b"/>
              <a:pathLst>
                <a:path w="151" h="115" extrusionOk="0">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1365;p24">
              <a:extLst>
                <a:ext uri="{FF2B5EF4-FFF2-40B4-BE49-F238E27FC236}">
                  <a16:creationId xmlns:a16="http://schemas.microsoft.com/office/drawing/2014/main" id="{588AB8F2-1589-6BFA-B84E-D065BC1D499A}"/>
                </a:ext>
              </a:extLst>
            </p:cNvPr>
            <p:cNvSpPr/>
            <p:nvPr/>
          </p:nvSpPr>
          <p:spPr>
            <a:xfrm rot="-2922755">
              <a:off x="5708523" y="2765091"/>
              <a:ext cx="17915" cy="13436"/>
            </a:xfrm>
            <a:custGeom>
              <a:avLst/>
              <a:gdLst/>
              <a:ahLst/>
              <a:cxnLst/>
              <a:rect l="l" t="t" r="r" b="b"/>
              <a:pathLst>
                <a:path w="144" h="108" extrusionOk="0">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1366;p24">
              <a:extLst>
                <a:ext uri="{FF2B5EF4-FFF2-40B4-BE49-F238E27FC236}">
                  <a16:creationId xmlns:a16="http://schemas.microsoft.com/office/drawing/2014/main" id="{22307473-025B-2CF5-EF87-7360F9C3B6BD}"/>
                </a:ext>
              </a:extLst>
            </p:cNvPr>
            <p:cNvSpPr/>
            <p:nvPr/>
          </p:nvSpPr>
          <p:spPr>
            <a:xfrm rot="-2922755">
              <a:off x="5705089" y="273455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1367;p24">
              <a:extLst>
                <a:ext uri="{FF2B5EF4-FFF2-40B4-BE49-F238E27FC236}">
                  <a16:creationId xmlns:a16="http://schemas.microsoft.com/office/drawing/2014/main" id="{35D5AB69-BA23-65FA-2877-F97AF15F08CB}"/>
                </a:ext>
              </a:extLst>
            </p:cNvPr>
            <p:cNvSpPr/>
            <p:nvPr/>
          </p:nvSpPr>
          <p:spPr>
            <a:xfrm rot="-2922755">
              <a:off x="5702228" y="2703357"/>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1368;p24">
              <a:extLst>
                <a:ext uri="{FF2B5EF4-FFF2-40B4-BE49-F238E27FC236}">
                  <a16:creationId xmlns:a16="http://schemas.microsoft.com/office/drawing/2014/main" id="{EF56913A-726C-6C91-18DD-040EC50DFC7B}"/>
                </a:ext>
              </a:extLst>
            </p:cNvPr>
            <p:cNvSpPr/>
            <p:nvPr/>
          </p:nvSpPr>
          <p:spPr>
            <a:xfrm rot="-2922755">
              <a:off x="5699219" y="2672582"/>
              <a:ext cx="17915" cy="13561"/>
            </a:xfrm>
            <a:custGeom>
              <a:avLst/>
              <a:gdLst/>
              <a:ahLst/>
              <a:cxnLst/>
              <a:rect l="l" t="t" r="r" b="b"/>
              <a:pathLst>
                <a:path w="144" h="109" extrusionOk="0">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1369;p24">
              <a:extLst>
                <a:ext uri="{FF2B5EF4-FFF2-40B4-BE49-F238E27FC236}">
                  <a16:creationId xmlns:a16="http://schemas.microsoft.com/office/drawing/2014/main" id="{7C11E527-8A36-FEC4-05DD-6D61AF994947}"/>
                </a:ext>
              </a:extLst>
            </p:cNvPr>
            <p:cNvSpPr/>
            <p:nvPr/>
          </p:nvSpPr>
          <p:spPr>
            <a:xfrm rot="-2922755">
              <a:off x="5695933" y="2642494"/>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1370;p24">
              <a:extLst>
                <a:ext uri="{FF2B5EF4-FFF2-40B4-BE49-F238E27FC236}">
                  <a16:creationId xmlns:a16="http://schemas.microsoft.com/office/drawing/2014/main" id="{5FE8716D-E12D-C327-2659-FF2FAE1FE6FA}"/>
                </a:ext>
              </a:extLst>
            </p:cNvPr>
            <p:cNvSpPr/>
            <p:nvPr/>
          </p:nvSpPr>
          <p:spPr>
            <a:xfrm rot="-2922755">
              <a:off x="5692924" y="2610848"/>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1371;p24">
              <a:extLst>
                <a:ext uri="{FF2B5EF4-FFF2-40B4-BE49-F238E27FC236}">
                  <a16:creationId xmlns:a16="http://schemas.microsoft.com/office/drawing/2014/main" id="{B0D9BB8B-B781-7EEE-9486-16C514C1185A}"/>
                </a:ext>
              </a:extLst>
            </p:cNvPr>
            <p:cNvSpPr/>
            <p:nvPr/>
          </p:nvSpPr>
          <p:spPr>
            <a:xfrm rot="-2922755">
              <a:off x="5826582" y="2955683"/>
              <a:ext cx="37323" cy="36452"/>
            </a:xfrm>
            <a:custGeom>
              <a:avLst/>
              <a:gdLst/>
              <a:ahLst/>
              <a:cxnLst/>
              <a:rect l="l" t="t" r="r" b="b"/>
              <a:pathLst>
                <a:path w="300" h="293" extrusionOk="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1372;p24">
              <a:extLst>
                <a:ext uri="{FF2B5EF4-FFF2-40B4-BE49-F238E27FC236}">
                  <a16:creationId xmlns:a16="http://schemas.microsoft.com/office/drawing/2014/main" id="{8A7FCCBC-9E46-5FAA-FC3B-299E437425FE}"/>
                </a:ext>
              </a:extLst>
            </p:cNvPr>
            <p:cNvSpPr/>
            <p:nvPr/>
          </p:nvSpPr>
          <p:spPr>
            <a:xfrm rot="-2922755">
              <a:off x="5788657" y="2589713"/>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1373;p24">
              <a:extLst>
                <a:ext uri="{FF2B5EF4-FFF2-40B4-BE49-F238E27FC236}">
                  <a16:creationId xmlns:a16="http://schemas.microsoft.com/office/drawing/2014/main" id="{F4909EAF-7547-6946-B2E3-F90D8F54BCCA}"/>
                </a:ext>
              </a:extLst>
            </p:cNvPr>
            <p:cNvSpPr/>
            <p:nvPr/>
          </p:nvSpPr>
          <p:spPr>
            <a:xfrm rot="-2922755">
              <a:off x="5832799" y="293123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1374;p24">
              <a:extLst>
                <a:ext uri="{FF2B5EF4-FFF2-40B4-BE49-F238E27FC236}">
                  <a16:creationId xmlns:a16="http://schemas.microsoft.com/office/drawing/2014/main" id="{870A1489-B4EF-17A8-5119-B88CBEF5316F}"/>
                </a:ext>
              </a:extLst>
            </p:cNvPr>
            <p:cNvSpPr/>
            <p:nvPr/>
          </p:nvSpPr>
          <p:spPr>
            <a:xfrm rot="-2922755">
              <a:off x="5829262" y="2903930"/>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1375;p24">
              <a:extLst>
                <a:ext uri="{FF2B5EF4-FFF2-40B4-BE49-F238E27FC236}">
                  <a16:creationId xmlns:a16="http://schemas.microsoft.com/office/drawing/2014/main" id="{CA068E70-7D92-6D0C-D988-8B8F9698C5E1}"/>
                </a:ext>
              </a:extLst>
            </p:cNvPr>
            <p:cNvSpPr/>
            <p:nvPr/>
          </p:nvSpPr>
          <p:spPr>
            <a:xfrm rot="-2922755">
              <a:off x="5827068" y="2877392"/>
              <a:ext cx="17791" cy="14307"/>
            </a:xfrm>
            <a:custGeom>
              <a:avLst/>
              <a:gdLst/>
              <a:ahLst/>
              <a:cxnLst/>
              <a:rect l="l" t="t" r="r" b="b"/>
              <a:pathLst>
                <a:path w="143" h="115" extrusionOk="0">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1376;p24">
              <a:extLst>
                <a:ext uri="{FF2B5EF4-FFF2-40B4-BE49-F238E27FC236}">
                  <a16:creationId xmlns:a16="http://schemas.microsoft.com/office/drawing/2014/main" id="{CD988C69-1043-3076-86F9-AB2406206807}"/>
                </a:ext>
              </a:extLst>
            </p:cNvPr>
            <p:cNvSpPr/>
            <p:nvPr/>
          </p:nvSpPr>
          <p:spPr>
            <a:xfrm rot="-2922755">
              <a:off x="5824471" y="2850462"/>
              <a:ext cx="17791" cy="13934"/>
            </a:xfrm>
            <a:custGeom>
              <a:avLst/>
              <a:gdLst/>
              <a:ahLst/>
              <a:cxnLst/>
              <a:rect l="l" t="t" r="r" b="b"/>
              <a:pathLst>
                <a:path w="143" h="112" extrusionOk="0">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1377;p24">
              <a:extLst>
                <a:ext uri="{FF2B5EF4-FFF2-40B4-BE49-F238E27FC236}">
                  <a16:creationId xmlns:a16="http://schemas.microsoft.com/office/drawing/2014/main" id="{43FE8741-6AE8-40D7-D692-5A5BE1D9421F}"/>
                </a:ext>
              </a:extLst>
            </p:cNvPr>
            <p:cNvSpPr/>
            <p:nvPr/>
          </p:nvSpPr>
          <p:spPr>
            <a:xfrm rot="-2922755">
              <a:off x="5821451" y="2824299"/>
              <a:ext cx="17791" cy="13934"/>
            </a:xfrm>
            <a:custGeom>
              <a:avLst/>
              <a:gdLst/>
              <a:ahLst/>
              <a:cxnLst/>
              <a:rect l="l" t="t" r="r" b="b"/>
              <a:pathLst>
                <a:path w="143" h="112" extrusionOk="0">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1378;p24">
              <a:extLst>
                <a:ext uri="{FF2B5EF4-FFF2-40B4-BE49-F238E27FC236}">
                  <a16:creationId xmlns:a16="http://schemas.microsoft.com/office/drawing/2014/main" id="{95531AE0-7DE0-3F95-1DEB-A344E172C0DA}"/>
                </a:ext>
              </a:extLst>
            </p:cNvPr>
            <p:cNvSpPr/>
            <p:nvPr/>
          </p:nvSpPr>
          <p:spPr>
            <a:xfrm rot="-2922755">
              <a:off x="5818948" y="2797451"/>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1379;p24">
              <a:extLst>
                <a:ext uri="{FF2B5EF4-FFF2-40B4-BE49-F238E27FC236}">
                  <a16:creationId xmlns:a16="http://schemas.microsoft.com/office/drawing/2014/main" id="{5E6DDC86-3674-9895-71F0-97BE87CBD0DE}"/>
                </a:ext>
              </a:extLst>
            </p:cNvPr>
            <p:cNvSpPr/>
            <p:nvPr/>
          </p:nvSpPr>
          <p:spPr>
            <a:xfrm rot="-2922755">
              <a:off x="5815758" y="2770914"/>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1380;p24">
              <a:extLst>
                <a:ext uri="{FF2B5EF4-FFF2-40B4-BE49-F238E27FC236}">
                  <a16:creationId xmlns:a16="http://schemas.microsoft.com/office/drawing/2014/main" id="{B657EEBA-D4AA-A76C-2826-CC1A675E84CB}"/>
                </a:ext>
              </a:extLst>
            </p:cNvPr>
            <p:cNvSpPr/>
            <p:nvPr/>
          </p:nvSpPr>
          <p:spPr>
            <a:xfrm rot="-2922755">
              <a:off x="5813518" y="2744398"/>
              <a:ext cx="17791" cy="13436"/>
            </a:xfrm>
            <a:custGeom>
              <a:avLst/>
              <a:gdLst/>
              <a:ahLst/>
              <a:cxnLst/>
              <a:rect l="l" t="t" r="r" b="b"/>
              <a:pathLst>
                <a:path w="143" h="108" extrusionOk="0">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1381;p24">
              <a:extLst>
                <a:ext uri="{FF2B5EF4-FFF2-40B4-BE49-F238E27FC236}">
                  <a16:creationId xmlns:a16="http://schemas.microsoft.com/office/drawing/2014/main" id="{A251D06A-ECCC-50BB-B059-8E141A235F49}"/>
                </a:ext>
              </a:extLst>
            </p:cNvPr>
            <p:cNvSpPr/>
            <p:nvPr/>
          </p:nvSpPr>
          <p:spPr>
            <a:xfrm rot="-2922755">
              <a:off x="5810235" y="271777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1382;p24">
              <a:extLst>
                <a:ext uri="{FF2B5EF4-FFF2-40B4-BE49-F238E27FC236}">
                  <a16:creationId xmlns:a16="http://schemas.microsoft.com/office/drawing/2014/main" id="{1CD2A2F8-29D1-719E-72A6-88404230383C}"/>
                </a:ext>
              </a:extLst>
            </p:cNvPr>
            <p:cNvSpPr/>
            <p:nvPr/>
          </p:nvSpPr>
          <p:spPr>
            <a:xfrm rot="-2922755">
              <a:off x="5808041" y="2691241"/>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1383;p24">
              <a:extLst>
                <a:ext uri="{FF2B5EF4-FFF2-40B4-BE49-F238E27FC236}">
                  <a16:creationId xmlns:a16="http://schemas.microsoft.com/office/drawing/2014/main" id="{02652EAE-542C-20C9-534C-1DF2634ECEAE}"/>
                </a:ext>
              </a:extLst>
            </p:cNvPr>
            <p:cNvSpPr/>
            <p:nvPr/>
          </p:nvSpPr>
          <p:spPr>
            <a:xfrm rot="-2922755">
              <a:off x="5805570" y="2664366"/>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1384;p24">
              <a:extLst>
                <a:ext uri="{FF2B5EF4-FFF2-40B4-BE49-F238E27FC236}">
                  <a16:creationId xmlns:a16="http://schemas.microsoft.com/office/drawing/2014/main" id="{299C7A1F-31F0-603F-68D1-BF786C8BCD4F}"/>
                </a:ext>
              </a:extLst>
            </p:cNvPr>
            <p:cNvSpPr/>
            <p:nvPr/>
          </p:nvSpPr>
          <p:spPr>
            <a:xfrm rot="-2922755">
              <a:off x="5802402" y="2637876"/>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1385;p24">
              <a:extLst>
                <a:ext uri="{FF2B5EF4-FFF2-40B4-BE49-F238E27FC236}">
                  <a16:creationId xmlns:a16="http://schemas.microsoft.com/office/drawing/2014/main" id="{BC3C37BE-2670-6932-B604-96D0387481D2}"/>
                </a:ext>
              </a:extLst>
            </p:cNvPr>
            <p:cNvSpPr/>
            <p:nvPr/>
          </p:nvSpPr>
          <p:spPr>
            <a:xfrm rot="-2922755">
              <a:off x="5920248" y="2929683"/>
              <a:ext cx="37447" cy="37323"/>
            </a:xfrm>
            <a:custGeom>
              <a:avLst/>
              <a:gdLst/>
              <a:ahLst/>
              <a:cxnLst/>
              <a:rect l="l" t="t" r="r" b="b"/>
              <a:pathLst>
                <a:path w="301" h="300" extrusionOk="0">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1386;p24">
              <a:extLst>
                <a:ext uri="{FF2B5EF4-FFF2-40B4-BE49-F238E27FC236}">
                  <a16:creationId xmlns:a16="http://schemas.microsoft.com/office/drawing/2014/main" id="{66AF06D8-7E36-4010-9434-F93EAD34A96C}"/>
                </a:ext>
              </a:extLst>
            </p:cNvPr>
            <p:cNvSpPr/>
            <p:nvPr/>
          </p:nvSpPr>
          <p:spPr>
            <a:xfrm rot="-2922755">
              <a:off x="5882672" y="2620014"/>
              <a:ext cx="49142" cy="37323"/>
            </a:xfrm>
            <a:custGeom>
              <a:avLst/>
              <a:gdLst/>
              <a:ahLst/>
              <a:cxnLst/>
              <a:rect l="l" t="t" r="r" b="b"/>
              <a:pathLst>
                <a:path w="395" h="300" extrusionOk="0">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1387;p24">
              <a:extLst>
                <a:ext uri="{FF2B5EF4-FFF2-40B4-BE49-F238E27FC236}">
                  <a16:creationId xmlns:a16="http://schemas.microsoft.com/office/drawing/2014/main" id="{A11F08A7-83AB-3A6D-0F44-0A973561900E}"/>
                </a:ext>
              </a:extLst>
            </p:cNvPr>
            <p:cNvSpPr/>
            <p:nvPr/>
          </p:nvSpPr>
          <p:spPr>
            <a:xfrm rot="-2922755">
              <a:off x="5926506" y="2910584"/>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1388;p24">
              <a:extLst>
                <a:ext uri="{FF2B5EF4-FFF2-40B4-BE49-F238E27FC236}">
                  <a16:creationId xmlns:a16="http://schemas.microsoft.com/office/drawing/2014/main" id="{8A435ACF-8DF3-9BE6-DE85-1DF892348262}"/>
                </a:ext>
              </a:extLst>
            </p:cNvPr>
            <p:cNvSpPr/>
            <p:nvPr/>
          </p:nvSpPr>
          <p:spPr>
            <a:xfrm rot="-2922755">
              <a:off x="5924555" y="2887518"/>
              <a:ext cx="17791" cy="13934"/>
            </a:xfrm>
            <a:custGeom>
              <a:avLst/>
              <a:gdLst/>
              <a:ahLst/>
              <a:cxnLst/>
              <a:rect l="l" t="t" r="r" b="b"/>
              <a:pathLst>
                <a:path w="143" h="112" extrusionOk="0">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1389;p24">
              <a:extLst>
                <a:ext uri="{FF2B5EF4-FFF2-40B4-BE49-F238E27FC236}">
                  <a16:creationId xmlns:a16="http://schemas.microsoft.com/office/drawing/2014/main" id="{68747F1F-0350-660B-9C37-C40B4A70DCAB}"/>
                </a:ext>
              </a:extLst>
            </p:cNvPr>
            <p:cNvSpPr/>
            <p:nvPr/>
          </p:nvSpPr>
          <p:spPr>
            <a:xfrm rot="-2922755">
              <a:off x="5921768" y="2864956"/>
              <a:ext cx="18786" cy="14307"/>
            </a:xfrm>
            <a:custGeom>
              <a:avLst/>
              <a:gdLst/>
              <a:ahLst/>
              <a:cxnLst/>
              <a:rect l="l" t="t" r="r" b="b"/>
              <a:pathLst>
                <a:path w="151" h="115" extrusionOk="0">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1390;p24">
              <a:extLst>
                <a:ext uri="{FF2B5EF4-FFF2-40B4-BE49-F238E27FC236}">
                  <a16:creationId xmlns:a16="http://schemas.microsoft.com/office/drawing/2014/main" id="{2E415289-E206-A732-AD8D-13312EA3204F}"/>
                </a:ext>
              </a:extLst>
            </p:cNvPr>
            <p:cNvSpPr/>
            <p:nvPr/>
          </p:nvSpPr>
          <p:spPr>
            <a:xfrm rot="-2922755">
              <a:off x="5920194" y="2843098"/>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1391;p24">
              <a:extLst>
                <a:ext uri="{FF2B5EF4-FFF2-40B4-BE49-F238E27FC236}">
                  <a16:creationId xmlns:a16="http://schemas.microsoft.com/office/drawing/2014/main" id="{2E210DB2-2D66-E3FB-E50A-9A6E2468DAE3}"/>
                </a:ext>
              </a:extLst>
            </p:cNvPr>
            <p:cNvSpPr/>
            <p:nvPr/>
          </p:nvSpPr>
          <p:spPr>
            <a:xfrm rot="-2922755">
              <a:off x="5917178" y="2820526"/>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1392;p24">
              <a:extLst>
                <a:ext uri="{FF2B5EF4-FFF2-40B4-BE49-F238E27FC236}">
                  <a16:creationId xmlns:a16="http://schemas.microsoft.com/office/drawing/2014/main" id="{09ADFCE7-315F-8A32-A59A-A98FB66D081C}"/>
                </a:ext>
              </a:extLst>
            </p:cNvPr>
            <p:cNvSpPr/>
            <p:nvPr/>
          </p:nvSpPr>
          <p:spPr>
            <a:xfrm rot="-2922755">
              <a:off x="5915281" y="2797830"/>
              <a:ext cx="17791" cy="13436"/>
            </a:xfrm>
            <a:custGeom>
              <a:avLst/>
              <a:gdLst/>
              <a:ahLst/>
              <a:cxnLst/>
              <a:rect l="l" t="t" r="r" b="b"/>
              <a:pathLst>
                <a:path w="143" h="108" extrusionOk="0">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1393;p24">
              <a:extLst>
                <a:ext uri="{FF2B5EF4-FFF2-40B4-BE49-F238E27FC236}">
                  <a16:creationId xmlns:a16="http://schemas.microsoft.com/office/drawing/2014/main" id="{3F36FE1F-1547-78B0-4085-60847E76B35F}"/>
                </a:ext>
              </a:extLst>
            </p:cNvPr>
            <p:cNvSpPr/>
            <p:nvPr/>
          </p:nvSpPr>
          <p:spPr>
            <a:xfrm rot="-2922755">
              <a:off x="5912307" y="2775228"/>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1394;p24">
              <a:extLst>
                <a:ext uri="{FF2B5EF4-FFF2-40B4-BE49-F238E27FC236}">
                  <a16:creationId xmlns:a16="http://schemas.microsoft.com/office/drawing/2014/main" id="{7A66614B-18B4-C525-6EED-2E99FB6367F4}"/>
                </a:ext>
              </a:extLst>
            </p:cNvPr>
            <p:cNvSpPr/>
            <p:nvPr/>
          </p:nvSpPr>
          <p:spPr>
            <a:xfrm rot="-2922755">
              <a:off x="5910504" y="2752490"/>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1395;p24">
              <a:extLst>
                <a:ext uri="{FF2B5EF4-FFF2-40B4-BE49-F238E27FC236}">
                  <a16:creationId xmlns:a16="http://schemas.microsoft.com/office/drawing/2014/main" id="{5BBC83E2-62F9-A357-ACDF-4BC50BD431CF}"/>
                </a:ext>
              </a:extLst>
            </p:cNvPr>
            <p:cNvSpPr/>
            <p:nvPr/>
          </p:nvSpPr>
          <p:spPr>
            <a:xfrm rot="-2922755">
              <a:off x="5908403" y="2729617"/>
              <a:ext cx="17791" cy="13934"/>
            </a:xfrm>
            <a:custGeom>
              <a:avLst/>
              <a:gdLst/>
              <a:ahLst/>
              <a:cxnLst/>
              <a:rect l="l" t="t" r="r" b="b"/>
              <a:pathLst>
                <a:path w="143" h="112" extrusionOk="0">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1396;p24">
              <a:extLst>
                <a:ext uri="{FF2B5EF4-FFF2-40B4-BE49-F238E27FC236}">
                  <a16:creationId xmlns:a16="http://schemas.microsoft.com/office/drawing/2014/main" id="{893E0738-7414-C32F-ED6F-44E068139DC3}"/>
                </a:ext>
              </a:extLst>
            </p:cNvPr>
            <p:cNvSpPr/>
            <p:nvPr/>
          </p:nvSpPr>
          <p:spPr>
            <a:xfrm rot="-2922755">
              <a:off x="5906143" y="2708069"/>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1397;p24">
              <a:extLst>
                <a:ext uri="{FF2B5EF4-FFF2-40B4-BE49-F238E27FC236}">
                  <a16:creationId xmlns:a16="http://schemas.microsoft.com/office/drawing/2014/main" id="{F8859A4E-7FED-3152-F8AB-5C0013A7F5B5}"/>
                </a:ext>
              </a:extLst>
            </p:cNvPr>
            <p:cNvSpPr/>
            <p:nvPr/>
          </p:nvSpPr>
          <p:spPr>
            <a:xfrm rot="-2922755">
              <a:off x="5903949" y="2685114"/>
              <a:ext cx="17542" cy="13436"/>
            </a:xfrm>
            <a:custGeom>
              <a:avLst/>
              <a:gdLst/>
              <a:ahLst/>
              <a:cxnLst/>
              <a:rect l="l" t="t" r="r" b="b"/>
              <a:pathLst>
                <a:path w="141" h="108" extrusionOk="0">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1398;p24">
              <a:extLst>
                <a:ext uri="{FF2B5EF4-FFF2-40B4-BE49-F238E27FC236}">
                  <a16:creationId xmlns:a16="http://schemas.microsoft.com/office/drawing/2014/main" id="{81D85B43-EC2A-F6D4-236A-9C8A467F4333}"/>
                </a:ext>
              </a:extLst>
            </p:cNvPr>
            <p:cNvSpPr/>
            <p:nvPr/>
          </p:nvSpPr>
          <p:spPr>
            <a:xfrm rot="-2922755">
              <a:off x="5901083" y="2662475"/>
              <a:ext cx="18661" cy="13436"/>
            </a:xfrm>
            <a:custGeom>
              <a:avLst/>
              <a:gdLst/>
              <a:ahLst/>
              <a:cxnLst/>
              <a:rect l="l" t="t" r="r" b="b"/>
              <a:pathLst>
                <a:path w="150" h="108" extrusionOk="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1399;p24">
              <a:extLst>
                <a:ext uri="{FF2B5EF4-FFF2-40B4-BE49-F238E27FC236}">
                  <a16:creationId xmlns:a16="http://schemas.microsoft.com/office/drawing/2014/main" id="{D4E55A74-BE66-1708-D108-98C4CE3B23AE}"/>
                </a:ext>
              </a:extLst>
            </p:cNvPr>
            <p:cNvSpPr/>
            <p:nvPr/>
          </p:nvSpPr>
          <p:spPr>
            <a:xfrm rot="-2922755">
              <a:off x="5997838" y="2901712"/>
              <a:ext cx="50386" cy="37572"/>
            </a:xfrm>
            <a:custGeom>
              <a:avLst/>
              <a:gdLst/>
              <a:ahLst/>
              <a:cxnLst/>
              <a:rect l="l" t="t" r="r" b="b"/>
              <a:pathLst>
                <a:path w="405" h="302" extrusionOk="0">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1400;p24">
              <a:extLst>
                <a:ext uri="{FF2B5EF4-FFF2-40B4-BE49-F238E27FC236}">
                  <a16:creationId xmlns:a16="http://schemas.microsoft.com/office/drawing/2014/main" id="{73069F67-B05D-E789-0C1F-E877B80A45AD}"/>
                </a:ext>
              </a:extLst>
            </p:cNvPr>
            <p:cNvSpPr/>
            <p:nvPr/>
          </p:nvSpPr>
          <p:spPr>
            <a:xfrm rot="-2922755">
              <a:off x="6011723" y="2888562"/>
              <a:ext cx="17791" cy="13934"/>
            </a:xfrm>
            <a:custGeom>
              <a:avLst/>
              <a:gdLst/>
              <a:ahLst/>
              <a:cxnLst/>
              <a:rect l="l" t="t" r="r" b="b"/>
              <a:pathLst>
                <a:path w="143" h="112" extrusionOk="0">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1401;p24">
              <a:extLst>
                <a:ext uri="{FF2B5EF4-FFF2-40B4-BE49-F238E27FC236}">
                  <a16:creationId xmlns:a16="http://schemas.microsoft.com/office/drawing/2014/main" id="{87F4F65D-30C3-26C5-010F-123DF823079C}"/>
                </a:ext>
              </a:extLst>
            </p:cNvPr>
            <p:cNvSpPr/>
            <p:nvPr/>
          </p:nvSpPr>
          <p:spPr>
            <a:xfrm rot="-2922755">
              <a:off x="6009613" y="2870529"/>
              <a:ext cx="18413" cy="13561"/>
            </a:xfrm>
            <a:custGeom>
              <a:avLst/>
              <a:gdLst/>
              <a:ahLst/>
              <a:cxnLst/>
              <a:rect l="l" t="t" r="r" b="b"/>
              <a:pathLst>
                <a:path w="148" h="109" extrusionOk="0">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1402;p24">
              <a:extLst>
                <a:ext uri="{FF2B5EF4-FFF2-40B4-BE49-F238E27FC236}">
                  <a16:creationId xmlns:a16="http://schemas.microsoft.com/office/drawing/2014/main" id="{63070A18-31B8-5E32-10A1-10BDC82F1436}"/>
                </a:ext>
              </a:extLst>
            </p:cNvPr>
            <p:cNvSpPr/>
            <p:nvPr/>
          </p:nvSpPr>
          <p:spPr>
            <a:xfrm rot="-2922755">
              <a:off x="6007858" y="2851881"/>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1403;p24">
              <a:extLst>
                <a:ext uri="{FF2B5EF4-FFF2-40B4-BE49-F238E27FC236}">
                  <a16:creationId xmlns:a16="http://schemas.microsoft.com/office/drawing/2014/main" id="{B164160C-4011-6FD9-4BC2-B202CFD8A37C}"/>
                </a:ext>
              </a:extLst>
            </p:cNvPr>
            <p:cNvSpPr/>
            <p:nvPr/>
          </p:nvSpPr>
          <p:spPr>
            <a:xfrm rot="-2922755">
              <a:off x="6005586" y="2833118"/>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1404;p24">
              <a:extLst>
                <a:ext uri="{FF2B5EF4-FFF2-40B4-BE49-F238E27FC236}">
                  <a16:creationId xmlns:a16="http://schemas.microsoft.com/office/drawing/2014/main" id="{849575F2-0C65-C8F9-3417-5F61912D0484}"/>
                </a:ext>
              </a:extLst>
            </p:cNvPr>
            <p:cNvSpPr/>
            <p:nvPr/>
          </p:nvSpPr>
          <p:spPr>
            <a:xfrm rot="-2922755">
              <a:off x="6004061" y="281522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1405;p24">
              <a:extLst>
                <a:ext uri="{FF2B5EF4-FFF2-40B4-BE49-F238E27FC236}">
                  <a16:creationId xmlns:a16="http://schemas.microsoft.com/office/drawing/2014/main" id="{4A815C7B-BB8C-6280-AAC0-F8D743463AF6}"/>
                </a:ext>
              </a:extLst>
            </p:cNvPr>
            <p:cNvSpPr/>
            <p:nvPr/>
          </p:nvSpPr>
          <p:spPr>
            <a:xfrm rot="-2922755">
              <a:off x="6002372" y="2796074"/>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1406;p24">
              <a:extLst>
                <a:ext uri="{FF2B5EF4-FFF2-40B4-BE49-F238E27FC236}">
                  <a16:creationId xmlns:a16="http://schemas.microsoft.com/office/drawing/2014/main" id="{697C07DE-046B-CDA1-F5E0-93D2C2F5106C}"/>
                </a:ext>
              </a:extLst>
            </p:cNvPr>
            <p:cNvSpPr/>
            <p:nvPr/>
          </p:nvSpPr>
          <p:spPr>
            <a:xfrm rot="-2922755">
              <a:off x="6000457" y="2778471"/>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1407;p24">
              <a:extLst>
                <a:ext uri="{FF2B5EF4-FFF2-40B4-BE49-F238E27FC236}">
                  <a16:creationId xmlns:a16="http://schemas.microsoft.com/office/drawing/2014/main" id="{8E184D57-A4AC-D3A3-1FD5-413C52CAC574}"/>
                </a:ext>
              </a:extLst>
            </p:cNvPr>
            <p:cNvSpPr/>
            <p:nvPr/>
          </p:nvSpPr>
          <p:spPr>
            <a:xfrm rot="-2922755">
              <a:off x="5998507" y="2759393"/>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1408;p24">
              <a:extLst>
                <a:ext uri="{FF2B5EF4-FFF2-40B4-BE49-F238E27FC236}">
                  <a16:creationId xmlns:a16="http://schemas.microsoft.com/office/drawing/2014/main" id="{B3E166E4-6905-CD9D-AC6E-DC8EEBBD21E9}"/>
                </a:ext>
              </a:extLst>
            </p:cNvPr>
            <p:cNvSpPr/>
            <p:nvPr/>
          </p:nvSpPr>
          <p:spPr>
            <a:xfrm rot="-2922755">
              <a:off x="5996235" y="2740629"/>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1409;p24">
              <a:extLst>
                <a:ext uri="{FF2B5EF4-FFF2-40B4-BE49-F238E27FC236}">
                  <a16:creationId xmlns:a16="http://schemas.microsoft.com/office/drawing/2014/main" id="{5514EBFD-EB33-1845-2ACF-2C90020D64EA}"/>
                </a:ext>
              </a:extLst>
            </p:cNvPr>
            <p:cNvSpPr/>
            <p:nvPr/>
          </p:nvSpPr>
          <p:spPr>
            <a:xfrm rot="-2922755">
              <a:off x="5994757" y="2722716"/>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1410;p24">
              <a:extLst>
                <a:ext uri="{FF2B5EF4-FFF2-40B4-BE49-F238E27FC236}">
                  <a16:creationId xmlns:a16="http://schemas.microsoft.com/office/drawing/2014/main" id="{6DEB6470-29DF-62FB-1FBF-FB14031F82F6}"/>
                </a:ext>
              </a:extLst>
            </p:cNvPr>
            <p:cNvSpPr/>
            <p:nvPr/>
          </p:nvSpPr>
          <p:spPr>
            <a:xfrm rot="-2922755">
              <a:off x="5992371" y="2703948"/>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1411;p24">
              <a:extLst>
                <a:ext uri="{FF2B5EF4-FFF2-40B4-BE49-F238E27FC236}">
                  <a16:creationId xmlns:a16="http://schemas.microsoft.com/office/drawing/2014/main" id="{D1A30D3A-77B8-E655-FA91-08DFCCA1C21F}"/>
                </a:ext>
              </a:extLst>
            </p:cNvPr>
            <p:cNvSpPr/>
            <p:nvPr/>
          </p:nvSpPr>
          <p:spPr>
            <a:xfrm rot="-2922755">
              <a:off x="5991199" y="2686064"/>
              <a:ext cx="17542" cy="13436"/>
            </a:xfrm>
            <a:custGeom>
              <a:avLst/>
              <a:gdLst/>
              <a:ahLst/>
              <a:cxnLst/>
              <a:rect l="l" t="t" r="r" b="b"/>
              <a:pathLst>
                <a:path w="141" h="108" extrusionOk="0">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1412;p24">
              <a:extLst>
                <a:ext uri="{FF2B5EF4-FFF2-40B4-BE49-F238E27FC236}">
                  <a16:creationId xmlns:a16="http://schemas.microsoft.com/office/drawing/2014/main" id="{61C3375E-4470-3A33-79F5-1C12DE1508BC}"/>
                </a:ext>
              </a:extLst>
            </p:cNvPr>
            <p:cNvSpPr/>
            <p:nvPr/>
          </p:nvSpPr>
          <p:spPr>
            <a:xfrm rot="-2922755">
              <a:off x="5972207" y="2648782"/>
              <a:ext cx="50137" cy="37572"/>
            </a:xfrm>
            <a:custGeom>
              <a:avLst/>
              <a:gdLst/>
              <a:ahLst/>
              <a:cxnLst/>
              <a:rect l="l" t="t" r="r" b="b"/>
              <a:pathLst>
                <a:path w="403" h="302" extrusionOk="0">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1413;p24">
              <a:extLst>
                <a:ext uri="{FF2B5EF4-FFF2-40B4-BE49-F238E27FC236}">
                  <a16:creationId xmlns:a16="http://schemas.microsoft.com/office/drawing/2014/main" id="{F432E1F0-505F-2DE2-069E-BD0B118006BA}"/>
                </a:ext>
              </a:extLst>
            </p:cNvPr>
            <p:cNvSpPr/>
            <p:nvPr/>
          </p:nvSpPr>
          <p:spPr>
            <a:xfrm rot="-2922755">
              <a:off x="6075351" y="2873371"/>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1414;p24">
              <a:extLst>
                <a:ext uri="{FF2B5EF4-FFF2-40B4-BE49-F238E27FC236}">
                  <a16:creationId xmlns:a16="http://schemas.microsoft.com/office/drawing/2014/main" id="{5998E1F3-A9ED-FBDE-CCF8-377BDEBB1BFF}"/>
                </a:ext>
              </a:extLst>
            </p:cNvPr>
            <p:cNvSpPr/>
            <p:nvPr/>
          </p:nvSpPr>
          <p:spPr>
            <a:xfrm rot="-2922755">
              <a:off x="6088927" y="2865602"/>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1415;p24">
              <a:extLst>
                <a:ext uri="{FF2B5EF4-FFF2-40B4-BE49-F238E27FC236}">
                  <a16:creationId xmlns:a16="http://schemas.microsoft.com/office/drawing/2014/main" id="{CD78A558-315D-1EF2-97FD-998A7609706D}"/>
                </a:ext>
              </a:extLst>
            </p:cNvPr>
            <p:cNvSpPr/>
            <p:nvPr/>
          </p:nvSpPr>
          <p:spPr>
            <a:xfrm rot="-2922755">
              <a:off x="6087712" y="2851332"/>
              <a:ext cx="17791" cy="13561"/>
            </a:xfrm>
            <a:custGeom>
              <a:avLst/>
              <a:gdLst/>
              <a:ahLst/>
              <a:cxnLst/>
              <a:rect l="l" t="t" r="r" b="b"/>
              <a:pathLst>
                <a:path w="143" h="109" extrusionOk="0">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1416;p24">
              <a:extLst>
                <a:ext uri="{FF2B5EF4-FFF2-40B4-BE49-F238E27FC236}">
                  <a16:creationId xmlns:a16="http://schemas.microsoft.com/office/drawing/2014/main" id="{EB27A259-F43A-90B9-028B-78586A908A6A}"/>
                </a:ext>
              </a:extLst>
            </p:cNvPr>
            <p:cNvSpPr/>
            <p:nvPr/>
          </p:nvSpPr>
          <p:spPr>
            <a:xfrm rot="-2922755">
              <a:off x="6085941" y="2837257"/>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1417;p24">
              <a:extLst>
                <a:ext uri="{FF2B5EF4-FFF2-40B4-BE49-F238E27FC236}">
                  <a16:creationId xmlns:a16="http://schemas.microsoft.com/office/drawing/2014/main" id="{FA1875C3-7A47-0272-C18B-DBCA0E818E78}"/>
                </a:ext>
              </a:extLst>
            </p:cNvPr>
            <p:cNvSpPr/>
            <p:nvPr/>
          </p:nvSpPr>
          <p:spPr>
            <a:xfrm rot="-2922755">
              <a:off x="6084802" y="2822408"/>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1418;p24">
              <a:extLst>
                <a:ext uri="{FF2B5EF4-FFF2-40B4-BE49-F238E27FC236}">
                  <a16:creationId xmlns:a16="http://schemas.microsoft.com/office/drawing/2014/main" id="{B9042E92-E290-FD44-F7C7-C2F3BB09FF91}"/>
                </a:ext>
              </a:extLst>
            </p:cNvPr>
            <p:cNvSpPr/>
            <p:nvPr/>
          </p:nvSpPr>
          <p:spPr>
            <a:xfrm rot="-2922755">
              <a:off x="6082750" y="2808336"/>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1419;p24">
              <a:extLst>
                <a:ext uri="{FF2B5EF4-FFF2-40B4-BE49-F238E27FC236}">
                  <a16:creationId xmlns:a16="http://schemas.microsoft.com/office/drawing/2014/main" id="{23A30EAF-39AC-3CD2-5C7C-4920C9599541}"/>
                </a:ext>
              </a:extLst>
            </p:cNvPr>
            <p:cNvSpPr/>
            <p:nvPr/>
          </p:nvSpPr>
          <p:spPr>
            <a:xfrm rot="-2922755">
              <a:off x="6081917" y="2794287"/>
              <a:ext cx="17915" cy="13436"/>
            </a:xfrm>
            <a:custGeom>
              <a:avLst/>
              <a:gdLst/>
              <a:ahLst/>
              <a:cxnLst/>
              <a:rect l="l" t="t" r="r" b="b"/>
              <a:pathLst>
                <a:path w="144" h="108" extrusionOk="0">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1420;p24">
              <a:extLst>
                <a:ext uri="{FF2B5EF4-FFF2-40B4-BE49-F238E27FC236}">
                  <a16:creationId xmlns:a16="http://schemas.microsoft.com/office/drawing/2014/main" id="{F447EB83-210C-8BE4-77B1-C22B43B936D0}"/>
                </a:ext>
              </a:extLst>
            </p:cNvPr>
            <p:cNvSpPr/>
            <p:nvPr/>
          </p:nvSpPr>
          <p:spPr>
            <a:xfrm rot="-2922755">
              <a:off x="6079839" y="2779412"/>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1421;p24">
              <a:extLst>
                <a:ext uri="{FF2B5EF4-FFF2-40B4-BE49-F238E27FC236}">
                  <a16:creationId xmlns:a16="http://schemas.microsoft.com/office/drawing/2014/main" id="{82726505-E2E0-4534-C7BB-98054B3282DB}"/>
                </a:ext>
              </a:extLst>
            </p:cNvPr>
            <p:cNvSpPr/>
            <p:nvPr/>
          </p:nvSpPr>
          <p:spPr>
            <a:xfrm rot="-2922755">
              <a:off x="6078876" y="2765422"/>
              <a:ext cx="17791" cy="13561"/>
            </a:xfrm>
            <a:custGeom>
              <a:avLst/>
              <a:gdLst/>
              <a:ahLst/>
              <a:cxnLst/>
              <a:rect l="l" t="t" r="r" b="b"/>
              <a:pathLst>
                <a:path w="143" h="109" extrusionOk="0">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1422;p24">
              <a:extLst>
                <a:ext uri="{FF2B5EF4-FFF2-40B4-BE49-F238E27FC236}">
                  <a16:creationId xmlns:a16="http://schemas.microsoft.com/office/drawing/2014/main" id="{F93CE063-8CC6-B850-CAE8-D889D68278D8}"/>
                </a:ext>
              </a:extLst>
            </p:cNvPr>
            <p:cNvSpPr/>
            <p:nvPr/>
          </p:nvSpPr>
          <p:spPr>
            <a:xfrm rot="-2922755">
              <a:off x="6077018" y="27514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1423;p24">
              <a:extLst>
                <a:ext uri="{FF2B5EF4-FFF2-40B4-BE49-F238E27FC236}">
                  <a16:creationId xmlns:a16="http://schemas.microsoft.com/office/drawing/2014/main" id="{A1E261CC-6774-31D1-B0A7-F37FCFF48003}"/>
                </a:ext>
              </a:extLst>
            </p:cNvPr>
            <p:cNvSpPr/>
            <p:nvPr/>
          </p:nvSpPr>
          <p:spPr>
            <a:xfrm rot="-2922755">
              <a:off x="6075826" y="2736561"/>
              <a:ext cx="17791" cy="13934"/>
            </a:xfrm>
            <a:custGeom>
              <a:avLst/>
              <a:gdLst/>
              <a:ahLst/>
              <a:cxnLst/>
              <a:rect l="l" t="t" r="r" b="b"/>
              <a:pathLst>
                <a:path w="143" h="112" extrusionOk="0">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1424;p24">
              <a:extLst>
                <a:ext uri="{FF2B5EF4-FFF2-40B4-BE49-F238E27FC236}">
                  <a16:creationId xmlns:a16="http://schemas.microsoft.com/office/drawing/2014/main" id="{3C175815-1C1C-FD56-3312-1BA043600CA9}"/>
                </a:ext>
              </a:extLst>
            </p:cNvPr>
            <p:cNvSpPr/>
            <p:nvPr/>
          </p:nvSpPr>
          <p:spPr>
            <a:xfrm rot="-2922755">
              <a:off x="6073935" y="2722473"/>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1425;p24">
              <a:extLst>
                <a:ext uri="{FF2B5EF4-FFF2-40B4-BE49-F238E27FC236}">
                  <a16:creationId xmlns:a16="http://schemas.microsoft.com/office/drawing/2014/main" id="{70A64B90-1169-7DE0-E512-A0FF642A712E}"/>
                </a:ext>
              </a:extLst>
            </p:cNvPr>
            <p:cNvSpPr/>
            <p:nvPr/>
          </p:nvSpPr>
          <p:spPr>
            <a:xfrm rot="-2922755">
              <a:off x="6073077" y="270836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1426;p24">
              <a:extLst>
                <a:ext uri="{FF2B5EF4-FFF2-40B4-BE49-F238E27FC236}">
                  <a16:creationId xmlns:a16="http://schemas.microsoft.com/office/drawing/2014/main" id="{7CF19D0E-D5A0-82BF-7482-3D99F918D60F}"/>
                </a:ext>
              </a:extLst>
            </p:cNvPr>
            <p:cNvSpPr/>
            <p:nvPr/>
          </p:nvSpPr>
          <p:spPr>
            <a:xfrm rot="-2922755">
              <a:off x="6060931" y="267640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1427;p24">
              <a:extLst>
                <a:ext uri="{FF2B5EF4-FFF2-40B4-BE49-F238E27FC236}">
                  <a16:creationId xmlns:a16="http://schemas.microsoft.com/office/drawing/2014/main" id="{6FC00B42-9977-DC24-62C8-F0BB3C8393C6}"/>
                </a:ext>
              </a:extLst>
            </p:cNvPr>
            <p:cNvSpPr/>
            <p:nvPr/>
          </p:nvSpPr>
          <p:spPr>
            <a:xfrm rot="-2922755">
              <a:off x="6146487" y="284441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1428;p24">
              <a:extLst>
                <a:ext uri="{FF2B5EF4-FFF2-40B4-BE49-F238E27FC236}">
                  <a16:creationId xmlns:a16="http://schemas.microsoft.com/office/drawing/2014/main" id="{99169E97-0313-6887-0B9A-688862F2E90A}"/>
                </a:ext>
              </a:extLst>
            </p:cNvPr>
            <p:cNvSpPr/>
            <p:nvPr/>
          </p:nvSpPr>
          <p:spPr>
            <a:xfrm rot="-2922755">
              <a:off x="6161013" y="2842635"/>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1429;p24">
              <a:extLst>
                <a:ext uri="{FF2B5EF4-FFF2-40B4-BE49-F238E27FC236}">
                  <a16:creationId xmlns:a16="http://schemas.microsoft.com/office/drawing/2014/main" id="{8D482A8E-05B3-D160-CF28-CB84E065614B}"/>
                </a:ext>
              </a:extLst>
            </p:cNvPr>
            <p:cNvSpPr/>
            <p:nvPr/>
          </p:nvSpPr>
          <p:spPr>
            <a:xfrm rot="-2922755">
              <a:off x="6159960" y="2831284"/>
              <a:ext cx="17791" cy="14307"/>
            </a:xfrm>
            <a:custGeom>
              <a:avLst/>
              <a:gdLst/>
              <a:ahLst/>
              <a:cxnLst/>
              <a:rect l="l" t="t" r="r" b="b"/>
              <a:pathLst>
                <a:path w="143" h="115" extrusionOk="0">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1430;p24">
              <a:extLst>
                <a:ext uri="{FF2B5EF4-FFF2-40B4-BE49-F238E27FC236}">
                  <a16:creationId xmlns:a16="http://schemas.microsoft.com/office/drawing/2014/main" id="{46FAAC0C-8AB9-E23F-07EC-79250746FC39}"/>
                </a:ext>
              </a:extLst>
            </p:cNvPr>
            <p:cNvSpPr/>
            <p:nvPr/>
          </p:nvSpPr>
          <p:spPr>
            <a:xfrm rot="-2922755">
              <a:off x="6158479" y="2821561"/>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1431;p24">
              <a:extLst>
                <a:ext uri="{FF2B5EF4-FFF2-40B4-BE49-F238E27FC236}">
                  <a16:creationId xmlns:a16="http://schemas.microsoft.com/office/drawing/2014/main" id="{FE5011A6-C73E-8397-EB5E-D2B18933CD6A}"/>
                </a:ext>
              </a:extLst>
            </p:cNvPr>
            <p:cNvSpPr/>
            <p:nvPr/>
          </p:nvSpPr>
          <p:spPr>
            <a:xfrm rot="-2922755">
              <a:off x="6157655" y="281109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1432;p24">
              <a:extLst>
                <a:ext uri="{FF2B5EF4-FFF2-40B4-BE49-F238E27FC236}">
                  <a16:creationId xmlns:a16="http://schemas.microsoft.com/office/drawing/2014/main" id="{2CC808AF-5949-5706-8117-76AB16AD2197}"/>
                </a:ext>
              </a:extLst>
            </p:cNvPr>
            <p:cNvSpPr/>
            <p:nvPr/>
          </p:nvSpPr>
          <p:spPr>
            <a:xfrm rot="-2922755">
              <a:off x="6156193" y="280103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1433;p24">
              <a:extLst>
                <a:ext uri="{FF2B5EF4-FFF2-40B4-BE49-F238E27FC236}">
                  <a16:creationId xmlns:a16="http://schemas.microsoft.com/office/drawing/2014/main" id="{64636E6C-4F9D-19A4-9479-B28CF1DEFACA}"/>
                </a:ext>
              </a:extLst>
            </p:cNvPr>
            <p:cNvSpPr/>
            <p:nvPr/>
          </p:nvSpPr>
          <p:spPr>
            <a:xfrm rot="-2922755">
              <a:off x="6155678" y="2790871"/>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1434;p24">
              <a:extLst>
                <a:ext uri="{FF2B5EF4-FFF2-40B4-BE49-F238E27FC236}">
                  <a16:creationId xmlns:a16="http://schemas.microsoft.com/office/drawing/2014/main" id="{59980EFE-73D6-42ED-753F-8A42467791AC}"/>
                </a:ext>
              </a:extLst>
            </p:cNvPr>
            <p:cNvSpPr/>
            <p:nvPr/>
          </p:nvSpPr>
          <p:spPr>
            <a:xfrm rot="-2922755">
              <a:off x="6154225" y="2780685"/>
              <a:ext cx="18661" cy="13312"/>
            </a:xfrm>
            <a:custGeom>
              <a:avLst/>
              <a:gdLst/>
              <a:ahLst/>
              <a:cxnLst/>
              <a:rect l="l" t="t" r="r" b="b"/>
              <a:pathLst>
                <a:path w="150" h="107" extrusionOk="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1435;p24">
              <a:extLst>
                <a:ext uri="{FF2B5EF4-FFF2-40B4-BE49-F238E27FC236}">
                  <a16:creationId xmlns:a16="http://schemas.microsoft.com/office/drawing/2014/main" id="{7DEF8F94-63FF-01B5-EF13-9AE94E7C46ED}"/>
                </a:ext>
              </a:extLst>
            </p:cNvPr>
            <p:cNvSpPr/>
            <p:nvPr/>
          </p:nvSpPr>
          <p:spPr>
            <a:xfrm rot="-2922755">
              <a:off x="6153629" y="2770493"/>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1436;p24">
              <a:extLst>
                <a:ext uri="{FF2B5EF4-FFF2-40B4-BE49-F238E27FC236}">
                  <a16:creationId xmlns:a16="http://schemas.microsoft.com/office/drawing/2014/main" id="{F01120AC-5AD9-8497-13AB-ACE3EBE4351B}"/>
                </a:ext>
              </a:extLst>
            </p:cNvPr>
            <p:cNvSpPr/>
            <p:nvPr/>
          </p:nvSpPr>
          <p:spPr>
            <a:xfrm rot="-2922755">
              <a:off x="6152244" y="2760333"/>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1437;p24">
              <a:extLst>
                <a:ext uri="{FF2B5EF4-FFF2-40B4-BE49-F238E27FC236}">
                  <a16:creationId xmlns:a16="http://schemas.microsoft.com/office/drawing/2014/main" id="{53C38146-C0B1-72D2-1642-4D88B4A9272A}"/>
                </a:ext>
              </a:extLst>
            </p:cNvPr>
            <p:cNvSpPr/>
            <p:nvPr/>
          </p:nvSpPr>
          <p:spPr>
            <a:xfrm rot="-2922755">
              <a:off x="6151755" y="2750229"/>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1438;p24">
              <a:extLst>
                <a:ext uri="{FF2B5EF4-FFF2-40B4-BE49-F238E27FC236}">
                  <a16:creationId xmlns:a16="http://schemas.microsoft.com/office/drawing/2014/main" id="{62B42668-BA39-A1EA-0236-53F990EF3A12}"/>
                </a:ext>
              </a:extLst>
            </p:cNvPr>
            <p:cNvSpPr/>
            <p:nvPr/>
          </p:nvSpPr>
          <p:spPr>
            <a:xfrm rot="-2922755">
              <a:off x="6149876" y="2739252"/>
              <a:ext cx="18786" cy="14307"/>
            </a:xfrm>
            <a:custGeom>
              <a:avLst/>
              <a:gdLst/>
              <a:ahLst/>
              <a:cxnLst/>
              <a:rect l="l" t="t" r="r" b="b"/>
              <a:pathLst>
                <a:path w="151" h="115" extrusionOk="0">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1439;p24">
              <a:extLst>
                <a:ext uri="{FF2B5EF4-FFF2-40B4-BE49-F238E27FC236}">
                  <a16:creationId xmlns:a16="http://schemas.microsoft.com/office/drawing/2014/main" id="{78A79546-EE0E-23CC-1773-D5DC1602E291}"/>
                </a:ext>
              </a:extLst>
            </p:cNvPr>
            <p:cNvSpPr/>
            <p:nvPr/>
          </p:nvSpPr>
          <p:spPr>
            <a:xfrm rot="-2922755">
              <a:off x="6149222" y="2729154"/>
              <a:ext cx="17791" cy="13934"/>
            </a:xfrm>
            <a:custGeom>
              <a:avLst/>
              <a:gdLst/>
              <a:ahLst/>
              <a:cxnLst/>
              <a:rect l="l" t="t" r="r" b="b"/>
              <a:pathLst>
                <a:path w="143" h="112" extrusionOk="0">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1440;p24">
              <a:extLst>
                <a:ext uri="{FF2B5EF4-FFF2-40B4-BE49-F238E27FC236}">
                  <a16:creationId xmlns:a16="http://schemas.microsoft.com/office/drawing/2014/main" id="{979B4FA2-B459-F028-2363-28CEE0B3DBC3}"/>
                </a:ext>
              </a:extLst>
            </p:cNvPr>
            <p:cNvSpPr/>
            <p:nvPr/>
          </p:nvSpPr>
          <p:spPr>
            <a:xfrm rot="-2922755">
              <a:off x="6131772" y="2703283"/>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1441;p24">
              <a:extLst>
                <a:ext uri="{FF2B5EF4-FFF2-40B4-BE49-F238E27FC236}">
                  <a16:creationId xmlns:a16="http://schemas.microsoft.com/office/drawing/2014/main" id="{F294A51F-39F3-C4AF-99DB-9436BC267230}"/>
                </a:ext>
              </a:extLst>
            </p:cNvPr>
            <p:cNvSpPr/>
            <p:nvPr/>
          </p:nvSpPr>
          <p:spPr>
            <a:xfrm rot="-2922755">
              <a:off x="6213047" y="2814657"/>
              <a:ext cx="50137" cy="37075"/>
            </a:xfrm>
            <a:custGeom>
              <a:avLst/>
              <a:gdLst/>
              <a:ahLst/>
              <a:cxnLst/>
              <a:rect l="l" t="t" r="r" b="b"/>
              <a:pathLst>
                <a:path w="403" h="298" extrusionOk="0">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1442;p24">
              <a:extLst>
                <a:ext uri="{FF2B5EF4-FFF2-40B4-BE49-F238E27FC236}">
                  <a16:creationId xmlns:a16="http://schemas.microsoft.com/office/drawing/2014/main" id="{CBCB2011-E96F-EB4A-492C-CE6A1856E19F}"/>
                </a:ext>
              </a:extLst>
            </p:cNvPr>
            <p:cNvSpPr/>
            <p:nvPr/>
          </p:nvSpPr>
          <p:spPr>
            <a:xfrm rot="-2922755">
              <a:off x="6228698" y="281780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1443;p24">
              <a:extLst>
                <a:ext uri="{FF2B5EF4-FFF2-40B4-BE49-F238E27FC236}">
                  <a16:creationId xmlns:a16="http://schemas.microsoft.com/office/drawing/2014/main" id="{43190040-1E2C-D317-A08A-4C4F81FF5ACD}"/>
                </a:ext>
              </a:extLst>
            </p:cNvPr>
            <p:cNvSpPr/>
            <p:nvPr/>
          </p:nvSpPr>
          <p:spPr>
            <a:xfrm rot="-2922755">
              <a:off x="6227655" y="2811855"/>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1444;p24">
              <a:extLst>
                <a:ext uri="{FF2B5EF4-FFF2-40B4-BE49-F238E27FC236}">
                  <a16:creationId xmlns:a16="http://schemas.microsoft.com/office/drawing/2014/main" id="{730462C6-B25E-98CB-5AAB-3AA482053695}"/>
                </a:ext>
              </a:extLst>
            </p:cNvPr>
            <p:cNvSpPr/>
            <p:nvPr/>
          </p:nvSpPr>
          <p:spPr>
            <a:xfrm rot="-2922755">
              <a:off x="6227233" y="2805359"/>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1445;p24">
              <a:extLst>
                <a:ext uri="{FF2B5EF4-FFF2-40B4-BE49-F238E27FC236}">
                  <a16:creationId xmlns:a16="http://schemas.microsoft.com/office/drawing/2014/main" id="{1FEF62CC-5D31-BC8F-FDB3-9011F1BBF653}"/>
                </a:ext>
              </a:extLst>
            </p:cNvPr>
            <p:cNvSpPr/>
            <p:nvPr/>
          </p:nvSpPr>
          <p:spPr>
            <a:xfrm rot="-2922755">
              <a:off x="6226190" y="2799414"/>
              <a:ext cx="17791" cy="13561"/>
            </a:xfrm>
            <a:custGeom>
              <a:avLst/>
              <a:gdLst/>
              <a:ahLst/>
              <a:cxnLst/>
              <a:rect l="l" t="t" r="r" b="b"/>
              <a:pathLst>
                <a:path w="143" h="109" extrusionOk="0">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1446;p24">
              <a:extLst>
                <a:ext uri="{FF2B5EF4-FFF2-40B4-BE49-F238E27FC236}">
                  <a16:creationId xmlns:a16="http://schemas.microsoft.com/office/drawing/2014/main" id="{3ECE4F2D-CC44-2398-88C6-415C661A4179}"/>
                </a:ext>
              </a:extLst>
            </p:cNvPr>
            <p:cNvSpPr/>
            <p:nvPr/>
          </p:nvSpPr>
          <p:spPr>
            <a:xfrm rot="-2922755">
              <a:off x="6225888" y="2792807"/>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1447;p24">
              <a:extLst>
                <a:ext uri="{FF2B5EF4-FFF2-40B4-BE49-F238E27FC236}">
                  <a16:creationId xmlns:a16="http://schemas.microsoft.com/office/drawing/2014/main" id="{EFB20B26-DBF7-880D-A9C1-DA9F5FF6541E}"/>
                </a:ext>
              </a:extLst>
            </p:cNvPr>
            <p:cNvSpPr/>
            <p:nvPr/>
          </p:nvSpPr>
          <p:spPr>
            <a:xfrm rot="-2922755">
              <a:off x="6224837" y="2786471"/>
              <a:ext cx="18786" cy="14432"/>
            </a:xfrm>
            <a:custGeom>
              <a:avLst/>
              <a:gdLst/>
              <a:ahLst/>
              <a:cxnLst/>
              <a:rect l="l" t="t" r="r" b="b"/>
              <a:pathLst>
                <a:path w="151" h="116" extrusionOk="0">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1448;p24">
              <a:extLst>
                <a:ext uri="{FF2B5EF4-FFF2-40B4-BE49-F238E27FC236}">
                  <a16:creationId xmlns:a16="http://schemas.microsoft.com/office/drawing/2014/main" id="{45F468C3-AEDD-EE7D-FAF1-90D9B1778981}"/>
                </a:ext>
              </a:extLst>
            </p:cNvPr>
            <p:cNvSpPr/>
            <p:nvPr/>
          </p:nvSpPr>
          <p:spPr>
            <a:xfrm rot="-2922755">
              <a:off x="6224990" y="2781093"/>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1449;p24">
              <a:extLst>
                <a:ext uri="{FF2B5EF4-FFF2-40B4-BE49-F238E27FC236}">
                  <a16:creationId xmlns:a16="http://schemas.microsoft.com/office/drawing/2014/main" id="{80746B9B-4D33-E295-A4DA-C1E3D614B191}"/>
                </a:ext>
              </a:extLst>
            </p:cNvPr>
            <p:cNvSpPr/>
            <p:nvPr/>
          </p:nvSpPr>
          <p:spPr>
            <a:xfrm rot="-2922755">
              <a:off x="6223947" y="2775147"/>
              <a:ext cx="17542" cy="13561"/>
            </a:xfrm>
            <a:custGeom>
              <a:avLst/>
              <a:gdLst/>
              <a:ahLst/>
              <a:cxnLst/>
              <a:rect l="l" t="t" r="r" b="b"/>
              <a:pathLst>
                <a:path w="141"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1450;p24">
              <a:extLst>
                <a:ext uri="{FF2B5EF4-FFF2-40B4-BE49-F238E27FC236}">
                  <a16:creationId xmlns:a16="http://schemas.microsoft.com/office/drawing/2014/main" id="{AD55BCB3-B48E-832B-6F44-2E4F50A3442D}"/>
                </a:ext>
              </a:extLst>
            </p:cNvPr>
            <p:cNvSpPr/>
            <p:nvPr/>
          </p:nvSpPr>
          <p:spPr>
            <a:xfrm rot="-2922755">
              <a:off x="6223483" y="2768682"/>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1451;p24">
              <a:extLst>
                <a:ext uri="{FF2B5EF4-FFF2-40B4-BE49-F238E27FC236}">
                  <a16:creationId xmlns:a16="http://schemas.microsoft.com/office/drawing/2014/main" id="{B09E61F7-E3E2-6AE4-10E4-3C04D2F0C741}"/>
                </a:ext>
              </a:extLst>
            </p:cNvPr>
            <p:cNvSpPr/>
            <p:nvPr/>
          </p:nvSpPr>
          <p:spPr>
            <a:xfrm rot="-2922755">
              <a:off x="6222318" y="2762342"/>
              <a:ext cx="18786" cy="13561"/>
            </a:xfrm>
            <a:custGeom>
              <a:avLst/>
              <a:gdLst/>
              <a:ahLst/>
              <a:cxnLst/>
              <a:rect l="l" t="t" r="r" b="b"/>
              <a:pathLst>
                <a:path w="151" h="109" extrusionOk="0">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1452;p24">
              <a:extLst>
                <a:ext uri="{FF2B5EF4-FFF2-40B4-BE49-F238E27FC236}">
                  <a16:creationId xmlns:a16="http://schemas.microsoft.com/office/drawing/2014/main" id="{C84C553B-1AC6-3639-725F-A0E4C89305C4}"/>
                </a:ext>
              </a:extLst>
            </p:cNvPr>
            <p:cNvSpPr/>
            <p:nvPr/>
          </p:nvSpPr>
          <p:spPr>
            <a:xfrm rot="-2922755">
              <a:off x="6222147" y="2756126"/>
              <a:ext cx="17791" cy="13561"/>
            </a:xfrm>
            <a:custGeom>
              <a:avLst/>
              <a:gdLst/>
              <a:ahLst/>
              <a:cxnLst/>
              <a:rect l="l" t="t" r="r" b="b"/>
              <a:pathLst>
                <a:path w="143" h="109" extrusionOk="0">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1453;p24">
              <a:extLst>
                <a:ext uri="{FF2B5EF4-FFF2-40B4-BE49-F238E27FC236}">
                  <a16:creationId xmlns:a16="http://schemas.microsoft.com/office/drawing/2014/main" id="{4BBBAC5B-D36A-3BA6-0649-ACBC18493003}"/>
                </a:ext>
              </a:extLst>
            </p:cNvPr>
            <p:cNvSpPr/>
            <p:nvPr/>
          </p:nvSpPr>
          <p:spPr>
            <a:xfrm rot="-2922755">
              <a:off x="6221050" y="2749811"/>
              <a:ext cx="18661" cy="13934"/>
            </a:xfrm>
            <a:custGeom>
              <a:avLst/>
              <a:gdLst/>
              <a:ahLst/>
              <a:cxnLst/>
              <a:rect l="l" t="t" r="r" b="b"/>
              <a:pathLst>
                <a:path w="150" h="112" extrusionOk="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1454;p24">
              <a:extLst>
                <a:ext uri="{FF2B5EF4-FFF2-40B4-BE49-F238E27FC236}">
                  <a16:creationId xmlns:a16="http://schemas.microsoft.com/office/drawing/2014/main" id="{7956531F-E4FC-B9C4-9464-205AE50052D7}"/>
                </a:ext>
              </a:extLst>
            </p:cNvPr>
            <p:cNvSpPr/>
            <p:nvPr/>
          </p:nvSpPr>
          <p:spPr>
            <a:xfrm rot="-2922755">
              <a:off x="6204442" y="2730088"/>
              <a:ext cx="50137" cy="37448"/>
            </a:xfrm>
            <a:custGeom>
              <a:avLst/>
              <a:gdLst/>
              <a:ahLst/>
              <a:cxnLst/>
              <a:rect l="l" t="t" r="r" b="b"/>
              <a:pathLst>
                <a:path w="403" h="301" extrusionOk="0">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1455;p24">
              <a:extLst>
                <a:ext uri="{FF2B5EF4-FFF2-40B4-BE49-F238E27FC236}">
                  <a16:creationId xmlns:a16="http://schemas.microsoft.com/office/drawing/2014/main" id="{2B73A017-9A7B-12C4-CD3C-02E36D67E2B6}"/>
                </a:ext>
              </a:extLst>
            </p:cNvPr>
            <p:cNvSpPr/>
            <p:nvPr/>
          </p:nvSpPr>
          <p:spPr>
            <a:xfrm rot="-2922755">
              <a:off x="6278068" y="2783590"/>
              <a:ext cx="49391" cy="37572"/>
            </a:xfrm>
            <a:custGeom>
              <a:avLst/>
              <a:gdLst/>
              <a:ahLst/>
              <a:cxnLst/>
              <a:rect l="l" t="t" r="r" b="b"/>
              <a:pathLst>
                <a:path w="397" h="302" extrusionOk="0">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1456;p24">
              <a:extLst>
                <a:ext uri="{FF2B5EF4-FFF2-40B4-BE49-F238E27FC236}">
                  <a16:creationId xmlns:a16="http://schemas.microsoft.com/office/drawing/2014/main" id="{6CBEC356-9FDB-F9E9-6925-D2E4E26D64E8}"/>
                </a:ext>
              </a:extLst>
            </p:cNvPr>
            <p:cNvSpPr/>
            <p:nvPr/>
          </p:nvSpPr>
          <p:spPr>
            <a:xfrm rot="-2922755">
              <a:off x="6293744" y="2793127"/>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1457;p24">
              <a:extLst>
                <a:ext uri="{FF2B5EF4-FFF2-40B4-BE49-F238E27FC236}">
                  <a16:creationId xmlns:a16="http://schemas.microsoft.com/office/drawing/2014/main" id="{904863FE-5544-64D4-2520-39C6C0EB4FB2}"/>
                </a:ext>
              </a:extLst>
            </p:cNvPr>
            <p:cNvSpPr/>
            <p:nvPr/>
          </p:nvSpPr>
          <p:spPr>
            <a:xfrm rot="-2922755">
              <a:off x="6292935" y="2790783"/>
              <a:ext cx="18786" cy="13810"/>
            </a:xfrm>
            <a:custGeom>
              <a:avLst/>
              <a:gdLst/>
              <a:ahLst/>
              <a:cxnLst/>
              <a:rect l="l" t="t" r="r" b="b"/>
              <a:pathLst>
                <a:path w="151" h="111" extrusionOk="0">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1458;p24">
              <a:extLst>
                <a:ext uri="{FF2B5EF4-FFF2-40B4-BE49-F238E27FC236}">
                  <a16:creationId xmlns:a16="http://schemas.microsoft.com/office/drawing/2014/main" id="{41324CE4-B3BB-9739-4C02-A05DFD1FF9D2}"/>
                </a:ext>
              </a:extLst>
            </p:cNvPr>
            <p:cNvSpPr/>
            <p:nvPr/>
          </p:nvSpPr>
          <p:spPr>
            <a:xfrm rot="-2922755">
              <a:off x="6293422" y="2789105"/>
              <a:ext cx="17666" cy="13561"/>
            </a:xfrm>
            <a:custGeom>
              <a:avLst/>
              <a:gdLst/>
              <a:ahLst/>
              <a:cxnLst/>
              <a:rect l="l" t="t" r="r" b="b"/>
              <a:pathLst>
                <a:path w="142" h="109" extrusionOk="0">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1459;p24">
              <a:extLst>
                <a:ext uri="{FF2B5EF4-FFF2-40B4-BE49-F238E27FC236}">
                  <a16:creationId xmlns:a16="http://schemas.microsoft.com/office/drawing/2014/main" id="{371DBFF1-C47A-6FCF-35F5-B0F38C89BC77}"/>
                </a:ext>
              </a:extLst>
            </p:cNvPr>
            <p:cNvSpPr/>
            <p:nvPr/>
          </p:nvSpPr>
          <p:spPr>
            <a:xfrm rot="-2922755">
              <a:off x="6292600" y="2786833"/>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1460;p24">
              <a:extLst>
                <a:ext uri="{FF2B5EF4-FFF2-40B4-BE49-F238E27FC236}">
                  <a16:creationId xmlns:a16="http://schemas.microsoft.com/office/drawing/2014/main" id="{C8D684DA-1FFC-842D-4055-9B7F5D64C42C}"/>
                </a:ext>
              </a:extLst>
            </p:cNvPr>
            <p:cNvSpPr/>
            <p:nvPr/>
          </p:nvSpPr>
          <p:spPr>
            <a:xfrm rot="-2922755">
              <a:off x="6292858" y="2784400"/>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1461;p24">
              <a:extLst>
                <a:ext uri="{FF2B5EF4-FFF2-40B4-BE49-F238E27FC236}">
                  <a16:creationId xmlns:a16="http://schemas.microsoft.com/office/drawing/2014/main" id="{CFFB63EF-9067-21F6-BFFF-849726D9A620}"/>
                </a:ext>
              </a:extLst>
            </p:cNvPr>
            <p:cNvSpPr/>
            <p:nvPr/>
          </p:nvSpPr>
          <p:spPr>
            <a:xfrm rot="-2922755">
              <a:off x="6292235" y="2782966"/>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1462;p24">
              <a:extLst>
                <a:ext uri="{FF2B5EF4-FFF2-40B4-BE49-F238E27FC236}">
                  <a16:creationId xmlns:a16="http://schemas.microsoft.com/office/drawing/2014/main" id="{5E4B036F-BCB5-3714-F79C-658DAB1FD871}"/>
                </a:ext>
              </a:extLst>
            </p:cNvPr>
            <p:cNvSpPr/>
            <p:nvPr/>
          </p:nvSpPr>
          <p:spPr>
            <a:xfrm rot="-2922755">
              <a:off x="6292280" y="2780685"/>
              <a:ext cx="17791" cy="13436"/>
            </a:xfrm>
            <a:custGeom>
              <a:avLst/>
              <a:gdLst/>
              <a:ahLst/>
              <a:cxnLst/>
              <a:rect l="l" t="t" r="r" b="b"/>
              <a:pathLst>
                <a:path w="143" h="108" extrusionOk="0">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1463;p24">
              <a:extLst>
                <a:ext uri="{FF2B5EF4-FFF2-40B4-BE49-F238E27FC236}">
                  <a16:creationId xmlns:a16="http://schemas.microsoft.com/office/drawing/2014/main" id="{D94C3E7B-F0D3-F628-ADBE-8D28EE1AE225}"/>
                </a:ext>
              </a:extLst>
            </p:cNvPr>
            <p:cNvSpPr/>
            <p:nvPr/>
          </p:nvSpPr>
          <p:spPr>
            <a:xfrm rot="-2922755">
              <a:off x="6292083" y="2779047"/>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1464;p24">
              <a:extLst>
                <a:ext uri="{FF2B5EF4-FFF2-40B4-BE49-F238E27FC236}">
                  <a16:creationId xmlns:a16="http://schemas.microsoft.com/office/drawing/2014/main" id="{ACBCFBF4-F9F4-E2C4-0C58-E700DB124E3D}"/>
                </a:ext>
              </a:extLst>
            </p:cNvPr>
            <p:cNvSpPr/>
            <p:nvPr/>
          </p:nvSpPr>
          <p:spPr>
            <a:xfrm rot="-2922755">
              <a:off x="6292018" y="2776647"/>
              <a:ext cx="17791" cy="13436"/>
            </a:xfrm>
            <a:custGeom>
              <a:avLst/>
              <a:gdLst/>
              <a:ahLst/>
              <a:cxnLst/>
              <a:rect l="l" t="t" r="r" b="b"/>
              <a:pathLst>
                <a:path w="143" h="108" extrusionOk="0">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1465;p24">
              <a:extLst>
                <a:ext uri="{FF2B5EF4-FFF2-40B4-BE49-F238E27FC236}">
                  <a16:creationId xmlns:a16="http://schemas.microsoft.com/office/drawing/2014/main" id="{D96EAC13-A59D-D5AB-8982-81CB3D85FDBB}"/>
                </a:ext>
              </a:extLst>
            </p:cNvPr>
            <p:cNvSpPr/>
            <p:nvPr/>
          </p:nvSpPr>
          <p:spPr>
            <a:xfrm rot="-2922755">
              <a:off x="6291208" y="2774303"/>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1466;p24">
              <a:extLst>
                <a:ext uri="{FF2B5EF4-FFF2-40B4-BE49-F238E27FC236}">
                  <a16:creationId xmlns:a16="http://schemas.microsoft.com/office/drawing/2014/main" id="{085FA4C8-6C99-1853-670C-D1CB3DA7F938}"/>
                </a:ext>
              </a:extLst>
            </p:cNvPr>
            <p:cNvSpPr/>
            <p:nvPr/>
          </p:nvSpPr>
          <p:spPr>
            <a:xfrm rot="-2922755">
              <a:off x="6291695" y="277274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1467;p24">
              <a:extLst>
                <a:ext uri="{FF2B5EF4-FFF2-40B4-BE49-F238E27FC236}">
                  <a16:creationId xmlns:a16="http://schemas.microsoft.com/office/drawing/2014/main" id="{C6737285-BB17-9620-3715-C33E2759C99E}"/>
                </a:ext>
              </a:extLst>
            </p:cNvPr>
            <p:cNvSpPr/>
            <p:nvPr/>
          </p:nvSpPr>
          <p:spPr>
            <a:xfrm rot="-2922755">
              <a:off x="6290921" y="2770457"/>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1468;p24">
              <a:extLst>
                <a:ext uri="{FF2B5EF4-FFF2-40B4-BE49-F238E27FC236}">
                  <a16:creationId xmlns:a16="http://schemas.microsoft.com/office/drawing/2014/main" id="{CDF5BACB-925A-8108-EF67-6B5A8D1383B8}"/>
                </a:ext>
              </a:extLst>
            </p:cNvPr>
            <p:cNvSpPr/>
            <p:nvPr/>
          </p:nvSpPr>
          <p:spPr>
            <a:xfrm rot="-2922755">
              <a:off x="6274748" y="2755835"/>
              <a:ext cx="50137" cy="37572"/>
            </a:xfrm>
            <a:custGeom>
              <a:avLst/>
              <a:gdLst/>
              <a:ahLst/>
              <a:cxnLst/>
              <a:rect l="l" t="t" r="r" b="b"/>
              <a:pathLst>
                <a:path w="403" h="302" extrusionOk="0">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1469;p24">
              <a:extLst>
                <a:ext uri="{FF2B5EF4-FFF2-40B4-BE49-F238E27FC236}">
                  <a16:creationId xmlns:a16="http://schemas.microsoft.com/office/drawing/2014/main" id="{93E0FBDD-0263-4FED-9038-2DC1A2A9AC84}"/>
                </a:ext>
              </a:extLst>
            </p:cNvPr>
            <p:cNvSpPr/>
            <p:nvPr/>
          </p:nvSpPr>
          <p:spPr>
            <a:xfrm rot="-2922755">
              <a:off x="6342212" y="2753032"/>
              <a:ext cx="49391" cy="37821"/>
            </a:xfrm>
            <a:custGeom>
              <a:avLst/>
              <a:gdLst/>
              <a:ahLst/>
              <a:cxnLst/>
              <a:rect l="l" t="t" r="r" b="b"/>
              <a:pathLst>
                <a:path w="397" h="304" extrusionOk="0">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1470;p24">
              <a:extLst>
                <a:ext uri="{FF2B5EF4-FFF2-40B4-BE49-F238E27FC236}">
                  <a16:creationId xmlns:a16="http://schemas.microsoft.com/office/drawing/2014/main" id="{AAEFA380-5A11-DE39-4E07-2EE3EF6A2ED6}"/>
                </a:ext>
              </a:extLst>
            </p:cNvPr>
            <p:cNvSpPr/>
            <p:nvPr/>
          </p:nvSpPr>
          <p:spPr>
            <a:xfrm rot="-2922755">
              <a:off x="6358417" y="2767628"/>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1471;p24">
              <a:extLst>
                <a:ext uri="{FF2B5EF4-FFF2-40B4-BE49-F238E27FC236}">
                  <a16:creationId xmlns:a16="http://schemas.microsoft.com/office/drawing/2014/main" id="{670DD8DD-A67C-7229-6BFF-A4681DAAB72A}"/>
                </a:ext>
              </a:extLst>
            </p:cNvPr>
            <p:cNvSpPr/>
            <p:nvPr/>
          </p:nvSpPr>
          <p:spPr>
            <a:xfrm rot="-2922755">
              <a:off x="6358308" y="277038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1472;p24">
              <a:extLst>
                <a:ext uri="{FF2B5EF4-FFF2-40B4-BE49-F238E27FC236}">
                  <a16:creationId xmlns:a16="http://schemas.microsoft.com/office/drawing/2014/main" id="{45713A9D-42F5-D0C6-7C9D-A043F251F0E7}"/>
                </a:ext>
              </a:extLst>
            </p:cNvPr>
            <p:cNvSpPr/>
            <p:nvPr/>
          </p:nvSpPr>
          <p:spPr>
            <a:xfrm rot="-2922755">
              <a:off x="6358981" y="2772332"/>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1473;p24">
              <a:extLst>
                <a:ext uri="{FF2B5EF4-FFF2-40B4-BE49-F238E27FC236}">
                  <a16:creationId xmlns:a16="http://schemas.microsoft.com/office/drawing/2014/main" id="{4BB0C6E9-18C9-180D-ACBA-B0440817BFDD}"/>
                </a:ext>
              </a:extLst>
            </p:cNvPr>
            <p:cNvSpPr/>
            <p:nvPr/>
          </p:nvSpPr>
          <p:spPr>
            <a:xfrm rot="-2922755">
              <a:off x="6358642" y="2774337"/>
              <a:ext cx="17915" cy="13810"/>
            </a:xfrm>
            <a:custGeom>
              <a:avLst/>
              <a:gdLst/>
              <a:ahLst/>
              <a:cxnLst/>
              <a:rect l="l" t="t" r="r" b="b"/>
              <a:pathLst>
                <a:path w="144" h="111" extrusionOk="0">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1474;p24">
              <a:extLst>
                <a:ext uri="{FF2B5EF4-FFF2-40B4-BE49-F238E27FC236}">
                  <a16:creationId xmlns:a16="http://schemas.microsoft.com/office/drawing/2014/main" id="{62833AAD-19A8-9C83-A1BB-6486390BFC3D}"/>
                </a:ext>
              </a:extLst>
            </p:cNvPr>
            <p:cNvSpPr/>
            <p:nvPr/>
          </p:nvSpPr>
          <p:spPr>
            <a:xfrm rot="-2922755">
              <a:off x="6359304" y="277635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1475;p24">
              <a:extLst>
                <a:ext uri="{FF2B5EF4-FFF2-40B4-BE49-F238E27FC236}">
                  <a16:creationId xmlns:a16="http://schemas.microsoft.com/office/drawing/2014/main" id="{26165FEE-33A2-58BB-D293-6A840C37F5B7}"/>
                </a:ext>
              </a:extLst>
            </p:cNvPr>
            <p:cNvSpPr/>
            <p:nvPr/>
          </p:nvSpPr>
          <p:spPr>
            <a:xfrm rot="-2922755">
              <a:off x="6359470" y="2778978"/>
              <a:ext cx="17542" cy="13436"/>
            </a:xfrm>
            <a:custGeom>
              <a:avLst/>
              <a:gdLst/>
              <a:ahLst/>
              <a:cxnLst/>
              <a:rect l="l" t="t" r="r" b="b"/>
              <a:pathLst>
                <a:path w="141" h="108" extrusionOk="0">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1476;p24">
              <a:extLst>
                <a:ext uri="{FF2B5EF4-FFF2-40B4-BE49-F238E27FC236}">
                  <a16:creationId xmlns:a16="http://schemas.microsoft.com/office/drawing/2014/main" id="{68B6F17E-C04D-29BB-A811-8FEAD960D1CD}"/>
                </a:ext>
              </a:extLst>
            </p:cNvPr>
            <p:cNvSpPr/>
            <p:nvPr/>
          </p:nvSpPr>
          <p:spPr>
            <a:xfrm rot="-2922755">
              <a:off x="6359545" y="2780222"/>
              <a:ext cx="17915" cy="13561"/>
            </a:xfrm>
            <a:custGeom>
              <a:avLst/>
              <a:gdLst/>
              <a:ahLst/>
              <a:cxnLst/>
              <a:rect l="l" t="t" r="r" b="b"/>
              <a:pathLst>
                <a:path w="144" h="109" extrusionOk="0">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1477;p24">
              <a:extLst>
                <a:ext uri="{FF2B5EF4-FFF2-40B4-BE49-F238E27FC236}">
                  <a16:creationId xmlns:a16="http://schemas.microsoft.com/office/drawing/2014/main" id="{C8E6C58B-9AEC-04E3-E715-6FA587D6AD5B}"/>
                </a:ext>
              </a:extLst>
            </p:cNvPr>
            <p:cNvSpPr/>
            <p:nvPr/>
          </p:nvSpPr>
          <p:spPr>
            <a:xfrm rot="-2922755">
              <a:off x="6359669" y="278287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1478;p24">
              <a:extLst>
                <a:ext uri="{FF2B5EF4-FFF2-40B4-BE49-F238E27FC236}">
                  <a16:creationId xmlns:a16="http://schemas.microsoft.com/office/drawing/2014/main" id="{F5FF4050-3C9B-7FBE-5471-E033FDB2F39B}"/>
                </a:ext>
              </a:extLst>
            </p:cNvPr>
            <p:cNvSpPr/>
            <p:nvPr/>
          </p:nvSpPr>
          <p:spPr>
            <a:xfrm rot="-2922755">
              <a:off x="6360144" y="2783983"/>
              <a:ext cx="17791" cy="14432"/>
            </a:xfrm>
            <a:custGeom>
              <a:avLst/>
              <a:gdLst/>
              <a:ahLst/>
              <a:cxnLst/>
              <a:rect l="l" t="t" r="r" b="b"/>
              <a:pathLst>
                <a:path w="143" h="116" extrusionOk="0">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1479;p24">
              <a:extLst>
                <a:ext uri="{FF2B5EF4-FFF2-40B4-BE49-F238E27FC236}">
                  <a16:creationId xmlns:a16="http://schemas.microsoft.com/office/drawing/2014/main" id="{70A3D100-5A34-728C-2682-CDE8D4B73CEF}"/>
                </a:ext>
              </a:extLst>
            </p:cNvPr>
            <p:cNvSpPr/>
            <p:nvPr/>
          </p:nvSpPr>
          <p:spPr>
            <a:xfrm rot="-2922755">
              <a:off x="6359987" y="2786765"/>
              <a:ext cx="17791" cy="13561"/>
            </a:xfrm>
            <a:custGeom>
              <a:avLst/>
              <a:gdLst/>
              <a:ahLst/>
              <a:cxnLst/>
              <a:rect l="l" t="t" r="r" b="b"/>
              <a:pathLst>
                <a:path w="143" h="109" extrusionOk="0">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1480;p24">
              <a:extLst>
                <a:ext uri="{FF2B5EF4-FFF2-40B4-BE49-F238E27FC236}">
                  <a16:creationId xmlns:a16="http://schemas.microsoft.com/office/drawing/2014/main" id="{B6E131BB-6D90-653C-634F-D7812D52C27A}"/>
                </a:ext>
              </a:extLst>
            </p:cNvPr>
            <p:cNvSpPr/>
            <p:nvPr/>
          </p:nvSpPr>
          <p:spPr>
            <a:xfrm rot="-2922755">
              <a:off x="6360811" y="2788765"/>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1481;p24">
              <a:extLst>
                <a:ext uri="{FF2B5EF4-FFF2-40B4-BE49-F238E27FC236}">
                  <a16:creationId xmlns:a16="http://schemas.microsoft.com/office/drawing/2014/main" id="{5762E3C1-18BE-8101-C669-EF003085D617}"/>
                </a:ext>
              </a:extLst>
            </p:cNvPr>
            <p:cNvSpPr/>
            <p:nvPr/>
          </p:nvSpPr>
          <p:spPr>
            <a:xfrm rot="-2922755">
              <a:off x="6360472" y="2790646"/>
              <a:ext cx="17791" cy="13934"/>
            </a:xfrm>
            <a:custGeom>
              <a:avLst/>
              <a:gdLst/>
              <a:ahLst/>
              <a:cxnLst/>
              <a:rect l="l" t="t" r="r" b="b"/>
              <a:pathLst>
                <a:path w="143" h="112" extrusionOk="0">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1482;p24">
              <a:extLst>
                <a:ext uri="{FF2B5EF4-FFF2-40B4-BE49-F238E27FC236}">
                  <a16:creationId xmlns:a16="http://schemas.microsoft.com/office/drawing/2014/main" id="{B43B7112-C455-BD07-AC1A-E893A2852FE1}"/>
                </a:ext>
              </a:extLst>
            </p:cNvPr>
            <p:cNvSpPr/>
            <p:nvPr/>
          </p:nvSpPr>
          <p:spPr>
            <a:xfrm rot="-2922755">
              <a:off x="6345015" y="2782118"/>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1483;p24">
              <a:extLst>
                <a:ext uri="{FF2B5EF4-FFF2-40B4-BE49-F238E27FC236}">
                  <a16:creationId xmlns:a16="http://schemas.microsoft.com/office/drawing/2014/main" id="{B90C8F70-6066-D9B5-0EBF-BE4FCE06C6B2}"/>
                </a:ext>
              </a:extLst>
            </p:cNvPr>
            <p:cNvSpPr/>
            <p:nvPr/>
          </p:nvSpPr>
          <p:spPr>
            <a:xfrm rot="-2922755">
              <a:off x="6407118" y="2723534"/>
              <a:ext cx="50137" cy="36950"/>
            </a:xfrm>
            <a:custGeom>
              <a:avLst/>
              <a:gdLst/>
              <a:ahLst/>
              <a:cxnLst/>
              <a:rect l="l" t="t" r="r" b="b"/>
              <a:pathLst>
                <a:path w="403" h="297" extrusionOk="0">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1484;p24">
              <a:extLst>
                <a:ext uri="{FF2B5EF4-FFF2-40B4-BE49-F238E27FC236}">
                  <a16:creationId xmlns:a16="http://schemas.microsoft.com/office/drawing/2014/main" id="{5E15AD29-327E-4075-71A4-21C53695AA69}"/>
                </a:ext>
              </a:extLst>
            </p:cNvPr>
            <p:cNvSpPr/>
            <p:nvPr/>
          </p:nvSpPr>
          <p:spPr>
            <a:xfrm rot="-2922755">
              <a:off x="6423838" y="2743780"/>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1485;p24">
              <a:extLst>
                <a:ext uri="{FF2B5EF4-FFF2-40B4-BE49-F238E27FC236}">
                  <a16:creationId xmlns:a16="http://schemas.microsoft.com/office/drawing/2014/main" id="{38BE7FD9-8C8A-F4DB-8B25-E3D69D9D5184}"/>
                </a:ext>
              </a:extLst>
            </p:cNvPr>
            <p:cNvSpPr/>
            <p:nvPr/>
          </p:nvSpPr>
          <p:spPr>
            <a:xfrm rot="-2922755">
              <a:off x="6424881" y="2749601"/>
              <a:ext cx="17791" cy="13436"/>
            </a:xfrm>
            <a:custGeom>
              <a:avLst/>
              <a:gdLst/>
              <a:ahLst/>
              <a:cxnLst/>
              <a:rect l="l" t="t" r="r" b="b"/>
              <a:pathLst>
                <a:path w="143" h="108" extrusionOk="0">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1486;p24">
              <a:extLst>
                <a:ext uri="{FF2B5EF4-FFF2-40B4-BE49-F238E27FC236}">
                  <a16:creationId xmlns:a16="http://schemas.microsoft.com/office/drawing/2014/main" id="{27CFACCC-40CF-02CC-8DF9-10DD07CBFE64}"/>
                </a:ext>
              </a:extLst>
            </p:cNvPr>
            <p:cNvSpPr/>
            <p:nvPr/>
          </p:nvSpPr>
          <p:spPr>
            <a:xfrm rot="-2922755">
              <a:off x="6425242" y="275623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1487;p24">
              <a:extLst>
                <a:ext uri="{FF2B5EF4-FFF2-40B4-BE49-F238E27FC236}">
                  <a16:creationId xmlns:a16="http://schemas.microsoft.com/office/drawing/2014/main" id="{163C99FA-D3A6-3939-006C-445D001CA2A4}"/>
                </a:ext>
              </a:extLst>
            </p:cNvPr>
            <p:cNvSpPr/>
            <p:nvPr/>
          </p:nvSpPr>
          <p:spPr>
            <a:xfrm rot="-2922755">
              <a:off x="6426388" y="2762012"/>
              <a:ext cx="17542" cy="13561"/>
            </a:xfrm>
            <a:custGeom>
              <a:avLst/>
              <a:gdLst/>
              <a:ahLst/>
              <a:cxnLst/>
              <a:rect l="l" t="t" r="r" b="b"/>
              <a:pathLst>
                <a:path w="141" h="109" extrusionOk="0">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1488;p24">
              <a:extLst>
                <a:ext uri="{FF2B5EF4-FFF2-40B4-BE49-F238E27FC236}">
                  <a16:creationId xmlns:a16="http://schemas.microsoft.com/office/drawing/2014/main" id="{34164E67-C64C-422C-9E94-29234C2658BA}"/>
                </a:ext>
              </a:extLst>
            </p:cNvPr>
            <p:cNvSpPr/>
            <p:nvPr/>
          </p:nvSpPr>
          <p:spPr>
            <a:xfrm rot="-2922755">
              <a:off x="6426404" y="2767889"/>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1489;p24">
              <a:extLst>
                <a:ext uri="{FF2B5EF4-FFF2-40B4-BE49-F238E27FC236}">
                  <a16:creationId xmlns:a16="http://schemas.microsoft.com/office/drawing/2014/main" id="{80938997-7A67-FEFB-93C6-A8F4DED76B75}"/>
                </a:ext>
              </a:extLst>
            </p:cNvPr>
            <p:cNvSpPr/>
            <p:nvPr/>
          </p:nvSpPr>
          <p:spPr>
            <a:xfrm rot="-2922755">
              <a:off x="6426538" y="2774121"/>
              <a:ext cx="18661" cy="13934"/>
            </a:xfrm>
            <a:custGeom>
              <a:avLst/>
              <a:gdLst/>
              <a:ahLst/>
              <a:cxnLst/>
              <a:rect l="l" t="t" r="r" b="b"/>
              <a:pathLst>
                <a:path w="150" h="112" extrusionOk="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1490;p24">
              <a:extLst>
                <a:ext uri="{FF2B5EF4-FFF2-40B4-BE49-F238E27FC236}">
                  <a16:creationId xmlns:a16="http://schemas.microsoft.com/office/drawing/2014/main" id="{C1549971-8C6E-7DDC-DFF1-23513BD924F0}"/>
                </a:ext>
              </a:extLst>
            </p:cNvPr>
            <p:cNvSpPr/>
            <p:nvPr/>
          </p:nvSpPr>
          <p:spPr>
            <a:xfrm rot="-2922755">
              <a:off x="6427588" y="2780457"/>
              <a:ext cx="17791" cy="13436"/>
            </a:xfrm>
            <a:custGeom>
              <a:avLst/>
              <a:gdLst/>
              <a:ahLst/>
              <a:cxnLst/>
              <a:rect l="l" t="t" r="r" b="b"/>
              <a:pathLst>
                <a:path w="143" h="108" extrusionOk="0">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1491;p24">
              <a:extLst>
                <a:ext uri="{FF2B5EF4-FFF2-40B4-BE49-F238E27FC236}">
                  <a16:creationId xmlns:a16="http://schemas.microsoft.com/office/drawing/2014/main" id="{6125B708-C041-6704-C47C-8F333ED2168F}"/>
                </a:ext>
              </a:extLst>
            </p:cNvPr>
            <p:cNvSpPr/>
            <p:nvPr/>
          </p:nvSpPr>
          <p:spPr>
            <a:xfrm rot="-2922755">
              <a:off x="6427805" y="2786652"/>
              <a:ext cx="18786" cy="13561"/>
            </a:xfrm>
            <a:custGeom>
              <a:avLst/>
              <a:gdLst/>
              <a:ahLst/>
              <a:cxnLst/>
              <a:rect l="l" t="t" r="r" b="b"/>
              <a:pathLst>
                <a:path w="151" h="109" extrusionOk="0">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1492;p24">
              <a:extLst>
                <a:ext uri="{FF2B5EF4-FFF2-40B4-BE49-F238E27FC236}">
                  <a16:creationId xmlns:a16="http://schemas.microsoft.com/office/drawing/2014/main" id="{B92DC82A-C76E-5541-3AA1-4EA7FCE21158}"/>
                </a:ext>
              </a:extLst>
            </p:cNvPr>
            <p:cNvSpPr/>
            <p:nvPr/>
          </p:nvSpPr>
          <p:spPr>
            <a:xfrm rot="-2922755">
              <a:off x="6428950" y="279294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1493;p24">
              <a:extLst>
                <a:ext uri="{FF2B5EF4-FFF2-40B4-BE49-F238E27FC236}">
                  <a16:creationId xmlns:a16="http://schemas.microsoft.com/office/drawing/2014/main" id="{77F0E2A8-56AA-461D-0C8F-A571A51A014A}"/>
                </a:ext>
              </a:extLst>
            </p:cNvPr>
            <p:cNvSpPr/>
            <p:nvPr/>
          </p:nvSpPr>
          <p:spPr>
            <a:xfrm rot="-2922755">
              <a:off x="6429286" y="27991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1494;p24">
              <a:extLst>
                <a:ext uri="{FF2B5EF4-FFF2-40B4-BE49-F238E27FC236}">
                  <a16:creationId xmlns:a16="http://schemas.microsoft.com/office/drawing/2014/main" id="{14BCE433-0212-E1B0-4107-EA387F6F7E73}"/>
                </a:ext>
              </a:extLst>
            </p:cNvPr>
            <p:cNvSpPr/>
            <p:nvPr/>
          </p:nvSpPr>
          <p:spPr>
            <a:xfrm rot="-2922755">
              <a:off x="6430456" y="280535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1495;p24">
              <a:extLst>
                <a:ext uri="{FF2B5EF4-FFF2-40B4-BE49-F238E27FC236}">
                  <a16:creationId xmlns:a16="http://schemas.microsoft.com/office/drawing/2014/main" id="{5BA9C095-E2DA-41A0-8172-A11E54534464}"/>
                </a:ext>
              </a:extLst>
            </p:cNvPr>
            <p:cNvSpPr/>
            <p:nvPr/>
          </p:nvSpPr>
          <p:spPr>
            <a:xfrm rot="-2922755">
              <a:off x="6430381" y="281075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1496;p24">
              <a:extLst>
                <a:ext uri="{FF2B5EF4-FFF2-40B4-BE49-F238E27FC236}">
                  <a16:creationId xmlns:a16="http://schemas.microsoft.com/office/drawing/2014/main" id="{1FBE34D4-0544-58B5-402C-2E2D7BDF04F0}"/>
                </a:ext>
              </a:extLst>
            </p:cNvPr>
            <p:cNvSpPr/>
            <p:nvPr/>
          </p:nvSpPr>
          <p:spPr>
            <a:xfrm rot="-2922755">
              <a:off x="6415296" y="2807312"/>
              <a:ext cx="50510" cy="37572"/>
            </a:xfrm>
            <a:custGeom>
              <a:avLst/>
              <a:gdLst/>
              <a:ahLst/>
              <a:cxnLst/>
              <a:rect l="l" t="t" r="r" b="b"/>
              <a:pathLst>
                <a:path w="406" h="302" extrusionOk="0">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1497;p24">
              <a:extLst>
                <a:ext uri="{FF2B5EF4-FFF2-40B4-BE49-F238E27FC236}">
                  <a16:creationId xmlns:a16="http://schemas.microsoft.com/office/drawing/2014/main" id="{C38749E7-7ADA-FBFF-EC0C-F439D550C2BB}"/>
                </a:ext>
              </a:extLst>
            </p:cNvPr>
            <p:cNvSpPr/>
            <p:nvPr/>
          </p:nvSpPr>
          <p:spPr>
            <a:xfrm rot="-2922755">
              <a:off x="6481092" y="2693291"/>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1498;p24">
              <a:extLst>
                <a:ext uri="{FF2B5EF4-FFF2-40B4-BE49-F238E27FC236}">
                  <a16:creationId xmlns:a16="http://schemas.microsoft.com/office/drawing/2014/main" id="{BF37BCE8-DF39-51CB-538F-253B49DC4821}"/>
                </a:ext>
              </a:extLst>
            </p:cNvPr>
            <p:cNvSpPr/>
            <p:nvPr/>
          </p:nvSpPr>
          <p:spPr>
            <a:xfrm rot="-2922755">
              <a:off x="6492097" y="2719094"/>
              <a:ext cx="18786" cy="13561"/>
            </a:xfrm>
            <a:custGeom>
              <a:avLst/>
              <a:gdLst/>
              <a:ahLst/>
              <a:cxnLst/>
              <a:rect l="l" t="t" r="r" b="b"/>
              <a:pathLst>
                <a:path w="151" h="109" extrusionOk="0">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1499;p24">
              <a:extLst>
                <a:ext uri="{FF2B5EF4-FFF2-40B4-BE49-F238E27FC236}">
                  <a16:creationId xmlns:a16="http://schemas.microsoft.com/office/drawing/2014/main" id="{539A4B22-CC32-120E-B66D-83EC38DFB513}"/>
                </a:ext>
              </a:extLst>
            </p:cNvPr>
            <p:cNvSpPr/>
            <p:nvPr/>
          </p:nvSpPr>
          <p:spPr>
            <a:xfrm rot="-2922755">
              <a:off x="6493504" y="2729302"/>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1500;p24">
              <a:extLst>
                <a:ext uri="{FF2B5EF4-FFF2-40B4-BE49-F238E27FC236}">
                  <a16:creationId xmlns:a16="http://schemas.microsoft.com/office/drawing/2014/main" id="{93FAF9D6-7531-2AAC-79B1-1F58C608C48A}"/>
                </a:ext>
              </a:extLst>
            </p:cNvPr>
            <p:cNvSpPr/>
            <p:nvPr/>
          </p:nvSpPr>
          <p:spPr>
            <a:xfrm rot="-2922755">
              <a:off x="6494283" y="2739399"/>
              <a:ext cx="18661" cy="13934"/>
            </a:xfrm>
            <a:custGeom>
              <a:avLst/>
              <a:gdLst/>
              <a:ahLst/>
              <a:cxnLst/>
              <a:rect l="l" t="t" r="r" b="b"/>
              <a:pathLst>
                <a:path w="150" h="112" extrusionOk="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1501;p24">
              <a:extLst>
                <a:ext uri="{FF2B5EF4-FFF2-40B4-BE49-F238E27FC236}">
                  <a16:creationId xmlns:a16="http://schemas.microsoft.com/office/drawing/2014/main" id="{94BFD253-275A-9EB9-E81D-9B9473C03A08}"/>
                </a:ext>
              </a:extLst>
            </p:cNvPr>
            <p:cNvSpPr/>
            <p:nvPr/>
          </p:nvSpPr>
          <p:spPr>
            <a:xfrm rot="-2922755">
              <a:off x="6495689" y="2749606"/>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1502;p24">
              <a:extLst>
                <a:ext uri="{FF2B5EF4-FFF2-40B4-BE49-F238E27FC236}">
                  <a16:creationId xmlns:a16="http://schemas.microsoft.com/office/drawing/2014/main" id="{CFD88436-7A47-B2F5-8B47-DC4386161AC5}"/>
                </a:ext>
              </a:extLst>
            </p:cNvPr>
            <p:cNvSpPr/>
            <p:nvPr/>
          </p:nvSpPr>
          <p:spPr>
            <a:xfrm rot="-2922755">
              <a:off x="6496491" y="2760031"/>
              <a:ext cx="17915" cy="14307"/>
            </a:xfrm>
            <a:custGeom>
              <a:avLst/>
              <a:gdLst/>
              <a:ahLst/>
              <a:cxnLst/>
              <a:rect l="l" t="t" r="r" b="b"/>
              <a:pathLst>
                <a:path w="144" h="115" extrusionOk="0">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1503;p24">
              <a:extLst>
                <a:ext uri="{FF2B5EF4-FFF2-40B4-BE49-F238E27FC236}">
                  <a16:creationId xmlns:a16="http://schemas.microsoft.com/office/drawing/2014/main" id="{C3719B36-EEF6-1CB6-8AC1-AF4CA00A2E68}"/>
                </a:ext>
              </a:extLst>
            </p:cNvPr>
            <p:cNvSpPr/>
            <p:nvPr/>
          </p:nvSpPr>
          <p:spPr>
            <a:xfrm rot="-2922755">
              <a:off x="6498176" y="2770577"/>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1504;p24">
              <a:extLst>
                <a:ext uri="{FF2B5EF4-FFF2-40B4-BE49-F238E27FC236}">
                  <a16:creationId xmlns:a16="http://schemas.microsoft.com/office/drawing/2014/main" id="{917BF11C-C80C-6223-4E7F-E5CD7C5CEC8C}"/>
                </a:ext>
              </a:extLst>
            </p:cNvPr>
            <p:cNvSpPr/>
            <p:nvPr/>
          </p:nvSpPr>
          <p:spPr>
            <a:xfrm rot="-2922755">
              <a:off x="6498791" y="2781086"/>
              <a:ext cx="17666" cy="13436"/>
            </a:xfrm>
            <a:custGeom>
              <a:avLst/>
              <a:gdLst/>
              <a:ahLst/>
              <a:cxnLst/>
              <a:rect l="l" t="t" r="r" b="b"/>
              <a:pathLst>
                <a:path w="142" h="108" extrusionOk="0">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1505;p24">
              <a:extLst>
                <a:ext uri="{FF2B5EF4-FFF2-40B4-BE49-F238E27FC236}">
                  <a16:creationId xmlns:a16="http://schemas.microsoft.com/office/drawing/2014/main" id="{6A3C5E7F-700F-89B6-3D54-B687D8356014}"/>
                </a:ext>
              </a:extLst>
            </p:cNvPr>
            <p:cNvSpPr/>
            <p:nvPr/>
          </p:nvSpPr>
          <p:spPr>
            <a:xfrm rot="-2922755">
              <a:off x="6500157" y="279093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1506;p24">
              <a:extLst>
                <a:ext uri="{FF2B5EF4-FFF2-40B4-BE49-F238E27FC236}">
                  <a16:creationId xmlns:a16="http://schemas.microsoft.com/office/drawing/2014/main" id="{E33D32F4-CF2D-CBE3-C8AD-5956754D20CD}"/>
                </a:ext>
              </a:extLst>
            </p:cNvPr>
            <p:cNvSpPr/>
            <p:nvPr/>
          </p:nvSpPr>
          <p:spPr>
            <a:xfrm rot="-2922755">
              <a:off x="6500841" y="2801464"/>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1507;p24">
              <a:extLst>
                <a:ext uri="{FF2B5EF4-FFF2-40B4-BE49-F238E27FC236}">
                  <a16:creationId xmlns:a16="http://schemas.microsoft.com/office/drawing/2014/main" id="{749398EB-7A40-E3DC-E59E-960D12FEA725}"/>
                </a:ext>
              </a:extLst>
            </p:cNvPr>
            <p:cNvSpPr/>
            <p:nvPr/>
          </p:nvSpPr>
          <p:spPr>
            <a:xfrm rot="-2922755">
              <a:off x="6501355" y="281150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1508;p24">
              <a:extLst>
                <a:ext uri="{FF2B5EF4-FFF2-40B4-BE49-F238E27FC236}">
                  <a16:creationId xmlns:a16="http://schemas.microsoft.com/office/drawing/2014/main" id="{7BBA1C8E-4B4C-8F21-5701-F3BD585D0ACD}"/>
                </a:ext>
              </a:extLst>
            </p:cNvPr>
            <p:cNvSpPr/>
            <p:nvPr/>
          </p:nvSpPr>
          <p:spPr>
            <a:xfrm rot="-2922755">
              <a:off x="6502761" y="282170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1509;p24">
              <a:extLst>
                <a:ext uri="{FF2B5EF4-FFF2-40B4-BE49-F238E27FC236}">
                  <a16:creationId xmlns:a16="http://schemas.microsoft.com/office/drawing/2014/main" id="{B6C0AEA8-7058-D014-6A8E-4C3343F1246D}"/>
                </a:ext>
              </a:extLst>
            </p:cNvPr>
            <p:cNvSpPr/>
            <p:nvPr/>
          </p:nvSpPr>
          <p:spPr>
            <a:xfrm rot="-2922755">
              <a:off x="6503540" y="2831805"/>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1510;p24">
              <a:extLst>
                <a:ext uri="{FF2B5EF4-FFF2-40B4-BE49-F238E27FC236}">
                  <a16:creationId xmlns:a16="http://schemas.microsoft.com/office/drawing/2014/main" id="{FCE8774C-1F01-D0F9-FB82-FF12DEA952D4}"/>
                </a:ext>
              </a:extLst>
            </p:cNvPr>
            <p:cNvSpPr/>
            <p:nvPr/>
          </p:nvSpPr>
          <p:spPr>
            <a:xfrm rot="-2922755">
              <a:off x="6489077" y="2833502"/>
              <a:ext cx="50510" cy="37945"/>
            </a:xfrm>
            <a:custGeom>
              <a:avLst/>
              <a:gdLst/>
              <a:ahLst/>
              <a:cxnLst/>
              <a:rect l="l" t="t" r="r" b="b"/>
              <a:pathLst>
                <a:path w="406" h="305" extrusionOk="0">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1511;p24">
              <a:extLst>
                <a:ext uri="{FF2B5EF4-FFF2-40B4-BE49-F238E27FC236}">
                  <a16:creationId xmlns:a16="http://schemas.microsoft.com/office/drawing/2014/main" id="{3A00270C-E01F-704F-AE2B-6C1EE46115E3}"/>
                </a:ext>
              </a:extLst>
            </p:cNvPr>
            <p:cNvSpPr/>
            <p:nvPr/>
          </p:nvSpPr>
          <p:spPr>
            <a:xfrm rot="-2922755">
              <a:off x="6547341" y="2664289"/>
              <a:ext cx="50137" cy="37448"/>
            </a:xfrm>
            <a:custGeom>
              <a:avLst/>
              <a:gdLst/>
              <a:ahLst/>
              <a:cxnLst/>
              <a:rect l="l" t="t" r="r" b="b"/>
              <a:pathLst>
                <a:path w="403" h="301" extrusionOk="0">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1512;p24">
              <a:extLst>
                <a:ext uri="{FF2B5EF4-FFF2-40B4-BE49-F238E27FC236}">
                  <a16:creationId xmlns:a16="http://schemas.microsoft.com/office/drawing/2014/main" id="{8E0E2757-A74B-EEC9-6345-6EC8EC16773C}"/>
                </a:ext>
              </a:extLst>
            </p:cNvPr>
            <p:cNvSpPr/>
            <p:nvPr/>
          </p:nvSpPr>
          <p:spPr>
            <a:xfrm rot="-2922755">
              <a:off x="6565191" y="269555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1513;p24">
              <a:extLst>
                <a:ext uri="{FF2B5EF4-FFF2-40B4-BE49-F238E27FC236}">
                  <a16:creationId xmlns:a16="http://schemas.microsoft.com/office/drawing/2014/main" id="{966F2D2D-6B4D-677E-0543-7AE7A0C09D0E}"/>
                </a:ext>
              </a:extLst>
            </p:cNvPr>
            <p:cNvSpPr/>
            <p:nvPr/>
          </p:nvSpPr>
          <p:spPr>
            <a:xfrm rot="-2922755">
              <a:off x="6567546" y="2710026"/>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1514;p24">
              <a:extLst>
                <a:ext uri="{FF2B5EF4-FFF2-40B4-BE49-F238E27FC236}">
                  <a16:creationId xmlns:a16="http://schemas.microsoft.com/office/drawing/2014/main" id="{553A5724-3198-8E79-7B18-20D4E9D2F02E}"/>
                </a:ext>
              </a:extLst>
            </p:cNvPr>
            <p:cNvSpPr/>
            <p:nvPr/>
          </p:nvSpPr>
          <p:spPr>
            <a:xfrm rot="-2922755">
              <a:off x="6568403" y="2724526"/>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1515;p24">
              <a:extLst>
                <a:ext uri="{FF2B5EF4-FFF2-40B4-BE49-F238E27FC236}">
                  <a16:creationId xmlns:a16="http://schemas.microsoft.com/office/drawing/2014/main" id="{2A56173C-A384-B579-D125-1AE26A84BD6C}"/>
                </a:ext>
              </a:extLst>
            </p:cNvPr>
            <p:cNvSpPr/>
            <p:nvPr/>
          </p:nvSpPr>
          <p:spPr>
            <a:xfrm rot="-2922755">
              <a:off x="6569402" y="2738444"/>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1516;p24">
              <a:extLst>
                <a:ext uri="{FF2B5EF4-FFF2-40B4-BE49-F238E27FC236}">
                  <a16:creationId xmlns:a16="http://schemas.microsoft.com/office/drawing/2014/main" id="{B3E94CFD-B266-448F-536C-302C61FA8A4E}"/>
                </a:ext>
              </a:extLst>
            </p:cNvPr>
            <p:cNvSpPr/>
            <p:nvPr/>
          </p:nvSpPr>
          <p:spPr>
            <a:xfrm rot="-2922755">
              <a:off x="6571589" y="2753313"/>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1517;p24">
              <a:extLst>
                <a:ext uri="{FF2B5EF4-FFF2-40B4-BE49-F238E27FC236}">
                  <a16:creationId xmlns:a16="http://schemas.microsoft.com/office/drawing/2014/main" id="{4C430660-1A49-A20A-3912-6206A75D4A8D}"/>
                </a:ext>
              </a:extLst>
            </p:cNvPr>
            <p:cNvSpPr/>
            <p:nvPr/>
          </p:nvSpPr>
          <p:spPr>
            <a:xfrm rot="-2922755">
              <a:off x="6572473" y="2767351"/>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1518;p24">
              <a:extLst>
                <a:ext uri="{FF2B5EF4-FFF2-40B4-BE49-F238E27FC236}">
                  <a16:creationId xmlns:a16="http://schemas.microsoft.com/office/drawing/2014/main" id="{5710BC71-C659-A459-582C-A0C948E717CD}"/>
                </a:ext>
              </a:extLst>
            </p:cNvPr>
            <p:cNvSpPr/>
            <p:nvPr/>
          </p:nvSpPr>
          <p:spPr>
            <a:xfrm rot="-2922755">
              <a:off x="6574317" y="27813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1519;p24">
              <a:extLst>
                <a:ext uri="{FF2B5EF4-FFF2-40B4-BE49-F238E27FC236}">
                  <a16:creationId xmlns:a16="http://schemas.microsoft.com/office/drawing/2014/main" id="{2739D317-DE38-2E15-C529-6B907C2BB4A8}"/>
                </a:ext>
              </a:extLst>
            </p:cNvPr>
            <p:cNvSpPr/>
            <p:nvPr/>
          </p:nvSpPr>
          <p:spPr>
            <a:xfrm rot="-2922755">
              <a:off x="6575556" y="2796310"/>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1520;p24">
              <a:extLst>
                <a:ext uri="{FF2B5EF4-FFF2-40B4-BE49-F238E27FC236}">
                  <a16:creationId xmlns:a16="http://schemas.microsoft.com/office/drawing/2014/main" id="{C3AA86C3-D2B5-71D8-6004-6A718A20B422}"/>
                </a:ext>
              </a:extLst>
            </p:cNvPr>
            <p:cNvSpPr/>
            <p:nvPr/>
          </p:nvSpPr>
          <p:spPr>
            <a:xfrm rot="-2922755">
              <a:off x="6577368" y="2810322"/>
              <a:ext cx="17791" cy="13436"/>
            </a:xfrm>
            <a:custGeom>
              <a:avLst/>
              <a:gdLst/>
              <a:ahLst/>
              <a:cxnLst/>
              <a:rect l="l" t="t" r="r" b="b"/>
              <a:pathLst>
                <a:path w="143" h="108" extrusionOk="0">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1521;p24">
              <a:extLst>
                <a:ext uri="{FF2B5EF4-FFF2-40B4-BE49-F238E27FC236}">
                  <a16:creationId xmlns:a16="http://schemas.microsoft.com/office/drawing/2014/main" id="{45A4EE52-A6FE-066B-3E8B-27CB1C0CED3D}"/>
                </a:ext>
              </a:extLst>
            </p:cNvPr>
            <p:cNvSpPr/>
            <p:nvPr/>
          </p:nvSpPr>
          <p:spPr>
            <a:xfrm rot="-2922755">
              <a:off x="6578378" y="2824290"/>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1522;p24">
              <a:extLst>
                <a:ext uri="{FF2B5EF4-FFF2-40B4-BE49-F238E27FC236}">
                  <a16:creationId xmlns:a16="http://schemas.microsoft.com/office/drawing/2014/main" id="{28D71899-B8AF-39F8-7002-D33F87373E8C}"/>
                </a:ext>
              </a:extLst>
            </p:cNvPr>
            <p:cNvSpPr/>
            <p:nvPr/>
          </p:nvSpPr>
          <p:spPr>
            <a:xfrm rot="-2922755">
              <a:off x="6580408" y="2839187"/>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1523;p24">
              <a:extLst>
                <a:ext uri="{FF2B5EF4-FFF2-40B4-BE49-F238E27FC236}">
                  <a16:creationId xmlns:a16="http://schemas.microsoft.com/office/drawing/2014/main" id="{F005BC4E-3BF1-7326-6141-BEECA349BFD6}"/>
                </a:ext>
              </a:extLst>
            </p:cNvPr>
            <p:cNvSpPr/>
            <p:nvPr/>
          </p:nvSpPr>
          <p:spPr>
            <a:xfrm rot="-2922755">
              <a:off x="6581288" y="2853214"/>
              <a:ext cx="18786" cy="13561"/>
            </a:xfrm>
            <a:custGeom>
              <a:avLst/>
              <a:gdLst/>
              <a:ahLst/>
              <a:cxnLst/>
              <a:rect l="l" t="t" r="r" b="b"/>
              <a:pathLst>
                <a:path w="151" h="109" extrusionOk="0">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1524;p24">
              <a:extLst>
                <a:ext uri="{FF2B5EF4-FFF2-40B4-BE49-F238E27FC236}">
                  <a16:creationId xmlns:a16="http://schemas.microsoft.com/office/drawing/2014/main" id="{DC2124FF-042C-29C0-F17B-ADDDC7D57914}"/>
                </a:ext>
              </a:extLst>
            </p:cNvPr>
            <p:cNvSpPr/>
            <p:nvPr/>
          </p:nvSpPr>
          <p:spPr>
            <a:xfrm rot="-2922755">
              <a:off x="6567902" y="2861279"/>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1525;p24">
              <a:extLst>
                <a:ext uri="{FF2B5EF4-FFF2-40B4-BE49-F238E27FC236}">
                  <a16:creationId xmlns:a16="http://schemas.microsoft.com/office/drawing/2014/main" id="{2576A115-5D63-4D15-C788-1773AED24654}"/>
                </a:ext>
              </a:extLst>
            </p:cNvPr>
            <p:cNvSpPr/>
            <p:nvPr/>
          </p:nvSpPr>
          <p:spPr>
            <a:xfrm rot="-2922755">
              <a:off x="6626036" y="2635269"/>
              <a:ext cx="50510" cy="37821"/>
            </a:xfrm>
            <a:custGeom>
              <a:avLst/>
              <a:gdLst/>
              <a:ahLst/>
              <a:cxnLst/>
              <a:rect l="l" t="t" r="r" b="b"/>
              <a:pathLst>
                <a:path w="406" h="304" extrusionOk="0">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1526;p24">
              <a:extLst>
                <a:ext uri="{FF2B5EF4-FFF2-40B4-BE49-F238E27FC236}">
                  <a16:creationId xmlns:a16="http://schemas.microsoft.com/office/drawing/2014/main" id="{EC5EC288-60D5-3DF6-C1E7-94C6623F7A66}"/>
                </a:ext>
              </a:extLst>
            </p:cNvPr>
            <p:cNvSpPr/>
            <p:nvPr/>
          </p:nvSpPr>
          <p:spPr>
            <a:xfrm rot="-2922755">
              <a:off x="6644956" y="2672641"/>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1527;p24">
              <a:extLst>
                <a:ext uri="{FF2B5EF4-FFF2-40B4-BE49-F238E27FC236}">
                  <a16:creationId xmlns:a16="http://schemas.microsoft.com/office/drawing/2014/main" id="{01EBF25E-547E-DA11-2F2D-74BE7B56699A}"/>
                </a:ext>
              </a:extLst>
            </p:cNvPr>
            <p:cNvSpPr/>
            <p:nvPr/>
          </p:nvSpPr>
          <p:spPr>
            <a:xfrm rot="-2922755">
              <a:off x="6646802" y="2691641"/>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1528;p24">
              <a:extLst>
                <a:ext uri="{FF2B5EF4-FFF2-40B4-BE49-F238E27FC236}">
                  <a16:creationId xmlns:a16="http://schemas.microsoft.com/office/drawing/2014/main" id="{5C4CD0D9-5D03-95D3-67D3-86DCA582195C}"/>
                </a:ext>
              </a:extLst>
            </p:cNvPr>
            <p:cNvSpPr/>
            <p:nvPr/>
          </p:nvSpPr>
          <p:spPr>
            <a:xfrm rot="-2922755">
              <a:off x="6648846" y="2709254"/>
              <a:ext cx="17791" cy="13934"/>
            </a:xfrm>
            <a:custGeom>
              <a:avLst/>
              <a:gdLst/>
              <a:ahLst/>
              <a:cxnLst/>
              <a:rect l="l" t="t" r="r" b="b"/>
              <a:pathLst>
                <a:path w="143" h="112" extrusionOk="0">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1529;p24">
              <a:extLst>
                <a:ext uri="{FF2B5EF4-FFF2-40B4-BE49-F238E27FC236}">
                  <a16:creationId xmlns:a16="http://schemas.microsoft.com/office/drawing/2014/main" id="{B0D5B1E2-87E3-7045-F920-856910B3A634}"/>
                </a:ext>
              </a:extLst>
            </p:cNvPr>
            <p:cNvSpPr/>
            <p:nvPr/>
          </p:nvSpPr>
          <p:spPr>
            <a:xfrm rot="-2922755">
              <a:off x="6650510" y="2728349"/>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1530;p24">
              <a:extLst>
                <a:ext uri="{FF2B5EF4-FFF2-40B4-BE49-F238E27FC236}">
                  <a16:creationId xmlns:a16="http://schemas.microsoft.com/office/drawing/2014/main" id="{EE14127D-5121-70F9-2785-5E46085F92D3}"/>
                </a:ext>
              </a:extLst>
            </p:cNvPr>
            <p:cNvSpPr/>
            <p:nvPr/>
          </p:nvSpPr>
          <p:spPr>
            <a:xfrm rot="-2922755">
              <a:off x="6652234" y="2747079"/>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1531;p24">
              <a:extLst>
                <a:ext uri="{FF2B5EF4-FFF2-40B4-BE49-F238E27FC236}">
                  <a16:creationId xmlns:a16="http://schemas.microsoft.com/office/drawing/2014/main" id="{059F5E26-EE3F-FB0D-092A-1A45FE5BC306}"/>
                </a:ext>
              </a:extLst>
            </p:cNvPr>
            <p:cNvSpPr/>
            <p:nvPr/>
          </p:nvSpPr>
          <p:spPr>
            <a:xfrm rot="-2922755">
              <a:off x="6654260" y="2765026"/>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1532;p24">
              <a:extLst>
                <a:ext uri="{FF2B5EF4-FFF2-40B4-BE49-F238E27FC236}">
                  <a16:creationId xmlns:a16="http://schemas.microsoft.com/office/drawing/2014/main" id="{15174F05-5B5E-3E1A-A963-5E3D926D604D}"/>
                </a:ext>
              </a:extLst>
            </p:cNvPr>
            <p:cNvSpPr/>
            <p:nvPr/>
          </p:nvSpPr>
          <p:spPr>
            <a:xfrm rot="-2922755">
              <a:off x="6655937" y="278377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1533;p24">
              <a:extLst>
                <a:ext uri="{FF2B5EF4-FFF2-40B4-BE49-F238E27FC236}">
                  <a16:creationId xmlns:a16="http://schemas.microsoft.com/office/drawing/2014/main" id="{B80398AE-34CC-FAA5-AE00-4D8588ECDA9A}"/>
                </a:ext>
              </a:extLst>
            </p:cNvPr>
            <p:cNvSpPr/>
            <p:nvPr/>
          </p:nvSpPr>
          <p:spPr>
            <a:xfrm rot="-2922755">
              <a:off x="6658104" y="2801660"/>
              <a:ext cx="17791" cy="13934"/>
            </a:xfrm>
            <a:custGeom>
              <a:avLst/>
              <a:gdLst/>
              <a:ahLst/>
              <a:cxnLst/>
              <a:rect l="l" t="t" r="r" b="b"/>
              <a:pathLst>
                <a:path w="143" h="112" extrusionOk="0">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1534;p24">
              <a:extLst>
                <a:ext uri="{FF2B5EF4-FFF2-40B4-BE49-F238E27FC236}">
                  <a16:creationId xmlns:a16="http://schemas.microsoft.com/office/drawing/2014/main" id="{641F4A4A-1A5B-4569-5C88-E77A03437E08}"/>
                </a:ext>
              </a:extLst>
            </p:cNvPr>
            <p:cNvSpPr/>
            <p:nvPr/>
          </p:nvSpPr>
          <p:spPr>
            <a:xfrm rot="-2922755">
              <a:off x="6659645" y="28204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1535;p24">
              <a:extLst>
                <a:ext uri="{FF2B5EF4-FFF2-40B4-BE49-F238E27FC236}">
                  <a16:creationId xmlns:a16="http://schemas.microsoft.com/office/drawing/2014/main" id="{608EB9C6-2F3A-1031-8DA5-A0D2184064B1}"/>
                </a:ext>
              </a:extLst>
            </p:cNvPr>
            <p:cNvSpPr/>
            <p:nvPr/>
          </p:nvSpPr>
          <p:spPr>
            <a:xfrm rot="-2922755">
              <a:off x="6661994" y="2838274"/>
              <a:ext cx="17791" cy="14432"/>
            </a:xfrm>
            <a:custGeom>
              <a:avLst/>
              <a:gdLst/>
              <a:ahLst/>
              <a:cxnLst/>
              <a:rect l="l" t="t" r="r" b="b"/>
              <a:pathLst>
                <a:path w="143" h="116" extrusionOk="0">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1536;p24">
              <a:extLst>
                <a:ext uri="{FF2B5EF4-FFF2-40B4-BE49-F238E27FC236}">
                  <a16:creationId xmlns:a16="http://schemas.microsoft.com/office/drawing/2014/main" id="{7DEA7768-ED43-EB56-6066-F72F9D651DEA}"/>
                </a:ext>
              </a:extLst>
            </p:cNvPr>
            <p:cNvSpPr/>
            <p:nvPr/>
          </p:nvSpPr>
          <p:spPr>
            <a:xfrm rot="-2922755">
              <a:off x="6663564" y="2857535"/>
              <a:ext cx="17791" cy="13436"/>
            </a:xfrm>
            <a:custGeom>
              <a:avLst/>
              <a:gdLst/>
              <a:ahLst/>
              <a:cxnLst/>
              <a:rect l="l" t="t" r="r" b="b"/>
              <a:pathLst>
                <a:path w="143" h="108" extrusionOk="0">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1537;p24">
              <a:extLst>
                <a:ext uri="{FF2B5EF4-FFF2-40B4-BE49-F238E27FC236}">
                  <a16:creationId xmlns:a16="http://schemas.microsoft.com/office/drawing/2014/main" id="{D652C621-0604-8C01-D27B-9C365F0370B7}"/>
                </a:ext>
              </a:extLst>
            </p:cNvPr>
            <p:cNvSpPr/>
            <p:nvPr/>
          </p:nvSpPr>
          <p:spPr>
            <a:xfrm rot="-2922755">
              <a:off x="6665964" y="2875835"/>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1538;p24">
              <a:extLst>
                <a:ext uri="{FF2B5EF4-FFF2-40B4-BE49-F238E27FC236}">
                  <a16:creationId xmlns:a16="http://schemas.microsoft.com/office/drawing/2014/main" id="{F58AF671-E936-67F5-F86A-7C6CBD881E4E}"/>
                </a:ext>
              </a:extLst>
            </p:cNvPr>
            <p:cNvSpPr/>
            <p:nvPr/>
          </p:nvSpPr>
          <p:spPr>
            <a:xfrm rot="-2922755">
              <a:off x="6652100" y="2889156"/>
              <a:ext cx="50137" cy="36950"/>
            </a:xfrm>
            <a:custGeom>
              <a:avLst/>
              <a:gdLst/>
              <a:ahLst/>
              <a:cxnLst/>
              <a:rect l="l" t="t" r="r" b="b"/>
              <a:pathLst>
                <a:path w="403" h="297" extrusionOk="0">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1539;p24">
              <a:extLst>
                <a:ext uri="{FF2B5EF4-FFF2-40B4-BE49-F238E27FC236}">
                  <a16:creationId xmlns:a16="http://schemas.microsoft.com/office/drawing/2014/main" id="{B5A52866-1492-58E5-C280-A36CFA7EC0F2}"/>
                </a:ext>
              </a:extLst>
            </p:cNvPr>
            <p:cNvSpPr/>
            <p:nvPr/>
          </p:nvSpPr>
          <p:spPr>
            <a:xfrm rot="-2922755">
              <a:off x="6719087" y="2608555"/>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1540;p24">
              <a:extLst>
                <a:ext uri="{FF2B5EF4-FFF2-40B4-BE49-F238E27FC236}">
                  <a16:creationId xmlns:a16="http://schemas.microsoft.com/office/drawing/2014/main" id="{83376454-A0A1-C8ED-9F0F-6887E6E10C17}"/>
                </a:ext>
              </a:extLst>
            </p:cNvPr>
            <p:cNvSpPr/>
            <p:nvPr/>
          </p:nvSpPr>
          <p:spPr>
            <a:xfrm rot="-2922755">
              <a:off x="6744558" y="2918017"/>
              <a:ext cx="50261" cy="37572"/>
            </a:xfrm>
            <a:custGeom>
              <a:avLst/>
              <a:gdLst/>
              <a:ahLst/>
              <a:cxnLst/>
              <a:rect l="l" t="t" r="r" b="b"/>
              <a:pathLst>
                <a:path w="404" h="302" extrusionOk="0">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1541;p24">
              <a:extLst>
                <a:ext uri="{FF2B5EF4-FFF2-40B4-BE49-F238E27FC236}">
                  <a16:creationId xmlns:a16="http://schemas.microsoft.com/office/drawing/2014/main" id="{7760312B-4926-F6BB-5EFE-7B07FDC7522F}"/>
                </a:ext>
              </a:extLst>
            </p:cNvPr>
            <p:cNvSpPr/>
            <p:nvPr/>
          </p:nvSpPr>
          <p:spPr>
            <a:xfrm rot="-2922755">
              <a:off x="6732082" y="2651046"/>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1542;p24">
              <a:extLst>
                <a:ext uri="{FF2B5EF4-FFF2-40B4-BE49-F238E27FC236}">
                  <a16:creationId xmlns:a16="http://schemas.microsoft.com/office/drawing/2014/main" id="{980CE5BD-74D4-78C5-C7F1-549D8EDB4568}"/>
                </a:ext>
              </a:extLst>
            </p:cNvPr>
            <p:cNvSpPr/>
            <p:nvPr/>
          </p:nvSpPr>
          <p:spPr>
            <a:xfrm rot="-2922755">
              <a:off x="6733967" y="2673691"/>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1543;p24">
              <a:extLst>
                <a:ext uri="{FF2B5EF4-FFF2-40B4-BE49-F238E27FC236}">
                  <a16:creationId xmlns:a16="http://schemas.microsoft.com/office/drawing/2014/main" id="{92D213A0-DF3D-E524-0CE3-29DBFE35E67D}"/>
                </a:ext>
              </a:extLst>
            </p:cNvPr>
            <p:cNvSpPr/>
            <p:nvPr/>
          </p:nvSpPr>
          <p:spPr>
            <a:xfrm rot="-2922755">
              <a:off x="6736906" y="2696366"/>
              <a:ext cx="17791" cy="13561"/>
            </a:xfrm>
            <a:custGeom>
              <a:avLst/>
              <a:gdLst/>
              <a:ahLst/>
              <a:cxnLst/>
              <a:rect l="l" t="t" r="r" b="b"/>
              <a:pathLst>
                <a:path w="143" h="109" extrusionOk="0">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1544;p24">
              <a:extLst>
                <a:ext uri="{FF2B5EF4-FFF2-40B4-BE49-F238E27FC236}">
                  <a16:creationId xmlns:a16="http://schemas.microsoft.com/office/drawing/2014/main" id="{E5EC269C-7F9D-A044-3363-82D9E520E010}"/>
                </a:ext>
              </a:extLst>
            </p:cNvPr>
            <p:cNvSpPr/>
            <p:nvPr/>
          </p:nvSpPr>
          <p:spPr>
            <a:xfrm rot="-2922755">
              <a:off x="6738838" y="2718989"/>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1545;p24">
              <a:extLst>
                <a:ext uri="{FF2B5EF4-FFF2-40B4-BE49-F238E27FC236}">
                  <a16:creationId xmlns:a16="http://schemas.microsoft.com/office/drawing/2014/main" id="{F5E54533-77EC-54FD-966B-B99E65BB4F0D}"/>
                </a:ext>
              </a:extLst>
            </p:cNvPr>
            <p:cNvSpPr/>
            <p:nvPr/>
          </p:nvSpPr>
          <p:spPr>
            <a:xfrm rot="-2922755">
              <a:off x="6741751" y="2741607"/>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1546;p24">
              <a:extLst>
                <a:ext uri="{FF2B5EF4-FFF2-40B4-BE49-F238E27FC236}">
                  <a16:creationId xmlns:a16="http://schemas.microsoft.com/office/drawing/2014/main" id="{7A7BFC46-3135-60F1-7190-686E1BA6B7A1}"/>
                </a:ext>
              </a:extLst>
            </p:cNvPr>
            <p:cNvSpPr/>
            <p:nvPr/>
          </p:nvSpPr>
          <p:spPr>
            <a:xfrm rot="-2922755">
              <a:off x="6743597" y="2763793"/>
              <a:ext cx="17791" cy="14307"/>
            </a:xfrm>
            <a:custGeom>
              <a:avLst/>
              <a:gdLst/>
              <a:ahLst/>
              <a:cxnLst/>
              <a:rect l="l" t="t" r="r" b="b"/>
              <a:pathLst>
                <a:path w="143" h="115" extrusionOk="0">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1547;p24">
              <a:extLst>
                <a:ext uri="{FF2B5EF4-FFF2-40B4-BE49-F238E27FC236}">
                  <a16:creationId xmlns:a16="http://schemas.microsoft.com/office/drawing/2014/main" id="{7CAF43F5-6C88-1459-9E36-90537304AF79}"/>
                </a:ext>
              </a:extLst>
            </p:cNvPr>
            <p:cNvSpPr/>
            <p:nvPr/>
          </p:nvSpPr>
          <p:spPr>
            <a:xfrm rot="-2922755">
              <a:off x="6746133" y="2786075"/>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1548;p24">
              <a:extLst>
                <a:ext uri="{FF2B5EF4-FFF2-40B4-BE49-F238E27FC236}">
                  <a16:creationId xmlns:a16="http://schemas.microsoft.com/office/drawing/2014/main" id="{789FB519-AB29-D5F0-B80B-01688B794FBF}"/>
                </a:ext>
              </a:extLst>
            </p:cNvPr>
            <p:cNvSpPr/>
            <p:nvPr/>
          </p:nvSpPr>
          <p:spPr>
            <a:xfrm rot="-2922755">
              <a:off x="6748187" y="280909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1549;p24">
              <a:extLst>
                <a:ext uri="{FF2B5EF4-FFF2-40B4-BE49-F238E27FC236}">
                  <a16:creationId xmlns:a16="http://schemas.microsoft.com/office/drawing/2014/main" id="{07C185AA-DE47-0DF2-AC5E-CD6D07B5A9B0}"/>
                </a:ext>
              </a:extLst>
            </p:cNvPr>
            <p:cNvSpPr/>
            <p:nvPr/>
          </p:nvSpPr>
          <p:spPr>
            <a:xfrm rot="-2922755">
              <a:off x="6750234" y="2831721"/>
              <a:ext cx="18661" cy="13561"/>
            </a:xfrm>
            <a:custGeom>
              <a:avLst/>
              <a:gdLst/>
              <a:ahLst/>
              <a:cxnLst/>
              <a:rect l="l" t="t" r="r" b="b"/>
              <a:pathLst>
                <a:path w="150" h="109" extrusionOk="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1550;p24">
              <a:extLst>
                <a:ext uri="{FF2B5EF4-FFF2-40B4-BE49-F238E27FC236}">
                  <a16:creationId xmlns:a16="http://schemas.microsoft.com/office/drawing/2014/main" id="{06B1AE8E-7897-2CAB-BC39-0731C176390B}"/>
                </a:ext>
              </a:extLst>
            </p:cNvPr>
            <p:cNvSpPr/>
            <p:nvPr/>
          </p:nvSpPr>
          <p:spPr>
            <a:xfrm rot="-2922755">
              <a:off x="6753057" y="28543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1551;p24">
              <a:extLst>
                <a:ext uri="{FF2B5EF4-FFF2-40B4-BE49-F238E27FC236}">
                  <a16:creationId xmlns:a16="http://schemas.microsoft.com/office/drawing/2014/main" id="{E900BF4D-51B4-5523-704D-7E4D20B920F5}"/>
                </a:ext>
              </a:extLst>
            </p:cNvPr>
            <p:cNvSpPr/>
            <p:nvPr/>
          </p:nvSpPr>
          <p:spPr>
            <a:xfrm rot="-2922755">
              <a:off x="6755100" y="2877010"/>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1552;p24">
              <a:extLst>
                <a:ext uri="{FF2B5EF4-FFF2-40B4-BE49-F238E27FC236}">
                  <a16:creationId xmlns:a16="http://schemas.microsoft.com/office/drawing/2014/main" id="{756885A1-9F48-D0ED-C1C4-8647C0D7363D}"/>
                </a:ext>
              </a:extLst>
            </p:cNvPr>
            <p:cNvSpPr/>
            <p:nvPr/>
          </p:nvSpPr>
          <p:spPr>
            <a:xfrm rot="-2922755">
              <a:off x="6757970" y="2899534"/>
              <a:ext cx="17542" cy="13561"/>
            </a:xfrm>
            <a:custGeom>
              <a:avLst/>
              <a:gdLst/>
              <a:ahLst/>
              <a:cxnLst/>
              <a:rect l="l" t="t" r="r" b="b"/>
              <a:pathLst>
                <a:path w="141" h="109" extrusionOk="0">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1553;p24">
              <a:extLst>
                <a:ext uri="{FF2B5EF4-FFF2-40B4-BE49-F238E27FC236}">
                  <a16:creationId xmlns:a16="http://schemas.microsoft.com/office/drawing/2014/main" id="{AC15EB41-3665-4555-25DA-3A590BD46C96}"/>
                </a:ext>
              </a:extLst>
            </p:cNvPr>
            <p:cNvSpPr/>
            <p:nvPr/>
          </p:nvSpPr>
          <p:spPr>
            <a:xfrm rot="-2922755">
              <a:off x="6809823" y="2582958"/>
              <a:ext cx="49266" cy="36950"/>
            </a:xfrm>
            <a:custGeom>
              <a:avLst/>
              <a:gdLst/>
              <a:ahLst/>
              <a:cxnLst/>
              <a:rect l="l" t="t" r="r" b="b"/>
              <a:pathLst>
                <a:path w="396" h="297" extrusionOk="0">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1554;p24">
              <a:extLst>
                <a:ext uri="{FF2B5EF4-FFF2-40B4-BE49-F238E27FC236}">
                  <a16:creationId xmlns:a16="http://schemas.microsoft.com/office/drawing/2014/main" id="{ABBA9324-7809-944A-7E8C-259B0515782B}"/>
                </a:ext>
              </a:extLst>
            </p:cNvPr>
            <p:cNvSpPr/>
            <p:nvPr/>
          </p:nvSpPr>
          <p:spPr>
            <a:xfrm rot="-2922755">
              <a:off x="6853312" y="2948354"/>
              <a:ext cx="37323" cy="37323"/>
            </a:xfrm>
            <a:custGeom>
              <a:avLst/>
              <a:gdLst/>
              <a:ahLst/>
              <a:cxnLst/>
              <a:rect l="l" t="t" r="r" b="b"/>
              <a:pathLst>
                <a:path w="300" h="300" extrusionOk="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1555;p24">
              <a:extLst>
                <a:ext uri="{FF2B5EF4-FFF2-40B4-BE49-F238E27FC236}">
                  <a16:creationId xmlns:a16="http://schemas.microsoft.com/office/drawing/2014/main" id="{D7CAE0BB-17C8-A1C5-29EA-F6EB3362AF8E}"/>
                </a:ext>
              </a:extLst>
            </p:cNvPr>
            <p:cNvSpPr/>
            <p:nvPr/>
          </p:nvSpPr>
          <p:spPr>
            <a:xfrm rot="-2922755">
              <a:off x="6829098" y="2630969"/>
              <a:ext cx="17915" cy="13810"/>
            </a:xfrm>
            <a:custGeom>
              <a:avLst/>
              <a:gdLst/>
              <a:ahLst/>
              <a:cxnLst/>
              <a:rect l="l" t="t" r="r" b="b"/>
              <a:pathLst>
                <a:path w="144" h="111" extrusionOk="0">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1556;p24">
              <a:extLst>
                <a:ext uri="{FF2B5EF4-FFF2-40B4-BE49-F238E27FC236}">
                  <a16:creationId xmlns:a16="http://schemas.microsoft.com/office/drawing/2014/main" id="{DD4C4323-0301-E1C8-8B82-314AFD7482F3}"/>
                </a:ext>
              </a:extLst>
            </p:cNvPr>
            <p:cNvSpPr/>
            <p:nvPr/>
          </p:nvSpPr>
          <p:spPr>
            <a:xfrm rot="-2922755">
              <a:off x="6831463" y="2657485"/>
              <a:ext cx="18661" cy="13934"/>
            </a:xfrm>
            <a:custGeom>
              <a:avLst/>
              <a:gdLst/>
              <a:ahLst/>
              <a:cxnLst/>
              <a:rect l="l" t="t" r="r" b="b"/>
              <a:pathLst>
                <a:path w="150" h="112" extrusionOk="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1557;p24">
              <a:extLst>
                <a:ext uri="{FF2B5EF4-FFF2-40B4-BE49-F238E27FC236}">
                  <a16:creationId xmlns:a16="http://schemas.microsoft.com/office/drawing/2014/main" id="{3979DC8B-5389-54C0-A454-B1301F604392}"/>
                </a:ext>
              </a:extLst>
            </p:cNvPr>
            <p:cNvSpPr/>
            <p:nvPr/>
          </p:nvSpPr>
          <p:spPr>
            <a:xfrm rot="-2922755">
              <a:off x="6834771" y="2683912"/>
              <a:ext cx="17791" cy="14307"/>
            </a:xfrm>
            <a:custGeom>
              <a:avLst/>
              <a:gdLst/>
              <a:ahLst/>
              <a:cxnLst/>
              <a:rect l="l" t="t" r="r" b="b"/>
              <a:pathLst>
                <a:path w="143" h="115" extrusionOk="0">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1558;p24">
              <a:extLst>
                <a:ext uri="{FF2B5EF4-FFF2-40B4-BE49-F238E27FC236}">
                  <a16:creationId xmlns:a16="http://schemas.microsoft.com/office/drawing/2014/main" id="{FCCF6BB4-4EB3-6DE2-9DBD-3B9EFE79D295}"/>
                </a:ext>
              </a:extLst>
            </p:cNvPr>
            <p:cNvSpPr/>
            <p:nvPr/>
          </p:nvSpPr>
          <p:spPr>
            <a:xfrm rot="-2922755">
              <a:off x="6836986" y="2710496"/>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1559;p24">
              <a:extLst>
                <a:ext uri="{FF2B5EF4-FFF2-40B4-BE49-F238E27FC236}">
                  <a16:creationId xmlns:a16="http://schemas.microsoft.com/office/drawing/2014/main" id="{7F1BB0BA-20AA-410F-6B5B-EDFB9C1704AA}"/>
                </a:ext>
              </a:extLst>
            </p:cNvPr>
            <p:cNvSpPr/>
            <p:nvPr/>
          </p:nvSpPr>
          <p:spPr>
            <a:xfrm rot="-2922755">
              <a:off x="6840524" y="2737803"/>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1560;p24">
              <a:extLst>
                <a:ext uri="{FF2B5EF4-FFF2-40B4-BE49-F238E27FC236}">
                  <a16:creationId xmlns:a16="http://schemas.microsoft.com/office/drawing/2014/main" id="{DC6E0366-82A3-E9D7-91CA-C9B46B7BE36E}"/>
                </a:ext>
              </a:extLst>
            </p:cNvPr>
            <p:cNvSpPr/>
            <p:nvPr/>
          </p:nvSpPr>
          <p:spPr>
            <a:xfrm rot="-2922755">
              <a:off x="6842934" y="2764693"/>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1561;p24">
              <a:extLst>
                <a:ext uri="{FF2B5EF4-FFF2-40B4-BE49-F238E27FC236}">
                  <a16:creationId xmlns:a16="http://schemas.microsoft.com/office/drawing/2014/main" id="{89649536-F668-C219-51D7-3CA5D06FCEF8}"/>
                </a:ext>
              </a:extLst>
            </p:cNvPr>
            <p:cNvSpPr/>
            <p:nvPr/>
          </p:nvSpPr>
          <p:spPr>
            <a:xfrm rot="-2922755">
              <a:off x="6845132" y="2791240"/>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1562;p24">
              <a:extLst>
                <a:ext uri="{FF2B5EF4-FFF2-40B4-BE49-F238E27FC236}">
                  <a16:creationId xmlns:a16="http://schemas.microsoft.com/office/drawing/2014/main" id="{F6659033-D521-2366-8889-6E18D1D27200}"/>
                </a:ext>
              </a:extLst>
            </p:cNvPr>
            <p:cNvSpPr/>
            <p:nvPr/>
          </p:nvSpPr>
          <p:spPr>
            <a:xfrm rot="-2922755">
              <a:off x="6848321" y="2817777"/>
              <a:ext cx="17791" cy="13436"/>
            </a:xfrm>
            <a:custGeom>
              <a:avLst/>
              <a:gdLst/>
              <a:ahLst/>
              <a:cxnLst/>
              <a:rect l="l" t="t" r="r" b="b"/>
              <a:pathLst>
                <a:path w="143" h="108" extrusionOk="0">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1563;p24">
              <a:extLst>
                <a:ext uri="{FF2B5EF4-FFF2-40B4-BE49-F238E27FC236}">
                  <a16:creationId xmlns:a16="http://schemas.microsoft.com/office/drawing/2014/main" id="{8F358F98-5007-82CE-745E-2ACCE88F21CF}"/>
                </a:ext>
              </a:extLst>
            </p:cNvPr>
            <p:cNvSpPr/>
            <p:nvPr/>
          </p:nvSpPr>
          <p:spPr>
            <a:xfrm rot="-2922755">
              <a:off x="6850609" y="284439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1564;p24">
              <a:extLst>
                <a:ext uri="{FF2B5EF4-FFF2-40B4-BE49-F238E27FC236}">
                  <a16:creationId xmlns:a16="http://schemas.microsoft.com/office/drawing/2014/main" id="{D1E43334-BE45-0CA8-35C5-3918306057E4}"/>
                </a:ext>
              </a:extLst>
            </p:cNvPr>
            <p:cNvSpPr/>
            <p:nvPr/>
          </p:nvSpPr>
          <p:spPr>
            <a:xfrm rot="-2922755">
              <a:off x="6853845" y="287091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1565;p24">
              <a:extLst>
                <a:ext uri="{FF2B5EF4-FFF2-40B4-BE49-F238E27FC236}">
                  <a16:creationId xmlns:a16="http://schemas.microsoft.com/office/drawing/2014/main" id="{CA5CB766-3C62-5CF4-9D21-306B68175664}"/>
                </a:ext>
              </a:extLst>
            </p:cNvPr>
            <p:cNvSpPr/>
            <p:nvPr/>
          </p:nvSpPr>
          <p:spPr>
            <a:xfrm rot="-2922755">
              <a:off x="6856039" y="2897450"/>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1566;p24">
              <a:extLst>
                <a:ext uri="{FF2B5EF4-FFF2-40B4-BE49-F238E27FC236}">
                  <a16:creationId xmlns:a16="http://schemas.microsoft.com/office/drawing/2014/main" id="{262124AE-D670-0CC4-06E1-0C8A0A7C2006}"/>
                </a:ext>
              </a:extLst>
            </p:cNvPr>
            <p:cNvSpPr/>
            <p:nvPr/>
          </p:nvSpPr>
          <p:spPr>
            <a:xfrm rot="-2922755">
              <a:off x="6859228" y="2923988"/>
              <a:ext cx="17791" cy="13561"/>
            </a:xfrm>
            <a:custGeom>
              <a:avLst/>
              <a:gdLst/>
              <a:ahLst/>
              <a:cxnLst/>
              <a:rect l="l" t="t" r="r" b="b"/>
              <a:pathLst>
                <a:path w="143" h="109" extrusionOk="0">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1567;p24">
              <a:extLst>
                <a:ext uri="{FF2B5EF4-FFF2-40B4-BE49-F238E27FC236}">
                  <a16:creationId xmlns:a16="http://schemas.microsoft.com/office/drawing/2014/main" id="{5984F5EB-22E8-F0AF-C535-C18E51AD52A7}"/>
                </a:ext>
              </a:extLst>
            </p:cNvPr>
            <p:cNvSpPr/>
            <p:nvPr/>
          </p:nvSpPr>
          <p:spPr>
            <a:xfrm rot="-2922755">
              <a:off x="6923793" y="2559058"/>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1568;p24">
              <a:extLst>
                <a:ext uri="{FF2B5EF4-FFF2-40B4-BE49-F238E27FC236}">
                  <a16:creationId xmlns:a16="http://schemas.microsoft.com/office/drawing/2014/main" id="{4B1711EA-E8F0-72EE-D2E0-9B84F45A4638}"/>
                </a:ext>
              </a:extLst>
            </p:cNvPr>
            <p:cNvSpPr/>
            <p:nvPr/>
          </p:nvSpPr>
          <p:spPr>
            <a:xfrm rot="-2922755">
              <a:off x="6961102" y="2981051"/>
              <a:ext cx="49266" cy="36950"/>
            </a:xfrm>
            <a:custGeom>
              <a:avLst/>
              <a:gdLst/>
              <a:ahLst/>
              <a:cxnLst/>
              <a:rect l="l" t="t" r="r" b="b"/>
              <a:pathLst>
                <a:path w="396" h="297" extrusionOk="0">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1569;p24">
              <a:extLst>
                <a:ext uri="{FF2B5EF4-FFF2-40B4-BE49-F238E27FC236}">
                  <a16:creationId xmlns:a16="http://schemas.microsoft.com/office/drawing/2014/main" id="{3BAE85D1-E269-DBEB-36FB-FB7F14CFB59D}"/>
                </a:ext>
              </a:extLst>
            </p:cNvPr>
            <p:cNvSpPr/>
            <p:nvPr/>
          </p:nvSpPr>
          <p:spPr>
            <a:xfrm rot="-2922755">
              <a:off x="6937960" y="2612665"/>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1570;p24">
              <a:extLst>
                <a:ext uri="{FF2B5EF4-FFF2-40B4-BE49-F238E27FC236}">
                  <a16:creationId xmlns:a16="http://schemas.microsoft.com/office/drawing/2014/main" id="{E153DFA3-1A2D-C37B-C138-B1CEC33E8B8A}"/>
                </a:ext>
              </a:extLst>
            </p:cNvPr>
            <p:cNvSpPr/>
            <p:nvPr/>
          </p:nvSpPr>
          <p:spPr>
            <a:xfrm rot="-2922755">
              <a:off x="6940693" y="2643578"/>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1571;p24">
              <a:extLst>
                <a:ext uri="{FF2B5EF4-FFF2-40B4-BE49-F238E27FC236}">
                  <a16:creationId xmlns:a16="http://schemas.microsoft.com/office/drawing/2014/main" id="{9F7BBC02-56A6-627B-3BDD-1A95801B6D49}"/>
                </a:ext>
              </a:extLst>
            </p:cNvPr>
            <p:cNvSpPr/>
            <p:nvPr/>
          </p:nvSpPr>
          <p:spPr>
            <a:xfrm rot="-2922755">
              <a:off x="6943346" y="2673940"/>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1572;p24">
              <a:extLst>
                <a:ext uri="{FF2B5EF4-FFF2-40B4-BE49-F238E27FC236}">
                  <a16:creationId xmlns:a16="http://schemas.microsoft.com/office/drawing/2014/main" id="{94B413EE-F72C-7A1C-1AC1-6F778B9E7CAB}"/>
                </a:ext>
              </a:extLst>
            </p:cNvPr>
            <p:cNvSpPr/>
            <p:nvPr/>
          </p:nvSpPr>
          <p:spPr>
            <a:xfrm rot="-2922755">
              <a:off x="6947264" y="270517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1573;p24">
              <a:extLst>
                <a:ext uri="{FF2B5EF4-FFF2-40B4-BE49-F238E27FC236}">
                  <a16:creationId xmlns:a16="http://schemas.microsoft.com/office/drawing/2014/main" id="{31750786-F5EB-0E2B-D05B-5F311ED2BB78}"/>
                </a:ext>
              </a:extLst>
            </p:cNvPr>
            <p:cNvSpPr/>
            <p:nvPr/>
          </p:nvSpPr>
          <p:spPr>
            <a:xfrm rot="-2922755">
              <a:off x="6949828" y="2735589"/>
              <a:ext cx="18786" cy="13561"/>
            </a:xfrm>
            <a:custGeom>
              <a:avLst/>
              <a:gdLst/>
              <a:ahLst/>
              <a:cxnLst/>
              <a:rect l="l" t="t" r="r" b="b"/>
              <a:pathLst>
                <a:path w="151" h="109" extrusionOk="0">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1574;p24">
              <a:extLst>
                <a:ext uri="{FF2B5EF4-FFF2-40B4-BE49-F238E27FC236}">
                  <a16:creationId xmlns:a16="http://schemas.microsoft.com/office/drawing/2014/main" id="{76EAE852-67BE-EAAD-AB4A-23E9708C6600}"/>
                </a:ext>
              </a:extLst>
            </p:cNvPr>
            <p:cNvSpPr/>
            <p:nvPr/>
          </p:nvSpPr>
          <p:spPr>
            <a:xfrm rot="-2922755">
              <a:off x="6953419" y="2766101"/>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1575;p24">
              <a:extLst>
                <a:ext uri="{FF2B5EF4-FFF2-40B4-BE49-F238E27FC236}">
                  <a16:creationId xmlns:a16="http://schemas.microsoft.com/office/drawing/2014/main" id="{BAA2D8D3-B983-5AC1-0895-881398AA369F}"/>
                </a:ext>
              </a:extLst>
            </p:cNvPr>
            <p:cNvSpPr/>
            <p:nvPr/>
          </p:nvSpPr>
          <p:spPr>
            <a:xfrm rot="-2922755">
              <a:off x="6956420" y="279723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1576;p24">
              <a:extLst>
                <a:ext uri="{FF2B5EF4-FFF2-40B4-BE49-F238E27FC236}">
                  <a16:creationId xmlns:a16="http://schemas.microsoft.com/office/drawing/2014/main" id="{7767C30F-A647-F97B-8386-579E9A9F243A}"/>
                </a:ext>
              </a:extLst>
            </p:cNvPr>
            <p:cNvSpPr/>
            <p:nvPr/>
          </p:nvSpPr>
          <p:spPr>
            <a:xfrm rot="-2922755">
              <a:off x="6959855" y="2827771"/>
              <a:ext cx="17915" cy="13436"/>
            </a:xfrm>
            <a:custGeom>
              <a:avLst/>
              <a:gdLst/>
              <a:ahLst/>
              <a:cxnLst/>
              <a:rect l="l" t="t" r="r" b="b"/>
              <a:pathLst>
                <a:path w="144" h="108" extrusionOk="0">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1577;p24">
              <a:extLst>
                <a:ext uri="{FF2B5EF4-FFF2-40B4-BE49-F238E27FC236}">
                  <a16:creationId xmlns:a16="http://schemas.microsoft.com/office/drawing/2014/main" id="{DBA2E6D4-6C0C-B076-487F-02451836106E}"/>
                </a:ext>
              </a:extLst>
            </p:cNvPr>
            <p:cNvSpPr/>
            <p:nvPr/>
          </p:nvSpPr>
          <p:spPr>
            <a:xfrm rot="-2922755">
              <a:off x="6962677" y="2858507"/>
              <a:ext cx="17791" cy="13934"/>
            </a:xfrm>
            <a:custGeom>
              <a:avLst/>
              <a:gdLst/>
              <a:ahLst/>
              <a:cxnLst/>
              <a:rect l="l" t="t" r="r" b="b"/>
              <a:pathLst>
                <a:path w="143" h="112" extrusionOk="0">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1578;p24">
              <a:extLst>
                <a:ext uri="{FF2B5EF4-FFF2-40B4-BE49-F238E27FC236}">
                  <a16:creationId xmlns:a16="http://schemas.microsoft.com/office/drawing/2014/main" id="{2D60EEBE-715F-A1B8-669F-235876F6B433}"/>
                </a:ext>
              </a:extLst>
            </p:cNvPr>
            <p:cNvSpPr/>
            <p:nvPr/>
          </p:nvSpPr>
          <p:spPr>
            <a:xfrm rot="-2922755">
              <a:off x="6965725" y="2889742"/>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1579;p24">
              <a:extLst>
                <a:ext uri="{FF2B5EF4-FFF2-40B4-BE49-F238E27FC236}">
                  <a16:creationId xmlns:a16="http://schemas.microsoft.com/office/drawing/2014/main" id="{BE302B46-C63F-F9A0-B12F-CD58D61CCF3F}"/>
                </a:ext>
              </a:extLst>
            </p:cNvPr>
            <p:cNvSpPr/>
            <p:nvPr/>
          </p:nvSpPr>
          <p:spPr>
            <a:xfrm rot="-2922755">
              <a:off x="6969112" y="2920178"/>
              <a:ext cx="17915" cy="13436"/>
            </a:xfrm>
            <a:custGeom>
              <a:avLst/>
              <a:gdLst/>
              <a:ahLst/>
              <a:cxnLst/>
              <a:rect l="l" t="t" r="r" b="b"/>
              <a:pathLst>
                <a:path w="144" h="108" extrusionOk="0">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1580;p24">
              <a:extLst>
                <a:ext uri="{FF2B5EF4-FFF2-40B4-BE49-F238E27FC236}">
                  <a16:creationId xmlns:a16="http://schemas.microsoft.com/office/drawing/2014/main" id="{9A493626-DD69-285E-43CC-6FF4812DB443}"/>
                </a:ext>
              </a:extLst>
            </p:cNvPr>
            <p:cNvSpPr/>
            <p:nvPr/>
          </p:nvSpPr>
          <p:spPr>
            <a:xfrm rot="-2922755">
              <a:off x="6971812" y="2950643"/>
              <a:ext cx="18786" cy="13810"/>
            </a:xfrm>
            <a:custGeom>
              <a:avLst/>
              <a:gdLst/>
              <a:ahLst/>
              <a:cxnLst/>
              <a:rect l="l" t="t" r="r" b="b"/>
              <a:pathLst>
                <a:path w="151" h="111" extrusionOk="0">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1581;p24">
              <a:extLst>
                <a:ext uri="{FF2B5EF4-FFF2-40B4-BE49-F238E27FC236}">
                  <a16:creationId xmlns:a16="http://schemas.microsoft.com/office/drawing/2014/main" id="{986065BE-AC92-770C-E659-2A0363274AF4}"/>
                </a:ext>
              </a:extLst>
            </p:cNvPr>
            <p:cNvSpPr/>
            <p:nvPr/>
          </p:nvSpPr>
          <p:spPr>
            <a:xfrm rot="-2922755">
              <a:off x="7038527" y="2537087"/>
              <a:ext cx="49266" cy="36950"/>
            </a:xfrm>
            <a:custGeom>
              <a:avLst/>
              <a:gdLst/>
              <a:ahLst/>
              <a:cxnLst/>
              <a:rect l="l" t="t" r="r" b="b"/>
              <a:pathLst>
                <a:path w="396" h="297" extrusionOk="0">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1582;p24">
              <a:extLst>
                <a:ext uri="{FF2B5EF4-FFF2-40B4-BE49-F238E27FC236}">
                  <a16:creationId xmlns:a16="http://schemas.microsoft.com/office/drawing/2014/main" id="{284B78D7-3741-FCC9-9AFB-EE8B518E7C44}"/>
                </a:ext>
              </a:extLst>
            </p:cNvPr>
            <p:cNvSpPr/>
            <p:nvPr/>
          </p:nvSpPr>
          <p:spPr>
            <a:xfrm rot="-2922755">
              <a:off x="7087536" y="3015003"/>
              <a:ext cx="49266" cy="37448"/>
            </a:xfrm>
            <a:custGeom>
              <a:avLst/>
              <a:gdLst/>
              <a:ahLst/>
              <a:cxnLst/>
              <a:rect l="l" t="t" r="r" b="b"/>
              <a:pathLst>
                <a:path w="396" h="301" extrusionOk="0">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1583;p24">
              <a:extLst>
                <a:ext uri="{FF2B5EF4-FFF2-40B4-BE49-F238E27FC236}">
                  <a16:creationId xmlns:a16="http://schemas.microsoft.com/office/drawing/2014/main" id="{25DDDBB9-2283-69A6-84FD-698FE6667C9C}"/>
                </a:ext>
              </a:extLst>
            </p:cNvPr>
            <p:cNvSpPr/>
            <p:nvPr/>
          </p:nvSpPr>
          <p:spPr>
            <a:xfrm rot="-2922755">
              <a:off x="7058852" y="2595943"/>
              <a:ext cx="18786" cy="13436"/>
            </a:xfrm>
            <a:custGeom>
              <a:avLst/>
              <a:gdLst/>
              <a:ahLst/>
              <a:cxnLst/>
              <a:rect l="l" t="t" r="r" b="b"/>
              <a:pathLst>
                <a:path w="151" h="108" extrusionOk="0">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1584;p24">
              <a:extLst>
                <a:ext uri="{FF2B5EF4-FFF2-40B4-BE49-F238E27FC236}">
                  <a16:creationId xmlns:a16="http://schemas.microsoft.com/office/drawing/2014/main" id="{C7D136B6-9884-B859-5833-C9E7A6E67F67}"/>
                </a:ext>
              </a:extLst>
            </p:cNvPr>
            <p:cNvSpPr/>
            <p:nvPr/>
          </p:nvSpPr>
          <p:spPr>
            <a:xfrm rot="-2922755">
              <a:off x="7063229" y="26310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1585;p24">
              <a:extLst>
                <a:ext uri="{FF2B5EF4-FFF2-40B4-BE49-F238E27FC236}">
                  <a16:creationId xmlns:a16="http://schemas.microsoft.com/office/drawing/2014/main" id="{924C9616-2F33-79D1-4EF9-65304777BDEE}"/>
                </a:ext>
              </a:extLst>
            </p:cNvPr>
            <p:cNvSpPr/>
            <p:nvPr/>
          </p:nvSpPr>
          <p:spPr>
            <a:xfrm rot="-2922755">
              <a:off x="7066109" y="2665700"/>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1586;p24">
              <a:extLst>
                <a:ext uri="{FF2B5EF4-FFF2-40B4-BE49-F238E27FC236}">
                  <a16:creationId xmlns:a16="http://schemas.microsoft.com/office/drawing/2014/main" id="{42B55695-F555-A44D-0F9F-7970804E26A9}"/>
                </a:ext>
              </a:extLst>
            </p:cNvPr>
            <p:cNvSpPr/>
            <p:nvPr/>
          </p:nvSpPr>
          <p:spPr>
            <a:xfrm rot="-2922755">
              <a:off x="7069637" y="2700806"/>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1587;p24">
              <a:extLst>
                <a:ext uri="{FF2B5EF4-FFF2-40B4-BE49-F238E27FC236}">
                  <a16:creationId xmlns:a16="http://schemas.microsoft.com/office/drawing/2014/main" id="{63986D3B-F1AB-FD8E-7232-7A642A5F19F5}"/>
                </a:ext>
              </a:extLst>
            </p:cNvPr>
            <p:cNvSpPr/>
            <p:nvPr/>
          </p:nvSpPr>
          <p:spPr>
            <a:xfrm rot="-2922755">
              <a:off x="7073509" y="2735123"/>
              <a:ext cx="17791" cy="13934"/>
            </a:xfrm>
            <a:custGeom>
              <a:avLst/>
              <a:gdLst/>
              <a:ahLst/>
              <a:cxnLst/>
              <a:rect l="l" t="t" r="r" b="b"/>
              <a:pathLst>
                <a:path w="143" h="112" extrusionOk="0">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1588;p24">
              <a:extLst>
                <a:ext uri="{FF2B5EF4-FFF2-40B4-BE49-F238E27FC236}">
                  <a16:creationId xmlns:a16="http://schemas.microsoft.com/office/drawing/2014/main" id="{64ACAE69-E653-DDDF-82DA-A86D3EA0C58E}"/>
                </a:ext>
              </a:extLst>
            </p:cNvPr>
            <p:cNvSpPr/>
            <p:nvPr/>
          </p:nvSpPr>
          <p:spPr>
            <a:xfrm rot="-2922755">
              <a:off x="7076730" y="2770324"/>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1589;p24">
              <a:extLst>
                <a:ext uri="{FF2B5EF4-FFF2-40B4-BE49-F238E27FC236}">
                  <a16:creationId xmlns:a16="http://schemas.microsoft.com/office/drawing/2014/main" id="{C42406DE-EA94-E0D0-0B0B-B86AD8B0F45A}"/>
                </a:ext>
              </a:extLst>
            </p:cNvPr>
            <p:cNvSpPr/>
            <p:nvPr/>
          </p:nvSpPr>
          <p:spPr>
            <a:xfrm rot="-2922755">
              <a:off x="7080805" y="2804593"/>
              <a:ext cx="17791" cy="14307"/>
            </a:xfrm>
            <a:custGeom>
              <a:avLst/>
              <a:gdLst/>
              <a:ahLst/>
              <a:cxnLst/>
              <a:rect l="l" t="t" r="r" b="b"/>
              <a:pathLst>
                <a:path w="143" h="115" extrusionOk="0">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1590;p24">
              <a:extLst>
                <a:ext uri="{FF2B5EF4-FFF2-40B4-BE49-F238E27FC236}">
                  <a16:creationId xmlns:a16="http://schemas.microsoft.com/office/drawing/2014/main" id="{50E61628-D743-1D56-FE04-77596103C93D}"/>
                </a:ext>
              </a:extLst>
            </p:cNvPr>
            <p:cNvSpPr/>
            <p:nvPr/>
          </p:nvSpPr>
          <p:spPr>
            <a:xfrm rot="-2922755">
              <a:off x="7084055" y="2840107"/>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1591;p24">
              <a:extLst>
                <a:ext uri="{FF2B5EF4-FFF2-40B4-BE49-F238E27FC236}">
                  <a16:creationId xmlns:a16="http://schemas.microsoft.com/office/drawing/2014/main" id="{6103141F-70C9-A8C9-76D8-EA440EEAD79E}"/>
                </a:ext>
              </a:extLst>
            </p:cNvPr>
            <p:cNvSpPr/>
            <p:nvPr/>
          </p:nvSpPr>
          <p:spPr>
            <a:xfrm rot="-2922755">
              <a:off x="7087562" y="2875167"/>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1592;p24">
              <a:extLst>
                <a:ext uri="{FF2B5EF4-FFF2-40B4-BE49-F238E27FC236}">
                  <a16:creationId xmlns:a16="http://schemas.microsoft.com/office/drawing/2014/main" id="{EC8FC77D-2EE6-A957-7185-F6BB0F178319}"/>
                </a:ext>
              </a:extLst>
            </p:cNvPr>
            <p:cNvSpPr/>
            <p:nvPr/>
          </p:nvSpPr>
          <p:spPr>
            <a:xfrm rot="-2922755">
              <a:off x="7091293" y="2909547"/>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1593;p24">
              <a:extLst>
                <a:ext uri="{FF2B5EF4-FFF2-40B4-BE49-F238E27FC236}">
                  <a16:creationId xmlns:a16="http://schemas.microsoft.com/office/drawing/2014/main" id="{1162413D-FCD4-8E03-9D2F-896009A33DB9}"/>
                </a:ext>
              </a:extLst>
            </p:cNvPr>
            <p:cNvSpPr/>
            <p:nvPr/>
          </p:nvSpPr>
          <p:spPr>
            <a:xfrm rot="-2922755">
              <a:off x="7094671" y="2944721"/>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1594;p24">
              <a:extLst>
                <a:ext uri="{FF2B5EF4-FFF2-40B4-BE49-F238E27FC236}">
                  <a16:creationId xmlns:a16="http://schemas.microsoft.com/office/drawing/2014/main" id="{2E4B2D16-94FE-9562-14FB-85C44AD33822}"/>
                </a:ext>
              </a:extLst>
            </p:cNvPr>
            <p:cNvSpPr/>
            <p:nvPr/>
          </p:nvSpPr>
          <p:spPr>
            <a:xfrm rot="-2922755">
              <a:off x="7098590" y="2979017"/>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1595;p24">
              <a:extLst>
                <a:ext uri="{FF2B5EF4-FFF2-40B4-BE49-F238E27FC236}">
                  <a16:creationId xmlns:a16="http://schemas.microsoft.com/office/drawing/2014/main" id="{AA1B2CF7-F1AE-9576-B96F-96D1EA119F81}"/>
                </a:ext>
              </a:extLst>
            </p:cNvPr>
            <p:cNvSpPr/>
            <p:nvPr/>
          </p:nvSpPr>
          <p:spPr>
            <a:xfrm rot="-2922755">
              <a:off x="7173853" y="2516634"/>
              <a:ext cx="50261" cy="37572"/>
            </a:xfrm>
            <a:custGeom>
              <a:avLst/>
              <a:gdLst/>
              <a:ahLst/>
              <a:cxnLst/>
              <a:rect l="l" t="t" r="r" b="b"/>
              <a:pathLst>
                <a:path w="404" h="302" extrusionOk="0">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1596;p24">
              <a:extLst>
                <a:ext uri="{FF2B5EF4-FFF2-40B4-BE49-F238E27FC236}">
                  <a16:creationId xmlns:a16="http://schemas.microsoft.com/office/drawing/2014/main" id="{2D9C11D5-A428-9A5A-4B54-D86504446D0E}"/>
                </a:ext>
              </a:extLst>
            </p:cNvPr>
            <p:cNvSpPr/>
            <p:nvPr/>
          </p:nvSpPr>
          <p:spPr>
            <a:xfrm rot="-2922755">
              <a:off x="7229181" y="3051301"/>
              <a:ext cx="49266" cy="37448"/>
            </a:xfrm>
            <a:custGeom>
              <a:avLst/>
              <a:gdLst/>
              <a:ahLst/>
              <a:cxnLst/>
              <a:rect l="l" t="t" r="r" b="b"/>
              <a:pathLst>
                <a:path w="396" h="301" extrusionOk="0">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1597;p24">
              <a:extLst>
                <a:ext uri="{FF2B5EF4-FFF2-40B4-BE49-F238E27FC236}">
                  <a16:creationId xmlns:a16="http://schemas.microsoft.com/office/drawing/2014/main" id="{CA851A3D-37D5-496E-1FBE-E36235271FDF}"/>
                </a:ext>
              </a:extLst>
            </p:cNvPr>
            <p:cNvSpPr/>
            <p:nvPr/>
          </p:nvSpPr>
          <p:spPr>
            <a:xfrm rot="-2922755">
              <a:off x="7195212" y="2581765"/>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1598;p24">
              <a:extLst>
                <a:ext uri="{FF2B5EF4-FFF2-40B4-BE49-F238E27FC236}">
                  <a16:creationId xmlns:a16="http://schemas.microsoft.com/office/drawing/2014/main" id="{28E7BE75-7392-92FE-5E2A-886C60FA978F}"/>
                </a:ext>
              </a:extLst>
            </p:cNvPr>
            <p:cNvSpPr/>
            <p:nvPr/>
          </p:nvSpPr>
          <p:spPr>
            <a:xfrm rot="-2922755">
              <a:off x="7199831" y="262081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1599;p24">
              <a:extLst>
                <a:ext uri="{FF2B5EF4-FFF2-40B4-BE49-F238E27FC236}">
                  <a16:creationId xmlns:a16="http://schemas.microsoft.com/office/drawing/2014/main" id="{6363253C-3834-A991-3AD6-3F5CB168B374}"/>
                </a:ext>
              </a:extLst>
            </p:cNvPr>
            <p:cNvSpPr/>
            <p:nvPr/>
          </p:nvSpPr>
          <p:spPr>
            <a:xfrm rot="-2922755">
              <a:off x="7203187" y="2659005"/>
              <a:ext cx="18786" cy="14307"/>
            </a:xfrm>
            <a:custGeom>
              <a:avLst/>
              <a:gdLst/>
              <a:ahLst/>
              <a:cxnLst/>
              <a:rect l="l" t="t" r="r" b="b"/>
              <a:pathLst>
                <a:path w="151" h="115" extrusionOk="0">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1600;p24">
              <a:extLst>
                <a:ext uri="{FF2B5EF4-FFF2-40B4-BE49-F238E27FC236}">
                  <a16:creationId xmlns:a16="http://schemas.microsoft.com/office/drawing/2014/main" id="{5D34AF70-DBA2-9D78-5F16-0D998F9F3786}"/>
                </a:ext>
              </a:extLst>
            </p:cNvPr>
            <p:cNvSpPr/>
            <p:nvPr/>
          </p:nvSpPr>
          <p:spPr>
            <a:xfrm rot="-2922755">
              <a:off x="7207644" y="2698073"/>
              <a:ext cx="17915" cy="13934"/>
            </a:xfrm>
            <a:custGeom>
              <a:avLst/>
              <a:gdLst/>
              <a:ahLst/>
              <a:cxnLst/>
              <a:rect l="l" t="t" r="r" b="b"/>
              <a:pathLst>
                <a:path w="144" h="112" extrusionOk="0">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1601;p24">
              <a:extLst>
                <a:ext uri="{FF2B5EF4-FFF2-40B4-BE49-F238E27FC236}">
                  <a16:creationId xmlns:a16="http://schemas.microsoft.com/office/drawing/2014/main" id="{5DA1EDCF-5C20-82B7-4B8C-246F05DCB7F0}"/>
                </a:ext>
              </a:extLst>
            </p:cNvPr>
            <p:cNvSpPr/>
            <p:nvPr/>
          </p:nvSpPr>
          <p:spPr>
            <a:xfrm rot="-2922755">
              <a:off x="7211378" y="2737468"/>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1602;p24">
              <a:extLst>
                <a:ext uri="{FF2B5EF4-FFF2-40B4-BE49-F238E27FC236}">
                  <a16:creationId xmlns:a16="http://schemas.microsoft.com/office/drawing/2014/main" id="{4CEEBAB3-1B64-AE98-B469-49C09837ACF2}"/>
                </a:ext>
              </a:extLst>
            </p:cNvPr>
            <p:cNvSpPr/>
            <p:nvPr/>
          </p:nvSpPr>
          <p:spPr>
            <a:xfrm rot="-2922755">
              <a:off x="7215058" y="277649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1603;p24">
              <a:extLst>
                <a:ext uri="{FF2B5EF4-FFF2-40B4-BE49-F238E27FC236}">
                  <a16:creationId xmlns:a16="http://schemas.microsoft.com/office/drawing/2014/main" id="{C1A569E5-86A3-31FB-0567-C0ACDF7CA03B}"/>
                </a:ext>
              </a:extLst>
            </p:cNvPr>
            <p:cNvSpPr/>
            <p:nvPr/>
          </p:nvSpPr>
          <p:spPr>
            <a:xfrm rot="-2922755">
              <a:off x="7219758" y="2815451"/>
              <a:ext cx="17791" cy="13436"/>
            </a:xfrm>
            <a:custGeom>
              <a:avLst/>
              <a:gdLst/>
              <a:ahLst/>
              <a:cxnLst/>
              <a:rect l="l" t="t" r="r" b="b"/>
              <a:pathLst>
                <a:path w="143" h="108" extrusionOk="0">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1604;p24">
              <a:extLst>
                <a:ext uri="{FF2B5EF4-FFF2-40B4-BE49-F238E27FC236}">
                  <a16:creationId xmlns:a16="http://schemas.microsoft.com/office/drawing/2014/main" id="{96D79539-7F5D-5A16-D200-955E77EEDC70}"/>
                </a:ext>
              </a:extLst>
            </p:cNvPr>
            <p:cNvSpPr/>
            <p:nvPr/>
          </p:nvSpPr>
          <p:spPr>
            <a:xfrm rot="-2922755">
              <a:off x="7223527" y="2854549"/>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1605;p24">
              <a:extLst>
                <a:ext uri="{FF2B5EF4-FFF2-40B4-BE49-F238E27FC236}">
                  <a16:creationId xmlns:a16="http://schemas.microsoft.com/office/drawing/2014/main" id="{0C686821-B74C-655F-14BE-A2693EFFA8F7}"/>
                </a:ext>
              </a:extLst>
            </p:cNvPr>
            <p:cNvSpPr/>
            <p:nvPr/>
          </p:nvSpPr>
          <p:spPr>
            <a:xfrm rot="-2922755">
              <a:off x="7227754" y="2892738"/>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1606;p24">
              <a:extLst>
                <a:ext uri="{FF2B5EF4-FFF2-40B4-BE49-F238E27FC236}">
                  <a16:creationId xmlns:a16="http://schemas.microsoft.com/office/drawing/2014/main" id="{45167B45-3A03-1F67-C959-6E329E149824}"/>
                </a:ext>
              </a:extLst>
            </p:cNvPr>
            <p:cNvSpPr/>
            <p:nvPr/>
          </p:nvSpPr>
          <p:spPr>
            <a:xfrm rot="-2922755">
              <a:off x="7231488" y="2932133"/>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1607;p24">
              <a:extLst>
                <a:ext uri="{FF2B5EF4-FFF2-40B4-BE49-F238E27FC236}">
                  <a16:creationId xmlns:a16="http://schemas.microsoft.com/office/drawing/2014/main" id="{B65FCB0E-E472-C3CA-FD6E-A78ED91F17EB}"/>
                </a:ext>
              </a:extLst>
            </p:cNvPr>
            <p:cNvSpPr/>
            <p:nvPr/>
          </p:nvSpPr>
          <p:spPr>
            <a:xfrm rot="-2922755">
              <a:off x="7235074" y="2971201"/>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1608;p24">
              <a:extLst>
                <a:ext uri="{FF2B5EF4-FFF2-40B4-BE49-F238E27FC236}">
                  <a16:creationId xmlns:a16="http://schemas.microsoft.com/office/drawing/2014/main" id="{79A7AB4F-6DEC-0984-B1AA-480BDD5503BD}"/>
                </a:ext>
              </a:extLst>
            </p:cNvPr>
            <p:cNvSpPr/>
            <p:nvPr/>
          </p:nvSpPr>
          <p:spPr>
            <a:xfrm rot="-2922755">
              <a:off x="7239624" y="3010226"/>
              <a:ext cx="17791" cy="13436"/>
            </a:xfrm>
            <a:custGeom>
              <a:avLst/>
              <a:gdLst/>
              <a:ahLst/>
              <a:cxnLst/>
              <a:rect l="l" t="t" r="r" b="b"/>
              <a:pathLst>
                <a:path w="143" h="108" extrusionOk="0">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1609;p24">
              <a:extLst>
                <a:ext uri="{FF2B5EF4-FFF2-40B4-BE49-F238E27FC236}">
                  <a16:creationId xmlns:a16="http://schemas.microsoft.com/office/drawing/2014/main" id="{D922466A-4830-70AD-5BD0-FDCBA4405F40}"/>
                </a:ext>
              </a:extLst>
            </p:cNvPr>
            <p:cNvSpPr/>
            <p:nvPr/>
          </p:nvSpPr>
          <p:spPr>
            <a:xfrm rot="-2922755">
              <a:off x="7331132" y="2499561"/>
              <a:ext cx="39935" cy="37697"/>
            </a:xfrm>
            <a:custGeom>
              <a:avLst/>
              <a:gdLst/>
              <a:ahLst/>
              <a:cxnLst/>
              <a:rect l="l" t="t" r="r" b="b"/>
              <a:pathLst>
                <a:path w="321" h="303" extrusionOk="0">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1610;p24">
              <a:extLst>
                <a:ext uri="{FF2B5EF4-FFF2-40B4-BE49-F238E27FC236}">
                  <a16:creationId xmlns:a16="http://schemas.microsoft.com/office/drawing/2014/main" id="{D9264854-50E4-A9BA-D46F-BC57771B82A7}"/>
                </a:ext>
              </a:extLst>
            </p:cNvPr>
            <p:cNvSpPr/>
            <p:nvPr/>
          </p:nvSpPr>
          <p:spPr>
            <a:xfrm rot="-2922755">
              <a:off x="7393076" y="3090110"/>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1611;p24">
              <a:extLst>
                <a:ext uri="{FF2B5EF4-FFF2-40B4-BE49-F238E27FC236}">
                  <a16:creationId xmlns:a16="http://schemas.microsoft.com/office/drawing/2014/main" id="{2CF415F5-4D87-D9D9-0F9C-5C8C4E0A15C6}"/>
                </a:ext>
              </a:extLst>
            </p:cNvPr>
            <p:cNvSpPr/>
            <p:nvPr/>
          </p:nvSpPr>
          <p:spPr>
            <a:xfrm rot="-2922755">
              <a:off x="7349959" y="2569683"/>
              <a:ext cx="14680" cy="13810"/>
            </a:xfrm>
            <a:custGeom>
              <a:avLst/>
              <a:gdLst/>
              <a:ahLst/>
              <a:cxnLst/>
              <a:rect l="l" t="t" r="r" b="b"/>
              <a:pathLst>
                <a:path w="118" h="111" extrusionOk="0">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1612;p24">
              <a:extLst>
                <a:ext uri="{FF2B5EF4-FFF2-40B4-BE49-F238E27FC236}">
                  <a16:creationId xmlns:a16="http://schemas.microsoft.com/office/drawing/2014/main" id="{AE5E218C-17BC-FFEE-A49B-3E5FBD9BE084}"/>
                </a:ext>
              </a:extLst>
            </p:cNvPr>
            <p:cNvSpPr/>
            <p:nvPr/>
          </p:nvSpPr>
          <p:spPr>
            <a:xfrm rot="-2922755">
              <a:off x="7353938" y="2612831"/>
              <a:ext cx="15054" cy="13810"/>
            </a:xfrm>
            <a:custGeom>
              <a:avLst/>
              <a:gdLst/>
              <a:ahLst/>
              <a:cxnLst/>
              <a:rect l="l" t="t" r="r" b="b"/>
              <a:pathLst>
                <a:path w="121" h="111" extrusionOk="0">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1613;p24">
              <a:extLst>
                <a:ext uri="{FF2B5EF4-FFF2-40B4-BE49-F238E27FC236}">
                  <a16:creationId xmlns:a16="http://schemas.microsoft.com/office/drawing/2014/main" id="{E3060159-A1F1-A9E8-5C16-D0946F2714FB}"/>
                </a:ext>
              </a:extLst>
            </p:cNvPr>
            <p:cNvSpPr/>
            <p:nvPr/>
          </p:nvSpPr>
          <p:spPr>
            <a:xfrm rot="-2922755">
              <a:off x="7359020" y="2655717"/>
              <a:ext cx="14183" cy="14183"/>
            </a:xfrm>
            <a:custGeom>
              <a:avLst/>
              <a:gdLst/>
              <a:ahLst/>
              <a:cxnLst/>
              <a:rect l="l" t="t" r="r" b="b"/>
              <a:pathLst>
                <a:path w="114" h="114" extrusionOk="0">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1614;p24">
              <a:extLst>
                <a:ext uri="{FF2B5EF4-FFF2-40B4-BE49-F238E27FC236}">
                  <a16:creationId xmlns:a16="http://schemas.microsoft.com/office/drawing/2014/main" id="{94616EC0-989D-241D-9695-933EEAB87CA2}"/>
                </a:ext>
              </a:extLst>
            </p:cNvPr>
            <p:cNvSpPr/>
            <p:nvPr/>
          </p:nvSpPr>
          <p:spPr>
            <a:xfrm rot="-2922755">
              <a:off x="7363230" y="2699100"/>
              <a:ext cx="15054" cy="13561"/>
            </a:xfrm>
            <a:custGeom>
              <a:avLst/>
              <a:gdLst/>
              <a:ahLst/>
              <a:cxnLst/>
              <a:rect l="l" t="t" r="r" b="b"/>
              <a:pathLst>
                <a:path w="121" h="109" extrusionOk="0">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1615;p24">
              <a:extLst>
                <a:ext uri="{FF2B5EF4-FFF2-40B4-BE49-F238E27FC236}">
                  <a16:creationId xmlns:a16="http://schemas.microsoft.com/office/drawing/2014/main" id="{F159C8BB-74E0-1496-C9D5-9B23D4BB1D7F}"/>
                </a:ext>
              </a:extLst>
            </p:cNvPr>
            <p:cNvSpPr/>
            <p:nvPr/>
          </p:nvSpPr>
          <p:spPr>
            <a:xfrm rot="-2922755">
              <a:off x="7368193" y="2742096"/>
              <a:ext cx="14058" cy="13561"/>
            </a:xfrm>
            <a:custGeom>
              <a:avLst/>
              <a:gdLst/>
              <a:ahLst/>
              <a:cxnLst/>
              <a:rect l="l" t="t" r="r" b="b"/>
              <a:pathLst>
                <a:path w="113" h="109" extrusionOk="0">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1616;p24">
              <a:extLst>
                <a:ext uri="{FF2B5EF4-FFF2-40B4-BE49-F238E27FC236}">
                  <a16:creationId xmlns:a16="http://schemas.microsoft.com/office/drawing/2014/main" id="{8ED94242-B290-99B8-8B2D-1BDAA9C990C3}"/>
                </a:ext>
              </a:extLst>
            </p:cNvPr>
            <p:cNvSpPr/>
            <p:nvPr/>
          </p:nvSpPr>
          <p:spPr>
            <a:xfrm rot="-2922755">
              <a:off x="7372155" y="2785082"/>
              <a:ext cx="14805" cy="13685"/>
            </a:xfrm>
            <a:custGeom>
              <a:avLst/>
              <a:gdLst/>
              <a:ahLst/>
              <a:cxnLst/>
              <a:rect l="l" t="t" r="r" b="b"/>
              <a:pathLst>
                <a:path w="119" h="110" extrusionOk="0">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1617;p24">
              <a:extLst>
                <a:ext uri="{FF2B5EF4-FFF2-40B4-BE49-F238E27FC236}">
                  <a16:creationId xmlns:a16="http://schemas.microsoft.com/office/drawing/2014/main" id="{797F8757-D7F4-D088-57FD-4320758B2CDD}"/>
                </a:ext>
              </a:extLst>
            </p:cNvPr>
            <p:cNvSpPr/>
            <p:nvPr/>
          </p:nvSpPr>
          <p:spPr>
            <a:xfrm rot="-2922755">
              <a:off x="7376446" y="2828519"/>
              <a:ext cx="14929" cy="13436"/>
            </a:xfrm>
            <a:custGeom>
              <a:avLst/>
              <a:gdLst/>
              <a:ahLst/>
              <a:cxnLst/>
              <a:rect l="l" t="t" r="r" b="b"/>
              <a:pathLst>
                <a:path w="120" h="108" extrusionOk="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1618;p24">
              <a:extLst>
                <a:ext uri="{FF2B5EF4-FFF2-40B4-BE49-F238E27FC236}">
                  <a16:creationId xmlns:a16="http://schemas.microsoft.com/office/drawing/2014/main" id="{6C65A491-6611-CDAA-2686-620529E456A0}"/>
                </a:ext>
              </a:extLst>
            </p:cNvPr>
            <p:cNvSpPr/>
            <p:nvPr/>
          </p:nvSpPr>
          <p:spPr>
            <a:xfrm rot="-2922755">
              <a:off x="7381294" y="2871386"/>
              <a:ext cx="14058" cy="13436"/>
            </a:xfrm>
            <a:custGeom>
              <a:avLst/>
              <a:gdLst/>
              <a:ahLst/>
              <a:cxnLst/>
              <a:rect l="l" t="t" r="r" b="b"/>
              <a:pathLst>
                <a:path w="113" h="108" extrusionOk="0">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1619;p24">
              <a:extLst>
                <a:ext uri="{FF2B5EF4-FFF2-40B4-BE49-F238E27FC236}">
                  <a16:creationId xmlns:a16="http://schemas.microsoft.com/office/drawing/2014/main" id="{A3C54DA3-7003-A569-8EF5-D1F349D53AC9}"/>
                </a:ext>
              </a:extLst>
            </p:cNvPr>
            <p:cNvSpPr/>
            <p:nvPr/>
          </p:nvSpPr>
          <p:spPr>
            <a:xfrm rot="-2922755">
              <a:off x="7385303" y="291447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1620;p24">
              <a:extLst>
                <a:ext uri="{FF2B5EF4-FFF2-40B4-BE49-F238E27FC236}">
                  <a16:creationId xmlns:a16="http://schemas.microsoft.com/office/drawing/2014/main" id="{397A973A-5047-8324-7596-7B0AAB0C8E72}"/>
                </a:ext>
              </a:extLst>
            </p:cNvPr>
            <p:cNvSpPr/>
            <p:nvPr/>
          </p:nvSpPr>
          <p:spPr>
            <a:xfrm rot="-2922755">
              <a:off x="7390130" y="2957296"/>
              <a:ext cx="14058" cy="13436"/>
            </a:xfrm>
            <a:custGeom>
              <a:avLst/>
              <a:gdLst/>
              <a:ahLst/>
              <a:cxnLst/>
              <a:rect l="l" t="t" r="r" b="b"/>
              <a:pathLst>
                <a:path w="113" h="108" extrusionOk="0">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1621;p24">
              <a:extLst>
                <a:ext uri="{FF2B5EF4-FFF2-40B4-BE49-F238E27FC236}">
                  <a16:creationId xmlns:a16="http://schemas.microsoft.com/office/drawing/2014/main" id="{ADFB020F-7249-C3CB-33B0-63C2CD6FE1FB}"/>
                </a:ext>
              </a:extLst>
            </p:cNvPr>
            <p:cNvSpPr/>
            <p:nvPr/>
          </p:nvSpPr>
          <p:spPr>
            <a:xfrm rot="-2922755">
              <a:off x="7394139" y="300038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1622;p24">
              <a:extLst>
                <a:ext uri="{FF2B5EF4-FFF2-40B4-BE49-F238E27FC236}">
                  <a16:creationId xmlns:a16="http://schemas.microsoft.com/office/drawing/2014/main" id="{A3EF5E37-2A76-2E07-F156-FA580F02118F}"/>
                </a:ext>
              </a:extLst>
            </p:cNvPr>
            <p:cNvSpPr/>
            <p:nvPr/>
          </p:nvSpPr>
          <p:spPr>
            <a:xfrm rot="-2922755">
              <a:off x="7398222" y="3043486"/>
              <a:ext cx="15054" cy="13436"/>
            </a:xfrm>
            <a:custGeom>
              <a:avLst/>
              <a:gdLst/>
              <a:ahLst/>
              <a:cxnLst/>
              <a:rect l="l" t="t" r="r" b="b"/>
              <a:pathLst>
                <a:path w="121" h="108" extrusionOk="0">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1623;p24">
              <a:extLst>
                <a:ext uri="{FF2B5EF4-FFF2-40B4-BE49-F238E27FC236}">
                  <a16:creationId xmlns:a16="http://schemas.microsoft.com/office/drawing/2014/main" id="{67B9B3D7-FAC7-65A4-E038-D52DF11A030C}"/>
                </a:ext>
              </a:extLst>
            </p:cNvPr>
            <p:cNvSpPr/>
            <p:nvPr/>
          </p:nvSpPr>
          <p:spPr>
            <a:xfrm rot="-2922755">
              <a:off x="7541758" y="3094840"/>
              <a:ext cx="50510" cy="37821"/>
            </a:xfrm>
            <a:custGeom>
              <a:avLst/>
              <a:gdLst/>
              <a:ahLst/>
              <a:cxnLst/>
              <a:rect l="l" t="t" r="r" b="b"/>
              <a:pathLst>
                <a:path w="406" h="304" extrusionOk="0">
                  <a:moveTo>
                    <a:pt x="202" y="1"/>
                  </a:moveTo>
                  <a:cubicBezTo>
                    <a:pt x="163" y="1"/>
                    <a:pt x="122" y="18"/>
                    <a:pt x="91" y="49"/>
                  </a:cubicBezTo>
                  <a:cubicBezTo>
                    <a:pt x="1" y="147"/>
                    <a:pt x="76" y="304"/>
                    <a:pt x="210" y="304"/>
                  </a:cubicBezTo>
                  <a:cubicBezTo>
                    <a:pt x="338" y="296"/>
                    <a:pt x="405" y="132"/>
                    <a:pt x="300" y="42"/>
                  </a:cubicBezTo>
                  <a:cubicBezTo>
                    <a:pt x="272" y="14"/>
                    <a:pt x="237"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1624;p24">
              <a:extLst>
                <a:ext uri="{FF2B5EF4-FFF2-40B4-BE49-F238E27FC236}">
                  <a16:creationId xmlns:a16="http://schemas.microsoft.com/office/drawing/2014/main" id="{8D3BF331-4774-82E8-5055-A60B14320ADC}"/>
                </a:ext>
              </a:extLst>
            </p:cNvPr>
            <p:cNvSpPr/>
            <p:nvPr/>
          </p:nvSpPr>
          <p:spPr>
            <a:xfrm rot="-2922755">
              <a:off x="7481704" y="2504540"/>
              <a:ext cx="49266" cy="36950"/>
            </a:xfrm>
            <a:custGeom>
              <a:avLst/>
              <a:gdLst/>
              <a:ahLst/>
              <a:cxnLst/>
              <a:rect l="l" t="t" r="r" b="b"/>
              <a:pathLst>
                <a:path w="396" h="297" extrusionOk="0">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1625;p24">
              <a:extLst>
                <a:ext uri="{FF2B5EF4-FFF2-40B4-BE49-F238E27FC236}">
                  <a16:creationId xmlns:a16="http://schemas.microsoft.com/office/drawing/2014/main" id="{2889A352-1BC1-92A5-D23A-00AB61FF433E}"/>
                </a:ext>
              </a:extLst>
            </p:cNvPr>
            <p:cNvSpPr/>
            <p:nvPr/>
          </p:nvSpPr>
          <p:spPr>
            <a:xfrm rot="-2922755">
              <a:off x="7551621" y="3048096"/>
              <a:ext cx="18786" cy="14307"/>
            </a:xfrm>
            <a:custGeom>
              <a:avLst/>
              <a:gdLst/>
              <a:ahLst/>
              <a:cxnLst/>
              <a:rect l="l" t="t" r="r" b="b"/>
              <a:pathLst>
                <a:path w="151" h="115" extrusionOk="0">
                  <a:moveTo>
                    <a:pt x="73" y="0"/>
                  </a:moveTo>
                  <a:cubicBezTo>
                    <a:pt x="59" y="0"/>
                    <a:pt x="46" y="6"/>
                    <a:pt x="38" y="17"/>
                  </a:cubicBezTo>
                  <a:cubicBezTo>
                    <a:pt x="1" y="54"/>
                    <a:pt x="31" y="114"/>
                    <a:pt x="76" y="114"/>
                  </a:cubicBezTo>
                  <a:cubicBezTo>
                    <a:pt x="128" y="107"/>
                    <a:pt x="151"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1626;p24">
              <a:extLst>
                <a:ext uri="{FF2B5EF4-FFF2-40B4-BE49-F238E27FC236}">
                  <a16:creationId xmlns:a16="http://schemas.microsoft.com/office/drawing/2014/main" id="{165AF45C-ED95-3B5B-28F0-2AF962D3D52E}"/>
                </a:ext>
              </a:extLst>
            </p:cNvPr>
            <p:cNvSpPr/>
            <p:nvPr/>
          </p:nvSpPr>
          <p:spPr>
            <a:xfrm rot="-2922755">
              <a:off x="7547533" y="3005154"/>
              <a:ext cx="17542" cy="13436"/>
            </a:xfrm>
            <a:custGeom>
              <a:avLst/>
              <a:gdLst/>
              <a:ahLst/>
              <a:cxnLst/>
              <a:rect l="l" t="t" r="r" b="b"/>
              <a:pathLst>
                <a:path w="141" h="108" extrusionOk="0">
                  <a:moveTo>
                    <a:pt x="66" y="1"/>
                  </a:moveTo>
                  <a:cubicBezTo>
                    <a:pt x="53" y="1"/>
                    <a:pt x="40" y="6"/>
                    <a:pt x="28" y="17"/>
                  </a:cubicBezTo>
                  <a:cubicBezTo>
                    <a:pt x="0" y="53"/>
                    <a:pt x="19" y="108"/>
                    <a:pt x="65" y="108"/>
                  </a:cubicBezTo>
                  <a:cubicBezTo>
                    <a:pt x="67" y="108"/>
                    <a:pt x="70" y="108"/>
                    <a:pt x="73" y="107"/>
                  </a:cubicBezTo>
                  <a:cubicBezTo>
                    <a:pt x="118" y="107"/>
                    <a:pt x="141" y="47"/>
                    <a:pt x="103" y="17"/>
                  </a:cubicBezTo>
                  <a:cubicBezTo>
                    <a:pt x="92" y="6"/>
                    <a:pt x="79"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1627;p24">
              <a:extLst>
                <a:ext uri="{FF2B5EF4-FFF2-40B4-BE49-F238E27FC236}">
                  <a16:creationId xmlns:a16="http://schemas.microsoft.com/office/drawing/2014/main" id="{1DF30B0E-3EE1-0C38-7CCD-B4E166FEC349}"/>
                </a:ext>
              </a:extLst>
            </p:cNvPr>
            <p:cNvSpPr/>
            <p:nvPr/>
          </p:nvSpPr>
          <p:spPr>
            <a:xfrm rot="-2922755">
              <a:off x="7542664" y="2962240"/>
              <a:ext cx="18537" cy="13436"/>
            </a:xfrm>
            <a:custGeom>
              <a:avLst/>
              <a:gdLst/>
              <a:ahLst/>
              <a:cxnLst/>
              <a:rect l="l" t="t" r="r" b="b"/>
              <a:pathLst>
                <a:path w="149" h="108" extrusionOk="0">
                  <a:moveTo>
                    <a:pt x="71" y="0"/>
                  </a:moveTo>
                  <a:cubicBezTo>
                    <a:pt x="57" y="0"/>
                    <a:pt x="43" y="6"/>
                    <a:pt x="36" y="17"/>
                  </a:cubicBezTo>
                  <a:cubicBezTo>
                    <a:pt x="1" y="52"/>
                    <a:pt x="25" y="107"/>
                    <a:pt x="66" y="107"/>
                  </a:cubicBezTo>
                  <a:cubicBezTo>
                    <a:pt x="68" y="107"/>
                    <a:pt x="71" y="107"/>
                    <a:pt x="73" y="107"/>
                  </a:cubicBezTo>
                  <a:cubicBezTo>
                    <a:pt x="126" y="107"/>
                    <a:pt x="148" y="47"/>
                    <a:pt x="111" y="17"/>
                  </a:cubicBezTo>
                  <a:cubicBezTo>
                    <a:pt x="100" y="6"/>
                    <a:pt x="8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1628;p24">
              <a:extLst>
                <a:ext uri="{FF2B5EF4-FFF2-40B4-BE49-F238E27FC236}">
                  <a16:creationId xmlns:a16="http://schemas.microsoft.com/office/drawing/2014/main" id="{3CF2AC88-5BAD-36EC-4484-8EFB7BCBDD66}"/>
                </a:ext>
              </a:extLst>
            </p:cNvPr>
            <p:cNvSpPr/>
            <p:nvPr/>
          </p:nvSpPr>
          <p:spPr>
            <a:xfrm rot="-2922755">
              <a:off x="7538594" y="2919291"/>
              <a:ext cx="17666" cy="13436"/>
            </a:xfrm>
            <a:custGeom>
              <a:avLst/>
              <a:gdLst/>
              <a:ahLst/>
              <a:cxnLst/>
              <a:rect l="l" t="t" r="r" b="b"/>
              <a:pathLst>
                <a:path w="142" h="108" extrusionOk="0">
                  <a:moveTo>
                    <a:pt x="70" y="1"/>
                  </a:moveTo>
                  <a:cubicBezTo>
                    <a:pt x="55" y="1"/>
                    <a:pt x="40" y="6"/>
                    <a:pt x="29" y="17"/>
                  </a:cubicBezTo>
                  <a:cubicBezTo>
                    <a:pt x="1" y="53"/>
                    <a:pt x="19" y="108"/>
                    <a:pt x="65" y="108"/>
                  </a:cubicBezTo>
                  <a:cubicBezTo>
                    <a:pt x="68" y="108"/>
                    <a:pt x="71" y="108"/>
                    <a:pt x="74" y="107"/>
                  </a:cubicBezTo>
                  <a:cubicBezTo>
                    <a:pt x="119" y="107"/>
                    <a:pt x="141" y="47"/>
                    <a:pt x="111" y="17"/>
                  </a:cubicBezTo>
                  <a:cubicBezTo>
                    <a:pt x="100" y="6"/>
                    <a:pt x="85"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1629;p24">
              <a:extLst>
                <a:ext uri="{FF2B5EF4-FFF2-40B4-BE49-F238E27FC236}">
                  <a16:creationId xmlns:a16="http://schemas.microsoft.com/office/drawing/2014/main" id="{5792B84E-8AF8-706E-FB58-B656A945B2DD}"/>
                </a:ext>
              </a:extLst>
            </p:cNvPr>
            <p:cNvSpPr/>
            <p:nvPr/>
          </p:nvSpPr>
          <p:spPr>
            <a:xfrm rot="-2922755">
              <a:off x="7534319" y="2876164"/>
              <a:ext cx="17791" cy="13312"/>
            </a:xfrm>
            <a:custGeom>
              <a:avLst/>
              <a:gdLst/>
              <a:ahLst/>
              <a:cxnLst/>
              <a:rect l="l" t="t" r="r" b="b"/>
              <a:pathLst>
                <a:path w="143" h="107" extrusionOk="0">
                  <a:moveTo>
                    <a:pt x="68" y="0"/>
                  </a:moveTo>
                  <a:cubicBezTo>
                    <a:pt x="55" y="0"/>
                    <a:pt x="42" y="6"/>
                    <a:pt x="31" y="17"/>
                  </a:cubicBezTo>
                  <a:cubicBezTo>
                    <a:pt x="1" y="54"/>
                    <a:pt x="23" y="107"/>
                    <a:pt x="75" y="107"/>
                  </a:cubicBezTo>
                  <a:cubicBezTo>
                    <a:pt x="120" y="107"/>
                    <a:pt x="143" y="47"/>
                    <a:pt x="105" y="17"/>
                  </a:cubicBezTo>
                  <a:cubicBezTo>
                    <a:pt x="94" y="6"/>
                    <a:pt x="8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1630;p24">
              <a:extLst>
                <a:ext uri="{FF2B5EF4-FFF2-40B4-BE49-F238E27FC236}">
                  <a16:creationId xmlns:a16="http://schemas.microsoft.com/office/drawing/2014/main" id="{6767B871-5F79-454F-8626-A7CBB8C851D7}"/>
                </a:ext>
              </a:extLst>
            </p:cNvPr>
            <p:cNvSpPr/>
            <p:nvPr/>
          </p:nvSpPr>
          <p:spPr>
            <a:xfrm rot="-2922755">
              <a:off x="7529404" y="2833147"/>
              <a:ext cx="18786" cy="13436"/>
            </a:xfrm>
            <a:custGeom>
              <a:avLst/>
              <a:gdLst/>
              <a:ahLst/>
              <a:cxnLst/>
              <a:rect l="l" t="t" r="r" b="b"/>
              <a:pathLst>
                <a:path w="151" h="108" extrusionOk="0">
                  <a:moveTo>
                    <a:pt x="73" y="0"/>
                  </a:moveTo>
                  <a:cubicBezTo>
                    <a:pt x="59" y="0"/>
                    <a:pt x="46" y="6"/>
                    <a:pt x="38" y="17"/>
                  </a:cubicBezTo>
                  <a:cubicBezTo>
                    <a:pt x="1" y="55"/>
                    <a:pt x="31" y="107"/>
                    <a:pt x="76" y="107"/>
                  </a:cubicBezTo>
                  <a:cubicBezTo>
                    <a:pt x="128" y="107"/>
                    <a:pt x="150"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1631;p24">
              <a:extLst>
                <a:ext uri="{FF2B5EF4-FFF2-40B4-BE49-F238E27FC236}">
                  <a16:creationId xmlns:a16="http://schemas.microsoft.com/office/drawing/2014/main" id="{2611921B-DDE0-62B2-21FB-18D4B4EE2D0B}"/>
                </a:ext>
              </a:extLst>
            </p:cNvPr>
            <p:cNvSpPr/>
            <p:nvPr/>
          </p:nvSpPr>
          <p:spPr>
            <a:xfrm rot="-2922755">
              <a:off x="7525437" y="2790151"/>
              <a:ext cx="17791" cy="13436"/>
            </a:xfrm>
            <a:custGeom>
              <a:avLst/>
              <a:gdLst/>
              <a:ahLst/>
              <a:cxnLst/>
              <a:rect l="l" t="t" r="r" b="b"/>
              <a:pathLst>
                <a:path w="143" h="108" extrusionOk="0">
                  <a:moveTo>
                    <a:pt x="70" y="1"/>
                  </a:moveTo>
                  <a:cubicBezTo>
                    <a:pt x="56" y="1"/>
                    <a:pt x="41" y="7"/>
                    <a:pt x="30" y="18"/>
                  </a:cubicBezTo>
                  <a:cubicBezTo>
                    <a:pt x="0" y="55"/>
                    <a:pt x="23" y="108"/>
                    <a:pt x="75" y="108"/>
                  </a:cubicBezTo>
                  <a:cubicBezTo>
                    <a:pt x="120" y="108"/>
                    <a:pt x="142" y="48"/>
                    <a:pt x="105" y="18"/>
                  </a:cubicBezTo>
                  <a:cubicBezTo>
                    <a:pt x="98" y="7"/>
                    <a:pt x="84"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1632;p24">
              <a:extLst>
                <a:ext uri="{FF2B5EF4-FFF2-40B4-BE49-F238E27FC236}">
                  <a16:creationId xmlns:a16="http://schemas.microsoft.com/office/drawing/2014/main" id="{210B66D9-F9B2-64F0-3EC0-B6E4C470C5B5}"/>
                </a:ext>
              </a:extLst>
            </p:cNvPr>
            <p:cNvSpPr/>
            <p:nvPr/>
          </p:nvSpPr>
          <p:spPr>
            <a:xfrm rot="-2922755">
              <a:off x="7520542" y="2747181"/>
              <a:ext cx="18661" cy="13561"/>
            </a:xfrm>
            <a:custGeom>
              <a:avLst/>
              <a:gdLst/>
              <a:ahLst/>
              <a:cxnLst/>
              <a:rect l="l" t="t" r="r" b="b"/>
              <a:pathLst>
                <a:path w="150" h="109" extrusionOk="0">
                  <a:moveTo>
                    <a:pt x="79" y="0"/>
                  </a:moveTo>
                  <a:cubicBezTo>
                    <a:pt x="65" y="0"/>
                    <a:pt x="50" y="6"/>
                    <a:pt x="38" y="18"/>
                  </a:cubicBezTo>
                  <a:cubicBezTo>
                    <a:pt x="0" y="56"/>
                    <a:pt x="30" y="108"/>
                    <a:pt x="75" y="108"/>
                  </a:cubicBezTo>
                  <a:cubicBezTo>
                    <a:pt x="128" y="108"/>
                    <a:pt x="150" y="48"/>
                    <a:pt x="113" y="11"/>
                  </a:cubicBezTo>
                  <a:cubicBezTo>
                    <a:pt x="102" y="4"/>
                    <a:pt x="91"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1633;p24">
              <a:extLst>
                <a:ext uri="{FF2B5EF4-FFF2-40B4-BE49-F238E27FC236}">
                  <a16:creationId xmlns:a16="http://schemas.microsoft.com/office/drawing/2014/main" id="{40F37AF0-248C-4657-1466-F82CDE4E3671}"/>
                </a:ext>
              </a:extLst>
            </p:cNvPr>
            <p:cNvSpPr/>
            <p:nvPr/>
          </p:nvSpPr>
          <p:spPr>
            <a:xfrm rot="-2922755">
              <a:off x="7516451" y="2704185"/>
              <a:ext cx="17915" cy="13561"/>
            </a:xfrm>
            <a:custGeom>
              <a:avLst/>
              <a:gdLst/>
              <a:ahLst/>
              <a:cxnLst/>
              <a:rect l="l" t="t" r="r" b="b"/>
              <a:pathLst>
                <a:path w="144" h="109" extrusionOk="0">
                  <a:moveTo>
                    <a:pt x="76" y="1"/>
                  </a:moveTo>
                  <a:cubicBezTo>
                    <a:pt x="60" y="1"/>
                    <a:pt x="43" y="6"/>
                    <a:pt x="31" y="19"/>
                  </a:cubicBezTo>
                  <a:cubicBezTo>
                    <a:pt x="1" y="56"/>
                    <a:pt x="31" y="109"/>
                    <a:pt x="76" y="109"/>
                  </a:cubicBezTo>
                  <a:cubicBezTo>
                    <a:pt x="121" y="109"/>
                    <a:pt x="143" y="49"/>
                    <a:pt x="113" y="11"/>
                  </a:cubicBezTo>
                  <a:cubicBezTo>
                    <a:pt x="103" y="5"/>
                    <a:pt x="9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1634;p24">
              <a:extLst>
                <a:ext uri="{FF2B5EF4-FFF2-40B4-BE49-F238E27FC236}">
                  <a16:creationId xmlns:a16="http://schemas.microsoft.com/office/drawing/2014/main" id="{D971382C-CC56-5C66-131A-6B66A8E49478}"/>
                </a:ext>
              </a:extLst>
            </p:cNvPr>
            <p:cNvSpPr/>
            <p:nvPr/>
          </p:nvSpPr>
          <p:spPr>
            <a:xfrm rot="-2922755">
              <a:off x="7512429" y="2660943"/>
              <a:ext cx="17791" cy="13561"/>
            </a:xfrm>
            <a:custGeom>
              <a:avLst/>
              <a:gdLst/>
              <a:ahLst/>
              <a:cxnLst/>
              <a:rect l="l" t="t" r="r" b="b"/>
              <a:pathLst>
                <a:path w="143" h="109" extrusionOk="0">
                  <a:moveTo>
                    <a:pt x="72" y="0"/>
                  </a:moveTo>
                  <a:cubicBezTo>
                    <a:pt x="57" y="0"/>
                    <a:pt x="43" y="6"/>
                    <a:pt x="30" y="18"/>
                  </a:cubicBezTo>
                  <a:cubicBezTo>
                    <a:pt x="0" y="48"/>
                    <a:pt x="23" y="108"/>
                    <a:pt x="75" y="108"/>
                  </a:cubicBezTo>
                  <a:cubicBezTo>
                    <a:pt x="120" y="108"/>
                    <a:pt x="143" y="48"/>
                    <a:pt x="105" y="11"/>
                  </a:cubicBezTo>
                  <a:cubicBezTo>
                    <a:pt x="95" y="4"/>
                    <a:pt x="83"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1635;p24">
              <a:extLst>
                <a:ext uri="{FF2B5EF4-FFF2-40B4-BE49-F238E27FC236}">
                  <a16:creationId xmlns:a16="http://schemas.microsoft.com/office/drawing/2014/main" id="{8D898E53-FE2B-230C-9F74-B0C919E13A0D}"/>
                </a:ext>
              </a:extLst>
            </p:cNvPr>
            <p:cNvSpPr/>
            <p:nvPr/>
          </p:nvSpPr>
          <p:spPr>
            <a:xfrm rot="-2922755">
              <a:off x="7507467" y="2617947"/>
              <a:ext cx="18786" cy="13561"/>
            </a:xfrm>
            <a:custGeom>
              <a:avLst/>
              <a:gdLst/>
              <a:ahLst/>
              <a:cxnLst/>
              <a:rect l="l" t="t" r="r" b="b"/>
              <a:pathLst>
                <a:path w="151" h="109" extrusionOk="0">
                  <a:moveTo>
                    <a:pt x="77" y="1"/>
                  </a:moveTo>
                  <a:cubicBezTo>
                    <a:pt x="61" y="1"/>
                    <a:pt x="46" y="6"/>
                    <a:pt x="38" y="19"/>
                  </a:cubicBezTo>
                  <a:cubicBezTo>
                    <a:pt x="0" y="49"/>
                    <a:pt x="30" y="109"/>
                    <a:pt x="75" y="109"/>
                  </a:cubicBezTo>
                  <a:cubicBezTo>
                    <a:pt x="128" y="109"/>
                    <a:pt x="150" y="49"/>
                    <a:pt x="113" y="11"/>
                  </a:cubicBezTo>
                  <a:cubicBezTo>
                    <a:pt x="103" y="5"/>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1636;p24">
              <a:extLst>
                <a:ext uri="{FF2B5EF4-FFF2-40B4-BE49-F238E27FC236}">
                  <a16:creationId xmlns:a16="http://schemas.microsoft.com/office/drawing/2014/main" id="{24D2B00B-8170-9C10-11BC-E3319645CEEB}"/>
                </a:ext>
              </a:extLst>
            </p:cNvPr>
            <p:cNvSpPr/>
            <p:nvPr/>
          </p:nvSpPr>
          <p:spPr>
            <a:xfrm rot="-2922755">
              <a:off x="7503350" y="2574770"/>
              <a:ext cx="17915" cy="13934"/>
            </a:xfrm>
            <a:custGeom>
              <a:avLst/>
              <a:gdLst/>
              <a:ahLst/>
              <a:cxnLst/>
              <a:rect l="l" t="t" r="r" b="b"/>
              <a:pathLst>
                <a:path w="144" h="112" extrusionOk="0">
                  <a:moveTo>
                    <a:pt x="79" y="0"/>
                  </a:moveTo>
                  <a:cubicBezTo>
                    <a:pt x="62" y="0"/>
                    <a:pt x="44" y="8"/>
                    <a:pt x="31" y="21"/>
                  </a:cubicBezTo>
                  <a:cubicBezTo>
                    <a:pt x="1" y="51"/>
                    <a:pt x="23" y="111"/>
                    <a:pt x="76" y="111"/>
                  </a:cubicBezTo>
                  <a:cubicBezTo>
                    <a:pt x="121" y="111"/>
                    <a:pt x="143" y="51"/>
                    <a:pt x="113" y="14"/>
                  </a:cubicBezTo>
                  <a:cubicBezTo>
                    <a:pt x="104" y="4"/>
                    <a:pt x="92"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1637;p24">
              <a:extLst>
                <a:ext uri="{FF2B5EF4-FFF2-40B4-BE49-F238E27FC236}">
                  <a16:creationId xmlns:a16="http://schemas.microsoft.com/office/drawing/2014/main" id="{C1FF6F55-8970-5BC5-E298-7DD2CCC52C6D}"/>
                </a:ext>
              </a:extLst>
            </p:cNvPr>
            <p:cNvSpPr/>
            <p:nvPr/>
          </p:nvSpPr>
          <p:spPr>
            <a:xfrm rot="-2922755">
              <a:off x="7689380" y="3077155"/>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1638;p24">
              <a:extLst>
                <a:ext uri="{FF2B5EF4-FFF2-40B4-BE49-F238E27FC236}">
                  <a16:creationId xmlns:a16="http://schemas.microsoft.com/office/drawing/2014/main" id="{2143E99C-92BE-BACE-58BD-DD2068E724D4}"/>
                </a:ext>
              </a:extLst>
            </p:cNvPr>
            <p:cNvSpPr/>
            <p:nvPr/>
          </p:nvSpPr>
          <p:spPr>
            <a:xfrm rot="-2922755">
              <a:off x="7640705" y="2542867"/>
              <a:ext cx="37323" cy="37323"/>
            </a:xfrm>
            <a:custGeom>
              <a:avLst/>
              <a:gdLst/>
              <a:ahLst/>
              <a:cxnLst/>
              <a:rect l="l" t="t" r="r" b="b"/>
              <a:pathLst>
                <a:path w="300" h="300" extrusionOk="0">
                  <a:moveTo>
                    <a:pt x="150" y="0"/>
                  </a:moveTo>
                  <a:cubicBezTo>
                    <a:pt x="68" y="0"/>
                    <a:pt x="0" y="68"/>
                    <a:pt x="0" y="150"/>
                  </a:cubicBezTo>
                  <a:cubicBezTo>
                    <a:pt x="0" y="233"/>
                    <a:pt x="68" y="300"/>
                    <a:pt x="150" y="300"/>
                  </a:cubicBezTo>
                  <a:cubicBezTo>
                    <a:pt x="232" y="300"/>
                    <a:pt x="300" y="233"/>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1639;p24">
              <a:extLst>
                <a:ext uri="{FF2B5EF4-FFF2-40B4-BE49-F238E27FC236}">
                  <a16:creationId xmlns:a16="http://schemas.microsoft.com/office/drawing/2014/main" id="{AB18DFCE-17F1-4C8E-2CF1-7F6284386E53}"/>
                </a:ext>
              </a:extLst>
            </p:cNvPr>
            <p:cNvSpPr/>
            <p:nvPr/>
          </p:nvSpPr>
          <p:spPr>
            <a:xfrm rot="-2922755">
              <a:off x="7699903" y="3036381"/>
              <a:ext cx="17915" cy="13436"/>
            </a:xfrm>
            <a:custGeom>
              <a:avLst/>
              <a:gdLst/>
              <a:ahLst/>
              <a:cxnLst/>
              <a:rect l="l" t="t" r="r" b="b"/>
              <a:pathLst>
                <a:path w="144" h="108" extrusionOk="0">
                  <a:moveTo>
                    <a:pt x="76" y="1"/>
                  </a:moveTo>
                  <a:cubicBezTo>
                    <a:pt x="23" y="1"/>
                    <a:pt x="1" y="61"/>
                    <a:pt x="38" y="91"/>
                  </a:cubicBezTo>
                  <a:cubicBezTo>
                    <a:pt x="49" y="102"/>
                    <a:pt x="63" y="108"/>
                    <a:pt x="76" y="108"/>
                  </a:cubicBezTo>
                  <a:cubicBezTo>
                    <a:pt x="89" y="108"/>
                    <a:pt x="102" y="102"/>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1640;p24">
              <a:extLst>
                <a:ext uri="{FF2B5EF4-FFF2-40B4-BE49-F238E27FC236}">
                  <a16:creationId xmlns:a16="http://schemas.microsoft.com/office/drawing/2014/main" id="{6C15BE98-AE4C-DF4B-C53D-DBE57D3DD7C7}"/>
                </a:ext>
              </a:extLst>
            </p:cNvPr>
            <p:cNvSpPr/>
            <p:nvPr/>
          </p:nvSpPr>
          <p:spPr>
            <a:xfrm rot="-2922755">
              <a:off x="7696076" y="2997028"/>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1641;p24">
              <a:extLst>
                <a:ext uri="{FF2B5EF4-FFF2-40B4-BE49-F238E27FC236}">
                  <a16:creationId xmlns:a16="http://schemas.microsoft.com/office/drawing/2014/main" id="{82995345-547A-DBFB-EC7F-C1197985350D}"/>
                </a:ext>
              </a:extLst>
            </p:cNvPr>
            <p:cNvSpPr/>
            <p:nvPr/>
          </p:nvSpPr>
          <p:spPr>
            <a:xfrm rot="-2922755">
              <a:off x="7691619" y="2957960"/>
              <a:ext cx="18786" cy="13934"/>
            </a:xfrm>
            <a:custGeom>
              <a:avLst/>
              <a:gdLst/>
              <a:ahLst/>
              <a:cxnLst/>
              <a:rect l="l" t="t" r="r" b="b"/>
              <a:pathLst>
                <a:path w="151" h="112" extrusionOk="0">
                  <a:moveTo>
                    <a:pt x="75" y="1"/>
                  </a:moveTo>
                  <a:cubicBezTo>
                    <a:pt x="23" y="8"/>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1642;p24">
              <a:extLst>
                <a:ext uri="{FF2B5EF4-FFF2-40B4-BE49-F238E27FC236}">
                  <a16:creationId xmlns:a16="http://schemas.microsoft.com/office/drawing/2014/main" id="{3B00A6A7-C87E-FC89-9FED-B372D17FE3CE}"/>
                </a:ext>
              </a:extLst>
            </p:cNvPr>
            <p:cNvSpPr/>
            <p:nvPr/>
          </p:nvSpPr>
          <p:spPr>
            <a:xfrm rot="-2922755">
              <a:off x="7688054" y="2918939"/>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1643;p24">
              <a:extLst>
                <a:ext uri="{FF2B5EF4-FFF2-40B4-BE49-F238E27FC236}">
                  <a16:creationId xmlns:a16="http://schemas.microsoft.com/office/drawing/2014/main" id="{332428B3-13C0-8DC5-99D5-14788F569515}"/>
                </a:ext>
              </a:extLst>
            </p:cNvPr>
            <p:cNvSpPr/>
            <p:nvPr/>
          </p:nvSpPr>
          <p:spPr>
            <a:xfrm rot="-2922755">
              <a:off x="7684528" y="2880377"/>
              <a:ext cx="17666" cy="13436"/>
            </a:xfrm>
            <a:custGeom>
              <a:avLst/>
              <a:gdLst/>
              <a:ahLst/>
              <a:cxnLst/>
              <a:rect l="l" t="t" r="r" b="b"/>
              <a:pathLst>
                <a:path w="142" h="108" extrusionOk="0">
                  <a:moveTo>
                    <a:pt x="76" y="0"/>
                  </a:moveTo>
                  <a:cubicBezTo>
                    <a:pt x="73" y="0"/>
                    <a:pt x="71" y="1"/>
                    <a:pt x="68" y="1"/>
                  </a:cubicBezTo>
                  <a:cubicBezTo>
                    <a:pt x="16"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1644;p24">
              <a:extLst>
                <a:ext uri="{FF2B5EF4-FFF2-40B4-BE49-F238E27FC236}">
                  <a16:creationId xmlns:a16="http://schemas.microsoft.com/office/drawing/2014/main" id="{4E1EFBA5-B90D-EFED-DE27-5EFD4CA4EA00}"/>
                </a:ext>
              </a:extLst>
            </p:cNvPr>
            <p:cNvSpPr/>
            <p:nvPr/>
          </p:nvSpPr>
          <p:spPr>
            <a:xfrm rot="-2922755">
              <a:off x="7679957" y="2841429"/>
              <a:ext cx="18661" cy="13312"/>
            </a:xfrm>
            <a:custGeom>
              <a:avLst/>
              <a:gdLst/>
              <a:ahLst/>
              <a:cxnLst/>
              <a:rect l="l" t="t" r="r" b="b"/>
              <a:pathLst>
                <a:path w="150"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1645;p24">
              <a:extLst>
                <a:ext uri="{FF2B5EF4-FFF2-40B4-BE49-F238E27FC236}">
                  <a16:creationId xmlns:a16="http://schemas.microsoft.com/office/drawing/2014/main" id="{2CD2283C-D1FD-6E29-27D9-A99B4141E68F}"/>
                </a:ext>
              </a:extLst>
            </p:cNvPr>
            <p:cNvSpPr/>
            <p:nvPr/>
          </p:nvSpPr>
          <p:spPr>
            <a:xfrm rot="-2922755">
              <a:off x="7676230" y="28023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1646;p24">
              <a:extLst>
                <a:ext uri="{FF2B5EF4-FFF2-40B4-BE49-F238E27FC236}">
                  <a16:creationId xmlns:a16="http://schemas.microsoft.com/office/drawing/2014/main" id="{897E7220-A576-3D2D-1F2A-9FC7F5BE2F2B}"/>
                </a:ext>
              </a:extLst>
            </p:cNvPr>
            <p:cNvSpPr/>
            <p:nvPr/>
          </p:nvSpPr>
          <p:spPr>
            <a:xfrm rot="-2922755">
              <a:off x="7671530" y="2763342"/>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1647;p24">
              <a:extLst>
                <a:ext uri="{FF2B5EF4-FFF2-40B4-BE49-F238E27FC236}">
                  <a16:creationId xmlns:a16="http://schemas.microsoft.com/office/drawing/2014/main" id="{7D0DBD1C-B335-B1C2-7662-98C8E15B1EB0}"/>
                </a:ext>
              </a:extLst>
            </p:cNvPr>
            <p:cNvSpPr/>
            <p:nvPr/>
          </p:nvSpPr>
          <p:spPr>
            <a:xfrm rot="-2922755">
              <a:off x="7668094" y="2724206"/>
              <a:ext cx="17791" cy="14058"/>
            </a:xfrm>
            <a:custGeom>
              <a:avLst/>
              <a:gdLst/>
              <a:ahLst/>
              <a:cxnLst/>
              <a:rect l="l" t="t" r="r" b="b"/>
              <a:pathLst>
                <a:path w="143" h="113" extrusionOk="0">
                  <a:moveTo>
                    <a:pt x="67" y="1"/>
                  </a:moveTo>
                  <a:cubicBezTo>
                    <a:pt x="22" y="8"/>
                    <a:pt x="0" y="68"/>
                    <a:pt x="37" y="98"/>
                  </a:cubicBezTo>
                  <a:cubicBezTo>
                    <a:pt x="48" y="108"/>
                    <a:pt x="59" y="112"/>
                    <a:pt x="71" y="112"/>
                  </a:cubicBezTo>
                  <a:cubicBezTo>
                    <a:pt x="85" y="112"/>
                    <a:pt x="100" y="106"/>
                    <a:pt x="112" y="98"/>
                  </a:cubicBezTo>
                  <a:cubicBezTo>
                    <a:pt x="142" y="61"/>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1648;p24">
              <a:extLst>
                <a:ext uri="{FF2B5EF4-FFF2-40B4-BE49-F238E27FC236}">
                  <a16:creationId xmlns:a16="http://schemas.microsoft.com/office/drawing/2014/main" id="{3F70EA61-E93C-A8BA-9554-A63AA9F4430F}"/>
                </a:ext>
              </a:extLst>
            </p:cNvPr>
            <p:cNvSpPr/>
            <p:nvPr/>
          </p:nvSpPr>
          <p:spPr>
            <a:xfrm rot="-2922755">
              <a:off x="7664683" y="2685648"/>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1649;p24">
              <a:extLst>
                <a:ext uri="{FF2B5EF4-FFF2-40B4-BE49-F238E27FC236}">
                  <a16:creationId xmlns:a16="http://schemas.microsoft.com/office/drawing/2014/main" id="{EB95F06A-476A-27CE-9D2A-E1ED6C9E5C95}"/>
                </a:ext>
              </a:extLst>
            </p:cNvPr>
            <p:cNvSpPr/>
            <p:nvPr/>
          </p:nvSpPr>
          <p:spPr>
            <a:xfrm rot="-2922755">
              <a:off x="7659982" y="2646691"/>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1650;p24">
              <a:extLst>
                <a:ext uri="{FF2B5EF4-FFF2-40B4-BE49-F238E27FC236}">
                  <a16:creationId xmlns:a16="http://schemas.microsoft.com/office/drawing/2014/main" id="{9E8514F6-37AD-ADD8-7E4C-BAFF0FCBFE6A}"/>
                </a:ext>
              </a:extLst>
            </p:cNvPr>
            <p:cNvSpPr/>
            <p:nvPr/>
          </p:nvSpPr>
          <p:spPr>
            <a:xfrm rot="-2922755">
              <a:off x="7656282" y="2607743"/>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1651;p24">
              <a:extLst>
                <a:ext uri="{FF2B5EF4-FFF2-40B4-BE49-F238E27FC236}">
                  <a16:creationId xmlns:a16="http://schemas.microsoft.com/office/drawing/2014/main" id="{73248EFA-881F-B031-7E4E-53286647F78E}"/>
                </a:ext>
              </a:extLst>
            </p:cNvPr>
            <p:cNvSpPr/>
            <p:nvPr/>
          </p:nvSpPr>
          <p:spPr>
            <a:xfrm rot="-2922755">
              <a:off x="7821558" y="3057080"/>
              <a:ext cx="49142" cy="37448"/>
            </a:xfrm>
            <a:custGeom>
              <a:avLst/>
              <a:gdLst/>
              <a:ahLst/>
              <a:cxnLst/>
              <a:rect l="l" t="t" r="r" b="b"/>
              <a:pathLst>
                <a:path w="395" h="301" extrusionOk="0">
                  <a:moveTo>
                    <a:pt x="204" y="0"/>
                  </a:moveTo>
                  <a:cubicBezTo>
                    <a:pt x="201" y="0"/>
                    <a:pt x="198" y="0"/>
                    <a:pt x="195" y="1"/>
                  </a:cubicBezTo>
                  <a:cubicBezTo>
                    <a:pt x="60" y="8"/>
                    <a:pt x="0" y="165"/>
                    <a:pt x="97" y="263"/>
                  </a:cubicBezTo>
                  <a:cubicBezTo>
                    <a:pt x="125" y="287"/>
                    <a:pt x="162" y="300"/>
                    <a:pt x="198" y="300"/>
                  </a:cubicBezTo>
                  <a:cubicBezTo>
                    <a:pt x="239" y="300"/>
                    <a:pt x="279" y="283"/>
                    <a:pt x="307" y="248"/>
                  </a:cubicBezTo>
                  <a:cubicBezTo>
                    <a:pt x="395" y="153"/>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1652;p24">
              <a:extLst>
                <a:ext uri="{FF2B5EF4-FFF2-40B4-BE49-F238E27FC236}">
                  <a16:creationId xmlns:a16="http://schemas.microsoft.com/office/drawing/2014/main" id="{55F3209C-54D4-27CA-F91D-07397B518056}"/>
                </a:ext>
              </a:extLst>
            </p:cNvPr>
            <p:cNvSpPr/>
            <p:nvPr/>
          </p:nvSpPr>
          <p:spPr>
            <a:xfrm rot="-2922755">
              <a:off x="7778959" y="2578808"/>
              <a:ext cx="37447" cy="37323"/>
            </a:xfrm>
            <a:custGeom>
              <a:avLst/>
              <a:gdLst/>
              <a:ahLst/>
              <a:cxnLst/>
              <a:rect l="l" t="t" r="r" b="b"/>
              <a:pathLst>
                <a:path w="301" h="300" extrusionOk="0">
                  <a:moveTo>
                    <a:pt x="151" y="0"/>
                  </a:moveTo>
                  <a:cubicBezTo>
                    <a:pt x="68" y="0"/>
                    <a:pt x="1" y="60"/>
                    <a:pt x="1" y="150"/>
                  </a:cubicBezTo>
                  <a:cubicBezTo>
                    <a:pt x="1" y="232"/>
                    <a:pt x="68" y="299"/>
                    <a:pt x="151" y="299"/>
                  </a:cubicBezTo>
                  <a:cubicBezTo>
                    <a:pt x="233" y="299"/>
                    <a:pt x="300" y="232"/>
                    <a:pt x="300" y="150"/>
                  </a:cubicBezTo>
                  <a:cubicBezTo>
                    <a:pt x="300" y="60"/>
                    <a:pt x="233"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1653;p24">
              <a:extLst>
                <a:ext uri="{FF2B5EF4-FFF2-40B4-BE49-F238E27FC236}">
                  <a16:creationId xmlns:a16="http://schemas.microsoft.com/office/drawing/2014/main" id="{3E989118-2E9B-BC05-3CC2-91DA6BE1B1FB}"/>
                </a:ext>
              </a:extLst>
            </p:cNvPr>
            <p:cNvSpPr/>
            <p:nvPr/>
          </p:nvSpPr>
          <p:spPr>
            <a:xfrm rot="-2922755">
              <a:off x="7832368" y="302120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1654;p24">
              <a:extLst>
                <a:ext uri="{FF2B5EF4-FFF2-40B4-BE49-F238E27FC236}">
                  <a16:creationId xmlns:a16="http://schemas.microsoft.com/office/drawing/2014/main" id="{274E574B-90A2-7F09-279A-99E65AEACA07}"/>
                </a:ext>
              </a:extLst>
            </p:cNvPr>
            <p:cNvSpPr/>
            <p:nvPr/>
          </p:nvSpPr>
          <p:spPr>
            <a:xfrm rot="-2922755">
              <a:off x="7828590" y="2986845"/>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1655;p24">
              <a:extLst>
                <a:ext uri="{FF2B5EF4-FFF2-40B4-BE49-F238E27FC236}">
                  <a16:creationId xmlns:a16="http://schemas.microsoft.com/office/drawing/2014/main" id="{E71D9E91-FC11-BC66-68D2-B63651ADD082}"/>
                </a:ext>
              </a:extLst>
            </p:cNvPr>
            <p:cNvSpPr/>
            <p:nvPr/>
          </p:nvSpPr>
          <p:spPr>
            <a:xfrm rot="-2922755">
              <a:off x="7825212" y="2951671"/>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1656;p24">
              <a:extLst>
                <a:ext uri="{FF2B5EF4-FFF2-40B4-BE49-F238E27FC236}">
                  <a16:creationId xmlns:a16="http://schemas.microsoft.com/office/drawing/2014/main" id="{4BFBB727-7AD9-2F55-EB4A-D4148B364D48}"/>
                </a:ext>
              </a:extLst>
            </p:cNvPr>
            <p:cNvSpPr/>
            <p:nvPr/>
          </p:nvSpPr>
          <p:spPr>
            <a:xfrm rot="-2922755">
              <a:off x="7821158" y="2916578"/>
              <a:ext cx="18661" cy="14307"/>
            </a:xfrm>
            <a:custGeom>
              <a:avLst/>
              <a:gdLst/>
              <a:ahLst/>
              <a:cxnLst/>
              <a:rect l="l" t="t" r="r" b="b"/>
              <a:pathLst>
                <a:path w="150" h="115" extrusionOk="0">
                  <a:moveTo>
                    <a:pt x="75" y="0"/>
                  </a:moveTo>
                  <a:cubicBezTo>
                    <a:pt x="23" y="8"/>
                    <a:pt x="0" y="68"/>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1657;p24">
              <a:extLst>
                <a:ext uri="{FF2B5EF4-FFF2-40B4-BE49-F238E27FC236}">
                  <a16:creationId xmlns:a16="http://schemas.microsoft.com/office/drawing/2014/main" id="{645D45CD-3955-456A-1D6A-BBB432973A3E}"/>
                </a:ext>
              </a:extLst>
            </p:cNvPr>
            <p:cNvSpPr/>
            <p:nvPr/>
          </p:nvSpPr>
          <p:spPr>
            <a:xfrm rot="-2922755">
              <a:off x="7817953" y="288230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1658;p24">
              <a:extLst>
                <a:ext uri="{FF2B5EF4-FFF2-40B4-BE49-F238E27FC236}">
                  <a16:creationId xmlns:a16="http://schemas.microsoft.com/office/drawing/2014/main" id="{DC6F1C60-DC88-5C37-CFD4-C70F0310E624}"/>
                </a:ext>
              </a:extLst>
            </p:cNvPr>
            <p:cNvSpPr/>
            <p:nvPr/>
          </p:nvSpPr>
          <p:spPr>
            <a:xfrm rot="-2922755">
              <a:off x="7814584" y="2846780"/>
              <a:ext cx="17791" cy="13934"/>
            </a:xfrm>
            <a:custGeom>
              <a:avLst/>
              <a:gdLst/>
              <a:ahLst/>
              <a:cxnLst/>
              <a:rect l="l" t="t" r="r" b="b"/>
              <a:pathLst>
                <a:path w="143" h="112" extrusionOk="0">
                  <a:moveTo>
                    <a:pt x="68" y="0"/>
                  </a:moveTo>
                  <a:cubicBezTo>
                    <a:pt x="23" y="0"/>
                    <a:pt x="0" y="60"/>
                    <a:pt x="30"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1659;p24">
              <a:extLst>
                <a:ext uri="{FF2B5EF4-FFF2-40B4-BE49-F238E27FC236}">
                  <a16:creationId xmlns:a16="http://schemas.microsoft.com/office/drawing/2014/main" id="{FF92C5F8-B718-8179-C214-049C0BA57A08}"/>
                </a:ext>
              </a:extLst>
            </p:cNvPr>
            <p:cNvSpPr/>
            <p:nvPr/>
          </p:nvSpPr>
          <p:spPr>
            <a:xfrm rot="-2922755">
              <a:off x="7810644" y="2812438"/>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1660;p24">
              <a:extLst>
                <a:ext uri="{FF2B5EF4-FFF2-40B4-BE49-F238E27FC236}">
                  <a16:creationId xmlns:a16="http://schemas.microsoft.com/office/drawing/2014/main" id="{8E187B5A-F6E3-0A63-FC5E-937DF4164D0F}"/>
                </a:ext>
              </a:extLst>
            </p:cNvPr>
            <p:cNvSpPr/>
            <p:nvPr/>
          </p:nvSpPr>
          <p:spPr>
            <a:xfrm rot="-2922755">
              <a:off x="7807287" y="2777311"/>
              <a:ext cx="17791" cy="13561"/>
            </a:xfrm>
            <a:custGeom>
              <a:avLst/>
              <a:gdLst/>
              <a:ahLst/>
              <a:cxnLst/>
              <a:rect l="l" t="t" r="r" b="b"/>
              <a:pathLst>
                <a:path w="143" h="109" extrusionOk="0">
                  <a:moveTo>
                    <a:pt x="68" y="1"/>
                  </a:moveTo>
                  <a:cubicBezTo>
                    <a:pt x="23" y="1"/>
                    <a:pt x="0" y="61"/>
                    <a:pt x="38" y="98"/>
                  </a:cubicBezTo>
                  <a:cubicBezTo>
                    <a:pt x="44" y="105"/>
                    <a:pt x="56" y="108"/>
                    <a:pt x="68" y="108"/>
                  </a:cubicBezTo>
                  <a:cubicBezTo>
                    <a:pt x="83" y="108"/>
                    <a:pt x="100" y="103"/>
                    <a:pt x="112"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1661;p24">
              <a:extLst>
                <a:ext uri="{FF2B5EF4-FFF2-40B4-BE49-F238E27FC236}">
                  <a16:creationId xmlns:a16="http://schemas.microsoft.com/office/drawing/2014/main" id="{9B48639F-D548-C01A-D6CE-073573CDCB4D}"/>
                </a:ext>
              </a:extLst>
            </p:cNvPr>
            <p:cNvSpPr/>
            <p:nvPr/>
          </p:nvSpPr>
          <p:spPr>
            <a:xfrm rot="-2922755">
              <a:off x="7803556" y="2742930"/>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1662;p24">
              <a:extLst>
                <a:ext uri="{FF2B5EF4-FFF2-40B4-BE49-F238E27FC236}">
                  <a16:creationId xmlns:a16="http://schemas.microsoft.com/office/drawing/2014/main" id="{74E97F41-D4FE-F9EB-AE36-0775F11EF960}"/>
                </a:ext>
              </a:extLst>
            </p:cNvPr>
            <p:cNvSpPr/>
            <p:nvPr/>
          </p:nvSpPr>
          <p:spPr>
            <a:xfrm rot="-2922755">
              <a:off x="7800075" y="270792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1663;p24">
              <a:extLst>
                <a:ext uri="{FF2B5EF4-FFF2-40B4-BE49-F238E27FC236}">
                  <a16:creationId xmlns:a16="http://schemas.microsoft.com/office/drawing/2014/main" id="{CD535B51-769C-74F9-31F6-52E98C34C4E4}"/>
                </a:ext>
              </a:extLst>
            </p:cNvPr>
            <p:cNvSpPr/>
            <p:nvPr/>
          </p:nvSpPr>
          <p:spPr>
            <a:xfrm rot="-2922755">
              <a:off x="7796659" y="2672420"/>
              <a:ext cx="17791" cy="13934"/>
            </a:xfrm>
            <a:custGeom>
              <a:avLst/>
              <a:gdLst/>
              <a:ahLst/>
              <a:cxnLst/>
              <a:rect l="l" t="t" r="r" b="b"/>
              <a:pathLst>
                <a:path w="143" h="112" extrusionOk="0">
                  <a:moveTo>
                    <a:pt x="68" y="0"/>
                  </a:moveTo>
                  <a:cubicBezTo>
                    <a:pt x="16" y="8"/>
                    <a:pt x="1" y="60"/>
                    <a:pt x="31"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1664;p24">
              <a:extLst>
                <a:ext uri="{FF2B5EF4-FFF2-40B4-BE49-F238E27FC236}">
                  <a16:creationId xmlns:a16="http://schemas.microsoft.com/office/drawing/2014/main" id="{AF334CA5-E237-C0FE-D97C-301E08A9CC3A}"/>
                </a:ext>
              </a:extLst>
            </p:cNvPr>
            <p:cNvSpPr/>
            <p:nvPr/>
          </p:nvSpPr>
          <p:spPr>
            <a:xfrm rot="-2922755">
              <a:off x="7792724" y="2638088"/>
              <a:ext cx="18786" cy="13312"/>
            </a:xfrm>
            <a:custGeom>
              <a:avLst/>
              <a:gdLst/>
              <a:ahLst/>
              <a:cxnLst/>
              <a:rect l="l" t="t" r="r" b="b"/>
              <a:pathLst>
                <a:path w="151" h="107" extrusionOk="0">
                  <a:moveTo>
                    <a:pt x="76" y="0"/>
                  </a:moveTo>
                  <a:cubicBezTo>
                    <a:pt x="23" y="0"/>
                    <a:pt x="1" y="60"/>
                    <a:pt x="38" y="90"/>
                  </a:cubicBezTo>
                  <a:cubicBezTo>
                    <a:pt x="49" y="101"/>
                    <a:pt x="62"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1665;p24">
              <a:extLst>
                <a:ext uri="{FF2B5EF4-FFF2-40B4-BE49-F238E27FC236}">
                  <a16:creationId xmlns:a16="http://schemas.microsoft.com/office/drawing/2014/main" id="{D4F628B3-9795-C80D-507C-79D4180CEB8A}"/>
                </a:ext>
              </a:extLst>
            </p:cNvPr>
            <p:cNvSpPr/>
            <p:nvPr/>
          </p:nvSpPr>
          <p:spPr>
            <a:xfrm rot="-2922755">
              <a:off x="7938683" y="3035006"/>
              <a:ext cx="49142" cy="36950"/>
            </a:xfrm>
            <a:custGeom>
              <a:avLst/>
              <a:gdLst/>
              <a:ahLst/>
              <a:cxnLst/>
              <a:rect l="l" t="t" r="r" b="b"/>
              <a:pathLst>
                <a:path w="395" h="297" extrusionOk="0">
                  <a:moveTo>
                    <a:pt x="204" y="1"/>
                  </a:moveTo>
                  <a:cubicBezTo>
                    <a:pt x="201" y="1"/>
                    <a:pt x="198" y="1"/>
                    <a:pt x="195" y="1"/>
                  </a:cubicBezTo>
                  <a:cubicBezTo>
                    <a:pt x="60" y="1"/>
                    <a:pt x="0" y="166"/>
                    <a:pt x="97" y="255"/>
                  </a:cubicBezTo>
                  <a:cubicBezTo>
                    <a:pt x="125" y="284"/>
                    <a:pt x="162" y="297"/>
                    <a:pt x="198" y="297"/>
                  </a:cubicBezTo>
                  <a:cubicBezTo>
                    <a:pt x="239" y="297"/>
                    <a:pt x="279" y="280"/>
                    <a:pt x="307" y="248"/>
                  </a:cubicBezTo>
                  <a:cubicBezTo>
                    <a:pt x="395" y="153"/>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1666;p24">
              <a:extLst>
                <a:ext uri="{FF2B5EF4-FFF2-40B4-BE49-F238E27FC236}">
                  <a16:creationId xmlns:a16="http://schemas.microsoft.com/office/drawing/2014/main" id="{238F073D-1206-50D7-81F3-0BEBF0497EAB}"/>
                </a:ext>
              </a:extLst>
            </p:cNvPr>
            <p:cNvSpPr/>
            <p:nvPr/>
          </p:nvSpPr>
          <p:spPr>
            <a:xfrm rot="-2922755">
              <a:off x="7895405" y="2612843"/>
              <a:ext cx="49266" cy="36950"/>
            </a:xfrm>
            <a:custGeom>
              <a:avLst/>
              <a:gdLst/>
              <a:ahLst/>
              <a:cxnLst/>
              <a:rect l="l" t="t" r="r" b="b"/>
              <a:pathLst>
                <a:path w="396"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1667;p24">
              <a:extLst>
                <a:ext uri="{FF2B5EF4-FFF2-40B4-BE49-F238E27FC236}">
                  <a16:creationId xmlns:a16="http://schemas.microsoft.com/office/drawing/2014/main" id="{88B41B2B-70BE-AE62-9436-341D7668F461}"/>
                </a:ext>
              </a:extLst>
            </p:cNvPr>
            <p:cNvSpPr/>
            <p:nvPr/>
          </p:nvSpPr>
          <p:spPr>
            <a:xfrm rot="-2922755">
              <a:off x="7950162" y="3004250"/>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1668;p24">
              <a:extLst>
                <a:ext uri="{FF2B5EF4-FFF2-40B4-BE49-F238E27FC236}">
                  <a16:creationId xmlns:a16="http://schemas.microsoft.com/office/drawing/2014/main" id="{BD315E43-83B4-C21E-761A-27F1EF13CCF0}"/>
                </a:ext>
              </a:extLst>
            </p:cNvPr>
            <p:cNvSpPr/>
            <p:nvPr/>
          </p:nvSpPr>
          <p:spPr>
            <a:xfrm rot="-2922755">
              <a:off x="7946592" y="2973909"/>
              <a:ext cx="18661" cy="13312"/>
            </a:xfrm>
            <a:custGeom>
              <a:avLst/>
              <a:gdLst/>
              <a:ahLst/>
              <a:cxnLst/>
              <a:rect l="l" t="t" r="r" b="b"/>
              <a:pathLst>
                <a:path w="150" h="107" extrusionOk="0">
                  <a:moveTo>
                    <a:pt x="75" y="0"/>
                  </a:moveTo>
                  <a:cubicBezTo>
                    <a:pt x="23" y="0"/>
                    <a:pt x="0" y="60"/>
                    <a:pt x="37" y="90"/>
                  </a:cubicBezTo>
                  <a:cubicBezTo>
                    <a:pt x="49" y="101"/>
                    <a:pt x="64" y="107"/>
                    <a:pt x="78" y="107"/>
                  </a:cubicBezTo>
                  <a:cubicBezTo>
                    <a:pt x="92" y="107"/>
                    <a:pt x="105"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1669;p24">
              <a:extLst>
                <a:ext uri="{FF2B5EF4-FFF2-40B4-BE49-F238E27FC236}">
                  <a16:creationId xmlns:a16="http://schemas.microsoft.com/office/drawing/2014/main" id="{6696B438-DF1E-1AB8-DDCE-372E60198F6E}"/>
                </a:ext>
              </a:extLst>
            </p:cNvPr>
            <p:cNvSpPr/>
            <p:nvPr/>
          </p:nvSpPr>
          <p:spPr>
            <a:xfrm rot="-2922755">
              <a:off x="7944075" y="2943349"/>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5" y="103"/>
                    <a:pt x="58" y="108"/>
                    <a:pt x="72" y="108"/>
                  </a:cubicBezTo>
                  <a:cubicBezTo>
                    <a:pt x="86" y="108"/>
                    <a:pt x="101" y="103"/>
                    <a:pt x="113"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1670;p24">
              <a:extLst>
                <a:ext uri="{FF2B5EF4-FFF2-40B4-BE49-F238E27FC236}">
                  <a16:creationId xmlns:a16="http://schemas.microsoft.com/office/drawing/2014/main" id="{FADA654A-CDA7-3D1C-17BE-1BF7F21D1003}"/>
                </a:ext>
              </a:extLst>
            </p:cNvPr>
            <p:cNvSpPr/>
            <p:nvPr/>
          </p:nvSpPr>
          <p:spPr>
            <a:xfrm rot="-2922755">
              <a:off x="7940079" y="2912218"/>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1671;p24">
              <a:extLst>
                <a:ext uri="{FF2B5EF4-FFF2-40B4-BE49-F238E27FC236}">
                  <a16:creationId xmlns:a16="http://schemas.microsoft.com/office/drawing/2014/main" id="{9F30080E-E25A-BF06-5B57-F0DA74F5D3B9}"/>
                </a:ext>
              </a:extLst>
            </p:cNvPr>
            <p:cNvSpPr/>
            <p:nvPr/>
          </p:nvSpPr>
          <p:spPr>
            <a:xfrm rot="-2922755">
              <a:off x="7937436" y="2881727"/>
              <a:ext cx="17791" cy="13436"/>
            </a:xfrm>
            <a:custGeom>
              <a:avLst/>
              <a:gdLst/>
              <a:ahLst/>
              <a:cxnLst/>
              <a:rect l="l" t="t" r="r" b="b"/>
              <a:pathLst>
                <a:path w="143" h="108" extrusionOk="0">
                  <a:moveTo>
                    <a:pt x="67" y="1"/>
                  </a:moveTo>
                  <a:cubicBezTo>
                    <a:pt x="23" y="1"/>
                    <a:pt x="0" y="61"/>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1672;p24">
              <a:extLst>
                <a:ext uri="{FF2B5EF4-FFF2-40B4-BE49-F238E27FC236}">
                  <a16:creationId xmlns:a16="http://schemas.microsoft.com/office/drawing/2014/main" id="{E69417A0-7528-5BF7-985A-9C1B9D127D75}"/>
                </a:ext>
              </a:extLst>
            </p:cNvPr>
            <p:cNvSpPr/>
            <p:nvPr/>
          </p:nvSpPr>
          <p:spPr>
            <a:xfrm rot="-2922755">
              <a:off x="7934771" y="2850964"/>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1673;p24">
              <a:extLst>
                <a:ext uri="{FF2B5EF4-FFF2-40B4-BE49-F238E27FC236}">
                  <a16:creationId xmlns:a16="http://schemas.microsoft.com/office/drawing/2014/main" id="{B965DDA7-DFFB-A5B9-7169-EABE2E68544C}"/>
                </a:ext>
              </a:extLst>
            </p:cNvPr>
            <p:cNvSpPr/>
            <p:nvPr/>
          </p:nvSpPr>
          <p:spPr>
            <a:xfrm rot="-2922755">
              <a:off x="7930728" y="2819729"/>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1674;p24">
              <a:extLst>
                <a:ext uri="{FF2B5EF4-FFF2-40B4-BE49-F238E27FC236}">
                  <a16:creationId xmlns:a16="http://schemas.microsoft.com/office/drawing/2014/main" id="{D15A2E4A-B67C-5293-E14C-410D9B9DA3B3}"/>
                </a:ext>
              </a:extLst>
            </p:cNvPr>
            <p:cNvSpPr/>
            <p:nvPr/>
          </p:nvSpPr>
          <p:spPr>
            <a:xfrm rot="-2922755">
              <a:off x="7928132" y="2789341"/>
              <a:ext cx="17791" cy="13312"/>
            </a:xfrm>
            <a:custGeom>
              <a:avLst/>
              <a:gdLst/>
              <a:ahLst/>
              <a:cxnLst/>
              <a:rect l="l" t="t" r="r" b="b"/>
              <a:pathLst>
                <a:path w="143" h="107" extrusionOk="0">
                  <a:moveTo>
                    <a:pt x="67" y="0"/>
                  </a:moveTo>
                  <a:cubicBezTo>
                    <a:pt x="23" y="0"/>
                    <a:pt x="0" y="60"/>
                    <a:pt x="30" y="90"/>
                  </a:cubicBezTo>
                  <a:cubicBezTo>
                    <a:pt x="41" y="101"/>
                    <a:pt x="56" y="107"/>
                    <a:pt x="71" y="107"/>
                  </a:cubicBezTo>
                  <a:cubicBezTo>
                    <a:pt x="86" y="107"/>
                    <a:pt x="101" y="101"/>
                    <a:pt x="112" y="90"/>
                  </a:cubicBezTo>
                  <a:cubicBezTo>
                    <a:pt x="142" y="53"/>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1675;p24">
              <a:extLst>
                <a:ext uri="{FF2B5EF4-FFF2-40B4-BE49-F238E27FC236}">
                  <a16:creationId xmlns:a16="http://schemas.microsoft.com/office/drawing/2014/main" id="{FA67DB2B-9242-E7D4-2621-2E5637816276}"/>
                </a:ext>
              </a:extLst>
            </p:cNvPr>
            <p:cNvSpPr/>
            <p:nvPr/>
          </p:nvSpPr>
          <p:spPr>
            <a:xfrm rot="-2922755">
              <a:off x="7924641" y="2758828"/>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6"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1676;p24">
              <a:extLst>
                <a:ext uri="{FF2B5EF4-FFF2-40B4-BE49-F238E27FC236}">
                  <a16:creationId xmlns:a16="http://schemas.microsoft.com/office/drawing/2014/main" id="{6C228038-84F3-E6CD-97D0-ED0EC79DD95B}"/>
                </a:ext>
              </a:extLst>
            </p:cNvPr>
            <p:cNvSpPr/>
            <p:nvPr/>
          </p:nvSpPr>
          <p:spPr>
            <a:xfrm rot="-2922755">
              <a:off x="7921618" y="2727650"/>
              <a:ext cx="17915" cy="13934"/>
            </a:xfrm>
            <a:custGeom>
              <a:avLst/>
              <a:gdLst/>
              <a:ahLst/>
              <a:cxnLst/>
              <a:rect l="l" t="t" r="r" b="b"/>
              <a:pathLst>
                <a:path w="144" h="112" extrusionOk="0">
                  <a:moveTo>
                    <a:pt x="68" y="0"/>
                  </a:moveTo>
                  <a:cubicBezTo>
                    <a:pt x="23" y="0"/>
                    <a:pt x="1" y="60"/>
                    <a:pt x="38" y="98"/>
                  </a:cubicBezTo>
                  <a:cubicBezTo>
                    <a:pt x="48" y="107"/>
                    <a:pt x="59" y="111"/>
                    <a:pt x="69" y="111"/>
                  </a:cubicBezTo>
                  <a:cubicBezTo>
                    <a:pt x="85"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1677;p24">
              <a:extLst>
                <a:ext uri="{FF2B5EF4-FFF2-40B4-BE49-F238E27FC236}">
                  <a16:creationId xmlns:a16="http://schemas.microsoft.com/office/drawing/2014/main" id="{6ECA68B0-003C-C4BB-FA62-0323518B5490}"/>
                </a:ext>
              </a:extLst>
            </p:cNvPr>
            <p:cNvSpPr/>
            <p:nvPr/>
          </p:nvSpPr>
          <p:spPr>
            <a:xfrm rot="-2922755">
              <a:off x="7918001" y="2697206"/>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2" y="107"/>
                    <a:pt x="105" y="102"/>
                    <a:pt x="113" y="91"/>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1678;p24">
              <a:extLst>
                <a:ext uri="{FF2B5EF4-FFF2-40B4-BE49-F238E27FC236}">
                  <a16:creationId xmlns:a16="http://schemas.microsoft.com/office/drawing/2014/main" id="{BB523257-354D-8FC0-FB07-21A4C743058A}"/>
                </a:ext>
              </a:extLst>
            </p:cNvPr>
            <p:cNvSpPr/>
            <p:nvPr/>
          </p:nvSpPr>
          <p:spPr>
            <a:xfrm rot="-2922755">
              <a:off x="7915485" y="266677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1679;p24">
              <a:extLst>
                <a:ext uri="{FF2B5EF4-FFF2-40B4-BE49-F238E27FC236}">
                  <a16:creationId xmlns:a16="http://schemas.microsoft.com/office/drawing/2014/main" id="{54DC3D31-E927-062F-C902-F6C77EEDF68D}"/>
                </a:ext>
              </a:extLst>
            </p:cNvPr>
            <p:cNvSpPr/>
            <p:nvPr/>
          </p:nvSpPr>
          <p:spPr>
            <a:xfrm rot="-2922755">
              <a:off x="8043302" y="3010450"/>
              <a:ext cx="49266" cy="36950"/>
            </a:xfrm>
            <a:custGeom>
              <a:avLst/>
              <a:gdLst/>
              <a:ahLst/>
              <a:cxnLst/>
              <a:rect l="l" t="t" r="r" b="b"/>
              <a:pathLst>
                <a:path w="396" h="297" extrusionOk="0">
                  <a:moveTo>
                    <a:pt x="204" y="0"/>
                  </a:moveTo>
                  <a:cubicBezTo>
                    <a:pt x="201" y="0"/>
                    <a:pt x="198" y="0"/>
                    <a:pt x="195" y="1"/>
                  </a:cubicBezTo>
                  <a:cubicBezTo>
                    <a:pt x="61" y="1"/>
                    <a:pt x="1" y="165"/>
                    <a:pt x="98" y="255"/>
                  </a:cubicBezTo>
                  <a:cubicBezTo>
                    <a:pt x="126" y="283"/>
                    <a:pt x="161" y="296"/>
                    <a:pt x="196" y="296"/>
                  </a:cubicBezTo>
                  <a:cubicBezTo>
                    <a:pt x="236" y="296"/>
                    <a:pt x="276" y="279"/>
                    <a:pt x="308" y="248"/>
                  </a:cubicBezTo>
                  <a:cubicBezTo>
                    <a:pt x="395" y="152"/>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1680;p24">
              <a:extLst>
                <a:ext uri="{FF2B5EF4-FFF2-40B4-BE49-F238E27FC236}">
                  <a16:creationId xmlns:a16="http://schemas.microsoft.com/office/drawing/2014/main" id="{EBE45CFA-0357-21FC-5997-A1B74B0B06C1}"/>
                </a:ext>
              </a:extLst>
            </p:cNvPr>
            <p:cNvSpPr/>
            <p:nvPr/>
          </p:nvSpPr>
          <p:spPr>
            <a:xfrm rot="-2922755">
              <a:off x="8005141" y="2644081"/>
              <a:ext cx="50510" cy="37821"/>
            </a:xfrm>
            <a:custGeom>
              <a:avLst/>
              <a:gdLst/>
              <a:ahLst/>
              <a:cxnLst/>
              <a:rect l="l" t="t" r="r" b="b"/>
              <a:pathLst>
                <a:path w="406" h="304" extrusionOk="0">
                  <a:moveTo>
                    <a:pt x="195" y="1"/>
                  </a:moveTo>
                  <a:cubicBezTo>
                    <a:pt x="61" y="8"/>
                    <a:pt x="1" y="173"/>
                    <a:pt x="98" y="263"/>
                  </a:cubicBezTo>
                  <a:cubicBezTo>
                    <a:pt x="126" y="291"/>
                    <a:pt x="163" y="304"/>
                    <a:pt x="199" y="304"/>
                  </a:cubicBezTo>
                  <a:cubicBezTo>
                    <a:pt x="239" y="304"/>
                    <a:pt x="280" y="287"/>
                    <a:pt x="308" y="255"/>
                  </a:cubicBezTo>
                  <a:cubicBezTo>
                    <a:pt x="405"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1681;p24">
              <a:extLst>
                <a:ext uri="{FF2B5EF4-FFF2-40B4-BE49-F238E27FC236}">
                  <a16:creationId xmlns:a16="http://schemas.microsoft.com/office/drawing/2014/main" id="{D5A41F96-BB6C-B12D-1F6D-C99FC39180F1}"/>
                </a:ext>
              </a:extLst>
            </p:cNvPr>
            <p:cNvSpPr/>
            <p:nvPr/>
          </p:nvSpPr>
          <p:spPr>
            <a:xfrm rot="-2922755">
              <a:off x="8054868" y="2985947"/>
              <a:ext cx="18786" cy="13436"/>
            </a:xfrm>
            <a:custGeom>
              <a:avLst/>
              <a:gdLst/>
              <a:ahLst/>
              <a:cxnLst/>
              <a:rect l="l" t="t" r="r" b="b"/>
              <a:pathLst>
                <a:path w="151" h="108" extrusionOk="0">
                  <a:moveTo>
                    <a:pt x="75" y="1"/>
                  </a:moveTo>
                  <a:cubicBezTo>
                    <a:pt x="23" y="1"/>
                    <a:pt x="1" y="61"/>
                    <a:pt x="38" y="91"/>
                  </a:cubicBezTo>
                  <a:cubicBezTo>
                    <a:pt x="49" y="102"/>
                    <a:pt x="62" y="107"/>
                    <a:pt x="75" y="107"/>
                  </a:cubicBezTo>
                  <a:cubicBezTo>
                    <a:pt x="89" y="107"/>
                    <a:pt x="102"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1682;p24">
              <a:extLst>
                <a:ext uri="{FF2B5EF4-FFF2-40B4-BE49-F238E27FC236}">
                  <a16:creationId xmlns:a16="http://schemas.microsoft.com/office/drawing/2014/main" id="{E08F03F6-004B-D8FA-271B-079571B5D2F8}"/>
                </a:ext>
              </a:extLst>
            </p:cNvPr>
            <p:cNvSpPr/>
            <p:nvPr/>
          </p:nvSpPr>
          <p:spPr>
            <a:xfrm rot="-2922755">
              <a:off x="8052670" y="2959400"/>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5" y="103"/>
                    <a:pt x="58" y="108"/>
                    <a:pt x="72" y="108"/>
                  </a:cubicBezTo>
                  <a:cubicBezTo>
                    <a:pt x="86" y="108"/>
                    <a:pt x="101" y="103"/>
                    <a:pt x="113" y="91"/>
                  </a:cubicBezTo>
                  <a:cubicBezTo>
                    <a:pt x="141" y="56"/>
                    <a:pt x="12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1683;p24">
              <a:extLst>
                <a:ext uri="{FF2B5EF4-FFF2-40B4-BE49-F238E27FC236}">
                  <a16:creationId xmlns:a16="http://schemas.microsoft.com/office/drawing/2014/main" id="{6F6D4C4E-55C5-E549-C395-689DB587E5A4}"/>
                </a:ext>
              </a:extLst>
            </p:cNvPr>
            <p:cNvSpPr/>
            <p:nvPr/>
          </p:nvSpPr>
          <p:spPr>
            <a:xfrm rot="-2922755">
              <a:off x="8049434" y="2932884"/>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1684;p24">
              <a:extLst>
                <a:ext uri="{FF2B5EF4-FFF2-40B4-BE49-F238E27FC236}">
                  <a16:creationId xmlns:a16="http://schemas.microsoft.com/office/drawing/2014/main" id="{B04F462D-A9FD-EE80-DC3D-203FBBCDDC3C}"/>
                </a:ext>
              </a:extLst>
            </p:cNvPr>
            <p:cNvSpPr/>
            <p:nvPr/>
          </p:nvSpPr>
          <p:spPr>
            <a:xfrm rot="-2922755">
              <a:off x="8047240" y="2906347"/>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1685;p24">
              <a:extLst>
                <a:ext uri="{FF2B5EF4-FFF2-40B4-BE49-F238E27FC236}">
                  <a16:creationId xmlns:a16="http://schemas.microsoft.com/office/drawing/2014/main" id="{448ED83E-375C-BDC3-4A99-60AA0501E2A0}"/>
                </a:ext>
              </a:extLst>
            </p:cNvPr>
            <p:cNvSpPr/>
            <p:nvPr/>
          </p:nvSpPr>
          <p:spPr>
            <a:xfrm rot="-2922755">
              <a:off x="8044404" y="2878666"/>
              <a:ext cx="17915" cy="14307"/>
            </a:xfrm>
            <a:custGeom>
              <a:avLst/>
              <a:gdLst/>
              <a:ahLst/>
              <a:cxnLst/>
              <a:rect l="l" t="t" r="r" b="b"/>
              <a:pathLst>
                <a:path w="144" h="115" extrusionOk="0">
                  <a:moveTo>
                    <a:pt x="68" y="0"/>
                  </a:moveTo>
                  <a:cubicBezTo>
                    <a:pt x="16" y="8"/>
                    <a:pt x="1" y="68"/>
                    <a:pt x="31" y="98"/>
                  </a:cubicBezTo>
                  <a:cubicBezTo>
                    <a:pt x="42" y="109"/>
                    <a:pt x="57" y="115"/>
                    <a:pt x="72" y="115"/>
                  </a:cubicBezTo>
                  <a:cubicBezTo>
                    <a:pt x="87" y="115"/>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1686;p24">
              <a:extLst>
                <a:ext uri="{FF2B5EF4-FFF2-40B4-BE49-F238E27FC236}">
                  <a16:creationId xmlns:a16="http://schemas.microsoft.com/office/drawing/2014/main" id="{5A8E9A9C-F222-786A-6964-822999BB3EA2}"/>
                </a:ext>
              </a:extLst>
            </p:cNvPr>
            <p:cNvSpPr/>
            <p:nvPr/>
          </p:nvSpPr>
          <p:spPr>
            <a:xfrm rot="-2922755">
              <a:off x="8041199" y="2852192"/>
              <a:ext cx="18661" cy="13934"/>
            </a:xfrm>
            <a:custGeom>
              <a:avLst/>
              <a:gdLst/>
              <a:ahLst/>
              <a:cxnLst/>
              <a:rect l="l" t="t" r="r" b="b"/>
              <a:pathLst>
                <a:path w="150" h="112" extrusionOk="0">
                  <a:moveTo>
                    <a:pt x="75" y="0"/>
                  </a:moveTo>
                  <a:cubicBezTo>
                    <a:pt x="23" y="8"/>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1687;p24">
              <a:extLst>
                <a:ext uri="{FF2B5EF4-FFF2-40B4-BE49-F238E27FC236}">
                  <a16:creationId xmlns:a16="http://schemas.microsoft.com/office/drawing/2014/main" id="{521BF6DD-F18C-A311-46DB-E03D299B3F84}"/>
                </a:ext>
              </a:extLst>
            </p:cNvPr>
            <p:cNvSpPr/>
            <p:nvPr/>
          </p:nvSpPr>
          <p:spPr>
            <a:xfrm rot="-2922755">
              <a:off x="8038834" y="282567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1688;p24">
              <a:extLst>
                <a:ext uri="{FF2B5EF4-FFF2-40B4-BE49-F238E27FC236}">
                  <a16:creationId xmlns:a16="http://schemas.microsoft.com/office/drawing/2014/main" id="{681405CA-AB11-0FFB-B993-800A084E2DFA}"/>
                </a:ext>
              </a:extLst>
            </p:cNvPr>
            <p:cNvSpPr/>
            <p:nvPr/>
          </p:nvSpPr>
          <p:spPr>
            <a:xfrm rot="-2922755">
              <a:off x="8035582" y="2799099"/>
              <a:ext cx="18661" cy="13561"/>
            </a:xfrm>
            <a:custGeom>
              <a:avLst/>
              <a:gdLst/>
              <a:ahLst/>
              <a:cxnLst/>
              <a:rect l="l" t="t" r="r" b="b"/>
              <a:pathLst>
                <a:path w="150" h="109" extrusionOk="0">
                  <a:moveTo>
                    <a:pt x="75" y="1"/>
                  </a:moveTo>
                  <a:cubicBezTo>
                    <a:pt x="23" y="1"/>
                    <a:pt x="0" y="61"/>
                    <a:pt x="38" y="98"/>
                  </a:cubicBezTo>
                  <a:cubicBezTo>
                    <a:pt x="48" y="105"/>
                    <a:pt x="59" y="109"/>
                    <a:pt x="71" y="109"/>
                  </a:cubicBezTo>
                  <a:cubicBezTo>
                    <a:pt x="85" y="109"/>
                    <a:pt x="100" y="103"/>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1689;p24">
              <a:extLst>
                <a:ext uri="{FF2B5EF4-FFF2-40B4-BE49-F238E27FC236}">
                  <a16:creationId xmlns:a16="http://schemas.microsoft.com/office/drawing/2014/main" id="{F7B9B6DE-6A37-844B-E91B-341E57B0E7EF}"/>
                </a:ext>
              </a:extLst>
            </p:cNvPr>
            <p:cNvSpPr/>
            <p:nvPr/>
          </p:nvSpPr>
          <p:spPr>
            <a:xfrm rot="-2922755">
              <a:off x="8033264" y="2772562"/>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1690;p24">
              <a:extLst>
                <a:ext uri="{FF2B5EF4-FFF2-40B4-BE49-F238E27FC236}">
                  <a16:creationId xmlns:a16="http://schemas.microsoft.com/office/drawing/2014/main" id="{054F1FCB-0992-EF0A-F231-32AEFA022A31}"/>
                </a:ext>
              </a:extLst>
            </p:cNvPr>
            <p:cNvSpPr/>
            <p:nvPr/>
          </p:nvSpPr>
          <p:spPr>
            <a:xfrm rot="-2922755">
              <a:off x="8030199" y="2746024"/>
              <a:ext cx="18661" cy="13561"/>
            </a:xfrm>
            <a:custGeom>
              <a:avLst/>
              <a:gdLst/>
              <a:ahLst/>
              <a:cxnLst/>
              <a:rect l="l" t="t" r="r" b="b"/>
              <a:pathLst>
                <a:path w="150" h="109" extrusionOk="0">
                  <a:moveTo>
                    <a:pt x="75" y="0"/>
                  </a:moveTo>
                  <a:cubicBezTo>
                    <a:pt x="23" y="0"/>
                    <a:pt x="0" y="60"/>
                    <a:pt x="38" y="98"/>
                  </a:cubicBezTo>
                  <a:cubicBezTo>
                    <a:pt x="48" y="105"/>
                    <a:pt x="61" y="108"/>
                    <a:pt x="73" y="108"/>
                  </a:cubicBezTo>
                  <a:cubicBezTo>
                    <a:pt x="89" y="108"/>
                    <a:pt x="104" y="103"/>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1691;p24">
              <a:extLst>
                <a:ext uri="{FF2B5EF4-FFF2-40B4-BE49-F238E27FC236}">
                  <a16:creationId xmlns:a16="http://schemas.microsoft.com/office/drawing/2014/main" id="{338D3F7D-65D2-A53E-72F3-3B53E5ED1F4E}"/>
                </a:ext>
              </a:extLst>
            </p:cNvPr>
            <p:cNvSpPr/>
            <p:nvPr/>
          </p:nvSpPr>
          <p:spPr>
            <a:xfrm rot="-2922755">
              <a:off x="8027787" y="271952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1692;p24">
              <a:extLst>
                <a:ext uri="{FF2B5EF4-FFF2-40B4-BE49-F238E27FC236}">
                  <a16:creationId xmlns:a16="http://schemas.microsoft.com/office/drawing/2014/main" id="{F70966F6-CCD9-847E-21BB-A7BF62FD2ABB}"/>
                </a:ext>
              </a:extLst>
            </p:cNvPr>
            <p:cNvSpPr/>
            <p:nvPr/>
          </p:nvSpPr>
          <p:spPr>
            <a:xfrm rot="-2922755">
              <a:off x="8025445" y="269266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7" y="107"/>
                    <a:pt x="102" y="101"/>
                    <a:pt x="113" y="90"/>
                  </a:cubicBezTo>
                  <a:cubicBezTo>
                    <a:pt x="143" y="52"/>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1693;p24">
              <a:extLst>
                <a:ext uri="{FF2B5EF4-FFF2-40B4-BE49-F238E27FC236}">
                  <a16:creationId xmlns:a16="http://schemas.microsoft.com/office/drawing/2014/main" id="{B06BDEA6-D20A-174D-9039-F1EC3B9ED889}"/>
                </a:ext>
              </a:extLst>
            </p:cNvPr>
            <p:cNvSpPr/>
            <p:nvPr/>
          </p:nvSpPr>
          <p:spPr>
            <a:xfrm rot="-2922755">
              <a:off x="8143185" y="298411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1694;p24">
              <a:extLst>
                <a:ext uri="{FF2B5EF4-FFF2-40B4-BE49-F238E27FC236}">
                  <a16:creationId xmlns:a16="http://schemas.microsoft.com/office/drawing/2014/main" id="{87A75706-A272-7600-3B4E-25F905F8A8E4}"/>
                </a:ext>
              </a:extLst>
            </p:cNvPr>
            <p:cNvSpPr/>
            <p:nvPr/>
          </p:nvSpPr>
          <p:spPr>
            <a:xfrm rot="-2922755">
              <a:off x="8104931" y="2675021"/>
              <a:ext cx="49142" cy="37572"/>
            </a:xfrm>
            <a:custGeom>
              <a:avLst/>
              <a:gdLst/>
              <a:ahLst/>
              <a:cxnLst/>
              <a:rect l="l" t="t" r="r" b="b"/>
              <a:pathLst>
                <a:path w="395" h="302" extrusionOk="0">
                  <a:moveTo>
                    <a:pt x="204" y="1"/>
                  </a:moveTo>
                  <a:cubicBezTo>
                    <a:pt x="201" y="1"/>
                    <a:pt x="198" y="1"/>
                    <a:pt x="195" y="1"/>
                  </a:cubicBezTo>
                  <a:cubicBezTo>
                    <a:pt x="60" y="9"/>
                    <a:pt x="0" y="173"/>
                    <a:pt x="98" y="263"/>
                  </a:cubicBezTo>
                  <a:cubicBezTo>
                    <a:pt x="126" y="289"/>
                    <a:pt x="164" y="302"/>
                    <a:pt x="201" y="302"/>
                  </a:cubicBezTo>
                  <a:cubicBezTo>
                    <a:pt x="241" y="302"/>
                    <a:pt x="280" y="287"/>
                    <a:pt x="307" y="256"/>
                  </a:cubicBezTo>
                  <a:cubicBezTo>
                    <a:pt x="395" y="161"/>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1695;p24">
              <a:extLst>
                <a:ext uri="{FF2B5EF4-FFF2-40B4-BE49-F238E27FC236}">
                  <a16:creationId xmlns:a16="http://schemas.microsoft.com/office/drawing/2014/main" id="{8C032B4D-0403-A484-798F-7040C41EB3BE}"/>
                </a:ext>
              </a:extLst>
            </p:cNvPr>
            <p:cNvSpPr/>
            <p:nvPr/>
          </p:nvSpPr>
          <p:spPr>
            <a:xfrm rot="-2922755">
              <a:off x="8148757" y="2965325"/>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1696;p24">
              <a:extLst>
                <a:ext uri="{FF2B5EF4-FFF2-40B4-BE49-F238E27FC236}">
                  <a16:creationId xmlns:a16="http://schemas.microsoft.com/office/drawing/2014/main" id="{6964BAD2-6AA5-EA46-F220-ABD129A156CF}"/>
                </a:ext>
              </a:extLst>
            </p:cNvPr>
            <p:cNvSpPr/>
            <p:nvPr/>
          </p:nvSpPr>
          <p:spPr>
            <a:xfrm rot="-2922755">
              <a:off x="8146954" y="294258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1697;p24">
              <a:extLst>
                <a:ext uri="{FF2B5EF4-FFF2-40B4-BE49-F238E27FC236}">
                  <a16:creationId xmlns:a16="http://schemas.microsoft.com/office/drawing/2014/main" id="{220213DD-9C25-4B34-E92E-340970C1FC50}"/>
                </a:ext>
              </a:extLst>
            </p:cNvPr>
            <p:cNvSpPr/>
            <p:nvPr/>
          </p:nvSpPr>
          <p:spPr>
            <a:xfrm rot="-2922755">
              <a:off x="8145176" y="2920427"/>
              <a:ext cx="17542" cy="13561"/>
            </a:xfrm>
            <a:custGeom>
              <a:avLst/>
              <a:gdLst/>
              <a:ahLst/>
              <a:cxnLst/>
              <a:rect l="l" t="t" r="r" b="b"/>
              <a:pathLst>
                <a:path w="141" h="109"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1698;p24">
              <a:extLst>
                <a:ext uri="{FF2B5EF4-FFF2-40B4-BE49-F238E27FC236}">
                  <a16:creationId xmlns:a16="http://schemas.microsoft.com/office/drawing/2014/main" id="{B2646B91-79B9-2CC3-08DF-5D231819D4CA}"/>
                </a:ext>
              </a:extLst>
            </p:cNvPr>
            <p:cNvSpPr/>
            <p:nvPr/>
          </p:nvSpPr>
          <p:spPr>
            <a:xfrm rot="-2922755">
              <a:off x="8142411" y="2898136"/>
              <a:ext cx="17791" cy="13436"/>
            </a:xfrm>
            <a:custGeom>
              <a:avLst/>
              <a:gdLst/>
              <a:ahLst/>
              <a:cxnLst/>
              <a:rect l="l" t="t" r="r" b="b"/>
              <a:pathLst>
                <a:path w="143" h="108" extrusionOk="0">
                  <a:moveTo>
                    <a:pt x="75" y="1"/>
                  </a:moveTo>
                  <a:cubicBezTo>
                    <a:pt x="23" y="1"/>
                    <a:pt x="0" y="61"/>
                    <a:pt x="38" y="90"/>
                  </a:cubicBezTo>
                  <a:cubicBezTo>
                    <a:pt x="49" y="102"/>
                    <a:pt x="62" y="107"/>
                    <a:pt x="75" y="107"/>
                  </a:cubicBezTo>
                  <a:cubicBezTo>
                    <a:pt x="88" y="107"/>
                    <a:pt x="101" y="102"/>
                    <a:pt x="112" y="90"/>
                  </a:cubicBezTo>
                  <a:cubicBezTo>
                    <a:pt x="142"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1699;p24">
              <a:extLst>
                <a:ext uri="{FF2B5EF4-FFF2-40B4-BE49-F238E27FC236}">
                  <a16:creationId xmlns:a16="http://schemas.microsoft.com/office/drawing/2014/main" id="{01CC4468-2570-FF01-0197-1F4C9027E2F9}"/>
                </a:ext>
              </a:extLst>
            </p:cNvPr>
            <p:cNvSpPr/>
            <p:nvPr/>
          </p:nvSpPr>
          <p:spPr>
            <a:xfrm rot="-2922755">
              <a:off x="8140263" y="287516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1700;p24">
              <a:extLst>
                <a:ext uri="{FF2B5EF4-FFF2-40B4-BE49-F238E27FC236}">
                  <a16:creationId xmlns:a16="http://schemas.microsoft.com/office/drawing/2014/main" id="{D0027AFD-8767-54D7-F158-67CA20A82EB1}"/>
                </a:ext>
              </a:extLst>
            </p:cNvPr>
            <p:cNvSpPr/>
            <p:nvPr/>
          </p:nvSpPr>
          <p:spPr>
            <a:xfrm rot="-2922755">
              <a:off x="8137392" y="2852635"/>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1701;p24">
              <a:extLst>
                <a:ext uri="{FF2B5EF4-FFF2-40B4-BE49-F238E27FC236}">
                  <a16:creationId xmlns:a16="http://schemas.microsoft.com/office/drawing/2014/main" id="{31FF9CFE-0D68-BA22-D4B2-7DF4E081D29B}"/>
                </a:ext>
              </a:extLst>
            </p:cNvPr>
            <p:cNvSpPr/>
            <p:nvPr/>
          </p:nvSpPr>
          <p:spPr>
            <a:xfrm rot="-2922755">
              <a:off x="8135533" y="2829922"/>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1702;p24">
              <a:extLst>
                <a:ext uri="{FF2B5EF4-FFF2-40B4-BE49-F238E27FC236}">
                  <a16:creationId xmlns:a16="http://schemas.microsoft.com/office/drawing/2014/main" id="{490443BF-C9DF-5287-2246-6E9BBF291AD9}"/>
                </a:ext>
              </a:extLst>
            </p:cNvPr>
            <p:cNvSpPr/>
            <p:nvPr/>
          </p:nvSpPr>
          <p:spPr>
            <a:xfrm rot="-2922755">
              <a:off x="8132755" y="2807231"/>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1703;p24">
              <a:extLst>
                <a:ext uri="{FF2B5EF4-FFF2-40B4-BE49-F238E27FC236}">
                  <a16:creationId xmlns:a16="http://schemas.microsoft.com/office/drawing/2014/main" id="{BAE45273-7ADC-01E3-AFAB-7453EBBFF014}"/>
                </a:ext>
              </a:extLst>
            </p:cNvPr>
            <p:cNvSpPr/>
            <p:nvPr/>
          </p:nvSpPr>
          <p:spPr>
            <a:xfrm rot="-2922755">
              <a:off x="8131125" y="2785398"/>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1704;p24">
              <a:extLst>
                <a:ext uri="{FF2B5EF4-FFF2-40B4-BE49-F238E27FC236}">
                  <a16:creationId xmlns:a16="http://schemas.microsoft.com/office/drawing/2014/main" id="{5C3D8D86-6228-34B5-B71D-C7DEF2BDBD70}"/>
                </a:ext>
              </a:extLst>
            </p:cNvPr>
            <p:cNvSpPr/>
            <p:nvPr/>
          </p:nvSpPr>
          <p:spPr>
            <a:xfrm rot="-2922755">
              <a:off x="8128255" y="2762874"/>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1705;p24">
              <a:extLst>
                <a:ext uri="{FF2B5EF4-FFF2-40B4-BE49-F238E27FC236}">
                  <a16:creationId xmlns:a16="http://schemas.microsoft.com/office/drawing/2014/main" id="{ED599722-7068-629A-21D3-AD6648DDC3F5}"/>
                </a:ext>
              </a:extLst>
            </p:cNvPr>
            <p:cNvSpPr/>
            <p:nvPr/>
          </p:nvSpPr>
          <p:spPr>
            <a:xfrm rot="-2922755">
              <a:off x="8126166" y="2740152"/>
              <a:ext cx="17791" cy="13436"/>
            </a:xfrm>
            <a:custGeom>
              <a:avLst/>
              <a:gdLst/>
              <a:ahLst/>
              <a:cxnLst/>
              <a:rect l="l" t="t" r="r" b="b"/>
              <a:pathLst>
                <a:path w="143" h="108" extrusionOk="0">
                  <a:moveTo>
                    <a:pt x="68" y="1"/>
                  </a:moveTo>
                  <a:cubicBezTo>
                    <a:pt x="23" y="1"/>
                    <a:pt x="1" y="61"/>
                    <a:pt x="38" y="91"/>
                  </a:cubicBezTo>
                  <a:cubicBezTo>
                    <a:pt x="49" y="102"/>
                    <a:pt x="62" y="108"/>
                    <a:pt x="75" y="108"/>
                  </a:cubicBezTo>
                  <a:cubicBezTo>
                    <a:pt x="88" y="108"/>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1706;p24">
              <a:extLst>
                <a:ext uri="{FF2B5EF4-FFF2-40B4-BE49-F238E27FC236}">
                  <a16:creationId xmlns:a16="http://schemas.microsoft.com/office/drawing/2014/main" id="{1149A562-7C55-2E33-A083-1A4671D084A6}"/>
                </a:ext>
              </a:extLst>
            </p:cNvPr>
            <p:cNvSpPr/>
            <p:nvPr/>
          </p:nvSpPr>
          <p:spPr>
            <a:xfrm rot="-2922755">
              <a:off x="8124043" y="2717232"/>
              <a:ext cx="17915" cy="13436"/>
            </a:xfrm>
            <a:custGeom>
              <a:avLst/>
              <a:gdLst/>
              <a:ahLst/>
              <a:cxnLst/>
              <a:rect l="l" t="t" r="r" b="b"/>
              <a:pathLst>
                <a:path w="144" h="108" extrusionOk="0">
                  <a:moveTo>
                    <a:pt x="68" y="0"/>
                  </a:moveTo>
                  <a:cubicBezTo>
                    <a:pt x="16" y="0"/>
                    <a:pt x="1" y="60"/>
                    <a:pt x="31" y="97"/>
                  </a:cubicBezTo>
                  <a:cubicBezTo>
                    <a:pt x="41" y="104"/>
                    <a:pt x="54" y="108"/>
                    <a:pt x="67" y="108"/>
                  </a:cubicBezTo>
                  <a:cubicBezTo>
                    <a:pt x="84" y="108"/>
                    <a:pt x="101" y="102"/>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1707;p24">
              <a:extLst>
                <a:ext uri="{FF2B5EF4-FFF2-40B4-BE49-F238E27FC236}">
                  <a16:creationId xmlns:a16="http://schemas.microsoft.com/office/drawing/2014/main" id="{2B82194D-1D60-56E8-D0E5-1E692CE71BE4}"/>
                </a:ext>
              </a:extLst>
            </p:cNvPr>
            <p:cNvSpPr/>
            <p:nvPr/>
          </p:nvSpPr>
          <p:spPr>
            <a:xfrm rot="-2922755">
              <a:off x="8221283" y="2957291"/>
              <a:ext cx="49266" cy="36950"/>
            </a:xfrm>
            <a:custGeom>
              <a:avLst/>
              <a:gdLst/>
              <a:ahLst/>
              <a:cxnLst/>
              <a:rect l="l" t="t" r="r" b="b"/>
              <a:pathLst>
                <a:path w="396" h="297" extrusionOk="0">
                  <a:moveTo>
                    <a:pt x="204" y="1"/>
                  </a:moveTo>
                  <a:cubicBezTo>
                    <a:pt x="201" y="1"/>
                    <a:pt x="198" y="1"/>
                    <a:pt x="195" y="1"/>
                  </a:cubicBezTo>
                  <a:cubicBezTo>
                    <a:pt x="61" y="1"/>
                    <a:pt x="1" y="166"/>
                    <a:pt x="98" y="255"/>
                  </a:cubicBezTo>
                  <a:cubicBezTo>
                    <a:pt x="126" y="284"/>
                    <a:pt x="162" y="297"/>
                    <a:pt x="199"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1708;p24">
              <a:extLst>
                <a:ext uri="{FF2B5EF4-FFF2-40B4-BE49-F238E27FC236}">
                  <a16:creationId xmlns:a16="http://schemas.microsoft.com/office/drawing/2014/main" id="{DDF1D98A-3AD7-71FC-5A84-51F6A34A57A2}"/>
                </a:ext>
              </a:extLst>
            </p:cNvPr>
            <p:cNvSpPr/>
            <p:nvPr/>
          </p:nvSpPr>
          <p:spPr>
            <a:xfrm rot="-2922755">
              <a:off x="8195203" y="2703468"/>
              <a:ext cx="49391" cy="37448"/>
            </a:xfrm>
            <a:custGeom>
              <a:avLst/>
              <a:gdLst/>
              <a:ahLst/>
              <a:cxnLst/>
              <a:rect l="l" t="t" r="r" b="b"/>
              <a:pathLst>
                <a:path w="397" h="301" extrusionOk="0">
                  <a:moveTo>
                    <a:pt x="195" y="0"/>
                  </a:moveTo>
                  <a:cubicBezTo>
                    <a:pt x="60" y="8"/>
                    <a:pt x="0" y="173"/>
                    <a:pt x="97" y="262"/>
                  </a:cubicBezTo>
                  <a:cubicBezTo>
                    <a:pt x="126" y="288"/>
                    <a:pt x="162" y="301"/>
                    <a:pt x="198" y="301"/>
                  </a:cubicBezTo>
                  <a:cubicBezTo>
                    <a:pt x="237" y="301"/>
                    <a:pt x="276" y="286"/>
                    <a:pt x="307" y="255"/>
                  </a:cubicBezTo>
                  <a:cubicBezTo>
                    <a:pt x="397" y="158"/>
                    <a:pt x="322"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1709;p24">
              <a:extLst>
                <a:ext uri="{FF2B5EF4-FFF2-40B4-BE49-F238E27FC236}">
                  <a16:creationId xmlns:a16="http://schemas.microsoft.com/office/drawing/2014/main" id="{0EBF3C39-BAF7-0773-9046-A241ABD799E9}"/>
                </a:ext>
              </a:extLst>
            </p:cNvPr>
            <p:cNvSpPr/>
            <p:nvPr/>
          </p:nvSpPr>
          <p:spPr>
            <a:xfrm rot="-2922755">
              <a:off x="8233953" y="2943257"/>
              <a:ext cx="18786" cy="14307"/>
            </a:xfrm>
            <a:custGeom>
              <a:avLst/>
              <a:gdLst/>
              <a:ahLst/>
              <a:cxnLst/>
              <a:rect l="l" t="t" r="r" b="b"/>
              <a:pathLst>
                <a:path w="151" h="115" extrusionOk="0">
                  <a:moveTo>
                    <a:pt x="76" y="0"/>
                  </a:moveTo>
                  <a:cubicBezTo>
                    <a:pt x="23" y="8"/>
                    <a:pt x="1" y="67"/>
                    <a:pt x="38" y="97"/>
                  </a:cubicBezTo>
                  <a:cubicBezTo>
                    <a:pt x="49" y="109"/>
                    <a:pt x="63" y="114"/>
                    <a:pt x="76" y="114"/>
                  </a:cubicBezTo>
                  <a:cubicBezTo>
                    <a:pt x="89" y="114"/>
                    <a:pt x="102" y="109"/>
                    <a:pt x="113" y="97"/>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1710;p24">
              <a:extLst>
                <a:ext uri="{FF2B5EF4-FFF2-40B4-BE49-F238E27FC236}">
                  <a16:creationId xmlns:a16="http://schemas.microsoft.com/office/drawing/2014/main" id="{15877AC0-E7BB-CEAC-C53F-C035B650F185}"/>
                </a:ext>
              </a:extLst>
            </p:cNvPr>
            <p:cNvSpPr/>
            <p:nvPr/>
          </p:nvSpPr>
          <p:spPr>
            <a:xfrm rot="-2922755">
              <a:off x="8232552" y="2925364"/>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1711;p24">
              <a:extLst>
                <a:ext uri="{FF2B5EF4-FFF2-40B4-BE49-F238E27FC236}">
                  <a16:creationId xmlns:a16="http://schemas.microsoft.com/office/drawing/2014/main" id="{006094BF-DE9E-43B1-B2A0-360AC4AD0083}"/>
                </a:ext>
              </a:extLst>
            </p:cNvPr>
            <p:cNvSpPr/>
            <p:nvPr/>
          </p:nvSpPr>
          <p:spPr>
            <a:xfrm rot="-2922755">
              <a:off x="8230063" y="2906643"/>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1712;p24">
              <a:extLst>
                <a:ext uri="{FF2B5EF4-FFF2-40B4-BE49-F238E27FC236}">
                  <a16:creationId xmlns:a16="http://schemas.microsoft.com/office/drawing/2014/main" id="{8E5529B2-B5B3-FD20-4E28-49C3DEA15205}"/>
                </a:ext>
              </a:extLst>
            </p:cNvPr>
            <p:cNvSpPr/>
            <p:nvPr/>
          </p:nvSpPr>
          <p:spPr>
            <a:xfrm rot="-2922755">
              <a:off x="8228823" y="2888610"/>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1713;p24">
              <a:extLst>
                <a:ext uri="{FF2B5EF4-FFF2-40B4-BE49-F238E27FC236}">
                  <a16:creationId xmlns:a16="http://schemas.microsoft.com/office/drawing/2014/main" id="{974F5575-3123-E3DF-36F1-BB5A6114C328}"/>
                </a:ext>
              </a:extLst>
            </p:cNvPr>
            <p:cNvSpPr/>
            <p:nvPr/>
          </p:nvSpPr>
          <p:spPr>
            <a:xfrm rot="-2922755">
              <a:off x="8226275" y="2869859"/>
              <a:ext cx="18661" cy="13561"/>
            </a:xfrm>
            <a:custGeom>
              <a:avLst/>
              <a:gdLst/>
              <a:ahLst/>
              <a:cxnLst/>
              <a:rect l="l" t="t" r="r" b="b"/>
              <a:pathLst>
                <a:path w="150" h="109" extrusionOk="0">
                  <a:moveTo>
                    <a:pt x="75" y="1"/>
                  </a:moveTo>
                  <a:cubicBezTo>
                    <a:pt x="22" y="1"/>
                    <a:pt x="0" y="61"/>
                    <a:pt x="37" y="98"/>
                  </a:cubicBezTo>
                  <a:cubicBezTo>
                    <a:pt x="48" y="105"/>
                    <a:pt x="61" y="109"/>
                    <a:pt x="73" y="109"/>
                  </a:cubicBezTo>
                  <a:cubicBezTo>
                    <a:pt x="89" y="109"/>
                    <a:pt x="104" y="103"/>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1714;p24">
              <a:extLst>
                <a:ext uri="{FF2B5EF4-FFF2-40B4-BE49-F238E27FC236}">
                  <a16:creationId xmlns:a16="http://schemas.microsoft.com/office/drawing/2014/main" id="{6808013B-0151-1103-F73E-357C1D0E275D}"/>
                </a:ext>
              </a:extLst>
            </p:cNvPr>
            <p:cNvSpPr/>
            <p:nvPr/>
          </p:nvSpPr>
          <p:spPr>
            <a:xfrm rot="-2922755">
              <a:off x="8224750" y="2851096"/>
              <a:ext cx="17915" cy="14307"/>
            </a:xfrm>
            <a:custGeom>
              <a:avLst/>
              <a:gdLst/>
              <a:ahLst/>
              <a:cxnLst/>
              <a:rect l="l" t="t" r="r" b="b"/>
              <a:pathLst>
                <a:path w="144" h="115"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1715;p24">
              <a:extLst>
                <a:ext uri="{FF2B5EF4-FFF2-40B4-BE49-F238E27FC236}">
                  <a16:creationId xmlns:a16="http://schemas.microsoft.com/office/drawing/2014/main" id="{8BC63653-D82D-A107-3FC7-5D57CCEF1183}"/>
                </a:ext>
              </a:extLst>
            </p:cNvPr>
            <p:cNvSpPr/>
            <p:nvPr/>
          </p:nvSpPr>
          <p:spPr>
            <a:xfrm rot="-2922755">
              <a:off x="8222525" y="2833182"/>
              <a:ext cx="18661" cy="13436"/>
            </a:xfrm>
            <a:custGeom>
              <a:avLst/>
              <a:gdLst/>
              <a:ahLst/>
              <a:cxnLst/>
              <a:rect l="l" t="t" r="r" b="b"/>
              <a:pathLst>
                <a:path w="150" h="108" extrusionOk="0">
                  <a:moveTo>
                    <a:pt x="75" y="1"/>
                  </a:moveTo>
                  <a:cubicBezTo>
                    <a:pt x="23" y="1"/>
                    <a:pt x="0" y="61"/>
                    <a:pt x="38" y="91"/>
                  </a:cubicBezTo>
                  <a:cubicBezTo>
                    <a:pt x="49" y="102"/>
                    <a:pt x="64" y="108"/>
                    <a:pt x="78" y="108"/>
                  </a:cubicBezTo>
                  <a:cubicBezTo>
                    <a:pt x="92" y="108"/>
                    <a:pt x="105" y="102"/>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1716;p24">
              <a:extLst>
                <a:ext uri="{FF2B5EF4-FFF2-40B4-BE49-F238E27FC236}">
                  <a16:creationId xmlns:a16="http://schemas.microsoft.com/office/drawing/2014/main" id="{189329FC-9899-DB6F-D983-BE6B697E89D7}"/>
                </a:ext>
              </a:extLst>
            </p:cNvPr>
            <p:cNvSpPr/>
            <p:nvPr/>
          </p:nvSpPr>
          <p:spPr>
            <a:xfrm rot="-2922755">
              <a:off x="8220907" y="2814461"/>
              <a:ext cx="17915" cy="13934"/>
            </a:xfrm>
            <a:custGeom>
              <a:avLst/>
              <a:gdLst/>
              <a:ahLst/>
              <a:cxnLst/>
              <a:rect l="l" t="t" r="r" b="b"/>
              <a:pathLst>
                <a:path w="144" h="112" extrusionOk="0">
                  <a:moveTo>
                    <a:pt x="68" y="1"/>
                  </a:moveTo>
                  <a:cubicBezTo>
                    <a:pt x="23" y="1"/>
                    <a:pt x="1" y="60"/>
                    <a:pt x="38" y="98"/>
                  </a:cubicBezTo>
                  <a:cubicBezTo>
                    <a:pt x="48" y="107"/>
                    <a:pt x="58" y="111"/>
                    <a:pt x="69" y="111"/>
                  </a:cubicBezTo>
                  <a:cubicBezTo>
                    <a:pt x="85" y="111"/>
                    <a:pt x="100" y="103"/>
                    <a:pt x="113" y="90"/>
                  </a:cubicBezTo>
                  <a:cubicBezTo>
                    <a:pt x="143" y="60"/>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1717;p24">
              <a:extLst>
                <a:ext uri="{FF2B5EF4-FFF2-40B4-BE49-F238E27FC236}">
                  <a16:creationId xmlns:a16="http://schemas.microsoft.com/office/drawing/2014/main" id="{C7018665-6F72-96D7-D0E8-3C5934B48D5D}"/>
                </a:ext>
              </a:extLst>
            </p:cNvPr>
            <p:cNvSpPr/>
            <p:nvPr/>
          </p:nvSpPr>
          <p:spPr>
            <a:xfrm rot="-2922755">
              <a:off x="8219566" y="2796203"/>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1718;p24">
              <a:extLst>
                <a:ext uri="{FF2B5EF4-FFF2-40B4-BE49-F238E27FC236}">
                  <a16:creationId xmlns:a16="http://schemas.microsoft.com/office/drawing/2014/main" id="{4F6BEC89-DD02-4C6F-6EB7-075CF81F3DB1}"/>
                </a:ext>
              </a:extLst>
            </p:cNvPr>
            <p:cNvSpPr/>
            <p:nvPr/>
          </p:nvSpPr>
          <p:spPr>
            <a:xfrm rot="-2922755">
              <a:off x="8217166" y="2777780"/>
              <a:ext cx="17791" cy="13561"/>
            </a:xfrm>
            <a:custGeom>
              <a:avLst/>
              <a:gdLst/>
              <a:ahLst/>
              <a:cxnLst/>
              <a:rect l="l" t="t" r="r" b="b"/>
              <a:pathLst>
                <a:path w="143" h="109" extrusionOk="0">
                  <a:moveTo>
                    <a:pt x="75" y="0"/>
                  </a:moveTo>
                  <a:cubicBezTo>
                    <a:pt x="22" y="0"/>
                    <a:pt x="0" y="60"/>
                    <a:pt x="37" y="98"/>
                  </a:cubicBezTo>
                  <a:cubicBezTo>
                    <a:pt x="48" y="105"/>
                    <a:pt x="59" y="108"/>
                    <a:pt x="71" y="108"/>
                  </a:cubicBezTo>
                  <a:cubicBezTo>
                    <a:pt x="85" y="108"/>
                    <a:pt x="100" y="103"/>
                    <a:pt x="112" y="90"/>
                  </a:cubicBezTo>
                  <a:cubicBezTo>
                    <a:pt x="142"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1719;p24">
              <a:extLst>
                <a:ext uri="{FF2B5EF4-FFF2-40B4-BE49-F238E27FC236}">
                  <a16:creationId xmlns:a16="http://schemas.microsoft.com/office/drawing/2014/main" id="{F91C5435-B4CF-124F-3BD1-51367B3E118A}"/>
                </a:ext>
              </a:extLst>
            </p:cNvPr>
            <p:cNvSpPr/>
            <p:nvPr/>
          </p:nvSpPr>
          <p:spPr>
            <a:xfrm rot="-2922755">
              <a:off x="8215493" y="27586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1720;p24">
              <a:extLst>
                <a:ext uri="{FF2B5EF4-FFF2-40B4-BE49-F238E27FC236}">
                  <a16:creationId xmlns:a16="http://schemas.microsoft.com/office/drawing/2014/main" id="{C51A11CA-9BC6-F204-4E3A-15CE47375FE7}"/>
                </a:ext>
              </a:extLst>
            </p:cNvPr>
            <p:cNvSpPr/>
            <p:nvPr/>
          </p:nvSpPr>
          <p:spPr>
            <a:xfrm rot="-2922755">
              <a:off x="8213268" y="274077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1721;p24">
              <a:extLst>
                <a:ext uri="{FF2B5EF4-FFF2-40B4-BE49-F238E27FC236}">
                  <a16:creationId xmlns:a16="http://schemas.microsoft.com/office/drawing/2014/main" id="{852D40B6-3F42-7F9A-952E-E3CCB0A18FA5}"/>
                </a:ext>
              </a:extLst>
            </p:cNvPr>
            <p:cNvSpPr/>
            <p:nvPr/>
          </p:nvSpPr>
          <p:spPr>
            <a:xfrm rot="-2922755">
              <a:off x="8303816" y="2928047"/>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1722;p24">
              <a:extLst>
                <a:ext uri="{FF2B5EF4-FFF2-40B4-BE49-F238E27FC236}">
                  <a16:creationId xmlns:a16="http://schemas.microsoft.com/office/drawing/2014/main" id="{B5493781-2E8E-313C-E927-A5C019A6E17D}"/>
                </a:ext>
              </a:extLst>
            </p:cNvPr>
            <p:cNvSpPr/>
            <p:nvPr/>
          </p:nvSpPr>
          <p:spPr>
            <a:xfrm rot="-2922755">
              <a:off x="8277979" y="2731894"/>
              <a:ext cx="49266" cy="36950"/>
            </a:xfrm>
            <a:custGeom>
              <a:avLst/>
              <a:gdLst/>
              <a:ahLst/>
              <a:cxnLst/>
              <a:rect l="l" t="t" r="r" b="b"/>
              <a:pathLst>
                <a:path w="396" h="297" extrusionOk="0">
                  <a:moveTo>
                    <a:pt x="204" y="0"/>
                  </a:moveTo>
                  <a:cubicBezTo>
                    <a:pt x="201" y="0"/>
                    <a:pt x="198" y="0"/>
                    <a:pt x="195" y="1"/>
                  </a:cubicBezTo>
                  <a:cubicBezTo>
                    <a:pt x="60" y="1"/>
                    <a:pt x="1" y="165"/>
                    <a:pt x="98" y="255"/>
                  </a:cubicBezTo>
                  <a:cubicBezTo>
                    <a:pt x="126" y="283"/>
                    <a:pt x="162" y="296"/>
                    <a:pt x="198" y="296"/>
                  </a:cubicBezTo>
                  <a:cubicBezTo>
                    <a:pt x="239" y="296"/>
                    <a:pt x="280" y="279"/>
                    <a:pt x="308" y="248"/>
                  </a:cubicBezTo>
                  <a:cubicBezTo>
                    <a:pt x="395" y="153"/>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1723;p24">
              <a:extLst>
                <a:ext uri="{FF2B5EF4-FFF2-40B4-BE49-F238E27FC236}">
                  <a16:creationId xmlns:a16="http://schemas.microsoft.com/office/drawing/2014/main" id="{7FFC0D97-ABCF-7342-0A62-1A5D7F09ECD2}"/>
                </a:ext>
              </a:extLst>
            </p:cNvPr>
            <p:cNvSpPr/>
            <p:nvPr/>
          </p:nvSpPr>
          <p:spPr>
            <a:xfrm rot="-2922755">
              <a:off x="8311407" y="2921223"/>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1724;p24">
              <a:extLst>
                <a:ext uri="{FF2B5EF4-FFF2-40B4-BE49-F238E27FC236}">
                  <a16:creationId xmlns:a16="http://schemas.microsoft.com/office/drawing/2014/main" id="{4D85AC7A-6E26-8005-8D1B-D2A713A73A29}"/>
                </a:ext>
              </a:extLst>
            </p:cNvPr>
            <p:cNvSpPr/>
            <p:nvPr/>
          </p:nvSpPr>
          <p:spPr>
            <a:xfrm rot="-2922755">
              <a:off x="8310065" y="2906421"/>
              <a:ext cx="17791" cy="13810"/>
            </a:xfrm>
            <a:custGeom>
              <a:avLst/>
              <a:gdLst/>
              <a:ahLst/>
              <a:cxnLst/>
              <a:rect l="l" t="t" r="r" b="b"/>
              <a:pathLst>
                <a:path w="143" h="111" extrusionOk="0">
                  <a:moveTo>
                    <a:pt x="68" y="0"/>
                  </a:moveTo>
                  <a:cubicBezTo>
                    <a:pt x="23" y="8"/>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1725;p24">
              <a:extLst>
                <a:ext uri="{FF2B5EF4-FFF2-40B4-BE49-F238E27FC236}">
                  <a16:creationId xmlns:a16="http://schemas.microsoft.com/office/drawing/2014/main" id="{D1008186-149C-A89E-6F5B-17F28E8AC72E}"/>
                </a:ext>
              </a:extLst>
            </p:cNvPr>
            <p:cNvSpPr/>
            <p:nvPr/>
          </p:nvSpPr>
          <p:spPr>
            <a:xfrm rot="-2922755">
              <a:off x="8308922" y="2891938"/>
              <a:ext cx="17915" cy="13561"/>
            </a:xfrm>
            <a:custGeom>
              <a:avLst/>
              <a:gdLst/>
              <a:ahLst/>
              <a:cxnLst/>
              <a:rect l="l" t="t" r="r" b="b"/>
              <a:pathLst>
                <a:path w="144" h="109" extrusionOk="0">
                  <a:moveTo>
                    <a:pt x="68" y="1"/>
                  </a:moveTo>
                  <a:cubicBezTo>
                    <a:pt x="16" y="1"/>
                    <a:pt x="1" y="61"/>
                    <a:pt x="31" y="98"/>
                  </a:cubicBezTo>
                  <a:cubicBezTo>
                    <a:pt x="41" y="105"/>
                    <a:pt x="54" y="108"/>
                    <a:pt x="68" y="108"/>
                  </a:cubicBezTo>
                  <a:cubicBezTo>
                    <a:pt x="84" y="108"/>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1726;p24">
              <a:extLst>
                <a:ext uri="{FF2B5EF4-FFF2-40B4-BE49-F238E27FC236}">
                  <a16:creationId xmlns:a16="http://schemas.microsoft.com/office/drawing/2014/main" id="{2CC3C7A9-8ED6-CB0C-AB0E-A831C9C7350C}"/>
                </a:ext>
              </a:extLst>
            </p:cNvPr>
            <p:cNvSpPr/>
            <p:nvPr/>
          </p:nvSpPr>
          <p:spPr>
            <a:xfrm rot="-2922755">
              <a:off x="8307362" y="2878206"/>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1727;p24">
              <a:extLst>
                <a:ext uri="{FF2B5EF4-FFF2-40B4-BE49-F238E27FC236}">
                  <a16:creationId xmlns:a16="http://schemas.microsoft.com/office/drawing/2014/main" id="{F326D80E-E6CC-5CED-4B41-A896769A2E45}"/>
                </a:ext>
              </a:extLst>
            </p:cNvPr>
            <p:cNvSpPr/>
            <p:nvPr/>
          </p:nvSpPr>
          <p:spPr>
            <a:xfrm rot="-2922755">
              <a:off x="8305975" y="2863030"/>
              <a:ext cx="17791" cy="13934"/>
            </a:xfrm>
            <a:custGeom>
              <a:avLst/>
              <a:gdLst/>
              <a:ahLst/>
              <a:cxnLst/>
              <a:rect l="l" t="t" r="r" b="b"/>
              <a:pathLst>
                <a:path w="143" h="112" extrusionOk="0">
                  <a:moveTo>
                    <a:pt x="67" y="1"/>
                  </a:moveTo>
                  <a:cubicBezTo>
                    <a:pt x="23" y="8"/>
                    <a:pt x="0" y="60"/>
                    <a:pt x="30" y="98"/>
                  </a:cubicBezTo>
                  <a:cubicBezTo>
                    <a:pt x="39" y="107"/>
                    <a:pt x="52" y="111"/>
                    <a:pt x="64" y="111"/>
                  </a:cubicBezTo>
                  <a:cubicBezTo>
                    <a:pt x="81" y="111"/>
                    <a:pt x="99" y="103"/>
                    <a:pt x="112" y="90"/>
                  </a:cubicBezTo>
                  <a:cubicBezTo>
                    <a:pt x="142" y="60"/>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1728;p24">
              <a:extLst>
                <a:ext uri="{FF2B5EF4-FFF2-40B4-BE49-F238E27FC236}">
                  <a16:creationId xmlns:a16="http://schemas.microsoft.com/office/drawing/2014/main" id="{4D6EA2B5-A6DC-5A95-A6DB-E66CFC1177FD}"/>
                </a:ext>
              </a:extLst>
            </p:cNvPr>
            <p:cNvSpPr/>
            <p:nvPr/>
          </p:nvSpPr>
          <p:spPr>
            <a:xfrm rot="-2922755">
              <a:off x="8303981" y="2849113"/>
              <a:ext cx="18786" cy="13312"/>
            </a:xfrm>
            <a:custGeom>
              <a:avLst/>
              <a:gdLst/>
              <a:ahLst/>
              <a:cxnLst/>
              <a:rect l="l" t="t" r="r" b="b"/>
              <a:pathLst>
                <a:path w="151" h="107" extrusionOk="0">
                  <a:moveTo>
                    <a:pt x="76" y="0"/>
                  </a:moveTo>
                  <a:cubicBezTo>
                    <a:pt x="23" y="0"/>
                    <a:pt x="1" y="60"/>
                    <a:pt x="38" y="90"/>
                  </a:cubicBezTo>
                  <a:cubicBezTo>
                    <a:pt x="50" y="101"/>
                    <a:pt x="63" y="107"/>
                    <a:pt x="76" y="107"/>
                  </a:cubicBezTo>
                  <a:cubicBezTo>
                    <a:pt x="89" y="107"/>
                    <a:pt x="102" y="101"/>
                    <a:pt x="113" y="90"/>
                  </a:cubicBezTo>
                  <a:cubicBezTo>
                    <a:pt x="151"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1729;p24">
              <a:extLst>
                <a:ext uri="{FF2B5EF4-FFF2-40B4-BE49-F238E27FC236}">
                  <a16:creationId xmlns:a16="http://schemas.microsoft.com/office/drawing/2014/main" id="{70B8CFFC-C55C-44AA-79A3-3B119F5D9990}"/>
                </a:ext>
              </a:extLst>
            </p:cNvPr>
            <p:cNvSpPr/>
            <p:nvPr/>
          </p:nvSpPr>
          <p:spPr>
            <a:xfrm rot="-2922755">
              <a:off x="8303294" y="2834986"/>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8"/>
                    <a:pt x="71" y="108"/>
                  </a:cubicBezTo>
                  <a:cubicBezTo>
                    <a:pt x="86" y="108"/>
                    <a:pt x="101" y="102"/>
                    <a:pt x="113" y="91"/>
                  </a:cubicBezTo>
                  <a:cubicBezTo>
                    <a:pt x="141" y="55"/>
                    <a:pt x="12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1730;p24">
              <a:extLst>
                <a:ext uri="{FF2B5EF4-FFF2-40B4-BE49-F238E27FC236}">
                  <a16:creationId xmlns:a16="http://schemas.microsoft.com/office/drawing/2014/main" id="{BCDADDF0-38B8-51CC-BB7C-26044104DA32}"/>
                </a:ext>
              </a:extLst>
            </p:cNvPr>
            <p:cNvSpPr/>
            <p:nvPr/>
          </p:nvSpPr>
          <p:spPr>
            <a:xfrm rot="-2922755">
              <a:off x="8301081" y="2820184"/>
              <a:ext cx="18661" cy="13810"/>
            </a:xfrm>
            <a:custGeom>
              <a:avLst/>
              <a:gdLst/>
              <a:ahLst/>
              <a:cxnLst/>
              <a:rect l="l" t="t" r="r" b="b"/>
              <a:pathLst>
                <a:path w="150" h="111" extrusionOk="0">
                  <a:moveTo>
                    <a:pt x="75" y="0"/>
                  </a:moveTo>
                  <a:cubicBezTo>
                    <a:pt x="23" y="0"/>
                    <a:pt x="0" y="60"/>
                    <a:pt x="38" y="97"/>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1731;p24">
              <a:extLst>
                <a:ext uri="{FF2B5EF4-FFF2-40B4-BE49-F238E27FC236}">
                  <a16:creationId xmlns:a16="http://schemas.microsoft.com/office/drawing/2014/main" id="{EA50E002-717D-CF87-4D2B-FDFF4182C0BF}"/>
                </a:ext>
              </a:extLst>
            </p:cNvPr>
            <p:cNvSpPr/>
            <p:nvPr/>
          </p:nvSpPr>
          <p:spPr>
            <a:xfrm rot="-2922755">
              <a:off x="8300061" y="2806095"/>
              <a:ext cx="17791" cy="13436"/>
            </a:xfrm>
            <a:custGeom>
              <a:avLst/>
              <a:gdLst/>
              <a:ahLst/>
              <a:cxnLst/>
              <a:rect l="l" t="t" r="r" b="b"/>
              <a:pathLst>
                <a:path w="143" h="108" extrusionOk="0">
                  <a:moveTo>
                    <a:pt x="68" y="1"/>
                  </a:moveTo>
                  <a:cubicBezTo>
                    <a:pt x="23" y="1"/>
                    <a:pt x="1" y="61"/>
                    <a:pt x="30" y="91"/>
                  </a:cubicBezTo>
                  <a:cubicBezTo>
                    <a:pt x="42" y="102"/>
                    <a:pt x="57" y="107"/>
                    <a:pt x="72" y="107"/>
                  </a:cubicBezTo>
                  <a:cubicBezTo>
                    <a:pt x="87" y="107"/>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1732;p24">
              <a:extLst>
                <a:ext uri="{FF2B5EF4-FFF2-40B4-BE49-F238E27FC236}">
                  <a16:creationId xmlns:a16="http://schemas.microsoft.com/office/drawing/2014/main" id="{5EB38BCC-C2CB-9597-9CDD-D7B9741CA77F}"/>
                </a:ext>
              </a:extLst>
            </p:cNvPr>
            <p:cNvSpPr/>
            <p:nvPr/>
          </p:nvSpPr>
          <p:spPr>
            <a:xfrm rot="-2922755">
              <a:off x="8298400" y="2792016"/>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1733;p24">
              <a:extLst>
                <a:ext uri="{FF2B5EF4-FFF2-40B4-BE49-F238E27FC236}">
                  <a16:creationId xmlns:a16="http://schemas.microsoft.com/office/drawing/2014/main" id="{673E0F25-D8FD-8C64-5B3A-A03365FEBFE5}"/>
                </a:ext>
              </a:extLst>
            </p:cNvPr>
            <p:cNvSpPr/>
            <p:nvPr/>
          </p:nvSpPr>
          <p:spPr>
            <a:xfrm rot="-2922755">
              <a:off x="8296917" y="2777277"/>
              <a:ext cx="17791" cy="13561"/>
            </a:xfrm>
            <a:custGeom>
              <a:avLst/>
              <a:gdLst/>
              <a:ahLst/>
              <a:cxnLst/>
              <a:rect l="l" t="t" r="r" b="b"/>
              <a:pathLst>
                <a:path w="143" h="109" extrusionOk="0">
                  <a:moveTo>
                    <a:pt x="68" y="1"/>
                  </a:moveTo>
                  <a:cubicBezTo>
                    <a:pt x="23" y="1"/>
                    <a:pt x="1" y="60"/>
                    <a:pt x="38" y="98"/>
                  </a:cubicBezTo>
                  <a:cubicBezTo>
                    <a:pt x="45" y="105"/>
                    <a:pt x="56" y="108"/>
                    <a:pt x="69" y="108"/>
                  </a:cubicBezTo>
                  <a:cubicBezTo>
                    <a:pt x="84" y="108"/>
                    <a:pt x="101" y="103"/>
                    <a:pt x="113" y="90"/>
                  </a:cubicBezTo>
                  <a:cubicBezTo>
                    <a:pt x="143" y="60"/>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1734;p24">
              <a:extLst>
                <a:ext uri="{FF2B5EF4-FFF2-40B4-BE49-F238E27FC236}">
                  <a16:creationId xmlns:a16="http://schemas.microsoft.com/office/drawing/2014/main" id="{5E433B68-E771-A91D-1CCD-1DB2E4EDE637}"/>
                </a:ext>
              </a:extLst>
            </p:cNvPr>
            <p:cNvSpPr/>
            <p:nvPr/>
          </p:nvSpPr>
          <p:spPr>
            <a:xfrm rot="-2922755">
              <a:off x="8295145" y="2763203"/>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1735;p24">
              <a:extLst>
                <a:ext uri="{FF2B5EF4-FFF2-40B4-BE49-F238E27FC236}">
                  <a16:creationId xmlns:a16="http://schemas.microsoft.com/office/drawing/2014/main" id="{6B1CF4DA-E23D-8F48-9BA5-01BA3A976855}"/>
                </a:ext>
              </a:extLst>
            </p:cNvPr>
            <p:cNvSpPr/>
            <p:nvPr/>
          </p:nvSpPr>
          <p:spPr>
            <a:xfrm rot="-2922755">
              <a:off x="8368811" y="2899068"/>
              <a:ext cx="50137" cy="37572"/>
            </a:xfrm>
            <a:custGeom>
              <a:avLst/>
              <a:gdLst/>
              <a:ahLst/>
              <a:cxnLst/>
              <a:rect l="l" t="t" r="r" b="b"/>
              <a:pathLst>
                <a:path w="403" h="302" extrusionOk="0">
                  <a:moveTo>
                    <a:pt x="204" y="1"/>
                  </a:moveTo>
                  <a:cubicBezTo>
                    <a:pt x="201" y="1"/>
                    <a:pt x="198" y="1"/>
                    <a:pt x="195" y="1"/>
                  </a:cubicBezTo>
                  <a:cubicBezTo>
                    <a:pt x="60" y="8"/>
                    <a:pt x="0" y="166"/>
                    <a:pt x="97" y="263"/>
                  </a:cubicBezTo>
                  <a:cubicBezTo>
                    <a:pt x="126" y="288"/>
                    <a:pt x="164" y="301"/>
                    <a:pt x="201" y="301"/>
                  </a:cubicBezTo>
                  <a:cubicBezTo>
                    <a:pt x="241" y="301"/>
                    <a:pt x="280" y="286"/>
                    <a:pt x="307" y="255"/>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1736;p24">
              <a:extLst>
                <a:ext uri="{FF2B5EF4-FFF2-40B4-BE49-F238E27FC236}">
                  <a16:creationId xmlns:a16="http://schemas.microsoft.com/office/drawing/2014/main" id="{6E1ECFF5-6B36-BF4C-B52B-0836A46FA1D2}"/>
                </a:ext>
              </a:extLst>
            </p:cNvPr>
            <p:cNvSpPr/>
            <p:nvPr/>
          </p:nvSpPr>
          <p:spPr>
            <a:xfrm rot="-2922755">
              <a:off x="8354185" y="2758878"/>
              <a:ext cx="50137" cy="36950"/>
            </a:xfrm>
            <a:custGeom>
              <a:avLst/>
              <a:gdLst/>
              <a:ahLst/>
              <a:cxnLst/>
              <a:rect l="l" t="t" r="r" b="b"/>
              <a:pathLst>
                <a:path w="403" h="297" extrusionOk="0">
                  <a:moveTo>
                    <a:pt x="204" y="1"/>
                  </a:moveTo>
                  <a:cubicBezTo>
                    <a:pt x="201" y="1"/>
                    <a:pt x="198" y="1"/>
                    <a:pt x="195" y="1"/>
                  </a:cubicBezTo>
                  <a:cubicBezTo>
                    <a:pt x="68" y="1"/>
                    <a:pt x="0" y="166"/>
                    <a:pt x="97" y="255"/>
                  </a:cubicBezTo>
                  <a:cubicBezTo>
                    <a:pt x="129" y="284"/>
                    <a:pt x="166" y="297"/>
                    <a:pt x="202" y="297"/>
                  </a:cubicBezTo>
                  <a:cubicBezTo>
                    <a:pt x="242" y="297"/>
                    <a:pt x="283" y="280"/>
                    <a:pt x="315" y="248"/>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1737;p24">
              <a:extLst>
                <a:ext uri="{FF2B5EF4-FFF2-40B4-BE49-F238E27FC236}">
                  <a16:creationId xmlns:a16="http://schemas.microsoft.com/office/drawing/2014/main" id="{91A71945-50FD-9512-F6B4-AC67E0D29147}"/>
                </a:ext>
              </a:extLst>
            </p:cNvPr>
            <p:cNvSpPr/>
            <p:nvPr/>
          </p:nvSpPr>
          <p:spPr>
            <a:xfrm rot="-2922755">
              <a:off x="8383124" y="289743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1738;p24">
              <a:extLst>
                <a:ext uri="{FF2B5EF4-FFF2-40B4-BE49-F238E27FC236}">
                  <a16:creationId xmlns:a16="http://schemas.microsoft.com/office/drawing/2014/main" id="{D6F63EFD-8C49-8067-FA62-96F90189CA97}"/>
                </a:ext>
              </a:extLst>
            </p:cNvPr>
            <p:cNvSpPr/>
            <p:nvPr/>
          </p:nvSpPr>
          <p:spPr>
            <a:xfrm rot="-2922755">
              <a:off x="8382588" y="2887232"/>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1739;p24">
              <a:extLst>
                <a:ext uri="{FF2B5EF4-FFF2-40B4-BE49-F238E27FC236}">
                  <a16:creationId xmlns:a16="http://schemas.microsoft.com/office/drawing/2014/main" id="{7BA3EBE6-06FE-1724-690A-9AC7B52AF83C}"/>
                </a:ext>
              </a:extLst>
            </p:cNvPr>
            <p:cNvSpPr/>
            <p:nvPr/>
          </p:nvSpPr>
          <p:spPr>
            <a:xfrm rot="-2922755">
              <a:off x="8380709" y="2876255"/>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1740;p24">
              <a:extLst>
                <a:ext uri="{FF2B5EF4-FFF2-40B4-BE49-F238E27FC236}">
                  <a16:creationId xmlns:a16="http://schemas.microsoft.com/office/drawing/2014/main" id="{8DBCC9EB-508F-1F35-410D-B1F164DD795F}"/>
                </a:ext>
              </a:extLst>
            </p:cNvPr>
            <p:cNvSpPr/>
            <p:nvPr/>
          </p:nvSpPr>
          <p:spPr>
            <a:xfrm rot="-2922755">
              <a:off x="8380102" y="28661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1741;p24">
              <a:extLst>
                <a:ext uri="{FF2B5EF4-FFF2-40B4-BE49-F238E27FC236}">
                  <a16:creationId xmlns:a16="http://schemas.microsoft.com/office/drawing/2014/main" id="{8188E3F4-3E3E-65BE-BB51-A341EF011E69}"/>
                </a:ext>
              </a:extLst>
            </p:cNvPr>
            <p:cNvSpPr/>
            <p:nvPr/>
          </p:nvSpPr>
          <p:spPr>
            <a:xfrm rot="-2922755">
              <a:off x="8378545" y="2855997"/>
              <a:ext cx="18786" cy="13934"/>
            </a:xfrm>
            <a:custGeom>
              <a:avLst/>
              <a:gdLst/>
              <a:ahLst/>
              <a:cxnLst/>
              <a:rect l="l" t="t" r="r" b="b"/>
              <a:pathLst>
                <a:path w="151" h="112" extrusionOk="0">
                  <a:moveTo>
                    <a:pt x="76" y="1"/>
                  </a:moveTo>
                  <a:cubicBezTo>
                    <a:pt x="23" y="1"/>
                    <a:pt x="1" y="61"/>
                    <a:pt x="38" y="98"/>
                  </a:cubicBezTo>
                  <a:cubicBezTo>
                    <a:pt x="48" y="108"/>
                    <a:pt x="60" y="112"/>
                    <a:pt x="72" y="112"/>
                  </a:cubicBezTo>
                  <a:cubicBezTo>
                    <a:pt x="88" y="112"/>
                    <a:pt x="104"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1742;p24">
              <a:extLst>
                <a:ext uri="{FF2B5EF4-FFF2-40B4-BE49-F238E27FC236}">
                  <a16:creationId xmlns:a16="http://schemas.microsoft.com/office/drawing/2014/main" id="{BFE92242-B9DC-C7D2-634A-CB76DC33E7EA}"/>
                </a:ext>
              </a:extLst>
            </p:cNvPr>
            <p:cNvSpPr/>
            <p:nvPr/>
          </p:nvSpPr>
          <p:spPr>
            <a:xfrm rot="-2922755">
              <a:off x="8377891" y="2845900"/>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1743;p24">
              <a:extLst>
                <a:ext uri="{FF2B5EF4-FFF2-40B4-BE49-F238E27FC236}">
                  <a16:creationId xmlns:a16="http://schemas.microsoft.com/office/drawing/2014/main" id="{6D750EAA-1136-4D31-3413-0EF6D1BB6203}"/>
                </a:ext>
              </a:extLst>
            </p:cNvPr>
            <p:cNvSpPr/>
            <p:nvPr/>
          </p:nvSpPr>
          <p:spPr>
            <a:xfrm rot="-2922755">
              <a:off x="8377254" y="2835468"/>
              <a:ext cx="17791" cy="13436"/>
            </a:xfrm>
            <a:custGeom>
              <a:avLst/>
              <a:gdLst/>
              <a:ahLst/>
              <a:cxnLst/>
              <a:rect l="l" t="t" r="r" b="b"/>
              <a:pathLst>
                <a:path w="143" h="108" extrusionOk="0">
                  <a:moveTo>
                    <a:pt x="68" y="0"/>
                  </a:moveTo>
                  <a:cubicBezTo>
                    <a:pt x="16" y="0"/>
                    <a:pt x="1" y="60"/>
                    <a:pt x="31" y="97"/>
                  </a:cubicBezTo>
                  <a:cubicBezTo>
                    <a:pt x="41" y="104"/>
                    <a:pt x="54" y="108"/>
                    <a:pt x="67" y="108"/>
                  </a:cubicBezTo>
                  <a:cubicBezTo>
                    <a:pt x="84" y="108"/>
                    <a:pt x="100"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1744;p24">
              <a:extLst>
                <a:ext uri="{FF2B5EF4-FFF2-40B4-BE49-F238E27FC236}">
                  <a16:creationId xmlns:a16="http://schemas.microsoft.com/office/drawing/2014/main" id="{017A44EC-42DB-3568-4106-F374FFF82E92}"/>
                </a:ext>
              </a:extLst>
            </p:cNvPr>
            <p:cNvSpPr/>
            <p:nvPr/>
          </p:nvSpPr>
          <p:spPr>
            <a:xfrm rot="-2922755">
              <a:off x="8375846" y="2825656"/>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1745;p24">
              <a:extLst>
                <a:ext uri="{FF2B5EF4-FFF2-40B4-BE49-F238E27FC236}">
                  <a16:creationId xmlns:a16="http://schemas.microsoft.com/office/drawing/2014/main" id="{8D194D29-ED72-85B8-64A5-4CE83E7FC673}"/>
                </a:ext>
              </a:extLst>
            </p:cNvPr>
            <p:cNvSpPr/>
            <p:nvPr/>
          </p:nvSpPr>
          <p:spPr>
            <a:xfrm rot="-2922755">
              <a:off x="8375162" y="2815121"/>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1746;p24">
              <a:extLst>
                <a:ext uri="{FF2B5EF4-FFF2-40B4-BE49-F238E27FC236}">
                  <a16:creationId xmlns:a16="http://schemas.microsoft.com/office/drawing/2014/main" id="{87D922B9-2F3B-5E84-EC27-162A76392BC1}"/>
                </a:ext>
              </a:extLst>
            </p:cNvPr>
            <p:cNvSpPr/>
            <p:nvPr/>
          </p:nvSpPr>
          <p:spPr>
            <a:xfrm rot="-2922755">
              <a:off x="8373820" y="28049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1747;p24">
              <a:extLst>
                <a:ext uri="{FF2B5EF4-FFF2-40B4-BE49-F238E27FC236}">
                  <a16:creationId xmlns:a16="http://schemas.microsoft.com/office/drawing/2014/main" id="{CECC963C-4751-BD48-00FA-F8077C7E29EE}"/>
                </a:ext>
              </a:extLst>
            </p:cNvPr>
            <p:cNvSpPr/>
            <p:nvPr/>
          </p:nvSpPr>
          <p:spPr>
            <a:xfrm rot="-2922755">
              <a:off x="8373284" y="2794722"/>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1748;p24">
              <a:extLst>
                <a:ext uri="{FF2B5EF4-FFF2-40B4-BE49-F238E27FC236}">
                  <a16:creationId xmlns:a16="http://schemas.microsoft.com/office/drawing/2014/main" id="{B1E11F3E-D442-BC57-B1B9-2E85847E070F}"/>
                </a:ext>
              </a:extLst>
            </p:cNvPr>
            <p:cNvSpPr/>
            <p:nvPr/>
          </p:nvSpPr>
          <p:spPr>
            <a:xfrm rot="-2922755">
              <a:off x="8371452" y="2783849"/>
              <a:ext cx="18786" cy="14307"/>
            </a:xfrm>
            <a:custGeom>
              <a:avLst/>
              <a:gdLst/>
              <a:ahLst/>
              <a:cxnLst/>
              <a:rect l="l" t="t" r="r" b="b"/>
              <a:pathLst>
                <a:path w="151" h="115" extrusionOk="0">
                  <a:moveTo>
                    <a:pt x="75" y="0"/>
                  </a:moveTo>
                  <a:cubicBezTo>
                    <a:pt x="23" y="8"/>
                    <a:pt x="1" y="67"/>
                    <a:pt x="38" y="97"/>
                  </a:cubicBezTo>
                  <a:cubicBezTo>
                    <a:pt x="49" y="109"/>
                    <a:pt x="62" y="114"/>
                    <a:pt x="75" y="114"/>
                  </a:cubicBezTo>
                  <a:cubicBezTo>
                    <a:pt x="89" y="114"/>
                    <a:pt x="102"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1749;p24">
              <a:extLst>
                <a:ext uri="{FF2B5EF4-FFF2-40B4-BE49-F238E27FC236}">
                  <a16:creationId xmlns:a16="http://schemas.microsoft.com/office/drawing/2014/main" id="{80A70BCB-8BC5-2B16-0BAF-A2E4DE68B350}"/>
                </a:ext>
              </a:extLst>
            </p:cNvPr>
            <p:cNvSpPr/>
            <p:nvPr/>
          </p:nvSpPr>
          <p:spPr>
            <a:xfrm rot="-2922755">
              <a:off x="8441976" y="2869585"/>
              <a:ext cx="37323" cy="37448"/>
            </a:xfrm>
            <a:custGeom>
              <a:avLst/>
              <a:gdLst/>
              <a:ahLst/>
              <a:cxnLst/>
              <a:rect l="l" t="t" r="r" b="b"/>
              <a:pathLst>
                <a:path w="300" h="301" extrusionOk="0">
                  <a:moveTo>
                    <a:pt x="150" y="1"/>
                  </a:moveTo>
                  <a:cubicBezTo>
                    <a:pt x="67" y="1"/>
                    <a:pt x="0" y="68"/>
                    <a:pt x="0" y="151"/>
                  </a:cubicBezTo>
                  <a:cubicBezTo>
                    <a:pt x="0" y="233"/>
                    <a:pt x="67" y="300"/>
                    <a:pt x="150" y="300"/>
                  </a:cubicBezTo>
                  <a:cubicBezTo>
                    <a:pt x="232" y="300"/>
                    <a:pt x="299" y="233"/>
                    <a:pt x="299" y="151"/>
                  </a:cubicBezTo>
                  <a:cubicBezTo>
                    <a:pt x="299"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1750;p24">
              <a:extLst>
                <a:ext uri="{FF2B5EF4-FFF2-40B4-BE49-F238E27FC236}">
                  <a16:creationId xmlns:a16="http://schemas.microsoft.com/office/drawing/2014/main" id="{87E24C35-EE4F-23DB-0609-B1E69BACF175}"/>
                </a:ext>
              </a:extLst>
            </p:cNvPr>
            <p:cNvSpPr/>
            <p:nvPr/>
          </p:nvSpPr>
          <p:spPr>
            <a:xfrm rot="-2922755">
              <a:off x="8427527" y="2784846"/>
              <a:ext cx="49142" cy="37448"/>
            </a:xfrm>
            <a:custGeom>
              <a:avLst/>
              <a:gdLst/>
              <a:ahLst/>
              <a:cxnLst/>
              <a:rect l="l" t="t" r="r" b="b"/>
              <a:pathLst>
                <a:path w="395" h="301" extrusionOk="0">
                  <a:moveTo>
                    <a:pt x="203" y="0"/>
                  </a:moveTo>
                  <a:cubicBezTo>
                    <a:pt x="200" y="0"/>
                    <a:pt x="198" y="0"/>
                    <a:pt x="195" y="0"/>
                  </a:cubicBezTo>
                  <a:cubicBezTo>
                    <a:pt x="60" y="8"/>
                    <a:pt x="0" y="173"/>
                    <a:pt x="98" y="262"/>
                  </a:cubicBezTo>
                  <a:cubicBezTo>
                    <a:pt x="126" y="288"/>
                    <a:pt x="164" y="301"/>
                    <a:pt x="201" y="301"/>
                  </a:cubicBezTo>
                  <a:cubicBezTo>
                    <a:pt x="241" y="301"/>
                    <a:pt x="280" y="286"/>
                    <a:pt x="307" y="255"/>
                  </a:cubicBezTo>
                  <a:cubicBezTo>
                    <a:pt x="395" y="160"/>
                    <a:pt x="325"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1751;p24">
              <a:extLst>
                <a:ext uri="{FF2B5EF4-FFF2-40B4-BE49-F238E27FC236}">
                  <a16:creationId xmlns:a16="http://schemas.microsoft.com/office/drawing/2014/main" id="{7E60AC49-65B1-7926-288E-3021A1D9E62A}"/>
                </a:ext>
              </a:extLst>
            </p:cNvPr>
            <p:cNvSpPr/>
            <p:nvPr/>
          </p:nvSpPr>
          <p:spPr>
            <a:xfrm rot="-2922755">
              <a:off x="8450957" y="2872808"/>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1752;p24">
              <a:extLst>
                <a:ext uri="{FF2B5EF4-FFF2-40B4-BE49-F238E27FC236}">
                  <a16:creationId xmlns:a16="http://schemas.microsoft.com/office/drawing/2014/main" id="{34EB8966-D0E9-C5E8-A4BA-ECA2C14174F9}"/>
                </a:ext>
              </a:extLst>
            </p:cNvPr>
            <p:cNvSpPr/>
            <p:nvPr/>
          </p:nvSpPr>
          <p:spPr>
            <a:xfrm rot="-2922755">
              <a:off x="8449812" y="2866639"/>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1753;p24">
              <a:extLst>
                <a:ext uri="{FF2B5EF4-FFF2-40B4-BE49-F238E27FC236}">
                  <a16:creationId xmlns:a16="http://schemas.microsoft.com/office/drawing/2014/main" id="{F98881AC-B9EA-4C89-DB58-5FECFB373037}"/>
                </a:ext>
              </a:extLst>
            </p:cNvPr>
            <p:cNvSpPr/>
            <p:nvPr/>
          </p:nvSpPr>
          <p:spPr>
            <a:xfrm rot="-2922755">
              <a:off x="8449586" y="2860324"/>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1754;p24">
              <a:extLst>
                <a:ext uri="{FF2B5EF4-FFF2-40B4-BE49-F238E27FC236}">
                  <a16:creationId xmlns:a16="http://schemas.microsoft.com/office/drawing/2014/main" id="{19F1D0D1-97AC-7899-3F90-93FB2CB34A20}"/>
                </a:ext>
              </a:extLst>
            </p:cNvPr>
            <p:cNvSpPr/>
            <p:nvPr/>
          </p:nvSpPr>
          <p:spPr>
            <a:xfrm rot="-2922755">
              <a:off x="8448420" y="2854108"/>
              <a:ext cx="18786" cy="13934"/>
            </a:xfrm>
            <a:custGeom>
              <a:avLst/>
              <a:gdLst/>
              <a:ahLst/>
              <a:cxnLst/>
              <a:rect l="l" t="t" r="r" b="b"/>
              <a:pathLst>
                <a:path w="151" h="112" extrusionOk="0">
                  <a:moveTo>
                    <a:pt x="75" y="1"/>
                  </a:moveTo>
                  <a:cubicBezTo>
                    <a:pt x="23" y="8"/>
                    <a:pt x="1" y="60"/>
                    <a:pt x="38" y="98"/>
                  </a:cubicBezTo>
                  <a:cubicBezTo>
                    <a:pt x="47" y="107"/>
                    <a:pt x="59" y="111"/>
                    <a:pt x="71" y="111"/>
                  </a:cubicBezTo>
                  <a:cubicBezTo>
                    <a:pt x="88" y="111"/>
                    <a:pt x="104"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1755;p24">
              <a:extLst>
                <a:ext uri="{FF2B5EF4-FFF2-40B4-BE49-F238E27FC236}">
                  <a16:creationId xmlns:a16="http://schemas.microsoft.com/office/drawing/2014/main" id="{04394C5F-3313-0308-D2A6-BDF197838229}"/>
                </a:ext>
              </a:extLst>
            </p:cNvPr>
            <p:cNvSpPr/>
            <p:nvPr/>
          </p:nvSpPr>
          <p:spPr>
            <a:xfrm rot="-2922755">
              <a:off x="8448391" y="2847829"/>
              <a:ext cx="17791" cy="14307"/>
            </a:xfrm>
            <a:custGeom>
              <a:avLst/>
              <a:gdLst/>
              <a:ahLst/>
              <a:cxnLst/>
              <a:rect l="l" t="t" r="r" b="b"/>
              <a:pathLst>
                <a:path w="143" h="115" extrusionOk="0">
                  <a:moveTo>
                    <a:pt x="67" y="0"/>
                  </a:moveTo>
                  <a:cubicBezTo>
                    <a:pt x="22" y="8"/>
                    <a:pt x="0" y="67"/>
                    <a:pt x="37" y="97"/>
                  </a:cubicBezTo>
                  <a:cubicBezTo>
                    <a:pt x="49" y="109"/>
                    <a:pt x="62" y="114"/>
                    <a:pt x="75" y="114"/>
                  </a:cubicBezTo>
                  <a:cubicBezTo>
                    <a:pt x="88" y="114"/>
                    <a:pt x="101" y="109"/>
                    <a:pt x="112" y="97"/>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1756;p24">
              <a:extLst>
                <a:ext uri="{FF2B5EF4-FFF2-40B4-BE49-F238E27FC236}">
                  <a16:creationId xmlns:a16="http://schemas.microsoft.com/office/drawing/2014/main" id="{41714359-9A1B-E36F-C1D4-3A641B435EED}"/>
                </a:ext>
              </a:extLst>
            </p:cNvPr>
            <p:cNvSpPr/>
            <p:nvPr/>
          </p:nvSpPr>
          <p:spPr>
            <a:xfrm rot="-2922755">
              <a:off x="8448245" y="284206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1757;p24">
              <a:extLst>
                <a:ext uri="{FF2B5EF4-FFF2-40B4-BE49-F238E27FC236}">
                  <a16:creationId xmlns:a16="http://schemas.microsoft.com/office/drawing/2014/main" id="{4669EB90-DA1B-F75F-5FA9-ADEA64F8E445}"/>
                </a:ext>
              </a:extLst>
            </p:cNvPr>
            <p:cNvSpPr/>
            <p:nvPr/>
          </p:nvSpPr>
          <p:spPr>
            <a:xfrm rot="-2922755">
              <a:off x="8447207" y="2836131"/>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1758;p24">
              <a:extLst>
                <a:ext uri="{FF2B5EF4-FFF2-40B4-BE49-F238E27FC236}">
                  <a16:creationId xmlns:a16="http://schemas.microsoft.com/office/drawing/2014/main" id="{FB1BF58D-A0E7-A51A-E592-C8E0D891CFEA}"/>
                </a:ext>
              </a:extLst>
            </p:cNvPr>
            <p:cNvSpPr/>
            <p:nvPr/>
          </p:nvSpPr>
          <p:spPr>
            <a:xfrm rot="-2922755">
              <a:off x="8446717" y="2829609"/>
              <a:ext cx="17915" cy="13312"/>
            </a:xfrm>
            <a:custGeom>
              <a:avLst/>
              <a:gdLst/>
              <a:ahLst/>
              <a:cxnLst/>
              <a:rect l="l" t="t" r="r" b="b"/>
              <a:pathLst>
                <a:path w="144" h="107" extrusionOk="0">
                  <a:moveTo>
                    <a:pt x="68" y="0"/>
                  </a:moveTo>
                  <a:cubicBezTo>
                    <a:pt x="16"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1759;p24">
              <a:extLst>
                <a:ext uri="{FF2B5EF4-FFF2-40B4-BE49-F238E27FC236}">
                  <a16:creationId xmlns:a16="http://schemas.microsoft.com/office/drawing/2014/main" id="{5BB998B5-367F-3142-6AC6-8DB904841C23}"/>
                </a:ext>
              </a:extLst>
            </p:cNvPr>
            <p:cNvSpPr/>
            <p:nvPr/>
          </p:nvSpPr>
          <p:spPr>
            <a:xfrm rot="-2922755">
              <a:off x="8445742" y="2823689"/>
              <a:ext cx="17791" cy="13561"/>
            </a:xfrm>
            <a:custGeom>
              <a:avLst/>
              <a:gdLst/>
              <a:ahLst/>
              <a:cxnLst/>
              <a:rect l="l" t="t" r="r" b="b"/>
              <a:pathLst>
                <a:path w="143" h="109" extrusionOk="0">
                  <a:moveTo>
                    <a:pt x="76" y="1"/>
                  </a:moveTo>
                  <a:cubicBezTo>
                    <a:pt x="23" y="1"/>
                    <a:pt x="1" y="61"/>
                    <a:pt x="38" y="98"/>
                  </a:cubicBezTo>
                  <a:cubicBezTo>
                    <a:pt x="48" y="105"/>
                    <a:pt x="60" y="109"/>
                    <a:pt x="72" y="109"/>
                  </a:cubicBezTo>
                  <a:cubicBezTo>
                    <a:pt x="86" y="109"/>
                    <a:pt x="101" y="103"/>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1760;p24">
              <a:extLst>
                <a:ext uri="{FF2B5EF4-FFF2-40B4-BE49-F238E27FC236}">
                  <a16:creationId xmlns:a16="http://schemas.microsoft.com/office/drawing/2014/main" id="{303A5C72-82BE-D90F-B02B-A850C8913C90}"/>
                </a:ext>
              </a:extLst>
            </p:cNvPr>
            <p:cNvSpPr/>
            <p:nvPr/>
          </p:nvSpPr>
          <p:spPr>
            <a:xfrm rot="-2922755">
              <a:off x="8445403" y="2817099"/>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2" y="90"/>
                  </a:cubicBezTo>
                  <a:cubicBezTo>
                    <a:pt x="142" y="60"/>
                    <a:pt x="112"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1761;p24">
              <a:extLst>
                <a:ext uri="{FF2B5EF4-FFF2-40B4-BE49-F238E27FC236}">
                  <a16:creationId xmlns:a16="http://schemas.microsoft.com/office/drawing/2014/main" id="{06C8FEE6-CC41-CBD5-3155-AA4C3B6CE174}"/>
                </a:ext>
              </a:extLst>
            </p:cNvPr>
            <p:cNvSpPr/>
            <p:nvPr/>
          </p:nvSpPr>
          <p:spPr>
            <a:xfrm rot="-2922755">
              <a:off x="8444500" y="2811215"/>
              <a:ext cx="17791" cy="13810"/>
            </a:xfrm>
            <a:custGeom>
              <a:avLst/>
              <a:gdLst/>
              <a:ahLst/>
              <a:cxnLst/>
              <a:rect l="l" t="t" r="r" b="b"/>
              <a:pathLst>
                <a:path w="143" h="111" extrusionOk="0">
                  <a:moveTo>
                    <a:pt x="67" y="0"/>
                  </a:moveTo>
                  <a:cubicBezTo>
                    <a:pt x="23" y="7"/>
                    <a:pt x="0" y="60"/>
                    <a:pt x="38"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1762;p24">
              <a:extLst>
                <a:ext uri="{FF2B5EF4-FFF2-40B4-BE49-F238E27FC236}">
                  <a16:creationId xmlns:a16="http://schemas.microsoft.com/office/drawing/2014/main" id="{74FA4EF0-425D-547F-F38B-4023B21CDF56}"/>
                </a:ext>
              </a:extLst>
            </p:cNvPr>
            <p:cNvSpPr/>
            <p:nvPr/>
          </p:nvSpPr>
          <p:spPr>
            <a:xfrm rot="-2922755">
              <a:off x="8444172" y="2804552"/>
              <a:ext cx="17791" cy="14307"/>
            </a:xfrm>
            <a:custGeom>
              <a:avLst/>
              <a:gdLst/>
              <a:ahLst/>
              <a:cxnLst/>
              <a:rect l="l" t="t" r="r" b="b"/>
              <a:pathLst>
                <a:path w="143" h="115" extrusionOk="0">
                  <a:moveTo>
                    <a:pt x="68" y="1"/>
                  </a:moveTo>
                  <a:cubicBezTo>
                    <a:pt x="23" y="8"/>
                    <a:pt x="1" y="68"/>
                    <a:pt x="30" y="98"/>
                  </a:cubicBezTo>
                  <a:cubicBezTo>
                    <a:pt x="42" y="109"/>
                    <a:pt x="57" y="115"/>
                    <a:pt x="72" y="115"/>
                  </a:cubicBezTo>
                  <a:cubicBezTo>
                    <a:pt x="87" y="115"/>
                    <a:pt x="102" y="109"/>
                    <a:pt x="113" y="98"/>
                  </a:cubicBezTo>
                  <a:cubicBezTo>
                    <a:pt x="143" y="60"/>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1763;p24">
              <a:extLst>
                <a:ext uri="{FF2B5EF4-FFF2-40B4-BE49-F238E27FC236}">
                  <a16:creationId xmlns:a16="http://schemas.microsoft.com/office/drawing/2014/main" id="{352D81EA-915F-B575-6FDE-9EE5526516A6}"/>
                </a:ext>
              </a:extLst>
            </p:cNvPr>
            <p:cNvSpPr/>
            <p:nvPr/>
          </p:nvSpPr>
          <p:spPr>
            <a:xfrm rot="-2922755">
              <a:off x="8500251" y="2838305"/>
              <a:ext cx="50386" cy="37821"/>
            </a:xfrm>
            <a:custGeom>
              <a:avLst/>
              <a:gdLst/>
              <a:ahLst/>
              <a:cxnLst/>
              <a:rect l="l" t="t" r="r" b="b"/>
              <a:pathLst>
                <a:path w="405" h="304" extrusionOk="0">
                  <a:moveTo>
                    <a:pt x="195" y="0"/>
                  </a:moveTo>
                  <a:cubicBezTo>
                    <a:pt x="60" y="8"/>
                    <a:pt x="0" y="173"/>
                    <a:pt x="97" y="262"/>
                  </a:cubicBezTo>
                  <a:cubicBezTo>
                    <a:pt x="125" y="291"/>
                    <a:pt x="162" y="304"/>
                    <a:pt x="198" y="304"/>
                  </a:cubicBezTo>
                  <a:cubicBezTo>
                    <a:pt x="239" y="304"/>
                    <a:pt x="279" y="287"/>
                    <a:pt x="307" y="255"/>
                  </a:cubicBezTo>
                  <a:cubicBezTo>
                    <a:pt x="404" y="158"/>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1764;p24">
              <a:extLst>
                <a:ext uri="{FF2B5EF4-FFF2-40B4-BE49-F238E27FC236}">
                  <a16:creationId xmlns:a16="http://schemas.microsoft.com/office/drawing/2014/main" id="{D82A98EB-8366-77FC-9572-B4598FF42807}"/>
                </a:ext>
              </a:extLst>
            </p:cNvPr>
            <p:cNvSpPr/>
            <p:nvPr/>
          </p:nvSpPr>
          <p:spPr>
            <a:xfrm rot="-2922755">
              <a:off x="8497770" y="2810452"/>
              <a:ext cx="49515" cy="37572"/>
            </a:xfrm>
            <a:custGeom>
              <a:avLst/>
              <a:gdLst/>
              <a:ahLst/>
              <a:cxnLst/>
              <a:rect l="l" t="t" r="r" b="b"/>
              <a:pathLst>
                <a:path w="398" h="302" extrusionOk="0">
                  <a:moveTo>
                    <a:pt x="195" y="1"/>
                  </a:moveTo>
                  <a:cubicBezTo>
                    <a:pt x="60" y="8"/>
                    <a:pt x="0" y="173"/>
                    <a:pt x="98" y="263"/>
                  </a:cubicBezTo>
                  <a:cubicBezTo>
                    <a:pt x="127" y="288"/>
                    <a:pt x="164" y="301"/>
                    <a:pt x="201" y="301"/>
                  </a:cubicBezTo>
                  <a:cubicBezTo>
                    <a:pt x="241" y="301"/>
                    <a:pt x="280" y="286"/>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1765;p24">
              <a:extLst>
                <a:ext uri="{FF2B5EF4-FFF2-40B4-BE49-F238E27FC236}">
                  <a16:creationId xmlns:a16="http://schemas.microsoft.com/office/drawing/2014/main" id="{607BDC2B-8A4A-0310-7FB0-2C9950CC1118}"/>
                </a:ext>
              </a:extLst>
            </p:cNvPr>
            <p:cNvSpPr/>
            <p:nvPr/>
          </p:nvSpPr>
          <p:spPr>
            <a:xfrm rot="-2922755">
              <a:off x="8515834" y="2847760"/>
              <a:ext cx="18786" cy="13561"/>
            </a:xfrm>
            <a:custGeom>
              <a:avLst/>
              <a:gdLst/>
              <a:ahLst/>
              <a:cxnLst/>
              <a:rect l="l" t="t" r="r" b="b"/>
              <a:pathLst>
                <a:path w="151" h="109" extrusionOk="0">
                  <a:moveTo>
                    <a:pt x="75" y="1"/>
                  </a:moveTo>
                  <a:cubicBezTo>
                    <a:pt x="23" y="1"/>
                    <a:pt x="0" y="61"/>
                    <a:pt x="38" y="98"/>
                  </a:cubicBezTo>
                  <a:cubicBezTo>
                    <a:pt x="48" y="105"/>
                    <a:pt x="59" y="109"/>
                    <a:pt x="71" y="109"/>
                  </a:cubicBezTo>
                  <a:cubicBezTo>
                    <a:pt x="86" y="109"/>
                    <a:pt x="100"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1766;p24">
              <a:extLst>
                <a:ext uri="{FF2B5EF4-FFF2-40B4-BE49-F238E27FC236}">
                  <a16:creationId xmlns:a16="http://schemas.microsoft.com/office/drawing/2014/main" id="{FA178C84-C3F9-A3A3-774E-12A0884E2436}"/>
                </a:ext>
              </a:extLst>
            </p:cNvPr>
            <p:cNvSpPr/>
            <p:nvPr/>
          </p:nvSpPr>
          <p:spPr>
            <a:xfrm rot="-2922755">
              <a:off x="8516113" y="284537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1767;p24">
              <a:extLst>
                <a:ext uri="{FF2B5EF4-FFF2-40B4-BE49-F238E27FC236}">
                  <a16:creationId xmlns:a16="http://schemas.microsoft.com/office/drawing/2014/main" id="{1C60C92F-F68B-037D-0512-4D6506C978B9}"/>
                </a:ext>
              </a:extLst>
            </p:cNvPr>
            <p:cNvSpPr/>
            <p:nvPr/>
          </p:nvSpPr>
          <p:spPr>
            <a:xfrm rot="-2922755">
              <a:off x="8515490" y="2843940"/>
              <a:ext cx="18786" cy="13312"/>
            </a:xfrm>
            <a:custGeom>
              <a:avLst/>
              <a:gdLst/>
              <a:ahLst/>
              <a:cxnLst/>
              <a:rect l="l" t="t" r="r" b="b"/>
              <a:pathLst>
                <a:path w="151" h="107"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1768;p24">
              <a:extLst>
                <a:ext uri="{FF2B5EF4-FFF2-40B4-BE49-F238E27FC236}">
                  <a16:creationId xmlns:a16="http://schemas.microsoft.com/office/drawing/2014/main" id="{90976580-64B4-A54B-9FAD-6130E6F359C1}"/>
                </a:ext>
              </a:extLst>
            </p:cNvPr>
            <p:cNvSpPr/>
            <p:nvPr/>
          </p:nvSpPr>
          <p:spPr>
            <a:xfrm rot="-2922755">
              <a:off x="8515582" y="2841638"/>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1769;p24">
              <a:extLst>
                <a:ext uri="{FF2B5EF4-FFF2-40B4-BE49-F238E27FC236}">
                  <a16:creationId xmlns:a16="http://schemas.microsoft.com/office/drawing/2014/main" id="{FC135810-F36D-9450-8BD2-49C088A05013}"/>
                </a:ext>
              </a:extLst>
            </p:cNvPr>
            <p:cNvSpPr/>
            <p:nvPr/>
          </p:nvSpPr>
          <p:spPr>
            <a:xfrm rot="-2922755">
              <a:off x="8515338" y="2840021"/>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8"/>
                    <a:pt x="75" y="108"/>
                  </a:cubicBezTo>
                  <a:cubicBezTo>
                    <a:pt x="88" y="108"/>
                    <a:pt x="101"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1770;p24">
              <a:extLst>
                <a:ext uri="{FF2B5EF4-FFF2-40B4-BE49-F238E27FC236}">
                  <a16:creationId xmlns:a16="http://schemas.microsoft.com/office/drawing/2014/main" id="{D89360DA-B8B6-1569-A6BF-1C03A3C99282}"/>
                </a:ext>
              </a:extLst>
            </p:cNvPr>
            <p:cNvSpPr/>
            <p:nvPr/>
          </p:nvSpPr>
          <p:spPr>
            <a:xfrm rot="-2922755">
              <a:off x="8515320" y="28376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2" y="91"/>
                  </a:cubicBezTo>
                  <a:cubicBezTo>
                    <a:pt x="142" y="53"/>
                    <a:pt x="112"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1771;p24">
              <a:extLst>
                <a:ext uri="{FF2B5EF4-FFF2-40B4-BE49-F238E27FC236}">
                  <a16:creationId xmlns:a16="http://schemas.microsoft.com/office/drawing/2014/main" id="{D0164D80-4AA8-0492-4A60-6567383E6F0B}"/>
                </a:ext>
              </a:extLst>
            </p:cNvPr>
            <p:cNvSpPr/>
            <p:nvPr/>
          </p:nvSpPr>
          <p:spPr>
            <a:xfrm rot="-2922755">
              <a:off x="8514463" y="2835277"/>
              <a:ext cx="18786" cy="13934"/>
            </a:xfrm>
            <a:custGeom>
              <a:avLst/>
              <a:gdLst/>
              <a:ahLst/>
              <a:cxnLst/>
              <a:rect l="l" t="t" r="r" b="b"/>
              <a:pathLst>
                <a:path w="151" h="112" extrusionOk="0">
                  <a:moveTo>
                    <a:pt x="76" y="1"/>
                  </a:moveTo>
                  <a:cubicBezTo>
                    <a:pt x="23" y="8"/>
                    <a:pt x="1" y="61"/>
                    <a:pt x="38" y="98"/>
                  </a:cubicBezTo>
                  <a:cubicBezTo>
                    <a:pt x="48" y="108"/>
                    <a:pt x="58" y="112"/>
                    <a:pt x="69" y="112"/>
                  </a:cubicBezTo>
                  <a:cubicBezTo>
                    <a:pt x="84" y="112"/>
                    <a:pt x="100" y="104"/>
                    <a:pt x="113" y="91"/>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1772;p24">
              <a:extLst>
                <a:ext uri="{FF2B5EF4-FFF2-40B4-BE49-F238E27FC236}">
                  <a16:creationId xmlns:a16="http://schemas.microsoft.com/office/drawing/2014/main" id="{705DF8DA-57FE-9C26-2CD2-70148D61C6C5}"/>
                </a:ext>
              </a:extLst>
            </p:cNvPr>
            <p:cNvSpPr/>
            <p:nvPr/>
          </p:nvSpPr>
          <p:spPr>
            <a:xfrm rot="-2922755">
              <a:off x="8514997" y="2833702"/>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1773;p24">
              <a:extLst>
                <a:ext uri="{FF2B5EF4-FFF2-40B4-BE49-F238E27FC236}">
                  <a16:creationId xmlns:a16="http://schemas.microsoft.com/office/drawing/2014/main" id="{F1EDA7D4-B336-EB14-3DFC-A3D1E160F221}"/>
                </a:ext>
              </a:extLst>
            </p:cNvPr>
            <p:cNvSpPr/>
            <p:nvPr/>
          </p:nvSpPr>
          <p:spPr>
            <a:xfrm rot="-2922755">
              <a:off x="8514176" y="2831431"/>
              <a:ext cx="18661" cy="13561"/>
            </a:xfrm>
            <a:custGeom>
              <a:avLst/>
              <a:gdLst/>
              <a:ahLst/>
              <a:cxnLst/>
              <a:rect l="l" t="t" r="r" b="b"/>
              <a:pathLst>
                <a:path w="150" h="109" extrusionOk="0">
                  <a:moveTo>
                    <a:pt x="75" y="0"/>
                  </a:moveTo>
                  <a:cubicBezTo>
                    <a:pt x="23" y="0"/>
                    <a:pt x="0" y="60"/>
                    <a:pt x="38" y="98"/>
                  </a:cubicBezTo>
                  <a:cubicBezTo>
                    <a:pt x="48" y="105"/>
                    <a:pt x="59" y="108"/>
                    <a:pt x="71" y="108"/>
                  </a:cubicBezTo>
                  <a:cubicBezTo>
                    <a:pt x="85" y="108"/>
                    <a:pt x="100"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1774;p24">
              <a:extLst>
                <a:ext uri="{FF2B5EF4-FFF2-40B4-BE49-F238E27FC236}">
                  <a16:creationId xmlns:a16="http://schemas.microsoft.com/office/drawing/2014/main" id="{22F6AADE-5D48-9C89-FFDD-8490B8A5F6D6}"/>
                </a:ext>
              </a:extLst>
            </p:cNvPr>
            <p:cNvSpPr/>
            <p:nvPr/>
          </p:nvSpPr>
          <p:spPr>
            <a:xfrm rot="-2922755">
              <a:off x="8514434" y="2828997"/>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1775;p24">
              <a:extLst>
                <a:ext uri="{FF2B5EF4-FFF2-40B4-BE49-F238E27FC236}">
                  <a16:creationId xmlns:a16="http://schemas.microsoft.com/office/drawing/2014/main" id="{1877BD24-17CF-FE4D-6B4A-4FFBD7546DC1}"/>
                </a:ext>
              </a:extLst>
            </p:cNvPr>
            <p:cNvSpPr/>
            <p:nvPr/>
          </p:nvSpPr>
          <p:spPr>
            <a:xfrm rot="-2922755">
              <a:off x="8513811" y="2827563"/>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9" y="107"/>
                    <a:pt x="102"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1776;p24">
              <a:extLst>
                <a:ext uri="{FF2B5EF4-FFF2-40B4-BE49-F238E27FC236}">
                  <a16:creationId xmlns:a16="http://schemas.microsoft.com/office/drawing/2014/main" id="{EC270AF4-ECAA-563C-7194-5CADDB6F2694}"/>
                </a:ext>
              </a:extLst>
            </p:cNvPr>
            <p:cNvSpPr/>
            <p:nvPr/>
          </p:nvSpPr>
          <p:spPr>
            <a:xfrm rot="-2922755">
              <a:off x="8513996" y="2825219"/>
              <a:ext cx="17791" cy="13810"/>
            </a:xfrm>
            <a:custGeom>
              <a:avLst/>
              <a:gdLst/>
              <a:ahLst/>
              <a:cxnLst/>
              <a:rect l="l" t="t" r="r" b="b"/>
              <a:pathLst>
                <a:path w="143" h="111" extrusionOk="0">
                  <a:moveTo>
                    <a:pt x="68" y="0"/>
                  </a:moveTo>
                  <a:cubicBezTo>
                    <a:pt x="23" y="0"/>
                    <a:pt x="1" y="60"/>
                    <a:pt x="31" y="97"/>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1777;p24">
              <a:extLst>
                <a:ext uri="{FF2B5EF4-FFF2-40B4-BE49-F238E27FC236}">
                  <a16:creationId xmlns:a16="http://schemas.microsoft.com/office/drawing/2014/main" id="{9E1AA27E-1049-DC9E-76CA-2AE85E8C9AD4}"/>
                </a:ext>
              </a:extLst>
            </p:cNvPr>
            <p:cNvSpPr/>
            <p:nvPr/>
          </p:nvSpPr>
          <p:spPr>
            <a:xfrm rot="-2922755">
              <a:off x="8564841" y="2808980"/>
              <a:ext cx="49142" cy="36950"/>
            </a:xfrm>
            <a:custGeom>
              <a:avLst/>
              <a:gdLst/>
              <a:ahLst/>
              <a:cxnLst/>
              <a:rect l="l" t="t" r="r" b="b"/>
              <a:pathLst>
                <a:path w="395" h="297" extrusionOk="0">
                  <a:moveTo>
                    <a:pt x="204" y="0"/>
                  </a:moveTo>
                  <a:cubicBezTo>
                    <a:pt x="201" y="0"/>
                    <a:pt x="198" y="0"/>
                    <a:pt x="195" y="1"/>
                  </a:cubicBezTo>
                  <a:cubicBezTo>
                    <a:pt x="60" y="1"/>
                    <a:pt x="0" y="165"/>
                    <a:pt x="97" y="255"/>
                  </a:cubicBezTo>
                  <a:cubicBezTo>
                    <a:pt x="125" y="283"/>
                    <a:pt x="162" y="296"/>
                    <a:pt x="198" y="296"/>
                  </a:cubicBezTo>
                  <a:cubicBezTo>
                    <a:pt x="239" y="296"/>
                    <a:pt x="279" y="279"/>
                    <a:pt x="307" y="248"/>
                  </a:cubicBezTo>
                  <a:cubicBezTo>
                    <a:pt x="395" y="152"/>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1778;p24">
              <a:extLst>
                <a:ext uri="{FF2B5EF4-FFF2-40B4-BE49-F238E27FC236}">
                  <a16:creationId xmlns:a16="http://schemas.microsoft.com/office/drawing/2014/main" id="{EF87C201-46FC-355C-856B-3E9D311BF198}"/>
                </a:ext>
              </a:extLst>
            </p:cNvPr>
            <p:cNvSpPr/>
            <p:nvPr/>
          </p:nvSpPr>
          <p:spPr>
            <a:xfrm rot="-2922755">
              <a:off x="8567198" y="2836709"/>
              <a:ext cx="50261" cy="37448"/>
            </a:xfrm>
            <a:custGeom>
              <a:avLst/>
              <a:gdLst/>
              <a:ahLst/>
              <a:cxnLst/>
              <a:rect l="l" t="t" r="r" b="b"/>
              <a:pathLst>
                <a:path w="404" h="301" extrusionOk="0">
                  <a:moveTo>
                    <a:pt x="205" y="1"/>
                  </a:moveTo>
                  <a:cubicBezTo>
                    <a:pt x="202" y="1"/>
                    <a:pt x="199" y="1"/>
                    <a:pt x="196" y="1"/>
                  </a:cubicBezTo>
                  <a:cubicBezTo>
                    <a:pt x="61" y="9"/>
                    <a:pt x="1" y="166"/>
                    <a:pt x="98" y="263"/>
                  </a:cubicBezTo>
                  <a:cubicBezTo>
                    <a:pt x="130" y="288"/>
                    <a:pt x="166" y="301"/>
                    <a:pt x="202" y="301"/>
                  </a:cubicBezTo>
                  <a:cubicBezTo>
                    <a:pt x="243" y="301"/>
                    <a:pt x="283" y="284"/>
                    <a:pt x="315" y="248"/>
                  </a:cubicBezTo>
                  <a:cubicBezTo>
                    <a:pt x="403" y="153"/>
                    <a:pt x="334"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1779;p24">
              <a:extLst>
                <a:ext uri="{FF2B5EF4-FFF2-40B4-BE49-F238E27FC236}">
                  <a16:creationId xmlns:a16="http://schemas.microsoft.com/office/drawing/2014/main" id="{F5953A65-D453-0535-1806-AF41ECC30142}"/>
                </a:ext>
              </a:extLst>
            </p:cNvPr>
            <p:cNvSpPr/>
            <p:nvPr/>
          </p:nvSpPr>
          <p:spPr>
            <a:xfrm rot="-2922755">
              <a:off x="8581046" y="2823576"/>
              <a:ext cx="17542" cy="13436"/>
            </a:xfrm>
            <a:custGeom>
              <a:avLst/>
              <a:gdLst/>
              <a:ahLst/>
              <a:cxnLst/>
              <a:rect l="l" t="t" r="r" b="b"/>
              <a:pathLst>
                <a:path w="141" h="108" extrusionOk="0">
                  <a:moveTo>
                    <a:pt x="77"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1780;p24">
              <a:extLst>
                <a:ext uri="{FF2B5EF4-FFF2-40B4-BE49-F238E27FC236}">
                  <a16:creationId xmlns:a16="http://schemas.microsoft.com/office/drawing/2014/main" id="{57FE284C-AD4A-3E0E-4CA7-99398B22162D}"/>
                </a:ext>
              </a:extLst>
            </p:cNvPr>
            <p:cNvSpPr/>
            <p:nvPr/>
          </p:nvSpPr>
          <p:spPr>
            <a:xfrm rot="-2922755">
              <a:off x="8580398" y="282514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1781;p24">
              <a:extLst>
                <a:ext uri="{FF2B5EF4-FFF2-40B4-BE49-F238E27FC236}">
                  <a16:creationId xmlns:a16="http://schemas.microsoft.com/office/drawing/2014/main" id="{7BF96749-8F02-9880-8725-68323466AB51}"/>
                </a:ext>
              </a:extLst>
            </p:cNvPr>
            <p:cNvSpPr/>
            <p:nvPr/>
          </p:nvSpPr>
          <p:spPr>
            <a:xfrm rot="-2922755">
              <a:off x="8581198" y="282749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1782;p24">
              <a:extLst>
                <a:ext uri="{FF2B5EF4-FFF2-40B4-BE49-F238E27FC236}">
                  <a16:creationId xmlns:a16="http://schemas.microsoft.com/office/drawing/2014/main" id="{8E3E3723-86AB-8D31-8579-44D38F7FC72F}"/>
                </a:ext>
              </a:extLst>
            </p:cNvPr>
            <p:cNvSpPr/>
            <p:nvPr/>
          </p:nvSpPr>
          <p:spPr>
            <a:xfrm rot="-2922755">
              <a:off x="8580847" y="2828975"/>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1783;p24">
              <a:extLst>
                <a:ext uri="{FF2B5EF4-FFF2-40B4-BE49-F238E27FC236}">
                  <a16:creationId xmlns:a16="http://schemas.microsoft.com/office/drawing/2014/main" id="{A06E19B5-4DCD-B795-67A0-0E1E47CB49B0}"/>
                </a:ext>
              </a:extLst>
            </p:cNvPr>
            <p:cNvSpPr/>
            <p:nvPr/>
          </p:nvSpPr>
          <p:spPr>
            <a:xfrm rot="-2922755">
              <a:off x="8581563" y="2831362"/>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1784;p24">
              <a:extLst>
                <a:ext uri="{FF2B5EF4-FFF2-40B4-BE49-F238E27FC236}">
                  <a16:creationId xmlns:a16="http://schemas.microsoft.com/office/drawing/2014/main" id="{1161C287-6827-5870-F306-5ED98D5008EE}"/>
                </a:ext>
              </a:extLst>
            </p:cNvPr>
            <p:cNvSpPr/>
            <p:nvPr/>
          </p:nvSpPr>
          <p:spPr>
            <a:xfrm rot="-2922755">
              <a:off x="8581560" y="2833736"/>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4" y="107"/>
                    <a:pt x="78" y="107"/>
                  </a:cubicBezTo>
                  <a:cubicBezTo>
                    <a:pt x="92" y="107"/>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1785;p24">
              <a:extLst>
                <a:ext uri="{FF2B5EF4-FFF2-40B4-BE49-F238E27FC236}">
                  <a16:creationId xmlns:a16="http://schemas.microsoft.com/office/drawing/2014/main" id="{470C6B12-C82B-A5CA-CB83-E3425021F4A3}"/>
                </a:ext>
              </a:extLst>
            </p:cNvPr>
            <p:cNvSpPr/>
            <p:nvPr/>
          </p:nvSpPr>
          <p:spPr>
            <a:xfrm rot="-2922755">
              <a:off x="8581944" y="2835290"/>
              <a:ext cx="17915" cy="13934"/>
            </a:xfrm>
            <a:custGeom>
              <a:avLst/>
              <a:gdLst/>
              <a:ahLst/>
              <a:cxnLst/>
              <a:rect l="l" t="t" r="r" b="b"/>
              <a:pathLst>
                <a:path w="144" h="112" extrusionOk="0">
                  <a:moveTo>
                    <a:pt x="68" y="0"/>
                  </a:moveTo>
                  <a:cubicBezTo>
                    <a:pt x="23" y="8"/>
                    <a:pt x="1" y="60"/>
                    <a:pt x="38" y="97"/>
                  </a:cubicBezTo>
                  <a:cubicBezTo>
                    <a:pt x="49" y="108"/>
                    <a:pt x="60" y="112"/>
                    <a:pt x="72" y="112"/>
                  </a:cubicBezTo>
                  <a:cubicBezTo>
                    <a:pt x="86" y="112"/>
                    <a:pt x="101" y="106"/>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1786;p24">
              <a:extLst>
                <a:ext uri="{FF2B5EF4-FFF2-40B4-BE49-F238E27FC236}">
                  <a16:creationId xmlns:a16="http://schemas.microsoft.com/office/drawing/2014/main" id="{34ABBE2B-C6B1-0C56-3026-06D4CE31A90B}"/>
                </a:ext>
              </a:extLst>
            </p:cNvPr>
            <p:cNvSpPr/>
            <p:nvPr/>
          </p:nvSpPr>
          <p:spPr>
            <a:xfrm rot="-2922755">
              <a:off x="8581883" y="2837634"/>
              <a:ext cx="18661" cy="13436"/>
            </a:xfrm>
            <a:custGeom>
              <a:avLst/>
              <a:gdLst/>
              <a:ahLst/>
              <a:cxnLst/>
              <a:rect l="l" t="t" r="r" b="b"/>
              <a:pathLst>
                <a:path w="150" h="108" extrusionOk="0">
                  <a:moveTo>
                    <a:pt x="75" y="0"/>
                  </a:moveTo>
                  <a:cubicBezTo>
                    <a:pt x="22" y="0"/>
                    <a:pt x="0" y="60"/>
                    <a:pt x="37" y="97"/>
                  </a:cubicBezTo>
                  <a:cubicBezTo>
                    <a:pt x="48" y="104"/>
                    <a:pt x="61" y="108"/>
                    <a:pt x="73" y="108"/>
                  </a:cubicBezTo>
                  <a:cubicBezTo>
                    <a:pt x="89" y="108"/>
                    <a:pt x="104" y="102"/>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1787;p24">
              <a:extLst>
                <a:ext uri="{FF2B5EF4-FFF2-40B4-BE49-F238E27FC236}">
                  <a16:creationId xmlns:a16="http://schemas.microsoft.com/office/drawing/2014/main" id="{E26FD10B-06B7-4882-9AEB-F85C7403A3C5}"/>
                </a:ext>
              </a:extLst>
            </p:cNvPr>
            <p:cNvSpPr/>
            <p:nvPr/>
          </p:nvSpPr>
          <p:spPr>
            <a:xfrm rot="-2922755">
              <a:off x="8582705" y="2839905"/>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1788;p24">
              <a:extLst>
                <a:ext uri="{FF2B5EF4-FFF2-40B4-BE49-F238E27FC236}">
                  <a16:creationId xmlns:a16="http://schemas.microsoft.com/office/drawing/2014/main" id="{1283A6E0-9119-22F0-5FD2-FA12BBF38F7D}"/>
                </a:ext>
              </a:extLst>
            </p:cNvPr>
            <p:cNvSpPr/>
            <p:nvPr/>
          </p:nvSpPr>
          <p:spPr>
            <a:xfrm rot="-2922755">
              <a:off x="8582077" y="2841523"/>
              <a:ext cx="18786" cy="13561"/>
            </a:xfrm>
            <a:custGeom>
              <a:avLst/>
              <a:gdLst/>
              <a:ahLst/>
              <a:cxnLst/>
              <a:rect l="l" t="t" r="r" b="b"/>
              <a:pathLst>
                <a:path w="151" h="109" extrusionOk="0">
                  <a:moveTo>
                    <a:pt x="75" y="1"/>
                  </a:moveTo>
                  <a:cubicBezTo>
                    <a:pt x="23" y="1"/>
                    <a:pt x="1" y="60"/>
                    <a:pt x="38" y="98"/>
                  </a:cubicBezTo>
                  <a:cubicBezTo>
                    <a:pt x="48" y="105"/>
                    <a:pt x="61" y="108"/>
                    <a:pt x="74" y="108"/>
                  </a:cubicBezTo>
                  <a:cubicBezTo>
                    <a:pt x="90" y="108"/>
                    <a:pt x="105"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1789;p24">
              <a:extLst>
                <a:ext uri="{FF2B5EF4-FFF2-40B4-BE49-F238E27FC236}">
                  <a16:creationId xmlns:a16="http://schemas.microsoft.com/office/drawing/2014/main" id="{555B0FE4-4F15-DD53-01C2-EFAFD4283726}"/>
                </a:ext>
              </a:extLst>
            </p:cNvPr>
            <p:cNvSpPr/>
            <p:nvPr/>
          </p:nvSpPr>
          <p:spPr>
            <a:xfrm rot="-2922755">
              <a:off x="8583028" y="2843804"/>
              <a:ext cx="17791" cy="13436"/>
            </a:xfrm>
            <a:custGeom>
              <a:avLst/>
              <a:gdLst/>
              <a:ahLst/>
              <a:cxnLst/>
              <a:rect l="l" t="t" r="r" b="b"/>
              <a:pathLst>
                <a:path w="143" h="108" extrusionOk="0">
                  <a:moveTo>
                    <a:pt x="67" y="1"/>
                  </a:moveTo>
                  <a:cubicBezTo>
                    <a:pt x="23" y="1"/>
                    <a:pt x="0" y="60"/>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1790;p24">
              <a:extLst>
                <a:ext uri="{FF2B5EF4-FFF2-40B4-BE49-F238E27FC236}">
                  <a16:creationId xmlns:a16="http://schemas.microsoft.com/office/drawing/2014/main" id="{2FC8DDA5-4432-1DC8-D77B-D8FE84B6D9F8}"/>
                </a:ext>
              </a:extLst>
            </p:cNvPr>
            <p:cNvSpPr/>
            <p:nvPr/>
          </p:nvSpPr>
          <p:spPr>
            <a:xfrm rot="-2922755">
              <a:off x="8582723" y="2845387"/>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1791;p24">
              <a:extLst>
                <a:ext uri="{FF2B5EF4-FFF2-40B4-BE49-F238E27FC236}">
                  <a16:creationId xmlns:a16="http://schemas.microsoft.com/office/drawing/2014/main" id="{448D94C8-12FB-4B53-A91F-BDC5109827B8}"/>
                </a:ext>
              </a:extLst>
            </p:cNvPr>
            <p:cNvSpPr/>
            <p:nvPr/>
          </p:nvSpPr>
          <p:spPr>
            <a:xfrm rot="-2922755">
              <a:off x="8630100" y="2778338"/>
              <a:ext cx="49266" cy="36950"/>
            </a:xfrm>
            <a:custGeom>
              <a:avLst/>
              <a:gdLst/>
              <a:ahLst/>
              <a:cxnLst/>
              <a:rect l="l" t="t" r="r" b="b"/>
              <a:pathLst>
                <a:path w="396" h="297" extrusionOk="0">
                  <a:moveTo>
                    <a:pt x="197" y="0"/>
                  </a:moveTo>
                  <a:cubicBezTo>
                    <a:pt x="194" y="0"/>
                    <a:pt x="191" y="0"/>
                    <a:pt x="188" y="1"/>
                  </a:cubicBezTo>
                  <a:cubicBezTo>
                    <a:pt x="60" y="1"/>
                    <a:pt x="1" y="165"/>
                    <a:pt x="98" y="255"/>
                  </a:cubicBezTo>
                  <a:cubicBezTo>
                    <a:pt x="126" y="283"/>
                    <a:pt x="161" y="296"/>
                    <a:pt x="196" y="296"/>
                  </a:cubicBezTo>
                  <a:cubicBezTo>
                    <a:pt x="235" y="296"/>
                    <a:pt x="276" y="279"/>
                    <a:pt x="307" y="248"/>
                  </a:cubicBezTo>
                  <a:cubicBezTo>
                    <a:pt x="395" y="153"/>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1792;p24">
              <a:extLst>
                <a:ext uri="{FF2B5EF4-FFF2-40B4-BE49-F238E27FC236}">
                  <a16:creationId xmlns:a16="http://schemas.microsoft.com/office/drawing/2014/main" id="{D1F288D0-DF63-62E8-F8B9-02C72D5A1B06}"/>
                </a:ext>
              </a:extLst>
            </p:cNvPr>
            <p:cNvSpPr/>
            <p:nvPr/>
          </p:nvSpPr>
          <p:spPr>
            <a:xfrm rot="-2922755">
              <a:off x="8638475" y="2862027"/>
              <a:ext cx="49515" cy="37821"/>
            </a:xfrm>
            <a:custGeom>
              <a:avLst/>
              <a:gdLst/>
              <a:ahLst/>
              <a:cxnLst/>
              <a:rect l="l" t="t" r="r" b="b"/>
              <a:pathLst>
                <a:path w="398" h="304" extrusionOk="0">
                  <a:moveTo>
                    <a:pt x="195" y="1"/>
                  </a:moveTo>
                  <a:cubicBezTo>
                    <a:pt x="60" y="8"/>
                    <a:pt x="0" y="173"/>
                    <a:pt x="98" y="263"/>
                  </a:cubicBezTo>
                  <a:cubicBezTo>
                    <a:pt x="126" y="291"/>
                    <a:pt x="161" y="304"/>
                    <a:pt x="196" y="304"/>
                  </a:cubicBezTo>
                  <a:cubicBezTo>
                    <a:pt x="235" y="304"/>
                    <a:pt x="276" y="287"/>
                    <a:pt x="307" y="255"/>
                  </a:cubicBezTo>
                  <a:cubicBezTo>
                    <a:pt x="397" y="158"/>
                    <a:pt x="322"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1793;p24">
              <a:extLst>
                <a:ext uri="{FF2B5EF4-FFF2-40B4-BE49-F238E27FC236}">
                  <a16:creationId xmlns:a16="http://schemas.microsoft.com/office/drawing/2014/main" id="{178C560E-0AF3-6978-80A9-AE7A6CE5D5E7}"/>
                </a:ext>
              </a:extLst>
            </p:cNvPr>
            <p:cNvSpPr/>
            <p:nvPr/>
          </p:nvSpPr>
          <p:spPr>
            <a:xfrm rot="-2922755">
              <a:off x="8645928" y="2798414"/>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1794;p24">
              <a:extLst>
                <a:ext uri="{FF2B5EF4-FFF2-40B4-BE49-F238E27FC236}">
                  <a16:creationId xmlns:a16="http://schemas.microsoft.com/office/drawing/2014/main" id="{718C5AF4-F88B-F9CA-848D-5393D1769CE5}"/>
                </a:ext>
              </a:extLst>
            </p:cNvPr>
            <p:cNvSpPr/>
            <p:nvPr/>
          </p:nvSpPr>
          <p:spPr>
            <a:xfrm rot="-2922755">
              <a:off x="8647140" y="2804733"/>
              <a:ext cx="17791" cy="13436"/>
            </a:xfrm>
            <a:custGeom>
              <a:avLst/>
              <a:gdLst/>
              <a:ahLst/>
              <a:cxnLst/>
              <a:rect l="l" t="t" r="r" b="b"/>
              <a:pathLst>
                <a:path w="143" h="108" extrusionOk="0">
                  <a:moveTo>
                    <a:pt x="68" y="0"/>
                  </a:moveTo>
                  <a:cubicBezTo>
                    <a:pt x="23" y="0"/>
                    <a:pt x="0" y="60"/>
                    <a:pt x="38" y="98"/>
                  </a:cubicBezTo>
                  <a:cubicBezTo>
                    <a:pt x="48" y="104"/>
                    <a:pt x="60" y="108"/>
                    <a:pt x="71" y="108"/>
                  </a:cubicBezTo>
                  <a:cubicBezTo>
                    <a:pt x="86" y="108"/>
                    <a:pt x="100"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1795;p24">
              <a:extLst>
                <a:ext uri="{FF2B5EF4-FFF2-40B4-BE49-F238E27FC236}">
                  <a16:creationId xmlns:a16="http://schemas.microsoft.com/office/drawing/2014/main" id="{891C1CF0-8F1A-AFAC-DA4E-909BAB510426}"/>
                </a:ext>
              </a:extLst>
            </p:cNvPr>
            <p:cNvSpPr/>
            <p:nvPr/>
          </p:nvSpPr>
          <p:spPr>
            <a:xfrm rot="-2922755">
              <a:off x="8647414" y="2810902"/>
              <a:ext cx="18661" cy="13436"/>
            </a:xfrm>
            <a:custGeom>
              <a:avLst/>
              <a:gdLst/>
              <a:ahLst/>
              <a:cxnLst/>
              <a:rect l="l" t="t" r="r" b="b"/>
              <a:pathLst>
                <a:path w="150" h="108" extrusionOk="0">
                  <a:moveTo>
                    <a:pt x="75" y="1"/>
                  </a:moveTo>
                  <a:cubicBezTo>
                    <a:pt x="23" y="1"/>
                    <a:pt x="0" y="61"/>
                    <a:pt x="37" y="90"/>
                  </a:cubicBezTo>
                  <a:cubicBezTo>
                    <a:pt x="49" y="102"/>
                    <a:pt x="64" y="107"/>
                    <a:pt x="78" y="107"/>
                  </a:cubicBezTo>
                  <a:cubicBezTo>
                    <a:pt x="92" y="107"/>
                    <a:pt x="105" y="102"/>
                    <a:pt x="112"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1796;p24">
              <a:extLst>
                <a:ext uri="{FF2B5EF4-FFF2-40B4-BE49-F238E27FC236}">
                  <a16:creationId xmlns:a16="http://schemas.microsoft.com/office/drawing/2014/main" id="{2D5BC351-4041-6C0C-748A-109D0083E451}"/>
                </a:ext>
              </a:extLst>
            </p:cNvPr>
            <p:cNvSpPr/>
            <p:nvPr/>
          </p:nvSpPr>
          <p:spPr>
            <a:xfrm rot="-2922755">
              <a:off x="8648600" y="281716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1797;p24">
              <a:extLst>
                <a:ext uri="{FF2B5EF4-FFF2-40B4-BE49-F238E27FC236}">
                  <a16:creationId xmlns:a16="http://schemas.microsoft.com/office/drawing/2014/main" id="{11DC70A7-E2C1-C077-4150-1DC399AB8392}"/>
                </a:ext>
              </a:extLst>
            </p:cNvPr>
            <p:cNvSpPr/>
            <p:nvPr/>
          </p:nvSpPr>
          <p:spPr>
            <a:xfrm rot="-2922755">
              <a:off x="8648817" y="2823359"/>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1798;p24">
              <a:extLst>
                <a:ext uri="{FF2B5EF4-FFF2-40B4-BE49-F238E27FC236}">
                  <a16:creationId xmlns:a16="http://schemas.microsoft.com/office/drawing/2014/main" id="{F52075CE-9299-2196-C1D3-D89C2CC88EEB}"/>
                </a:ext>
              </a:extLst>
            </p:cNvPr>
            <p:cNvSpPr/>
            <p:nvPr/>
          </p:nvSpPr>
          <p:spPr>
            <a:xfrm rot="-2922755">
              <a:off x="8649660" y="2828862"/>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1799;p24">
              <a:extLst>
                <a:ext uri="{FF2B5EF4-FFF2-40B4-BE49-F238E27FC236}">
                  <a16:creationId xmlns:a16="http://schemas.microsoft.com/office/drawing/2014/main" id="{7E37E876-89A2-9662-4FF1-5FD88B62EDC4}"/>
                </a:ext>
              </a:extLst>
            </p:cNvPr>
            <p:cNvSpPr/>
            <p:nvPr/>
          </p:nvSpPr>
          <p:spPr>
            <a:xfrm rot="-2922755">
              <a:off x="8649772" y="2835048"/>
              <a:ext cx="18786" cy="13934"/>
            </a:xfrm>
            <a:custGeom>
              <a:avLst/>
              <a:gdLst/>
              <a:ahLst/>
              <a:cxnLst/>
              <a:rect l="l" t="t" r="r" b="b"/>
              <a:pathLst>
                <a:path w="151" h="112" extrusionOk="0">
                  <a:moveTo>
                    <a:pt x="75" y="1"/>
                  </a:moveTo>
                  <a:cubicBezTo>
                    <a:pt x="23" y="8"/>
                    <a:pt x="0" y="61"/>
                    <a:pt x="38" y="98"/>
                  </a:cubicBezTo>
                  <a:cubicBezTo>
                    <a:pt x="47" y="108"/>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1800;p24">
              <a:extLst>
                <a:ext uri="{FF2B5EF4-FFF2-40B4-BE49-F238E27FC236}">
                  <a16:creationId xmlns:a16="http://schemas.microsoft.com/office/drawing/2014/main" id="{FBCEDBFE-458F-C90A-2F15-9287A6EA7D68}"/>
                </a:ext>
              </a:extLst>
            </p:cNvPr>
            <p:cNvSpPr/>
            <p:nvPr/>
          </p:nvSpPr>
          <p:spPr>
            <a:xfrm rot="-2922755">
              <a:off x="8650890" y="2841410"/>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1801;p24">
              <a:extLst>
                <a:ext uri="{FF2B5EF4-FFF2-40B4-BE49-F238E27FC236}">
                  <a16:creationId xmlns:a16="http://schemas.microsoft.com/office/drawing/2014/main" id="{B73D3B78-0643-79BE-D5EC-B3A4F62FA667}"/>
                </a:ext>
              </a:extLst>
            </p:cNvPr>
            <p:cNvSpPr/>
            <p:nvPr/>
          </p:nvSpPr>
          <p:spPr>
            <a:xfrm rot="-2922755">
              <a:off x="8651061" y="2847626"/>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1802;p24">
              <a:extLst>
                <a:ext uri="{FF2B5EF4-FFF2-40B4-BE49-F238E27FC236}">
                  <a16:creationId xmlns:a16="http://schemas.microsoft.com/office/drawing/2014/main" id="{99C074FD-3DE1-6C90-4B71-BCBBC1D264BC}"/>
                </a:ext>
              </a:extLst>
            </p:cNvPr>
            <p:cNvSpPr/>
            <p:nvPr/>
          </p:nvSpPr>
          <p:spPr>
            <a:xfrm rot="-2922755">
              <a:off x="8652205" y="2853919"/>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1803;p24">
              <a:extLst>
                <a:ext uri="{FF2B5EF4-FFF2-40B4-BE49-F238E27FC236}">
                  <a16:creationId xmlns:a16="http://schemas.microsoft.com/office/drawing/2014/main" id="{C520CAE3-66F5-2321-5737-934C1726A66F}"/>
                </a:ext>
              </a:extLst>
            </p:cNvPr>
            <p:cNvSpPr/>
            <p:nvPr/>
          </p:nvSpPr>
          <p:spPr>
            <a:xfrm rot="-2922755">
              <a:off x="8652525" y="2860067"/>
              <a:ext cx="18786" cy="13436"/>
            </a:xfrm>
            <a:custGeom>
              <a:avLst/>
              <a:gdLst/>
              <a:ahLst/>
              <a:cxnLst/>
              <a:rect l="l" t="t" r="r" b="b"/>
              <a:pathLst>
                <a:path w="151" h="108" extrusionOk="0">
                  <a:moveTo>
                    <a:pt x="75" y="1"/>
                  </a:moveTo>
                  <a:cubicBezTo>
                    <a:pt x="23" y="1"/>
                    <a:pt x="1" y="60"/>
                    <a:pt x="38" y="90"/>
                  </a:cubicBezTo>
                  <a:cubicBezTo>
                    <a:pt x="49" y="102"/>
                    <a:pt x="64" y="107"/>
                    <a:pt x="78" y="107"/>
                  </a:cubicBezTo>
                  <a:cubicBezTo>
                    <a:pt x="92" y="107"/>
                    <a:pt x="105"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1804;p24">
              <a:extLst>
                <a:ext uri="{FF2B5EF4-FFF2-40B4-BE49-F238E27FC236}">
                  <a16:creationId xmlns:a16="http://schemas.microsoft.com/office/drawing/2014/main" id="{AEA89500-02B4-689A-5697-96A4C78B5C47}"/>
                </a:ext>
              </a:extLst>
            </p:cNvPr>
            <p:cNvSpPr/>
            <p:nvPr/>
          </p:nvSpPr>
          <p:spPr>
            <a:xfrm rot="-2922755">
              <a:off x="8653712" y="286633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1805;p24">
              <a:extLst>
                <a:ext uri="{FF2B5EF4-FFF2-40B4-BE49-F238E27FC236}">
                  <a16:creationId xmlns:a16="http://schemas.microsoft.com/office/drawing/2014/main" id="{1105CBB7-32A7-0D2F-B66A-DE82A91438E6}"/>
                </a:ext>
              </a:extLst>
            </p:cNvPr>
            <p:cNvSpPr/>
            <p:nvPr/>
          </p:nvSpPr>
          <p:spPr>
            <a:xfrm rot="-2922755">
              <a:off x="8697723" y="2747985"/>
              <a:ext cx="49515" cy="37821"/>
            </a:xfrm>
            <a:custGeom>
              <a:avLst/>
              <a:gdLst/>
              <a:ahLst/>
              <a:cxnLst/>
              <a:rect l="l" t="t" r="r" b="b"/>
              <a:pathLst>
                <a:path w="398" h="304" extrusionOk="0">
                  <a:moveTo>
                    <a:pt x="195" y="1"/>
                  </a:moveTo>
                  <a:cubicBezTo>
                    <a:pt x="60" y="8"/>
                    <a:pt x="1" y="173"/>
                    <a:pt x="98" y="263"/>
                  </a:cubicBezTo>
                  <a:cubicBezTo>
                    <a:pt x="126" y="291"/>
                    <a:pt x="162" y="304"/>
                    <a:pt x="198" y="304"/>
                  </a:cubicBezTo>
                  <a:cubicBezTo>
                    <a:pt x="239" y="304"/>
                    <a:pt x="280" y="287"/>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1806;p24">
              <a:extLst>
                <a:ext uri="{FF2B5EF4-FFF2-40B4-BE49-F238E27FC236}">
                  <a16:creationId xmlns:a16="http://schemas.microsoft.com/office/drawing/2014/main" id="{8EDC5620-E81D-9875-B42E-66ACD2FC60B5}"/>
                </a:ext>
              </a:extLst>
            </p:cNvPr>
            <p:cNvSpPr/>
            <p:nvPr/>
          </p:nvSpPr>
          <p:spPr>
            <a:xfrm rot="-2922755">
              <a:off x="8712485" y="2889097"/>
              <a:ext cx="49266" cy="36950"/>
            </a:xfrm>
            <a:custGeom>
              <a:avLst/>
              <a:gdLst/>
              <a:ahLst/>
              <a:cxnLst/>
              <a:rect l="l" t="t" r="r" b="b"/>
              <a:pathLst>
                <a:path w="396" h="297" extrusionOk="0">
                  <a:moveTo>
                    <a:pt x="197" y="1"/>
                  </a:moveTo>
                  <a:cubicBezTo>
                    <a:pt x="194" y="1"/>
                    <a:pt x="191" y="1"/>
                    <a:pt x="188" y="1"/>
                  </a:cubicBezTo>
                  <a:cubicBezTo>
                    <a:pt x="60" y="1"/>
                    <a:pt x="1" y="166"/>
                    <a:pt x="98" y="255"/>
                  </a:cubicBezTo>
                  <a:cubicBezTo>
                    <a:pt x="126" y="284"/>
                    <a:pt x="161" y="297"/>
                    <a:pt x="196" y="297"/>
                  </a:cubicBezTo>
                  <a:cubicBezTo>
                    <a:pt x="235" y="297"/>
                    <a:pt x="276" y="280"/>
                    <a:pt x="307" y="248"/>
                  </a:cubicBezTo>
                  <a:cubicBezTo>
                    <a:pt x="395" y="153"/>
                    <a:pt x="326"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1807;p24">
              <a:extLst>
                <a:ext uri="{FF2B5EF4-FFF2-40B4-BE49-F238E27FC236}">
                  <a16:creationId xmlns:a16="http://schemas.microsoft.com/office/drawing/2014/main" id="{4987E9EE-9294-8C7A-C5B7-F5655CFDC4E7}"/>
                </a:ext>
              </a:extLst>
            </p:cNvPr>
            <p:cNvSpPr/>
            <p:nvPr/>
          </p:nvSpPr>
          <p:spPr>
            <a:xfrm rot="-2922755">
              <a:off x="8715033" y="2773920"/>
              <a:ext cx="17915" cy="13436"/>
            </a:xfrm>
            <a:custGeom>
              <a:avLst/>
              <a:gdLst/>
              <a:ahLst/>
              <a:cxnLst/>
              <a:rect l="l" t="t" r="r" b="b"/>
              <a:pathLst>
                <a:path w="144" h="108" extrusionOk="0">
                  <a:moveTo>
                    <a:pt x="68" y="0"/>
                  </a:moveTo>
                  <a:cubicBezTo>
                    <a:pt x="23" y="0"/>
                    <a:pt x="1" y="60"/>
                    <a:pt x="31" y="98"/>
                  </a:cubicBezTo>
                  <a:cubicBezTo>
                    <a:pt x="41" y="104"/>
                    <a:pt x="54" y="108"/>
                    <a:pt x="68" y="108"/>
                  </a:cubicBezTo>
                  <a:cubicBezTo>
                    <a:pt x="84" y="108"/>
                    <a:pt x="101"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1808;p24">
              <a:extLst>
                <a:ext uri="{FF2B5EF4-FFF2-40B4-BE49-F238E27FC236}">
                  <a16:creationId xmlns:a16="http://schemas.microsoft.com/office/drawing/2014/main" id="{2E966ED4-4E6A-E0FF-05F9-C5C6646B778E}"/>
                </a:ext>
              </a:extLst>
            </p:cNvPr>
            <p:cNvSpPr/>
            <p:nvPr/>
          </p:nvSpPr>
          <p:spPr>
            <a:xfrm rot="-2922755">
              <a:off x="8715960" y="2784344"/>
              <a:ext cx="17791" cy="13810"/>
            </a:xfrm>
            <a:custGeom>
              <a:avLst/>
              <a:gdLst/>
              <a:ahLst/>
              <a:cxnLst/>
              <a:rect l="l" t="t" r="r" b="b"/>
              <a:pathLst>
                <a:path w="143" h="111" extrusionOk="0">
                  <a:moveTo>
                    <a:pt x="67" y="0"/>
                  </a:moveTo>
                  <a:cubicBezTo>
                    <a:pt x="23" y="8"/>
                    <a:pt x="0" y="60"/>
                    <a:pt x="37"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1809;p24">
              <a:extLst>
                <a:ext uri="{FF2B5EF4-FFF2-40B4-BE49-F238E27FC236}">
                  <a16:creationId xmlns:a16="http://schemas.microsoft.com/office/drawing/2014/main" id="{AB99C911-F5E5-A8C1-3383-F96B97558C1A}"/>
                </a:ext>
              </a:extLst>
            </p:cNvPr>
            <p:cNvSpPr/>
            <p:nvPr/>
          </p:nvSpPr>
          <p:spPr>
            <a:xfrm rot="-2922755">
              <a:off x="8717405" y="2794140"/>
              <a:ext cx="17791" cy="14307"/>
            </a:xfrm>
            <a:custGeom>
              <a:avLst/>
              <a:gdLst/>
              <a:ahLst/>
              <a:cxnLst/>
              <a:rect l="l" t="t" r="r" b="b"/>
              <a:pathLst>
                <a:path w="143" h="115" extrusionOk="0">
                  <a:moveTo>
                    <a:pt x="68" y="0"/>
                  </a:moveTo>
                  <a:cubicBezTo>
                    <a:pt x="23" y="8"/>
                    <a:pt x="1" y="67"/>
                    <a:pt x="31" y="97"/>
                  </a:cubicBezTo>
                  <a:cubicBezTo>
                    <a:pt x="42" y="109"/>
                    <a:pt x="57" y="114"/>
                    <a:pt x="72" y="114"/>
                  </a:cubicBezTo>
                  <a:cubicBezTo>
                    <a:pt x="87" y="114"/>
                    <a:pt x="102" y="109"/>
                    <a:pt x="113" y="97"/>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1810;p24">
              <a:extLst>
                <a:ext uri="{FF2B5EF4-FFF2-40B4-BE49-F238E27FC236}">
                  <a16:creationId xmlns:a16="http://schemas.microsoft.com/office/drawing/2014/main" id="{1CCDD3FC-E1A9-E11C-483E-1BE4164887A1}"/>
                </a:ext>
              </a:extLst>
            </p:cNvPr>
            <p:cNvSpPr/>
            <p:nvPr/>
          </p:nvSpPr>
          <p:spPr>
            <a:xfrm rot="-2922755">
              <a:off x="8718390" y="2805341"/>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1811;p24">
              <a:extLst>
                <a:ext uri="{FF2B5EF4-FFF2-40B4-BE49-F238E27FC236}">
                  <a16:creationId xmlns:a16="http://schemas.microsoft.com/office/drawing/2014/main" id="{7516E48C-9D20-4D31-D3F3-3883A460210A}"/>
                </a:ext>
              </a:extLst>
            </p:cNvPr>
            <p:cNvSpPr/>
            <p:nvPr/>
          </p:nvSpPr>
          <p:spPr>
            <a:xfrm rot="-2922755">
              <a:off x="8719704" y="281519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1" y="108"/>
                  </a:cubicBezTo>
                  <a:cubicBezTo>
                    <a:pt x="85" y="108"/>
                    <a:pt x="98" y="102"/>
                    <a:pt x="105" y="91"/>
                  </a:cubicBezTo>
                  <a:cubicBezTo>
                    <a:pt x="140"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1812;p24">
              <a:extLst>
                <a:ext uri="{FF2B5EF4-FFF2-40B4-BE49-F238E27FC236}">
                  <a16:creationId xmlns:a16="http://schemas.microsoft.com/office/drawing/2014/main" id="{79C608CC-F3B5-3B1A-14D4-649F3557A46A}"/>
                </a:ext>
              </a:extLst>
            </p:cNvPr>
            <p:cNvSpPr/>
            <p:nvPr/>
          </p:nvSpPr>
          <p:spPr>
            <a:xfrm rot="-2922755">
              <a:off x="8720388" y="2825730"/>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1813;p24">
              <a:extLst>
                <a:ext uri="{FF2B5EF4-FFF2-40B4-BE49-F238E27FC236}">
                  <a16:creationId xmlns:a16="http://schemas.microsoft.com/office/drawing/2014/main" id="{4B8AFBA8-DA05-87A4-4C8E-D5DA9CE17C1D}"/>
                </a:ext>
              </a:extLst>
            </p:cNvPr>
            <p:cNvSpPr/>
            <p:nvPr/>
          </p:nvSpPr>
          <p:spPr>
            <a:xfrm rot="-2922755">
              <a:off x="8720907" y="2835901"/>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1814;p24">
              <a:extLst>
                <a:ext uri="{FF2B5EF4-FFF2-40B4-BE49-F238E27FC236}">
                  <a16:creationId xmlns:a16="http://schemas.microsoft.com/office/drawing/2014/main" id="{5640777A-96C0-3F8E-0B46-2F59C4A91D68}"/>
                </a:ext>
              </a:extLst>
            </p:cNvPr>
            <p:cNvSpPr/>
            <p:nvPr/>
          </p:nvSpPr>
          <p:spPr>
            <a:xfrm rot="-2922755">
              <a:off x="8722416" y="2845937"/>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5" y="109"/>
                    <a:pt x="100" y="103"/>
                    <a:pt x="112"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1815;p24">
              <a:extLst>
                <a:ext uri="{FF2B5EF4-FFF2-40B4-BE49-F238E27FC236}">
                  <a16:creationId xmlns:a16="http://schemas.microsoft.com/office/drawing/2014/main" id="{FFB1993B-3CC9-4D31-F400-62EBF056ADA1}"/>
                </a:ext>
              </a:extLst>
            </p:cNvPr>
            <p:cNvSpPr/>
            <p:nvPr/>
          </p:nvSpPr>
          <p:spPr>
            <a:xfrm rot="-2922755">
              <a:off x="8722930" y="285609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1816;p24">
              <a:extLst>
                <a:ext uri="{FF2B5EF4-FFF2-40B4-BE49-F238E27FC236}">
                  <a16:creationId xmlns:a16="http://schemas.microsoft.com/office/drawing/2014/main" id="{2D02C33A-F0B0-2511-3F30-3F1293CA68A7}"/>
                </a:ext>
              </a:extLst>
            </p:cNvPr>
            <p:cNvSpPr/>
            <p:nvPr/>
          </p:nvSpPr>
          <p:spPr>
            <a:xfrm rot="-2922755">
              <a:off x="8724337" y="2866305"/>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1817;p24">
              <a:extLst>
                <a:ext uri="{FF2B5EF4-FFF2-40B4-BE49-F238E27FC236}">
                  <a16:creationId xmlns:a16="http://schemas.microsoft.com/office/drawing/2014/main" id="{6FA18E60-7D62-56E6-FCDA-B06452BADF39}"/>
                </a:ext>
              </a:extLst>
            </p:cNvPr>
            <p:cNvSpPr/>
            <p:nvPr/>
          </p:nvSpPr>
          <p:spPr>
            <a:xfrm rot="-2922755">
              <a:off x="8725116" y="2876403"/>
              <a:ext cx="18661" cy="13934"/>
            </a:xfrm>
            <a:custGeom>
              <a:avLst/>
              <a:gdLst/>
              <a:ahLst/>
              <a:cxnLst/>
              <a:rect l="l" t="t" r="r" b="b"/>
              <a:pathLst>
                <a:path w="150" h="112" extrusionOk="0">
                  <a:moveTo>
                    <a:pt x="75" y="1"/>
                  </a:moveTo>
                  <a:cubicBezTo>
                    <a:pt x="22" y="8"/>
                    <a:pt x="0" y="60"/>
                    <a:pt x="37" y="98"/>
                  </a:cubicBezTo>
                  <a:cubicBezTo>
                    <a:pt x="47" y="107"/>
                    <a:pt x="59" y="111"/>
                    <a:pt x="71" y="111"/>
                  </a:cubicBezTo>
                  <a:cubicBezTo>
                    <a:pt x="87" y="111"/>
                    <a:pt x="104" y="103"/>
                    <a:pt x="112"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1818;p24">
              <a:extLst>
                <a:ext uri="{FF2B5EF4-FFF2-40B4-BE49-F238E27FC236}">
                  <a16:creationId xmlns:a16="http://schemas.microsoft.com/office/drawing/2014/main" id="{F7B8F302-245D-D4D4-A703-AF04DFBE101D}"/>
                </a:ext>
              </a:extLst>
            </p:cNvPr>
            <p:cNvSpPr/>
            <p:nvPr/>
          </p:nvSpPr>
          <p:spPr>
            <a:xfrm rot="-2922755">
              <a:off x="8726662" y="2886546"/>
              <a:ext cx="17791" cy="14307"/>
            </a:xfrm>
            <a:custGeom>
              <a:avLst/>
              <a:gdLst/>
              <a:ahLst/>
              <a:cxnLst/>
              <a:rect l="l" t="t" r="r" b="b"/>
              <a:pathLst>
                <a:path w="143" h="115" extrusionOk="0">
                  <a:moveTo>
                    <a:pt x="68" y="0"/>
                  </a:moveTo>
                  <a:cubicBezTo>
                    <a:pt x="23" y="8"/>
                    <a:pt x="1" y="68"/>
                    <a:pt x="38" y="98"/>
                  </a:cubicBezTo>
                  <a:cubicBezTo>
                    <a:pt x="46" y="109"/>
                    <a:pt x="59" y="115"/>
                    <a:pt x="73" y="115"/>
                  </a:cubicBezTo>
                  <a:cubicBezTo>
                    <a:pt x="87" y="115"/>
                    <a:pt x="102" y="109"/>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1819;p24">
              <a:extLst>
                <a:ext uri="{FF2B5EF4-FFF2-40B4-BE49-F238E27FC236}">
                  <a16:creationId xmlns:a16="http://schemas.microsoft.com/office/drawing/2014/main" id="{FA89C617-0A63-AD58-FBC2-806E47729960}"/>
                </a:ext>
              </a:extLst>
            </p:cNvPr>
            <p:cNvSpPr/>
            <p:nvPr/>
          </p:nvSpPr>
          <p:spPr>
            <a:xfrm rot="-2922755">
              <a:off x="8770280" y="2719000"/>
              <a:ext cx="49515" cy="37448"/>
            </a:xfrm>
            <a:custGeom>
              <a:avLst/>
              <a:gdLst/>
              <a:ahLst/>
              <a:cxnLst/>
              <a:rect l="l" t="t" r="r" b="b"/>
              <a:pathLst>
                <a:path w="398" h="301" extrusionOk="0">
                  <a:moveTo>
                    <a:pt x="196" y="0"/>
                  </a:moveTo>
                  <a:cubicBezTo>
                    <a:pt x="61" y="8"/>
                    <a:pt x="1" y="172"/>
                    <a:pt x="98" y="262"/>
                  </a:cubicBezTo>
                  <a:cubicBezTo>
                    <a:pt x="127" y="287"/>
                    <a:pt x="165" y="300"/>
                    <a:pt x="202" y="300"/>
                  </a:cubicBezTo>
                  <a:cubicBezTo>
                    <a:pt x="242" y="300"/>
                    <a:pt x="281" y="286"/>
                    <a:pt x="308" y="255"/>
                  </a:cubicBezTo>
                  <a:cubicBezTo>
                    <a:pt x="398" y="157"/>
                    <a:pt x="330"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1820;p24">
              <a:extLst>
                <a:ext uri="{FF2B5EF4-FFF2-40B4-BE49-F238E27FC236}">
                  <a16:creationId xmlns:a16="http://schemas.microsoft.com/office/drawing/2014/main" id="{B3698C42-6C52-57CB-7C55-FFD65948D3BF}"/>
                </a:ext>
              </a:extLst>
            </p:cNvPr>
            <p:cNvSpPr/>
            <p:nvPr/>
          </p:nvSpPr>
          <p:spPr>
            <a:xfrm rot="-2922755">
              <a:off x="8790247" y="2915978"/>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4" y="301"/>
                    <a:pt x="202"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1821;p24">
              <a:extLst>
                <a:ext uri="{FF2B5EF4-FFF2-40B4-BE49-F238E27FC236}">
                  <a16:creationId xmlns:a16="http://schemas.microsoft.com/office/drawing/2014/main" id="{B19529DB-DD88-F746-24B1-0FB3E71DE12A}"/>
                </a:ext>
              </a:extLst>
            </p:cNvPr>
            <p:cNvSpPr/>
            <p:nvPr/>
          </p:nvSpPr>
          <p:spPr>
            <a:xfrm rot="-2922755">
              <a:off x="8787582" y="275023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1822;p24">
              <a:extLst>
                <a:ext uri="{FF2B5EF4-FFF2-40B4-BE49-F238E27FC236}">
                  <a16:creationId xmlns:a16="http://schemas.microsoft.com/office/drawing/2014/main" id="{11DC8842-E129-D311-0BB8-DBF14B2D24AB}"/>
                </a:ext>
              </a:extLst>
            </p:cNvPr>
            <p:cNvSpPr/>
            <p:nvPr/>
          </p:nvSpPr>
          <p:spPr>
            <a:xfrm rot="-2922755">
              <a:off x="8789759" y="2765054"/>
              <a:ext cx="17542" cy="13561"/>
            </a:xfrm>
            <a:custGeom>
              <a:avLst/>
              <a:gdLst/>
              <a:ahLst/>
              <a:cxnLst/>
              <a:rect l="l" t="t" r="r" b="b"/>
              <a:pathLst>
                <a:path w="141" h="109" extrusionOk="0">
                  <a:moveTo>
                    <a:pt x="76" y="1"/>
                  </a:moveTo>
                  <a:cubicBezTo>
                    <a:pt x="73" y="1"/>
                    <a:pt x="70" y="1"/>
                    <a:pt x="67" y="1"/>
                  </a:cubicBezTo>
                  <a:cubicBezTo>
                    <a:pt x="23" y="1"/>
                    <a:pt x="0" y="61"/>
                    <a:pt x="38" y="91"/>
                  </a:cubicBezTo>
                  <a:cubicBezTo>
                    <a:pt x="49" y="103"/>
                    <a:pt x="62" y="108"/>
                    <a:pt x="75" y="108"/>
                  </a:cubicBezTo>
                  <a:cubicBezTo>
                    <a:pt x="88"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1823;p24">
              <a:extLst>
                <a:ext uri="{FF2B5EF4-FFF2-40B4-BE49-F238E27FC236}">
                  <a16:creationId xmlns:a16="http://schemas.microsoft.com/office/drawing/2014/main" id="{5074D7B7-AE21-2FD8-1B2A-45E875A7E5A2}"/>
                </a:ext>
              </a:extLst>
            </p:cNvPr>
            <p:cNvSpPr/>
            <p:nvPr/>
          </p:nvSpPr>
          <p:spPr>
            <a:xfrm rot="-2922755">
              <a:off x="8790493" y="2779160"/>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1824;p24">
              <a:extLst>
                <a:ext uri="{FF2B5EF4-FFF2-40B4-BE49-F238E27FC236}">
                  <a16:creationId xmlns:a16="http://schemas.microsoft.com/office/drawing/2014/main" id="{AAA59CAB-D1F7-086E-2CC7-B77C37063CF1}"/>
                </a:ext>
              </a:extLst>
            </p:cNvPr>
            <p:cNvSpPr/>
            <p:nvPr/>
          </p:nvSpPr>
          <p:spPr>
            <a:xfrm rot="-2922755">
              <a:off x="8792524" y="2793185"/>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1825;p24">
              <a:extLst>
                <a:ext uri="{FF2B5EF4-FFF2-40B4-BE49-F238E27FC236}">
                  <a16:creationId xmlns:a16="http://schemas.microsoft.com/office/drawing/2014/main" id="{B2AB4460-1F69-825C-B00E-BDF97E544144}"/>
                </a:ext>
              </a:extLst>
            </p:cNvPr>
            <p:cNvSpPr/>
            <p:nvPr/>
          </p:nvSpPr>
          <p:spPr>
            <a:xfrm rot="-2922755">
              <a:off x="8793637" y="2807978"/>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1826;p24">
              <a:extLst>
                <a:ext uri="{FF2B5EF4-FFF2-40B4-BE49-F238E27FC236}">
                  <a16:creationId xmlns:a16="http://schemas.microsoft.com/office/drawing/2014/main" id="{2E9B193F-48DF-CD8E-BF2C-D71F4AF93448}"/>
                </a:ext>
              </a:extLst>
            </p:cNvPr>
            <p:cNvSpPr/>
            <p:nvPr/>
          </p:nvSpPr>
          <p:spPr>
            <a:xfrm rot="-2922755">
              <a:off x="8795455" y="2822156"/>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1827;p24">
              <a:extLst>
                <a:ext uri="{FF2B5EF4-FFF2-40B4-BE49-F238E27FC236}">
                  <a16:creationId xmlns:a16="http://schemas.microsoft.com/office/drawing/2014/main" id="{34982808-813A-5C6D-1C8C-D82FFE4239EE}"/>
                </a:ext>
              </a:extLst>
            </p:cNvPr>
            <p:cNvSpPr/>
            <p:nvPr/>
          </p:nvSpPr>
          <p:spPr>
            <a:xfrm rot="-2922755">
              <a:off x="8796500" y="2836052"/>
              <a:ext cx="18786" cy="14307"/>
            </a:xfrm>
            <a:custGeom>
              <a:avLst/>
              <a:gdLst/>
              <a:ahLst/>
              <a:cxnLst/>
              <a:rect l="l" t="t" r="r" b="b"/>
              <a:pathLst>
                <a:path w="151"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1828;p24">
              <a:extLst>
                <a:ext uri="{FF2B5EF4-FFF2-40B4-BE49-F238E27FC236}">
                  <a16:creationId xmlns:a16="http://schemas.microsoft.com/office/drawing/2014/main" id="{838AA0F4-8F15-92A2-074A-62B00A5F4F80}"/>
                </a:ext>
              </a:extLst>
            </p:cNvPr>
            <p:cNvSpPr/>
            <p:nvPr/>
          </p:nvSpPr>
          <p:spPr>
            <a:xfrm rot="-2922755">
              <a:off x="8798599" y="2850974"/>
              <a:ext cx="17791" cy="13436"/>
            </a:xfrm>
            <a:custGeom>
              <a:avLst/>
              <a:gdLst/>
              <a:ahLst/>
              <a:cxnLst/>
              <a:rect l="l" t="t" r="r" b="b"/>
              <a:pathLst>
                <a:path w="143" h="108" extrusionOk="0">
                  <a:moveTo>
                    <a:pt x="68" y="0"/>
                  </a:moveTo>
                  <a:cubicBezTo>
                    <a:pt x="23" y="0"/>
                    <a:pt x="0" y="60"/>
                    <a:pt x="30" y="90"/>
                  </a:cubicBezTo>
                  <a:cubicBezTo>
                    <a:pt x="42" y="102"/>
                    <a:pt x="57" y="107"/>
                    <a:pt x="72" y="107"/>
                  </a:cubicBezTo>
                  <a:cubicBezTo>
                    <a:pt x="87" y="107"/>
                    <a:pt x="102"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1829;p24">
              <a:extLst>
                <a:ext uri="{FF2B5EF4-FFF2-40B4-BE49-F238E27FC236}">
                  <a16:creationId xmlns:a16="http://schemas.microsoft.com/office/drawing/2014/main" id="{75619E42-9CB4-3C33-94D8-24923E893E89}"/>
                </a:ext>
              </a:extLst>
            </p:cNvPr>
            <p:cNvSpPr/>
            <p:nvPr/>
          </p:nvSpPr>
          <p:spPr>
            <a:xfrm rot="-2922755">
              <a:off x="8799572" y="2864959"/>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1830;p24">
              <a:extLst>
                <a:ext uri="{FF2B5EF4-FFF2-40B4-BE49-F238E27FC236}">
                  <a16:creationId xmlns:a16="http://schemas.microsoft.com/office/drawing/2014/main" id="{B5A427C2-D184-FE45-95D2-87508F954EB8}"/>
                </a:ext>
              </a:extLst>
            </p:cNvPr>
            <p:cNvSpPr/>
            <p:nvPr/>
          </p:nvSpPr>
          <p:spPr>
            <a:xfrm rot="-2922755">
              <a:off x="8801832" y="2879864"/>
              <a:ext cx="17542" cy="13436"/>
            </a:xfrm>
            <a:custGeom>
              <a:avLst/>
              <a:gdLst/>
              <a:ahLst/>
              <a:cxnLst/>
              <a:rect l="l" t="t" r="r" b="b"/>
              <a:pathLst>
                <a:path w="141" h="108" extrusionOk="0">
                  <a:moveTo>
                    <a:pt x="75" y="0"/>
                  </a:moveTo>
                  <a:cubicBezTo>
                    <a:pt x="73" y="0"/>
                    <a:pt x="70" y="0"/>
                    <a:pt x="68" y="1"/>
                  </a:cubicBezTo>
                  <a:cubicBezTo>
                    <a:pt x="23" y="1"/>
                    <a:pt x="0" y="61"/>
                    <a:pt x="30" y="90"/>
                  </a:cubicBezTo>
                  <a:cubicBezTo>
                    <a:pt x="41" y="102"/>
                    <a:pt x="56" y="107"/>
                    <a:pt x="71" y="107"/>
                  </a:cubicBezTo>
                  <a:cubicBezTo>
                    <a:pt x="86" y="107"/>
                    <a:pt x="101" y="102"/>
                    <a:pt x="113" y="90"/>
                  </a:cubicBezTo>
                  <a:cubicBezTo>
                    <a:pt x="141" y="55"/>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1831;p24">
              <a:extLst>
                <a:ext uri="{FF2B5EF4-FFF2-40B4-BE49-F238E27FC236}">
                  <a16:creationId xmlns:a16="http://schemas.microsoft.com/office/drawing/2014/main" id="{4E5C0B60-54EA-3C10-B463-F0ACF64F7E20}"/>
                </a:ext>
              </a:extLst>
            </p:cNvPr>
            <p:cNvSpPr/>
            <p:nvPr/>
          </p:nvSpPr>
          <p:spPr>
            <a:xfrm rot="-2922755">
              <a:off x="8802714" y="289429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1832;p24">
              <a:extLst>
                <a:ext uri="{FF2B5EF4-FFF2-40B4-BE49-F238E27FC236}">
                  <a16:creationId xmlns:a16="http://schemas.microsoft.com/office/drawing/2014/main" id="{464A416D-2DB7-903B-4C56-10F408F38C48}"/>
                </a:ext>
              </a:extLst>
            </p:cNvPr>
            <p:cNvSpPr/>
            <p:nvPr/>
          </p:nvSpPr>
          <p:spPr>
            <a:xfrm rot="-2922755">
              <a:off x="8804513" y="2907909"/>
              <a:ext cx="17791" cy="13934"/>
            </a:xfrm>
            <a:custGeom>
              <a:avLst/>
              <a:gdLst/>
              <a:ahLst/>
              <a:cxnLst/>
              <a:rect l="l" t="t" r="r" b="b"/>
              <a:pathLst>
                <a:path w="143" h="112" extrusionOk="0">
                  <a:moveTo>
                    <a:pt x="67" y="0"/>
                  </a:moveTo>
                  <a:cubicBezTo>
                    <a:pt x="15" y="8"/>
                    <a:pt x="0" y="60"/>
                    <a:pt x="30" y="98"/>
                  </a:cubicBezTo>
                  <a:cubicBezTo>
                    <a:pt x="40" y="108"/>
                    <a:pt x="53" y="112"/>
                    <a:pt x="67" y="112"/>
                  </a:cubicBezTo>
                  <a:cubicBezTo>
                    <a:pt x="83" y="112"/>
                    <a:pt x="100" y="106"/>
                    <a:pt x="112" y="98"/>
                  </a:cubicBezTo>
                  <a:cubicBezTo>
                    <a:pt x="142" y="60"/>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1833;p24">
              <a:extLst>
                <a:ext uri="{FF2B5EF4-FFF2-40B4-BE49-F238E27FC236}">
                  <a16:creationId xmlns:a16="http://schemas.microsoft.com/office/drawing/2014/main" id="{C491D264-5020-A25A-A60E-F9312B406A62}"/>
                </a:ext>
              </a:extLst>
            </p:cNvPr>
            <p:cNvSpPr/>
            <p:nvPr/>
          </p:nvSpPr>
          <p:spPr>
            <a:xfrm rot="-2922755">
              <a:off x="8848686" y="2691264"/>
              <a:ext cx="50137" cy="36950"/>
            </a:xfrm>
            <a:custGeom>
              <a:avLst/>
              <a:gdLst/>
              <a:ahLst/>
              <a:cxnLst/>
              <a:rect l="l" t="t" r="r" b="b"/>
              <a:pathLst>
                <a:path w="403" h="297" extrusionOk="0">
                  <a:moveTo>
                    <a:pt x="205" y="0"/>
                  </a:moveTo>
                  <a:cubicBezTo>
                    <a:pt x="202" y="0"/>
                    <a:pt x="199" y="0"/>
                    <a:pt x="195" y="0"/>
                  </a:cubicBezTo>
                  <a:cubicBezTo>
                    <a:pt x="68" y="0"/>
                    <a:pt x="1" y="165"/>
                    <a:pt x="106" y="255"/>
                  </a:cubicBezTo>
                  <a:cubicBezTo>
                    <a:pt x="134" y="283"/>
                    <a:pt x="168" y="296"/>
                    <a:pt x="203" y="296"/>
                  </a:cubicBezTo>
                  <a:cubicBezTo>
                    <a:pt x="243" y="296"/>
                    <a:pt x="283" y="279"/>
                    <a:pt x="315" y="247"/>
                  </a:cubicBezTo>
                  <a:cubicBezTo>
                    <a:pt x="403" y="152"/>
                    <a:pt x="334"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1834;p24">
              <a:extLst>
                <a:ext uri="{FF2B5EF4-FFF2-40B4-BE49-F238E27FC236}">
                  <a16:creationId xmlns:a16="http://schemas.microsoft.com/office/drawing/2014/main" id="{F64288E2-E844-59D1-2245-3F6BAFFBEB88}"/>
                </a:ext>
              </a:extLst>
            </p:cNvPr>
            <p:cNvSpPr/>
            <p:nvPr/>
          </p:nvSpPr>
          <p:spPr>
            <a:xfrm rot="-2922755">
              <a:off x="8875269" y="2943876"/>
              <a:ext cx="49266" cy="37448"/>
            </a:xfrm>
            <a:custGeom>
              <a:avLst/>
              <a:gdLst/>
              <a:ahLst/>
              <a:cxnLst/>
              <a:rect l="l" t="t" r="r" b="b"/>
              <a:pathLst>
                <a:path w="396" h="301" extrusionOk="0">
                  <a:moveTo>
                    <a:pt x="197" y="0"/>
                  </a:moveTo>
                  <a:cubicBezTo>
                    <a:pt x="194" y="0"/>
                    <a:pt x="191" y="0"/>
                    <a:pt x="188" y="1"/>
                  </a:cubicBezTo>
                  <a:cubicBezTo>
                    <a:pt x="61" y="8"/>
                    <a:pt x="1" y="165"/>
                    <a:pt x="98" y="263"/>
                  </a:cubicBezTo>
                  <a:cubicBezTo>
                    <a:pt x="127" y="288"/>
                    <a:pt x="163" y="301"/>
                    <a:pt x="199" y="301"/>
                  </a:cubicBezTo>
                  <a:cubicBezTo>
                    <a:pt x="238" y="301"/>
                    <a:pt x="277" y="286"/>
                    <a:pt x="308" y="255"/>
                  </a:cubicBezTo>
                  <a:cubicBezTo>
                    <a:pt x="396" y="160"/>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1835;p24">
              <a:extLst>
                <a:ext uri="{FF2B5EF4-FFF2-40B4-BE49-F238E27FC236}">
                  <a16:creationId xmlns:a16="http://schemas.microsoft.com/office/drawing/2014/main" id="{F485EC19-67D5-4007-3CBA-2C95D8A33852}"/>
                </a:ext>
              </a:extLst>
            </p:cNvPr>
            <p:cNvSpPr/>
            <p:nvPr/>
          </p:nvSpPr>
          <p:spPr>
            <a:xfrm rot="-2922755">
              <a:off x="8867309" y="2727606"/>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1836;p24">
              <a:extLst>
                <a:ext uri="{FF2B5EF4-FFF2-40B4-BE49-F238E27FC236}">
                  <a16:creationId xmlns:a16="http://schemas.microsoft.com/office/drawing/2014/main" id="{4943496F-A77C-E15A-E778-B9CD4FEAC79D}"/>
                </a:ext>
              </a:extLst>
            </p:cNvPr>
            <p:cNvSpPr/>
            <p:nvPr/>
          </p:nvSpPr>
          <p:spPr>
            <a:xfrm rot="-2922755">
              <a:off x="8868850" y="2746430"/>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1837;p24">
              <a:extLst>
                <a:ext uri="{FF2B5EF4-FFF2-40B4-BE49-F238E27FC236}">
                  <a16:creationId xmlns:a16="http://schemas.microsoft.com/office/drawing/2014/main" id="{FB1DCA81-6C76-10B2-9FCD-2AF14B038F2B}"/>
                </a:ext>
              </a:extLst>
            </p:cNvPr>
            <p:cNvSpPr/>
            <p:nvPr/>
          </p:nvSpPr>
          <p:spPr>
            <a:xfrm rot="-2922755">
              <a:off x="8871246" y="2764322"/>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1838;p24">
              <a:extLst>
                <a:ext uri="{FF2B5EF4-FFF2-40B4-BE49-F238E27FC236}">
                  <a16:creationId xmlns:a16="http://schemas.microsoft.com/office/drawing/2014/main" id="{3433D989-2704-2423-B541-023176886394}"/>
                </a:ext>
              </a:extLst>
            </p:cNvPr>
            <p:cNvSpPr/>
            <p:nvPr/>
          </p:nvSpPr>
          <p:spPr>
            <a:xfrm rot="-2922755">
              <a:off x="8872647" y="278308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1839;p24">
              <a:extLst>
                <a:ext uri="{FF2B5EF4-FFF2-40B4-BE49-F238E27FC236}">
                  <a16:creationId xmlns:a16="http://schemas.microsoft.com/office/drawing/2014/main" id="{7FF7D47D-74AD-4419-0404-AC5C40516D73}"/>
                </a:ext>
              </a:extLst>
            </p:cNvPr>
            <p:cNvSpPr/>
            <p:nvPr/>
          </p:nvSpPr>
          <p:spPr>
            <a:xfrm rot="-2922755">
              <a:off x="8875272" y="2801733"/>
              <a:ext cx="17542" cy="13561"/>
            </a:xfrm>
            <a:custGeom>
              <a:avLst/>
              <a:gdLst/>
              <a:ahLst/>
              <a:cxnLst/>
              <a:rect l="l" t="t" r="r" b="b"/>
              <a:pathLst>
                <a:path w="141" h="109" extrusionOk="0">
                  <a:moveTo>
                    <a:pt x="76" y="1"/>
                  </a:moveTo>
                  <a:cubicBezTo>
                    <a:pt x="73" y="1"/>
                    <a:pt x="71" y="1"/>
                    <a:pt x="67" y="2"/>
                  </a:cubicBezTo>
                  <a:cubicBezTo>
                    <a:pt x="23" y="2"/>
                    <a:pt x="0" y="61"/>
                    <a:pt x="38" y="91"/>
                  </a:cubicBezTo>
                  <a:cubicBezTo>
                    <a:pt x="45" y="103"/>
                    <a:pt x="58" y="108"/>
                    <a:pt x="72" y="108"/>
                  </a:cubicBezTo>
                  <a:cubicBezTo>
                    <a:pt x="86"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1840;p24">
              <a:extLst>
                <a:ext uri="{FF2B5EF4-FFF2-40B4-BE49-F238E27FC236}">
                  <a16:creationId xmlns:a16="http://schemas.microsoft.com/office/drawing/2014/main" id="{68E2155C-2664-8EC0-4E4D-3B285C9A0024}"/>
                </a:ext>
              </a:extLst>
            </p:cNvPr>
            <p:cNvSpPr/>
            <p:nvPr/>
          </p:nvSpPr>
          <p:spPr>
            <a:xfrm rot="-2922755">
              <a:off x="8876490" y="2819720"/>
              <a:ext cx="18786" cy="13934"/>
            </a:xfrm>
            <a:custGeom>
              <a:avLst/>
              <a:gdLst/>
              <a:ahLst/>
              <a:cxnLst/>
              <a:rect l="l" t="t" r="r" b="b"/>
              <a:pathLst>
                <a:path w="151" h="112" extrusionOk="0">
                  <a:moveTo>
                    <a:pt x="75" y="0"/>
                  </a:moveTo>
                  <a:cubicBezTo>
                    <a:pt x="23" y="0"/>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1841;p24">
              <a:extLst>
                <a:ext uri="{FF2B5EF4-FFF2-40B4-BE49-F238E27FC236}">
                  <a16:creationId xmlns:a16="http://schemas.microsoft.com/office/drawing/2014/main" id="{D11C665A-5596-7DC1-B828-EADA13BBB230}"/>
                </a:ext>
              </a:extLst>
            </p:cNvPr>
            <p:cNvSpPr/>
            <p:nvPr/>
          </p:nvSpPr>
          <p:spPr>
            <a:xfrm rot="-2922755">
              <a:off x="8878980" y="2838441"/>
              <a:ext cx="17791" cy="13436"/>
            </a:xfrm>
            <a:custGeom>
              <a:avLst/>
              <a:gdLst/>
              <a:ahLst/>
              <a:cxnLst/>
              <a:rect l="l" t="t" r="r" b="b"/>
              <a:pathLst>
                <a:path w="143" h="108" extrusionOk="0">
                  <a:moveTo>
                    <a:pt x="67" y="1"/>
                  </a:moveTo>
                  <a:cubicBezTo>
                    <a:pt x="22" y="1"/>
                    <a:pt x="0" y="61"/>
                    <a:pt x="30" y="91"/>
                  </a:cubicBezTo>
                  <a:cubicBezTo>
                    <a:pt x="41" y="102"/>
                    <a:pt x="56" y="107"/>
                    <a:pt x="71" y="107"/>
                  </a:cubicBezTo>
                  <a:cubicBezTo>
                    <a:pt x="86" y="107"/>
                    <a:pt x="101" y="102"/>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1842;p24">
              <a:extLst>
                <a:ext uri="{FF2B5EF4-FFF2-40B4-BE49-F238E27FC236}">
                  <a16:creationId xmlns:a16="http://schemas.microsoft.com/office/drawing/2014/main" id="{D78DEDC0-06D1-22EE-8CE8-C071089C3F01}"/>
                </a:ext>
              </a:extLst>
            </p:cNvPr>
            <p:cNvSpPr/>
            <p:nvPr/>
          </p:nvSpPr>
          <p:spPr>
            <a:xfrm rot="-2922755">
              <a:off x="8880355" y="2856401"/>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1843;p24">
              <a:extLst>
                <a:ext uri="{FF2B5EF4-FFF2-40B4-BE49-F238E27FC236}">
                  <a16:creationId xmlns:a16="http://schemas.microsoft.com/office/drawing/2014/main" id="{B2D1879F-59BA-5E60-FFE1-781CA9C0655E}"/>
                </a:ext>
              </a:extLst>
            </p:cNvPr>
            <p:cNvSpPr/>
            <p:nvPr/>
          </p:nvSpPr>
          <p:spPr>
            <a:xfrm rot="-2922755">
              <a:off x="8882627" y="2875165"/>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1844;p24">
              <a:extLst>
                <a:ext uri="{FF2B5EF4-FFF2-40B4-BE49-F238E27FC236}">
                  <a16:creationId xmlns:a16="http://schemas.microsoft.com/office/drawing/2014/main" id="{8624EBA5-BB15-B92B-C776-79095A0ACF5A}"/>
                </a:ext>
              </a:extLst>
            </p:cNvPr>
            <p:cNvSpPr/>
            <p:nvPr/>
          </p:nvSpPr>
          <p:spPr>
            <a:xfrm rot="-2922755">
              <a:off x="8884576" y="2894243"/>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1845;p24">
              <a:extLst>
                <a:ext uri="{FF2B5EF4-FFF2-40B4-BE49-F238E27FC236}">
                  <a16:creationId xmlns:a16="http://schemas.microsoft.com/office/drawing/2014/main" id="{E6BDDEB5-415A-5241-A443-37A18A2A985B}"/>
                </a:ext>
              </a:extLst>
            </p:cNvPr>
            <p:cNvSpPr/>
            <p:nvPr/>
          </p:nvSpPr>
          <p:spPr>
            <a:xfrm rot="-2922755">
              <a:off x="8886470" y="2911799"/>
              <a:ext cx="17915" cy="13934"/>
            </a:xfrm>
            <a:custGeom>
              <a:avLst/>
              <a:gdLst/>
              <a:ahLst/>
              <a:cxnLst/>
              <a:rect l="l" t="t" r="r" b="b"/>
              <a:pathLst>
                <a:path w="144" h="112" extrusionOk="0">
                  <a:moveTo>
                    <a:pt x="68" y="1"/>
                  </a:moveTo>
                  <a:cubicBezTo>
                    <a:pt x="16" y="8"/>
                    <a:pt x="1" y="61"/>
                    <a:pt x="31" y="98"/>
                  </a:cubicBezTo>
                  <a:cubicBezTo>
                    <a:pt x="40" y="108"/>
                    <a:pt x="52" y="112"/>
                    <a:pt x="65"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1846;p24">
              <a:extLst>
                <a:ext uri="{FF2B5EF4-FFF2-40B4-BE49-F238E27FC236}">
                  <a16:creationId xmlns:a16="http://schemas.microsoft.com/office/drawing/2014/main" id="{7C9F7B32-9F29-1B91-E2D3-59C6EC3DDA12}"/>
                </a:ext>
              </a:extLst>
            </p:cNvPr>
            <p:cNvSpPr/>
            <p:nvPr/>
          </p:nvSpPr>
          <p:spPr>
            <a:xfrm rot="-2922755">
              <a:off x="8888181" y="2930998"/>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1847;p24">
              <a:extLst>
                <a:ext uri="{FF2B5EF4-FFF2-40B4-BE49-F238E27FC236}">
                  <a16:creationId xmlns:a16="http://schemas.microsoft.com/office/drawing/2014/main" id="{52FE45DD-42F2-AB47-FCD1-A53365EA6101}"/>
                </a:ext>
              </a:extLst>
            </p:cNvPr>
            <p:cNvSpPr/>
            <p:nvPr/>
          </p:nvSpPr>
          <p:spPr>
            <a:xfrm rot="-2922755">
              <a:off x="8935766" y="2663229"/>
              <a:ext cx="49515" cy="37945"/>
            </a:xfrm>
            <a:custGeom>
              <a:avLst/>
              <a:gdLst/>
              <a:ahLst/>
              <a:cxnLst/>
              <a:rect l="l" t="t" r="r" b="b"/>
              <a:pathLst>
                <a:path w="398" h="305" extrusionOk="0">
                  <a:moveTo>
                    <a:pt x="195" y="1"/>
                  </a:moveTo>
                  <a:cubicBezTo>
                    <a:pt x="61" y="8"/>
                    <a:pt x="1" y="173"/>
                    <a:pt x="98" y="263"/>
                  </a:cubicBezTo>
                  <a:cubicBezTo>
                    <a:pt x="126" y="291"/>
                    <a:pt x="162" y="304"/>
                    <a:pt x="198" y="304"/>
                  </a:cubicBezTo>
                  <a:cubicBezTo>
                    <a:pt x="239" y="304"/>
                    <a:pt x="280" y="287"/>
                    <a:pt x="308"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1848;p24">
              <a:extLst>
                <a:ext uri="{FF2B5EF4-FFF2-40B4-BE49-F238E27FC236}">
                  <a16:creationId xmlns:a16="http://schemas.microsoft.com/office/drawing/2014/main" id="{A916BB5E-664F-0C60-4C14-9A0BA7005761}"/>
                </a:ext>
              </a:extLst>
            </p:cNvPr>
            <p:cNvSpPr/>
            <p:nvPr/>
          </p:nvSpPr>
          <p:spPr>
            <a:xfrm rot="-2922755">
              <a:off x="8973322" y="2973076"/>
              <a:ext cx="37323" cy="37448"/>
            </a:xfrm>
            <a:custGeom>
              <a:avLst/>
              <a:gdLst/>
              <a:ahLst/>
              <a:cxnLst/>
              <a:rect l="l" t="t" r="r" b="b"/>
              <a:pathLst>
                <a:path w="300" h="301"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1849;p24">
              <a:extLst>
                <a:ext uri="{FF2B5EF4-FFF2-40B4-BE49-F238E27FC236}">
                  <a16:creationId xmlns:a16="http://schemas.microsoft.com/office/drawing/2014/main" id="{D1BC94CC-CE37-E452-7305-1524239C8275}"/>
                </a:ext>
              </a:extLst>
            </p:cNvPr>
            <p:cNvSpPr/>
            <p:nvPr/>
          </p:nvSpPr>
          <p:spPr>
            <a:xfrm rot="-2922755">
              <a:off x="8954312" y="2705741"/>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1850;p24">
              <a:extLst>
                <a:ext uri="{FF2B5EF4-FFF2-40B4-BE49-F238E27FC236}">
                  <a16:creationId xmlns:a16="http://schemas.microsoft.com/office/drawing/2014/main" id="{1323114D-B3E1-4C64-1983-F998ECC0E8AA}"/>
                </a:ext>
              </a:extLst>
            </p:cNvPr>
            <p:cNvSpPr/>
            <p:nvPr/>
          </p:nvSpPr>
          <p:spPr>
            <a:xfrm rot="-2922755">
              <a:off x="8957089" y="2728432"/>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1851;p24">
              <a:extLst>
                <a:ext uri="{FF2B5EF4-FFF2-40B4-BE49-F238E27FC236}">
                  <a16:creationId xmlns:a16="http://schemas.microsoft.com/office/drawing/2014/main" id="{1D351346-7227-D60D-C127-77FFDC53439A}"/>
                </a:ext>
              </a:extLst>
            </p:cNvPr>
            <p:cNvSpPr/>
            <p:nvPr/>
          </p:nvSpPr>
          <p:spPr>
            <a:xfrm rot="-2922755">
              <a:off x="8958949" y="2751145"/>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1852;p24">
              <a:extLst>
                <a:ext uri="{FF2B5EF4-FFF2-40B4-BE49-F238E27FC236}">
                  <a16:creationId xmlns:a16="http://schemas.microsoft.com/office/drawing/2014/main" id="{6443DA75-2019-C18D-AC24-9575AE28275B}"/>
                </a:ext>
              </a:extLst>
            </p:cNvPr>
            <p:cNvSpPr/>
            <p:nvPr/>
          </p:nvSpPr>
          <p:spPr>
            <a:xfrm rot="-2922755">
              <a:off x="8961820" y="2773669"/>
              <a:ext cx="17915" cy="13561"/>
            </a:xfrm>
            <a:custGeom>
              <a:avLst/>
              <a:gdLst/>
              <a:ahLst/>
              <a:cxnLst/>
              <a:rect l="l" t="t" r="r" b="b"/>
              <a:pathLst>
                <a:path w="144" h="109" extrusionOk="0">
                  <a:moveTo>
                    <a:pt x="68" y="1"/>
                  </a:moveTo>
                  <a:cubicBezTo>
                    <a:pt x="23" y="1"/>
                    <a:pt x="1" y="61"/>
                    <a:pt x="31" y="98"/>
                  </a:cubicBezTo>
                  <a:cubicBezTo>
                    <a:pt x="41" y="105"/>
                    <a:pt x="54" y="109"/>
                    <a:pt x="68" y="109"/>
                  </a:cubicBezTo>
                  <a:cubicBezTo>
                    <a:pt x="84" y="109"/>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1853;p24">
              <a:extLst>
                <a:ext uri="{FF2B5EF4-FFF2-40B4-BE49-F238E27FC236}">
                  <a16:creationId xmlns:a16="http://schemas.microsoft.com/office/drawing/2014/main" id="{A5F310DD-F067-BB3A-9C05-87D82B5D2455}"/>
                </a:ext>
              </a:extLst>
            </p:cNvPr>
            <p:cNvSpPr/>
            <p:nvPr/>
          </p:nvSpPr>
          <p:spPr>
            <a:xfrm rot="-2922755">
              <a:off x="8963989" y="2796692"/>
              <a:ext cx="17791" cy="13436"/>
            </a:xfrm>
            <a:custGeom>
              <a:avLst/>
              <a:gdLst/>
              <a:ahLst/>
              <a:cxnLst/>
              <a:rect l="l" t="t" r="r" b="b"/>
              <a:pathLst>
                <a:path w="143" h="108" extrusionOk="0">
                  <a:moveTo>
                    <a:pt x="68" y="1"/>
                  </a:moveTo>
                  <a:cubicBezTo>
                    <a:pt x="23" y="1"/>
                    <a:pt x="1" y="61"/>
                    <a:pt x="38" y="90"/>
                  </a:cubicBezTo>
                  <a:cubicBezTo>
                    <a:pt x="49" y="102"/>
                    <a:pt x="62" y="107"/>
                    <a:pt x="76" y="107"/>
                  </a:cubicBezTo>
                  <a:cubicBezTo>
                    <a:pt x="89"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1854;p24">
              <a:extLst>
                <a:ext uri="{FF2B5EF4-FFF2-40B4-BE49-F238E27FC236}">
                  <a16:creationId xmlns:a16="http://schemas.microsoft.com/office/drawing/2014/main" id="{9B11548F-ACA9-C0DE-7CB7-6C191964D51D}"/>
                </a:ext>
              </a:extLst>
            </p:cNvPr>
            <p:cNvSpPr/>
            <p:nvPr/>
          </p:nvSpPr>
          <p:spPr>
            <a:xfrm rot="-2922755">
              <a:off x="8966031" y="281931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1855;p24">
              <a:extLst>
                <a:ext uri="{FF2B5EF4-FFF2-40B4-BE49-F238E27FC236}">
                  <a16:creationId xmlns:a16="http://schemas.microsoft.com/office/drawing/2014/main" id="{FCDF6433-A8BA-2270-8DAC-6A575C9E1E77}"/>
                </a:ext>
              </a:extLst>
            </p:cNvPr>
            <p:cNvSpPr/>
            <p:nvPr/>
          </p:nvSpPr>
          <p:spPr>
            <a:xfrm rot="-2922755">
              <a:off x="8968532" y="2841143"/>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1856;p24">
              <a:extLst>
                <a:ext uri="{FF2B5EF4-FFF2-40B4-BE49-F238E27FC236}">
                  <a16:creationId xmlns:a16="http://schemas.microsoft.com/office/drawing/2014/main" id="{00D5FF59-C5BF-5F25-CE80-FA9A431CBDE1}"/>
                </a:ext>
              </a:extLst>
            </p:cNvPr>
            <p:cNvSpPr/>
            <p:nvPr/>
          </p:nvSpPr>
          <p:spPr>
            <a:xfrm rot="-2922755">
              <a:off x="8970417" y="2863788"/>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1857;p24">
              <a:extLst>
                <a:ext uri="{FF2B5EF4-FFF2-40B4-BE49-F238E27FC236}">
                  <a16:creationId xmlns:a16="http://schemas.microsoft.com/office/drawing/2014/main" id="{10F581A1-2E5B-C541-D53E-AD2544B26049}"/>
                </a:ext>
              </a:extLst>
            </p:cNvPr>
            <p:cNvSpPr/>
            <p:nvPr/>
          </p:nvSpPr>
          <p:spPr>
            <a:xfrm rot="-2922755">
              <a:off x="8973169" y="2886547"/>
              <a:ext cx="17791" cy="13436"/>
            </a:xfrm>
            <a:custGeom>
              <a:avLst/>
              <a:gdLst/>
              <a:ahLst/>
              <a:cxnLst/>
              <a:rect l="l" t="t" r="r" b="b"/>
              <a:pathLst>
                <a:path w="143" h="108" extrusionOk="0">
                  <a:moveTo>
                    <a:pt x="68" y="0"/>
                  </a:moveTo>
                  <a:cubicBezTo>
                    <a:pt x="23" y="0"/>
                    <a:pt x="1" y="60"/>
                    <a:pt x="38" y="97"/>
                  </a:cubicBezTo>
                  <a:cubicBezTo>
                    <a:pt x="45" y="104"/>
                    <a:pt x="56" y="108"/>
                    <a:pt x="68" y="108"/>
                  </a:cubicBezTo>
                  <a:cubicBezTo>
                    <a:pt x="84" y="108"/>
                    <a:pt x="101"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1858;p24">
              <a:extLst>
                <a:ext uri="{FF2B5EF4-FFF2-40B4-BE49-F238E27FC236}">
                  <a16:creationId xmlns:a16="http://schemas.microsoft.com/office/drawing/2014/main" id="{7750DE15-2B82-3301-5FCB-C51D32261EC1}"/>
                </a:ext>
              </a:extLst>
            </p:cNvPr>
            <p:cNvSpPr/>
            <p:nvPr/>
          </p:nvSpPr>
          <p:spPr>
            <a:xfrm rot="-2922755">
              <a:off x="8975147" y="2909025"/>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1859;p24">
              <a:extLst>
                <a:ext uri="{FF2B5EF4-FFF2-40B4-BE49-F238E27FC236}">
                  <a16:creationId xmlns:a16="http://schemas.microsoft.com/office/drawing/2014/main" id="{F99F2D82-7902-7385-1D48-4269DB81D581}"/>
                </a:ext>
              </a:extLst>
            </p:cNvPr>
            <p:cNvSpPr/>
            <p:nvPr/>
          </p:nvSpPr>
          <p:spPr>
            <a:xfrm rot="-2922755">
              <a:off x="8978039" y="2931721"/>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1860;p24">
              <a:extLst>
                <a:ext uri="{FF2B5EF4-FFF2-40B4-BE49-F238E27FC236}">
                  <a16:creationId xmlns:a16="http://schemas.microsoft.com/office/drawing/2014/main" id="{6A5C1B08-7F23-A847-A77B-BA6E004EEA99}"/>
                </a:ext>
              </a:extLst>
            </p:cNvPr>
            <p:cNvSpPr/>
            <p:nvPr/>
          </p:nvSpPr>
          <p:spPr>
            <a:xfrm rot="-2922755">
              <a:off x="8980035" y="2954360"/>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1861;p24">
              <a:extLst>
                <a:ext uri="{FF2B5EF4-FFF2-40B4-BE49-F238E27FC236}">
                  <a16:creationId xmlns:a16="http://schemas.microsoft.com/office/drawing/2014/main" id="{3E42DD20-D395-377E-FC7C-B9E555BF7E3D}"/>
                </a:ext>
              </a:extLst>
            </p:cNvPr>
            <p:cNvSpPr/>
            <p:nvPr/>
          </p:nvSpPr>
          <p:spPr>
            <a:xfrm rot="-2922755">
              <a:off x="9032316" y="2637984"/>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1862;p24">
              <a:extLst>
                <a:ext uri="{FF2B5EF4-FFF2-40B4-BE49-F238E27FC236}">
                  <a16:creationId xmlns:a16="http://schemas.microsoft.com/office/drawing/2014/main" id="{EC51F25C-DFC7-1477-A601-8BDC578BEEB7}"/>
                </a:ext>
              </a:extLst>
            </p:cNvPr>
            <p:cNvSpPr/>
            <p:nvPr/>
          </p:nvSpPr>
          <p:spPr>
            <a:xfrm rot="-2922755">
              <a:off x="9069127" y="3003418"/>
              <a:ext cx="50386" cy="37448"/>
            </a:xfrm>
            <a:custGeom>
              <a:avLst/>
              <a:gdLst/>
              <a:ahLst/>
              <a:cxnLst/>
              <a:rect l="l" t="t" r="r" b="b"/>
              <a:pathLst>
                <a:path w="405" h="301" extrusionOk="0">
                  <a:moveTo>
                    <a:pt x="195" y="0"/>
                  </a:moveTo>
                  <a:cubicBezTo>
                    <a:pt x="68" y="8"/>
                    <a:pt x="0" y="172"/>
                    <a:pt x="98" y="262"/>
                  </a:cubicBezTo>
                  <a:cubicBezTo>
                    <a:pt x="130" y="288"/>
                    <a:pt x="168" y="301"/>
                    <a:pt x="205" y="301"/>
                  </a:cubicBezTo>
                  <a:cubicBezTo>
                    <a:pt x="245" y="301"/>
                    <a:pt x="284" y="286"/>
                    <a:pt x="315" y="255"/>
                  </a:cubicBezTo>
                  <a:cubicBezTo>
                    <a:pt x="404"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1863;p24">
              <a:extLst>
                <a:ext uri="{FF2B5EF4-FFF2-40B4-BE49-F238E27FC236}">
                  <a16:creationId xmlns:a16="http://schemas.microsoft.com/office/drawing/2014/main" id="{071F9390-F548-2BB7-08FF-9A2302C43F84}"/>
                </a:ext>
              </a:extLst>
            </p:cNvPr>
            <p:cNvSpPr/>
            <p:nvPr/>
          </p:nvSpPr>
          <p:spPr>
            <a:xfrm rot="-2922755">
              <a:off x="9051406" y="2685560"/>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1864;p24">
              <a:extLst>
                <a:ext uri="{FF2B5EF4-FFF2-40B4-BE49-F238E27FC236}">
                  <a16:creationId xmlns:a16="http://schemas.microsoft.com/office/drawing/2014/main" id="{36D7BE77-2638-BB2C-C341-63F909A876C3}"/>
                </a:ext>
              </a:extLst>
            </p:cNvPr>
            <p:cNvSpPr/>
            <p:nvPr/>
          </p:nvSpPr>
          <p:spPr>
            <a:xfrm rot="-2922755">
              <a:off x="9054538" y="2712123"/>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1865;p24">
              <a:extLst>
                <a:ext uri="{FF2B5EF4-FFF2-40B4-BE49-F238E27FC236}">
                  <a16:creationId xmlns:a16="http://schemas.microsoft.com/office/drawing/2014/main" id="{673C1B58-3503-4CD4-388E-9B872BDA5546}"/>
                </a:ext>
              </a:extLst>
            </p:cNvPr>
            <p:cNvSpPr/>
            <p:nvPr/>
          </p:nvSpPr>
          <p:spPr>
            <a:xfrm rot="-2922755">
              <a:off x="9057205" y="2739429"/>
              <a:ext cx="18413" cy="13561"/>
            </a:xfrm>
            <a:custGeom>
              <a:avLst/>
              <a:gdLst/>
              <a:ahLst/>
              <a:cxnLst/>
              <a:rect l="l" t="t" r="r" b="b"/>
              <a:pathLst>
                <a:path w="148" h="109" extrusionOk="0">
                  <a:moveTo>
                    <a:pt x="83" y="1"/>
                  </a:moveTo>
                  <a:cubicBezTo>
                    <a:pt x="80" y="1"/>
                    <a:pt x="78" y="1"/>
                    <a:pt x="75" y="2"/>
                  </a:cubicBezTo>
                  <a:cubicBezTo>
                    <a:pt x="23" y="2"/>
                    <a:pt x="0" y="62"/>
                    <a:pt x="37" y="91"/>
                  </a:cubicBezTo>
                  <a:cubicBezTo>
                    <a:pt x="49" y="103"/>
                    <a:pt x="62" y="108"/>
                    <a:pt x="75" y="108"/>
                  </a:cubicBezTo>
                  <a:cubicBezTo>
                    <a:pt x="88" y="108"/>
                    <a:pt x="101" y="103"/>
                    <a:pt x="112"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1866;p24">
              <a:extLst>
                <a:ext uri="{FF2B5EF4-FFF2-40B4-BE49-F238E27FC236}">
                  <a16:creationId xmlns:a16="http://schemas.microsoft.com/office/drawing/2014/main" id="{9A9A9FD9-28C0-8EC9-3FBF-FCDF8619963B}"/>
                </a:ext>
              </a:extLst>
            </p:cNvPr>
            <p:cNvSpPr/>
            <p:nvPr/>
          </p:nvSpPr>
          <p:spPr>
            <a:xfrm rot="-2922755">
              <a:off x="9060317" y="276607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1867;p24">
              <a:extLst>
                <a:ext uri="{FF2B5EF4-FFF2-40B4-BE49-F238E27FC236}">
                  <a16:creationId xmlns:a16="http://schemas.microsoft.com/office/drawing/2014/main" id="{7DDD3381-4C37-064F-0FC2-D248AB68198A}"/>
                </a:ext>
              </a:extLst>
            </p:cNvPr>
            <p:cNvSpPr/>
            <p:nvPr/>
          </p:nvSpPr>
          <p:spPr>
            <a:xfrm rot="-2922755">
              <a:off x="9062783" y="279293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1868;p24">
              <a:extLst>
                <a:ext uri="{FF2B5EF4-FFF2-40B4-BE49-F238E27FC236}">
                  <a16:creationId xmlns:a16="http://schemas.microsoft.com/office/drawing/2014/main" id="{86E495F2-A49D-C3CD-BB5D-EC18E36F05BB}"/>
                </a:ext>
              </a:extLst>
            </p:cNvPr>
            <p:cNvSpPr/>
            <p:nvPr/>
          </p:nvSpPr>
          <p:spPr>
            <a:xfrm rot="-2922755">
              <a:off x="9064981" y="281948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1869;p24">
              <a:extLst>
                <a:ext uri="{FF2B5EF4-FFF2-40B4-BE49-F238E27FC236}">
                  <a16:creationId xmlns:a16="http://schemas.microsoft.com/office/drawing/2014/main" id="{20AC01F4-8166-B783-AE76-34FDBD8B2C5B}"/>
                </a:ext>
              </a:extLst>
            </p:cNvPr>
            <p:cNvSpPr/>
            <p:nvPr/>
          </p:nvSpPr>
          <p:spPr>
            <a:xfrm rot="-2922755">
              <a:off x="9068264" y="2845977"/>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1870;p24">
              <a:extLst>
                <a:ext uri="{FF2B5EF4-FFF2-40B4-BE49-F238E27FC236}">
                  <a16:creationId xmlns:a16="http://schemas.microsoft.com/office/drawing/2014/main" id="{D49188F9-5ADA-6580-F6D0-E751C3F66D0F}"/>
                </a:ext>
              </a:extLst>
            </p:cNvPr>
            <p:cNvSpPr/>
            <p:nvPr/>
          </p:nvSpPr>
          <p:spPr>
            <a:xfrm rot="-2922755">
              <a:off x="9070458" y="2872514"/>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5" y="103"/>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1871;p24">
              <a:extLst>
                <a:ext uri="{FF2B5EF4-FFF2-40B4-BE49-F238E27FC236}">
                  <a16:creationId xmlns:a16="http://schemas.microsoft.com/office/drawing/2014/main" id="{45172F5B-0137-8D9E-8D3A-7763833E3620}"/>
                </a:ext>
              </a:extLst>
            </p:cNvPr>
            <p:cNvSpPr/>
            <p:nvPr/>
          </p:nvSpPr>
          <p:spPr>
            <a:xfrm rot="-2922755">
              <a:off x="9073647" y="2899051"/>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1872;p24">
              <a:extLst>
                <a:ext uri="{FF2B5EF4-FFF2-40B4-BE49-F238E27FC236}">
                  <a16:creationId xmlns:a16="http://schemas.microsoft.com/office/drawing/2014/main" id="{E05DE75B-0DAB-757B-701C-C20D31277C8C}"/>
                </a:ext>
              </a:extLst>
            </p:cNvPr>
            <p:cNvSpPr/>
            <p:nvPr/>
          </p:nvSpPr>
          <p:spPr>
            <a:xfrm rot="-2922755">
              <a:off x="9075888" y="2925692"/>
              <a:ext cx="18786" cy="13436"/>
            </a:xfrm>
            <a:custGeom>
              <a:avLst/>
              <a:gdLst/>
              <a:ahLst/>
              <a:cxnLst/>
              <a:rect l="l" t="t" r="r" b="b"/>
              <a:pathLst>
                <a:path w="151" h="108" extrusionOk="0">
                  <a:moveTo>
                    <a:pt x="75" y="0"/>
                  </a:moveTo>
                  <a:cubicBezTo>
                    <a:pt x="23" y="0"/>
                    <a:pt x="1" y="60"/>
                    <a:pt x="38" y="97"/>
                  </a:cubicBezTo>
                  <a:cubicBezTo>
                    <a:pt x="48" y="104"/>
                    <a:pt x="60"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1873;p24">
              <a:extLst>
                <a:ext uri="{FF2B5EF4-FFF2-40B4-BE49-F238E27FC236}">
                  <a16:creationId xmlns:a16="http://schemas.microsoft.com/office/drawing/2014/main" id="{21C98974-3EA7-9B28-B40E-B5F1FC5DB621}"/>
                </a:ext>
              </a:extLst>
            </p:cNvPr>
            <p:cNvSpPr/>
            <p:nvPr/>
          </p:nvSpPr>
          <p:spPr>
            <a:xfrm rot="-2922755">
              <a:off x="9079264" y="2952145"/>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1874;p24">
              <a:extLst>
                <a:ext uri="{FF2B5EF4-FFF2-40B4-BE49-F238E27FC236}">
                  <a16:creationId xmlns:a16="http://schemas.microsoft.com/office/drawing/2014/main" id="{01697102-BAB4-FF01-113D-6075154DD952}"/>
                </a:ext>
              </a:extLst>
            </p:cNvPr>
            <p:cNvSpPr/>
            <p:nvPr/>
          </p:nvSpPr>
          <p:spPr>
            <a:xfrm rot="-2922755">
              <a:off x="9081627" y="2979056"/>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1875;p24">
              <a:extLst>
                <a:ext uri="{FF2B5EF4-FFF2-40B4-BE49-F238E27FC236}">
                  <a16:creationId xmlns:a16="http://schemas.microsoft.com/office/drawing/2014/main" id="{9947C1E0-18DC-9A6B-6E1A-AD5906E5BCCF}"/>
                </a:ext>
              </a:extLst>
            </p:cNvPr>
            <p:cNvSpPr/>
            <p:nvPr/>
          </p:nvSpPr>
          <p:spPr>
            <a:xfrm rot="-2922755">
              <a:off x="9140327" y="2613785"/>
              <a:ext cx="49266" cy="37572"/>
            </a:xfrm>
            <a:custGeom>
              <a:avLst/>
              <a:gdLst/>
              <a:ahLst/>
              <a:cxnLst/>
              <a:rect l="l" t="t" r="r" b="b"/>
              <a:pathLst>
                <a:path w="396" h="302" extrusionOk="0">
                  <a:moveTo>
                    <a:pt x="204" y="1"/>
                  </a:moveTo>
                  <a:cubicBezTo>
                    <a:pt x="201" y="1"/>
                    <a:pt x="198" y="1"/>
                    <a:pt x="195" y="1"/>
                  </a:cubicBezTo>
                  <a:cubicBezTo>
                    <a:pt x="60" y="8"/>
                    <a:pt x="0" y="166"/>
                    <a:pt x="98" y="263"/>
                  </a:cubicBezTo>
                  <a:cubicBezTo>
                    <a:pt x="127" y="288"/>
                    <a:pt x="164" y="301"/>
                    <a:pt x="202" y="301"/>
                  </a:cubicBezTo>
                  <a:cubicBezTo>
                    <a:pt x="241" y="301"/>
                    <a:pt x="280" y="286"/>
                    <a:pt x="307" y="255"/>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1876;p24">
              <a:extLst>
                <a:ext uri="{FF2B5EF4-FFF2-40B4-BE49-F238E27FC236}">
                  <a16:creationId xmlns:a16="http://schemas.microsoft.com/office/drawing/2014/main" id="{DA6D94A8-B96C-7E8C-07D4-9A3FC88DA67E}"/>
                </a:ext>
              </a:extLst>
            </p:cNvPr>
            <p:cNvSpPr/>
            <p:nvPr/>
          </p:nvSpPr>
          <p:spPr>
            <a:xfrm rot="-2922755">
              <a:off x="9183267" y="3036101"/>
              <a:ext cx="49266" cy="36950"/>
            </a:xfrm>
            <a:custGeom>
              <a:avLst/>
              <a:gdLst/>
              <a:ahLst/>
              <a:cxnLst/>
              <a:rect l="l" t="t" r="r" b="b"/>
              <a:pathLst>
                <a:path w="396" h="297" extrusionOk="0">
                  <a:moveTo>
                    <a:pt x="205" y="1"/>
                  </a:moveTo>
                  <a:cubicBezTo>
                    <a:pt x="202" y="1"/>
                    <a:pt x="199" y="1"/>
                    <a:pt x="196" y="1"/>
                  </a:cubicBezTo>
                  <a:cubicBezTo>
                    <a:pt x="61" y="1"/>
                    <a:pt x="1" y="166"/>
                    <a:pt x="98" y="256"/>
                  </a:cubicBezTo>
                  <a:cubicBezTo>
                    <a:pt x="126" y="284"/>
                    <a:pt x="163" y="297"/>
                    <a:pt x="199" y="297"/>
                  </a:cubicBezTo>
                  <a:cubicBezTo>
                    <a:pt x="240" y="297"/>
                    <a:pt x="280" y="280"/>
                    <a:pt x="308" y="248"/>
                  </a:cubicBezTo>
                  <a:cubicBezTo>
                    <a:pt x="396" y="153"/>
                    <a:pt x="333"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1877;p24">
              <a:extLst>
                <a:ext uri="{FF2B5EF4-FFF2-40B4-BE49-F238E27FC236}">
                  <a16:creationId xmlns:a16="http://schemas.microsoft.com/office/drawing/2014/main" id="{14944A2D-CAB1-F8AE-A3A8-21FBBEC27DFD}"/>
                </a:ext>
              </a:extLst>
            </p:cNvPr>
            <p:cNvSpPr/>
            <p:nvPr/>
          </p:nvSpPr>
          <p:spPr>
            <a:xfrm rot="-2922755">
              <a:off x="9160198" y="2667874"/>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1878;p24">
              <a:extLst>
                <a:ext uri="{FF2B5EF4-FFF2-40B4-BE49-F238E27FC236}">
                  <a16:creationId xmlns:a16="http://schemas.microsoft.com/office/drawing/2014/main" id="{C83413A1-FE4D-F3D1-73A1-48096E1EB869}"/>
                </a:ext>
              </a:extLst>
            </p:cNvPr>
            <p:cNvSpPr/>
            <p:nvPr/>
          </p:nvSpPr>
          <p:spPr>
            <a:xfrm rot="-2922755">
              <a:off x="9162736" y="2698232"/>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1879;p24">
              <a:extLst>
                <a:ext uri="{FF2B5EF4-FFF2-40B4-BE49-F238E27FC236}">
                  <a16:creationId xmlns:a16="http://schemas.microsoft.com/office/drawing/2014/main" id="{CD68E283-03FC-D274-7211-2F611F95270D}"/>
                </a:ext>
              </a:extLst>
            </p:cNvPr>
            <p:cNvSpPr/>
            <p:nvPr/>
          </p:nvSpPr>
          <p:spPr>
            <a:xfrm rot="-2922755">
              <a:off x="9166447" y="2728634"/>
              <a:ext cx="17915" cy="14307"/>
            </a:xfrm>
            <a:custGeom>
              <a:avLst/>
              <a:gdLst/>
              <a:ahLst/>
              <a:cxnLst/>
              <a:rect l="l" t="t" r="r" b="b"/>
              <a:pathLst>
                <a:path w="144" h="115" extrusionOk="0">
                  <a:moveTo>
                    <a:pt x="68" y="0"/>
                  </a:moveTo>
                  <a:cubicBezTo>
                    <a:pt x="23" y="8"/>
                    <a:pt x="1" y="68"/>
                    <a:pt x="38" y="98"/>
                  </a:cubicBezTo>
                  <a:cubicBezTo>
                    <a:pt x="49" y="109"/>
                    <a:pt x="63"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1880;p24">
              <a:extLst>
                <a:ext uri="{FF2B5EF4-FFF2-40B4-BE49-F238E27FC236}">
                  <a16:creationId xmlns:a16="http://schemas.microsoft.com/office/drawing/2014/main" id="{46D5526E-B72E-4B55-E362-D9249645B430}"/>
                </a:ext>
              </a:extLst>
            </p:cNvPr>
            <p:cNvSpPr/>
            <p:nvPr/>
          </p:nvSpPr>
          <p:spPr>
            <a:xfrm rot="-2922755">
              <a:off x="9169333" y="2759886"/>
              <a:ext cx="18786" cy="13436"/>
            </a:xfrm>
            <a:custGeom>
              <a:avLst/>
              <a:gdLst/>
              <a:ahLst/>
              <a:cxnLst/>
              <a:rect l="l" t="t" r="r" b="b"/>
              <a:pathLst>
                <a:path w="151" h="108" extrusionOk="0">
                  <a:moveTo>
                    <a:pt x="76" y="1"/>
                  </a:moveTo>
                  <a:cubicBezTo>
                    <a:pt x="23" y="1"/>
                    <a:pt x="1" y="61"/>
                    <a:pt x="38" y="90"/>
                  </a:cubicBezTo>
                  <a:cubicBezTo>
                    <a:pt x="49" y="102"/>
                    <a:pt x="64" y="107"/>
                    <a:pt x="78" y="107"/>
                  </a:cubicBezTo>
                  <a:cubicBezTo>
                    <a:pt x="92" y="107"/>
                    <a:pt x="105" y="102"/>
                    <a:pt x="113" y="90"/>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1881;p24">
              <a:extLst>
                <a:ext uri="{FF2B5EF4-FFF2-40B4-BE49-F238E27FC236}">
                  <a16:creationId xmlns:a16="http://schemas.microsoft.com/office/drawing/2014/main" id="{6485C0BF-3576-CBBF-E7C5-BAA0E5B262E5}"/>
                </a:ext>
              </a:extLst>
            </p:cNvPr>
            <p:cNvSpPr/>
            <p:nvPr/>
          </p:nvSpPr>
          <p:spPr>
            <a:xfrm rot="-2922755">
              <a:off x="9172810" y="2790393"/>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2"/>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1882;p24">
              <a:extLst>
                <a:ext uri="{FF2B5EF4-FFF2-40B4-BE49-F238E27FC236}">
                  <a16:creationId xmlns:a16="http://schemas.microsoft.com/office/drawing/2014/main" id="{2436FE06-C94D-54F7-CBD1-10D304B03A69}"/>
                </a:ext>
              </a:extLst>
            </p:cNvPr>
            <p:cNvSpPr/>
            <p:nvPr/>
          </p:nvSpPr>
          <p:spPr>
            <a:xfrm rot="-2922755">
              <a:off x="9175751" y="2821019"/>
              <a:ext cx="17915" cy="14432"/>
            </a:xfrm>
            <a:custGeom>
              <a:avLst/>
              <a:gdLst/>
              <a:ahLst/>
              <a:cxnLst/>
              <a:rect l="l" t="t" r="r" b="b"/>
              <a:pathLst>
                <a:path w="144" h="116"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1883;p24">
              <a:extLst>
                <a:ext uri="{FF2B5EF4-FFF2-40B4-BE49-F238E27FC236}">
                  <a16:creationId xmlns:a16="http://schemas.microsoft.com/office/drawing/2014/main" id="{474A4D94-7B90-DC52-4CB8-8B9E7D572B7A}"/>
                </a:ext>
              </a:extLst>
            </p:cNvPr>
            <p:cNvSpPr/>
            <p:nvPr/>
          </p:nvSpPr>
          <p:spPr>
            <a:xfrm rot="-2922755">
              <a:off x="9179463" y="2852021"/>
              <a:ext cx="17791" cy="13312"/>
            </a:xfrm>
            <a:custGeom>
              <a:avLst/>
              <a:gdLst/>
              <a:ahLst/>
              <a:cxnLst/>
              <a:rect l="l" t="t" r="r" b="b"/>
              <a:pathLst>
                <a:path w="143" h="107" extrusionOk="0">
                  <a:moveTo>
                    <a:pt x="67" y="0"/>
                  </a:moveTo>
                  <a:cubicBezTo>
                    <a:pt x="15" y="0"/>
                    <a:pt x="0" y="60"/>
                    <a:pt x="30" y="90"/>
                  </a:cubicBezTo>
                  <a:cubicBezTo>
                    <a:pt x="41" y="101"/>
                    <a:pt x="56" y="107"/>
                    <a:pt x="71" y="107"/>
                  </a:cubicBezTo>
                  <a:cubicBezTo>
                    <a:pt x="86" y="107"/>
                    <a:pt x="101" y="101"/>
                    <a:pt x="112" y="90"/>
                  </a:cubicBezTo>
                  <a:cubicBezTo>
                    <a:pt x="142" y="52"/>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1884;p24">
              <a:extLst>
                <a:ext uri="{FF2B5EF4-FFF2-40B4-BE49-F238E27FC236}">
                  <a16:creationId xmlns:a16="http://schemas.microsoft.com/office/drawing/2014/main" id="{549BFB3E-04C1-4BA4-612C-493259795D73}"/>
                </a:ext>
              </a:extLst>
            </p:cNvPr>
            <p:cNvSpPr/>
            <p:nvPr/>
          </p:nvSpPr>
          <p:spPr>
            <a:xfrm rot="-2922755">
              <a:off x="9182067" y="2882800"/>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1885;p24">
              <a:extLst>
                <a:ext uri="{FF2B5EF4-FFF2-40B4-BE49-F238E27FC236}">
                  <a16:creationId xmlns:a16="http://schemas.microsoft.com/office/drawing/2014/main" id="{93FE7385-AF9B-F8DD-DBBF-B6294BC2D7FD}"/>
                </a:ext>
              </a:extLst>
            </p:cNvPr>
            <p:cNvSpPr/>
            <p:nvPr/>
          </p:nvSpPr>
          <p:spPr>
            <a:xfrm rot="-2922755">
              <a:off x="9184907" y="2913202"/>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1886;p24">
              <a:extLst>
                <a:ext uri="{FF2B5EF4-FFF2-40B4-BE49-F238E27FC236}">
                  <a16:creationId xmlns:a16="http://schemas.microsoft.com/office/drawing/2014/main" id="{BAA0524C-7B2B-A962-5C09-380C31F6BF04}"/>
                </a:ext>
              </a:extLst>
            </p:cNvPr>
            <p:cNvSpPr/>
            <p:nvPr/>
          </p:nvSpPr>
          <p:spPr>
            <a:xfrm rot="-2922755">
              <a:off x="9188767" y="2944407"/>
              <a:ext cx="17791" cy="13436"/>
            </a:xfrm>
            <a:custGeom>
              <a:avLst/>
              <a:gdLst/>
              <a:ahLst/>
              <a:cxnLst/>
              <a:rect l="l" t="t" r="r" b="b"/>
              <a:pathLst>
                <a:path w="143" h="108" extrusionOk="0">
                  <a:moveTo>
                    <a:pt x="67" y="1"/>
                  </a:moveTo>
                  <a:cubicBezTo>
                    <a:pt x="23" y="1"/>
                    <a:pt x="0" y="60"/>
                    <a:pt x="38" y="90"/>
                  </a:cubicBezTo>
                  <a:cubicBezTo>
                    <a:pt x="45" y="102"/>
                    <a:pt x="58" y="107"/>
                    <a:pt x="72" y="107"/>
                  </a:cubicBezTo>
                  <a:cubicBezTo>
                    <a:pt x="86"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1887;p24">
              <a:extLst>
                <a:ext uri="{FF2B5EF4-FFF2-40B4-BE49-F238E27FC236}">
                  <a16:creationId xmlns:a16="http://schemas.microsoft.com/office/drawing/2014/main" id="{993B7926-9554-337C-3E49-423F3540913E}"/>
                </a:ext>
              </a:extLst>
            </p:cNvPr>
            <p:cNvSpPr/>
            <p:nvPr/>
          </p:nvSpPr>
          <p:spPr>
            <a:xfrm rot="-2922755">
              <a:off x="9191223" y="297498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1888;p24">
              <a:extLst>
                <a:ext uri="{FF2B5EF4-FFF2-40B4-BE49-F238E27FC236}">
                  <a16:creationId xmlns:a16="http://schemas.microsoft.com/office/drawing/2014/main" id="{76601BC4-63BB-7737-D63A-39D55C0AC116}"/>
                </a:ext>
              </a:extLst>
            </p:cNvPr>
            <p:cNvSpPr/>
            <p:nvPr/>
          </p:nvSpPr>
          <p:spPr>
            <a:xfrm rot="-2922755">
              <a:off x="9194990" y="300523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1889;p24">
              <a:extLst>
                <a:ext uri="{FF2B5EF4-FFF2-40B4-BE49-F238E27FC236}">
                  <a16:creationId xmlns:a16="http://schemas.microsoft.com/office/drawing/2014/main" id="{74C8C59B-45EF-A181-38BE-D78DFBB67416}"/>
                </a:ext>
              </a:extLst>
            </p:cNvPr>
            <p:cNvSpPr/>
            <p:nvPr/>
          </p:nvSpPr>
          <p:spPr>
            <a:xfrm rot="-2922755">
              <a:off x="9260825" y="2591807"/>
              <a:ext cx="50137" cy="37448"/>
            </a:xfrm>
            <a:custGeom>
              <a:avLst/>
              <a:gdLst/>
              <a:ahLst/>
              <a:cxnLst/>
              <a:rect l="l" t="t" r="r" b="b"/>
              <a:pathLst>
                <a:path w="403" h="301" extrusionOk="0">
                  <a:moveTo>
                    <a:pt x="204" y="0"/>
                  </a:moveTo>
                  <a:cubicBezTo>
                    <a:pt x="201" y="0"/>
                    <a:pt x="198" y="0"/>
                    <a:pt x="195" y="1"/>
                  </a:cubicBezTo>
                  <a:cubicBezTo>
                    <a:pt x="60" y="8"/>
                    <a:pt x="1" y="165"/>
                    <a:pt x="98" y="263"/>
                  </a:cubicBezTo>
                  <a:cubicBezTo>
                    <a:pt x="126" y="287"/>
                    <a:pt x="162" y="300"/>
                    <a:pt x="199" y="300"/>
                  </a:cubicBezTo>
                  <a:cubicBezTo>
                    <a:pt x="241" y="300"/>
                    <a:pt x="283" y="283"/>
                    <a:pt x="315" y="248"/>
                  </a:cubicBezTo>
                  <a:cubicBezTo>
                    <a:pt x="403" y="153"/>
                    <a:pt x="333"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1890;p24">
              <a:extLst>
                <a:ext uri="{FF2B5EF4-FFF2-40B4-BE49-F238E27FC236}">
                  <a16:creationId xmlns:a16="http://schemas.microsoft.com/office/drawing/2014/main" id="{C7FEA0CE-A20E-075C-063A-E9F2AA1C7BB0}"/>
                </a:ext>
              </a:extLst>
            </p:cNvPr>
            <p:cNvSpPr/>
            <p:nvPr/>
          </p:nvSpPr>
          <p:spPr>
            <a:xfrm rot="-2922755">
              <a:off x="9309687" y="3069620"/>
              <a:ext cx="50386" cy="37448"/>
            </a:xfrm>
            <a:custGeom>
              <a:avLst/>
              <a:gdLst/>
              <a:ahLst/>
              <a:cxnLst/>
              <a:rect l="l" t="t" r="r" b="b"/>
              <a:pathLst>
                <a:path w="405" h="301" extrusionOk="0">
                  <a:moveTo>
                    <a:pt x="195" y="0"/>
                  </a:moveTo>
                  <a:cubicBezTo>
                    <a:pt x="60" y="8"/>
                    <a:pt x="0" y="172"/>
                    <a:pt x="97" y="262"/>
                  </a:cubicBezTo>
                  <a:cubicBezTo>
                    <a:pt x="126" y="288"/>
                    <a:pt x="164" y="301"/>
                    <a:pt x="202" y="301"/>
                  </a:cubicBezTo>
                  <a:cubicBezTo>
                    <a:pt x="243" y="301"/>
                    <a:pt x="283" y="286"/>
                    <a:pt x="314" y="255"/>
                  </a:cubicBezTo>
                  <a:cubicBezTo>
                    <a:pt x="404" y="157"/>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1891;p24">
              <a:extLst>
                <a:ext uri="{FF2B5EF4-FFF2-40B4-BE49-F238E27FC236}">
                  <a16:creationId xmlns:a16="http://schemas.microsoft.com/office/drawing/2014/main" id="{BF2118AF-956B-FA37-53A7-5708849F215A}"/>
                </a:ext>
              </a:extLst>
            </p:cNvPr>
            <p:cNvSpPr/>
            <p:nvPr/>
          </p:nvSpPr>
          <p:spPr>
            <a:xfrm rot="-2922755">
              <a:off x="9281890" y="2650597"/>
              <a:ext cx="17791" cy="13561"/>
            </a:xfrm>
            <a:custGeom>
              <a:avLst/>
              <a:gdLst/>
              <a:ahLst/>
              <a:cxnLst/>
              <a:rect l="l" t="t" r="r" b="b"/>
              <a:pathLst>
                <a:path w="143" h="109" extrusionOk="0">
                  <a:moveTo>
                    <a:pt x="68" y="1"/>
                  </a:moveTo>
                  <a:cubicBezTo>
                    <a:pt x="15" y="1"/>
                    <a:pt x="0" y="61"/>
                    <a:pt x="30" y="98"/>
                  </a:cubicBezTo>
                  <a:cubicBezTo>
                    <a:pt x="40" y="105"/>
                    <a:pt x="53" y="109"/>
                    <a:pt x="66" y="109"/>
                  </a:cubicBezTo>
                  <a:cubicBezTo>
                    <a:pt x="82" y="109"/>
                    <a:pt x="97" y="103"/>
                    <a:pt x="105" y="91"/>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1892;p24">
              <a:extLst>
                <a:ext uri="{FF2B5EF4-FFF2-40B4-BE49-F238E27FC236}">
                  <a16:creationId xmlns:a16="http://schemas.microsoft.com/office/drawing/2014/main" id="{8EBBE7CB-3AB2-7E20-8A4B-5D143897186F}"/>
                </a:ext>
              </a:extLst>
            </p:cNvPr>
            <p:cNvSpPr/>
            <p:nvPr/>
          </p:nvSpPr>
          <p:spPr>
            <a:xfrm rot="-2922755">
              <a:off x="9285441" y="2686031"/>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1893;p24">
              <a:extLst>
                <a:ext uri="{FF2B5EF4-FFF2-40B4-BE49-F238E27FC236}">
                  <a16:creationId xmlns:a16="http://schemas.microsoft.com/office/drawing/2014/main" id="{C131FFE3-1524-29FB-57A4-CFD19048AFCA}"/>
                </a:ext>
              </a:extLst>
            </p:cNvPr>
            <p:cNvSpPr/>
            <p:nvPr/>
          </p:nvSpPr>
          <p:spPr>
            <a:xfrm rot="-2922755">
              <a:off x="9288360" y="2720441"/>
              <a:ext cx="18786" cy="13934"/>
            </a:xfrm>
            <a:custGeom>
              <a:avLst/>
              <a:gdLst/>
              <a:ahLst/>
              <a:cxnLst/>
              <a:rect l="l" t="t" r="r" b="b"/>
              <a:pathLst>
                <a:path w="151" h="112" extrusionOk="0">
                  <a:moveTo>
                    <a:pt x="76" y="1"/>
                  </a:moveTo>
                  <a:cubicBezTo>
                    <a:pt x="23" y="8"/>
                    <a:pt x="1" y="61"/>
                    <a:pt x="38" y="98"/>
                  </a:cubicBezTo>
                  <a:cubicBezTo>
                    <a:pt x="48" y="107"/>
                    <a:pt x="60" y="112"/>
                    <a:pt x="72" y="112"/>
                  </a:cubicBezTo>
                  <a:cubicBezTo>
                    <a:pt x="88" y="112"/>
                    <a:pt x="105" y="104"/>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1894;p24">
              <a:extLst>
                <a:ext uri="{FF2B5EF4-FFF2-40B4-BE49-F238E27FC236}">
                  <a16:creationId xmlns:a16="http://schemas.microsoft.com/office/drawing/2014/main" id="{875D0581-74D0-CDB2-681A-820D4B4163D4}"/>
                </a:ext>
              </a:extLst>
            </p:cNvPr>
            <p:cNvSpPr/>
            <p:nvPr/>
          </p:nvSpPr>
          <p:spPr>
            <a:xfrm rot="-2922755">
              <a:off x="9292555" y="2755595"/>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1895;p24">
              <a:extLst>
                <a:ext uri="{FF2B5EF4-FFF2-40B4-BE49-F238E27FC236}">
                  <a16:creationId xmlns:a16="http://schemas.microsoft.com/office/drawing/2014/main" id="{68E9DB20-7A12-B37E-BE47-53D110B7B31D}"/>
                </a:ext>
              </a:extLst>
            </p:cNvPr>
            <p:cNvSpPr/>
            <p:nvPr/>
          </p:nvSpPr>
          <p:spPr>
            <a:xfrm rot="-2922755">
              <a:off x="9295760" y="2789864"/>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1896;p24">
              <a:extLst>
                <a:ext uri="{FF2B5EF4-FFF2-40B4-BE49-F238E27FC236}">
                  <a16:creationId xmlns:a16="http://schemas.microsoft.com/office/drawing/2014/main" id="{E0250C4B-5E26-3347-335C-37B1ED5F0619}"/>
                </a:ext>
              </a:extLst>
            </p:cNvPr>
            <p:cNvSpPr/>
            <p:nvPr/>
          </p:nvSpPr>
          <p:spPr>
            <a:xfrm rot="-2922755">
              <a:off x="9299815" y="2824957"/>
              <a:ext cx="17791" cy="13561"/>
            </a:xfrm>
            <a:custGeom>
              <a:avLst/>
              <a:gdLst/>
              <a:ahLst/>
              <a:cxnLst/>
              <a:rect l="l" t="t" r="r" b="b"/>
              <a:pathLst>
                <a:path w="143" h="109" extrusionOk="0">
                  <a:moveTo>
                    <a:pt x="67" y="1"/>
                  </a:moveTo>
                  <a:cubicBezTo>
                    <a:pt x="15" y="1"/>
                    <a:pt x="0" y="61"/>
                    <a:pt x="30" y="98"/>
                  </a:cubicBezTo>
                  <a:cubicBezTo>
                    <a:pt x="40" y="105"/>
                    <a:pt x="53" y="109"/>
                    <a:pt x="67" y="109"/>
                  </a:cubicBezTo>
                  <a:cubicBezTo>
                    <a:pt x="83" y="109"/>
                    <a:pt x="100" y="103"/>
                    <a:pt x="112" y="91"/>
                  </a:cubicBezTo>
                  <a:cubicBezTo>
                    <a:pt x="142" y="53"/>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1897;p24">
              <a:extLst>
                <a:ext uri="{FF2B5EF4-FFF2-40B4-BE49-F238E27FC236}">
                  <a16:creationId xmlns:a16="http://schemas.microsoft.com/office/drawing/2014/main" id="{118CB882-68D3-1109-0470-44E465DE5A60}"/>
                </a:ext>
              </a:extLst>
            </p:cNvPr>
            <p:cNvSpPr/>
            <p:nvPr/>
          </p:nvSpPr>
          <p:spPr>
            <a:xfrm rot="-2922755">
              <a:off x="9303387" y="2860438"/>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1898;p24">
              <a:extLst>
                <a:ext uri="{FF2B5EF4-FFF2-40B4-BE49-F238E27FC236}">
                  <a16:creationId xmlns:a16="http://schemas.microsoft.com/office/drawing/2014/main" id="{7C28ED15-67EA-EFEC-BA0A-C71C83022163}"/>
                </a:ext>
              </a:extLst>
            </p:cNvPr>
            <p:cNvSpPr/>
            <p:nvPr/>
          </p:nvSpPr>
          <p:spPr>
            <a:xfrm rot="-2922755">
              <a:off x="9306145" y="2894865"/>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1899;p24">
              <a:extLst>
                <a:ext uri="{FF2B5EF4-FFF2-40B4-BE49-F238E27FC236}">
                  <a16:creationId xmlns:a16="http://schemas.microsoft.com/office/drawing/2014/main" id="{087A9A6A-2B4A-FCC6-0056-7DEEE133C784}"/>
                </a:ext>
              </a:extLst>
            </p:cNvPr>
            <p:cNvSpPr/>
            <p:nvPr/>
          </p:nvSpPr>
          <p:spPr>
            <a:xfrm rot="-2922755">
              <a:off x="9310476" y="2929946"/>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1900;p24">
              <a:extLst>
                <a:ext uri="{FF2B5EF4-FFF2-40B4-BE49-F238E27FC236}">
                  <a16:creationId xmlns:a16="http://schemas.microsoft.com/office/drawing/2014/main" id="{3DDB414C-62A3-A0B5-7650-79C561796198}"/>
                </a:ext>
              </a:extLst>
            </p:cNvPr>
            <p:cNvSpPr/>
            <p:nvPr/>
          </p:nvSpPr>
          <p:spPr>
            <a:xfrm rot="-2922755">
              <a:off x="9313545" y="2964288"/>
              <a:ext cx="18661" cy="13934"/>
            </a:xfrm>
            <a:custGeom>
              <a:avLst/>
              <a:gdLst/>
              <a:ahLst/>
              <a:cxnLst/>
              <a:rect l="l" t="t" r="r" b="b"/>
              <a:pathLst>
                <a:path w="150" h="112" extrusionOk="0">
                  <a:moveTo>
                    <a:pt x="75" y="0"/>
                  </a:moveTo>
                  <a:cubicBezTo>
                    <a:pt x="23" y="8"/>
                    <a:pt x="0" y="60"/>
                    <a:pt x="37" y="98"/>
                  </a:cubicBezTo>
                  <a:cubicBezTo>
                    <a:pt x="48" y="108"/>
                    <a:pt x="59" y="112"/>
                    <a:pt x="71" y="112"/>
                  </a:cubicBezTo>
                  <a:cubicBezTo>
                    <a:pt x="85" y="112"/>
                    <a:pt x="100" y="106"/>
                    <a:pt x="112"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1901;p24">
              <a:extLst>
                <a:ext uri="{FF2B5EF4-FFF2-40B4-BE49-F238E27FC236}">
                  <a16:creationId xmlns:a16="http://schemas.microsoft.com/office/drawing/2014/main" id="{454A3AD5-4F86-BABE-0A60-CF0FEB99A59D}"/>
                </a:ext>
              </a:extLst>
            </p:cNvPr>
            <p:cNvSpPr/>
            <p:nvPr/>
          </p:nvSpPr>
          <p:spPr>
            <a:xfrm rot="-2922755">
              <a:off x="9317590" y="2999386"/>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1902;p24">
              <a:extLst>
                <a:ext uri="{FF2B5EF4-FFF2-40B4-BE49-F238E27FC236}">
                  <a16:creationId xmlns:a16="http://schemas.microsoft.com/office/drawing/2014/main" id="{1F612B8C-7308-D8E5-EB7E-B076861BD352}"/>
                </a:ext>
              </a:extLst>
            </p:cNvPr>
            <p:cNvSpPr/>
            <p:nvPr/>
          </p:nvSpPr>
          <p:spPr>
            <a:xfrm rot="-2922755">
              <a:off x="9320989" y="3034085"/>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1903;p24">
              <a:extLst>
                <a:ext uri="{FF2B5EF4-FFF2-40B4-BE49-F238E27FC236}">
                  <a16:creationId xmlns:a16="http://schemas.microsoft.com/office/drawing/2014/main" id="{1BB60FAF-1B6E-6021-AB46-D3DE5F667F62}"/>
                </a:ext>
              </a:extLst>
            </p:cNvPr>
            <p:cNvSpPr/>
            <p:nvPr/>
          </p:nvSpPr>
          <p:spPr>
            <a:xfrm rot="-2922755">
              <a:off x="9402617" y="2571694"/>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1904;p24">
              <a:extLst>
                <a:ext uri="{FF2B5EF4-FFF2-40B4-BE49-F238E27FC236}">
                  <a16:creationId xmlns:a16="http://schemas.microsoft.com/office/drawing/2014/main" id="{DC4297DA-4E54-00EF-4521-7DCB681E8057}"/>
                </a:ext>
              </a:extLst>
            </p:cNvPr>
            <p:cNvSpPr/>
            <p:nvPr/>
          </p:nvSpPr>
          <p:spPr>
            <a:xfrm rot="-2922755">
              <a:off x="9451250" y="3106013"/>
              <a:ext cx="50386" cy="37448"/>
            </a:xfrm>
            <a:custGeom>
              <a:avLst/>
              <a:gdLst/>
              <a:ahLst/>
              <a:cxnLst/>
              <a:rect l="l" t="t" r="r" b="b"/>
              <a:pathLst>
                <a:path w="405" h="301" extrusionOk="0">
                  <a:moveTo>
                    <a:pt x="195" y="0"/>
                  </a:moveTo>
                  <a:cubicBezTo>
                    <a:pt x="60" y="8"/>
                    <a:pt x="1" y="172"/>
                    <a:pt x="98" y="262"/>
                  </a:cubicBezTo>
                  <a:cubicBezTo>
                    <a:pt x="127" y="288"/>
                    <a:pt x="164" y="301"/>
                    <a:pt x="202" y="301"/>
                  </a:cubicBezTo>
                  <a:cubicBezTo>
                    <a:pt x="243" y="301"/>
                    <a:pt x="284" y="286"/>
                    <a:pt x="315" y="255"/>
                  </a:cubicBezTo>
                  <a:cubicBezTo>
                    <a:pt x="405"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1905;p24">
              <a:extLst>
                <a:ext uri="{FF2B5EF4-FFF2-40B4-BE49-F238E27FC236}">
                  <a16:creationId xmlns:a16="http://schemas.microsoft.com/office/drawing/2014/main" id="{561CB4E0-8D23-22D9-CCC1-EEDF46B440AB}"/>
                </a:ext>
              </a:extLst>
            </p:cNvPr>
            <p:cNvSpPr/>
            <p:nvPr/>
          </p:nvSpPr>
          <p:spPr>
            <a:xfrm rot="-2922755">
              <a:off x="9418241" y="2636549"/>
              <a:ext cx="17791" cy="13561"/>
            </a:xfrm>
            <a:custGeom>
              <a:avLst/>
              <a:gdLst/>
              <a:ahLst/>
              <a:cxnLst/>
              <a:rect l="l" t="t" r="r" b="b"/>
              <a:pathLst>
                <a:path w="143" h="109" extrusionOk="0">
                  <a:moveTo>
                    <a:pt x="68" y="1"/>
                  </a:moveTo>
                  <a:cubicBezTo>
                    <a:pt x="23" y="1"/>
                    <a:pt x="1" y="60"/>
                    <a:pt x="31" y="98"/>
                  </a:cubicBezTo>
                  <a:cubicBezTo>
                    <a:pt x="41" y="105"/>
                    <a:pt x="54" y="108"/>
                    <a:pt x="67" y="108"/>
                  </a:cubicBezTo>
                  <a:cubicBezTo>
                    <a:pt x="84" y="108"/>
                    <a:pt x="101" y="103"/>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1906;p24">
              <a:extLst>
                <a:ext uri="{FF2B5EF4-FFF2-40B4-BE49-F238E27FC236}">
                  <a16:creationId xmlns:a16="http://schemas.microsoft.com/office/drawing/2014/main" id="{D545C957-61D4-7EEB-1DA5-577C3BF788B2}"/>
                </a:ext>
              </a:extLst>
            </p:cNvPr>
            <p:cNvSpPr/>
            <p:nvPr/>
          </p:nvSpPr>
          <p:spPr>
            <a:xfrm rot="-2922755">
              <a:off x="9421899" y="2675527"/>
              <a:ext cx="18786" cy="13436"/>
            </a:xfrm>
            <a:custGeom>
              <a:avLst/>
              <a:gdLst/>
              <a:ahLst/>
              <a:cxnLst/>
              <a:rect l="l" t="t" r="r" b="b"/>
              <a:pathLst>
                <a:path w="151" h="108" extrusionOk="0">
                  <a:moveTo>
                    <a:pt x="75" y="1"/>
                  </a:moveTo>
                  <a:cubicBezTo>
                    <a:pt x="23" y="1"/>
                    <a:pt x="1" y="60"/>
                    <a:pt x="38" y="90"/>
                  </a:cubicBezTo>
                  <a:cubicBezTo>
                    <a:pt x="49" y="102"/>
                    <a:pt x="62" y="107"/>
                    <a:pt x="75" y="107"/>
                  </a:cubicBezTo>
                  <a:cubicBezTo>
                    <a:pt x="89" y="107"/>
                    <a:pt x="102"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1907;p24">
              <a:extLst>
                <a:ext uri="{FF2B5EF4-FFF2-40B4-BE49-F238E27FC236}">
                  <a16:creationId xmlns:a16="http://schemas.microsoft.com/office/drawing/2014/main" id="{A501AB41-3E78-3DC7-6E58-54D93B470C2F}"/>
                </a:ext>
              </a:extLst>
            </p:cNvPr>
            <p:cNvSpPr/>
            <p:nvPr/>
          </p:nvSpPr>
          <p:spPr>
            <a:xfrm rot="-2922755">
              <a:off x="9426595" y="2714475"/>
              <a:ext cx="17542" cy="13561"/>
            </a:xfrm>
            <a:custGeom>
              <a:avLst/>
              <a:gdLst/>
              <a:ahLst/>
              <a:cxnLst/>
              <a:rect l="l" t="t" r="r" b="b"/>
              <a:pathLst>
                <a:path w="141" h="109" extrusionOk="0">
                  <a:moveTo>
                    <a:pt x="75" y="1"/>
                  </a:moveTo>
                  <a:cubicBezTo>
                    <a:pt x="73" y="1"/>
                    <a:pt x="70" y="1"/>
                    <a:pt x="67" y="2"/>
                  </a:cubicBezTo>
                  <a:cubicBezTo>
                    <a:pt x="22" y="2"/>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1908;p24">
              <a:extLst>
                <a:ext uri="{FF2B5EF4-FFF2-40B4-BE49-F238E27FC236}">
                  <a16:creationId xmlns:a16="http://schemas.microsoft.com/office/drawing/2014/main" id="{00363DEC-FBE6-848A-CD31-FC9B00A94D74}"/>
                </a:ext>
              </a:extLst>
            </p:cNvPr>
            <p:cNvSpPr/>
            <p:nvPr/>
          </p:nvSpPr>
          <p:spPr>
            <a:xfrm rot="-2922755">
              <a:off x="9430044" y="2753141"/>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1909;p24">
              <a:extLst>
                <a:ext uri="{FF2B5EF4-FFF2-40B4-BE49-F238E27FC236}">
                  <a16:creationId xmlns:a16="http://schemas.microsoft.com/office/drawing/2014/main" id="{560A67D5-9E66-519B-743F-794B9A15530F}"/>
                </a:ext>
              </a:extLst>
            </p:cNvPr>
            <p:cNvSpPr/>
            <p:nvPr/>
          </p:nvSpPr>
          <p:spPr>
            <a:xfrm rot="-2922755">
              <a:off x="9433630" y="2792209"/>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1910;p24">
              <a:extLst>
                <a:ext uri="{FF2B5EF4-FFF2-40B4-BE49-F238E27FC236}">
                  <a16:creationId xmlns:a16="http://schemas.microsoft.com/office/drawing/2014/main" id="{862F705F-8E22-8FD4-8D21-729FDF43D01F}"/>
                </a:ext>
              </a:extLst>
            </p:cNvPr>
            <p:cNvSpPr/>
            <p:nvPr/>
          </p:nvSpPr>
          <p:spPr>
            <a:xfrm rot="-2922755">
              <a:off x="9438190" y="283123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3" y="90"/>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1911;p24">
              <a:extLst>
                <a:ext uri="{FF2B5EF4-FFF2-40B4-BE49-F238E27FC236}">
                  <a16:creationId xmlns:a16="http://schemas.microsoft.com/office/drawing/2014/main" id="{B83A0B39-C91D-C6AA-4692-BA20A59F4994}"/>
                </a:ext>
              </a:extLst>
            </p:cNvPr>
            <p:cNvSpPr/>
            <p:nvPr/>
          </p:nvSpPr>
          <p:spPr>
            <a:xfrm rot="-2922755">
              <a:off x="9441869" y="287025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1912;p24">
              <a:extLst>
                <a:ext uri="{FF2B5EF4-FFF2-40B4-BE49-F238E27FC236}">
                  <a16:creationId xmlns:a16="http://schemas.microsoft.com/office/drawing/2014/main" id="{9F10118F-24FF-7D9E-BF79-DED70003A23A}"/>
                </a:ext>
              </a:extLst>
            </p:cNvPr>
            <p:cNvSpPr/>
            <p:nvPr/>
          </p:nvSpPr>
          <p:spPr>
            <a:xfrm rot="-2922755">
              <a:off x="9446441" y="2909204"/>
              <a:ext cx="17666" cy="13561"/>
            </a:xfrm>
            <a:custGeom>
              <a:avLst/>
              <a:gdLst/>
              <a:ahLst/>
              <a:cxnLst/>
              <a:rect l="l" t="t" r="r" b="b"/>
              <a:pathLst>
                <a:path w="142" h="109"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1913;p24">
              <a:extLst>
                <a:ext uri="{FF2B5EF4-FFF2-40B4-BE49-F238E27FC236}">
                  <a16:creationId xmlns:a16="http://schemas.microsoft.com/office/drawing/2014/main" id="{2AFE8B17-F919-C990-BD63-C6FFE1D3CE71}"/>
                </a:ext>
              </a:extLst>
            </p:cNvPr>
            <p:cNvSpPr/>
            <p:nvPr/>
          </p:nvSpPr>
          <p:spPr>
            <a:xfrm rot="-2922755">
              <a:off x="9450336" y="2948582"/>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1914;p24">
              <a:extLst>
                <a:ext uri="{FF2B5EF4-FFF2-40B4-BE49-F238E27FC236}">
                  <a16:creationId xmlns:a16="http://schemas.microsoft.com/office/drawing/2014/main" id="{917572C0-A969-C2A7-F985-F8D368C54602}"/>
                </a:ext>
              </a:extLst>
            </p:cNvPr>
            <p:cNvSpPr/>
            <p:nvPr/>
          </p:nvSpPr>
          <p:spPr>
            <a:xfrm rot="-2922755">
              <a:off x="9453718" y="2986827"/>
              <a:ext cx="18786" cy="14307"/>
            </a:xfrm>
            <a:custGeom>
              <a:avLst/>
              <a:gdLst/>
              <a:ahLst/>
              <a:cxnLst/>
              <a:rect l="l" t="t" r="r" b="b"/>
              <a:pathLst>
                <a:path w="151" h="115" extrusionOk="0">
                  <a:moveTo>
                    <a:pt x="75" y="0"/>
                  </a:moveTo>
                  <a:cubicBezTo>
                    <a:pt x="23" y="8"/>
                    <a:pt x="0" y="67"/>
                    <a:pt x="38" y="97"/>
                  </a:cubicBezTo>
                  <a:cubicBezTo>
                    <a:pt x="49" y="109"/>
                    <a:pt x="64" y="114"/>
                    <a:pt x="78" y="114"/>
                  </a:cubicBezTo>
                  <a:cubicBezTo>
                    <a:pt x="92" y="114"/>
                    <a:pt x="105"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1915;p24">
              <a:extLst>
                <a:ext uri="{FF2B5EF4-FFF2-40B4-BE49-F238E27FC236}">
                  <a16:creationId xmlns:a16="http://schemas.microsoft.com/office/drawing/2014/main" id="{B9257A6C-048D-8B85-92DB-3AE779116DA0}"/>
                </a:ext>
              </a:extLst>
            </p:cNvPr>
            <p:cNvSpPr/>
            <p:nvPr/>
          </p:nvSpPr>
          <p:spPr>
            <a:xfrm rot="-2922755">
              <a:off x="9458128" y="302591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1916;p24">
              <a:extLst>
                <a:ext uri="{FF2B5EF4-FFF2-40B4-BE49-F238E27FC236}">
                  <a16:creationId xmlns:a16="http://schemas.microsoft.com/office/drawing/2014/main" id="{22FD728C-5CB4-16EA-21B4-7BC2408CE923}"/>
                </a:ext>
              </a:extLst>
            </p:cNvPr>
            <p:cNvSpPr/>
            <p:nvPr/>
          </p:nvSpPr>
          <p:spPr>
            <a:xfrm rot="-2922755">
              <a:off x="9461884" y="3065358"/>
              <a:ext cx="17791" cy="13436"/>
            </a:xfrm>
            <a:custGeom>
              <a:avLst/>
              <a:gdLst/>
              <a:ahLst/>
              <a:cxnLst/>
              <a:rect l="l" t="t" r="r" b="b"/>
              <a:pathLst>
                <a:path w="143" h="108" extrusionOk="0">
                  <a:moveTo>
                    <a:pt x="76" y="0"/>
                  </a:moveTo>
                  <a:cubicBezTo>
                    <a:pt x="23" y="0"/>
                    <a:pt x="1" y="60"/>
                    <a:pt x="38" y="97"/>
                  </a:cubicBezTo>
                  <a:cubicBezTo>
                    <a:pt x="48" y="104"/>
                    <a:pt x="60" y="108"/>
                    <a:pt x="72" y="108"/>
                  </a:cubicBezTo>
                  <a:cubicBezTo>
                    <a:pt x="86" y="108"/>
                    <a:pt x="101" y="102"/>
                    <a:pt x="113" y="90"/>
                  </a:cubicBezTo>
                  <a:cubicBezTo>
                    <a:pt x="143"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1917;p24">
              <a:extLst>
                <a:ext uri="{FF2B5EF4-FFF2-40B4-BE49-F238E27FC236}">
                  <a16:creationId xmlns:a16="http://schemas.microsoft.com/office/drawing/2014/main" id="{5DA6BB30-F2C7-7B94-EE0B-58F78CA8FCB6}"/>
                </a:ext>
              </a:extLst>
            </p:cNvPr>
            <p:cNvSpPr/>
            <p:nvPr/>
          </p:nvSpPr>
          <p:spPr>
            <a:xfrm rot="-2922755">
              <a:off x="9553484" y="2554650"/>
              <a:ext cx="39935" cy="37945"/>
            </a:xfrm>
            <a:custGeom>
              <a:avLst/>
              <a:gdLst/>
              <a:ahLst/>
              <a:cxnLst/>
              <a:rect l="l" t="t" r="r" b="b"/>
              <a:pathLst>
                <a:path w="321" h="305" extrusionOk="0">
                  <a:moveTo>
                    <a:pt x="169" y="1"/>
                  </a:moveTo>
                  <a:cubicBezTo>
                    <a:pt x="130" y="1"/>
                    <a:pt x="91" y="16"/>
                    <a:pt x="60" y="49"/>
                  </a:cubicBezTo>
                  <a:cubicBezTo>
                    <a:pt x="1" y="108"/>
                    <a:pt x="8" y="206"/>
                    <a:pt x="68" y="266"/>
                  </a:cubicBezTo>
                  <a:cubicBezTo>
                    <a:pt x="97" y="293"/>
                    <a:pt x="132" y="305"/>
                    <a:pt x="166" y="305"/>
                  </a:cubicBezTo>
                  <a:cubicBezTo>
                    <a:pt x="245" y="305"/>
                    <a:pt x="320" y="240"/>
                    <a:pt x="315" y="146"/>
                  </a:cubicBezTo>
                  <a:cubicBezTo>
                    <a:pt x="315" y="57"/>
                    <a:pt x="243"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1918;p24">
              <a:extLst>
                <a:ext uri="{FF2B5EF4-FFF2-40B4-BE49-F238E27FC236}">
                  <a16:creationId xmlns:a16="http://schemas.microsoft.com/office/drawing/2014/main" id="{7AAD6401-D02C-42EF-296E-53D31BD30808}"/>
                </a:ext>
              </a:extLst>
            </p:cNvPr>
            <p:cNvSpPr/>
            <p:nvPr/>
          </p:nvSpPr>
          <p:spPr>
            <a:xfrm rot="-2922755">
              <a:off x="9614698" y="3145634"/>
              <a:ext cx="39189" cy="37075"/>
            </a:xfrm>
            <a:custGeom>
              <a:avLst/>
              <a:gdLst/>
              <a:ahLst/>
              <a:cxnLst/>
              <a:rect l="l" t="t" r="r" b="b"/>
              <a:pathLst>
                <a:path w="315" h="298" extrusionOk="0">
                  <a:moveTo>
                    <a:pt x="161" y="1"/>
                  </a:moveTo>
                  <a:cubicBezTo>
                    <a:pt x="122" y="1"/>
                    <a:pt x="83" y="16"/>
                    <a:pt x="53" y="49"/>
                  </a:cubicBezTo>
                  <a:cubicBezTo>
                    <a:pt x="0" y="109"/>
                    <a:pt x="0" y="199"/>
                    <a:pt x="60" y="258"/>
                  </a:cubicBezTo>
                  <a:cubicBezTo>
                    <a:pt x="90" y="286"/>
                    <a:pt x="125" y="298"/>
                    <a:pt x="160" y="298"/>
                  </a:cubicBezTo>
                  <a:cubicBezTo>
                    <a:pt x="239" y="298"/>
                    <a:pt x="315" y="235"/>
                    <a:pt x="315" y="146"/>
                  </a:cubicBezTo>
                  <a:cubicBezTo>
                    <a:pt x="310" y="57"/>
                    <a:pt x="23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1919;p24">
              <a:extLst>
                <a:ext uri="{FF2B5EF4-FFF2-40B4-BE49-F238E27FC236}">
                  <a16:creationId xmlns:a16="http://schemas.microsoft.com/office/drawing/2014/main" id="{14F464AD-3541-6DDC-B7B4-AB5CC2CA7E77}"/>
                </a:ext>
              </a:extLst>
            </p:cNvPr>
            <p:cNvSpPr/>
            <p:nvPr/>
          </p:nvSpPr>
          <p:spPr>
            <a:xfrm rot="-2922755">
              <a:off x="9572388" y="2624942"/>
              <a:ext cx="15054" cy="13685"/>
            </a:xfrm>
            <a:custGeom>
              <a:avLst/>
              <a:gdLst/>
              <a:ahLst/>
              <a:cxnLst/>
              <a:rect l="l" t="t" r="r" b="b"/>
              <a:pathLst>
                <a:path w="121" h="110" extrusionOk="0">
                  <a:moveTo>
                    <a:pt x="64" y="0"/>
                  </a:moveTo>
                  <a:cubicBezTo>
                    <a:pt x="50" y="0"/>
                    <a:pt x="36" y="5"/>
                    <a:pt x="23" y="15"/>
                  </a:cubicBezTo>
                  <a:cubicBezTo>
                    <a:pt x="0" y="38"/>
                    <a:pt x="8" y="75"/>
                    <a:pt x="30" y="98"/>
                  </a:cubicBezTo>
                  <a:cubicBezTo>
                    <a:pt x="39" y="106"/>
                    <a:pt x="49" y="110"/>
                    <a:pt x="61" y="110"/>
                  </a:cubicBezTo>
                  <a:cubicBezTo>
                    <a:pt x="89" y="110"/>
                    <a:pt x="120" y="85"/>
                    <a:pt x="120" y="53"/>
                  </a:cubicBezTo>
                  <a:cubicBezTo>
                    <a:pt x="115" y="18"/>
                    <a:pt x="91"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1920;p24">
              <a:extLst>
                <a:ext uri="{FF2B5EF4-FFF2-40B4-BE49-F238E27FC236}">
                  <a16:creationId xmlns:a16="http://schemas.microsoft.com/office/drawing/2014/main" id="{8BD9048C-ACDD-35AE-446A-B0818343A2D9}"/>
                </a:ext>
              </a:extLst>
            </p:cNvPr>
            <p:cNvSpPr/>
            <p:nvPr/>
          </p:nvSpPr>
          <p:spPr>
            <a:xfrm rot="-2922755">
              <a:off x="9577398" y="2668041"/>
              <a:ext cx="14058" cy="13561"/>
            </a:xfrm>
            <a:custGeom>
              <a:avLst/>
              <a:gdLst/>
              <a:ahLst/>
              <a:cxnLst/>
              <a:rect l="l" t="t" r="r" b="b"/>
              <a:pathLst>
                <a:path w="113" h="109" extrusionOk="0">
                  <a:moveTo>
                    <a:pt x="57" y="0"/>
                  </a:moveTo>
                  <a:cubicBezTo>
                    <a:pt x="45" y="0"/>
                    <a:pt x="32" y="4"/>
                    <a:pt x="23" y="14"/>
                  </a:cubicBezTo>
                  <a:cubicBezTo>
                    <a:pt x="0" y="36"/>
                    <a:pt x="0" y="74"/>
                    <a:pt x="23" y="96"/>
                  </a:cubicBezTo>
                  <a:cubicBezTo>
                    <a:pt x="33" y="105"/>
                    <a:pt x="45" y="108"/>
                    <a:pt x="56" y="108"/>
                  </a:cubicBezTo>
                  <a:cubicBezTo>
                    <a:pt x="85" y="108"/>
                    <a:pt x="113" y="84"/>
                    <a:pt x="113" y="51"/>
                  </a:cubicBezTo>
                  <a:cubicBezTo>
                    <a:pt x="113" y="20"/>
                    <a:pt x="8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1921;p24">
              <a:extLst>
                <a:ext uri="{FF2B5EF4-FFF2-40B4-BE49-F238E27FC236}">
                  <a16:creationId xmlns:a16="http://schemas.microsoft.com/office/drawing/2014/main" id="{03A8FE6B-9BB3-0D25-7DAA-6C534B2AB5A3}"/>
                </a:ext>
              </a:extLst>
            </p:cNvPr>
            <p:cNvSpPr/>
            <p:nvPr/>
          </p:nvSpPr>
          <p:spPr>
            <a:xfrm rot="-2922755">
              <a:off x="9581407" y="2711007"/>
              <a:ext cx="14805" cy="13810"/>
            </a:xfrm>
            <a:custGeom>
              <a:avLst/>
              <a:gdLst/>
              <a:ahLst/>
              <a:cxnLst/>
              <a:rect l="l" t="t" r="r" b="b"/>
              <a:pathLst>
                <a:path w="119" h="111" extrusionOk="0">
                  <a:moveTo>
                    <a:pt x="58"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1922;p24">
              <a:extLst>
                <a:ext uri="{FF2B5EF4-FFF2-40B4-BE49-F238E27FC236}">
                  <a16:creationId xmlns:a16="http://schemas.microsoft.com/office/drawing/2014/main" id="{8845534A-C7F4-A43E-1CE3-D3CBF4C424B4}"/>
                </a:ext>
              </a:extLst>
            </p:cNvPr>
            <p:cNvSpPr/>
            <p:nvPr/>
          </p:nvSpPr>
          <p:spPr>
            <a:xfrm rot="-2922755">
              <a:off x="9586259" y="2753884"/>
              <a:ext cx="14183" cy="13685"/>
            </a:xfrm>
            <a:custGeom>
              <a:avLst/>
              <a:gdLst/>
              <a:ahLst/>
              <a:cxnLst/>
              <a:rect l="l" t="t" r="r" b="b"/>
              <a:pathLst>
                <a:path w="114" h="110" extrusionOk="0">
                  <a:moveTo>
                    <a:pt x="55" y="0"/>
                  </a:moveTo>
                  <a:cubicBezTo>
                    <a:pt x="42" y="0"/>
                    <a:pt x="28" y="4"/>
                    <a:pt x="16" y="14"/>
                  </a:cubicBezTo>
                  <a:cubicBezTo>
                    <a:pt x="1" y="36"/>
                    <a:pt x="1" y="74"/>
                    <a:pt x="23" y="96"/>
                  </a:cubicBezTo>
                  <a:cubicBezTo>
                    <a:pt x="32" y="105"/>
                    <a:pt x="44" y="110"/>
                    <a:pt x="57" y="110"/>
                  </a:cubicBezTo>
                  <a:cubicBezTo>
                    <a:pt x="84" y="110"/>
                    <a:pt x="113" y="88"/>
                    <a:pt x="113" y="51"/>
                  </a:cubicBezTo>
                  <a:cubicBezTo>
                    <a:pt x="113" y="20"/>
                    <a:pt x="85"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1923;p24">
              <a:extLst>
                <a:ext uri="{FF2B5EF4-FFF2-40B4-BE49-F238E27FC236}">
                  <a16:creationId xmlns:a16="http://schemas.microsoft.com/office/drawing/2014/main" id="{AED50E65-F5E2-986F-FA54-3560F555AFAF}"/>
                </a:ext>
              </a:extLst>
            </p:cNvPr>
            <p:cNvSpPr/>
            <p:nvPr/>
          </p:nvSpPr>
          <p:spPr>
            <a:xfrm rot="-2922755">
              <a:off x="9590440" y="2797076"/>
              <a:ext cx="14680" cy="13561"/>
            </a:xfrm>
            <a:custGeom>
              <a:avLst/>
              <a:gdLst/>
              <a:ahLst/>
              <a:cxnLst/>
              <a:rect l="l" t="t" r="r" b="b"/>
              <a:pathLst>
                <a:path w="118" h="109" extrusionOk="0">
                  <a:moveTo>
                    <a:pt x="61" y="1"/>
                  </a:moveTo>
                  <a:cubicBezTo>
                    <a:pt x="47" y="1"/>
                    <a:pt x="33" y="7"/>
                    <a:pt x="23" y="20"/>
                  </a:cubicBezTo>
                  <a:cubicBezTo>
                    <a:pt x="0" y="35"/>
                    <a:pt x="0" y="72"/>
                    <a:pt x="23" y="95"/>
                  </a:cubicBezTo>
                  <a:cubicBezTo>
                    <a:pt x="34" y="104"/>
                    <a:pt x="48" y="108"/>
                    <a:pt x="61" y="108"/>
                  </a:cubicBezTo>
                  <a:cubicBezTo>
                    <a:pt x="91" y="108"/>
                    <a:pt x="118" y="86"/>
                    <a:pt x="113" y="50"/>
                  </a:cubicBezTo>
                  <a:cubicBezTo>
                    <a:pt x="113" y="21"/>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1924;p24">
              <a:extLst>
                <a:ext uri="{FF2B5EF4-FFF2-40B4-BE49-F238E27FC236}">
                  <a16:creationId xmlns:a16="http://schemas.microsoft.com/office/drawing/2014/main" id="{48E3A83A-D8F8-9BE5-F015-66670D6F206A}"/>
                </a:ext>
              </a:extLst>
            </p:cNvPr>
            <p:cNvSpPr/>
            <p:nvPr/>
          </p:nvSpPr>
          <p:spPr>
            <a:xfrm rot="-2922755">
              <a:off x="9594466" y="2840327"/>
              <a:ext cx="15054" cy="13436"/>
            </a:xfrm>
            <a:custGeom>
              <a:avLst/>
              <a:gdLst/>
              <a:ahLst/>
              <a:cxnLst/>
              <a:rect l="l" t="t" r="r" b="b"/>
              <a:pathLst>
                <a:path w="121" h="108" extrusionOk="0">
                  <a:moveTo>
                    <a:pt x="62" y="0"/>
                  </a:moveTo>
                  <a:cubicBezTo>
                    <a:pt x="48" y="0"/>
                    <a:pt x="34" y="6"/>
                    <a:pt x="23" y="19"/>
                  </a:cubicBezTo>
                  <a:cubicBezTo>
                    <a:pt x="1" y="42"/>
                    <a:pt x="8" y="72"/>
                    <a:pt x="23" y="94"/>
                  </a:cubicBezTo>
                  <a:cubicBezTo>
                    <a:pt x="35" y="103"/>
                    <a:pt x="48" y="108"/>
                    <a:pt x="61" y="108"/>
                  </a:cubicBezTo>
                  <a:cubicBezTo>
                    <a:pt x="92" y="108"/>
                    <a:pt x="121" y="86"/>
                    <a:pt x="121" y="49"/>
                  </a:cubicBezTo>
                  <a:cubicBezTo>
                    <a:pt x="116" y="20"/>
                    <a:pt x="89"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1925;p24">
              <a:extLst>
                <a:ext uri="{FF2B5EF4-FFF2-40B4-BE49-F238E27FC236}">
                  <a16:creationId xmlns:a16="http://schemas.microsoft.com/office/drawing/2014/main" id="{424C2167-F013-EBB1-10C2-9F1C2AA6DB7D}"/>
                </a:ext>
              </a:extLst>
            </p:cNvPr>
            <p:cNvSpPr/>
            <p:nvPr/>
          </p:nvSpPr>
          <p:spPr>
            <a:xfrm rot="-2922755">
              <a:off x="9599381" y="2883220"/>
              <a:ext cx="14058" cy="13561"/>
            </a:xfrm>
            <a:custGeom>
              <a:avLst/>
              <a:gdLst/>
              <a:ahLst/>
              <a:cxnLst/>
              <a:rect l="l" t="t" r="r" b="b"/>
              <a:pathLst>
                <a:path w="113" h="109" extrusionOk="0">
                  <a:moveTo>
                    <a:pt x="60" y="1"/>
                  </a:moveTo>
                  <a:cubicBezTo>
                    <a:pt x="45" y="1"/>
                    <a:pt x="29" y="7"/>
                    <a:pt x="16" y="20"/>
                  </a:cubicBezTo>
                  <a:cubicBezTo>
                    <a:pt x="1" y="42"/>
                    <a:pt x="1" y="72"/>
                    <a:pt x="23" y="95"/>
                  </a:cubicBezTo>
                  <a:cubicBezTo>
                    <a:pt x="35" y="104"/>
                    <a:pt x="47" y="108"/>
                    <a:pt x="60" y="108"/>
                  </a:cubicBezTo>
                  <a:cubicBezTo>
                    <a:pt x="88" y="108"/>
                    <a:pt x="113" y="86"/>
                    <a:pt x="113" y="50"/>
                  </a:cubicBezTo>
                  <a:cubicBezTo>
                    <a:pt x="113" y="21"/>
                    <a:pt x="88"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1926;p24">
              <a:extLst>
                <a:ext uri="{FF2B5EF4-FFF2-40B4-BE49-F238E27FC236}">
                  <a16:creationId xmlns:a16="http://schemas.microsoft.com/office/drawing/2014/main" id="{BD8B569C-5168-82D9-A4E4-8AB1C726AA17}"/>
                </a:ext>
              </a:extLst>
            </p:cNvPr>
            <p:cNvSpPr/>
            <p:nvPr/>
          </p:nvSpPr>
          <p:spPr>
            <a:xfrm rot="-2922755">
              <a:off x="9603447" y="2926284"/>
              <a:ext cx="14680" cy="13436"/>
            </a:xfrm>
            <a:custGeom>
              <a:avLst/>
              <a:gdLst/>
              <a:ahLst/>
              <a:cxnLst/>
              <a:rect l="l" t="t" r="r" b="b"/>
              <a:pathLst>
                <a:path w="118" h="108" extrusionOk="0">
                  <a:moveTo>
                    <a:pt x="61" y="0"/>
                  </a:moveTo>
                  <a:cubicBezTo>
                    <a:pt x="47" y="0"/>
                    <a:pt x="33" y="6"/>
                    <a:pt x="23" y="19"/>
                  </a:cubicBezTo>
                  <a:cubicBezTo>
                    <a:pt x="0" y="42"/>
                    <a:pt x="0" y="72"/>
                    <a:pt x="23" y="94"/>
                  </a:cubicBezTo>
                  <a:cubicBezTo>
                    <a:pt x="34" y="103"/>
                    <a:pt x="48" y="108"/>
                    <a:pt x="61" y="108"/>
                  </a:cubicBezTo>
                  <a:cubicBezTo>
                    <a:pt x="90" y="108"/>
                    <a:pt x="118" y="86"/>
                    <a:pt x="112" y="49"/>
                  </a:cubicBezTo>
                  <a:cubicBezTo>
                    <a:pt x="112" y="20"/>
                    <a:pt x="87"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1927;p24">
              <a:extLst>
                <a:ext uri="{FF2B5EF4-FFF2-40B4-BE49-F238E27FC236}">
                  <a16:creationId xmlns:a16="http://schemas.microsoft.com/office/drawing/2014/main" id="{AB362BFB-8420-AF12-D256-8351E481EFFB}"/>
                </a:ext>
              </a:extLst>
            </p:cNvPr>
            <p:cNvSpPr/>
            <p:nvPr/>
          </p:nvSpPr>
          <p:spPr>
            <a:xfrm rot="-2922755">
              <a:off x="9608346" y="2969140"/>
              <a:ext cx="14058" cy="13436"/>
            </a:xfrm>
            <a:custGeom>
              <a:avLst/>
              <a:gdLst/>
              <a:ahLst/>
              <a:cxnLst/>
              <a:rect l="l" t="t" r="r" b="b"/>
              <a:pathLst>
                <a:path w="113" h="108" extrusionOk="0">
                  <a:moveTo>
                    <a:pt x="59" y="0"/>
                  </a:moveTo>
                  <a:cubicBezTo>
                    <a:pt x="44" y="0"/>
                    <a:pt x="28" y="6"/>
                    <a:pt x="15" y="19"/>
                  </a:cubicBezTo>
                  <a:cubicBezTo>
                    <a:pt x="0" y="41"/>
                    <a:pt x="0" y="71"/>
                    <a:pt x="23" y="94"/>
                  </a:cubicBezTo>
                  <a:cubicBezTo>
                    <a:pt x="32" y="103"/>
                    <a:pt x="44" y="107"/>
                    <a:pt x="56" y="107"/>
                  </a:cubicBezTo>
                  <a:cubicBezTo>
                    <a:pt x="84" y="107"/>
                    <a:pt x="112" y="85"/>
                    <a:pt x="112" y="49"/>
                  </a:cubicBezTo>
                  <a:cubicBezTo>
                    <a:pt x="112" y="20"/>
                    <a:pt x="87"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1928;p24">
              <a:extLst>
                <a:ext uri="{FF2B5EF4-FFF2-40B4-BE49-F238E27FC236}">
                  <a16:creationId xmlns:a16="http://schemas.microsoft.com/office/drawing/2014/main" id="{5A518744-C8FD-643D-05F6-131625021A5A}"/>
                </a:ext>
              </a:extLst>
            </p:cNvPr>
            <p:cNvSpPr/>
            <p:nvPr/>
          </p:nvSpPr>
          <p:spPr>
            <a:xfrm rot="-2922755">
              <a:off x="9612576" y="3012343"/>
              <a:ext cx="14058" cy="13934"/>
            </a:xfrm>
            <a:custGeom>
              <a:avLst/>
              <a:gdLst/>
              <a:ahLst/>
              <a:cxnLst/>
              <a:rect l="l" t="t" r="r" b="b"/>
              <a:pathLst>
                <a:path w="113" h="112" extrusionOk="0">
                  <a:moveTo>
                    <a:pt x="61" y="1"/>
                  </a:moveTo>
                  <a:cubicBezTo>
                    <a:pt x="47" y="1"/>
                    <a:pt x="33" y="7"/>
                    <a:pt x="23" y="19"/>
                  </a:cubicBezTo>
                  <a:cubicBezTo>
                    <a:pt x="1" y="42"/>
                    <a:pt x="1" y="72"/>
                    <a:pt x="23" y="94"/>
                  </a:cubicBezTo>
                  <a:cubicBezTo>
                    <a:pt x="35" y="106"/>
                    <a:pt x="48" y="111"/>
                    <a:pt x="61" y="111"/>
                  </a:cubicBezTo>
                  <a:cubicBezTo>
                    <a:pt x="88" y="111"/>
                    <a:pt x="113" y="88"/>
                    <a:pt x="113" y="57"/>
                  </a:cubicBezTo>
                  <a:cubicBezTo>
                    <a:pt x="113" y="22"/>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1929;p24">
              <a:extLst>
                <a:ext uri="{FF2B5EF4-FFF2-40B4-BE49-F238E27FC236}">
                  <a16:creationId xmlns:a16="http://schemas.microsoft.com/office/drawing/2014/main" id="{6EC24B4A-BB04-397E-D8F4-51E4C63A75B5}"/>
                </a:ext>
              </a:extLst>
            </p:cNvPr>
            <p:cNvSpPr/>
            <p:nvPr/>
          </p:nvSpPr>
          <p:spPr>
            <a:xfrm rot="-2922755">
              <a:off x="9616599" y="3055314"/>
              <a:ext cx="14929" cy="13810"/>
            </a:xfrm>
            <a:custGeom>
              <a:avLst/>
              <a:gdLst/>
              <a:ahLst/>
              <a:cxnLst/>
              <a:rect l="l" t="t" r="r" b="b"/>
              <a:pathLst>
                <a:path w="120" h="111" extrusionOk="0">
                  <a:moveTo>
                    <a:pt x="60" y="0"/>
                  </a:moveTo>
                  <a:cubicBezTo>
                    <a:pt x="46" y="0"/>
                    <a:pt x="33" y="6"/>
                    <a:pt x="22" y="19"/>
                  </a:cubicBezTo>
                  <a:cubicBezTo>
                    <a:pt x="0" y="41"/>
                    <a:pt x="0" y="71"/>
                    <a:pt x="22" y="94"/>
                  </a:cubicBezTo>
                  <a:cubicBezTo>
                    <a:pt x="34" y="106"/>
                    <a:pt x="48" y="111"/>
                    <a:pt x="62" y="111"/>
                  </a:cubicBezTo>
                  <a:cubicBezTo>
                    <a:pt x="92" y="111"/>
                    <a:pt x="120" y="87"/>
                    <a:pt x="120" y="56"/>
                  </a:cubicBezTo>
                  <a:cubicBezTo>
                    <a:pt x="115" y="22"/>
                    <a:pt x="8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1930;p24">
              <a:extLst>
                <a:ext uri="{FF2B5EF4-FFF2-40B4-BE49-F238E27FC236}">
                  <a16:creationId xmlns:a16="http://schemas.microsoft.com/office/drawing/2014/main" id="{90F3DD6B-1E97-DBC7-974B-BE43E6A26D7B}"/>
                </a:ext>
              </a:extLst>
            </p:cNvPr>
            <p:cNvSpPr/>
            <p:nvPr/>
          </p:nvSpPr>
          <p:spPr>
            <a:xfrm rot="-2922755">
              <a:off x="9621390" y="3098206"/>
              <a:ext cx="14183" cy="13934"/>
            </a:xfrm>
            <a:custGeom>
              <a:avLst/>
              <a:gdLst/>
              <a:ahLst/>
              <a:cxnLst/>
              <a:rect l="l" t="t" r="r" b="b"/>
              <a:pathLst>
                <a:path w="114" h="112" extrusionOk="0">
                  <a:moveTo>
                    <a:pt x="59" y="1"/>
                  </a:moveTo>
                  <a:cubicBezTo>
                    <a:pt x="44" y="1"/>
                    <a:pt x="29" y="7"/>
                    <a:pt x="16" y="19"/>
                  </a:cubicBezTo>
                  <a:cubicBezTo>
                    <a:pt x="1" y="42"/>
                    <a:pt x="1" y="79"/>
                    <a:pt x="23" y="94"/>
                  </a:cubicBezTo>
                  <a:cubicBezTo>
                    <a:pt x="35" y="106"/>
                    <a:pt x="49" y="111"/>
                    <a:pt x="61" y="111"/>
                  </a:cubicBezTo>
                  <a:cubicBezTo>
                    <a:pt x="89" y="111"/>
                    <a:pt x="113" y="88"/>
                    <a:pt x="113" y="57"/>
                  </a:cubicBezTo>
                  <a:cubicBezTo>
                    <a:pt x="113" y="22"/>
                    <a:pt x="87"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910752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200D904-D48B-9027-0BD5-AE7E644C36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48" r="1895"/>
          <a:stretch/>
        </p:blipFill>
        <p:spPr bwMode="auto">
          <a:xfrm>
            <a:off x="133350" y="133350"/>
            <a:ext cx="8877300" cy="43563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20A10838-BB97-A29F-74C7-8BF452B720D5}"/>
              </a:ext>
            </a:extLst>
          </p:cNvPr>
          <p:cNvSpPr txBox="1">
            <a:spLocks/>
          </p:cNvSpPr>
          <p:nvPr/>
        </p:nvSpPr>
        <p:spPr>
          <a:xfrm>
            <a:off x="309963" y="323850"/>
            <a:ext cx="4185138" cy="473275"/>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2750" b="1" dirty="0">
                <a:solidFill>
                  <a:srgbClr val="FFFFFF"/>
                </a:solidFill>
                <a:effectLst>
                  <a:outerShdw blurRad="1270000" dist="914400" dir="8100000" algn="tr" rotWithShape="0">
                    <a:prstClr val="black">
                      <a:alpha val="40000"/>
                    </a:prstClr>
                  </a:outerShdw>
                </a:effectLst>
                <a:latin typeface="Baskerville Old Face" panose="02020602080505020303" pitchFamily="18" charset="0"/>
              </a:rPr>
              <a:t>PROTOTYPE</a:t>
            </a:r>
          </a:p>
        </p:txBody>
      </p:sp>
      <p:sp>
        <p:nvSpPr>
          <p:cNvPr id="18" name="TextBox 17">
            <a:extLst>
              <a:ext uri="{FF2B5EF4-FFF2-40B4-BE49-F238E27FC236}">
                <a16:creationId xmlns:a16="http://schemas.microsoft.com/office/drawing/2014/main" id="{2B8080B8-470C-8F1A-53F5-F604BE830369}"/>
              </a:ext>
            </a:extLst>
          </p:cNvPr>
          <p:cNvSpPr txBox="1"/>
          <p:nvPr/>
        </p:nvSpPr>
        <p:spPr>
          <a:xfrm>
            <a:off x="309962" y="783759"/>
            <a:ext cx="1518838" cy="461665"/>
          </a:xfrm>
          <a:prstGeom prst="rect">
            <a:avLst/>
          </a:prstGeom>
          <a:noFill/>
        </p:spPr>
        <p:txBody>
          <a:bodyPr wrap="square" rtlCol="0">
            <a:spAutoFit/>
          </a:bodyPr>
          <a:lstStyle/>
          <a:p>
            <a:r>
              <a:rPr lang="en-IN" sz="1200" dirty="0">
                <a:solidFill>
                  <a:schemeClr val="bg1"/>
                </a:solidFill>
                <a:latin typeface="Times New Roman" panose="02020603050405020304" pitchFamily="18" charset="0"/>
                <a:cs typeface="Times New Roman" panose="02020603050405020304" pitchFamily="18" charset="0"/>
              </a:rPr>
              <a:t>[Result of Custom Optimize]</a:t>
            </a:r>
          </a:p>
        </p:txBody>
      </p:sp>
      <p:grpSp>
        <p:nvGrpSpPr>
          <p:cNvPr id="5" name="Google Shape;698;p24">
            <a:extLst>
              <a:ext uri="{FF2B5EF4-FFF2-40B4-BE49-F238E27FC236}">
                <a16:creationId xmlns:a16="http://schemas.microsoft.com/office/drawing/2014/main" id="{F28BC4BE-940E-39F0-441B-FCF2F5644949}"/>
              </a:ext>
            </a:extLst>
          </p:cNvPr>
          <p:cNvGrpSpPr/>
          <p:nvPr/>
        </p:nvGrpSpPr>
        <p:grpSpPr>
          <a:xfrm>
            <a:off x="-48093" y="4258658"/>
            <a:ext cx="9240186" cy="980928"/>
            <a:chOff x="808801" y="2320751"/>
            <a:chExt cx="8852350" cy="870375"/>
          </a:xfrm>
        </p:grpSpPr>
        <p:sp>
          <p:nvSpPr>
            <p:cNvPr id="6" name="Google Shape;699;p24">
              <a:extLst>
                <a:ext uri="{FF2B5EF4-FFF2-40B4-BE49-F238E27FC236}">
                  <a16:creationId xmlns:a16="http://schemas.microsoft.com/office/drawing/2014/main" id="{0B335FD1-5BC3-F055-519A-456DD08D6049}"/>
                </a:ext>
              </a:extLst>
            </p:cNvPr>
            <p:cNvSpPr/>
            <p:nvPr/>
          </p:nvSpPr>
          <p:spPr>
            <a:xfrm rot="-2922755">
              <a:off x="874633" y="2924360"/>
              <a:ext cx="50137" cy="36950"/>
            </a:xfrm>
            <a:custGeom>
              <a:avLst/>
              <a:gdLst/>
              <a:ahLst/>
              <a:cxnLst/>
              <a:rect l="l" t="t" r="r" b="b"/>
              <a:pathLst>
                <a:path w="403" h="297" extrusionOk="0">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0;p24">
              <a:extLst>
                <a:ext uri="{FF2B5EF4-FFF2-40B4-BE49-F238E27FC236}">
                  <a16:creationId xmlns:a16="http://schemas.microsoft.com/office/drawing/2014/main" id="{08E898C3-355A-FBC9-660E-2304827EE1C5}"/>
                </a:ext>
              </a:extLst>
            </p:cNvPr>
            <p:cNvSpPr/>
            <p:nvPr/>
          </p:nvSpPr>
          <p:spPr>
            <a:xfrm rot="-2922755">
              <a:off x="814343" y="2333219"/>
              <a:ext cx="50137" cy="37448"/>
            </a:xfrm>
            <a:custGeom>
              <a:avLst/>
              <a:gdLst/>
              <a:ahLst/>
              <a:cxnLst/>
              <a:rect l="l" t="t" r="r" b="b"/>
              <a:pathLst>
                <a:path w="403" h="301" extrusionOk="0">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1;p24">
              <a:extLst>
                <a:ext uri="{FF2B5EF4-FFF2-40B4-BE49-F238E27FC236}">
                  <a16:creationId xmlns:a16="http://schemas.microsoft.com/office/drawing/2014/main" id="{A815A5CF-BCE5-80A1-997A-0B27B94A2C87}"/>
                </a:ext>
              </a:extLst>
            </p:cNvPr>
            <p:cNvSpPr/>
            <p:nvPr/>
          </p:nvSpPr>
          <p:spPr>
            <a:xfrm rot="-2922755">
              <a:off x="884175" y="2877581"/>
              <a:ext cx="18786" cy="13436"/>
            </a:xfrm>
            <a:custGeom>
              <a:avLst/>
              <a:gdLst/>
              <a:ahLst/>
              <a:cxnLst/>
              <a:rect l="l" t="t" r="r" b="b"/>
              <a:pathLst>
                <a:path w="151" h="108" extrusionOk="0">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2;p24">
              <a:extLst>
                <a:ext uri="{FF2B5EF4-FFF2-40B4-BE49-F238E27FC236}">
                  <a16:creationId xmlns:a16="http://schemas.microsoft.com/office/drawing/2014/main" id="{F372B6C8-67AB-C5A7-1F28-299AC2DBAD1D}"/>
                </a:ext>
              </a:extLst>
            </p:cNvPr>
            <p:cNvSpPr/>
            <p:nvPr/>
          </p:nvSpPr>
          <p:spPr>
            <a:xfrm rot="-2922755">
              <a:off x="880301" y="2834667"/>
              <a:ext cx="17791" cy="13436"/>
            </a:xfrm>
            <a:custGeom>
              <a:avLst/>
              <a:gdLst/>
              <a:ahLst/>
              <a:cxnLst/>
              <a:rect l="l" t="t" r="r" b="b"/>
              <a:pathLst>
                <a:path w="143" h="108" extrusionOk="0">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3;p24">
              <a:extLst>
                <a:ext uri="{FF2B5EF4-FFF2-40B4-BE49-F238E27FC236}">
                  <a16:creationId xmlns:a16="http://schemas.microsoft.com/office/drawing/2014/main" id="{BA1405BE-2120-031B-AEB4-3E52C7EFE0B0}"/>
                </a:ext>
              </a:extLst>
            </p:cNvPr>
            <p:cNvSpPr/>
            <p:nvPr/>
          </p:nvSpPr>
          <p:spPr>
            <a:xfrm rot="-2922755">
              <a:off x="876062" y="2791344"/>
              <a:ext cx="17915" cy="13436"/>
            </a:xfrm>
            <a:custGeom>
              <a:avLst/>
              <a:gdLst/>
              <a:ahLst/>
              <a:cxnLst/>
              <a:rect l="l" t="t" r="r" b="b"/>
              <a:pathLst>
                <a:path w="144" h="108" extrusionOk="0">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4;p24">
              <a:extLst>
                <a:ext uri="{FF2B5EF4-FFF2-40B4-BE49-F238E27FC236}">
                  <a16:creationId xmlns:a16="http://schemas.microsoft.com/office/drawing/2014/main" id="{0A803465-C31B-1C82-BE31-DA278ECC6F78}"/>
                </a:ext>
              </a:extLst>
            </p:cNvPr>
            <p:cNvSpPr/>
            <p:nvPr/>
          </p:nvSpPr>
          <p:spPr>
            <a:xfrm rot="-2922755">
              <a:off x="871167" y="2748373"/>
              <a:ext cx="18786" cy="13561"/>
            </a:xfrm>
            <a:custGeom>
              <a:avLst/>
              <a:gdLst/>
              <a:ahLst/>
              <a:cxnLst/>
              <a:rect l="l" t="t" r="r" b="b"/>
              <a:pathLst>
                <a:path w="151" h="109" extrusionOk="0">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5;p24">
              <a:extLst>
                <a:ext uri="{FF2B5EF4-FFF2-40B4-BE49-F238E27FC236}">
                  <a16:creationId xmlns:a16="http://schemas.microsoft.com/office/drawing/2014/main" id="{5FB7FEA9-F27E-A172-D0E1-AB135E495BDA}"/>
                </a:ext>
              </a:extLst>
            </p:cNvPr>
            <p:cNvSpPr/>
            <p:nvPr/>
          </p:nvSpPr>
          <p:spPr>
            <a:xfrm rot="-2922755">
              <a:off x="867200" y="2705377"/>
              <a:ext cx="17791" cy="13561"/>
            </a:xfrm>
            <a:custGeom>
              <a:avLst/>
              <a:gdLst/>
              <a:ahLst/>
              <a:cxnLst/>
              <a:rect l="l" t="t" r="r" b="b"/>
              <a:pathLst>
                <a:path w="143" h="109" extrusionOk="0">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6;p24">
              <a:extLst>
                <a:ext uri="{FF2B5EF4-FFF2-40B4-BE49-F238E27FC236}">
                  <a16:creationId xmlns:a16="http://schemas.microsoft.com/office/drawing/2014/main" id="{184D99A2-2469-0D43-1C16-9C5570DBEB76}"/>
                </a:ext>
              </a:extLst>
            </p:cNvPr>
            <p:cNvSpPr/>
            <p:nvPr/>
          </p:nvSpPr>
          <p:spPr>
            <a:xfrm rot="-2922755">
              <a:off x="862331" y="2662463"/>
              <a:ext cx="18786" cy="13561"/>
            </a:xfrm>
            <a:custGeom>
              <a:avLst/>
              <a:gdLst/>
              <a:ahLst/>
              <a:cxnLst/>
              <a:rect l="l" t="t" r="r" b="b"/>
              <a:pathLst>
                <a:path w="151" h="109" extrusionOk="0">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7;p24">
              <a:extLst>
                <a:ext uri="{FF2B5EF4-FFF2-40B4-BE49-F238E27FC236}">
                  <a16:creationId xmlns:a16="http://schemas.microsoft.com/office/drawing/2014/main" id="{A3F02C5F-6D9F-B8E3-D1AD-A024A2B42AF8}"/>
                </a:ext>
              </a:extLst>
            </p:cNvPr>
            <p:cNvSpPr/>
            <p:nvPr/>
          </p:nvSpPr>
          <p:spPr>
            <a:xfrm rot="-2922755">
              <a:off x="858261" y="2619514"/>
              <a:ext cx="17915" cy="13561"/>
            </a:xfrm>
            <a:custGeom>
              <a:avLst/>
              <a:gdLst/>
              <a:ahLst/>
              <a:cxnLst/>
              <a:rect l="l" t="t" r="r" b="b"/>
              <a:pathLst>
                <a:path w="144" h="109" extrusionOk="0">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8;p24">
              <a:extLst>
                <a:ext uri="{FF2B5EF4-FFF2-40B4-BE49-F238E27FC236}">
                  <a16:creationId xmlns:a16="http://schemas.microsoft.com/office/drawing/2014/main" id="{099DE177-AFB2-BD0A-9D90-E878FFC37807}"/>
                </a:ext>
              </a:extLst>
            </p:cNvPr>
            <p:cNvSpPr/>
            <p:nvPr/>
          </p:nvSpPr>
          <p:spPr>
            <a:xfrm rot="-2922755">
              <a:off x="854099" y="2575963"/>
              <a:ext cx="17791" cy="13934"/>
            </a:xfrm>
            <a:custGeom>
              <a:avLst/>
              <a:gdLst/>
              <a:ahLst/>
              <a:cxnLst/>
              <a:rect l="l" t="t" r="r" b="b"/>
              <a:pathLst>
                <a:path w="143" h="112" extrusionOk="0">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9;p24">
              <a:extLst>
                <a:ext uri="{FF2B5EF4-FFF2-40B4-BE49-F238E27FC236}">
                  <a16:creationId xmlns:a16="http://schemas.microsoft.com/office/drawing/2014/main" id="{9D3E6EE3-4B6C-1D56-BE3F-9C5DA5702F5F}"/>
                </a:ext>
              </a:extLst>
            </p:cNvPr>
            <p:cNvSpPr/>
            <p:nvPr/>
          </p:nvSpPr>
          <p:spPr>
            <a:xfrm rot="-2922755">
              <a:off x="849137" y="2532967"/>
              <a:ext cx="18786" cy="13934"/>
            </a:xfrm>
            <a:custGeom>
              <a:avLst/>
              <a:gdLst/>
              <a:ahLst/>
              <a:cxnLst/>
              <a:rect l="l" t="t" r="r" b="b"/>
              <a:pathLst>
                <a:path w="151" h="112" extrusionOk="0">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0;p24">
              <a:extLst>
                <a:ext uri="{FF2B5EF4-FFF2-40B4-BE49-F238E27FC236}">
                  <a16:creationId xmlns:a16="http://schemas.microsoft.com/office/drawing/2014/main" id="{A4C4E35A-100D-A347-A394-D7B4A21EA066}"/>
                </a:ext>
              </a:extLst>
            </p:cNvPr>
            <p:cNvSpPr/>
            <p:nvPr/>
          </p:nvSpPr>
          <p:spPr>
            <a:xfrm rot="-2922755">
              <a:off x="845263" y="2490053"/>
              <a:ext cx="17791" cy="13934"/>
            </a:xfrm>
            <a:custGeom>
              <a:avLst/>
              <a:gdLst/>
              <a:ahLst/>
              <a:cxnLst/>
              <a:rect l="l" t="t" r="r" b="b"/>
              <a:pathLst>
                <a:path w="143" h="112" extrusionOk="0">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1;p24">
              <a:extLst>
                <a:ext uri="{FF2B5EF4-FFF2-40B4-BE49-F238E27FC236}">
                  <a16:creationId xmlns:a16="http://schemas.microsoft.com/office/drawing/2014/main" id="{66295CB9-7301-9318-78E9-F1129A39ED6F}"/>
                </a:ext>
              </a:extLst>
            </p:cNvPr>
            <p:cNvSpPr/>
            <p:nvPr/>
          </p:nvSpPr>
          <p:spPr>
            <a:xfrm rot="-2922755">
              <a:off x="840904" y="2446467"/>
              <a:ext cx="17791" cy="14307"/>
            </a:xfrm>
            <a:custGeom>
              <a:avLst/>
              <a:gdLst/>
              <a:ahLst/>
              <a:cxnLst/>
              <a:rect l="l" t="t" r="r" b="b"/>
              <a:pathLst>
                <a:path w="143" h="115" extrusionOk="0">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2;p24">
              <a:extLst>
                <a:ext uri="{FF2B5EF4-FFF2-40B4-BE49-F238E27FC236}">
                  <a16:creationId xmlns:a16="http://schemas.microsoft.com/office/drawing/2014/main" id="{15DEA115-B07B-43D9-0E26-74DEF81C8E96}"/>
                </a:ext>
              </a:extLst>
            </p:cNvPr>
            <p:cNvSpPr/>
            <p:nvPr/>
          </p:nvSpPr>
          <p:spPr>
            <a:xfrm rot="-2922755">
              <a:off x="835989" y="2403450"/>
              <a:ext cx="18786" cy="14432"/>
            </a:xfrm>
            <a:custGeom>
              <a:avLst/>
              <a:gdLst/>
              <a:ahLst/>
              <a:cxnLst/>
              <a:rect l="l" t="t" r="r" b="b"/>
              <a:pathLst>
                <a:path w="151" h="116" extrusionOk="0">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3;p24">
              <a:extLst>
                <a:ext uri="{FF2B5EF4-FFF2-40B4-BE49-F238E27FC236}">
                  <a16:creationId xmlns:a16="http://schemas.microsoft.com/office/drawing/2014/main" id="{1C4CBC4D-58C4-9F46-7E02-97EA46D8D280}"/>
                </a:ext>
              </a:extLst>
            </p:cNvPr>
            <p:cNvSpPr/>
            <p:nvPr/>
          </p:nvSpPr>
          <p:spPr>
            <a:xfrm rot="-2922755">
              <a:off x="1022843" y="2906353"/>
              <a:ext cx="49266" cy="36950"/>
            </a:xfrm>
            <a:custGeom>
              <a:avLst/>
              <a:gdLst/>
              <a:ahLst/>
              <a:cxnLst/>
              <a:rect l="l" t="t" r="r" b="b"/>
              <a:pathLst>
                <a:path w="396" h="297" extrusionOk="0">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4;p24">
              <a:extLst>
                <a:ext uri="{FF2B5EF4-FFF2-40B4-BE49-F238E27FC236}">
                  <a16:creationId xmlns:a16="http://schemas.microsoft.com/office/drawing/2014/main" id="{1AC003A2-0C04-29D0-249C-3AB3AEBBE321}"/>
                </a:ext>
              </a:extLst>
            </p:cNvPr>
            <p:cNvSpPr/>
            <p:nvPr/>
          </p:nvSpPr>
          <p:spPr>
            <a:xfrm rot="-2922755">
              <a:off x="968021" y="2372031"/>
              <a:ext cx="49142" cy="37448"/>
            </a:xfrm>
            <a:custGeom>
              <a:avLst/>
              <a:gdLst/>
              <a:ahLst/>
              <a:cxnLst/>
              <a:rect l="l" t="t" r="r" b="b"/>
              <a:pathLst>
                <a:path w="395" h="301" extrusionOk="0">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5;p24">
              <a:extLst>
                <a:ext uri="{FF2B5EF4-FFF2-40B4-BE49-F238E27FC236}">
                  <a16:creationId xmlns:a16="http://schemas.microsoft.com/office/drawing/2014/main" id="{01B3543A-07BF-C374-85E0-E48493B547F3}"/>
                </a:ext>
              </a:extLst>
            </p:cNvPr>
            <p:cNvSpPr/>
            <p:nvPr/>
          </p:nvSpPr>
          <p:spPr>
            <a:xfrm rot="-2922755">
              <a:off x="1032772" y="2865567"/>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6;p24">
              <a:extLst>
                <a:ext uri="{FF2B5EF4-FFF2-40B4-BE49-F238E27FC236}">
                  <a16:creationId xmlns:a16="http://schemas.microsoft.com/office/drawing/2014/main" id="{0A08CB6C-918B-1380-18ED-A3C77353FE32}"/>
                </a:ext>
              </a:extLst>
            </p:cNvPr>
            <p:cNvSpPr/>
            <p:nvPr/>
          </p:nvSpPr>
          <p:spPr>
            <a:xfrm rot="-2922755">
              <a:off x="1029024" y="2826516"/>
              <a:ext cx="17791" cy="13436"/>
            </a:xfrm>
            <a:custGeom>
              <a:avLst/>
              <a:gdLst/>
              <a:ahLst/>
              <a:cxnLst/>
              <a:rect l="l" t="t" r="r" b="b"/>
              <a:pathLst>
                <a:path w="143" h="108" extrusionOk="0">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7;p24">
              <a:extLst>
                <a:ext uri="{FF2B5EF4-FFF2-40B4-BE49-F238E27FC236}">
                  <a16:creationId xmlns:a16="http://schemas.microsoft.com/office/drawing/2014/main" id="{37448085-65CC-E382-C0E9-02C3615D09E4}"/>
                </a:ext>
              </a:extLst>
            </p:cNvPr>
            <p:cNvSpPr/>
            <p:nvPr/>
          </p:nvSpPr>
          <p:spPr>
            <a:xfrm rot="-2922755">
              <a:off x="1025197" y="2787163"/>
              <a:ext cx="17791" cy="13561"/>
            </a:xfrm>
            <a:custGeom>
              <a:avLst/>
              <a:gdLst/>
              <a:ahLst/>
              <a:cxnLst/>
              <a:rect l="l" t="t" r="r" b="b"/>
              <a:pathLst>
                <a:path w="143" h="109" extrusionOk="0">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8;p24">
              <a:extLst>
                <a:ext uri="{FF2B5EF4-FFF2-40B4-BE49-F238E27FC236}">
                  <a16:creationId xmlns:a16="http://schemas.microsoft.com/office/drawing/2014/main" id="{B575606C-41E0-D3BD-5D78-9E87A70F0E1C}"/>
                </a:ext>
              </a:extLst>
            </p:cNvPr>
            <p:cNvSpPr/>
            <p:nvPr/>
          </p:nvSpPr>
          <p:spPr>
            <a:xfrm rot="-2922755">
              <a:off x="1020579" y="2748112"/>
              <a:ext cx="18786" cy="13561"/>
            </a:xfrm>
            <a:custGeom>
              <a:avLst/>
              <a:gdLst/>
              <a:ahLst/>
              <a:cxnLst/>
              <a:rect l="l" t="t" r="r" b="b"/>
              <a:pathLst>
                <a:path w="151" h="109" extrusionOk="0">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9;p24">
              <a:extLst>
                <a:ext uri="{FF2B5EF4-FFF2-40B4-BE49-F238E27FC236}">
                  <a16:creationId xmlns:a16="http://schemas.microsoft.com/office/drawing/2014/main" id="{F1C56F97-5603-7653-5A7C-C99C610C1F9B}"/>
                </a:ext>
              </a:extLst>
            </p:cNvPr>
            <p:cNvSpPr/>
            <p:nvPr/>
          </p:nvSpPr>
          <p:spPr>
            <a:xfrm rot="-2922755">
              <a:off x="1017154" y="270902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20;p24">
              <a:extLst>
                <a:ext uri="{FF2B5EF4-FFF2-40B4-BE49-F238E27FC236}">
                  <a16:creationId xmlns:a16="http://schemas.microsoft.com/office/drawing/2014/main" id="{3530D963-3245-B9D6-CAE1-6E15D9B3C5BF}"/>
                </a:ext>
              </a:extLst>
            </p:cNvPr>
            <p:cNvSpPr/>
            <p:nvPr/>
          </p:nvSpPr>
          <p:spPr>
            <a:xfrm rot="-2922755">
              <a:off x="1012926" y="2670839"/>
              <a:ext cx="18413" cy="13436"/>
            </a:xfrm>
            <a:custGeom>
              <a:avLst/>
              <a:gdLst/>
              <a:ahLst/>
              <a:cxnLst/>
              <a:rect l="l" t="t" r="r" b="b"/>
              <a:pathLst>
                <a:path w="148" h="108" extrusionOk="0">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1;p24">
              <a:extLst>
                <a:ext uri="{FF2B5EF4-FFF2-40B4-BE49-F238E27FC236}">
                  <a16:creationId xmlns:a16="http://schemas.microsoft.com/office/drawing/2014/main" id="{0ABC6B60-08FB-4015-7EED-6903C1ABAC53}"/>
                </a:ext>
              </a:extLst>
            </p:cNvPr>
            <p:cNvSpPr/>
            <p:nvPr/>
          </p:nvSpPr>
          <p:spPr>
            <a:xfrm rot="-2922755">
              <a:off x="1009158" y="2631741"/>
              <a:ext cx="17791" cy="13436"/>
            </a:xfrm>
            <a:custGeom>
              <a:avLst/>
              <a:gdLst/>
              <a:ahLst/>
              <a:cxnLst/>
              <a:rect l="l" t="t" r="r" b="b"/>
              <a:pathLst>
                <a:path w="143" h="108" extrusionOk="0">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2;p24">
              <a:extLst>
                <a:ext uri="{FF2B5EF4-FFF2-40B4-BE49-F238E27FC236}">
                  <a16:creationId xmlns:a16="http://schemas.microsoft.com/office/drawing/2014/main" id="{5CE1D041-721E-DA1D-B4D7-38537E440D4E}"/>
                </a:ext>
              </a:extLst>
            </p:cNvPr>
            <p:cNvSpPr/>
            <p:nvPr/>
          </p:nvSpPr>
          <p:spPr>
            <a:xfrm rot="-2922755">
              <a:off x="1005284" y="2592409"/>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3;p24">
              <a:extLst>
                <a:ext uri="{FF2B5EF4-FFF2-40B4-BE49-F238E27FC236}">
                  <a16:creationId xmlns:a16="http://schemas.microsoft.com/office/drawing/2014/main" id="{35F63A26-4167-0023-DF7C-9F453397EAED}"/>
                </a:ext>
              </a:extLst>
            </p:cNvPr>
            <p:cNvSpPr/>
            <p:nvPr/>
          </p:nvSpPr>
          <p:spPr>
            <a:xfrm rot="-2922755">
              <a:off x="1000630" y="2553430"/>
              <a:ext cx="18786" cy="13561"/>
            </a:xfrm>
            <a:custGeom>
              <a:avLst/>
              <a:gdLst/>
              <a:ahLst/>
              <a:cxnLst/>
              <a:rect l="l" t="t" r="r" b="b"/>
              <a:pathLst>
                <a:path w="151" h="109" extrusionOk="0">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4;p24">
              <a:extLst>
                <a:ext uri="{FF2B5EF4-FFF2-40B4-BE49-F238E27FC236}">
                  <a16:creationId xmlns:a16="http://schemas.microsoft.com/office/drawing/2014/main" id="{909D52C8-59E6-9D15-F4DD-A871A50A7E07}"/>
                </a:ext>
              </a:extLst>
            </p:cNvPr>
            <p:cNvSpPr/>
            <p:nvPr/>
          </p:nvSpPr>
          <p:spPr>
            <a:xfrm rot="-2922755">
              <a:off x="997044" y="2514362"/>
              <a:ext cx="17915" cy="13934"/>
            </a:xfrm>
            <a:custGeom>
              <a:avLst/>
              <a:gdLst/>
              <a:ahLst/>
              <a:cxnLst/>
              <a:rect l="l" t="t" r="r" b="b"/>
              <a:pathLst>
                <a:path w="144" h="112" extrusionOk="0">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5;p24">
              <a:extLst>
                <a:ext uri="{FF2B5EF4-FFF2-40B4-BE49-F238E27FC236}">
                  <a16:creationId xmlns:a16="http://schemas.microsoft.com/office/drawing/2014/main" id="{70C744F7-BDCB-7472-5CF6-6527A3DD671E}"/>
                </a:ext>
              </a:extLst>
            </p:cNvPr>
            <p:cNvSpPr/>
            <p:nvPr/>
          </p:nvSpPr>
          <p:spPr>
            <a:xfrm rot="-2922755">
              <a:off x="992587" y="2475294"/>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6;p24">
              <a:extLst>
                <a:ext uri="{FF2B5EF4-FFF2-40B4-BE49-F238E27FC236}">
                  <a16:creationId xmlns:a16="http://schemas.microsoft.com/office/drawing/2014/main" id="{2EFEC4F4-15A9-A9D2-D20E-117DF99E22A2}"/>
                </a:ext>
              </a:extLst>
            </p:cNvPr>
            <p:cNvSpPr/>
            <p:nvPr/>
          </p:nvSpPr>
          <p:spPr>
            <a:xfrm rot="-2922755">
              <a:off x="989231" y="243710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7;p24">
              <a:extLst>
                <a:ext uri="{FF2B5EF4-FFF2-40B4-BE49-F238E27FC236}">
                  <a16:creationId xmlns:a16="http://schemas.microsoft.com/office/drawing/2014/main" id="{83547979-4F3B-BC11-985D-5B2FBFAE35AB}"/>
                </a:ext>
              </a:extLst>
            </p:cNvPr>
            <p:cNvSpPr/>
            <p:nvPr/>
          </p:nvSpPr>
          <p:spPr>
            <a:xfrm rot="-2922755">
              <a:off x="1154094" y="2886303"/>
              <a:ext cx="50137" cy="36950"/>
            </a:xfrm>
            <a:custGeom>
              <a:avLst/>
              <a:gdLst/>
              <a:ahLst/>
              <a:cxnLst/>
              <a:rect l="l" t="t" r="r" b="b"/>
              <a:pathLst>
                <a:path w="403" h="297" extrusionOk="0">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8;p24">
              <a:extLst>
                <a:ext uri="{FF2B5EF4-FFF2-40B4-BE49-F238E27FC236}">
                  <a16:creationId xmlns:a16="http://schemas.microsoft.com/office/drawing/2014/main" id="{79607017-C337-CDC6-DE82-27998CCC150A}"/>
                </a:ext>
              </a:extLst>
            </p:cNvPr>
            <p:cNvSpPr/>
            <p:nvPr/>
          </p:nvSpPr>
          <p:spPr>
            <a:xfrm rot="-2922755">
              <a:off x="1104762" y="2407550"/>
              <a:ext cx="50386" cy="37448"/>
            </a:xfrm>
            <a:custGeom>
              <a:avLst/>
              <a:gdLst/>
              <a:ahLst/>
              <a:cxnLst/>
              <a:rect l="l" t="t" r="r" b="b"/>
              <a:pathLst>
                <a:path w="405" h="301" extrusionOk="0">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9;p24">
              <a:extLst>
                <a:ext uri="{FF2B5EF4-FFF2-40B4-BE49-F238E27FC236}">
                  <a16:creationId xmlns:a16="http://schemas.microsoft.com/office/drawing/2014/main" id="{38ECEB15-C5F7-C8F2-19F2-9E6724C34D8A}"/>
                </a:ext>
              </a:extLst>
            </p:cNvPr>
            <p:cNvSpPr/>
            <p:nvPr/>
          </p:nvSpPr>
          <p:spPr>
            <a:xfrm rot="-2922755">
              <a:off x="1165296" y="2850645"/>
              <a:ext cx="17791" cy="13436"/>
            </a:xfrm>
            <a:custGeom>
              <a:avLst/>
              <a:gdLst/>
              <a:ahLst/>
              <a:cxnLst/>
              <a:rect l="l" t="t" r="r" b="b"/>
              <a:pathLst>
                <a:path w="143" h="108"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0;p24">
              <a:extLst>
                <a:ext uri="{FF2B5EF4-FFF2-40B4-BE49-F238E27FC236}">
                  <a16:creationId xmlns:a16="http://schemas.microsoft.com/office/drawing/2014/main" id="{2E1EE9AD-C740-234C-959E-F553ECA0FCA7}"/>
                </a:ext>
              </a:extLst>
            </p:cNvPr>
            <p:cNvSpPr/>
            <p:nvPr/>
          </p:nvSpPr>
          <p:spPr>
            <a:xfrm rot="-2922755">
              <a:off x="1161101" y="2815491"/>
              <a:ext cx="18661" cy="14058"/>
            </a:xfrm>
            <a:custGeom>
              <a:avLst/>
              <a:gdLst/>
              <a:ahLst/>
              <a:cxnLst/>
              <a:rect l="l" t="t" r="r" b="b"/>
              <a:pathLst>
                <a:path w="150" h="113" extrusionOk="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1;p24">
              <a:extLst>
                <a:ext uri="{FF2B5EF4-FFF2-40B4-BE49-F238E27FC236}">
                  <a16:creationId xmlns:a16="http://schemas.microsoft.com/office/drawing/2014/main" id="{A429C7FC-4195-B249-111F-34DB3CEC629D}"/>
                </a:ext>
              </a:extLst>
            </p:cNvPr>
            <p:cNvSpPr/>
            <p:nvPr/>
          </p:nvSpPr>
          <p:spPr>
            <a:xfrm rot="-2922755">
              <a:off x="1158079" y="2781252"/>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2;p24">
              <a:extLst>
                <a:ext uri="{FF2B5EF4-FFF2-40B4-BE49-F238E27FC236}">
                  <a16:creationId xmlns:a16="http://schemas.microsoft.com/office/drawing/2014/main" id="{1B09EA94-130D-B1EF-AFE1-E1B58A568BE6}"/>
                </a:ext>
              </a:extLst>
            </p:cNvPr>
            <p:cNvSpPr/>
            <p:nvPr/>
          </p:nvSpPr>
          <p:spPr>
            <a:xfrm rot="-2922755">
              <a:off x="1154527" y="274581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3;p24">
              <a:extLst>
                <a:ext uri="{FF2B5EF4-FFF2-40B4-BE49-F238E27FC236}">
                  <a16:creationId xmlns:a16="http://schemas.microsoft.com/office/drawing/2014/main" id="{2D6EA52F-96EF-C3D8-2AA5-9D1946955E58}"/>
                </a:ext>
              </a:extLst>
            </p:cNvPr>
            <p:cNvSpPr/>
            <p:nvPr/>
          </p:nvSpPr>
          <p:spPr>
            <a:xfrm rot="-2922755">
              <a:off x="1150774" y="2711391"/>
              <a:ext cx="18537" cy="13436"/>
            </a:xfrm>
            <a:custGeom>
              <a:avLst/>
              <a:gdLst/>
              <a:ahLst/>
              <a:cxnLst/>
              <a:rect l="l" t="t" r="r" b="b"/>
              <a:pathLst>
                <a:path w="149" h="108" extrusionOk="0">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4;p24">
              <a:extLst>
                <a:ext uri="{FF2B5EF4-FFF2-40B4-BE49-F238E27FC236}">
                  <a16:creationId xmlns:a16="http://schemas.microsoft.com/office/drawing/2014/main" id="{B3985815-0D69-8904-AC6D-0FC5BD7B52E1}"/>
                </a:ext>
              </a:extLst>
            </p:cNvPr>
            <p:cNvSpPr/>
            <p:nvPr/>
          </p:nvSpPr>
          <p:spPr>
            <a:xfrm rot="-2922755">
              <a:off x="1147418" y="267626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5;p24">
              <a:extLst>
                <a:ext uri="{FF2B5EF4-FFF2-40B4-BE49-F238E27FC236}">
                  <a16:creationId xmlns:a16="http://schemas.microsoft.com/office/drawing/2014/main" id="{E535222A-6C28-35BB-5031-C074BFB7E339}"/>
                </a:ext>
              </a:extLst>
            </p:cNvPr>
            <p:cNvSpPr/>
            <p:nvPr/>
          </p:nvSpPr>
          <p:spPr>
            <a:xfrm rot="-2922755">
              <a:off x="1143249" y="2641041"/>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6;p24">
              <a:extLst>
                <a:ext uri="{FF2B5EF4-FFF2-40B4-BE49-F238E27FC236}">
                  <a16:creationId xmlns:a16="http://schemas.microsoft.com/office/drawing/2014/main" id="{A2FC8DF2-2097-6F16-C00A-651D75D928AF}"/>
                </a:ext>
              </a:extLst>
            </p:cNvPr>
            <p:cNvSpPr/>
            <p:nvPr/>
          </p:nvSpPr>
          <p:spPr>
            <a:xfrm rot="-2922755">
              <a:off x="1140112" y="2606798"/>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7;p24">
              <a:extLst>
                <a:ext uri="{FF2B5EF4-FFF2-40B4-BE49-F238E27FC236}">
                  <a16:creationId xmlns:a16="http://schemas.microsoft.com/office/drawing/2014/main" id="{E7780087-A63A-C3BF-ECCC-1D555248DFED}"/>
                </a:ext>
              </a:extLst>
            </p:cNvPr>
            <p:cNvSpPr/>
            <p:nvPr/>
          </p:nvSpPr>
          <p:spPr>
            <a:xfrm rot="-2922755">
              <a:off x="1136790" y="2571373"/>
              <a:ext cx="17791" cy="13934"/>
            </a:xfrm>
            <a:custGeom>
              <a:avLst/>
              <a:gdLst/>
              <a:ahLst/>
              <a:cxnLst/>
              <a:rect l="l" t="t" r="r" b="b"/>
              <a:pathLst>
                <a:path w="143" h="112" extrusionOk="0">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8;p24">
              <a:extLst>
                <a:ext uri="{FF2B5EF4-FFF2-40B4-BE49-F238E27FC236}">
                  <a16:creationId xmlns:a16="http://schemas.microsoft.com/office/drawing/2014/main" id="{F01DF376-DD87-1252-7948-0ADD28746951}"/>
                </a:ext>
              </a:extLst>
            </p:cNvPr>
            <p:cNvSpPr/>
            <p:nvPr/>
          </p:nvSpPr>
          <p:spPr>
            <a:xfrm rot="-2922755">
              <a:off x="1132850" y="25370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39;p24">
              <a:extLst>
                <a:ext uri="{FF2B5EF4-FFF2-40B4-BE49-F238E27FC236}">
                  <a16:creationId xmlns:a16="http://schemas.microsoft.com/office/drawing/2014/main" id="{61FA6E53-7754-F4AF-C872-7C07831E313D}"/>
                </a:ext>
              </a:extLst>
            </p:cNvPr>
            <p:cNvSpPr/>
            <p:nvPr/>
          </p:nvSpPr>
          <p:spPr>
            <a:xfrm rot="-2922755">
              <a:off x="1129493" y="250190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0;p24">
              <a:extLst>
                <a:ext uri="{FF2B5EF4-FFF2-40B4-BE49-F238E27FC236}">
                  <a16:creationId xmlns:a16="http://schemas.microsoft.com/office/drawing/2014/main" id="{6706F60A-CDB3-4C6C-16C3-CD705A134133}"/>
                </a:ext>
              </a:extLst>
            </p:cNvPr>
            <p:cNvSpPr/>
            <p:nvPr/>
          </p:nvSpPr>
          <p:spPr>
            <a:xfrm rot="-2922755">
              <a:off x="1125693" y="2467497"/>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1;p24">
              <a:extLst>
                <a:ext uri="{FF2B5EF4-FFF2-40B4-BE49-F238E27FC236}">
                  <a16:creationId xmlns:a16="http://schemas.microsoft.com/office/drawing/2014/main" id="{F619E632-4B8F-82CF-9190-C780554956F9}"/>
                </a:ext>
              </a:extLst>
            </p:cNvPr>
            <p:cNvSpPr/>
            <p:nvPr/>
          </p:nvSpPr>
          <p:spPr>
            <a:xfrm rot="-2922755">
              <a:off x="1277422" y="2863367"/>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2;p24">
              <a:extLst>
                <a:ext uri="{FF2B5EF4-FFF2-40B4-BE49-F238E27FC236}">
                  <a16:creationId xmlns:a16="http://schemas.microsoft.com/office/drawing/2014/main" id="{E29FB3E8-59EA-5082-0C84-198E6C744963}"/>
                </a:ext>
              </a:extLst>
            </p:cNvPr>
            <p:cNvSpPr/>
            <p:nvPr/>
          </p:nvSpPr>
          <p:spPr>
            <a:xfrm rot="-2922755">
              <a:off x="1228010" y="2441446"/>
              <a:ext cx="49515" cy="37821"/>
            </a:xfrm>
            <a:custGeom>
              <a:avLst/>
              <a:gdLst/>
              <a:ahLst/>
              <a:cxnLst/>
              <a:rect l="l" t="t" r="r" b="b"/>
              <a:pathLst>
                <a:path w="398" h="304" extrusionOk="0">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3;p24">
              <a:extLst>
                <a:ext uri="{FF2B5EF4-FFF2-40B4-BE49-F238E27FC236}">
                  <a16:creationId xmlns:a16="http://schemas.microsoft.com/office/drawing/2014/main" id="{2F39DF0D-BFFF-CA33-316E-C3ADAF04A1BE}"/>
                </a:ext>
              </a:extLst>
            </p:cNvPr>
            <p:cNvSpPr/>
            <p:nvPr/>
          </p:nvSpPr>
          <p:spPr>
            <a:xfrm rot="-2922755">
              <a:off x="1282996" y="283373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4;p24">
              <a:extLst>
                <a:ext uri="{FF2B5EF4-FFF2-40B4-BE49-F238E27FC236}">
                  <a16:creationId xmlns:a16="http://schemas.microsoft.com/office/drawing/2014/main" id="{4E9CFF90-2892-F39B-4E49-440708C4A8B4}"/>
                </a:ext>
              </a:extLst>
            </p:cNvPr>
            <p:cNvSpPr/>
            <p:nvPr/>
          </p:nvSpPr>
          <p:spPr>
            <a:xfrm rot="-2922755">
              <a:off x="1280284" y="2802991"/>
              <a:ext cx="17542" cy="13436"/>
            </a:xfrm>
            <a:custGeom>
              <a:avLst/>
              <a:gdLst/>
              <a:ahLst/>
              <a:cxnLst/>
              <a:rect l="l" t="t" r="r" b="b"/>
              <a:pathLst>
                <a:path w="141" h="108" extrusionOk="0">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5;p24">
              <a:extLst>
                <a:ext uri="{FF2B5EF4-FFF2-40B4-BE49-F238E27FC236}">
                  <a16:creationId xmlns:a16="http://schemas.microsoft.com/office/drawing/2014/main" id="{2EC0716D-462D-AFA3-A709-89E9BE5C9D47}"/>
                </a:ext>
              </a:extLst>
            </p:cNvPr>
            <p:cNvSpPr/>
            <p:nvPr/>
          </p:nvSpPr>
          <p:spPr>
            <a:xfrm rot="-2922755">
              <a:off x="1276493" y="2772037"/>
              <a:ext cx="17791" cy="13934"/>
            </a:xfrm>
            <a:custGeom>
              <a:avLst/>
              <a:gdLst/>
              <a:ahLst/>
              <a:cxnLst/>
              <a:rect l="l" t="t" r="r" b="b"/>
              <a:pathLst>
                <a:path w="143" h="112" extrusionOk="0">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6;p24">
              <a:extLst>
                <a:ext uri="{FF2B5EF4-FFF2-40B4-BE49-F238E27FC236}">
                  <a16:creationId xmlns:a16="http://schemas.microsoft.com/office/drawing/2014/main" id="{3E3C07C9-D733-C9F3-2EB4-D6B933B7FB8E}"/>
                </a:ext>
              </a:extLst>
            </p:cNvPr>
            <p:cNvSpPr/>
            <p:nvPr/>
          </p:nvSpPr>
          <p:spPr>
            <a:xfrm rot="-2922755">
              <a:off x="1273692" y="2741348"/>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7;p24">
              <a:extLst>
                <a:ext uri="{FF2B5EF4-FFF2-40B4-BE49-F238E27FC236}">
                  <a16:creationId xmlns:a16="http://schemas.microsoft.com/office/drawing/2014/main" id="{C09BC6A4-B306-6693-5569-91A25F70A44C}"/>
                </a:ext>
              </a:extLst>
            </p:cNvPr>
            <p:cNvSpPr/>
            <p:nvPr/>
          </p:nvSpPr>
          <p:spPr>
            <a:xfrm rot="-2922755">
              <a:off x="1270154" y="2710856"/>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8;p24">
              <a:extLst>
                <a:ext uri="{FF2B5EF4-FFF2-40B4-BE49-F238E27FC236}">
                  <a16:creationId xmlns:a16="http://schemas.microsoft.com/office/drawing/2014/main" id="{8758DF66-CAC6-D7E7-F29F-FF315C561DF3}"/>
                </a:ext>
              </a:extLst>
            </p:cNvPr>
            <p:cNvSpPr/>
            <p:nvPr/>
          </p:nvSpPr>
          <p:spPr>
            <a:xfrm rot="-2922755">
              <a:off x="1267235" y="2679631"/>
              <a:ext cx="17791" cy="13934"/>
            </a:xfrm>
            <a:custGeom>
              <a:avLst/>
              <a:gdLst/>
              <a:ahLst/>
              <a:cxnLst/>
              <a:rect l="l" t="t" r="r" b="b"/>
              <a:pathLst>
                <a:path w="143" h="112" extrusionOk="0">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9;p24">
              <a:extLst>
                <a:ext uri="{FF2B5EF4-FFF2-40B4-BE49-F238E27FC236}">
                  <a16:creationId xmlns:a16="http://schemas.microsoft.com/office/drawing/2014/main" id="{1F061042-33B6-2E46-CCF2-23E6BADC5EAD}"/>
                </a:ext>
              </a:extLst>
            </p:cNvPr>
            <p:cNvSpPr/>
            <p:nvPr/>
          </p:nvSpPr>
          <p:spPr>
            <a:xfrm rot="-2922755">
              <a:off x="1263562" y="2649212"/>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0;p24">
              <a:extLst>
                <a:ext uri="{FF2B5EF4-FFF2-40B4-BE49-F238E27FC236}">
                  <a16:creationId xmlns:a16="http://schemas.microsoft.com/office/drawing/2014/main" id="{353B65CA-9B05-F684-703F-A1BD52A4B0B3}"/>
                </a:ext>
              </a:extLst>
            </p:cNvPr>
            <p:cNvSpPr/>
            <p:nvPr/>
          </p:nvSpPr>
          <p:spPr>
            <a:xfrm rot="-2922755">
              <a:off x="1260998" y="261879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1;p24">
              <a:extLst>
                <a:ext uri="{FF2B5EF4-FFF2-40B4-BE49-F238E27FC236}">
                  <a16:creationId xmlns:a16="http://schemas.microsoft.com/office/drawing/2014/main" id="{C9B2DEA3-46AA-B405-1352-EBD13DAB5BF8}"/>
                </a:ext>
              </a:extLst>
            </p:cNvPr>
            <p:cNvSpPr/>
            <p:nvPr/>
          </p:nvSpPr>
          <p:spPr>
            <a:xfrm rot="-2922755">
              <a:off x="1257931" y="2587121"/>
              <a:ext cx="17791" cy="14058"/>
            </a:xfrm>
            <a:custGeom>
              <a:avLst/>
              <a:gdLst/>
              <a:ahLst/>
              <a:cxnLst/>
              <a:rect l="l" t="t" r="r" b="b"/>
              <a:pathLst>
                <a:path w="143" h="113" extrusionOk="0">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2;p24">
              <a:extLst>
                <a:ext uri="{FF2B5EF4-FFF2-40B4-BE49-F238E27FC236}">
                  <a16:creationId xmlns:a16="http://schemas.microsoft.com/office/drawing/2014/main" id="{DAC31611-9162-9B05-6D3B-F190B7541BEC}"/>
                </a:ext>
              </a:extLst>
            </p:cNvPr>
            <p:cNvSpPr/>
            <p:nvPr/>
          </p:nvSpPr>
          <p:spPr>
            <a:xfrm rot="-2922755">
              <a:off x="1254304" y="2556806"/>
              <a:ext cx="18786" cy="13561"/>
            </a:xfrm>
            <a:custGeom>
              <a:avLst/>
              <a:gdLst/>
              <a:ahLst/>
              <a:cxnLst/>
              <a:rect l="l" t="t" r="r" b="b"/>
              <a:pathLst>
                <a:path w="151" h="109" extrusionOk="0">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3;p24">
              <a:extLst>
                <a:ext uri="{FF2B5EF4-FFF2-40B4-BE49-F238E27FC236}">
                  <a16:creationId xmlns:a16="http://schemas.microsoft.com/office/drawing/2014/main" id="{6FD543F3-5975-71A4-EDCA-987079EB6CCD}"/>
                </a:ext>
              </a:extLst>
            </p:cNvPr>
            <p:cNvSpPr/>
            <p:nvPr/>
          </p:nvSpPr>
          <p:spPr>
            <a:xfrm rot="-2922755">
              <a:off x="1251741" y="2526391"/>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4;p24">
              <a:extLst>
                <a:ext uri="{FF2B5EF4-FFF2-40B4-BE49-F238E27FC236}">
                  <a16:creationId xmlns:a16="http://schemas.microsoft.com/office/drawing/2014/main" id="{49A7C338-5DFF-9BD6-003C-FA8AC6EFF975}"/>
                </a:ext>
              </a:extLst>
            </p:cNvPr>
            <p:cNvSpPr/>
            <p:nvPr/>
          </p:nvSpPr>
          <p:spPr>
            <a:xfrm rot="-2922755">
              <a:off x="1247848" y="2495089"/>
              <a:ext cx="18786" cy="14058"/>
            </a:xfrm>
            <a:custGeom>
              <a:avLst/>
              <a:gdLst/>
              <a:ahLst/>
              <a:cxnLst/>
              <a:rect l="l" t="t" r="r" b="b"/>
              <a:pathLst>
                <a:path w="151" h="113" extrusionOk="0">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55;p24">
              <a:extLst>
                <a:ext uri="{FF2B5EF4-FFF2-40B4-BE49-F238E27FC236}">
                  <a16:creationId xmlns:a16="http://schemas.microsoft.com/office/drawing/2014/main" id="{C2B63EA6-0F85-3E37-5D3E-EB42E5FF924A}"/>
                </a:ext>
              </a:extLst>
            </p:cNvPr>
            <p:cNvSpPr/>
            <p:nvPr/>
          </p:nvSpPr>
          <p:spPr>
            <a:xfrm rot="-2922755">
              <a:off x="1381994" y="2838707"/>
              <a:ext cx="37447" cy="37448"/>
            </a:xfrm>
            <a:custGeom>
              <a:avLst/>
              <a:gdLst/>
              <a:ahLst/>
              <a:cxnLst/>
              <a:rect l="l" t="t" r="r" b="b"/>
              <a:pathLst>
                <a:path w="301" h="301" extrusionOk="0">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56;p24">
              <a:extLst>
                <a:ext uri="{FF2B5EF4-FFF2-40B4-BE49-F238E27FC236}">
                  <a16:creationId xmlns:a16="http://schemas.microsoft.com/office/drawing/2014/main" id="{93D17C52-AC25-1441-9AC6-4D409734708A}"/>
                </a:ext>
              </a:extLst>
            </p:cNvPr>
            <p:cNvSpPr/>
            <p:nvPr/>
          </p:nvSpPr>
          <p:spPr>
            <a:xfrm rot="-2922755">
              <a:off x="1344569" y="2473563"/>
              <a:ext cx="37323" cy="37448"/>
            </a:xfrm>
            <a:custGeom>
              <a:avLst/>
              <a:gdLst/>
              <a:ahLst/>
              <a:cxnLst/>
              <a:rect l="l" t="t" r="r" b="b"/>
              <a:pathLst>
                <a:path w="300" h="301" extrusionOk="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57;p24">
              <a:extLst>
                <a:ext uri="{FF2B5EF4-FFF2-40B4-BE49-F238E27FC236}">
                  <a16:creationId xmlns:a16="http://schemas.microsoft.com/office/drawing/2014/main" id="{EBB93E73-E77A-9CD7-B974-1EDCA49437A4}"/>
                </a:ext>
              </a:extLst>
            </p:cNvPr>
            <p:cNvSpPr/>
            <p:nvPr/>
          </p:nvSpPr>
          <p:spPr>
            <a:xfrm rot="-2922755">
              <a:off x="1388607" y="2815133"/>
              <a:ext cx="17666" cy="13436"/>
            </a:xfrm>
            <a:custGeom>
              <a:avLst/>
              <a:gdLst/>
              <a:ahLst/>
              <a:cxnLst/>
              <a:rect l="l" t="t" r="r" b="b"/>
              <a:pathLst>
                <a:path w="142" h="108" extrusionOk="0">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58;p24">
              <a:extLst>
                <a:ext uri="{FF2B5EF4-FFF2-40B4-BE49-F238E27FC236}">
                  <a16:creationId xmlns:a16="http://schemas.microsoft.com/office/drawing/2014/main" id="{AC0863CB-3F0F-39A1-8496-391C0F2135BF}"/>
                </a:ext>
              </a:extLst>
            </p:cNvPr>
            <p:cNvSpPr/>
            <p:nvPr/>
          </p:nvSpPr>
          <p:spPr>
            <a:xfrm rot="-2922755">
              <a:off x="1385274" y="2788004"/>
              <a:ext cx="17791" cy="14432"/>
            </a:xfrm>
            <a:custGeom>
              <a:avLst/>
              <a:gdLst/>
              <a:ahLst/>
              <a:cxnLst/>
              <a:rect l="l" t="t" r="r" b="b"/>
              <a:pathLst>
                <a:path w="143" h="116" extrusionOk="0">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59;p24">
              <a:extLst>
                <a:ext uri="{FF2B5EF4-FFF2-40B4-BE49-F238E27FC236}">
                  <a16:creationId xmlns:a16="http://schemas.microsoft.com/office/drawing/2014/main" id="{08DDE86E-3F60-63D4-97CE-45028C66D616}"/>
                </a:ext>
              </a:extLst>
            </p:cNvPr>
            <p:cNvSpPr/>
            <p:nvPr/>
          </p:nvSpPr>
          <p:spPr>
            <a:xfrm rot="-2922755">
              <a:off x="1382668" y="2761203"/>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60;p24">
              <a:extLst>
                <a:ext uri="{FF2B5EF4-FFF2-40B4-BE49-F238E27FC236}">
                  <a16:creationId xmlns:a16="http://schemas.microsoft.com/office/drawing/2014/main" id="{AF3D1E12-398C-8D0D-8403-B7E8F561ADCF}"/>
                </a:ext>
              </a:extLst>
            </p:cNvPr>
            <p:cNvSpPr/>
            <p:nvPr/>
          </p:nvSpPr>
          <p:spPr>
            <a:xfrm rot="-2922755">
              <a:off x="1379556" y="2734686"/>
              <a:ext cx="18661" cy="13934"/>
            </a:xfrm>
            <a:custGeom>
              <a:avLst/>
              <a:gdLst/>
              <a:ahLst/>
              <a:cxnLst/>
              <a:rect l="l" t="t" r="r" b="b"/>
              <a:pathLst>
                <a:path w="150" h="112" extrusionOk="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61;p24">
              <a:extLst>
                <a:ext uri="{FF2B5EF4-FFF2-40B4-BE49-F238E27FC236}">
                  <a16:creationId xmlns:a16="http://schemas.microsoft.com/office/drawing/2014/main" id="{347599DD-8877-AC3A-D2BB-611285493D30}"/>
                </a:ext>
              </a:extLst>
            </p:cNvPr>
            <p:cNvSpPr/>
            <p:nvPr/>
          </p:nvSpPr>
          <p:spPr>
            <a:xfrm rot="-2922755">
              <a:off x="1377119" y="2708259"/>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62;p24">
              <a:extLst>
                <a:ext uri="{FF2B5EF4-FFF2-40B4-BE49-F238E27FC236}">
                  <a16:creationId xmlns:a16="http://schemas.microsoft.com/office/drawing/2014/main" id="{27A88D8E-996C-CFCA-23ED-F43E22A1641C}"/>
                </a:ext>
              </a:extLst>
            </p:cNvPr>
            <p:cNvSpPr/>
            <p:nvPr/>
          </p:nvSpPr>
          <p:spPr>
            <a:xfrm rot="-2922755">
              <a:off x="1373883" y="2681743"/>
              <a:ext cx="18786" cy="13436"/>
            </a:xfrm>
            <a:custGeom>
              <a:avLst/>
              <a:gdLst/>
              <a:ahLst/>
              <a:cxnLst/>
              <a:rect l="l" t="t" r="r" b="b"/>
              <a:pathLst>
                <a:path w="151" h="108" extrusionOk="0">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63;p24">
              <a:extLst>
                <a:ext uri="{FF2B5EF4-FFF2-40B4-BE49-F238E27FC236}">
                  <a16:creationId xmlns:a16="http://schemas.microsoft.com/office/drawing/2014/main" id="{D2A2DD0C-58E9-F13C-33E9-5FA23513DC91}"/>
                </a:ext>
              </a:extLst>
            </p:cNvPr>
            <p:cNvSpPr/>
            <p:nvPr/>
          </p:nvSpPr>
          <p:spPr>
            <a:xfrm rot="-2922755">
              <a:off x="1371642" y="2655102"/>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64;p24">
              <a:extLst>
                <a:ext uri="{FF2B5EF4-FFF2-40B4-BE49-F238E27FC236}">
                  <a16:creationId xmlns:a16="http://schemas.microsoft.com/office/drawing/2014/main" id="{14563DA6-1973-12CA-F828-D07834B1D3EE}"/>
                </a:ext>
              </a:extLst>
            </p:cNvPr>
            <p:cNvSpPr/>
            <p:nvPr/>
          </p:nvSpPr>
          <p:spPr>
            <a:xfrm rot="-2922755">
              <a:off x="1368406" y="2628586"/>
              <a:ext cx="18786" cy="13436"/>
            </a:xfrm>
            <a:custGeom>
              <a:avLst/>
              <a:gdLst/>
              <a:ahLst/>
              <a:cxnLst/>
              <a:rect l="l" t="t" r="r" b="b"/>
              <a:pathLst>
                <a:path w="151" h="108" extrusionOk="0">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65;p24">
              <a:extLst>
                <a:ext uri="{FF2B5EF4-FFF2-40B4-BE49-F238E27FC236}">
                  <a16:creationId xmlns:a16="http://schemas.microsoft.com/office/drawing/2014/main" id="{4F85F55A-6550-3AAE-86D6-0F1993503104}"/>
                </a:ext>
              </a:extLst>
            </p:cNvPr>
            <p:cNvSpPr/>
            <p:nvPr/>
          </p:nvSpPr>
          <p:spPr>
            <a:xfrm rot="-2922755">
              <a:off x="1366212" y="2602049"/>
              <a:ext cx="17791" cy="13436"/>
            </a:xfrm>
            <a:custGeom>
              <a:avLst/>
              <a:gdLst/>
              <a:ahLst/>
              <a:cxnLst/>
              <a:rect l="l" t="t" r="r" b="b"/>
              <a:pathLst>
                <a:path w="143" h="108" extrusionOk="0">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66;p24">
              <a:extLst>
                <a:ext uri="{FF2B5EF4-FFF2-40B4-BE49-F238E27FC236}">
                  <a16:creationId xmlns:a16="http://schemas.microsoft.com/office/drawing/2014/main" id="{3EB3EF97-F05D-8F49-FB45-F9CDDCF92224}"/>
                </a:ext>
              </a:extLst>
            </p:cNvPr>
            <p:cNvSpPr/>
            <p:nvPr/>
          </p:nvSpPr>
          <p:spPr>
            <a:xfrm rot="-2922755">
              <a:off x="1363845" y="2575128"/>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67;p24">
              <a:extLst>
                <a:ext uri="{FF2B5EF4-FFF2-40B4-BE49-F238E27FC236}">
                  <a16:creationId xmlns:a16="http://schemas.microsoft.com/office/drawing/2014/main" id="{5EA86568-0F77-82F9-E061-853628E3F141}"/>
                </a:ext>
              </a:extLst>
            </p:cNvPr>
            <p:cNvSpPr/>
            <p:nvPr/>
          </p:nvSpPr>
          <p:spPr>
            <a:xfrm rot="-2922755">
              <a:off x="1360609" y="2548612"/>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68;p24">
              <a:extLst>
                <a:ext uri="{FF2B5EF4-FFF2-40B4-BE49-F238E27FC236}">
                  <a16:creationId xmlns:a16="http://schemas.microsoft.com/office/drawing/2014/main" id="{6F64F469-9517-C29A-00D2-9A95E0CB1BAD}"/>
                </a:ext>
              </a:extLst>
            </p:cNvPr>
            <p:cNvSpPr/>
            <p:nvPr/>
          </p:nvSpPr>
          <p:spPr>
            <a:xfrm rot="-2922755">
              <a:off x="1358415" y="2522074"/>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69;p24">
              <a:extLst>
                <a:ext uri="{FF2B5EF4-FFF2-40B4-BE49-F238E27FC236}">
                  <a16:creationId xmlns:a16="http://schemas.microsoft.com/office/drawing/2014/main" id="{F526D222-0C5E-DE08-4316-D161502878F2}"/>
                </a:ext>
              </a:extLst>
            </p:cNvPr>
            <p:cNvSpPr/>
            <p:nvPr/>
          </p:nvSpPr>
          <p:spPr>
            <a:xfrm rot="-2922755">
              <a:off x="1476159" y="2813533"/>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70;p24">
              <a:extLst>
                <a:ext uri="{FF2B5EF4-FFF2-40B4-BE49-F238E27FC236}">
                  <a16:creationId xmlns:a16="http://schemas.microsoft.com/office/drawing/2014/main" id="{E4007A2A-1746-3D08-EE42-EF4388555672}"/>
                </a:ext>
              </a:extLst>
            </p:cNvPr>
            <p:cNvSpPr/>
            <p:nvPr/>
          </p:nvSpPr>
          <p:spPr>
            <a:xfrm rot="-2922755">
              <a:off x="1437399" y="2504219"/>
              <a:ext cx="50261" cy="36950"/>
            </a:xfrm>
            <a:custGeom>
              <a:avLst/>
              <a:gdLst/>
              <a:ahLst/>
              <a:cxnLst/>
              <a:rect l="l" t="t" r="r" b="b"/>
              <a:pathLst>
                <a:path w="404" h="297" extrusionOk="0">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71;p24">
              <a:extLst>
                <a:ext uri="{FF2B5EF4-FFF2-40B4-BE49-F238E27FC236}">
                  <a16:creationId xmlns:a16="http://schemas.microsoft.com/office/drawing/2014/main" id="{DE9BE927-F98A-F1BC-0368-3C06D8AFBF63}"/>
                </a:ext>
              </a:extLst>
            </p:cNvPr>
            <p:cNvSpPr/>
            <p:nvPr/>
          </p:nvSpPr>
          <p:spPr>
            <a:xfrm rot="-2922755">
              <a:off x="1482417" y="279443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72;p24">
              <a:extLst>
                <a:ext uri="{FF2B5EF4-FFF2-40B4-BE49-F238E27FC236}">
                  <a16:creationId xmlns:a16="http://schemas.microsoft.com/office/drawing/2014/main" id="{063F945C-4DF2-C494-0824-1B982CD13548}"/>
                </a:ext>
              </a:extLst>
            </p:cNvPr>
            <p:cNvSpPr/>
            <p:nvPr/>
          </p:nvSpPr>
          <p:spPr>
            <a:xfrm rot="-2922755">
              <a:off x="1479537" y="2771789"/>
              <a:ext cx="18786" cy="13934"/>
            </a:xfrm>
            <a:custGeom>
              <a:avLst/>
              <a:gdLst/>
              <a:ahLst/>
              <a:cxnLst/>
              <a:rect l="l" t="t" r="r" b="b"/>
              <a:pathLst>
                <a:path w="151" h="112" extrusionOk="0">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73;p24">
              <a:extLst>
                <a:ext uri="{FF2B5EF4-FFF2-40B4-BE49-F238E27FC236}">
                  <a16:creationId xmlns:a16="http://schemas.microsoft.com/office/drawing/2014/main" id="{CCC53B24-A51A-DAAC-F055-B933C07DDDF0}"/>
                </a:ext>
              </a:extLst>
            </p:cNvPr>
            <p:cNvSpPr/>
            <p:nvPr/>
          </p:nvSpPr>
          <p:spPr>
            <a:xfrm rot="-2922755">
              <a:off x="1477734" y="2749051"/>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74;p24">
              <a:extLst>
                <a:ext uri="{FF2B5EF4-FFF2-40B4-BE49-F238E27FC236}">
                  <a16:creationId xmlns:a16="http://schemas.microsoft.com/office/drawing/2014/main" id="{9DAA3057-EF91-3EC9-D200-61838EF53398}"/>
                </a:ext>
              </a:extLst>
            </p:cNvPr>
            <p:cNvSpPr/>
            <p:nvPr/>
          </p:nvSpPr>
          <p:spPr>
            <a:xfrm rot="-2922755">
              <a:off x="1475129" y="2727265"/>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75;p24">
              <a:extLst>
                <a:ext uri="{FF2B5EF4-FFF2-40B4-BE49-F238E27FC236}">
                  <a16:creationId xmlns:a16="http://schemas.microsoft.com/office/drawing/2014/main" id="{0B63E0A3-43B9-9F21-7CA9-670B8D8D7217}"/>
                </a:ext>
              </a:extLst>
            </p:cNvPr>
            <p:cNvSpPr/>
            <p:nvPr/>
          </p:nvSpPr>
          <p:spPr>
            <a:xfrm rot="-2922755">
              <a:off x="1473233" y="2704694"/>
              <a:ext cx="17542" cy="13436"/>
            </a:xfrm>
            <a:custGeom>
              <a:avLst/>
              <a:gdLst/>
              <a:ahLst/>
              <a:cxnLst/>
              <a:rect l="l" t="t" r="r" b="b"/>
              <a:pathLst>
                <a:path w="141" h="108" extrusionOk="0">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76;p24">
              <a:extLst>
                <a:ext uri="{FF2B5EF4-FFF2-40B4-BE49-F238E27FC236}">
                  <a16:creationId xmlns:a16="http://schemas.microsoft.com/office/drawing/2014/main" id="{06751F15-FD5C-DCE9-ED02-B3B3FA6A8EB0}"/>
                </a:ext>
              </a:extLst>
            </p:cNvPr>
            <p:cNvSpPr/>
            <p:nvPr/>
          </p:nvSpPr>
          <p:spPr>
            <a:xfrm rot="-2922755">
              <a:off x="1470216" y="2682122"/>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77;p24">
              <a:extLst>
                <a:ext uri="{FF2B5EF4-FFF2-40B4-BE49-F238E27FC236}">
                  <a16:creationId xmlns:a16="http://schemas.microsoft.com/office/drawing/2014/main" id="{D6B6B0AA-D5A9-5913-DBA3-F7B84FE1DDAC}"/>
                </a:ext>
              </a:extLst>
            </p:cNvPr>
            <p:cNvSpPr/>
            <p:nvPr/>
          </p:nvSpPr>
          <p:spPr>
            <a:xfrm rot="-2922755">
              <a:off x="1468367" y="2659405"/>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78;p24">
              <a:extLst>
                <a:ext uri="{FF2B5EF4-FFF2-40B4-BE49-F238E27FC236}">
                  <a16:creationId xmlns:a16="http://schemas.microsoft.com/office/drawing/2014/main" id="{AA0D32D9-788E-85D0-F9F3-645723F523D3}"/>
                </a:ext>
              </a:extLst>
            </p:cNvPr>
            <p:cNvSpPr/>
            <p:nvPr/>
          </p:nvSpPr>
          <p:spPr>
            <a:xfrm rot="-2922755">
              <a:off x="1466172" y="2636450"/>
              <a:ext cx="17791" cy="13561"/>
            </a:xfrm>
            <a:custGeom>
              <a:avLst/>
              <a:gdLst/>
              <a:ahLst/>
              <a:cxnLst/>
              <a:rect l="l" t="t" r="r" b="b"/>
              <a:pathLst>
                <a:path w="143" h="109" extrusionOk="0">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79;p24">
              <a:extLst>
                <a:ext uri="{FF2B5EF4-FFF2-40B4-BE49-F238E27FC236}">
                  <a16:creationId xmlns:a16="http://schemas.microsoft.com/office/drawing/2014/main" id="{446464F2-F6B7-DB84-5645-40F775B8BD55}"/>
                </a:ext>
              </a:extLst>
            </p:cNvPr>
            <p:cNvSpPr/>
            <p:nvPr/>
          </p:nvSpPr>
          <p:spPr>
            <a:xfrm rot="-2922755">
              <a:off x="1463442" y="2613738"/>
              <a:ext cx="18661" cy="14058"/>
            </a:xfrm>
            <a:custGeom>
              <a:avLst/>
              <a:gdLst/>
              <a:ahLst/>
              <a:cxnLst/>
              <a:rect l="l" t="t" r="r" b="b"/>
              <a:pathLst>
                <a:path w="150" h="113" extrusionOk="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80;p24">
              <a:extLst>
                <a:ext uri="{FF2B5EF4-FFF2-40B4-BE49-F238E27FC236}">
                  <a16:creationId xmlns:a16="http://schemas.microsoft.com/office/drawing/2014/main" id="{3BAA8055-F920-EE8B-00D2-5518F467216F}"/>
                </a:ext>
              </a:extLst>
            </p:cNvPr>
            <p:cNvSpPr/>
            <p:nvPr/>
          </p:nvSpPr>
          <p:spPr>
            <a:xfrm rot="-2922755">
              <a:off x="1461582" y="2591150"/>
              <a:ext cx="17791" cy="14307"/>
            </a:xfrm>
            <a:custGeom>
              <a:avLst/>
              <a:gdLst/>
              <a:ahLst/>
              <a:cxnLst/>
              <a:rect l="l" t="t" r="r" b="b"/>
              <a:pathLst>
                <a:path w="143" h="115" extrusionOk="0">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81;p24">
              <a:extLst>
                <a:ext uri="{FF2B5EF4-FFF2-40B4-BE49-F238E27FC236}">
                  <a16:creationId xmlns:a16="http://schemas.microsoft.com/office/drawing/2014/main" id="{65103244-B50C-F654-43F1-9AC2CE166E71}"/>
                </a:ext>
              </a:extLst>
            </p:cNvPr>
            <p:cNvSpPr/>
            <p:nvPr/>
          </p:nvSpPr>
          <p:spPr>
            <a:xfrm rot="-2922755">
              <a:off x="1459034" y="2569338"/>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82;p24">
              <a:extLst>
                <a:ext uri="{FF2B5EF4-FFF2-40B4-BE49-F238E27FC236}">
                  <a16:creationId xmlns:a16="http://schemas.microsoft.com/office/drawing/2014/main" id="{F4E96778-DCA9-16F1-FD1E-525A7DCF5A36}"/>
                </a:ext>
              </a:extLst>
            </p:cNvPr>
            <p:cNvSpPr/>
            <p:nvPr/>
          </p:nvSpPr>
          <p:spPr>
            <a:xfrm rot="-2922755">
              <a:off x="1456992" y="2546720"/>
              <a:ext cx="17791" cy="13312"/>
            </a:xfrm>
            <a:custGeom>
              <a:avLst/>
              <a:gdLst/>
              <a:ahLst/>
              <a:cxnLst/>
              <a:rect l="l" t="t" r="r" b="b"/>
              <a:pathLst>
                <a:path w="143" h="107" extrusionOk="0">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83;p24">
              <a:extLst>
                <a:ext uri="{FF2B5EF4-FFF2-40B4-BE49-F238E27FC236}">
                  <a16:creationId xmlns:a16="http://schemas.microsoft.com/office/drawing/2014/main" id="{597D693B-66C7-A308-1BE6-718335499AB0}"/>
                </a:ext>
              </a:extLst>
            </p:cNvPr>
            <p:cNvSpPr/>
            <p:nvPr/>
          </p:nvSpPr>
          <p:spPr>
            <a:xfrm rot="-2922755">
              <a:off x="1553748" y="2785957"/>
              <a:ext cx="49515" cy="37448"/>
            </a:xfrm>
            <a:custGeom>
              <a:avLst/>
              <a:gdLst/>
              <a:ahLst/>
              <a:cxnLst/>
              <a:rect l="l" t="t" r="r" b="b"/>
              <a:pathLst>
                <a:path w="398" h="301" extrusionOk="0">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84;p24">
              <a:extLst>
                <a:ext uri="{FF2B5EF4-FFF2-40B4-BE49-F238E27FC236}">
                  <a16:creationId xmlns:a16="http://schemas.microsoft.com/office/drawing/2014/main" id="{2575547D-5751-EEAB-BCA5-01F335D50AE6}"/>
                </a:ext>
              </a:extLst>
            </p:cNvPr>
            <p:cNvSpPr/>
            <p:nvPr/>
          </p:nvSpPr>
          <p:spPr>
            <a:xfrm rot="-2922755">
              <a:off x="1566600" y="2772824"/>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85;p24">
              <a:extLst>
                <a:ext uri="{FF2B5EF4-FFF2-40B4-BE49-F238E27FC236}">
                  <a16:creationId xmlns:a16="http://schemas.microsoft.com/office/drawing/2014/main" id="{9666FA98-667C-0650-DEB4-3D4CB315A34A}"/>
                </a:ext>
              </a:extLst>
            </p:cNvPr>
            <p:cNvSpPr/>
            <p:nvPr/>
          </p:nvSpPr>
          <p:spPr>
            <a:xfrm rot="-2922755">
              <a:off x="1565522" y="2754774"/>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86;p24">
              <a:extLst>
                <a:ext uri="{FF2B5EF4-FFF2-40B4-BE49-F238E27FC236}">
                  <a16:creationId xmlns:a16="http://schemas.microsoft.com/office/drawing/2014/main" id="{237E79FB-9356-C34C-E3A8-290C0E04D99F}"/>
                </a:ext>
              </a:extLst>
            </p:cNvPr>
            <p:cNvSpPr/>
            <p:nvPr/>
          </p:nvSpPr>
          <p:spPr>
            <a:xfrm rot="-2922755">
              <a:off x="1562850" y="2736023"/>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87;p24">
              <a:extLst>
                <a:ext uri="{FF2B5EF4-FFF2-40B4-BE49-F238E27FC236}">
                  <a16:creationId xmlns:a16="http://schemas.microsoft.com/office/drawing/2014/main" id="{30EE5A0E-DD18-B70E-4C48-C35ECEA9F21E}"/>
                </a:ext>
              </a:extLst>
            </p:cNvPr>
            <p:cNvSpPr/>
            <p:nvPr/>
          </p:nvSpPr>
          <p:spPr>
            <a:xfrm rot="-2922755">
              <a:off x="1561449" y="2717260"/>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88;p24">
              <a:extLst>
                <a:ext uri="{FF2B5EF4-FFF2-40B4-BE49-F238E27FC236}">
                  <a16:creationId xmlns:a16="http://schemas.microsoft.com/office/drawing/2014/main" id="{14B66A57-E6D1-67F8-4DFE-DC1A122DD5FA}"/>
                </a:ext>
              </a:extLst>
            </p:cNvPr>
            <p:cNvSpPr/>
            <p:nvPr/>
          </p:nvSpPr>
          <p:spPr>
            <a:xfrm rot="-2922755">
              <a:off x="1559926" y="269897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89;p24">
              <a:extLst>
                <a:ext uri="{FF2B5EF4-FFF2-40B4-BE49-F238E27FC236}">
                  <a16:creationId xmlns:a16="http://schemas.microsoft.com/office/drawing/2014/main" id="{3D4BE340-6335-D35D-DF01-73A8C9FE3F1C}"/>
                </a:ext>
              </a:extLst>
            </p:cNvPr>
            <p:cNvSpPr/>
            <p:nvPr/>
          </p:nvSpPr>
          <p:spPr>
            <a:xfrm rot="-2922755">
              <a:off x="1557465" y="2680689"/>
              <a:ext cx="17791" cy="13561"/>
            </a:xfrm>
            <a:custGeom>
              <a:avLst/>
              <a:gdLst/>
              <a:ahLst/>
              <a:cxnLst/>
              <a:rect l="l" t="t" r="r" b="b"/>
              <a:pathLst>
                <a:path w="143" h="109" extrusionOk="0">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90;p24">
              <a:extLst>
                <a:ext uri="{FF2B5EF4-FFF2-40B4-BE49-F238E27FC236}">
                  <a16:creationId xmlns:a16="http://schemas.microsoft.com/office/drawing/2014/main" id="{D5C892D4-2911-0363-F409-4ABAA32068C9}"/>
                </a:ext>
              </a:extLst>
            </p:cNvPr>
            <p:cNvSpPr/>
            <p:nvPr/>
          </p:nvSpPr>
          <p:spPr>
            <a:xfrm rot="-2922755">
              <a:off x="1556265" y="2662368"/>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91;p24">
              <a:extLst>
                <a:ext uri="{FF2B5EF4-FFF2-40B4-BE49-F238E27FC236}">
                  <a16:creationId xmlns:a16="http://schemas.microsoft.com/office/drawing/2014/main" id="{C5003E8A-255C-9C08-40D1-8E2BC06325F2}"/>
                </a:ext>
              </a:extLst>
            </p:cNvPr>
            <p:cNvSpPr/>
            <p:nvPr/>
          </p:nvSpPr>
          <p:spPr>
            <a:xfrm rot="-2922755">
              <a:off x="1553592" y="2643617"/>
              <a:ext cx="18786" cy="13561"/>
            </a:xfrm>
            <a:custGeom>
              <a:avLst/>
              <a:gdLst/>
              <a:ahLst/>
              <a:cxnLst/>
              <a:rect l="l" t="t" r="r" b="b"/>
              <a:pathLst>
                <a:path w="151" h="109" extrusionOk="0">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92;p24">
              <a:extLst>
                <a:ext uri="{FF2B5EF4-FFF2-40B4-BE49-F238E27FC236}">
                  <a16:creationId xmlns:a16="http://schemas.microsoft.com/office/drawing/2014/main" id="{434E2124-0972-CAF6-90F5-811CC7A1F289}"/>
                </a:ext>
              </a:extLst>
            </p:cNvPr>
            <p:cNvSpPr/>
            <p:nvPr/>
          </p:nvSpPr>
          <p:spPr>
            <a:xfrm rot="-2922755">
              <a:off x="1552192" y="2624853"/>
              <a:ext cx="17791" cy="14307"/>
            </a:xfrm>
            <a:custGeom>
              <a:avLst/>
              <a:gdLst/>
              <a:ahLst/>
              <a:cxnLst/>
              <a:rect l="l" t="t" r="r" b="b"/>
              <a:pathLst>
                <a:path w="143" h="115" extrusionOk="0">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93;p24">
              <a:extLst>
                <a:ext uri="{FF2B5EF4-FFF2-40B4-BE49-F238E27FC236}">
                  <a16:creationId xmlns:a16="http://schemas.microsoft.com/office/drawing/2014/main" id="{FC0D2C44-3126-1916-19B5-2CCD46AE4ECD}"/>
                </a:ext>
              </a:extLst>
            </p:cNvPr>
            <p:cNvSpPr/>
            <p:nvPr/>
          </p:nvSpPr>
          <p:spPr>
            <a:xfrm rot="-2922755">
              <a:off x="1549842" y="2606940"/>
              <a:ext cx="18786" cy="13436"/>
            </a:xfrm>
            <a:custGeom>
              <a:avLst/>
              <a:gdLst/>
              <a:ahLst/>
              <a:cxnLst/>
              <a:rect l="l" t="t" r="r" b="b"/>
              <a:pathLst>
                <a:path w="151" h="108" extrusionOk="0">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94;p24">
              <a:extLst>
                <a:ext uri="{FF2B5EF4-FFF2-40B4-BE49-F238E27FC236}">
                  <a16:creationId xmlns:a16="http://schemas.microsoft.com/office/drawing/2014/main" id="{A3C2B6D1-E7A2-D58B-2954-C6C34C8273AD}"/>
                </a:ext>
              </a:extLst>
            </p:cNvPr>
            <p:cNvSpPr/>
            <p:nvPr/>
          </p:nvSpPr>
          <p:spPr>
            <a:xfrm rot="-2922755">
              <a:off x="1548161" y="2588303"/>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95;p24">
              <a:extLst>
                <a:ext uri="{FF2B5EF4-FFF2-40B4-BE49-F238E27FC236}">
                  <a16:creationId xmlns:a16="http://schemas.microsoft.com/office/drawing/2014/main" id="{C9E742E5-367A-E083-3A1B-40669071D9F6}"/>
                </a:ext>
              </a:extLst>
            </p:cNvPr>
            <p:cNvSpPr/>
            <p:nvPr/>
          </p:nvSpPr>
          <p:spPr>
            <a:xfrm rot="-2922755">
              <a:off x="1546088" y="257025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96;p24">
              <a:extLst>
                <a:ext uri="{FF2B5EF4-FFF2-40B4-BE49-F238E27FC236}">
                  <a16:creationId xmlns:a16="http://schemas.microsoft.com/office/drawing/2014/main" id="{517CFBF7-FEE1-407E-F660-BACC40D53EEC}"/>
                </a:ext>
              </a:extLst>
            </p:cNvPr>
            <p:cNvSpPr/>
            <p:nvPr/>
          </p:nvSpPr>
          <p:spPr>
            <a:xfrm rot="-2922755">
              <a:off x="1528116" y="2533027"/>
              <a:ext cx="49266" cy="37448"/>
            </a:xfrm>
            <a:custGeom>
              <a:avLst/>
              <a:gdLst/>
              <a:ahLst/>
              <a:cxnLst/>
              <a:rect l="l" t="t" r="r" b="b"/>
              <a:pathLst>
                <a:path w="396" h="301" extrusionOk="0">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97;p24">
              <a:extLst>
                <a:ext uri="{FF2B5EF4-FFF2-40B4-BE49-F238E27FC236}">
                  <a16:creationId xmlns:a16="http://schemas.microsoft.com/office/drawing/2014/main" id="{706B2C19-C3A3-DE0E-2E1B-A525CF953C3C}"/>
                </a:ext>
              </a:extLst>
            </p:cNvPr>
            <p:cNvSpPr/>
            <p:nvPr/>
          </p:nvSpPr>
          <p:spPr>
            <a:xfrm rot="-2922755">
              <a:off x="1630307" y="2757585"/>
              <a:ext cx="50261" cy="37572"/>
            </a:xfrm>
            <a:custGeom>
              <a:avLst/>
              <a:gdLst/>
              <a:ahLst/>
              <a:cxnLst/>
              <a:rect l="l" t="t" r="r" b="b"/>
              <a:pathLst>
                <a:path w="404" h="302" extrusionOk="0">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98;p24">
              <a:extLst>
                <a:ext uri="{FF2B5EF4-FFF2-40B4-BE49-F238E27FC236}">
                  <a16:creationId xmlns:a16="http://schemas.microsoft.com/office/drawing/2014/main" id="{04453D9F-A753-F3FF-865C-D48594B5238D}"/>
                </a:ext>
              </a:extLst>
            </p:cNvPr>
            <p:cNvSpPr/>
            <p:nvPr/>
          </p:nvSpPr>
          <p:spPr>
            <a:xfrm rot="-2922755">
              <a:off x="1644735" y="2749499"/>
              <a:ext cx="17791" cy="14307"/>
            </a:xfrm>
            <a:custGeom>
              <a:avLst/>
              <a:gdLst/>
              <a:ahLst/>
              <a:cxnLst/>
              <a:rect l="l" t="t" r="r" b="b"/>
              <a:pathLst>
                <a:path w="143" h="115" extrusionOk="0">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99;p24">
              <a:extLst>
                <a:ext uri="{FF2B5EF4-FFF2-40B4-BE49-F238E27FC236}">
                  <a16:creationId xmlns:a16="http://schemas.microsoft.com/office/drawing/2014/main" id="{D56B4D06-46B6-4B5E-D652-46D7A5F53E0F}"/>
                </a:ext>
              </a:extLst>
            </p:cNvPr>
            <p:cNvSpPr/>
            <p:nvPr/>
          </p:nvSpPr>
          <p:spPr>
            <a:xfrm rot="-2922755">
              <a:off x="1642729" y="2735531"/>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800;p24">
              <a:extLst>
                <a:ext uri="{FF2B5EF4-FFF2-40B4-BE49-F238E27FC236}">
                  <a16:creationId xmlns:a16="http://schemas.microsoft.com/office/drawing/2014/main" id="{29233EFB-24F0-95C8-E30D-CA3143A59AA9}"/>
                </a:ext>
              </a:extLst>
            </p:cNvPr>
            <p:cNvSpPr/>
            <p:nvPr/>
          </p:nvSpPr>
          <p:spPr>
            <a:xfrm rot="-2922755">
              <a:off x="1641871" y="2721425"/>
              <a:ext cx="17791" cy="13436"/>
            </a:xfrm>
            <a:custGeom>
              <a:avLst/>
              <a:gdLst/>
              <a:ahLst/>
              <a:cxnLst/>
              <a:rect l="l" t="t" r="r" b="b"/>
              <a:pathLst>
                <a:path w="143" h="108" extrusionOk="0">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801;p24">
              <a:extLst>
                <a:ext uri="{FF2B5EF4-FFF2-40B4-BE49-F238E27FC236}">
                  <a16:creationId xmlns:a16="http://schemas.microsoft.com/office/drawing/2014/main" id="{8BE3375A-048C-6C3F-A4BA-A04FF663AE89}"/>
                </a:ext>
              </a:extLst>
            </p:cNvPr>
            <p:cNvSpPr/>
            <p:nvPr/>
          </p:nvSpPr>
          <p:spPr>
            <a:xfrm rot="-2922755">
              <a:off x="1639819" y="2706482"/>
              <a:ext cx="18786" cy="14432"/>
            </a:xfrm>
            <a:custGeom>
              <a:avLst/>
              <a:gdLst/>
              <a:ahLst/>
              <a:cxnLst/>
              <a:rect l="l" t="t" r="r" b="b"/>
              <a:pathLst>
                <a:path w="151" h="116" extrusionOk="0">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802;p24">
              <a:extLst>
                <a:ext uri="{FF2B5EF4-FFF2-40B4-BE49-F238E27FC236}">
                  <a16:creationId xmlns:a16="http://schemas.microsoft.com/office/drawing/2014/main" id="{82F86767-CB4B-29E0-7971-3E212FA8616A}"/>
                </a:ext>
              </a:extLst>
            </p:cNvPr>
            <p:cNvSpPr/>
            <p:nvPr/>
          </p:nvSpPr>
          <p:spPr>
            <a:xfrm rot="-2922755">
              <a:off x="1638706" y="2692560"/>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803;p24">
              <a:extLst>
                <a:ext uri="{FF2B5EF4-FFF2-40B4-BE49-F238E27FC236}">
                  <a16:creationId xmlns:a16="http://schemas.microsoft.com/office/drawing/2014/main" id="{3DBE5643-AABA-C4BB-3F2C-B882470D0CE8}"/>
                </a:ext>
              </a:extLst>
            </p:cNvPr>
            <p:cNvSpPr/>
            <p:nvPr/>
          </p:nvSpPr>
          <p:spPr>
            <a:xfrm rot="-2922755">
              <a:off x="1636951" y="2678522"/>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804;p24">
              <a:extLst>
                <a:ext uri="{FF2B5EF4-FFF2-40B4-BE49-F238E27FC236}">
                  <a16:creationId xmlns:a16="http://schemas.microsoft.com/office/drawing/2014/main" id="{C7064736-ECAC-2895-009E-281C149F46D1}"/>
                </a:ext>
              </a:extLst>
            </p:cNvPr>
            <p:cNvSpPr/>
            <p:nvPr/>
          </p:nvSpPr>
          <p:spPr>
            <a:xfrm rot="-2922755">
              <a:off x="1635759" y="2663653"/>
              <a:ext cx="17791" cy="13934"/>
            </a:xfrm>
            <a:custGeom>
              <a:avLst/>
              <a:gdLst/>
              <a:ahLst/>
              <a:cxnLst/>
              <a:rect l="l" t="t" r="r" b="b"/>
              <a:pathLst>
                <a:path w="143" h="112" extrusionOk="0">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805;p24">
              <a:extLst>
                <a:ext uri="{FF2B5EF4-FFF2-40B4-BE49-F238E27FC236}">
                  <a16:creationId xmlns:a16="http://schemas.microsoft.com/office/drawing/2014/main" id="{8E124666-B96E-61DC-CCBA-B0C428092375}"/>
                </a:ext>
              </a:extLst>
            </p:cNvPr>
            <p:cNvSpPr/>
            <p:nvPr/>
          </p:nvSpPr>
          <p:spPr>
            <a:xfrm rot="-2922755">
              <a:off x="1633811" y="2649714"/>
              <a:ext cx="18786" cy="13436"/>
            </a:xfrm>
            <a:custGeom>
              <a:avLst/>
              <a:gdLst/>
              <a:ahLst/>
              <a:cxnLst/>
              <a:rect l="l" t="t" r="r" b="b"/>
              <a:pathLst>
                <a:path w="151" h="108" extrusionOk="0">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806;p24">
              <a:extLst>
                <a:ext uri="{FF2B5EF4-FFF2-40B4-BE49-F238E27FC236}">
                  <a16:creationId xmlns:a16="http://schemas.microsoft.com/office/drawing/2014/main" id="{77704142-62D2-280A-B851-399684582F69}"/>
                </a:ext>
              </a:extLst>
            </p:cNvPr>
            <p:cNvSpPr/>
            <p:nvPr/>
          </p:nvSpPr>
          <p:spPr>
            <a:xfrm rot="-2922755">
              <a:off x="1633078" y="2635608"/>
              <a:ext cx="17542" cy="13436"/>
            </a:xfrm>
            <a:custGeom>
              <a:avLst/>
              <a:gdLst/>
              <a:ahLst/>
              <a:cxnLst/>
              <a:rect l="l" t="t" r="r" b="b"/>
              <a:pathLst>
                <a:path w="141" h="108" extrusionOk="0">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807;p24">
              <a:extLst>
                <a:ext uri="{FF2B5EF4-FFF2-40B4-BE49-F238E27FC236}">
                  <a16:creationId xmlns:a16="http://schemas.microsoft.com/office/drawing/2014/main" id="{10BF17E2-278F-83BA-37B1-FCD641D9F1DB}"/>
                </a:ext>
              </a:extLst>
            </p:cNvPr>
            <p:cNvSpPr/>
            <p:nvPr/>
          </p:nvSpPr>
          <p:spPr>
            <a:xfrm rot="-2922755">
              <a:off x="1631540" y="2620376"/>
              <a:ext cx="17791" cy="13934"/>
            </a:xfrm>
            <a:custGeom>
              <a:avLst/>
              <a:gdLst/>
              <a:ahLst/>
              <a:cxnLst/>
              <a:rect l="l" t="t" r="r" b="b"/>
              <a:pathLst>
                <a:path w="143" h="112" extrusionOk="0">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808;p24">
              <a:extLst>
                <a:ext uri="{FF2B5EF4-FFF2-40B4-BE49-F238E27FC236}">
                  <a16:creationId xmlns:a16="http://schemas.microsoft.com/office/drawing/2014/main" id="{8E06AC85-23A1-F04D-D5DB-FA59B2ADBF81}"/>
                </a:ext>
              </a:extLst>
            </p:cNvPr>
            <p:cNvSpPr/>
            <p:nvPr/>
          </p:nvSpPr>
          <p:spPr>
            <a:xfrm rot="-2922755">
              <a:off x="1629844" y="2606718"/>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809;p24">
              <a:extLst>
                <a:ext uri="{FF2B5EF4-FFF2-40B4-BE49-F238E27FC236}">
                  <a16:creationId xmlns:a16="http://schemas.microsoft.com/office/drawing/2014/main" id="{ADC37C79-DCD2-5CC1-36E7-12C165F65615}"/>
                </a:ext>
              </a:extLst>
            </p:cNvPr>
            <p:cNvSpPr/>
            <p:nvPr/>
          </p:nvSpPr>
          <p:spPr>
            <a:xfrm rot="-2922755">
              <a:off x="1628838" y="2592285"/>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810;p24">
              <a:extLst>
                <a:ext uri="{FF2B5EF4-FFF2-40B4-BE49-F238E27FC236}">
                  <a16:creationId xmlns:a16="http://schemas.microsoft.com/office/drawing/2014/main" id="{F9C120A4-68CF-6AC9-BCBA-E5AB68095ADF}"/>
                </a:ext>
              </a:extLst>
            </p:cNvPr>
            <p:cNvSpPr/>
            <p:nvPr/>
          </p:nvSpPr>
          <p:spPr>
            <a:xfrm rot="-2922755">
              <a:off x="1616718" y="2560254"/>
              <a:ext cx="37447" cy="37323"/>
            </a:xfrm>
            <a:custGeom>
              <a:avLst/>
              <a:gdLst/>
              <a:ahLst/>
              <a:cxnLst/>
              <a:rect l="l" t="t" r="r" b="b"/>
              <a:pathLst>
                <a:path w="301" h="300" extrusionOk="0">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811;p24">
              <a:extLst>
                <a:ext uri="{FF2B5EF4-FFF2-40B4-BE49-F238E27FC236}">
                  <a16:creationId xmlns:a16="http://schemas.microsoft.com/office/drawing/2014/main" id="{4C660A91-376C-7DF5-9E6A-BE3D5EAB7D58}"/>
                </a:ext>
              </a:extLst>
            </p:cNvPr>
            <p:cNvSpPr/>
            <p:nvPr/>
          </p:nvSpPr>
          <p:spPr>
            <a:xfrm rot="-2922755">
              <a:off x="1701448" y="2728640"/>
              <a:ext cx="50261" cy="36950"/>
            </a:xfrm>
            <a:custGeom>
              <a:avLst/>
              <a:gdLst/>
              <a:ahLst/>
              <a:cxnLst/>
              <a:rect l="l" t="t" r="r" b="b"/>
              <a:pathLst>
                <a:path w="404" h="297" extrusionOk="0">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812;p24">
              <a:extLst>
                <a:ext uri="{FF2B5EF4-FFF2-40B4-BE49-F238E27FC236}">
                  <a16:creationId xmlns:a16="http://schemas.microsoft.com/office/drawing/2014/main" id="{5073E58D-108A-D1B6-46A9-E4B341761E5A}"/>
                </a:ext>
              </a:extLst>
            </p:cNvPr>
            <p:cNvSpPr/>
            <p:nvPr/>
          </p:nvSpPr>
          <p:spPr>
            <a:xfrm rot="-2922755">
              <a:off x="1716451" y="2725716"/>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813;p24">
              <a:extLst>
                <a:ext uri="{FF2B5EF4-FFF2-40B4-BE49-F238E27FC236}">
                  <a16:creationId xmlns:a16="http://schemas.microsoft.com/office/drawing/2014/main" id="{EAB20995-5546-B85F-5A74-FBDA94307C9B}"/>
                </a:ext>
              </a:extLst>
            </p:cNvPr>
            <p:cNvSpPr/>
            <p:nvPr/>
          </p:nvSpPr>
          <p:spPr>
            <a:xfrm rot="-2922755">
              <a:off x="1714801" y="2715618"/>
              <a:ext cx="18786" cy="13934"/>
            </a:xfrm>
            <a:custGeom>
              <a:avLst/>
              <a:gdLst/>
              <a:ahLst/>
              <a:cxnLst/>
              <a:rect l="l" t="t" r="r" b="b"/>
              <a:pathLst>
                <a:path w="151" h="112" extrusionOk="0">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814;p24">
              <a:extLst>
                <a:ext uri="{FF2B5EF4-FFF2-40B4-BE49-F238E27FC236}">
                  <a16:creationId xmlns:a16="http://schemas.microsoft.com/office/drawing/2014/main" id="{3769E09B-B10C-C281-0BD8-1DAEF57D8B48}"/>
                </a:ext>
              </a:extLst>
            </p:cNvPr>
            <p:cNvSpPr/>
            <p:nvPr/>
          </p:nvSpPr>
          <p:spPr>
            <a:xfrm rot="-2922755">
              <a:off x="1714266" y="2705411"/>
              <a:ext cx="17915" cy="13934"/>
            </a:xfrm>
            <a:custGeom>
              <a:avLst/>
              <a:gdLst/>
              <a:ahLst/>
              <a:cxnLst/>
              <a:rect l="l" t="t" r="r" b="b"/>
              <a:pathLst>
                <a:path w="144" h="112" extrusionOk="0">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815;p24">
              <a:extLst>
                <a:ext uri="{FF2B5EF4-FFF2-40B4-BE49-F238E27FC236}">
                  <a16:creationId xmlns:a16="http://schemas.microsoft.com/office/drawing/2014/main" id="{85A1640C-48FF-9D89-17C1-1828D915B7C2}"/>
                </a:ext>
              </a:extLst>
            </p:cNvPr>
            <p:cNvSpPr/>
            <p:nvPr/>
          </p:nvSpPr>
          <p:spPr>
            <a:xfrm rot="-2922755">
              <a:off x="1712741" y="2695314"/>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816;p24">
              <a:extLst>
                <a:ext uri="{FF2B5EF4-FFF2-40B4-BE49-F238E27FC236}">
                  <a16:creationId xmlns:a16="http://schemas.microsoft.com/office/drawing/2014/main" id="{2B01852D-93D5-DFE6-A03F-024FE6AE5333}"/>
                </a:ext>
              </a:extLst>
            </p:cNvPr>
            <p:cNvSpPr/>
            <p:nvPr/>
          </p:nvSpPr>
          <p:spPr>
            <a:xfrm rot="-2922755">
              <a:off x="1712205" y="2685106"/>
              <a:ext cx="17791" cy="13561"/>
            </a:xfrm>
            <a:custGeom>
              <a:avLst/>
              <a:gdLst/>
              <a:ahLst/>
              <a:cxnLst/>
              <a:rect l="l" t="t" r="r" b="b"/>
              <a:pathLst>
                <a:path w="143" h="109" extrusionOk="0">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817;p24">
              <a:extLst>
                <a:ext uri="{FF2B5EF4-FFF2-40B4-BE49-F238E27FC236}">
                  <a16:creationId xmlns:a16="http://schemas.microsoft.com/office/drawing/2014/main" id="{381FF699-FB21-DAE7-2C2D-1CA0F2C52E62}"/>
                </a:ext>
              </a:extLst>
            </p:cNvPr>
            <p:cNvSpPr/>
            <p:nvPr/>
          </p:nvSpPr>
          <p:spPr>
            <a:xfrm rot="-2922755">
              <a:off x="1710649" y="2674967"/>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818;p24">
              <a:extLst>
                <a:ext uri="{FF2B5EF4-FFF2-40B4-BE49-F238E27FC236}">
                  <a16:creationId xmlns:a16="http://schemas.microsoft.com/office/drawing/2014/main" id="{59F6BAE2-36E1-D882-DFE9-494521BD8936}"/>
                </a:ext>
              </a:extLst>
            </p:cNvPr>
            <p:cNvSpPr/>
            <p:nvPr/>
          </p:nvSpPr>
          <p:spPr>
            <a:xfrm rot="-2922755">
              <a:off x="1710135" y="2664806"/>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819;p24">
              <a:extLst>
                <a:ext uri="{FF2B5EF4-FFF2-40B4-BE49-F238E27FC236}">
                  <a16:creationId xmlns:a16="http://schemas.microsoft.com/office/drawing/2014/main" id="{3A4CA669-02E9-19C2-6E0F-95C64AC672E5}"/>
                </a:ext>
              </a:extLst>
            </p:cNvPr>
            <p:cNvSpPr/>
            <p:nvPr/>
          </p:nvSpPr>
          <p:spPr>
            <a:xfrm rot="-2922755">
              <a:off x="1708668" y="2654739"/>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820;p24">
              <a:extLst>
                <a:ext uri="{FF2B5EF4-FFF2-40B4-BE49-F238E27FC236}">
                  <a16:creationId xmlns:a16="http://schemas.microsoft.com/office/drawing/2014/main" id="{20130D98-2270-3F1F-A501-AD7C80516B45}"/>
                </a:ext>
              </a:extLst>
            </p:cNvPr>
            <p:cNvSpPr/>
            <p:nvPr/>
          </p:nvSpPr>
          <p:spPr>
            <a:xfrm rot="-2922755">
              <a:off x="1708132" y="264453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821;p24">
              <a:extLst>
                <a:ext uri="{FF2B5EF4-FFF2-40B4-BE49-F238E27FC236}">
                  <a16:creationId xmlns:a16="http://schemas.microsoft.com/office/drawing/2014/main" id="{7949F2AA-90A5-E4C9-F919-5803193D1222}"/>
                </a:ext>
              </a:extLst>
            </p:cNvPr>
            <p:cNvSpPr/>
            <p:nvPr/>
          </p:nvSpPr>
          <p:spPr>
            <a:xfrm rot="-2922755">
              <a:off x="1706378" y="2633554"/>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822;p24">
              <a:extLst>
                <a:ext uri="{FF2B5EF4-FFF2-40B4-BE49-F238E27FC236}">
                  <a16:creationId xmlns:a16="http://schemas.microsoft.com/office/drawing/2014/main" id="{2CCC9B6B-AC21-E753-0328-532A52963217}"/>
                </a:ext>
              </a:extLst>
            </p:cNvPr>
            <p:cNvSpPr/>
            <p:nvPr/>
          </p:nvSpPr>
          <p:spPr>
            <a:xfrm rot="-2922755">
              <a:off x="1705645" y="2623436"/>
              <a:ext cx="17915" cy="14058"/>
            </a:xfrm>
            <a:custGeom>
              <a:avLst/>
              <a:gdLst/>
              <a:ahLst/>
              <a:cxnLst/>
              <a:rect l="l" t="t" r="r" b="b"/>
              <a:pathLst>
                <a:path w="144" h="113" extrusionOk="0">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823;p24">
              <a:extLst>
                <a:ext uri="{FF2B5EF4-FFF2-40B4-BE49-F238E27FC236}">
                  <a16:creationId xmlns:a16="http://schemas.microsoft.com/office/drawing/2014/main" id="{70F2B908-842F-A37E-840B-47C8184F77F7}"/>
                </a:ext>
              </a:extLst>
            </p:cNvPr>
            <p:cNvSpPr/>
            <p:nvPr/>
          </p:nvSpPr>
          <p:spPr>
            <a:xfrm rot="-2922755">
              <a:off x="1704239" y="2613353"/>
              <a:ext cx="18786" cy="13810"/>
            </a:xfrm>
            <a:custGeom>
              <a:avLst/>
              <a:gdLst/>
              <a:ahLst/>
              <a:cxnLst/>
              <a:rect l="l" t="t" r="r" b="b"/>
              <a:pathLst>
                <a:path w="151" h="111" extrusionOk="0">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824;p24">
              <a:extLst>
                <a:ext uri="{FF2B5EF4-FFF2-40B4-BE49-F238E27FC236}">
                  <a16:creationId xmlns:a16="http://schemas.microsoft.com/office/drawing/2014/main" id="{7B0CE8D1-2FD4-D940-E45D-C0BBA096D57B}"/>
                </a:ext>
              </a:extLst>
            </p:cNvPr>
            <p:cNvSpPr/>
            <p:nvPr/>
          </p:nvSpPr>
          <p:spPr>
            <a:xfrm rot="-2922755">
              <a:off x="1687512" y="2587154"/>
              <a:ext cx="49515" cy="37821"/>
            </a:xfrm>
            <a:custGeom>
              <a:avLst/>
              <a:gdLst/>
              <a:ahLst/>
              <a:cxnLst/>
              <a:rect l="l" t="t" r="r" b="b"/>
              <a:pathLst>
                <a:path w="398" h="304" extrusionOk="0">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825;p24">
              <a:extLst>
                <a:ext uri="{FF2B5EF4-FFF2-40B4-BE49-F238E27FC236}">
                  <a16:creationId xmlns:a16="http://schemas.microsoft.com/office/drawing/2014/main" id="{C2EC23CD-28A1-E37C-506D-FA6915AF55D4}"/>
                </a:ext>
              </a:extLst>
            </p:cNvPr>
            <p:cNvSpPr/>
            <p:nvPr/>
          </p:nvSpPr>
          <p:spPr>
            <a:xfrm rot="-2922755">
              <a:off x="1768808" y="2698575"/>
              <a:ext cx="50137" cy="36950"/>
            </a:xfrm>
            <a:custGeom>
              <a:avLst/>
              <a:gdLst/>
              <a:ahLst/>
              <a:cxnLst/>
              <a:rect l="l" t="t" r="r" b="b"/>
              <a:pathLst>
                <a:path w="403" h="297" extrusionOk="0">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826;p24">
              <a:extLst>
                <a:ext uri="{FF2B5EF4-FFF2-40B4-BE49-F238E27FC236}">
                  <a16:creationId xmlns:a16="http://schemas.microsoft.com/office/drawing/2014/main" id="{52CF88EF-3D24-3408-47C3-E479EF924C78}"/>
                </a:ext>
              </a:extLst>
            </p:cNvPr>
            <p:cNvSpPr/>
            <p:nvPr/>
          </p:nvSpPr>
          <p:spPr>
            <a:xfrm rot="-2922755">
              <a:off x="1783778" y="2702015"/>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827;p24">
              <a:extLst>
                <a:ext uri="{FF2B5EF4-FFF2-40B4-BE49-F238E27FC236}">
                  <a16:creationId xmlns:a16="http://schemas.microsoft.com/office/drawing/2014/main" id="{9244BDD9-4B70-4775-D9F4-B9D6C61C6816}"/>
                </a:ext>
              </a:extLst>
            </p:cNvPr>
            <p:cNvSpPr/>
            <p:nvPr/>
          </p:nvSpPr>
          <p:spPr>
            <a:xfrm rot="-2922755">
              <a:off x="1783416" y="2695773"/>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828;p24">
              <a:extLst>
                <a:ext uri="{FF2B5EF4-FFF2-40B4-BE49-F238E27FC236}">
                  <a16:creationId xmlns:a16="http://schemas.microsoft.com/office/drawing/2014/main" id="{E8C85265-E862-7BBC-579A-9B8215951DB7}"/>
                </a:ext>
              </a:extLst>
            </p:cNvPr>
            <p:cNvSpPr/>
            <p:nvPr/>
          </p:nvSpPr>
          <p:spPr>
            <a:xfrm rot="-2922755">
              <a:off x="1782251" y="2689433"/>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829;p24">
              <a:extLst>
                <a:ext uri="{FF2B5EF4-FFF2-40B4-BE49-F238E27FC236}">
                  <a16:creationId xmlns:a16="http://schemas.microsoft.com/office/drawing/2014/main" id="{06E9343E-413A-5ECC-8BE4-F155933BC5F1}"/>
                </a:ext>
              </a:extLst>
            </p:cNvPr>
            <p:cNvSpPr/>
            <p:nvPr/>
          </p:nvSpPr>
          <p:spPr>
            <a:xfrm rot="-2922755">
              <a:off x="1781977" y="2683264"/>
              <a:ext cx="17915" cy="13561"/>
            </a:xfrm>
            <a:custGeom>
              <a:avLst/>
              <a:gdLst/>
              <a:ahLst/>
              <a:cxnLst/>
              <a:rect l="l" t="t" r="r" b="b"/>
              <a:pathLst>
                <a:path w="144" h="109" extrusionOk="0">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830;p24">
              <a:extLst>
                <a:ext uri="{FF2B5EF4-FFF2-40B4-BE49-F238E27FC236}">
                  <a16:creationId xmlns:a16="http://schemas.microsoft.com/office/drawing/2014/main" id="{0E2FFB6E-11E0-CBBB-641A-558A89A7DDF0}"/>
                </a:ext>
              </a:extLst>
            </p:cNvPr>
            <p:cNvSpPr/>
            <p:nvPr/>
          </p:nvSpPr>
          <p:spPr>
            <a:xfrm rot="-2922755">
              <a:off x="1780926" y="2677052"/>
              <a:ext cx="18786" cy="13810"/>
            </a:xfrm>
            <a:custGeom>
              <a:avLst/>
              <a:gdLst/>
              <a:ahLst/>
              <a:cxnLst/>
              <a:rect l="l" t="t" r="r" b="b"/>
              <a:pathLst>
                <a:path w="151" h="111" extrusionOk="0">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831;p24">
              <a:extLst>
                <a:ext uri="{FF2B5EF4-FFF2-40B4-BE49-F238E27FC236}">
                  <a16:creationId xmlns:a16="http://schemas.microsoft.com/office/drawing/2014/main" id="{0F45DBF3-046A-9DA8-F21D-751667EA7005}"/>
                </a:ext>
              </a:extLst>
            </p:cNvPr>
            <p:cNvSpPr/>
            <p:nvPr/>
          </p:nvSpPr>
          <p:spPr>
            <a:xfrm rot="-2922755">
              <a:off x="1780756" y="2670712"/>
              <a:ext cx="17791" cy="14058"/>
            </a:xfrm>
            <a:custGeom>
              <a:avLst/>
              <a:gdLst/>
              <a:ahLst/>
              <a:cxnLst/>
              <a:rect l="l" t="t" r="r" b="b"/>
              <a:pathLst>
                <a:path w="143" h="113" extrusionOk="0">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832;p24">
              <a:extLst>
                <a:ext uri="{FF2B5EF4-FFF2-40B4-BE49-F238E27FC236}">
                  <a16:creationId xmlns:a16="http://schemas.microsoft.com/office/drawing/2014/main" id="{5CBBD909-4A05-D9D2-764C-2DAA52507F45}"/>
                </a:ext>
              </a:extLst>
            </p:cNvPr>
            <p:cNvSpPr/>
            <p:nvPr/>
          </p:nvSpPr>
          <p:spPr>
            <a:xfrm rot="-2922755">
              <a:off x="1780075" y="2665317"/>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833;p24">
              <a:extLst>
                <a:ext uri="{FF2B5EF4-FFF2-40B4-BE49-F238E27FC236}">
                  <a16:creationId xmlns:a16="http://schemas.microsoft.com/office/drawing/2014/main" id="{9A3472CF-45A5-3EAC-F395-FB6D6F454716}"/>
                </a:ext>
              </a:extLst>
            </p:cNvPr>
            <p:cNvSpPr/>
            <p:nvPr/>
          </p:nvSpPr>
          <p:spPr>
            <a:xfrm rot="-2922755">
              <a:off x="1779687" y="265901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834;p24">
              <a:extLst>
                <a:ext uri="{FF2B5EF4-FFF2-40B4-BE49-F238E27FC236}">
                  <a16:creationId xmlns:a16="http://schemas.microsoft.com/office/drawing/2014/main" id="{2DE9EE5C-D100-8F42-4AC1-BD7F22F95C77}"/>
                </a:ext>
              </a:extLst>
            </p:cNvPr>
            <p:cNvSpPr/>
            <p:nvPr/>
          </p:nvSpPr>
          <p:spPr>
            <a:xfrm rot="-2922755">
              <a:off x="1778500" y="2652756"/>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835;p24">
              <a:extLst>
                <a:ext uri="{FF2B5EF4-FFF2-40B4-BE49-F238E27FC236}">
                  <a16:creationId xmlns:a16="http://schemas.microsoft.com/office/drawing/2014/main" id="{5B28C4CE-D50F-B766-7921-0853A378B877}"/>
                </a:ext>
              </a:extLst>
            </p:cNvPr>
            <p:cNvSpPr/>
            <p:nvPr/>
          </p:nvSpPr>
          <p:spPr>
            <a:xfrm rot="-2922755">
              <a:off x="1778227" y="264658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836;p24">
              <a:extLst>
                <a:ext uri="{FF2B5EF4-FFF2-40B4-BE49-F238E27FC236}">
                  <a16:creationId xmlns:a16="http://schemas.microsoft.com/office/drawing/2014/main" id="{9590FBAD-742D-A7C4-9730-820415AFBF64}"/>
                </a:ext>
              </a:extLst>
            </p:cNvPr>
            <p:cNvSpPr/>
            <p:nvPr/>
          </p:nvSpPr>
          <p:spPr>
            <a:xfrm rot="-2922755">
              <a:off x="1777036" y="2640314"/>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837;p24">
              <a:extLst>
                <a:ext uri="{FF2B5EF4-FFF2-40B4-BE49-F238E27FC236}">
                  <a16:creationId xmlns:a16="http://schemas.microsoft.com/office/drawing/2014/main" id="{2944352E-30B1-459A-5667-D2484E7E0073}"/>
                </a:ext>
              </a:extLst>
            </p:cNvPr>
            <p:cNvSpPr/>
            <p:nvPr/>
          </p:nvSpPr>
          <p:spPr>
            <a:xfrm rot="-2922755">
              <a:off x="1776866" y="263409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838;p24">
              <a:extLst>
                <a:ext uri="{FF2B5EF4-FFF2-40B4-BE49-F238E27FC236}">
                  <a16:creationId xmlns:a16="http://schemas.microsoft.com/office/drawing/2014/main" id="{A6E03706-2238-7C10-A344-7B099FB01F6E}"/>
                </a:ext>
              </a:extLst>
            </p:cNvPr>
            <p:cNvSpPr/>
            <p:nvPr/>
          </p:nvSpPr>
          <p:spPr>
            <a:xfrm rot="-2922755">
              <a:off x="1760211" y="2614397"/>
              <a:ext cx="49266" cy="36950"/>
            </a:xfrm>
            <a:custGeom>
              <a:avLst/>
              <a:gdLst/>
              <a:ahLst/>
              <a:cxnLst/>
              <a:rect l="l" t="t" r="r" b="b"/>
              <a:pathLst>
                <a:path w="396" h="297" extrusionOk="0">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839;p24">
              <a:extLst>
                <a:ext uri="{FF2B5EF4-FFF2-40B4-BE49-F238E27FC236}">
                  <a16:creationId xmlns:a16="http://schemas.microsoft.com/office/drawing/2014/main" id="{4C9DDC66-34BD-EA45-8941-F872D19BE149}"/>
                </a:ext>
              </a:extLst>
            </p:cNvPr>
            <p:cNvSpPr/>
            <p:nvPr/>
          </p:nvSpPr>
          <p:spPr>
            <a:xfrm rot="-2922755">
              <a:off x="1832982" y="2667835"/>
              <a:ext cx="50510" cy="37448"/>
            </a:xfrm>
            <a:custGeom>
              <a:avLst/>
              <a:gdLst/>
              <a:ahLst/>
              <a:cxnLst/>
              <a:rect l="l" t="t" r="r" b="b"/>
              <a:pathLst>
                <a:path w="406" h="301" extrusionOk="0">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840;p24">
              <a:extLst>
                <a:ext uri="{FF2B5EF4-FFF2-40B4-BE49-F238E27FC236}">
                  <a16:creationId xmlns:a16="http://schemas.microsoft.com/office/drawing/2014/main" id="{485094F7-5397-F326-5E22-C217A014FF9C}"/>
                </a:ext>
              </a:extLst>
            </p:cNvPr>
            <p:cNvSpPr/>
            <p:nvPr/>
          </p:nvSpPr>
          <p:spPr>
            <a:xfrm rot="-2922755">
              <a:off x="1848783" y="2677248"/>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841;p24">
              <a:extLst>
                <a:ext uri="{FF2B5EF4-FFF2-40B4-BE49-F238E27FC236}">
                  <a16:creationId xmlns:a16="http://schemas.microsoft.com/office/drawing/2014/main" id="{03B98F22-1C97-C299-60AD-18ADEAAF66A7}"/>
                </a:ext>
              </a:extLst>
            </p:cNvPr>
            <p:cNvSpPr/>
            <p:nvPr/>
          </p:nvSpPr>
          <p:spPr>
            <a:xfrm rot="-2922755">
              <a:off x="1848807" y="2674920"/>
              <a:ext cx="17791" cy="13561"/>
            </a:xfrm>
            <a:custGeom>
              <a:avLst/>
              <a:gdLst/>
              <a:ahLst/>
              <a:cxnLst/>
              <a:rect l="l" t="t" r="r" b="b"/>
              <a:pathLst>
                <a:path w="143" h="109" extrusionOk="0">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842;p24">
              <a:extLst>
                <a:ext uri="{FF2B5EF4-FFF2-40B4-BE49-F238E27FC236}">
                  <a16:creationId xmlns:a16="http://schemas.microsoft.com/office/drawing/2014/main" id="{2DED0F13-CAA3-2C8D-6E8D-6573D93A72D9}"/>
                </a:ext>
              </a:extLst>
            </p:cNvPr>
            <p:cNvSpPr/>
            <p:nvPr/>
          </p:nvSpPr>
          <p:spPr>
            <a:xfrm rot="-2922755">
              <a:off x="1848460" y="2673350"/>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843;p24">
              <a:extLst>
                <a:ext uri="{FF2B5EF4-FFF2-40B4-BE49-F238E27FC236}">
                  <a16:creationId xmlns:a16="http://schemas.microsoft.com/office/drawing/2014/main" id="{19C91EA9-5428-920B-40CA-2F2013E40F77}"/>
                </a:ext>
              </a:extLst>
            </p:cNvPr>
            <p:cNvSpPr/>
            <p:nvPr/>
          </p:nvSpPr>
          <p:spPr>
            <a:xfrm rot="-2922755">
              <a:off x="1848556" y="2671057"/>
              <a:ext cx="17791" cy="13561"/>
            </a:xfrm>
            <a:custGeom>
              <a:avLst/>
              <a:gdLst/>
              <a:ahLst/>
              <a:cxnLst/>
              <a:rect l="l" t="t" r="r" b="b"/>
              <a:pathLst>
                <a:path w="143" h="109" extrusionOk="0">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844;p24">
              <a:extLst>
                <a:ext uri="{FF2B5EF4-FFF2-40B4-BE49-F238E27FC236}">
                  <a16:creationId xmlns:a16="http://schemas.microsoft.com/office/drawing/2014/main" id="{6A160B18-E8CB-0AF6-3F08-7B51AA7D4413}"/>
                </a:ext>
              </a:extLst>
            </p:cNvPr>
            <p:cNvSpPr/>
            <p:nvPr/>
          </p:nvSpPr>
          <p:spPr>
            <a:xfrm rot="-2922755">
              <a:off x="1847803" y="2668688"/>
              <a:ext cx="18661" cy="13934"/>
            </a:xfrm>
            <a:custGeom>
              <a:avLst/>
              <a:gdLst/>
              <a:ahLst/>
              <a:cxnLst/>
              <a:rect l="l" t="t" r="r" b="b"/>
              <a:pathLst>
                <a:path w="150" h="112" extrusionOk="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845;p24">
              <a:extLst>
                <a:ext uri="{FF2B5EF4-FFF2-40B4-BE49-F238E27FC236}">
                  <a16:creationId xmlns:a16="http://schemas.microsoft.com/office/drawing/2014/main" id="{740A2664-221C-AD07-EB5A-7B80E4200C0A}"/>
                </a:ext>
              </a:extLst>
            </p:cNvPr>
            <p:cNvSpPr/>
            <p:nvPr/>
          </p:nvSpPr>
          <p:spPr>
            <a:xfrm rot="-2922755">
              <a:off x="1848187" y="2667181"/>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846;p24">
              <a:extLst>
                <a:ext uri="{FF2B5EF4-FFF2-40B4-BE49-F238E27FC236}">
                  <a16:creationId xmlns:a16="http://schemas.microsoft.com/office/drawing/2014/main" id="{D87B96F0-F4B1-594E-6C38-0598CBB8DADC}"/>
                </a:ext>
              </a:extLst>
            </p:cNvPr>
            <p:cNvSpPr/>
            <p:nvPr/>
          </p:nvSpPr>
          <p:spPr>
            <a:xfrm rot="-2922755">
              <a:off x="1847297" y="2664759"/>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847;p24">
              <a:extLst>
                <a:ext uri="{FF2B5EF4-FFF2-40B4-BE49-F238E27FC236}">
                  <a16:creationId xmlns:a16="http://schemas.microsoft.com/office/drawing/2014/main" id="{EDEFCEB6-7953-9A82-3FED-659ECD595607}"/>
                </a:ext>
              </a:extLst>
            </p:cNvPr>
            <p:cNvSpPr/>
            <p:nvPr/>
          </p:nvSpPr>
          <p:spPr>
            <a:xfrm rot="-2922755">
              <a:off x="1847623" y="2662352"/>
              <a:ext cx="17791" cy="14432"/>
            </a:xfrm>
            <a:custGeom>
              <a:avLst/>
              <a:gdLst/>
              <a:ahLst/>
              <a:cxnLst/>
              <a:rect l="l" t="t" r="r" b="b"/>
              <a:pathLst>
                <a:path w="143" h="116"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848;p24">
              <a:extLst>
                <a:ext uri="{FF2B5EF4-FFF2-40B4-BE49-F238E27FC236}">
                  <a16:creationId xmlns:a16="http://schemas.microsoft.com/office/drawing/2014/main" id="{CD0F6675-1906-8FA0-BD1C-F23C06307576}"/>
                </a:ext>
              </a:extLst>
            </p:cNvPr>
            <p:cNvSpPr/>
            <p:nvPr/>
          </p:nvSpPr>
          <p:spPr>
            <a:xfrm rot="-2922755">
              <a:off x="1847000" y="2660918"/>
              <a:ext cx="18786" cy="13436"/>
            </a:xfrm>
            <a:custGeom>
              <a:avLst/>
              <a:gdLst/>
              <a:ahLst/>
              <a:cxnLst/>
              <a:rect l="l" t="t" r="r" b="b"/>
              <a:pathLst>
                <a:path w="151" h="108"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849;p24">
              <a:extLst>
                <a:ext uri="{FF2B5EF4-FFF2-40B4-BE49-F238E27FC236}">
                  <a16:creationId xmlns:a16="http://schemas.microsoft.com/office/drawing/2014/main" id="{7548D607-DA7E-2A4F-815A-BFA38F8B9D5A}"/>
                </a:ext>
              </a:extLst>
            </p:cNvPr>
            <p:cNvSpPr/>
            <p:nvPr/>
          </p:nvSpPr>
          <p:spPr>
            <a:xfrm rot="-2922755">
              <a:off x="1847164" y="2658527"/>
              <a:ext cx="17915" cy="13934"/>
            </a:xfrm>
            <a:custGeom>
              <a:avLst/>
              <a:gdLst/>
              <a:ahLst/>
              <a:cxnLst/>
              <a:rect l="l" t="t" r="r" b="b"/>
              <a:pathLst>
                <a:path w="144" h="112" extrusionOk="0">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850;p24">
              <a:extLst>
                <a:ext uri="{FF2B5EF4-FFF2-40B4-BE49-F238E27FC236}">
                  <a16:creationId xmlns:a16="http://schemas.microsoft.com/office/drawing/2014/main" id="{82497D58-CFCF-D948-29F8-1E89485755CB}"/>
                </a:ext>
              </a:extLst>
            </p:cNvPr>
            <p:cNvSpPr/>
            <p:nvPr/>
          </p:nvSpPr>
          <p:spPr>
            <a:xfrm rot="-2922755">
              <a:off x="1846802" y="2657020"/>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851;p24">
              <a:extLst>
                <a:ext uri="{FF2B5EF4-FFF2-40B4-BE49-F238E27FC236}">
                  <a16:creationId xmlns:a16="http://schemas.microsoft.com/office/drawing/2014/main" id="{5FB94DBD-A27A-1054-0E05-171981D3F20C}"/>
                </a:ext>
              </a:extLst>
            </p:cNvPr>
            <p:cNvSpPr/>
            <p:nvPr/>
          </p:nvSpPr>
          <p:spPr>
            <a:xfrm rot="-2922755">
              <a:off x="1846783" y="2654599"/>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852;p24">
              <a:extLst>
                <a:ext uri="{FF2B5EF4-FFF2-40B4-BE49-F238E27FC236}">
                  <a16:creationId xmlns:a16="http://schemas.microsoft.com/office/drawing/2014/main" id="{7EF7B1CA-0855-C887-D10A-8917A1B12E2F}"/>
                </a:ext>
              </a:extLst>
            </p:cNvPr>
            <p:cNvSpPr/>
            <p:nvPr/>
          </p:nvSpPr>
          <p:spPr>
            <a:xfrm rot="-2922755">
              <a:off x="1830807" y="2640012"/>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853;p24">
              <a:extLst>
                <a:ext uri="{FF2B5EF4-FFF2-40B4-BE49-F238E27FC236}">
                  <a16:creationId xmlns:a16="http://schemas.microsoft.com/office/drawing/2014/main" id="{17423EA9-720E-3F50-3017-8D7CFE700903}"/>
                </a:ext>
              </a:extLst>
            </p:cNvPr>
            <p:cNvSpPr/>
            <p:nvPr/>
          </p:nvSpPr>
          <p:spPr>
            <a:xfrm rot="-2922755">
              <a:off x="1897126" y="2637153"/>
              <a:ext cx="50510" cy="37945"/>
            </a:xfrm>
            <a:custGeom>
              <a:avLst/>
              <a:gdLst/>
              <a:ahLst/>
              <a:cxnLst/>
              <a:rect l="l" t="t" r="r" b="b"/>
              <a:pathLst>
                <a:path w="406" h="305" extrusionOk="0">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854;p24">
              <a:extLst>
                <a:ext uri="{FF2B5EF4-FFF2-40B4-BE49-F238E27FC236}">
                  <a16:creationId xmlns:a16="http://schemas.microsoft.com/office/drawing/2014/main" id="{EABB91A2-6C0F-80F3-1A3F-488AA33209D1}"/>
                </a:ext>
              </a:extLst>
            </p:cNvPr>
            <p:cNvSpPr/>
            <p:nvPr/>
          </p:nvSpPr>
          <p:spPr>
            <a:xfrm rot="-2922755">
              <a:off x="1913362" y="2651915"/>
              <a:ext cx="18661" cy="13934"/>
            </a:xfrm>
            <a:custGeom>
              <a:avLst/>
              <a:gdLst/>
              <a:ahLst/>
              <a:cxnLst/>
              <a:rect l="l" t="t" r="r" b="b"/>
              <a:pathLst>
                <a:path w="150" h="112" extrusionOk="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855;p24">
              <a:extLst>
                <a:ext uri="{FF2B5EF4-FFF2-40B4-BE49-F238E27FC236}">
                  <a16:creationId xmlns:a16="http://schemas.microsoft.com/office/drawing/2014/main" id="{93FBC7DE-C028-D579-A401-A84D6D737F9C}"/>
                </a:ext>
              </a:extLst>
            </p:cNvPr>
            <p:cNvSpPr/>
            <p:nvPr/>
          </p:nvSpPr>
          <p:spPr>
            <a:xfrm rot="-2922755">
              <a:off x="1914069" y="2654306"/>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856;p24">
              <a:extLst>
                <a:ext uri="{FF2B5EF4-FFF2-40B4-BE49-F238E27FC236}">
                  <a16:creationId xmlns:a16="http://schemas.microsoft.com/office/drawing/2014/main" id="{4BA427B0-19E1-0F09-4421-1A4C48A47883}"/>
                </a:ext>
              </a:extLst>
            </p:cNvPr>
            <p:cNvSpPr/>
            <p:nvPr/>
          </p:nvSpPr>
          <p:spPr>
            <a:xfrm rot="-2922755">
              <a:off x="1914020" y="265657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857;p24">
              <a:extLst>
                <a:ext uri="{FF2B5EF4-FFF2-40B4-BE49-F238E27FC236}">
                  <a16:creationId xmlns:a16="http://schemas.microsoft.com/office/drawing/2014/main" id="{3376DEB4-30AF-D99A-E0E4-87C0B874D926}"/>
                </a:ext>
              </a:extLst>
            </p:cNvPr>
            <p:cNvSpPr/>
            <p:nvPr/>
          </p:nvSpPr>
          <p:spPr>
            <a:xfrm rot="-2922755">
              <a:off x="1914507" y="2658084"/>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858;p24">
              <a:extLst>
                <a:ext uri="{FF2B5EF4-FFF2-40B4-BE49-F238E27FC236}">
                  <a16:creationId xmlns:a16="http://schemas.microsoft.com/office/drawing/2014/main" id="{DC8708A7-3C89-AC50-3224-D20356673B9B}"/>
                </a:ext>
              </a:extLst>
            </p:cNvPr>
            <p:cNvSpPr/>
            <p:nvPr/>
          </p:nvSpPr>
          <p:spPr>
            <a:xfrm rot="-2922755">
              <a:off x="1914343" y="2660475"/>
              <a:ext cx="18661" cy="13436"/>
            </a:xfrm>
            <a:custGeom>
              <a:avLst/>
              <a:gdLst/>
              <a:ahLst/>
              <a:cxnLst/>
              <a:rect l="l" t="t" r="r" b="b"/>
              <a:pathLst>
                <a:path w="150" h="108" extrusionOk="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859;p24">
              <a:extLst>
                <a:ext uri="{FF2B5EF4-FFF2-40B4-BE49-F238E27FC236}">
                  <a16:creationId xmlns:a16="http://schemas.microsoft.com/office/drawing/2014/main" id="{A13EE229-1552-0A48-93A1-4655402F7807}"/>
                </a:ext>
              </a:extLst>
            </p:cNvPr>
            <p:cNvSpPr/>
            <p:nvPr/>
          </p:nvSpPr>
          <p:spPr>
            <a:xfrm rot="-2922755">
              <a:off x="1914909" y="2662059"/>
              <a:ext cx="17791" cy="14307"/>
            </a:xfrm>
            <a:custGeom>
              <a:avLst/>
              <a:gdLst/>
              <a:ahLst/>
              <a:cxnLst/>
              <a:rect l="l" t="t" r="r" b="b"/>
              <a:pathLst>
                <a:path w="143" h="115" extrusionOk="0">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860;p24">
              <a:extLst>
                <a:ext uri="{FF2B5EF4-FFF2-40B4-BE49-F238E27FC236}">
                  <a16:creationId xmlns:a16="http://schemas.microsoft.com/office/drawing/2014/main" id="{7AF0B609-5798-686C-5159-375BCFABD313}"/>
                </a:ext>
              </a:extLst>
            </p:cNvPr>
            <p:cNvSpPr/>
            <p:nvPr/>
          </p:nvSpPr>
          <p:spPr>
            <a:xfrm rot="-2922755">
              <a:off x="1914583" y="2664467"/>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861;p24">
              <a:extLst>
                <a:ext uri="{FF2B5EF4-FFF2-40B4-BE49-F238E27FC236}">
                  <a16:creationId xmlns:a16="http://schemas.microsoft.com/office/drawing/2014/main" id="{BEA88E5E-8A79-9DAC-0110-4B43669261DB}"/>
                </a:ext>
              </a:extLst>
            </p:cNvPr>
            <p:cNvSpPr/>
            <p:nvPr/>
          </p:nvSpPr>
          <p:spPr>
            <a:xfrm rot="-2922755">
              <a:off x="1915529" y="2666738"/>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862;p24">
              <a:extLst>
                <a:ext uri="{FF2B5EF4-FFF2-40B4-BE49-F238E27FC236}">
                  <a16:creationId xmlns:a16="http://schemas.microsoft.com/office/drawing/2014/main" id="{4A9E05B2-B201-149A-530C-F3A94F1CE916}"/>
                </a:ext>
              </a:extLst>
            </p:cNvPr>
            <p:cNvSpPr/>
            <p:nvPr/>
          </p:nvSpPr>
          <p:spPr>
            <a:xfrm rot="-2922755">
              <a:off x="1915068" y="2668224"/>
              <a:ext cx="18786" cy="14058"/>
            </a:xfrm>
            <a:custGeom>
              <a:avLst/>
              <a:gdLst/>
              <a:ahLst/>
              <a:cxnLst/>
              <a:rect l="l" t="t" r="r" b="b"/>
              <a:pathLst>
                <a:path w="151" h="113" extrusionOk="0">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863;p24">
              <a:extLst>
                <a:ext uri="{FF2B5EF4-FFF2-40B4-BE49-F238E27FC236}">
                  <a16:creationId xmlns:a16="http://schemas.microsoft.com/office/drawing/2014/main" id="{496D193B-28B7-9CEC-E56F-2D2D1A8440DA}"/>
                </a:ext>
              </a:extLst>
            </p:cNvPr>
            <p:cNvSpPr/>
            <p:nvPr/>
          </p:nvSpPr>
          <p:spPr>
            <a:xfrm rot="-2922755">
              <a:off x="1915774" y="2670615"/>
              <a:ext cx="17915" cy="13561"/>
            </a:xfrm>
            <a:custGeom>
              <a:avLst/>
              <a:gdLst/>
              <a:ahLst/>
              <a:cxnLst/>
              <a:rect l="l" t="t" r="r" b="b"/>
              <a:pathLst>
                <a:path w="144" h="109" extrusionOk="0">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864;p24">
              <a:extLst>
                <a:ext uri="{FF2B5EF4-FFF2-40B4-BE49-F238E27FC236}">
                  <a16:creationId xmlns:a16="http://schemas.microsoft.com/office/drawing/2014/main" id="{81D50443-E9E2-A5DC-6900-6E92DAF45993}"/>
                </a:ext>
              </a:extLst>
            </p:cNvPr>
            <p:cNvSpPr/>
            <p:nvPr/>
          </p:nvSpPr>
          <p:spPr>
            <a:xfrm rot="-2922755">
              <a:off x="1915746" y="2672933"/>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865;p24">
              <a:extLst>
                <a:ext uri="{FF2B5EF4-FFF2-40B4-BE49-F238E27FC236}">
                  <a16:creationId xmlns:a16="http://schemas.microsoft.com/office/drawing/2014/main" id="{A861F7E8-7E06-D731-DF32-505AC647EE78}"/>
                </a:ext>
              </a:extLst>
            </p:cNvPr>
            <p:cNvSpPr/>
            <p:nvPr/>
          </p:nvSpPr>
          <p:spPr>
            <a:xfrm rot="-2922755">
              <a:off x="1916046" y="2674524"/>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866;p24">
              <a:extLst>
                <a:ext uri="{FF2B5EF4-FFF2-40B4-BE49-F238E27FC236}">
                  <a16:creationId xmlns:a16="http://schemas.microsoft.com/office/drawing/2014/main" id="{BE0B62E1-57F1-6148-DF5F-3D391C367E1D}"/>
                </a:ext>
              </a:extLst>
            </p:cNvPr>
            <p:cNvSpPr/>
            <p:nvPr/>
          </p:nvSpPr>
          <p:spPr>
            <a:xfrm rot="-2922755">
              <a:off x="1900833" y="266588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867;p24">
              <a:extLst>
                <a:ext uri="{FF2B5EF4-FFF2-40B4-BE49-F238E27FC236}">
                  <a16:creationId xmlns:a16="http://schemas.microsoft.com/office/drawing/2014/main" id="{7A3343FE-70B8-BE04-49FB-C92D70F4F978}"/>
                </a:ext>
              </a:extLst>
            </p:cNvPr>
            <p:cNvSpPr/>
            <p:nvPr/>
          </p:nvSpPr>
          <p:spPr>
            <a:xfrm rot="-2922755">
              <a:off x="1962704" y="2606942"/>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868;p24">
              <a:extLst>
                <a:ext uri="{FF2B5EF4-FFF2-40B4-BE49-F238E27FC236}">
                  <a16:creationId xmlns:a16="http://schemas.microsoft.com/office/drawing/2014/main" id="{BB25C742-AAEA-44B5-07DF-D8453577C60B}"/>
                </a:ext>
              </a:extLst>
            </p:cNvPr>
            <p:cNvSpPr/>
            <p:nvPr/>
          </p:nvSpPr>
          <p:spPr>
            <a:xfrm rot="-2922755">
              <a:off x="1979600" y="2627574"/>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869;p24">
              <a:extLst>
                <a:ext uri="{FF2B5EF4-FFF2-40B4-BE49-F238E27FC236}">
                  <a16:creationId xmlns:a16="http://schemas.microsoft.com/office/drawing/2014/main" id="{09DF7DF4-606E-48CC-DA7C-C5291FD3FA75}"/>
                </a:ext>
              </a:extLst>
            </p:cNvPr>
            <p:cNvSpPr/>
            <p:nvPr/>
          </p:nvSpPr>
          <p:spPr>
            <a:xfrm rot="-2922755">
              <a:off x="1979915" y="263383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870;p24">
              <a:extLst>
                <a:ext uri="{FF2B5EF4-FFF2-40B4-BE49-F238E27FC236}">
                  <a16:creationId xmlns:a16="http://schemas.microsoft.com/office/drawing/2014/main" id="{274DEA8D-BC5A-17D8-F5EF-B267BEBF873E}"/>
                </a:ext>
              </a:extLst>
            </p:cNvPr>
            <p:cNvSpPr/>
            <p:nvPr/>
          </p:nvSpPr>
          <p:spPr>
            <a:xfrm rot="-2922755">
              <a:off x="1981106" y="2639984"/>
              <a:ext cx="17542" cy="13561"/>
            </a:xfrm>
            <a:custGeom>
              <a:avLst/>
              <a:gdLst/>
              <a:ahLst/>
              <a:cxnLst/>
              <a:rect l="l" t="t" r="r" b="b"/>
              <a:pathLst>
                <a:path w="141" h="109" extrusionOk="0">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871;p24">
              <a:extLst>
                <a:ext uri="{FF2B5EF4-FFF2-40B4-BE49-F238E27FC236}">
                  <a16:creationId xmlns:a16="http://schemas.microsoft.com/office/drawing/2014/main" id="{FABBE823-D01A-021B-FFF4-9196655C28A4}"/>
                </a:ext>
              </a:extLst>
            </p:cNvPr>
            <p:cNvSpPr/>
            <p:nvPr/>
          </p:nvSpPr>
          <p:spPr>
            <a:xfrm rot="-2922755">
              <a:off x="1980954" y="2645487"/>
              <a:ext cx="18786" cy="14307"/>
            </a:xfrm>
            <a:custGeom>
              <a:avLst/>
              <a:gdLst/>
              <a:ahLst/>
              <a:cxnLst/>
              <a:rect l="l" t="t" r="r" b="b"/>
              <a:pathLst>
                <a:path w="151" h="115" extrusionOk="0">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872;p24">
              <a:extLst>
                <a:ext uri="{FF2B5EF4-FFF2-40B4-BE49-F238E27FC236}">
                  <a16:creationId xmlns:a16="http://schemas.microsoft.com/office/drawing/2014/main" id="{CD6B3B9F-14DC-0E0A-AE54-1B038D87163C}"/>
                </a:ext>
              </a:extLst>
            </p:cNvPr>
            <p:cNvSpPr/>
            <p:nvPr/>
          </p:nvSpPr>
          <p:spPr>
            <a:xfrm rot="-2922755">
              <a:off x="1982004" y="2651699"/>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873;p24">
              <a:extLst>
                <a:ext uri="{FF2B5EF4-FFF2-40B4-BE49-F238E27FC236}">
                  <a16:creationId xmlns:a16="http://schemas.microsoft.com/office/drawing/2014/main" id="{277F0E32-EF25-62A3-A4F9-54B596CFC892}"/>
                </a:ext>
              </a:extLst>
            </p:cNvPr>
            <p:cNvSpPr/>
            <p:nvPr/>
          </p:nvSpPr>
          <p:spPr>
            <a:xfrm rot="-2922755">
              <a:off x="1982184" y="2658035"/>
              <a:ext cx="18786" cy="13561"/>
            </a:xfrm>
            <a:custGeom>
              <a:avLst/>
              <a:gdLst/>
              <a:ahLst/>
              <a:cxnLst/>
              <a:rect l="l" t="t" r="r" b="b"/>
              <a:pathLst>
                <a:path w="151" h="109" extrusionOk="0">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874;p24">
              <a:extLst>
                <a:ext uri="{FF2B5EF4-FFF2-40B4-BE49-F238E27FC236}">
                  <a16:creationId xmlns:a16="http://schemas.microsoft.com/office/drawing/2014/main" id="{C6858BC1-CFF7-72C0-0269-FE726E011C60}"/>
                </a:ext>
              </a:extLst>
            </p:cNvPr>
            <p:cNvSpPr/>
            <p:nvPr/>
          </p:nvSpPr>
          <p:spPr>
            <a:xfrm rot="-2922755">
              <a:off x="1983350" y="266425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875;p24">
              <a:extLst>
                <a:ext uri="{FF2B5EF4-FFF2-40B4-BE49-F238E27FC236}">
                  <a16:creationId xmlns:a16="http://schemas.microsoft.com/office/drawing/2014/main" id="{3EF05914-962D-A0BA-BB05-5FB4325B355E}"/>
                </a:ext>
              </a:extLst>
            </p:cNvPr>
            <p:cNvSpPr/>
            <p:nvPr/>
          </p:nvSpPr>
          <p:spPr>
            <a:xfrm rot="-2922755">
              <a:off x="1983818" y="2670850"/>
              <a:ext cx="17791" cy="13436"/>
            </a:xfrm>
            <a:custGeom>
              <a:avLst/>
              <a:gdLst/>
              <a:ahLst/>
              <a:cxnLst/>
              <a:rect l="l" t="t" r="r" b="b"/>
              <a:pathLst>
                <a:path w="143" h="108" extrusionOk="0">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876;p24">
              <a:extLst>
                <a:ext uri="{FF2B5EF4-FFF2-40B4-BE49-F238E27FC236}">
                  <a16:creationId xmlns:a16="http://schemas.microsoft.com/office/drawing/2014/main" id="{F5AC8D18-7FB5-454C-AAF4-CC85B461A2BA}"/>
                </a:ext>
              </a:extLst>
            </p:cNvPr>
            <p:cNvSpPr/>
            <p:nvPr/>
          </p:nvSpPr>
          <p:spPr>
            <a:xfrm rot="-2922755">
              <a:off x="1984814" y="2676692"/>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877;p24">
              <a:extLst>
                <a:ext uri="{FF2B5EF4-FFF2-40B4-BE49-F238E27FC236}">
                  <a16:creationId xmlns:a16="http://schemas.microsoft.com/office/drawing/2014/main" id="{1D63FB89-6A12-5AFD-DCF0-99FB48B481E9}"/>
                </a:ext>
              </a:extLst>
            </p:cNvPr>
            <p:cNvSpPr/>
            <p:nvPr/>
          </p:nvSpPr>
          <p:spPr>
            <a:xfrm rot="-2922755">
              <a:off x="1985175" y="2683329"/>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878;p24">
              <a:extLst>
                <a:ext uri="{FF2B5EF4-FFF2-40B4-BE49-F238E27FC236}">
                  <a16:creationId xmlns:a16="http://schemas.microsoft.com/office/drawing/2014/main" id="{289A7EB4-0F92-402D-8E83-2D7BB069E091}"/>
                </a:ext>
              </a:extLst>
            </p:cNvPr>
            <p:cNvSpPr/>
            <p:nvPr/>
          </p:nvSpPr>
          <p:spPr>
            <a:xfrm rot="-2922755">
              <a:off x="1986218" y="2689150"/>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879;p24">
              <a:extLst>
                <a:ext uri="{FF2B5EF4-FFF2-40B4-BE49-F238E27FC236}">
                  <a16:creationId xmlns:a16="http://schemas.microsoft.com/office/drawing/2014/main" id="{BF2FBB5A-2309-8A5A-BB63-34A74AE8E444}"/>
                </a:ext>
              </a:extLst>
            </p:cNvPr>
            <p:cNvSpPr/>
            <p:nvPr/>
          </p:nvSpPr>
          <p:spPr>
            <a:xfrm rot="-2922755">
              <a:off x="1986337" y="2694980"/>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880;p24">
              <a:extLst>
                <a:ext uri="{FF2B5EF4-FFF2-40B4-BE49-F238E27FC236}">
                  <a16:creationId xmlns:a16="http://schemas.microsoft.com/office/drawing/2014/main" id="{7855E15F-9D32-EB9F-50C1-FE13CD15C4FE}"/>
                </a:ext>
              </a:extLst>
            </p:cNvPr>
            <p:cNvSpPr/>
            <p:nvPr/>
          </p:nvSpPr>
          <p:spPr>
            <a:xfrm rot="-2922755">
              <a:off x="1971330" y="2691557"/>
              <a:ext cx="49391" cy="37448"/>
            </a:xfrm>
            <a:custGeom>
              <a:avLst/>
              <a:gdLst/>
              <a:ahLst/>
              <a:cxnLst/>
              <a:rect l="l" t="t" r="r" b="b"/>
              <a:pathLst>
                <a:path w="397" h="301" extrusionOk="0">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881;p24">
              <a:extLst>
                <a:ext uri="{FF2B5EF4-FFF2-40B4-BE49-F238E27FC236}">
                  <a16:creationId xmlns:a16="http://schemas.microsoft.com/office/drawing/2014/main" id="{E72B9B8B-B4C2-DE4B-858B-B442456AD422}"/>
                </a:ext>
              </a:extLst>
            </p:cNvPr>
            <p:cNvSpPr/>
            <p:nvPr/>
          </p:nvSpPr>
          <p:spPr>
            <a:xfrm rot="-2922755">
              <a:off x="2036832" y="2577162"/>
              <a:ext cx="37447" cy="37323"/>
            </a:xfrm>
            <a:custGeom>
              <a:avLst/>
              <a:gdLst/>
              <a:ahLst/>
              <a:cxnLst/>
              <a:rect l="l" t="t" r="r" b="b"/>
              <a:pathLst>
                <a:path w="301" h="300"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882;p24">
              <a:extLst>
                <a:ext uri="{FF2B5EF4-FFF2-40B4-BE49-F238E27FC236}">
                  <a16:creationId xmlns:a16="http://schemas.microsoft.com/office/drawing/2014/main" id="{F85F89ED-2F1D-1B96-8544-9EA69F083F52}"/>
                </a:ext>
              </a:extLst>
            </p:cNvPr>
            <p:cNvSpPr/>
            <p:nvPr/>
          </p:nvSpPr>
          <p:spPr>
            <a:xfrm rot="-2922755">
              <a:off x="2048028" y="2603386"/>
              <a:ext cx="17791" cy="13436"/>
            </a:xfrm>
            <a:custGeom>
              <a:avLst/>
              <a:gdLst/>
              <a:ahLst/>
              <a:cxnLst/>
              <a:rect l="l" t="t" r="r" b="b"/>
              <a:pathLst>
                <a:path w="143" h="108" extrusionOk="0">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883;p24">
              <a:extLst>
                <a:ext uri="{FF2B5EF4-FFF2-40B4-BE49-F238E27FC236}">
                  <a16:creationId xmlns:a16="http://schemas.microsoft.com/office/drawing/2014/main" id="{6038C07F-081D-F754-0605-B95E1F4C267A}"/>
                </a:ext>
              </a:extLst>
            </p:cNvPr>
            <p:cNvSpPr/>
            <p:nvPr/>
          </p:nvSpPr>
          <p:spPr>
            <a:xfrm rot="-2922755">
              <a:off x="2048542" y="261354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884;p24">
              <a:extLst>
                <a:ext uri="{FF2B5EF4-FFF2-40B4-BE49-F238E27FC236}">
                  <a16:creationId xmlns:a16="http://schemas.microsoft.com/office/drawing/2014/main" id="{98138FAA-F43D-EA68-93B2-D1013A64DDBF}"/>
                </a:ext>
              </a:extLst>
            </p:cNvPr>
            <p:cNvSpPr/>
            <p:nvPr/>
          </p:nvSpPr>
          <p:spPr>
            <a:xfrm rot="-2922755">
              <a:off x="2050005" y="2623604"/>
              <a:ext cx="17791" cy="13561"/>
            </a:xfrm>
            <a:custGeom>
              <a:avLst/>
              <a:gdLst/>
              <a:ahLst/>
              <a:cxnLst/>
              <a:rect l="l" t="t" r="r" b="b"/>
              <a:pathLst>
                <a:path w="143" h="109" extrusionOk="0">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885;p24">
              <a:extLst>
                <a:ext uri="{FF2B5EF4-FFF2-40B4-BE49-F238E27FC236}">
                  <a16:creationId xmlns:a16="http://schemas.microsoft.com/office/drawing/2014/main" id="{9644A92D-6C93-4D01-01E5-43162F27BD8E}"/>
                </a:ext>
              </a:extLst>
            </p:cNvPr>
            <p:cNvSpPr/>
            <p:nvPr/>
          </p:nvSpPr>
          <p:spPr>
            <a:xfrm rot="-2922755">
              <a:off x="2050659" y="2633702"/>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886;p24">
              <a:extLst>
                <a:ext uri="{FF2B5EF4-FFF2-40B4-BE49-F238E27FC236}">
                  <a16:creationId xmlns:a16="http://schemas.microsoft.com/office/drawing/2014/main" id="{766A9F47-7459-61E8-3EEF-FC022DFF027E}"/>
                </a:ext>
              </a:extLst>
            </p:cNvPr>
            <p:cNvSpPr/>
            <p:nvPr/>
          </p:nvSpPr>
          <p:spPr>
            <a:xfrm rot="-2922755">
              <a:off x="2052309" y="2643799"/>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887;p24">
              <a:extLst>
                <a:ext uri="{FF2B5EF4-FFF2-40B4-BE49-F238E27FC236}">
                  <a16:creationId xmlns:a16="http://schemas.microsoft.com/office/drawing/2014/main" id="{5BF9F9A2-3E76-8908-586E-456261C7C1DB}"/>
                </a:ext>
              </a:extLst>
            </p:cNvPr>
            <p:cNvSpPr/>
            <p:nvPr/>
          </p:nvSpPr>
          <p:spPr>
            <a:xfrm rot="-2922755">
              <a:off x="2052845" y="265400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888;p24">
              <a:extLst>
                <a:ext uri="{FF2B5EF4-FFF2-40B4-BE49-F238E27FC236}">
                  <a16:creationId xmlns:a16="http://schemas.microsoft.com/office/drawing/2014/main" id="{C2E155E7-CBED-EAAE-382C-DB619ACE9C4A}"/>
                </a:ext>
              </a:extLst>
            </p:cNvPr>
            <p:cNvSpPr/>
            <p:nvPr/>
          </p:nvSpPr>
          <p:spPr>
            <a:xfrm rot="-2922755">
              <a:off x="2054599" y="2664983"/>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889;p24">
              <a:extLst>
                <a:ext uri="{FF2B5EF4-FFF2-40B4-BE49-F238E27FC236}">
                  <a16:creationId xmlns:a16="http://schemas.microsoft.com/office/drawing/2014/main" id="{03AA05E4-3F20-B1B4-972A-731FDF73BBB6}"/>
                </a:ext>
              </a:extLst>
            </p:cNvPr>
            <p:cNvSpPr/>
            <p:nvPr/>
          </p:nvSpPr>
          <p:spPr>
            <a:xfrm rot="-2922755">
              <a:off x="2055135" y="2675191"/>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890;p24">
              <a:extLst>
                <a:ext uri="{FF2B5EF4-FFF2-40B4-BE49-F238E27FC236}">
                  <a16:creationId xmlns:a16="http://schemas.microsoft.com/office/drawing/2014/main" id="{51F83190-E7C3-3F64-7609-754C7E4A1D70}"/>
                </a:ext>
              </a:extLst>
            </p:cNvPr>
            <p:cNvSpPr/>
            <p:nvPr/>
          </p:nvSpPr>
          <p:spPr>
            <a:xfrm rot="-2922755">
              <a:off x="2056602" y="2685258"/>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891;p24">
              <a:extLst>
                <a:ext uri="{FF2B5EF4-FFF2-40B4-BE49-F238E27FC236}">
                  <a16:creationId xmlns:a16="http://schemas.microsoft.com/office/drawing/2014/main" id="{014BDC17-EB1F-E65D-A75B-904674C0EB88}"/>
                </a:ext>
              </a:extLst>
            </p:cNvPr>
            <p:cNvSpPr/>
            <p:nvPr/>
          </p:nvSpPr>
          <p:spPr>
            <a:xfrm rot="-2922755">
              <a:off x="2057163" y="2695398"/>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892;p24">
              <a:extLst>
                <a:ext uri="{FF2B5EF4-FFF2-40B4-BE49-F238E27FC236}">
                  <a16:creationId xmlns:a16="http://schemas.microsoft.com/office/drawing/2014/main" id="{898CA26C-0657-8988-98CD-BC8B03A9C2D9}"/>
                </a:ext>
              </a:extLst>
            </p:cNvPr>
            <p:cNvSpPr/>
            <p:nvPr/>
          </p:nvSpPr>
          <p:spPr>
            <a:xfrm rot="-2922755">
              <a:off x="2058672" y="270555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893;p24">
              <a:extLst>
                <a:ext uri="{FF2B5EF4-FFF2-40B4-BE49-F238E27FC236}">
                  <a16:creationId xmlns:a16="http://schemas.microsoft.com/office/drawing/2014/main" id="{2E22677A-79C0-ACE4-F9D4-AE101810DDC9}"/>
                </a:ext>
              </a:extLst>
            </p:cNvPr>
            <p:cNvSpPr/>
            <p:nvPr/>
          </p:nvSpPr>
          <p:spPr>
            <a:xfrm rot="-2922755">
              <a:off x="2059356" y="2716093"/>
              <a:ext cx="17791" cy="13561"/>
            </a:xfrm>
            <a:custGeom>
              <a:avLst/>
              <a:gdLst/>
              <a:ahLst/>
              <a:cxnLst/>
              <a:rect l="l" t="t" r="r" b="b"/>
              <a:pathLst>
                <a:path w="143" h="109" extrusionOk="0">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894;p24">
              <a:extLst>
                <a:ext uri="{FF2B5EF4-FFF2-40B4-BE49-F238E27FC236}">
                  <a16:creationId xmlns:a16="http://schemas.microsoft.com/office/drawing/2014/main" id="{DEE3CDB8-2F75-865B-01B5-60D1D10FAEAB}"/>
                </a:ext>
              </a:extLst>
            </p:cNvPr>
            <p:cNvSpPr/>
            <p:nvPr/>
          </p:nvSpPr>
          <p:spPr>
            <a:xfrm rot="-2922755">
              <a:off x="2045090" y="2717700"/>
              <a:ext cx="49515" cy="37821"/>
            </a:xfrm>
            <a:custGeom>
              <a:avLst/>
              <a:gdLst/>
              <a:ahLst/>
              <a:cxnLst/>
              <a:rect l="l" t="t" r="r" b="b"/>
              <a:pathLst>
                <a:path w="398" h="304" extrusionOk="0">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895;p24">
              <a:extLst>
                <a:ext uri="{FF2B5EF4-FFF2-40B4-BE49-F238E27FC236}">
                  <a16:creationId xmlns:a16="http://schemas.microsoft.com/office/drawing/2014/main" id="{804634A7-3B7C-CD06-6A79-91E301F89317}"/>
                </a:ext>
              </a:extLst>
            </p:cNvPr>
            <p:cNvSpPr/>
            <p:nvPr/>
          </p:nvSpPr>
          <p:spPr>
            <a:xfrm rot="-2922755">
              <a:off x="2103250" y="2548410"/>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896;p24">
              <a:extLst>
                <a:ext uri="{FF2B5EF4-FFF2-40B4-BE49-F238E27FC236}">
                  <a16:creationId xmlns:a16="http://schemas.microsoft.com/office/drawing/2014/main" id="{08BD686B-EB02-C4E6-4825-0659B96D28D5}"/>
                </a:ext>
              </a:extLst>
            </p:cNvPr>
            <p:cNvSpPr/>
            <p:nvPr/>
          </p:nvSpPr>
          <p:spPr>
            <a:xfrm rot="-2922755">
              <a:off x="2121102" y="257940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897;p24">
              <a:extLst>
                <a:ext uri="{FF2B5EF4-FFF2-40B4-BE49-F238E27FC236}">
                  <a16:creationId xmlns:a16="http://schemas.microsoft.com/office/drawing/2014/main" id="{019B63AE-FBB1-E34C-A95D-BF58C9D51BE7}"/>
                </a:ext>
              </a:extLst>
            </p:cNvPr>
            <p:cNvSpPr/>
            <p:nvPr/>
          </p:nvSpPr>
          <p:spPr>
            <a:xfrm rot="-2922755">
              <a:off x="2122482" y="2594193"/>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898;p24">
              <a:extLst>
                <a:ext uri="{FF2B5EF4-FFF2-40B4-BE49-F238E27FC236}">
                  <a16:creationId xmlns:a16="http://schemas.microsoft.com/office/drawing/2014/main" id="{50EE4356-C081-E159-F224-3A251DD761C7}"/>
                </a:ext>
              </a:extLst>
            </p:cNvPr>
            <p:cNvSpPr/>
            <p:nvPr/>
          </p:nvSpPr>
          <p:spPr>
            <a:xfrm rot="-2922755">
              <a:off x="2124143" y="2608273"/>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899;p24">
              <a:extLst>
                <a:ext uri="{FF2B5EF4-FFF2-40B4-BE49-F238E27FC236}">
                  <a16:creationId xmlns:a16="http://schemas.microsoft.com/office/drawing/2014/main" id="{D4FD0876-2AEC-F0BE-CDC9-80049E6E4760}"/>
                </a:ext>
              </a:extLst>
            </p:cNvPr>
            <p:cNvSpPr/>
            <p:nvPr/>
          </p:nvSpPr>
          <p:spPr>
            <a:xfrm rot="-2922755">
              <a:off x="2125163" y="2622362"/>
              <a:ext cx="18786" cy="13810"/>
            </a:xfrm>
            <a:custGeom>
              <a:avLst/>
              <a:gdLst/>
              <a:ahLst/>
              <a:cxnLst/>
              <a:rect l="l" t="t" r="r" b="b"/>
              <a:pathLst>
                <a:path w="151" h="111" extrusionOk="0">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900;p24">
              <a:extLst>
                <a:ext uri="{FF2B5EF4-FFF2-40B4-BE49-F238E27FC236}">
                  <a16:creationId xmlns:a16="http://schemas.microsoft.com/office/drawing/2014/main" id="{20A8A6AC-A12B-53EB-1AE3-B6A24B3EE4AF}"/>
                </a:ext>
              </a:extLst>
            </p:cNvPr>
            <p:cNvSpPr/>
            <p:nvPr/>
          </p:nvSpPr>
          <p:spPr>
            <a:xfrm rot="-2922755">
              <a:off x="2127376" y="2637164"/>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901;p24">
              <a:extLst>
                <a:ext uri="{FF2B5EF4-FFF2-40B4-BE49-F238E27FC236}">
                  <a16:creationId xmlns:a16="http://schemas.microsoft.com/office/drawing/2014/main" id="{DB9C065E-C26C-ABE2-8DA1-598CA17C100C}"/>
                </a:ext>
              </a:extLst>
            </p:cNvPr>
            <p:cNvSpPr/>
            <p:nvPr/>
          </p:nvSpPr>
          <p:spPr>
            <a:xfrm rot="-2922755">
              <a:off x="2128336" y="265161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902;p24">
              <a:extLst>
                <a:ext uri="{FF2B5EF4-FFF2-40B4-BE49-F238E27FC236}">
                  <a16:creationId xmlns:a16="http://schemas.microsoft.com/office/drawing/2014/main" id="{E63BB0E4-F437-AB88-53EB-C422F8C49148}"/>
                </a:ext>
              </a:extLst>
            </p:cNvPr>
            <p:cNvSpPr/>
            <p:nvPr/>
          </p:nvSpPr>
          <p:spPr>
            <a:xfrm rot="-2922755">
              <a:off x="2129356" y="2665582"/>
              <a:ext cx="18661" cy="13934"/>
            </a:xfrm>
            <a:custGeom>
              <a:avLst/>
              <a:gdLst/>
              <a:ahLst/>
              <a:cxnLst/>
              <a:rect l="l" t="t" r="r" b="b"/>
              <a:pathLst>
                <a:path w="150" h="112" extrusionOk="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903;p24">
              <a:extLst>
                <a:ext uri="{FF2B5EF4-FFF2-40B4-BE49-F238E27FC236}">
                  <a16:creationId xmlns:a16="http://schemas.microsoft.com/office/drawing/2014/main" id="{34C64FFB-698B-561E-0817-3D07DC459F19}"/>
                </a:ext>
              </a:extLst>
            </p:cNvPr>
            <p:cNvSpPr/>
            <p:nvPr/>
          </p:nvSpPr>
          <p:spPr>
            <a:xfrm rot="-2922755">
              <a:off x="2131569" y="2680384"/>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904;p24">
              <a:extLst>
                <a:ext uri="{FF2B5EF4-FFF2-40B4-BE49-F238E27FC236}">
                  <a16:creationId xmlns:a16="http://schemas.microsoft.com/office/drawing/2014/main" id="{4167F95D-9EBD-76E9-9179-02E8F2A51772}"/>
                </a:ext>
              </a:extLst>
            </p:cNvPr>
            <p:cNvSpPr/>
            <p:nvPr/>
          </p:nvSpPr>
          <p:spPr>
            <a:xfrm rot="-2922755">
              <a:off x="2132303" y="2694489"/>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905;p24">
              <a:extLst>
                <a:ext uri="{FF2B5EF4-FFF2-40B4-BE49-F238E27FC236}">
                  <a16:creationId xmlns:a16="http://schemas.microsoft.com/office/drawing/2014/main" id="{F8953E4D-1A3F-E712-52F4-0CE08B61792C}"/>
                </a:ext>
              </a:extLst>
            </p:cNvPr>
            <p:cNvSpPr/>
            <p:nvPr/>
          </p:nvSpPr>
          <p:spPr>
            <a:xfrm rot="-2922755">
              <a:off x="2134297" y="2708531"/>
              <a:ext cx="17791" cy="13934"/>
            </a:xfrm>
            <a:custGeom>
              <a:avLst/>
              <a:gdLst/>
              <a:ahLst/>
              <a:cxnLst/>
              <a:rect l="l" t="t" r="r" b="b"/>
              <a:pathLst>
                <a:path w="143" h="112" extrusionOk="0">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906;p24">
              <a:extLst>
                <a:ext uri="{FF2B5EF4-FFF2-40B4-BE49-F238E27FC236}">
                  <a16:creationId xmlns:a16="http://schemas.microsoft.com/office/drawing/2014/main" id="{4313755C-61F8-B581-0115-0B78B56C04B4}"/>
                </a:ext>
              </a:extLst>
            </p:cNvPr>
            <p:cNvSpPr/>
            <p:nvPr/>
          </p:nvSpPr>
          <p:spPr>
            <a:xfrm rot="-2922755">
              <a:off x="2135489" y="272340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907;p24">
              <a:extLst>
                <a:ext uri="{FF2B5EF4-FFF2-40B4-BE49-F238E27FC236}">
                  <a16:creationId xmlns:a16="http://schemas.microsoft.com/office/drawing/2014/main" id="{888FE15F-7153-77A8-2794-C4C04375B94B}"/>
                </a:ext>
              </a:extLst>
            </p:cNvPr>
            <p:cNvSpPr/>
            <p:nvPr/>
          </p:nvSpPr>
          <p:spPr>
            <a:xfrm rot="-2922755">
              <a:off x="2137244" y="2737438"/>
              <a:ext cx="17915" cy="13561"/>
            </a:xfrm>
            <a:custGeom>
              <a:avLst/>
              <a:gdLst/>
              <a:ahLst/>
              <a:cxnLst/>
              <a:rect l="l" t="t" r="r" b="b"/>
              <a:pathLst>
                <a:path w="144" h="109" extrusionOk="0">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908;p24">
              <a:extLst>
                <a:ext uri="{FF2B5EF4-FFF2-40B4-BE49-F238E27FC236}">
                  <a16:creationId xmlns:a16="http://schemas.microsoft.com/office/drawing/2014/main" id="{B344F556-F958-7501-C351-B6D7376A5D2F}"/>
                </a:ext>
              </a:extLst>
            </p:cNvPr>
            <p:cNvSpPr/>
            <p:nvPr/>
          </p:nvSpPr>
          <p:spPr>
            <a:xfrm rot="-2922755">
              <a:off x="2122988" y="2745503"/>
              <a:ext cx="50137" cy="36950"/>
            </a:xfrm>
            <a:custGeom>
              <a:avLst/>
              <a:gdLst/>
              <a:ahLst/>
              <a:cxnLst/>
              <a:rect l="l" t="t" r="r" b="b"/>
              <a:pathLst>
                <a:path w="403" h="297" extrusionOk="0">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909;p24">
              <a:extLst>
                <a:ext uri="{FF2B5EF4-FFF2-40B4-BE49-F238E27FC236}">
                  <a16:creationId xmlns:a16="http://schemas.microsoft.com/office/drawing/2014/main" id="{EE4D692A-E584-567C-314C-C30E89598F84}"/>
                </a:ext>
              </a:extLst>
            </p:cNvPr>
            <p:cNvSpPr/>
            <p:nvPr/>
          </p:nvSpPr>
          <p:spPr>
            <a:xfrm rot="-2922755">
              <a:off x="2182070" y="2519390"/>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910;p24">
              <a:extLst>
                <a:ext uri="{FF2B5EF4-FFF2-40B4-BE49-F238E27FC236}">
                  <a16:creationId xmlns:a16="http://schemas.microsoft.com/office/drawing/2014/main" id="{F53D9628-F214-0771-E441-F05A060B3CBD}"/>
                </a:ext>
              </a:extLst>
            </p:cNvPr>
            <p:cNvSpPr/>
            <p:nvPr/>
          </p:nvSpPr>
          <p:spPr>
            <a:xfrm rot="-2922755">
              <a:off x="2208057" y="2773380"/>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911;p24">
              <a:extLst>
                <a:ext uri="{FF2B5EF4-FFF2-40B4-BE49-F238E27FC236}">
                  <a16:creationId xmlns:a16="http://schemas.microsoft.com/office/drawing/2014/main" id="{5C2D2132-2F4C-C80B-F520-A06A4DEC3889}"/>
                </a:ext>
              </a:extLst>
            </p:cNvPr>
            <p:cNvSpPr/>
            <p:nvPr/>
          </p:nvSpPr>
          <p:spPr>
            <a:xfrm rot="-2922755">
              <a:off x="2199995" y="2556761"/>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912;p24">
              <a:extLst>
                <a:ext uri="{FF2B5EF4-FFF2-40B4-BE49-F238E27FC236}">
                  <a16:creationId xmlns:a16="http://schemas.microsoft.com/office/drawing/2014/main" id="{D2ECA44F-DBF9-F230-F4D9-D09B7F771A67}"/>
                </a:ext>
              </a:extLst>
            </p:cNvPr>
            <p:cNvSpPr/>
            <p:nvPr/>
          </p:nvSpPr>
          <p:spPr>
            <a:xfrm rot="-2922755">
              <a:off x="2202542" y="2575512"/>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913;p24">
              <a:extLst>
                <a:ext uri="{FF2B5EF4-FFF2-40B4-BE49-F238E27FC236}">
                  <a16:creationId xmlns:a16="http://schemas.microsoft.com/office/drawing/2014/main" id="{45E4372A-95E9-8392-B548-D9F050C1C43A}"/>
                </a:ext>
              </a:extLst>
            </p:cNvPr>
            <p:cNvSpPr/>
            <p:nvPr/>
          </p:nvSpPr>
          <p:spPr>
            <a:xfrm rot="-2922755">
              <a:off x="2203838" y="2593396"/>
              <a:ext cx="18661" cy="13934"/>
            </a:xfrm>
            <a:custGeom>
              <a:avLst/>
              <a:gdLst/>
              <a:ahLst/>
              <a:cxnLst/>
              <a:rect l="l" t="t" r="r" b="b"/>
              <a:pathLst>
                <a:path w="150" h="112" extrusionOk="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914;p24">
              <a:extLst>
                <a:ext uri="{FF2B5EF4-FFF2-40B4-BE49-F238E27FC236}">
                  <a16:creationId xmlns:a16="http://schemas.microsoft.com/office/drawing/2014/main" id="{D314C95F-4728-CEB6-94A6-281A9842221E}"/>
                </a:ext>
              </a:extLst>
            </p:cNvPr>
            <p:cNvSpPr/>
            <p:nvPr/>
          </p:nvSpPr>
          <p:spPr>
            <a:xfrm rot="-2922755">
              <a:off x="2206271" y="2612267"/>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915;p24">
              <a:extLst>
                <a:ext uri="{FF2B5EF4-FFF2-40B4-BE49-F238E27FC236}">
                  <a16:creationId xmlns:a16="http://schemas.microsoft.com/office/drawing/2014/main" id="{2EEAA98A-2173-E904-CF9E-2B52E72D48F9}"/>
                </a:ext>
              </a:extLst>
            </p:cNvPr>
            <p:cNvSpPr/>
            <p:nvPr/>
          </p:nvSpPr>
          <p:spPr>
            <a:xfrm rot="-2922755">
              <a:off x="2207820" y="2630487"/>
              <a:ext cx="17915" cy="14307"/>
            </a:xfrm>
            <a:custGeom>
              <a:avLst/>
              <a:gdLst/>
              <a:ahLst/>
              <a:cxnLst/>
              <a:rect l="l" t="t" r="r" b="b"/>
              <a:pathLst>
                <a:path w="144" h="115" extrusionOk="0">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916;p24">
              <a:extLst>
                <a:ext uri="{FF2B5EF4-FFF2-40B4-BE49-F238E27FC236}">
                  <a16:creationId xmlns:a16="http://schemas.microsoft.com/office/drawing/2014/main" id="{278C1CB0-7416-24BD-F04D-98B1DED38C31}"/>
                </a:ext>
              </a:extLst>
            </p:cNvPr>
            <p:cNvSpPr/>
            <p:nvPr/>
          </p:nvSpPr>
          <p:spPr>
            <a:xfrm rot="-2922755">
              <a:off x="2210068" y="2648923"/>
              <a:ext cx="17791" cy="13561"/>
            </a:xfrm>
            <a:custGeom>
              <a:avLst/>
              <a:gdLst/>
              <a:ahLst/>
              <a:cxnLst/>
              <a:rect l="l" t="t" r="r" b="b"/>
              <a:pathLst>
                <a:path w="143" h="109" extrusionOk="0">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917;p24">
              <a:extLst>
                <a:ext uri="{FF2B5EF4-FFF2-40B4-BE49-F238E27FC236}">
                  <a16:creationId xmlns:a16="http://schemas.microsoft.com/office/drawing/2014/main" id="{349C423C-D2E9-5DAD-776E-665D5AD750D9}"/>
                </a:ext>
              </a:extLst>
            </p:cNvPr>
            <p:cNvSpPr/>
            <p:nvPr/>
          </p:nvSpPr>
          <p:spPr>
            <a:xfrm rot="-2922755">
              <a:off x="2211847" y="2667898"/>
              <a:ext cx="17666" cy="13561"/>
            </a:xfrm>
            <a:custGeom>
              <a:avLst/>
              <a:gdLst/>
              <a:ahLst/>
              <a:cxnLst/>
              <a:rect l="l" t="t" r="r" b="b"/>
              <a:pathLst>
                <a:path w="142" h="109" extrusionOk="0">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918;p24">
              <a:extLst>
                <a:ext uri="{FF2B5EF4-FFF2-40B4-BE49-F238E27FC236}">
                  <a16:creationId xmlns:a16="http://schemas.microsoft.com/office/drawing/2014/main" id="{79AF7F93-08D3-1DF7-E6C8-121E276AEAE1}"/>
                </a:ext>
              </a:extLst>
            </p:cNvPr>
            <p:cNvSpPr/>
            <p:nvPr/>
          </p:nvSpPr>
          <p:spPr>
            <a:xfrm rot="-2922755">
              <a:off x="2213086" y="2685931"/>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919;p24">
              <a:extLst>
                <a:ext uri="{FF2B5EF4-FFF2-40B4-BE49-F238E27FC236}">
                  <a16:creationId xmlns:a16="http://schemas.microsoft.com/office/drawing/2014/main" id="{15B52ED3-B79B-8151-B18F-CEC893A58F71}"/>
                </a:ext>
              </a:extLst>
            </p:cNvPr>
            <p:cNvSpPr/>
            <p:nvPr/>
          </p:nvSpPr>
          <p:spPr>
            <a:xfrm rot="-2922755">
              <a:off x="2215576" y="2704652"/>
              <a:ext cx="17791" cy="13436"/>
            </a:xfrm>
            <a:custGeom>
              <a:avLst/>
              <a:gdLst/>
              <a:ahLst/>
              <a:cxnLst/>
              <a:rect l="l" t="t" r="r" b="b"/>
              <a:pathLst>
                <a:path w="143" h="108" extrusionOk="0">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920;p24">
              <a:extLst>
                <a:ext uri="{FF2B5EF4-FFF2-40B4-BE49-F238E27FC236}">
                  <a16:creationId xmlns:a16="http://schemas.microsoft.com/office/drawing/2014/main" id="{E70D0564-430C-7482-E38A-CA6AE14F2D3F}"/>
                </a:ext>
              </a:extLst>
            </p:cNvPr>
            <p:cNvSpPr/>
            <p:nvPr/>
          </p:nvSpPr>
          <p:spPr>
            <a:xfrm rot="-2922755">
              <a:off x="2216930" y="272256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921;p24">
              <a:extLst>
                <a:ext uri="{FF2B5EF4-FFF2-40B4-BE49-F238E27FC236}">
                  <a16:creationId xmlns:a16="http://schemas.microsoft.com/office/drawing/2014/main" id="{51D6BDE7-9D2A-4AFB-DE56-898CA8326148}"/>
                </a:ext>
              </a:extLst>
            </p:cNvPr>
            <p:cNvSpPr/>
            <p:nvPr/>
          </p:nvSpPr>
          <p:spPr>
            <a:xfrm rot="-2922755">
              <a:off x="2219326" y="2741329"/>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922;p24">
              <a:extLst>
                <a:ext uri="{FF2B5EF4-FFF2-40B4-BE49-F238E27FC236}">
                  <a16:creationId xmlns:a16="http://schemas.microsoft.com/office/drawing/2014/main" id="{BE5F5D5B-65A4-B2AD-A9E5-24A9E9C109D4}"/>
                </a:ext>
              </a:extLst>
            </p:cNvPr>
            <p:cNvSpPr/>
            <p:nvPr/>
          </p:nvSpPr>
          <p:spPr>
            <a:xfrm rot="-2922755">
              <a:off x="2221003" y="2760080"/>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923;p24">
              <a:extLst>
                <a:ext uri="{FF2B5EF4-FFF2-40B4-BE49-F238E27FC236}">
                  <a16:creationId xmlns:a16="http://schemas.microsoft.com/office/drawing/2014/main" id="{C39B58E7-112D-7FC0-38E7-E822172448D1}"/>
                </a:ext>
              </a:extLst>
            </p:cNvPr>
            <p:cNvSpPr/>
            <p:nvPr/>
          </p:nvSpPr>
          <p:spPr>
            <a:xfrm rot="-2922755">
              <a:off x="2274874" y="249240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924;p24">
              <a:extLst>
                <a:ext uri="{FF2B5EF4-FFF2-40B4-BE49-F238E27FC236}">
                  <a16:creationId xmlns:a16="http://schemas.microsoft.com/office/drawing/2014/main" id="{1D8FACF2-D075-6C58-0825-7370A8B46D37}"/>
                </a:ext>
              </a:extLst>
            </p:cNvPr>
            <p:cNvSpPr/>
            <p:nvPr/>
          </p:nvSpPr>
          <p:spPr>
            <a:xfrm rot="-2922755">
              <a:off x="2306871" y="2801841"/>
              <a:ext cx="37323" cy="37448"/>
            </a:xfrm>
            <a:custGeom>
              <a:avLst/>
              <a:gdLst/>
              <a:ahLst/>
              <a:cxnLst/>
              <a:rect l="l" t="t" r="r" b="b"/>
              <a:pathLst>
                <a:path w="300"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925;p24">
              <a:extLst>
                <a:ext uri="{FF2B5EF4-FFF2-40B4-BE49-F238E27FC236}">
                  <a16:creationId xmlns:a16="http://schemas.microsoft.com/office/drawing/2014/main" id="{6CC1E962-7385-D05D-F02E-ECDF69E20B5E}"/>
                </a:ext>
              </a:extLst>
            </p:cNvPr>
            <p:cNvSpPr/>
            <p:nvPr/>
          </p:nvSpPr>
          <p:spPr>
            <a:xfrm rot="-2922755">
              <a:off x="2287729" y="2534960"/>
              <a:ext cx="17915" cy="13561"/>
            </a:xfrm>
            <a:custGeom>
              <a:avLst/>
              <a:gdLst/>
              <a:ahLst/>
              <a:cxnLst/>
              <a:rect l="l" t="t" r="r" b="b"/>
              <a:pathLst>
                <a:path w="144" h="109" extrusionOk="0">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926;p24">
              <a:extLst>
                <a:ext uri="{FF2B5EF4-FFF2-40B4-BE49-F238E27FC236}">
                  <a16:creationId xmlns:a16="http://schemas.microsoft.com/office/drawing/2014/main" id="{91D1D8F2-862A-DBD0-147E-AEF428080B14}"/>
                </a:ext>
              </a:extLst>
            </p:cNvPr>
            <p:cNvSpPr/>
            <p:nvPr/>
          </p:nvSpPr>
          <p:spPr>
            <a:xfrm rot="-2922755">
              <a:off x="2289945" y="2557962"/>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927;p24">
              <a:extLst>
                <a:ext uri="{FF2B5EF4-FFF2-40B4-BE49-F238E27FC236}">
                  <a16:creationId xmlns:a16="http://schemas.microsoft.com/office/drawing/2014/main" id="{E6339AD9-08BB-AB87-9C8E-DD02F4BC580E}"/>
                </a:ext>
              </a:extLst>
            </p:cNvPr>
            <p:cNvSpPr/>
            <p:nvPr/>
          </p:nvSpPr>
          <p:spPr>
            <a:xfrm rot="-2922755">
              <a:off x="2291877" y="25805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928;p24">
              <a:extLst>
                <a:ext uri="{FF2B5EF4-FFF2-40B4-BE49-F238E27FC236}">
                  <a16:creationId xmlns:a16="http://schemas.microsoft.com/office/drawing/2014/main" id="{B3BD5305-E25A-6278-E912-BB60AA932F84}"/>
                </a:ext>
              </a:extLst>
            </p:cNvPr>
            <p:cNvSpPr/>
            <p:nvPr/>
          </p:nvSpPr>
          <p:spPr>
            <a:xfrm rot="-2922755">
              <a:off x="2294790" y="2603203"/>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929;p24">
              <a:extLst>
                <a:ext uri="{FF2B5EF4-FFF2-40B4-BE49-F238E27FC236}">
                  <a16:creationId xmlns:a16="http://schemas.microsoft.com/office/drawing/2014/main" id="{9B59A76D-075B-AA65-D7C3-AD1769614008}"/>
                </a:ext>
              </a:extLst>
            </p:cNvPr>
            <p:cNvSpPr/>
            <p:nvPr/>
          </p:nvSpPr>
          <p:spPr>
            <a:xfrm rot="-2922755">
              <a:off x="2296810" y="2625775"/>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930;p24">
              <a:extLst>
                <a:ext uri="{FF2B5EF4-FFF2-40B4-BE49-F238E27FC236}">
                  <a16:creationId xmlns:a16="http://schemas.microsoft.com/office/drawing/2014/main" id="{2D20B07E-1127-2AA6-DD53-93A04BB1FA79}"/>
                </a:ext>
              </a:extLst>
            </p:cNvPr>
            <p:cNvSpPr/>
            <p:nvPr/>
          </p:nvSpPr>
          <p:spPr>
            <a:xfrm rot="-2922755">
              <a:off x="2299312" y="2647607"/>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931;p24">
              <a:extLst>
                <a:ext uri="{FF2B5EF4-FFF2-40B4-BE49-F238E27FC236}">
                  <a16:creationId xmlns:a16="http://schemas.microsoft.com/office/drawing/2014/main" id="{2BDDFBD3-E474-4703-9336-8509B759FC87}"/>
                </a:ext>
              </a:extLst>
            </p:cNvPr>
            <p:cNvSpPr/>
            <p:nvPr/>
          </p:nvSpPr>
          <p:spPr>
            <a:xfrm rot="-2922755">
              <a:off x="2301197" y="2670252"/>
              <a:ext cx="18786" cy="13934"/>
            </a:xfrm>
            <a:custGeom>
              <a:avLst/>
              <a:gdLst/>
              <a:ahLst/>
              <a:cxnLst/>
              <a:rect l="l" t="t" r="r" b="b"/>
              <a:pathLst>
                <a:path w="151" h="112" extrusionOk="0">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932;p24">
              <a:extLst>
                <a:ext uri="{FF2B5EF4-FFF2-40B4-BE49-F238E27FC236}">
                  <a16:creationId xmlns:a16="http://schemas.microsoft.com/office/drawing/2014/main" id="{17527172-945E-E323-60CE-0F5C1DAC41FF}"/>
                </a:ext>
              </a:extLst>
            </p:cNvPr>
            <p:cNvSpPr/>
            <p:nvPr/>
          </p:nvSpPr>
          <p:spPr>
            <a:xfrm rot="-2922755">
              <a:off x="2303995" y="2692990"/>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933;p24">
              <a:extLst>
                <a:ext uri="{FF2B5EF4-FFF2-40B4-BE49-F238E27FC236}">
                  <a16:creationId xmlns:a16="http://schemas.microsoft.com/office/drawing/2014/main" id="{F4682EFC-273E-607D-6573-3F1C81F05012}"/>
                </a:ext>
              </a:extLst>
            </p:cNvPr>
            <p:cNvSpPr/>
            <p:nvPr/>
          </p:nvSpPr>
          <p:spPr>
            <a:xfrm rot="-2922755">
              <a:off x="2306143" y="2715966"/>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934;p24">
              <a:extLst>
                <a:ext uri="{FF2B5EF4-FFF2-40B4-BE49-F238E27FC236}">
                  <a16:creationId xmlns:a16="http://schemas.microsoft.com/office/drawing/2014/main" id="{E1DD46B7-CFEA-C87E-7AE4-3BC05BA5D917}"/>
                </a:ext>
              </a:extLst>
            </p:cNvPr>
            <p:cNvSpPr/>
            <p:nvPr/>
          </p:nvSpPr>
          <p:spPr>
            <a:xfrm rot="-2922755">
              <a:off x="2308819" y="2738185"/>
              <a:ext cx="17791" cy="13436"/>
            </a:xfrm>
            <a:custGeom>
              <a:avLst/>
              <a:gdLst/>
              <a:ahLst/>
              <a:cxnLst/>
              <a:rect l="l" t="t" r="r" b="b"/>
              <a:pathLst>
                <a:path w="143" h="108" extrusionOk="0">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935;p24">
              <a:extLst>
                <a:ext uri="{FF2B5EF4-FFF2-40B4-BE49-F238E27FC236}">
                  <a16:creationId xmlns:a16="http://schemas.microsoft.com/office/drawing/2014/main" id="{D8FDB39E-7D71-F208-282D-6DB7FDC03F0A}"/>
                </a:ext>
              </a:extLst>
            </p:cNvPr>
            <p:cNvSpPr/>
            <p:nvPr/>
          </p:nvSpPr>
          <p:spPr>
            <a:xfrm rot="-2922755">
              <a:off x="2311009" y="2761130"/>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936;p24">
              <a:extLst>
                <a:ext uri="{FF2B5EF4-FFF2-40B4-BE49-F238E27FC236}">
                  <a16:creationId xmlns:a16="http://schemas.microsoft.com/office/drawing/2014/main" id="{934EE41A-1E67-E435-3BCD-CA19DD5FB6E4}"/>
                </a:ext>
              </a:extLst>
            </p:cNvPr>
            <p:cNvSpPr/>
            <p:nvPr/>
          </p:nvSpPr>
          <p:spPr>
            <a:xfrm rot="-2922755">
              <a:off x="2312639" y="2782963"/>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937;p24">
              <a:extLst>
                <a:ext uri="{FF2B5EF4-FFF2-40B4-BE49-F238E27FC236}">
                  <a16:creationId xmlns:a16="http://schemas.microsoft.com/office/drawing/2014/main" id="{35649B79-297B-51AF-3B9C-9E037BB0563B}"/>
                </a:ext>
              </a:extLst>
            </p:cNvPr>
            <p:cNvSpPr/>
            <p:nvPr/>
          </p:nvSpPr>
          <p:spPr>
            <a:xfrm rot="-2922755">
              <a:off x="2364909" y="2467182"/>
              <a:ext cx="50137" cy="36950"/>
            </a:xfrm>
            <a:custGeom>
              <a:avLst/>
              <a:gdLst/>
              <a:ahLst/>
              <a:cxnLst/>
              <a:rect l="l" t="t" r="r" b="b"/>
              <a:pathLst>
                <a:path w="403"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938;p24">
              <a:extLst>
                <a:ext uri="{FF2B5EF4-FFF2-40B4-BE49-F238E27FC236}">
                  <a16:creationId xmlns:a16="http://schemas.microsoft.com/office/drawing/2014/main" id="{503D938D-07A4-BE03-8274-9D1A444D134C}"/>
                </a:ext>
              </a:extLst>
            </p:cNvPr>
            <p:cNvSpPr/>
            <p:nvPr/>
          </p:nvSpPr>
          <p:spPr>
            <a:xfrm rot="-2922755">
              <a:off x="2408545" y="2832906"/>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939;p24">
              <a:extLst>
                <a:ext uri="{FF2B5EF4-FFF2-40B4-BE49-F238E27FC236}">
                  <a16:creationId xmlns:a16="http://schemas.microsoft.com/office/drawing/2014/main" id="{DBF7AE1E-049D-8361-55DA-BAA2E6E5509B}"/>
                </a:ext>
              </a:extLst>
            </p:cNvPr>
            <p:cNvSpPr/>
            <p:nvPr/>
          </p:nvSpPr>
          <p:spPr>
            <a:xfrm rot="-2922755">
              <a:off x="2384822" y="2514779"/>
              <a:ext cx="17791" cy="13561"/>
            </a:xfrm>
            <a:custGeom>
              <a:avLst/>
              <a:gdLst/>
              <a:ahLst/>
              <a:cxnLst/>
              <a:rect l="l" t="t" r="r" b="b"/>
              <a:pathLst>
                <a:path w="143" h="109" extrusionOk="0">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940;p24">
              <a:extLst>
                <a:ext uri="{FF2B5EF4-FFF2-40B4-BE49-F238E27FC236}">
                  <a16:creationId xmlns:a16="http://schemas.microsoft.com/office/drawing/2014/main" id="{5DA8DEA9-B082-1611-FA8C-B806C35FDDE9}"/>
                </a:ext>
              </a:extLst>
            </p:cNvPr>
            <p:cNvSpPr/>
            <p:nvPr/>
          </p:nvSpPr>
          <p:spPr>
            <a:xfrm rot="-2922755">
              <a:off x="2387326" y="2541627"/>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941;p24">
              <a:extLst>
                <a:ext uri="{FF2B5EF4-FFF2-40B4-BE49-F238E27FC236}">
                  <a16:creationId xmlns:a16="http://schemas.microsoft.com/office/drawing/2014/main" id="{CD936052-F10F-A9DA-F809-A61E2470EB43}"/>
                </a:ext>
              </a:extLst>
            </p:cNvPr>
            <p:cNvSpPr/>
            <p:nvPr/>
          </p:nvSpPr>
          <p:spPr>
            <a:xfrm rot="-2922755">
              <a:off x="2389613" y="2568246"/>
              <a:ext cx="18786" cy="13934"/>
            </a:xfrm>
            <a:custGeom>
              <a:avLst/>
              <a:gdLst/>
              <a:ahLst/>
              <a:cxnLst/>
              <a:rect l="l" t="t" r="r" b="b"/>
              <a:pathLst>
                <a:path w="151" h="112" extrusionOk="0">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942;p24">
              <a:extLst>
                <a:ext uri="{FF2B5EF4-FFF2-40B4-BE49-F238E27FC236}">
                  <a16:creationId xmlns:a16="http://schemas.microsoft.com/office/drawing/2014/main" id="{C6D315AF-AA54-946F-E8F9-93344624870C}"/>
                </a:ext>
              </a:extLst>
            </p:cNvPr>
            <p:cNvSpPr/>
            <p:nvPr/>
          </p:nvSpPr>
          <p:spPr>
            <a:xfrm rot="-2922755">
              <a:off x="2392943" y="2594720"/>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943;p24">
              <a:extLst>
                <a:ext uri="{FF2B5EF4-FFF2-40B4-BE49-F238E27FC236}">
                  <a16:creationId xmlns:a16="http://schemas.microsoft.com/office/drawing/2014/main" id="{676997E3-D21E-69EF-2F9F-265EA91D7F14}"/>
                </a:ext>
              </a:extLst>
            </p:cNvPr>
            <p:cNvSpPr/>
            <p:nvPr/>
          </p:nvSpPr>
          <p:spPr>
            <a:xfrm rot="-2922755">
              <a:off x="2395506" y="2622074"/>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944;p24">
              <a:extLst>
                <a:ext uri="{FF2B5EF4-FFF2-40B4-BE49-F238E27FC236}">
                  <a16:creationId xmlns:a16="http://schemas.microsoft.com/office/drawing/2014/main" id="{14ABF307-2FE7-D372-7DCA-896A15C26D06}"/>
                </a:ext>
              </a:extLst>
            </p:cNvPr>
            <p:cNvSpPr/>
            <p:nvPr/>
          </p:nvSpPr>
          <p:spPr>
            <a:xfrm rot="-2922755">
              <a:off x="2398674" y="264856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945;p24">
              <a:extLst>
                <a:ext uri="{FF2B5EF4-FFF2-40B4-BE49-F238E27FC236}">
                  <a16:creationId xmlns:a16="http://schemas.microsoft.com/office/drawing/2014/main" id="{DA403C13-3666-655E-8E74-0060C44C1171}"/>
                </a:ext>
              </a:extLst>
            </p:cNvPr>
            <p:cNvSpPr/>
            <p:nvPr/>
          </p:nvSpPr>
          <p:spPr>
            <a:xfrm rot="-2922755">
              <a:off x="2400936" y="2675127"/>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946;p24">
              <a:extLst>
                <a:ext uri="{FF2B5EF4-FFF2-40B4-BE49-F238E27FC236}">
                  <a16:creationId xmlns:a16="http://schemas.microsoft.com/office/drawing/2014/main" id="{D3710A47-065A-9875-6FA3-E46F81E0A9F4}"/>
                </a:ext>
              </a:extLst>
            </p:cNvPr>
            <p:cNvSpPr/>
            <p:nvPr/>
          </p:nvSpPr>
          <p:spPr>
            <a:xfrm rot="-2922755">
              <a:off x="2404129" y="2701674"/>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947;p24">
              <a:extLst>
                <a:ext uri="{FF2B5EF4-FFF2-40B4-BE49-F238E27FC236}">
                  <a16:creationId xmlns:a16="http://schemas.microsoft.com/office/drawing/2014/main" id="{96EA75A8-3015-BE61-AC68-5B68869A94C2}"/>
                </a:ext>
              </a:extLst>
            </p:cNvPr>
            <p:cNvSpPr/>
            <p:nvPr/>
          </p:nvSpPr>
          <p:spPr>
            <a:xfrm rot="-2922755">
              <a:off x="2406575" y="2728492"/>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948;p24">
              <a:extLst>
                <a:ext uri="{FF2B5EF4-FFF2-40B4-BE49-F238E27FC236}">
                  <a16:creationId xmlns:a16="http://schemas.microsoft.com/office/drawing/2014/main" id="{4B60BAA0-3976-56C1-8B9C-0104014AD3A9}"/>
                </a:ext>
              </a:extLst>
            </p:cNvPr>
            <p:cNvSpPr/>
            <p:nvPr/>
          </p:nvSpPr>
          <p:spPr>
            <a:xfrm rot="-2922755">
              <a:off x="2408815" y="275500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949;p24">
              <a:extLst>
                <a:ext uri="{FF2B5EF4-FFF2-40B4-BE49-F238E27FC236}">
                  <a16:creationId xmlns:a16="http://schemas.microsoft.com/office/drawing/2014/main" id="{5E15D38F-3FDE-2EF3-F952-A3E57B299700}"/>
                </a:ext>
              </a:extLst>
            </p:cNvPr>
            <p:cNvSpPr/>
            <p:nvPr/>
          </p:nvSpPr>
          <p:spPr>
            <a:xfrm rot="-2922755">
              <a:off x="2412051" y="2781649"/>
              <a:ext cx="17791" cy="13436"/>
            </a:xfrm>
            <a:custGeom>
              <a:avLst/>
              <a:gdLst/>
              <a:ahLst/>
              <a:cxnLst/>
              <a:rect l="l" t="t" r="r" b="b"/>
              <a:pathLst>
                <a:path w="143" h="108" extrusionOk="0">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950;p24">
              <a:extLst>
                <a:ext uri="{FF2B5EF4-FFF2-40B4-BE49-F238E27FC236}">
                  <a16:creationId xmlns:a16="http://schemas.microsoft.com/office/drawing/2014/main" id="{4E8604C9-2BAC-7D67-2EA4-318238999BE4}"/>
                </a:ext>
              </a:extLst>
            </p:cNvPr>
            <p:cNvSpPr/>
            <p:nvPr/>
          </p:nvSpPr>
          <p:spPr>
            <a:xfrm rot="-2922755">
              <a:off x="2414292" y="2808165"/>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951;p24">
              <a:extLst>
                <a:ext uri="{FF2B5EF4-FFF2-40B4-BE49-F238E27FC236}">
                  <a16:creationId xmlns:a16="http://schemas.microsoft.com/office/drawing/2014/main" id="{AC4769F6-6386-29C1-C351-FCB1627C8C4E}"/>
                </a:ext>
              </a:extLst>
            </p:cNvPr>
            <p:cNvSpPr/>
            <p:nvPr/>
          </p:nvSpPr>
          <p:spPr>
            <a:xfrm rot="-2922755">
              <a:off x="2479533" y="2442805"/>
              <a:ext cx="37447" cy="37448"/>
            </a:xfrm>
            <a:custGeom>
              <a:avLst/>
              <a:gdLst/>
              <a:ahLst/>
              <a:cxnLst/>
              <a:rect l="l" t="t" r="r" b="b"/>
              <a:pathLst>
                <a:path w="301"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952;p24">
              <a:extLst>
                <a:ext uri="{FF2B5EF4-FFF2-40B4-BE49-F238E27FC236}">
                  <a16:creationId xmlns:a16="http://schemas.microsoft.com/office/drawing/2014/main" id="{5E462F85-84DD-D9E5-2CAC-B4E78FD614A9}"/>
                </a:ext>
              </a:extLst>
            </p:cNvPr>
            <p:cNvSpPr/>
            <p:nvPr/>
          </p:nvSpPr>
          <p:spPr>
            <a:xfrm rot="-2922755">
              <a:off x="2516094" y="2865193"/>
              <a:ext cx="50137" cy="36950"/>
            </a:xfrm>
            <a:custGeom>
              <a:avLst/>
              <a:gdLst/>
              <a:ahLst/>
              <a:cxnLst/>
              <a:rect l="l" t="t" r="r" b="b"/>
              <a:pathLst>
                <a:path w="403" h="297" extrusionOk="0">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953;p24">
              <a:extLst>
                <a:ext uri="{FF2B5EF4-FFF2-40B4-BE49-F238E27FC236}">
                  <a16:creationId xmlns:a16="http://schemas.microsoft.com/office/drawing/2014/main" id="{A6D9F39B-0771-09C8-F23C-7B3B08D54434}"/>
                </a:ext>
              </a:extLst>
            </p:cNvPr>
            <p:cNvSpPr/>
            <p:nvPr/>
          </p:nvSpPr>
          <p:spPr>
            <a:xfrm rot="-2922755">
              <a:off x="2492999" y="2496910"/>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954;p24">
              <a:extLst>
                <a:ext uri="{FF2B5EF4-FFF2-40B4-BE49-F238E27FC236}">
                  <a16:creationId xmlns:a16="http://schemas.microsoft.com/office/drawing/2014/main" id="{0171A2CA-AC74-FA27-FBBB-45179A1722C8}"/>
                </a:ext>
              </a:extLst>
            </p:cNvPr>
            <p:cNvSpPr/>
            <p:nvPr/>
          </p:nvSpPr>
          <p:spPr>
            <a:xfrm rot="-2922755">
              <a:off x="2496408" y="2527392"/>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955;p24">
              <a:extLst>
                <a:ext uri="{FF2B5EF4-FFF2-40B4-BE49-F238E27FC236}">
                  <a16:creationId xmlns:a16="http://schemas.microsoft.com/office/drawing/2014/main" id="{AD764586-CA48-40A2-6038-46DF35EC3337}"/>
                </a:ext>
              </a:extLst>
            </p:cNvPr>
            <p:cNvSpPr/>
            <p:nvPr/>
          </p:nvSpPr>
          <p:spPr>
            <a:xfrm rot="-2922755">
              <a:off x="2499133" y="2557790"/>
              <a:ext cx="18786" cy="13934"/>
            </a:xfrm>
            <a:custGeom>
              <a:avLst/>
              <a:gdLst/>
              <a:ahLst/>
              <a:cxnLst/>
              <a:rect l="l" t="t" r="r" b="b"/>
              <a:pathLst>
                <a:path w="151" h="112" extrusionOk="0">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956;p24">
              <a:extLst>
                <a:ext uri="{FF2B5EF4-FFF2-40B4-BE49-F238E27FC236}">
                  <a16:creationId xmlns:a16="http://schemas.microsoft.com/office/drawing/2014/main" id="{43E74E43-3E7A-3E48-BC8C-761759B7862C}"/>
                </a:ext>
              </a:extLst>
            </p:cNvPr>
            <p:cNvSpPr/>
            <p:nvPr/>
          </p:nvSpPr>
          <p:spPr>
            <a:xfrm rot="-2922755">
              <a:off x="2503026" y="2588968"/>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957;p24">
              <a:extLst>
                <a:ext uri="{FF2B5EF4-FFF2-40B4-BE49-F238E27FC236}">
                  <a16:creationId xmlns:a16="http://schemas.microsoft.com/office/drawing/2014/main" id="{4B1B07A8-2BEB-78C0-2040-578DC4A6FB3D}"/>
                </a:ext>
              </a:extLst>
            </p:cNvPr>
            <p:cNvSpPr/>
            <p:nvPr/>
          </p:nvSpPr>
          <p:spPr>
            <a:xfrm rot="-2922755">
              <a:off x="2505712" y="2619902"/>
              <a:ext cx="17791" cy="13312"/>
            </a:xfrm>
            <a:custGeom>
              <a:avLst/>
              <a:gdLst/>
              <a:ahLst/>
              <a:cxnLst/>
              <a:rect l="l" t="t" r="r" b="b"/>
              <a:pathLst>
                <a:path w="143"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958;p24">
              <a:extLst>
                <a:ext uri="{FF2B5EF4-FFF2-40B4-BE49-F238E27FC236}">
                  <a16:creationId xmlns:a16="http://schemas.microsoft.com/office/drawing/2014/main" id="{F0160FF0-F482-6A87-5EA2-91E699DC077E}"/>
                </a:ext>
              </a:extLst>
            </p:cNvPr>
            <p:cNvSpPr/>
            <p:nvPr/>
          </p:nvSpPr>
          <p:spPr>
            <a:xfrm rot="-2922755">
              <a:off x="2508250" y="2650260"/>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959;p24">
              <a:extLst>
                <a:ext uri="{FF2B5EF4-FFF2-40B4-BE49-F238E27FC236}">
                  <a16:creationId xmlns:a16="http://schemas.microsoft.com/office/drawing/2014/main" id="{ED97AF69-FEF6-37E5-D412-2AD4CF0A713B}"/>
                </a:ext>
              </a:extLst>
            </p:cNvPr>
            <p:cNvSpPr/>
            <p:nvPr/>
          </p:nvSpPr>
          <p:spPr>
            <a:xfrm rot="-2922755">
              <a:off x="2512330" y="268147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960;p24">
              <a:extLst>
                <a:ext uri="{FF2B5EF4-FFF2-40B4-BE49-F238E27FC236}">
                  <a16:creationId xmlns:a16="http://schemas.microsoft.com/office/drawing/2014/main" id="{FBEEC4BF-2FA9-4C21-4A59-90CD07A10CCB}"/>
                </a:ext>
              </a:extLst>
            </p:cNvPr>
            <p:cNvSpPr/>
            <p:nvPr/>
          </p:nvSpPr>
          <p:spPr>
            <a:xfrm rot="-2922755">
              <a:off x="2514847" y="2711913"/>
              <a:ext cx="18786" cy="13436"/>
            </a:xfrm>
            <a:custGeom>
              <a:avLst/>
              <a:gdLst/>
              <a:ahLst/>
              <a:cxnLst/>
              <a:rect l="l" t="t" r="r" b="b"/>
              <a:pathLst>
                <a:path w="151" h="108" extrusionOk="0">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961;p24">
              <a:extLst>
                <a:ext uri="{FF2B5EF4-FFF2-40B4-BE49-F238E27FC236}">
                  <a16:creationId xmlns:a16="http://schemas.microsoft.com/office/drawing/2014/main" id="{63F54ED4-A330-DEA5-D12F-D8CC04258AF1}"/>
                </a:ext>
              </a:extLst>
            </p:cNvPr>
            <p:cNvSpPr/>
            <p:nvPr/>
          </p:nvSpPr>
          <p:spPr>
            <a:xfrm rot="-2922755">
              <a:off x="2518427" y="2742374"/>
              <a:ext cx="17791" cy="13561"/>
            </a:xfrm>
            <a:custGeom>
              <a:avLst/>
              <a:gdLst/>
              <a:ahLst/>
              <a:cxnLst/>
              <a:rect l="l" t="t" r="r" b="b"/>
              <a:pathLst>
                <a:path w="143" h="109" extrusionOk="0">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962;p24">
              <a:extLst>
                <a:ext uri="{FF2B5EF4-FFF2-40B4-BE49-F238E27FC236}">
                  <a16:creationId xmlns:a16="http://schemas.microsoft.com/office/drawing/2014/main" id="{1BAF8468-785C-5F6D-8635-85C9D0DBA03C}"/>
                </a:ext>
              </a:extLst>
            </p:cNvPr>
            <p:cNvSpPr/>
            <p:nvPr/>
          </p:nvSpPr>
          <p:spPr>
            <a:xfrm rot="-2922755">
              <a:off x="2521634" y="2773863"/>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963;p24">
              <a:extLst>
                <a:ext uri="{FF2B5EF4-FFF2-40B4-BE49-F238E27FC236}">
                  <a16:creationId xmlns:a16="http://schemas.microsoft.com/office/drawing/2014/main" id="{4ECD0B1A-55B3-5F46-2AC0-4984177F07F7}"/>
                </a:ext>
              </a:extLst>
            </p:cNvPr>
            <p:cNvSpPr/>
            <p:nvPr/>
          </p:nvSpPr>
          <p:spPr>
            <a:xfrm rot="-2922755">
              <a:off x="2524151" y="2804423"/>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964;p24">
              <a:extLst>
                <a:ext uri="{FF2B5EF4-FFF2-40B4-BE49-F238E27FC236}">
                  <a16:creationId xmlns:a16="http://schemas.microsoft.com/office/drawing/2014/main" id="{F3E6D51F-767E-D181-CF4D-855351FE9614}"/>
                </a:ext>
              </a:extLst>
            </p:cNvPr>
            <p:cNvSpPr/>
            <p:nvPr/>
          </p:nvSpPr>
          <p:spPr>
            <a:xfrm rot="-2922755">
              <a:off x="2527684" y="2834781"/>
              <a:ext cx="17791" cy="13561"/>
            </a:xfrm>
            <a:custGeom>
              <a:avLst/>
              <a:gdLst/>
              <a:ahLst/>
              <a:cxnLst/>
              <a:rect l="l" t="t" r="r" b="b"/>
              <a:pathLst>
                <a:path w="143" h="109" extrusionOk="0">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965;p24">
              <a:extLst>
                <a:ext uri="{FF2B5EF4-FFF2-40B4-BE49-F238E27FC236}">
                  <a16:creationId xmlns:a16="http://schemas.microsoft.com/office/drawing/2014/main" id="{78E87480-E092-B4A8-4C6B-5269DC905EAD}"/>
                </a:ext>
              </a:extLst>
            </p:cNvPr>
            <p:cNvSpPr/>
            <p:nvPr/>
          </p:nvSpPr>
          <p:spPr>
            <a:xfrm rot="-2922755">
              <a:off x="2594335" y="2420984"/>
              <a:ext cx="49266" cy="36950"/>
            </a:xfrm>
            <a:custGeom>
              <a:avLst/>
              <a:gdLst/>
              <a:ahLst/>
              <a:cxnLst/>
              <a:rect l="l" t="t" r="r" b="b"/>
              <a:pathLst>
                <a:path w="396" h="297" extrusionOk="0">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966;p24">
              <a:extLst>
                <a:ext uri="{FF2B5EF4-FFF2-40B4-BE49-F238E27FC236}">
                  <a16:creationId xmlns:a16="http://schemas.microsoft.com/office/drawing/2014/main" id="{E846CB28-FA73-C994-40E3-C22445E79ABC}"/>
                </a:ext>
              </a:extLst>
            </p:cNvPr>
            <p:cNvSpPr/>
            <p:nvPr/>
          </p:nvSpPr>
          <p:spPr>
            <a:xfrm rot="-2922755">
              <a:off x="2642553" y="2899077"/>
              <a:ext cx="50261" cy="37572"/>
            </a:xfrm>
            <a:custGeom>
              <a:avLst/>
              <a:gdLst/>
              <a:ahLst/>
              <a:cxnLst/>
              <a:rect l="l" t="t" r="r" b="b"/>
              <a:pathLst>
                <a:path w="404" h="302" extrusionOk="0">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967;p24">
              <a:extLst>
                <a:ext uri="{FF2B5EF4-FFF2-40B4-BE49-F238E27FC236}">
                  <a16:creationId xmlns:a16="http://schemas.microsoft.com/office/drawing/2014/main" id="{29FF1E29-51AD-B75F-9665-1F6952544BF2}"/>
                </a:ext>
              </a:extLst>
            </p:cNvPr>
            <p:cNvSpPr/>
            <p:nvPr/>
          </p:nvSpPr>
          <p:spPr>
            <a:xfrm rot="-2922755">
              <a:off x="2614818" y="2480038"/>
              <a:ext cx="17791" cy="13436"/>
            </a:xfrm>
            <a:custGeom>
              <a:avLst/>
              <a:gdLst/>
              <a:ahLst/>
              <a:cxnLst/>
              <a:rect l="l" t="t" r="r" b="b"/>
              <a:pathLst>
                <a:path w="143" h="108" extrusionOk="0">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968;p24">
              <a:extLst>
                <a:ext uri="{FF2B5EF4-FFF2-40B4-BE49-F238E27FC236}">
                  <a16:creationId xmlns:a16="http://schemas.microsoft.com/office/drawing/2014/main" id="{A5145B06-3468-A6BA-2B02-9945D0EDCC12}"/>
                </a:ext>
              </a:extLst>
            </p:cNvPr>
            <p:cNvSpPr/>
            <p:nvPr/>
          </p:nvSpPr>
          <p:spPr>
            <a:xfrm rot="-2922755">
              <a:off x="2617898" y="2514307"/>
              <a:ext cx="18786" cy="14432"/>
            </a:xfrm>
            <a:custGeom>
              <a:avLst/>
              <a:gdLst/>
              <a:ahLst/>
              <a:cxnLst/>
              <a:rect l="l" t="t" r="r" b="b"/>
              <a:pathLst>
                <a:path w="151" h="116" extrusionOk="0">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969;p24">
              <a:extLst>
                <a:ext uri="{FF2B5EF4-FFF2-40B4-BE49-F238E27FC236}">
                  <a16:creationId xmlns:a16="http://schemas.microsoft.com/office/drawing/2014/main" id="{CDE3CD03-5CED-7E1A-85FC-10DC7EBA58C4}"/>
                </a:ext>
              </a:extLst>
            </p:cNvPr>
            <p:cNvSpPr/>
            <p:nvPr/>
          </p:nvSpPr>
          <p:spPr>
            <a:xfrm rot="-2922755">
              <a:off x="2622020" y="2549550"/>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970;p24">
              <a:extLst>
                <a:ext uri="{FF2B5EF4-FFF2-40B4-BE49-F238E27FC236}">
                  <a16:creationId xmlns:a16="http://schemas.microsoft.com/office/drawing/2014/main" id="{676F72B7-C333-4345-78B6-F7F0AF63C85D}"/>
                </a:ext>
              </a:extLst>
            </p:cNvPr>
            <p:cNvSpPr/>
            <p:nvPr/>
          </p:nvSpPr>
          <p:spPr>
            <a:xfrm rot="-2922755">
              <a:off x="2625525" y="25850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971;p24">
              <a:extLst>
                <a:ext uri="{FF2B5EF4-FFF2-40B4-BE49-F238E27FC236}">
                  <a16:creationId xmlns:a16="http://schemas.microsoft.com/office/drawing/2014/main" id="{A4DE8F6D-898B-5759-1D99-F2351712BE13}"/>
                </a:ext>
              </a:extLst>
            </p:cNvPr>
            <p:cNvSpPr/>
            <p:nvPr/>
          </p:nvSpPr>
          <p:spPr>
            <a:xfrm rot="-2922755">
              <a:off x="2628351" y="2619457"/>
              <a:ext cx="18786" cy="13561"/>
            </a:xfrm>
            <a:custGeom>
              <a:avLst/>
              <a:gdLst/>
              <a:ahLst/>
              <a:cxnLst/>
              <a:rect l="l" t="t" r="r" b="b"/>
              <a:pathLst>
                <a:path w="151" h="109" extrusionOk="0">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972;p24">
              <a:extLst>
                <a:ext uri="{FF2B5EF4-FFF2-40B4-BE49-F238E27FC236}">
                  <a16:creationId xmlns:a16="http://schemas.microsoft.com/office/drawing/2014/main" id="{91068A03-EF30-5B8E-8105-59F4DF26E0C1}"/>
                </a:ext>
              </a:extLst>
            </p:cNvPr>
            <p:cNvSpPr/>
            <p:nvPr/>
          </p:nvSpPr>
          <p:spPr>
            <a:xfrm rot="-2922755">
              <a:off x="2632639" y="2654445"/>
              <a:ext cx="17915" cy="13436"/>
            </a:xfrm>
            <a:custGeom>
              <a:avLst/>
              <a:gdLst/>
              <a:ahLst/>
              <a:cxnLst/>
              <a:rect l="l" t="t" r="r" b="b"/>
              <a:pathLst>
                <a:path w="144" h="108" extrusionOk="0">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973;p24">
              <a:extLst>
                <a:ext uri="{FF2B5EF4-FFF2-40B4-BE49-F238E27FC236}">
                  <a16:creationId xmlns:a16="http://schemas.microsoft.com/office/drawing/2014/main" id="{194343E3-F792-5F90-C495-F383F455CFE7}"/>
                </a:ext>
              </a:extLst>
            </p:cNvPr>
            <p:cNvSpPr/>
            <p:nvPr/>
          </p:nvSpPr>
          <p:spPr>
            <a:xfrm rot="-2922755">
              <a:off x="2635750" y="2688881"/>
              <a:ext cx="18661" cy="13934"/>
            </a:xfrm>
            <a:custGeom>
              <a:avLst/>
              <a:gdLst/>
              <a:ahLst/>
              <a:cxnLst/>
              <a:rect l="l" t="t" r="r" b="b"/>
              <a:pathLst>
                <a:path w="150" h="112" extrusionOk="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974;p24">
              <a:extLst>
                <a:ext uri="{FF2B5EF4-FFF2-40B4-BE49-F238E27FC236}">
                  <a16:creationId xmlns:a16="http://schemas.microsoft.com/office/drawing/2014/main" id="{C2A943E0-FAB7-7CDE-2E1D-2122C73FBFCA}"/>
                </a:ext>
              </a:extLst>
            </p:cNvPr>
            <p:cNvSpPr/>
            <p:nvPr/>
          </p:nvSpPr>
          <p:spPr>
            <a:xfrm rot="-2922755">
              <a:off x="2639898" y="2723931"/>
              <a:ext cx="17791" cy="13436"/>
            </a:xfrm>
            <a:custGeom>
              <a:avLst/>
              <a:gdLst/>
              <a:ahLst/>
              <a:cxnLst/>
              <a:rect l="l" t="t" r="r" b="b"/>
              <a:pathLst>
                <a:path w="143" h="108" extrusionOk="0">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975;p24">
              <a:extLst>
                <a:ext uri="{FF2B5EF4-FFF2-40B4-BE49-F238E27FC236}">
                  <a16:creationId xmlns:a16="http://schemas.microsoft.com/office/drawing/2014/main" id="{A01B6FE1-CB3E-2693-FCD4-4DDF9AA117DB}"/>
                </a:ext>
              </a:extLst>
            </p:cNvPr>
            <p:cNvSpPr/>
            <p:nvPr/>
          </p:nvSpPr>
          <p:spPr>
            <a:xfrm rot="-2922755">
              <a:off x="2643101" y="2758596"/>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976;p24">
              <a:extLst>
                <a:ext uri="{FF2B5EF4-FFF2-40B4-BE49-F238E27FC236}">
                  <a16:creationId xmlns:a16="http://schemas.microsoft.com/office/drawing/2014/main" id="{7829230B-7362-3142-920A-64FDB11DDD64}"/>
                </a:ext>
              </a:extLst>
            </p:cNvPr>
            <p:cNvSpPr/>
            <p:nvPr/>
          </p:nvSpPr>
          <p:spPr>
            <a:xfrm rot="-2922755">
              <a:off x="2646275" y="2793818"/>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977;p24">
              <a:extLst>
                <a:ext uri="{FF2B5EF4-FFF2-40B4-BE49-F238E27FC236}">
                  <a16:creationId xmlns:a16="http://schemas.microsoft.com/office/drawing/2014/main" id="{1EA7764A-0FD5-B4E3-99C2-C0E3A97C2B81}"/>
                </a:ext>
              </a:extLst>
            </p:cNvPr>
            <p:cNvSpPr/>
            <p:nvPr/>
          </p:nvSpPr>
          <p:spPr>
            <a:xfrm rot="-2922755">
              <a:off x="2650606" y="2828899"/>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978;p24">
              <a:extLst>
                <a:ext uri="{FF2B5EF4-FFF2-40B4-BE49-F238E27FC236}">
                  <a16:creationId xmlns:a16="http://schemas.microsoft.com/office/drawing/2014/main" id="{09D9786F-4872-B8C6-A321-DC2CE8FA2929}"/>
                </a:ext>
              </a:extLst>
            </p:cNvPr>
            <p:cNvSpPr/>
            <p:nvPr/>
          </p:nvSpPr>
          <p:spPr>
            <a:xfrm rot="-2922755">
              <a:off x="2653628" y="2863262"/>
              <a:ext cx="18661" cy="13810"/>
            </a:xfrm>
            <a:custGeom>
              <a:avLst/>
              <a:gdLst/>
              <a:ahLst/>
              <a:cxnLst/>
              <a:rect l="l" t="t" r="r" b="b"/>
              <a:pathLst>
                <a:path w="150" h="111" extrusionOk="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979;p24">
              <a:extLst>
                <a:ext uri="{FF2B5EF4-FFF2-40B4-BE49-F238E27FC236}">
                  <a16:creationId xmlns:a16="http://schemas.microsoft.com/office/drawing/2014/main" id="{8384BB9D-9E75-8A5F-2A97-2FEBD43CE7B6}"/>
                </a:ext>
              </a:extLst>
            </p:cNvPr>
            <p:cNvSpPr/>
            <p:nvPr/>
          </p:nvSpPr>
          <p:spPr>
            <a:xfrm rot="-2922755">
              <a:off x="2729934" y="2400858"/>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980;p24">
              <a:extLst>
                <a:ext uri="{FF2B5EF4-FFF2-40B4-BE49-F238E27FC236}">
                  <a16:creationId xmlns:a16="http://schemas.microsoft.com/office/drawing/2014/main" id="{40DC4758-A12A-9E62-18EC-73FCB21ED2C7}"/>
                </a:ext>
              </a:extLst>
            </p:cNvPr>
            <p:cNvSpPr/>
            <p:nvPr/>
          </p:nvSpPr>
          <p:spPr>
            <a:xfrm rot="-2922755">
              <a:off x="2784943" y="2935095"/>
              <a:ext cx="49266" cy="37572"/>
            </a:xfrm>
            <a:custGeom>
              <a:avLst/>
              <a:gdLst/>
              <a:ahLst/>
              <a:cxnLst/>
              <a:rect l="l" t="t" r="r" b="b"/>
              <a:pathLst>
                <a:path w="396" h="302" extrusionOk="0">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981;p24">
              <a:extLst>
                <a:ext uri="{FF2B5EF4-FFF2-40B4-BE49-F238E27FC236}">
                  <a16:creationId xmlns:a16="http://schemas.microsoft.com/office/drawing/2014/main" id="{67D6F44D-E8DD-D2F5-94C8-78EA99CEF0A8}"/>
                </a:ext>
              </a:extLst>
            </p:cNvPr>
            <p:cNvSpPr/>
            <p:nvPr/>
          </p:nvSpPr>
          <p:spPr>
            <a:xfrm rot="-2922755">
              <a:off x="2751169" y="2465989"/>
              <a:ext cx="17791" cy="13436"/>
            </a:xfrm>
            <a:custGeom>
              <a:avLst/>
              <a:gdLst/>
              <a:ahLst/>
              <a:cxnLst/>
              <a:rect l="l" t="t" r="r" b="b"/>
              <a:pathLst>
                <a:path w="143" h="108"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982;p24">
              <a:extLst>
                <a:ext uri="{FF2B5EF4-FFF2-40B4-BE49-F238E27FC236}">
                  <a16:creationId xmlns:a16="http://schemas.microsoft.com/office/drawing/2014/main" id="{9844263C-2753-0AA8-3D95-673395C746A6}"/>
                </a:ext>
              </a:extLst>
            </p:cNvPr>
            <p:cNvSpPr/>
            <p:nvPr/>
          </p:nvSpPr>
          <p:spPr>
            <a:xfrm rot="-2922755">
              <a:off x="2754890" y="2504984"/>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983;p24">
              <a:extLst>
                <a:ext uri="{FF2B5EF4-FFF2-40B4-BE49-F238E27FC236}">
                  <a16:creationId xmlns:a16="http://schemas.microsoft.com/office/drawing/2014/main" id="{A15DBA8A-802C-D46E-B3FD-DCA67F3B3CE1}"/>
                </a:ext>
              </a:extLst>
            </p:cNvPr>
            <p:cNvSpPr/>
            <p:nvPr/>
          </p:nvSpPr>
          <p:spPr>
            <a:xfrm rot="-2922755">
              <a:off x="2759143" y="2543229"/>
              <a:ext cx="17915" cy="14307"/>
            </a:xfrm>
            <a:custGeom>
              <a:avLst/>
              <a:gdLst/>
              <a:ahLst/>
              <a:cxnLst/>
              <a:rect l="l" t="t" r="r" b="b"/>
              <a:pathLst>
                <a:path w="144" h="115" extrusionOk="0">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984;p24">
              <a:extLst>
                <a:ext uri="{FF2B5EF4-FFF2-40B4-BE49-F238E27FC236}">
                  <a16:creationId xmlns:a16="http://schemas.microsoft.com/office/drawing/2014/main" id="{9983FFDF-43E2-161C-E389-AEABE3C76473}"/>
                </a:ext>
              </a:extLst>
            </p:cNvPr>
            <p:cNvSpPr/>
            <p:nvPr/>
          </p:nvSpPr>
          <p:spPr>
            <a:xfrm rot="-2922755">
              <a:off x="2762683" y="2582318"/>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985;p24">
              <a:extLst>
                <a:ext uri="{FF2B5EF4-FFF2-40B4-BE49-F238E27FC236}">
                  <a16:creationId xmlns:a16="http://schemas.microsoft.com/office/drawing/2014/main" id="{E90BC445-6ABA-EAC8-C049-BCB9F503013A}"/>
                </a:ext>
              </a:extLst>
            </p:cNvPr>
            <p:cNvSpPr/>
            <p:nvPr/>
          </p:nvSpPr>
          <p:spPr>
            <a:xfrm rot="-2922755">
              <a:off x="2767243" y="2621339"/>
              <a:ext cx="17791" cy="13436"/>
            </a:xfrm>
            <a:custGeom>
              <a:avLst/>
              <a:gdLst/>
              <a:ahLst/>
              <a:cxnLst/>
              <a:rect l="l" t="t" r="r" b="b"/>
              <a:pathLst>
                <a:path w="143" h="108" extrusionOk="0">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986;p24">
              <a:extLst>
                <a:ext uri="{FF2B5EF4-FFF2-40B4-BE49-F238E27FC236}">
                  <a16:creationId xmlns:a16="http://schemas.microsoft.com/office/drawing/2014/main" id="{C4C2E26C-B2C4-2EDC-4222-F49105499F9E}"/>
                </a:ext>
              </a:extLst>
            </p:cNvPr>
            <p:cNvSpPr/>
            <p:nvPr/>
          </p:nvSpPr>
          <p:spPr>
            <a:xfrm rot="-2922755">
              <a:off x="2771070" y="2660692"/>
              <a:ext cx="17791" cy="13312"/>
            </a:xfrm>
            <a:custGeom>
              <a:avLst/>
              <a:gdLst/>
              <a:ahLst/>
              <a:cxnLst/>
              <a:rect l="l" t="t" r="r" b="b"/>
              <a:pathLst>
                <a:path w="143" h="107"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987;p24">
              <a:extLst>
                <a:ext uri="{FF2B5EF4-FFF2-40B4-BE49-F238E27FC236}">
                  <a16:creationId xmlns:a16="http://schemas.microsoft.com/office/drawing/2014/main" id="{5528F2EB-B77D-099D-585B-1C791221266F}"/>
                </a:ext>
              </a:extLst>
            </p:cNvPr>
            <p:cNvSpPr/>
            <p:nvPr/>
          </p:nvSpPr>
          <p:spPr>
            <a:xfrm rot="-2922755">
              <a:off x="2774689" y="269973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988;p24">
              <a:extLst>
                <a:ext uri="{FF2B5EF4-FFF2-40B4-BE49-F238E27FC236}">
                  <a16:creationId xmlns:a16="http://schemas.microsoft.com/office/drawing/2014/main" id="{67D58741-B1D9-82A8-7C78-1409675B67A0}"/>
                </a:ext>
              </a:extLst>
            </p:cNvPr>
            <p:cNvSpPr/>
            <p:nvPr/>
          </p:nvSpPr>
          <p:spPr>
            <a:xfrm rot="-2922755">
              <a:off x="2779020" y="2737875"/>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989;p24">
              <a:extLst>
                <a:ext uri="{FF2B5EF4-FFF2-40B4-BE49-F238E27FC236}">
                  <a16:creationId xmlns:a16="http://schemas.microsoft.com/office/drawing/2014/main" id="{9381A014-EAD9-42E8-293D-1B86029E6B97}"/>
                </a:ext>
              </a:extLst>
            </p:cNvPr>
            <p:cNvSpPr/>
            <p:nvPr/>
          </p:nvSpPr>
          <p:spPr>
            <a:xfrm rot="-2922755">
              <a:off x="2782652" y="2776922"/>
              <a:ext cx="18661" cy="14058"/>
            </a:xfrm>
            <a:custGeom>
              <a:avLst/>
              <a:gdLst/>
              <a:ahLst/>
              <a:cxnLst/>
              <a:rect l="l" t="t" r="r" b="b"/>
              <a:pathLst>
                <a:path w="150" h="113" extrusionOk="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990;p24">
              <a:extLst>
                <a:ext uri="{FF2B5EF4-FFF2-40B4-BE49-F238E27FC236}">
                  <a16:creationId xmlns:a16="http://schemas.microsoft.com/office/drawing/2014/main" id="{892F1AC5-4EB1-D77B-429F-2BBB4BCFD277}"/>
                </a:ext>
              </a:extLst>
            </p:cNvPr>
            <p:cNvSpPr/>
            <p:nvPr/>
          </p:nvSpPr>
          <p:spPr>
            <a:xfrm rot="-2922755">
              <a:off x="2787063" y="281601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991;p24">
              <a:extLst>
                <a:ext uri="{FF2B5EF4-FFF2-40B4-BE49-F238E27FC236}">
                  <a16:creationId xmlns:a16="http://schemas.microsoft.com/office/drawing/2014/main" id="{2BA179C9-E597-6E98-D47A-FBC3A8136832}"/>
                </a:ext>
              </a:extLst>
            </p:cNvPr>
            <p:cNvSpPr/>
            <p:nvPr/>
          </p:nvSpPr>
          <p:spPr>
            <a:xfrm rot="-2922755">
              <a:off x="2790984" y="2855446"/>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992;p24">
              <a:extLst>
                <a:ext uri="{FF2B5EF4-FFF2-40B4-BE49-F238E27FC236}">
                  <a16:creationId xmlns:a16="http://schemas.microsoft.com/office/drawing/2014/main" id="{5741AB62-9FEF-AB99-4936-7AE1245ED5A0}"/>
                </a:ext>
              </a:extLst>
            </p:cNvPr>
            <p:cNvSpPr/>
            <p:nvPr/>
          </p:nvSpPr>
          <p:spPr>
            <a:xfrm rot="-2922755">
              <a:off x="2794642" y="289442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993;p24">
              <a:extLst>
                <a:ext uri="{FF2B5EF4-FFF2-40B4-BE49-F238E27FC236}">
                  <a16:creationId xmlns:a16="http://schemas.microsoft.com/office/drawing/2014/main" id="{D13A6F09-DD18-9E24-1C65-30EF9BC02C6C}"/>
                </a:ext>
              </a:extLst>
            </p:cNvPr>
            <p:cNvSpPr/>
            <p:nvPr/>
          </p:nvSpPr>
          <p:spPr>
            <a:xfrm rot="-2922755">
              <a:off x="2886905" y="2383755"/>
              <a:ext cx="39313" cy="37323"/>
            </a:xfrm>
            <a:custGeom>
              <a:avLst/>
              <a:gdLst/>
              <a:ahLst/>
              <a:cxnLst/>
              <a:rect l="l" t="t" r="r" b="b"/>
              <a:pathLst>
                <a:path w="316" h="300" extrusionOk="0">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994;p24">
              <a:extLst>
                <a:ext uri="{FF2B5EF4-FFF2-40B4-BE49-F238E27FC236}">
                  <a16:creationId xmlns:a16="http://schemas.microsoft.com/office/drawing/2014/main" id="{D4D35B8B-9904-CD43-CD00-40595B169552}"/>
                </a:ext>
              </a:extLst>
            </p:cNvPr>
            <p:cNvSpPr/>
            <p:nvPr/>
          </p:nvSpPr>
          <p:spPr>
            <a:xfrm rot="-2922755">
              <a:off x="2948941" y="2973982"/>
              <a:ext cx="37323" cy="37323"/>
            </a:xfrm>
            <a:custGeom>
              <a:avLst/>
              <a:gdLst/>
              <a:ahLst/>
              <a:cxnLst/>
              <a:rect l="l" t="t" r="r" b="b"/>
              <a:pathLst>
                <a:path w="300" h="300" extrusionOk="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995;p24">
              <a:extLst>
                <a:ext uri="{FF2B5EF4-FFF2-40B4-BE49-F238E27FC236}">
                  <a16:creationId xmlns:a16="http://schemas.microsoft.com/office/drawing/2014/main" id="{C1419997-FD91-3F7D-78BB-ED0949FBB45B}"/>
                </a:ext>
              </a:extLst>
            </p:cNvPr>
            <p:cNvSpPr/>
            <p:nvPr/>
          </p:nvSpPr>
          <p:spPr>
            <a:xfrm rot="-2922755">
              <a:off x="2905805" y="2453664"/>
              <a:ext cx="14183" cy="13934"/>
            </a:xfrm>
            <a:custGeom>
              <a:avLst/>
              <a:gdLst/>
              <a:ahLst/>
              <a:cxnLst/>
              <a:rect l="l" t="t" r="r" b="b"/>
              <a:pathLst>
                <a:path w="114" h="112" extrusionOk="0">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996;p24">
              <a:extLst>
                <a:ext uri="{FF2B5EF4-FFF2-40B4-BE49-F238E27FC236}">
                  <a16:creationId xmlns:a16="http://schemas.microsoft.com/office/drawing/2014/main" id="{82401648-2777-45AD-FFE9-5392C33647C1}"/>
                </a:ext>
              </a:extLst>
            </p:cNvPr>
            <p:cNvSpPr/>
            <p:nvPr/>
          </p:nvSpPr>
          <p:spPr>
            <a:xfrm rot="-2922755">
              <a:off x="2909892" y="2496774"/>
              <a:ext cx="14680" cy="13810"/>
            </a:xfrm>
            <a:custGeom>
              <a:avLst/>
              <a:gdLst/>
              <a:ahLst/>
              <a:cxnLst/>
              <a:rect l="l" t="t" r="r" b="b"/>
              <a:pathLst>
                <a:path w="118" h="111" extrusionOk="0">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997;p24">
              <a:extLst>
                <a:ext uri="{FF2B5EF4-FFF2-40B4-BE49-F238E27FC236}">
                  <a16:creationId xmlns:a16="http://schemas.microsoft.com/office/drawing/2014/main" id="{E88FA490-5BF5-117E-6A8F-B0DEDD506EA4}"/>
                </a:ext>
              </a:extLst>
            </p:cNvPr>
            <p:cNvSpPr/>
            <p:nvPr/>
          </p:nvSpPr>
          <p:spPr>
            <a:xfrm rot="-2922755">
              <a:off x="2914744" y="2539527"/>
              <a:ext cx="14058" cy="13934"/>
            </a:xfrm>
            <a:custGeom>
              <a:avLst/>
              <a:gdLst/>
              <a:ahLst/>
              <a:cxnLst/>
              <a:rect l="l" t="t" r="r" b="b"/>
              <a:pathLst>
                <a:path w="113" h="112" extrusionOk="0">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998;p24">
              <a:extLst>
                <a:ext uri="{FF2B5EF4-FFF2-40B4-BE49-F238E27FC236}">
                  <a16:creationId xmlns:a16="http://schemas.microsoft.com/office/drawing/2014/main" id="{B6A3F266-904B-B07E-9291-99C1CE656E35}"/>
                </a:ext>
              </a:extLst>
            </p:cNvPr>
            <p:cNvSpPr/>
            <p:nvPr/>
          </p:nvSpPr>
          <p:spPr>
            <a:xfrm rot="-2922755">
              <a:off x="2919114" y="2583164"/>
              <a:ext cx="14058" cy="13810"/>
            </a:xfrm>
            <a:custGeom>
              <a:avLst/>
              <a:gdLst/>
              <a:ahLst/>
              <a:cxnLst/>
              <a:rect l="l" t="t" r="r" b="b"/>
              <a:pathLst>
                <a:path w="113" h="111" extrusionOk="0">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999;p24">
              <a:extLst>
                <a:ext uri="{FF2B5EF4-FFF2-40B4-BE49-F238E27FC236}">
                  <a16:creationId xmlns:a16="http://schemas.microsoft.com/office/drawing/2014/main" id="{7D9B5D7E-2788-695A-A654-9D696456ED41}"/>
                </a:ext>
              </a:extLst>
            </p:cNvPr>
            <p:cNvSpPr/>
            <p:nvPr/>
          </p:nvSpPr>
          <p:spPr>
            <a:xfrm rot="-2922755">
              <a:off x="2923278" y="2626196"/>
              <a:ext cx="14929" cy="13810"/>
            </a:xfrm>
            <a:custGeom>
              <a:avLst/>
              <a:gdLst/>
              <a:ahLst/>
              <a:cxnLst/>
              <a:rect l="l" t="t" r="r" b="b"/>
              <a:pathLst>
                <a:path w="120" h="111" extrusionOk="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1000;p24">
              <a:extLst>
                <a:ext uri="{FF2B5EF4-FFF2-40B4-BE49-F238E27FC236}">
                  <a16:creationId xmlns:a16="http://schemas.microsoft.com/office/drawing/2014/main" id="{49D50E8A-1B19-BDA2-B82E-7CD62A41F1CB}"/>
                </a:ext>
              </a:extLst>
            </p:cNvPr>
            <p:cNvSpPr/>
            <p:nvPr/>
          </p:nvSpPr>
          <p:spPr>
            <a:xfrm rot="-2922755">
              <a:off x="2928172" y="2669166"/>
              <a:ext cx="14058" cy="13685"/>
            </a:xfrm>
            <a:custGeom>
              <a:avLst/>
              <a:gdLst/>
              <a:ahLst/>
              <a:cxnLst/>
              <a:rect l="l" t="t" r="r" b="b"/>
              <a:pathLst>
                <a:path w="113" h="110" extrusionOk="0">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1001;p24">
              <a:extLst>
                <a:ext uri="{FF2B5EF4-FFF2-40B4-BE49-F238E27FC236}">
                  <a16:creationId xmlns:a16="http://schemas.microsoft.com/office/drawing/2014/main" id="{BE234DF6-B716-08DD-3C03-5579506F7E26}"/>
                </a:ext>
              </a:extLst>
            </p:cNvPr>
            <p:cNvSpPr/>
            <p:nvPr/>
          </p:nvSpPr>
          <p:spPr>
            <a:xfrm rot="-2922755">
              <a:off x="2932156" y="2712199"/>
              <a:ext cx="14680" cy="13810"/>
            </a:xfrm>
            <a:custGeom>
              <a:avLst/>
              <a:gdLst/>
              <a:ahLst/>
              <a:cxnLst/>
              <a:rect l="l" t="t" r="r" b="b"/>
              <a:pathLst>
                <a:path w="118" h="111" extrusionOk="0">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1002;p24">
              <a:extLst>
                <a:ext uri="{FF2B5EF4-FFF2-40B4-BE49-F238E27FC236}">
                  <a16:creationId xmlns:a16="http://schemas.microsoft.com/office/drawing/2014/main" id="{B81695C1-B389-5858-B19D-ACE8654E2CF4}"/>
                </a:ext>
              </a:extLst>
            </p:cNvPr>
            <p:cNvSpPr/>
            <p:nvPr/>
          </p:nvSpPr>
          <p:spPr>
            <a:xfrm rot="-2922755">
              <a:off x="2936276" y="2755657"/>
              <a:ext cx="15054" cy="13436"/>
            </a:xfrm>
            <a:custGeom>
              <a:avLst/>
              <a:gdLst/>
              <a:ahLst/>
              <a:cxnLst/>
              <a:rect l="l" t="t" r="r" b="b"/>
              <a:pathLst>
                <a:path w="121" h="108" extrusionOk="0">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1003;p24">
              <a:extLst>
                <a:ext uri="{FF2B5EF4-FFF2-40B4-BE49-F238E27FC236}">
                  <a16:creationId xmlns:a16="http://schemas.microsoft.com/office/drawing/2014/main" id="{38AFCDF4-108A-7FBA-33AD-CDD5F3E31079}"/>
                </a:ext>
              </a:extLst>
            </p:cNvPr>
            <p:cNvSpPr/>
            <p:nvPr/>
          </p:nvSpPr>
          <p:spPr>
            <a:xfrm rot="-2922755">
              <a:off x="2941170" y="2798503"/>
              <a:ext cx="14183" cy="13561"/>
            </a:xfrm>
            <a:custGeom>
              <a:avLst/>
              <a:gdLst/>
              <a:ahLst/>
              <a:cxnLst/>
              <a:rect l="l" t="t" r="r" b="b"/>
              <a:pathLst>
                <a:path w="114" h="109" extrusionOk="0">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1004;p24">
              <a:extLst>
                <a:ext uri="{FF2B5EF4-FFF2-40B4-BE49-F238E27FC236}">
                  <a16:creationId xmlns:a16="http://schemas.microsoft.com/office/drawing/2014/main" id="{EAAE6405-601C-B84E-6C5A-A4AD828FB120}"/>
                </a:ext>
              </a:extLst>
            </p:cNvPr>
            <p:cNvSpPr/>
            <p:nvPr/>
          </p:nvSpPr>
          <p:spPr>
            <a:xfrm rot="-2922755">
              <a:off x="2945194" y="2841473"/>
              <a:ext cx="15054" cy="13436"/>
            </a:xfrm>
            <a:custGeom>
              <a:avLst/>
              <a:gdLst/>
              <a:ahLst/>
              <a:cxnLst/>
              <a:rect l="l" t="t" r="r" b="b"/>
              <a:pathLst>
                <a:path w="121" h="108" extrusionOk="0">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1005;p24">
              <a:extLst>
                <a:ext uri="{FF2B5EF4-FFF2-40B4-BE49-F238E27FC236}">
                  <a16:creationId xmlns:a16="http://schemas.microsoft.com/office/drawing/2014/main" id="{57F686B9-A225-1CF9-86EC-5D533EBBA820}"/>
                </a:ext>
              </a:extLst>
            </p:cNvPr>
            <p:cNvSpPr/>
            <p:nvPr/>
          </p:nvSpPr>
          <p:spPr>
            <a:xfrm rot="-2922755">
              <a:off x="2950109" y="2884366"/>
              <a:ext cx="14058" cy="13561"/>
            </a:xfrm>
            <a:custGeom>
              <a:avLst/>
              <a:gdLst/>
              <a:ahLst/>
              <a:cxnLst/>
              <a:rect l="l" t="t" r="r" b="b"/>
              <a:pathLst>
                <a:path w="113" h="109" extrusionOk="0">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1006;p24">
              <a:extLst>
                <a:ext uri="{FF2B5EF4-FFF2-40B4-BE49-F238E27FC236}">
                  <a16:creationId xmlns:a16="http://schemas.microsoft.com/office/drawing/2014/main" id="{46FD0F62-92E0-1595-DB18-A9ACE53193C1}"/>
                </a:ext>
              </a:extLst>
            </p:cNvPr>
            <p:cNvSpPr/>
            <p:nvPr/>
          </p:nvSpPr>
          <p:spPr>
            <a:xfrm rot="-2922755">
              <a:off x="2954072" y="2927477"/>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1007;p24">
              <a:extLst>
                <a:ext uri="{FF2B5EF4-FFF2-40B4-BE49-F238E27FC236}">
                  <a16:creationId xmlns:a16="http://schemas.microsoft.com/office/drawing/2014/main" id="{7196984C-97CC-DBF3-29E0-A1F92296633D}"/>
                </a:ext>
              </a:extLst>
            </p:cNvPr>
            <p:cNvSpPr/>
            <p:nvPr/>
          </p:nvSpPr>
          <p:spPr>
            <a:xfrm rot="-2922755">
              <a:off x="3097838" y="2979064"/>
              <a:ext cx="49391" cy="37821"/>
            </a:xfrm>
            <a:custGeom>
              <a:avLst/>
              <a:gdLst/>
              <a:ahLst/>
              <a:cxnLst/>
              <a:rect l="l" t="t" r="r" b="b"/>
              <a:pathLst>
                <a:path w="397" h="304" extrusionOk="0">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1008;p24">
              <a:extLst>
                <a:ext uri="{FF2B5EF4-FFF2-40B4-BE49-F238E27FC236}">
                  <a16:creationId xmlns:a16="http://schemas.microsoft.com/office/drawing/2014/main" id="{6D9C66D5-CA88-5AA3-DD4A-BA0B00F1B0BB}"/>
                </a:ext>
              </a:extLst>
            </p:cNvPr>
            <p:cNvSpPr/>
            <p:nvPr/>
          </p:nvSpPr>
          <p:spPr>
            <a:xfrm rot="-2922755">
              <a:off x="3036602" y="2388351"/>
              <a:ext cx="50137" cy="37448"/>
            </a:xfrm>
            <a:custGeom>
              <a:avLst/>
              <a:gdLst/>
              <a:ahLst/>
              <a:cxnLst/>
              <a:rect l="l" t="t" r="r" b="b"/>
              <a:pathLst>
                <a:path w="403" h="301" extrusionOk="0">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1009;p24">
              <a:extLst>
                <a:ext uri="{FF2B5EF4-FFF2-40B4-BE49-F238E27FC236}">
                  <a16:creationId xmlns:a16="http://schemas.microsoft.com/office/drawing/2014/main" id="{E32BFC94-A5C0-3E4D-D5F1-3C3EE1D379C0}"/>
                </a:ext>
              </a:extLst>
            </p:cNvPr>
            <p:cNvSpPr/>
            <p:nvPr/>
          </p:nvSpPr>
          <p:spPr>
            <a:xfrm rot="-2922755">
              <a:off x="3107363" y="2932292"/>
              <a:ext cx="17666" cy="13436"/>
            </a:xfrm>
            <a:custGeom>
              <a:avLst/>
              <a:gdLst/>
              <a:ahLst/>
              <a:cxnLst/>
              <a:rect l="l" t="t" r="r" b="b"/>
              <a:pathLst>
                <a:path w="142" h="108" extrusionOk="0">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1010;p24">
              <a:extLst>
                <a:ext uri="{FF2B5EF4-FFF2-40B4-BE49-F238E27FC236}">
                  <a16:creationId xmlns:a16="http://schemas.microsoft.com/office/drawing/2014/main" id="{015603E3-206C-CC84-3FA2-8E07B2617BB0}"/>
                </a:ext>
              </a:extLst>
            </p:cNvPr>
            <p:cNvSpPr/>
            <p:nvPr/>
          </p:nvSpPr>
          <p:spPr>
            <a:xfrm rot="-2922755">
              <a:off x="3102597" y="2889332"/>
              <a:ext cx="18537" cy="13436"/>
            </a:xfrm>
            <a:custGeom>
              <a:avLst/>
              <a:gdLst/>
              <a:ahLst/>
              <a:cxnLst/>
              <a:rect l="l" t="t" r="r" b="b"/>
              <a:pathLst>
                <a:path w="149" h="108" extrusionOk="0">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1011;p24">
              <a:extLst>
                <a:ext uri="{FF2B5EF4-FFF2-40B4-BE49-F238E27FC236}">
                  <a16:creationId xmlns:a16="http://schemas.microsoft.com/office/drawing/2014/main" id="{1A650243-138B-09A8-5588-D2101C12A03A}"/>
                </a:ext>
              </a:extLst>
            </p:cNvPr>
            <p:cNvSpPr/>
            <p:nvPr/>
          </p:nvSpPr>
          <p:spPr>
            <a:xfrm rot="-2922755">
              <a:off x="3098527" y="2846382"/>
              <a:ext cx="17666" cy="13436"/>
            </a:xfrm>
            <a:custGeom>
              <a:avLst/>
              <a:gdLst/>
              <a:ahLst/>
              <a:cxnLst/>
              <a:rect l="l" t="t" r="r" b="b"/>
              <a:pathLst>
                <a:path w="142" h="108" extrusionOk="0">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1012;p24">
              <a:extLst>
                <a:ext uri="{FF2B5EF4-FFF2-40B4-BE49-F238E27FC236}">
                  <a16:creationId xmlns:a16="http://schemas.microsoft.com/office/drawing/2014/main" id="{33C6470C-EF8D-A674-E340-78673CC88CA6}"/>
                </a:ext>
              </a:extLst>
            </p:cNvPr>
            <p:cNvSpPr/>
            <p:nvPr/>
          </p:nvSpPr>
          <p:spPr>
            <a:xfrm rot="-2922755">
              <a:off x="3094252" y="2803256"/>
              <a:ext cx="17791" cy="13312"/>
            </a:xfrm>
            <a:custGeom>
              <a:avLst/>
              <a:gdLst/>
              <a:ahLst/>
              <a:cxnLst/>
              <a:rect l="l" t="t" r="r" b="b"/>
              <a:pathLst>
                <a:path w="143" h="107" extrusionOk="0">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1013;p24">
              <a:extLst>
                <a:ext uri="{FF2B5EF4-FFF2-40B4-BE49-F238E27FC236}">
                  <a16:creationId xmlns:a16="http://schemas.microsoft.com/office/drawing/2014/main" id="{48DE07F7-744A-19D9-91E9-C0DEFBA158B4}"/>
                </a:ext>
              </a:extLst>
            </p:cNvPr>
            <p:cNvSpPr/>
            <p:nvPr/>
          </p:nvSpPr>
          <p:spPr>
            <a:xfrm rot="-2922755">
              <a:off x="3089337" y="2760238"/>
              <a:ext cx="18786" cy="13436"/>
            </a:xfrm>
            <a:custGeom>
              <a:avLst/>
              <a:gdLst/>
              <a:ahLst/>
              <a:cxnLst/>
              <a:rect l="l" t="t" r="r" b="b"/>
              <a:pathLst>
                <a:path w="151" h="108" extrusionOk="0">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1014;p24">
              <a:extLst>
                <a:ext uri="{FF2B5EF4-FFF2-40B4-BE49-F238E27FC236}">
                  <a16:creationId xmlns:a16="http://schemas.microsoft.com/office/drawing/2014/main" id="{8D596908-44AE-2181-B009-7C049A2C0BC3}"/>
                </a:ext>
              </a:extLst>
            </p:cNvPr>
            <p:cNvSpPr/>
            <p:nvPr/>
          </p:nvSpPr>
          <p:spPr>
            <a:xfrm rot="-2922755">
              <a:off x="3085313" y="2717392"/>
              <a:ext cx="17915" cy="13312"/>
            </a:xfrm>
            <a:custGeom>
              <a:avLst/>
              <a:gdLst/>
              <a:ahLst/>
              <a:cxnLst/>
              <a:rect l="l" t="t" r="r" b="b"/>
              <a:pathLst>
                <a:path w="144" h="107" extrusionOk="0">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1015;p24">
              <a:extLst>
                <a:ext uri="{FF2B5EF4-FFF2-40B4-BE49-F238E27FC236}">
                  <a16:creationId xmlns:a16="http://schemas.microsoft.com/office/drawing/2014/main" id="{28DB2F6B-413B-47D2-0271-83B01C1329E2}"/>
                </a:ext>
              </a:extLst>
            </p:cNvPr>
            <p:cNvSpPr/>
            <p:nvPr/>
          </p:nvSpPr>
          <p:spPr>
            <a:xfrm rot="-2922755">
              <a:off x="3080475" y="2674272"/>
              <a:ext cx="18661" cy="13561"/>
            </a:xfrm>
            <a:custGeom>
              <a:avLst/>
              <a:gdLst/>
              <a:ahLst/>
              <a:cxnLst/>
              <a:rect l="l" t="t" r="r" b="b"/>
              <a:pathLst>
                <a:path w="150" h="109" extrusionOk="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1016;p24">
              <a:extLst>
                <a:ext uri="{FF2B5EF4-FFF2-40B4-BE49-F238E27FC236}">
                  <a16:creationId xmlns:a16="http://schemas.microsoft.com/office/drawing/2014/main" id="{1F873B91-A06B-2A97-9237-9A9D42743E08}"/>
                </a:ext>
              </a:extLst>
            </p:cNvPr>
            <p:cNvSpPr/>
            <p:nvPr/>
          </p:nvSpPr>
          <p:spPr>
            <a:xfrm rot="-2922755">
              <a:off x="3076452" y="2631426"/>
              <a:ext cx="17791" cy="13436"/>
            </a:xfrm>
            <a:custGeom>
              <a:avLst/>
              <a:gdLst/>
              <a:ahLst/>
              <a:cxnLst/>
              <a:rect l="l" t="t" r="r" b="b"/>
              <a:pathLst>
                <a:path w="143" h="108" extrusionOk="0">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1017;p24">
              <a:extLst>
                <a:ext uri="{FF2B5EF4-FFF2-40B4-BE49-F238E27FC236}">
                  <a16:creationId xmlns:a16="http://schemas.microsoft.com/office/drawing/2014/main" id="{14EE930E-60D8-65EE-4661-7D9C46EE92DC}"/>
                </a:ext>
              </a:extLst>
            </p:cNvPr>
            <p:cNvSpPr/>
            <p:nvPr/>
          </p:nvSpPr>
          <p:spPr>
            <a:xfrm rot="-2922755">
              <a:off x="3072362" y="2588035"/>
              <a:ext cx="17791" cy="13561"/>
            </a:xfrm>
            <a:custGeom>
              <a:avLst/>
              <a:gdLst/>
              <a:ahLst/>
              <a:cxnLst/>
              <a:rect l="l" t="t" r="r" b="b"/>
              <a:pathLst>
                <a:path w="143" h="109" extrusionOk="0">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1018;p24">
              <a:extLst>
                <a:ext uri="{FF2B5EF4-FFF2-40B4-BE49-F238E27FC236}">
                  <a16:creationId xmlns:a16="http://schemas.microsoft.com/office/drawing/2014/main" id="{484FB17F-94D4-C753-E417-C00BB0F7E7D3}"/>
                </a:ext>
              </a:extLst>
            </p:cNvPr>
            <p:cNvSpPr/>
            <p:nvPr/>
          </p:nvSpPr>
          <p:spPr>
            <a:xfrm rot="-2922755">
              <a:off x="3067468" y="2545189"/>
              <a:ext cx="18661" cy="13436"/>
            </a:xfrm>
            <a:custGeom>
              <a:avLst/>
              <a:gdLst/>
              <a:ahLst/>
              <a:cxnLst/>
              <a:rect l="l" t="t" r="r" b="b"/>
              <a:pathLst>
                <a:path w="150" h="108" extrusionOk="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1019;p24">
              <a:extLst>
                <a:ext uri="{FF2B5EF4-FFF2-40B4-BE49-F238E27FC236}">
                  <a16:creationId xmlns:a16="http://schemas.microsoft.com/office/drawing/2014/main" id="{0D718964-ACFB-0C20-DF6B-D7D1274E82E4}"/>
                </a:ext>
              </a:extLst>
            </p:cNvPr>
            <p:cNvSpPr/>
            <p:nvPr/>
          </p:nvSpPr>
          <p:spPr>
            <a:xfrm rot="-2922755">
              <a:off x="3063304" y="2501908"/>
              <a:ext cx="17791" cy="13934"/>
            </a:xfrm>
            <a:custGeom>
              <a:avLst/>
              <a:gdLst/>
              <a:ahLst/>
              <a:cxnLst/>
              <a:rect l="l" t="t" r="r" b="b"/>
              <a:pathLst>
                <a:path w="143" h="112" extrusionOk="0">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1020;p24">
              <a:extLst>
                <a:ext uri="{FF2B5EF4-FFF2-40B4-BE49-F238E27FC236}">
                  <a16:creationId xmlns:a16="http://schemas.microsoft.com/office/drawing/2014/main" id="{C1416562-E243-A482-7DC6-564FC8634728}"/>
                </a:ext>
              </a:extLst>
            </p:cNvPr>
            <p:cNvSpPr/>
            <p:nvPr/>
          </p:nvSpPr>
          <p:spPr>
            <a:xfrm rot="-2922755">
              <a:off x="3059168" y="2458538"/>
              <a:ext cx="17791" cy="13934"/>
            </a:xfrm>
            <a:custGeom>
              <a:avLst/>
              <a:gdLst/>
              <a:ahLst/>
              <a:cxnLst/>
              <a:rect l="l" t="t" r="r" b="b"/>
              <a:pathLst>
                <a:path w="143" h="112" extrusionOk="0">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1021;p24">
              <a:extLst>
                <a:ext uri="{FF2B5EF4-FFF2-40B4-BE49-F238E27FC236}">
                  <a16:creationId xmlns:a16="http://schemas.microsoft.com/office/drawing/2014/main" id="{919BEFA6-35E1-E1E2-736B-2429CDCA4693}"/>
                </a:ext>
              </a:extLst>
            </p:cNvPr>
            <p:cNvSpPr/>
            <p:nvPr/>
          </p:nvSpPr>
          <p:spPr>
            <a:xfrm rot="-2922755">
              <a:off x="3245289" y="2961400"/>
              <a:ext cx="49266" cy="37448"/>
            </a:xfrm>
            <a:custGeom>
              <a:avLst/>
              <a:gdLst/>
              <a:ahLst/>
              <a:cxnLst/>
              <a:rect l="l" t="t" r="r" b="b"/>
              <a:pathLst>
                <a:path w="396" h="301" extrusionOk="0">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1022;p24">
              <a:extLst>
                <a:ext uri="{FF2B5EF4-FFF2-40B4-BE49-F238E27FC236}">
                  <a16:creationId xmlns:a16="http://schemas.microsoft.com/office/drawing/2014/main" id="{297C7184-B4EB-042D-B37A-C82B923480F0}"/>
                </a:ext>
              </a:extLst>
            </p:cNvPr>
            <p:cNvSpPr/>
            <p:nvPr/>
          </p:nvSpPr>
          <p:spPr>
            <a:xfrm rot="-2922755">
              <a:off x="3196492" y="242671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1023;p24">
              <a:extLst>
                <a:ext uri="{FF2B5EF4-FFF2-40B4-BE49-F238E27FC236}">
                  <a16:creationId xmlns:a16="http://schemas.microsoft.com/office/drawing/2014/main" id="{9189B114-F151-6E5E-6F47-8DA82458DA19}"/>
                </a:ext>
              </a:extLst>
            </p:cNvPr>
            <p:cNvSpPr/>
            <p:nvPr/>
          </p:nvSpPr>
          <p:spPr>
            <a:xfrm rot="-2922755">
              <a:off x="3255815" y="2920231"/>
              <a:ext cx="17791" cy="13436"/>
            </a:xfrm>
            <a:custGeom>
              <a:avLst/>
              <a:gdLst/>
              <a:ahLst/>
              <a:cxnLst/>
              <a:rect l="l" t="t" r="r" b="b"/>
              <a:pathLst>
                <a:path w="143" h="108" extrusionOk="0">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1024;p24">
              <a:extLst>
                <a:ext uri="{FF2B5EF4-FFF2-40B4-BE49-F238E27FC236}">
                  <a16:creationId xmlns:a16="http://schemas.microsoft.com/office/drawing/2014/main" id="{964116F4-6D9E-AA7D-DA0D-61A84B36447A}"/>
                </a:ext>
              </a:extLst>
            </p:cNvPr>
            <p:cNvSpPr/>
            <p:nvPr/>
          </p:nvSpPr>
          <p:spPr>
            <a:xfrm rot="-2922755">
              <a:off x="3251161" y="2881252"/>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1025;p24">
              <a:extLst>
                <a:ext uri="{FF2B5EF4-FFF2-40B4-BE49-F238E27FC236}">
                  <a16:creationId xmlns:a16="http://schemas.microsoft.com/office/drawing/2014/main" id="{82B8C60F-40C9-6037-2CAB-D44A982CB73D}"/>
                </a:ext>
              </a:extLst>
            </p:cNvPr>
            <p:cNvSpPr/>
            <p:nvPr/>
          </p:nvSpPr>
          <p:spPr>
            <a:xfrm rot="-2922755">
              <a:off x="3247435" y="284224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1026;p24">
              <a:extLst>
                <a:ext uri="{FF2B5EF4-FFF2-40B4-BE49-F238E27FC236}">
                  <a16:creationId xmlns:a16="http://schemas.microsoft.com/office/drawing/2014/main" id="{8B06706D-6665-7013-A356-4FED4EC92903}"/>
                </a:ext>
              </a:extLst>
            </p:cNvPr>
            <p:cNvSpPr/>
            <p:nvPr/>
          </p:nvSpPr>
          <p:spPr>
            <a:xfrm rot="-2922755">
              <a:off x="3243841" y="28027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1027;p24">
              <a:extLst>
                <a:ext uri="{FF2B5EF4-FFF2-40B4-BE49-F238E27FC236}">
                  <a16:creationId xmlns:a16="http://schemas.microsoft.com/office/drawing/2014/main" id="{A02E6A05-879E-F396-B41C-2AE7ACF3E43F}"/>
                </a:ext>
              </a:extLst>
            </p:cNvPr>
            <p:cNvSpPr/>
            <p:nvPr/>
          </p:nvSpPr>
          <p:spPr>
            <a:xfrm rot="-2922755">
              <a:off x="3239613" y="2764601"/>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1028;p24">
              <a:extLst>
                <a:ext uri="{FF2B5EF4-FFF2-40B4-BE49-F238E27FC236}">
                  <a16:creationId xmlns:a16="http://schemas.microsoft.com/office/drawing/2014/main" id="{7D8298AF-C786-7CE0-CD70-CDE67F22DF73}"/>
                </a:ext>
              </a:extLst>
            </p:cNvPr>
            <p:cNvSpPr/>
            <p:nvPr/>
          </p:nvSpPr>
          <p:spPr>
            <a:xfrm rot="-2922755">
              <a:off x="3235866" y="2725550"/>
              <a:ext cx="17791" cy="13436"/>
            </a:xfrm>
            <a:custGeom>
              <a:avLst/>
              <a:gdLst/>
              <a:ahLst/>
              <a:cxnLst/>
              <a:rect l="l" t="t" r="r" b="b"/>
              <a:pathLst>
                <a:path w="143" h="108" extrusionOk="0">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1029;p24">
              <a:extLst>
                <a:ext uri="{FF2B5EF4-FFF2-40B4-BE49-F238E27FC236}">
                  <a16:creationId xmlns:a16="http://schemas.microsoft.com/office/drawing/2014/main" id="{9BE8445A-3A2E-D7F7-831B-3C5168C5D32C}"/>
                </a:ext>
              </a:extLst>
            </p:cNvPr>
            <p:cNvSpPr/>
            <p:nvPr/>
          </p:nvSpPr>
          <p:spPr>
            <a:xfrm rot="-2922755">
              <a:off x="3231269" y="2686545"/>
              <a:ext cx="18661" cy="13436"/>
            </a:xfrm>
            <a:custGeom>
              <a:avLst/>
              <a:gdLst/>
              <a:ahLst/>
              <a:cxnLst/>
              <a:rect l="l" t="t" r="r" b="b"/>
              <a:pathLst>
                <a:path w="150" h="108" extrusionOk="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1030;p24">
              <a:extLst>
                <a:ext uri="{FF2B5EF4-FFF2-40B4-BE49-F238E27FC236}">
                  <a16:creationId xmlns:a16="http://schemas.microsoft.com/office/drawing/2014/main" id="{00EF277C-1F57-E0A9-94FD-8C9C2D0BBBE7}"/>
                </a:ext>
              </a:extLst>
            </p:cNvPr>
            <p:cNvSpPr/>
            <p:nvPr/>
          </p:nvSpPr>
          <p:spPr>
            <a:xfrm rot="-2922755">
              <a:off x="3227590" y="2647519"/>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1031;p24">
              <a:extLst>
                <a:ext uri="{FF2B5EF4-FFF2-40B4-BE49-F238E27FC236}">
                  <a16:creationId xmlns:a16="http://schemas.microsoft.com/office/drawing/2014/main" id="{DB48F83D-8EFC-DC53-4C08-860D333DA40C}"/>
                </a:ext>
              </a:extLst>
            </p:cNvPr>
            <p:cNvSpPr/>
            <p:nvPr/>
          </p:nvSpPr>
          <p:spPr>
            <a:xfrm rot="-2922755">
              <a:off x="3223855" y="2608124"/>
              <a:ext cx="17791" cy="13934"/>
            </a:xfrm>
            <a:custGeom>
              <a:avLst/>
              <a:gdLst/>
              <a:ahLst/>
              <a:cxnLst/>
              <a:rect l="l" t="t" r="r" b="b"/>
              <a:pathLst>
                <a:path w="143" h="112" extrusionOk="0">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1032;p24">
              <a:extLst>
                <a:ext uri="{FF2B5EF4-FFF2-40B4-BE49-F238E27FC236}">
                  <a16:creationId xmlns:a16="http://schemas.microsoft.com/office/drawing/2014/main" id="{233026FD-0594-6596-96EF-97EDC7C28CD5}"/>
                </a:ext>
              </a:extLst>
            </p:cNvPr>
            <p:cNvSpPr/>
            <p:nvPr/>
          </p:nvSpPr>
          <p:spPr>
            <a:xfrm rot="-2922755">
              <a:off x="3219295" y="2569103"/>
              <a:ext cx="18786" cy="14307"/>
            </a:xfrm>
            <a:custGeom>
              <a:avLst/>
              <a:gdLst/>
              <a:ahLst/>
              <a:cxnLst/>
              <a:rect l="l" t="t" r="r" b="b"/>
              <a:pathLst>
                <a:path w="151" h="115" extrusionOk="0">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1033;p24">
              <a:extLst>
                <a:ext uri="{FF2B5EF4-FFF2-40B4-BE49-F238E27FC236}">
                  <a16:creationId xmlns:a16="http://schemas.microsoft.com/office/drawing/2014/main" id="{27504BD0-0F65-BBB5-556A-2CF4A82148B3}"/>
                </a:ext>
              </a:extLst>
            </p:cNvPr>
            <p:cNvSpPr/>
            <p:nvPr/>
          </p:nvSpPr>
          <p:spPr>
            <a:xfrm rot="-2922755">
              <a:off x="3215939" y="253091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1034;p24">
              <a:extLst>
                <a:ext uri="{FF2B5EF4-FFF2-40B4-BE49-F238E27FC236}">
                  <a16:creationId xmlns:a16="http://schemas.microsoft.com/office/drawing/2014/main" id="{D4C8D55F-DE8C-07B2-99DC-6704F0BE6745}"/>
                </a:ext>
              </a:extLst>
            </p:cNvPr>
            <p:cNvSpPr/>
            <p:nvPr/>
          </p:nvSpPr>
          <p:spPr>
            <a:xfrm rot="-2922755">
              <a:off x="3211299" y="2491817"/>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1035;p24">
              <a:extLst>
                <a:ext uri="{FF2B5EF4-FFF2-40B4-BE49-F238E27FC236}">
                  <a16:creationId xmlns:a16="http://schemas.microsoft.com/office/drawing/2014/main" id="{063DE1A6-0DB3-3961-273B-AD273D2807A2}"/>
                </a:ext>
              </a:extLst>
            </p:cNvPr>
            <p:cNvSpPr/>
            <p:nvPr/>
          </p:nvSpPr>
          <p:spPr>
            <a:xfrm rot="-2922755">
              <a:off x="3376306" y="2941332"/>
              <a:ext cx="50137" cy="37075"/>
            </a:xfrm>
            <a:custGeom>
              <a:avLst/>
              <a:gdLst/>
              <a:ahLst/>
              <a:cxnLst/>
              <a:rect l="l" t="t" r="r" b="b"/>
              <a:pathLst>
                <a:path w="403" h="298" extrusionOk="0">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1036;p24">
              <a:extLst>
                <a:ext uri="{FF2B5EF4-FFF2-40B4-BE49-F238E27FC236}">
                  <a16:creationId xmlns:a16="http://schemas.microsoft.com/office/drawing/2014/main" id="{79049ED2-1604-534D-5930-98A501CA4E20}"/>
                </a:ext>
              </a:extLst>
            </p:cNvPr>
            <p:cNvSpPr/>
            <p:nvPr/>
          </p:nvSpPr>
          <p:spPr>
            <a:xfrm rot="-2922755">
              <a:off x="3333444" y="2462703"/>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1037;p24">
              <a:extLst>
                <a:ext uri="{FF2B5EF4-FFF2-40B4-BE49-F238E27FC236}">
                  <a16:creationId xmlns:a16="http://schemas.microsoft.com/office/drawing/2014/main" id="{7204E344-9D35-B650-F4C4-BCD3E7A14A00}"/>
                </a:ext>
              </a:extLst>
            </p:cNvPr>
            <p:cNvSpPr/>
            <p:nvPr/>
          </p:nvSpPr>
          <p:spPr>
            <a:xfrm rot="-2922755">
              <a:off x="3387407" y="2905449"/>
              <a:ext cx="18661" cy="13436"/>
            </a:xfrm>
            <a:custGeom>
              <a:avLst/>
              <a:gdLst/>
              <a:ahLst/>
              <a:cxnLst/>
              <a:rect l="l" t="t" r="r" b="b"/>
              <a:pathLst>
                <a:path w="150" h="108" extrusionOk="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1038;p24">
              <a:extLst>
                <a:ext uri="{FF2B5EF4-FFF2-40B4-BE49-F238E27FC236}">
                  <a16:creationId xmlns:a16="http://schemas.microsoft.com/office/drawing/2014/main" id="{106B3393-2C26-8BF7-BD39-9F4044747D85}"/>
                </a:ext>
              </a:extLst>
            </p:cNvPr>
            <p:cNvSpPr/>
            <p:nvPr/>
          </p:nvSpPr>
          <p:spPr>
            <a:xfrm rot="-2922755">
              <a:off x="3384525" y="287102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1039;p24">
              <a:extLst>
                <a:ext uri="{FF2B5EF4-FFF2-40B4-BE49-F238E27FC236}">
                  <a16:creationId xmlns:a16="http://schemas.microsoft.com/office/drawing/2014/main" id="{DF2D4FE7-523C-4384-11C1-331DF6139672}"/>
                </a:ext>
              </a:extLst>
            </p:cNvPr>
            <p:cNvSpPr/>
            <p:nvPr/>
          </p:nvSpPr>
          <p:spPr>
            <a:xfrm rot="-2922755">
              <a:off x="3380147" y="2835963"/>
              <a:ext cx="18786" cy="13436"/>
            </a:xfrm>
            <a:custGeom>
              <a:avLst/>
              <a:gdLst/>
              <a:ahLst/>
              <a:cxnLst/>
              <a:rect l="l" t="t" r="r" b="b"/>
              <a:pathLst>
                <a:path w="151" h="108"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1040;p24">
              <a:extLst>
                <a:ext uri="{FF2B5EF4-FFF2-40B4-BE49-F238E27FC236}">
                  <a16:creationId xmlns:a16="http://schemas.microsoft.com/office/drawing/2014/main" id="{A0116C7F-E89A-B023-A8B0-89C278B0478B}"/>
                </a:ext>
              </a:extLst>
            </p:cNvPr>
            <p:cNvSpPr/>
            <p:nvPr/>
          </p:nvSpPr>
          <p:spPr>
            <a:xfrm rot="-2922755">
              <a:off x="3376927" y="2800762"/>
              <a:ext cx="17791" cy="14058"/>
            </a:xfrm>
            <a:custGeom>
              <a:avLst/>
              <a:gdLst/>
              <a:ahLst/>
              <a:cxnLst/>
              <a:rect l="l" t="t" r="r" b="b"/>
              <a:pathLst>
                <a:path w="143" h="113" extrusionOk="0">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1041;p24">
              <a:extLst>
                <a:ext uri="{FF2B5EF4-FFF2-40B4-BE49-F238E27FC236}">
                  <a16:creationId xmlns:a16="http://schemas.microsoft.com/office/drawing/2014/main" id="{DDFE9F2D-820B-1727-345B-F7146309454A}"/>
                </a:ext>
              </a:extLst>
            </p:cNvPr>
            <p:cNvSpPr/>
            <p:nvPr/>
          </p:nvSpPr>
          <p:spPr>
            <a:xfrm rot="-2922755">
              <a:off x="3373817" y="2766055"/>
              <a:ext cx="17791" cy="13436"/>
            </a:xfrm>
            <a:custGeom>
              <a:avLst/>
              <a:gdLst/>
              <a:ahLst/>
              <a:cxnLst/>
              <a:rect l="l" t="t" r="r" b="b"/>
              <a:pathLst>
                <a:path w="143" h="108" extrusionOk="0">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1042;p24">
              <a:extLst>
                <a:ext uri="{FF2B5EF4-FFF2-40B4-BE49-F238E27FC236}">
                  <a16:creationId xmlns:a16="http://schemas.microsoft.com/office/drawing/2014/main" id="{CEDC17BB-029F-1BFE-E4D0-B7AC4F4EE85C}"/>
                </a:ext>
              </a:extLst>
            </p:cNvPr>
            <p:cNvSpPr/>
            <p:nvPr/>
          </p:nvSpPr>
          <p:spPr>
            <a:xfrm rot="-2922755">
              <a:off x="3369482" y="2731089"/>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1043;p24">
              <a:extLst>
                <a:ext uri="{FF2B5EF4-FFF2-40B4-BE49-F238E27FC236}">
                  <a16:creationId xmlns:a16="http://schemas.microsoft.com/office/drawing/2014/main" id="{754AC115-3727-D142-BDEF-66A4D676CF6E}"/>
                </a:ext>
              </a:extLst>
            </p:cNvPr>
            <p:cNvSpPr/>
            <p:nvPr/>
          </p:nvSpPr>
          <p:spPr>
            <a:xfrm rot="-2922755">
              <a:off x="3366600" y="269666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1044;p24">
              <a:extLst>
                <a:ext uri="{FF2B5EF4-FFF2-40B4-BE49-F238E27FC236}">
                  <a16:creationId xmlns:a16="http://schemas.microsoft.com/office/drawing/2014/main" id="{564AA55C-1652-FA56-45FA-BF4A4AA17A6B}"/>
                </a:ext>
              </a:extLst>
            </p:cNvPr>
            <p:cNvSpPr/>
            <p:nvPr/>
          </p:nvSpPr>
          <p:spPr>
            <a:xfrm rot="-2922755">
              <a:off x="3362373" y="2661535"/>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1045;p24">
              <a:extLst>
                <a:ext uri="{FF2B5EF4-FFF2-40B4-BE49-F238E27FC236}">
                  <a16:creationId xmlns:a16="http://schemas.microsoft.com/office/drawing/2014/main" id="{DB53999E-62DA-BC4E-68BA-163F3F6A36F8}"/>
                </a:ext>
              </a:extLst>
            </p:cNvPr>
            <p:cNvSpPr/>
            <p:nvPr/>
          </p:nvSpPr>
          <p:spPr>
            <a:xfrm rot="-2922755">
              <a:off x="3359095" y="2626359"/>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1046;p24">
              <a:extLst>
                <a:ext uri="{FF2B5EF4-FFF2-40B4-BE49-F238E27FC236}">
                  <a16:creationId xmlns:a16="http://schemas.microsoft.com/office/drawing/2014/main" id="{B20C7CEB-378C-2D8F-994A-E2EB9B4A03F7}"/>
                </a:ext>
              </a:extLst>
            </p:cNvPr>
            <p:cNvSpPr/>
            <p:nvPr/>
          </p:nvSpPr>
          <p:spPr>
            <a:xfrm rot="-2922755">
              <a:off x="3355892" y="259169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1047;p24">
              <a:extLst>
                <a:ext uri="{FF2B5EF4-FFF2-40B4-BE49-F238E27FC236}">
                  <a16:creationId xmlns:a16="http://schemas.microsoft.com/office/drawing/2014/main" id="{CFFC9653-79E5-1F97-F2F4-0D027931E397}"/>
                </a:ext>
              </a:extLst>
            </p:cNvPr>
            <p:cNvSpPr/>
            <p:nvPr/>
          </p:nvSpPr>
          <p:spPr>
            <a:xfrm rot="-2922755">
              <a:off x="3351676" y="2556619"/>
              <a:ext cx="18786" cy="13810"/>
            </a:xfrm>
            <a:custGeom>
              <a:avLst/>
              <a:gdLst/>
              <a:ahLst/>
              <a:cxnLst/>
              <a:rect l="l" t="t" r="r" b="b"/>
              <a:pathLst>
                <a:path w="151" h="111" extrusionOk="0">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1048;p24">
              <a:extLst>
                <a:ext uri="{FF2B5EF4-FFF2-40B4-BE49-F238E27FC236}">
                  <a16:creationId xmlns:a16="http://schemas.microsoft.com/office/drawing/2014/main" id="{3857C256-B7D7-E24E-5649-ADA8D6C3157F}"/>
                </a:ext>
              </a:extLst>
            </p:cNvPr>
            <p:cNvSpPr/>
            <p:nvPr/>
          </p:nvSpPr>
          <p:spPr>
            <a:xfrm rot="-2922755">
              <a:off x="3348779" y="2522255"/>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1049;p24">
              <a:extLst>
                <a:ext uri="{FF2B5EF4-FFF2-40B4-BE49-F238E27FC236}">
                  <a16:creationId xmlns:a16="http://schemas.microsoft.com/office/drawing/2014/main" id="{0A617317-41C4-FA64-4C85-6904543896BA}"/>
                </a:ext>
              </a:extLst>
            </p:cNvPr>
            <p:cNvSpPr/>
            <p:nvPr/>
          </p:nvSpPr>
          <p:spPr>
            <a:xfrm rot="-2922755">
              <a:off x="3494100" y="2918040"/>
              <a:ext cx="49515" cy="37821"/>
            </a:xfrm>
            <a:custGeom>
              <a:avLst/>
              <a:gdLst/>
              <a:ahLst/>
              <a:cxnLst/>
              <a:rect l="l" t="t" r="r" b="b"/>
              <a:pathLst>
                <a:path w="398" h="304" extrusionOk="0">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1050;p24">
              <a:extLst>
                <a:ext uri="{FF2B5EF4-FFF2-40B4-BE49-F238E27FC236}">
                  <a16:creationId xmlns:a16="http://schemas.microsoft.com/office/drawing/2014/main" id="{985F1BFA-2A79-F2AC-83F0-974674583DCC}"/>
                </a:ext>
              </a:extLst>
            </p:cNvPr>
            <p:cNvSpPr/>
            <p:nvPr/>
          </p:nvSpPr>
          <p:spPr>
            <a:xfrm rot="-2922755">
              <a:off x="3450490" y="2497067"/>
              <a:ext cx="50137" cy="36950"/>
            </a:xfrm>
            <a:custGeom>
              <a:avLst/>
              <a:gdLst/>
              <a:ahLst/>
              <a:cxnLst/>
              <a:rect l="l" t="t" r="r" b="b"/>
              <a:pathLst>
                <a:path w="403" h="297" extrusionOk="0">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1051;p24">
              <a:extLst>
                <a:ext uri="{FF2B5EF4-FFF2-40B4-BE49-F238E27FC236}">
                  <a16:creationId xmlns:a16="http://schemas.microsoft.com/office/drawing/2014/main" id="{333E5326-A71D-7E36-382E-B8F24388F960}"/>
                </a:ext>
              </a:extLst>
            </p:cNvPr>
            <p:cNvSpPr/>
            <p:nvPr/>
          </p:nvSpPr>
          <p:spPr>
            <a:xfrm rot="-2922755">
              <a:off x="3505107" y="2888537"/>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1052;p24">
              <a:extLst>
                <a:ext uri="{FF2B5EF4-FFF2-40B4-BE49-F238E27FC236}">
                  <a16:creationId xmlns:a16="http://schemas.microsoft.com/office/drawing/2014/main" id="{F3439102-AAD6-A2C8-79E2-E5C101246FCA}"/>
                </a:ext>
              </a:extLst>
            </p:cNvPr>
            <p:cNvSpPr/>
            <p:nvPr/>
          </p:nvSpPr>
          <p:spPr>
            <a:xfrm rot="-2922755">
              <a:off x="3502501" y="2858030"/>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1053;p24">
              <a:extLst>
                <a:ext uri="{FF2B5EF4-FFF2-40B4-BE49-F238E27FC236}">
                  <a16:creationId xmlns:a16="http://schemas.microsoft.com/office/drawing/2014/main" id="{6B247170-FFA3-4D33-AC06-34CACD39D312}"/>
                </a:ext>
              </a:extLst>
            </p:cNvPr>
            <p:cNvSpPr/>
            <p:nvPr/>
          </p:nvSpPr>
          <p:spPr>
            <a:xfrm rot="-2922755">
              <a:off x="3499113" y="2827594"/>
              <a:ext cx="18413" cy="13436"/>
            </a:xfrm>
            <a:custGeom>
              <a:avLst/>
              <a:gdLst/>
              <a:ahLst/>
              <a:cxnLst/>
              <a:rect l="l" t="t" r="r" b="b"/>
              <a:pathLst>
                <a:path w="148" h="108" extrusionOk="0">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1054;p24">
              <a:extLst>
                <a:ext uri="{FF2B5EF4-FFF2-40B4-BE49-F238E27FC236}">
                  <a16:creationId xmlns:a16="http://schemas.microsoft.com/office/drawing/2014/main" id="{433A809F-B93D-032D-F3FD-632886E1F8A4}"/>
                </a:ext>
              </a:extLst>
            </p:cNvPr>
            <p:cNvSpPr/>
            <p:nvPr/>
          </p:nvSpPr>
          <p:spPr>
            <a:xfrm rot="-2922755">
              <a:off x="3495904" y="279637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1055;p24">
              <a:extLst>
                <a:ext uri="{FF2B5EF4-FFF2-40B4-BE49-F238E27FC236}">
                  <a16:creationId xmlns:a16="http://schemas.microsoft.com/office/drawing/2014/main" id="{BEC80A65-79FB-A7B3-102C-87194914E560}"/>
                </a:ext>
              </a:extLst>
            </p:cNvPr>
            <p:cNvSpPr/>
            <p:nvPr/>
          </p:nvSpPr>
          <p:spPr>
            <a:xfrm rot="-2922755">
              <a:off x="3493197" y="2765645"/>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1056;p24">
              <a:extLst>
                <a:ext uri="{FF2B5EF4-FFF2-40B4-BE49-F238E27FC236}">
                  <a16:creationId xmlns:a16="http://schemas.microsoft.com/office/drawing/2014/main" id="{67A30EA1-60C1-04E8-4736-F133DDD0E106}"/>
                </a:ext>
              </a:extLst>
            </p:cNvPr>
            <p:cNvSpPr/>
            <p:nvPr/>
          </p:nvSpPr>
          <p:spPr>
            <a:xfrm rot="-2922755">
              <a:off x="3489856" y="2735188"/>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1057;p24">
              <a:extLst>
                <a:ext uri="{FF2B5EF4-FFF2-40B4-BE49-F238E27FC236}">
                  <a16:creationId xmlns:a16="http://schemas.microsoft.com/office/drawing/2014/main" id="{29D2F25B-D1ED-A378-5F44-8905EA7455CC}"/>
                </a:ext>
              </a:extLst>
            </p:cNvPr>
            <p:cNvSpPr/>
            <p:nvPr/>
          </p:nvSpPr>
          <p:spPr>
            <a:xfrm rot="-2922755">
              <a:off x="3486647" y="2703970"/>
              <a:ext cx="17791" cy="13561"/>
            </a:xfrm>
            <a:custGeom>
              <a:avLst/>
              <a:gdLst/>
              <a:ahLst/>
              <a:cxnLst/>
              <a:rect l="l" t="t" r="r" b="b"/>
              <a:pathLst>
                <a:path w="143" h="109" extrusionOk="0">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1058;p24">
              <a:extLst>
                <a:ext uri="{FF2B5EF4-FFF2-40B4-BE49-F238E27FC236}">
                  <a16:creationId xmlns:a16="http://schemas.microsoft.com/office/drawing/2014/main" id="{A6A8207F-88A4-DB9C-247F-B0A46A1A10EC}"/>
                </a:ext>
              </a:extLst>
            </p:cNvPr>
            <p:cNvSpPr/>
            <p:nvPr/>
          </p:nvSpPr>
          <p:spPr>
            <a:xfrm rot="-2922755">
              <a:off x="3483067" y="2673509"/>
              <a:ext cx="18786" cy="13436"/>
            </a:xfrm>
            <a:custGeom>
              <a:avLst/>
              <a:gdLst/>
              <a:ahLst/>
              <a:cxnLst/>
              <a:rect l="l" t="t" r="r" b="b"/>
              <a:pathLst>
                <a:path w="151" h="108" extrusionOk="0">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1059;p24">
              <a:extLst>
                <a:ext uri="{FF2B5EF4-FFF2-40B4-BE49-F238E27FC236}">
                  <a16:creationId xmlns:a16="http://schemas.microsoft.com/office/drawing/2014/main" id="{BE226173-0D2A-E534-6D49-B37AF1780F7C}"/>
                </a:ext>
              </a:extLst>
            </p:cNvPr>
            <p:cNvSpPr/>
            <p:nvPr/>
          </p:nvSpPr>
          <p:spPr>
            <a:xfrm rot="-2922755">
              <a:off x="3480653" y="2643027"/>
              <a:ext cx="17542" cy="13436"/>
            </a:xfrm>
            <a:custGeom>
              <a:avLst/>
              <a:gdLst/>
              <a:ahLst/>
              <a:cxnLst/>
              <a:rect l="l" t="t" r="r" b="b"/>
              <a:pathLst>
                <a:path w="141" h="108" extrusionOk="0">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1060;p24">
              <a:extLst>
                <a:ext uri="{FF2B5EF4-FFF2-40B4-BE49-F238E27FC236}">
                  <a16:creationId xmlns:a16="http://schemas.microsoft.com/office/drawing/2014/main" id="{780EA719-CF86-C1D9-A943-B6A0F2469DDC}"/>
                </a:ext>
              </a:extLst>
            </p:cNvPr>
            <p:cNvSpPr/>
            <p:nvPr/>
          </p:nvSpPr>
          <p:spPr>
            <a:xfrm rot="-2922755">
              <a:off x="3477343" y="2611585"/>
              <a:ext cx="17791" cy="13436"/>
            </a:xfrm>
            <a:custGeom>
              <a:avLst/>
              <a:gdLst/>
              <a:ahLst/>
              <a:cxnLst/>
              <a:rect l="l" t="t" r="r" b="b"/>
              <a:pathLst>
                <a:path w="143" h="108" extrusionOk="0">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1061;p24">
              <a:extLst>
                <a:ext uri="{FF2B5EF4-FFF2-40B4-BE49-F238E27FC236}">
                  <a16:creationId xmlns:a16="http://schemas.microsoft.com/office/drawing/2014/main" id="{8CCA738D-38BD-2933-2EED-35DF9112C790}"/>
                </a:ext>
              </a:extLst>
            </p:cNvPr>
            <p:cNvSpPr/>
            <p:nvPr/>
          </p:nvSpPr>
          <p:spPr>
            <a:xfrm rot="-2922755">
              <a:off x="3473958" y="2581430"/>
              <a:ext cx="17915" cy="13436"/>
            </a:xfrm>
            <a:custGeom>
              <a:avLst/>
              <a:gdLst/>
              <a:ahLst/>
              <a:cxnLst/>
              <a:rect l="l" t="t" r="r" b="b"/>
              <a:pathLst>
                <a:path w="144" h="108" extrusionOk="0">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1062;p24">
              <a:extLst>
                <a:ext uri="{FF2B5EF4-FFF2-40B4-BE49-F238E27FC236}">
                  <a16:creationId xmlns:a16="http://schemas.microsoft.com/office/drawing/2014/main" id="{6079736E-1BAD-690A-6EF4-847256A7A546}"/>
                </a:ext>
              </a:extLst>
            </p:cNvPr>
            <p:cNvSpPr/>
            <p:nvPr/>
          </p:nvSpPr>
          <p:spPr>
            <a:xfrm rot="-2922755">
              <a:off x="3471396" y="2550620"/>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1063;p24">
              <a:extLst>
                <a:ext uri="{FF2B5EF4-FFF2-40B4-BE49-F238E27FC236}">
                  <a16:creationId xmlns:a16="http://schemas.microsoft.com/office/drawing/2014/main" id="{DEA5A79C-BC8B-0DDD-8CB6-0E2F0E15421B}"/>
                </a:ext>
              </a:extLst>
            </p:cNvPr>
            <p:cNvSpPr/>
            <p:nvPr/>
          </p:nvSpPr>
          <p:spPr>
            <a:xfrm rot="-2922755">
              <a:off x="3598294" y="2894592"/>
              <a:ext cx="50137" cy="36950"/>
            </a:xfrm>
            <a:custGeom>
              <a:avLst/>
              <a:gdLst/>
              <a:ahLst/>
              <a:cxnLst/>
              <a:rect l="l" t="t" r="r" b="b"/>
              <a:pathLst>
                <a:path w="403" h="297" extrusionOk="0">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1064;p24">
              <a:extLst>
                <a:ext uri="{FF2B5EF4-FFF2-40B4-BE49-F238E27FC236}">
                  <a16:creationId xmlns:a16="http://schemas.microsoft.com/office/drawing/2014/main" id="{5ED96D86-CE84-8FAB-C6BD-DC53DDD2A58F}"/>
                </a:ext>
              </a:extLst>
            </p:cNvPr>
            <p:cNvSpPr/>
            <p:nvPr/>
          </p:nvSpPr>
          <p:spPr>
            <a:xfrm rot="-2922755">
              <a:off x="3561081" y="2528368"/>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1065;p24">
              <a:extLst>
                <a:ext uri="{FF2B5EF4-FFF2-40B4-BE49-F238E27FC236}">
                  <a16:creationId xmlns:a16="http://schemas.microsoft.com/office/drawing/2014/main" id="{7D1383AA-C96E-BF46-98DE-61FA710F764B}"/>
                </a:ext>
              </a:extLst>
            </p:cNvPr>
            <p:cNvSpPr/>
            <p:nvPr/>
          </p:nvSpPr>
          <p:spPr>
            <a:xfrm rot="-2922755">
              <a:off x="3610820" y="2870162"/>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1066;p24">
              <a:extLst>
                <a:ext uri="{FF2B5EF4-FFF2-40B4-BE49-F238E27FC236}">
                  <a16:creationId xmlns:a16="http://schemas.microsoft.com/office/drawing/2014/main" id="{0E96FB42-9943-5686-7B30-762CD24AFC39}"/>
                </a:ext>
              </a:extLst>
            </p:cNvPr>
            <p:cNvSpPr/>
            <p:nvPr/>
          </p:nvSpPr>
          <p:spPr>
            <a:xfrm rot="-2922755">
              <a:off x="3607708" y="284364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1067;p24">
              <a:extLst>
                <a:ext uri="{FF2B5EF4-FFF2-40B4-BE49-F238E27FC236}">
                  <a16:creationId xmlns:a16="http://schemas.microsoft.com/office/drawing/2014/main" id="{0789FE0F-202D-FD2C-0566-14139B50AB7B}"/>
                </a:ext>
              </a:extLst>
            </p:cNvPr>
            <p:cNvSpPr/>
            <p:nvPr/>
          </p:nvSpPr>
          <p:spPr>
            <a:xfrm rot="-2922755">
              <a:off x="3605390" y="281710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1068;p24">
              <a:extLst>
                <a:ext uri="{FF2B5EF4-FFF2-40B4-BE49-F238E27FC236}">
                  <a16:creationId xmlns:a16="http://schemas.microsoft.com/office/drawing/2014/main" id="{2BE0686C-DF11-17F6-5D08-70109E3BA486}"/>
                </a:ext>
              </a:extLst>
            </p:cNvPr>
            <p:cNvSpPr/>
            <p:nvPr/>
          </p:nvSpPr>
          <p:spPr>
            <a:xfrm rot="-2922755">
              <a:off x="3602678" y="2789427"/>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1069;p24">
              <a:extLst>
                <a:ext uri="{FF2B5EF4-FFF2-40B4-BE49-F238E27FC236}">
                  <a16:creationId xmlns:a16="http://schemas.microsoft.com/office/drawing/2014/main" id="{E2947369-C0AC-8A93-ADDF-721D7B4810F3}"/>
                </a:ext>
              </a:extLst>
            </p:cNvPr>
            <p:cNvSpPr/>
            <p:nvPr/>
          </p:nvSpPr>
          <p:spPr>
            <a:xfrm rot="-2922755">
              <a:off x="3599497" y="2763281"/>
              <a:ext cx="17915" cy="13934"/>
            </a:xfrm>
            <a:custGeom>
              <a:avLst/>
              <a:gdLst/>
              <a:ahLst/>
              <a:cxnLst/>
              <a:rect l="l" t="t" r="r" b="b"/>
              <a:pathLst>
                <a:path w="144" h="112" extrusionOk="0">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1070;p24">
              <a:extLst>
                <a:ext uri="{FF2B5EF4-FFF2-40B4-BE49-F238E27FC236}">
                  <a16:creationId xmlns:a16="http://schemas.microsoft.com/office/drawing/2014/main" id="{6FB04F4C-6D20-D2A3-6620-CFC27759EADE}"/>
                </a:ext>
              </a:extLst>
            </p:cNvPr>
            <p:cNvSpPr/>
            <p:nvPr/>
          </p:nvSpPr>
          <p:spPr>
            <a:xfrm rot="-2922755">
              <a:off x="3597062" y="2736334"/>
              <a:ext cx="17791" cy="13934"/>
            </a:xfrm>
            <a:custGeom>
              <a:avLst/>
              <a:gdLst/>
              <a:ahLst/>
              <a:cxnLst/>
              <a:rect l="l" t="t" r="r" b="b"/>
              <a:pathLst>
                <a:path w="143" h="112" extrusionOk="0">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1071;p24">
              <a:extLst>
                <a:ext uri="{FF2B5EF4-FFF2-40B4-BE49-F238E27FC236}">
                  <a16:creationId xmlns:a16="http://schemas.microsoft.com/office/drawing/2014/main" id="{63694F18-E9CC-E1FB-8AEA-6009BC1A520B}"/>
                </a:ext>
              </a:extLst>
            </p:cNvPr>
            <p:cNvSpPr/>
            <p:nvPr/>
          </p:nvSpPr>
          <p:spPr>
            <a:xfrm rot="-2922755">
              <a:off x="3593732" y="2709860"/>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1072;p24">
              <a:extLst>
                <a:ext uri="{FF2B5EF4-FFF2-40B4-BE49-F238E27FC236}">
                  <a16:creationId xmlns:a16="http://schemas.microsoft.com/office/drawing/2014/main" id="{7E0E697A-03A9-1F22-AE33-D2D2669FFF40}"/>
                </a:ext>
              </a:extLst>
            </p:cNvPr>
            <p:cNvSpPr/>
            <p:nvPr/>
          </p:nvSpPr>
          <p:spPr>
            <a:xfrm rot="-2922755">
              <a:off x="3591538" y="2683323"/>
              <a:ext cx="17791" cy="13561"/>
            </a:xfrm>
            <a:custGeom>
              <a:avLst/>
              <a:gdLst/>
              <a:ahLst/>
              <a:cxnLst/>
              <a:rect l="l" t="t" r="r" b="b"/>
              <a:pathLst>
                <a:path w="143" h="109" extrusionOk="0">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1073;p24">
              <a:extLst>
                <a:ext uri="{FF2B5EF4-FFF2-40B4-BE49-F238E27FC236}">
                  <a16:creationId xmlns:a16="http://schemas.microsoft.com/office/drawing/2014/main" id="{DCA563EE-340E-62EA-4100-2DFA22A96045}"/>
                </a:ext>
              </a:extLst>
            </p:cNvPr>
            <p:cNvSpPr/>
            <p:nvPr/>
          </p:nvSpPr>
          <p:spPr>
            <a:xfrm rot="-2922755">
              <a:off x="3588349" y="2656786"/>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1074;p24">
              <a:extLst>
                <a:ext uri="{FF2B5EF4-FFF2-40B4-BE49-F238E27FC236}">
                  <a16:creationId xmlns:a16="http://schemas.microsoft.com/office/drawing/2014/main" id="{C3E7D35C-F4E5-25F6-ACDF-1D0571006DAF}"/>
                </a:ext>
              </a:extLst>
            </p:cNvPr>
            <p:cNvSpPr/>
            <p:nvPr/>
          </p:nvSpPr>
          <p:spPr>
            <a:xfrm rot="-2922755">
              <a:off x="3586062" y="26302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1075;p24">
              <a:extLst>
                <a:ext uri="{FF2B5EF4-FFF2-40B4-BE49-F238E27FC236}">
                  <a16:creationId xmlns:a16="http://schemas.microsoft.com/office/drawing/2014/main" id="{70C013FF-D24B-5BDD-20EC-05C9C393E3DC}"/>
                </a:ext>
              </a:extLst>
            </p:cNvPr>
            <p:cNvSpPr/>
            <p:nvPr/>
          </p:nvSpPr>
          <p:spPr>
            <a:xfrm rot="-2922755">
              <a:off x="3583652" y="2603276"/>
              <a:ext cx="17791" cy="13436"/>
            </a:xfrm>
            <a:custGeom>
              <a:avLst/>
              <a:gdLst/>
              <a:ahLst/>
              <a:cxnLst/>
              <a:rect l="l" t="t" r="r" b="b"/>
              <a:pathLst>
                <a:path w="143" h="108" extrusionOk="0">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1076;p24">
              <a:extLst>
                <a:ext uri="{FF2B5EF4-FFF2-40B4-BE49-F238E27FC236}">
                  <a16:creationId xmlns:a16="http://schemas.microsoft.com/office/drawing/2014/main" id="{D92A6B47-E0F5-DE4F-B97D-4BF58A773490}"/>
                </a:ext>
              </a:extLst>
            </p:cNvPr>
            <p:cNvSpPr/>
            <p:nvPr/>
          </p:nvSpPr>
          <p:spPr>
            <a:xfrm rot="-2922755">
              <a:off x="3580526" y="257687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1077;p24">
              <a:extLst>
                <a:ext uri="{FF2B5EF4-FFF2-40B4-BE49-F238E27FC236}">
                  <a16:creationId xmlns:a16="http://schemas.microsoft.com/office/drawing/2014/main" id="{7F943E64-1FF9-30D1-1327-EE9965F3EF0E}"/>
                </a:ext>
              </a:extLst>
            </p:cNvPr>
            <p:cNvSpPr/>
            <p:nvPr/>
          </p:nvSpPr>
          <p:spPr>
            <a:xfrm rot="-2922755">
              <a:off x="3692480" y="2868413"/>
              <a:ext cx="49142" cy="36950"/>
            </a:xfrm>
            <a:custGeom>
              <a:avLst/>
              <a:gdLst/>
              <a:ahLst/>
              <a:cxnLst/>
              <a:rect l="l" t="t" r="r" b="b"/>
              <a:pathLst>
                <a:path w="395" h="297" extrusionOk="0">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1078;p24">
              <a:extLst>
                <a:ext uri="{FF2B5EF4-FFF2-40B4-BE49-F238E27FC236}">
                  <a16:creationId xmlns:a16="http://schemas.microsoft.com/office/drawing/2014/main" id="{43C2E161-DC15-D68D-69DA-4A84581AC416}"/>
                </a:ext>
              </a:extLst>
            </p:cNvPr>
            <p:cNvSpPr/>
            <p:nvPr/>
          </p:nvSpPr>
          <p:spPr>
            <a:xfrm rot="-2922755">
              <a:off x="3660718" y="2558871"/>
              <a:ext cx="49266" cy="37572"/>
            </a:xfrm>
            <a:custGeom>
              <a:avLst/>
              <a:gdLst/>
              <a:ahLst/>
              <a:cxnLst/>
              <a:rect l="l" t="t" r="r" b="b"/>
              <a:pathLst>
                <a:path w="396" h="302" extrusionOk="0">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1079;p24">
              <a:extLst>
                <a:ext uri="{FF2B5EF4-FFF2-40B4-BE49-F238E27FC236}">
                  <a16:creationId xmlns:a16="http://schemas.microsoft.com/office/drawing/2014/main" id="{11D4B5EC-63D3-CD03-B45E-D6C7249ADD8D}"/>
                </a:ext>
              </a:extLst>
            </p:cNvPr>
            <p:cNvSpPr/>
            <p:nvPr/>
          </p:nvSpPr>
          <p:spPr>
            <a:xfrm rot="-2922755">
              <a:off x="3704770" y="2849523"/>
              <a:ext cx="17791" cy="13810"/>
            </a:xfrm>
            <a:custGeom>
              <a:avLst/>
              <a:gdLst/>
              <a:ahLst/>
              <a:cxnLst/>
              <a:rect l="l" t="t" r="r" b="b"/>
              <a:pathLst>
                <a:path w="143" h="111" extrusionOk="0">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1080;p24">
              <a:extLst>
                <a:ext uri="{FF2B5EF4-FFF2-40B4-BE49-F238E27FC236}">
                  <a16:creationId xmlns:a16="http://schemas.microsoft.com/office/drawing/2014/main" id="{51279F0B-DD31-675A-0ADF-9702D284D944}"/>
                </a:ext>
              </a:extLst>
            </p:cNvPr>
            <p:cNvSpPr/>
            <p:nvPr/>
          </p:nvSpPr>
          <p:spPr>
            <a:xfrm rot="-2922755">
              <a:off x="3702762" y="2826484"/>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1081;p24">
              <a:extLst>
                <a:ext uri="{FF2B5EF4-FFF2-40B4-BE49-F238E27FC236}">
                  <a16:creationId xmlns:a16="http://schemas.microsoft.com/office/drawing/2014/main" id="{AB40954C-69C1-BBF3-924D-CC077A3561C3}"/>
                </a:ext>
              </a:extLst>
            </p:cNvPr>
            <p:cNvSpPr/>
            <p:nvPr/>
          </p:nvSpPr>
          <p:spPr>
            <a:xfrm rot="-2922755">
              <a:off x="3700214" y="2804672"/>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1082;p24">
              <a:extLst>
                <a:ext uri="{FF2B5EF4-FFF2-40B4-BE49-F238E27FC236}">
                  <a16:creationId xmlns:a16="http://schemas.microsoft.com/office/drawing/2014/main" id="{472D7152-D45F-96F4-BB9E-0CDD9A1CEF62}"/>
                </a:ext>
              </a:extLst>
            </p:cNvPr>
            <p:cNvSpPr/>
            <p:nvPr/>
          </p:nvSpPr>
          <p:spPr>
            <a:xfrm rot="-2922755">
              <a:off x="3698168" y="2782044"/>
              <a:ext cx="17542" cy="13436"/>
            </a:xfrm>
            <a:custGeom>
              <a:avLst/>
              <a:gdLst/>
              <a:ahLst/>
              <a:cxnLst/>
              <a:rect l="l" t="t" r="r" b="b"/>
              <a:pathLst>
                <a:path w="141" h="108" extrusionOk="0">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1083;p24">
              <a:extLst>
                <a:ext uri="{FF2B5EF4-FFF2-40B4-BE49-F238E27FC236}">
                  <a16:creationId xmlns:a16="http://schemas.microsoft.com/office/drawing/2014/main" id="{E95CD855-F34A-88A6-5962-202B8F793A20}"/>
                </a:ext>
              </a:extLst>
            </p:cNvPr>
            <p:cNvSpPr/>
            <p:nvPr/>
          </p:nvSpPr>
          <p:spPr>
            <a:xfrm rot="-2922755">
              <a:off x="3695301" y="2759405"/>
              <a:ext cx="18661" cy="13436"/>
            </a:xfrm>
            <a:custGeom>
              <a:avLst/>
              <a:gdLst/>
              <a:ahLst/>
              <a:cxnLst/>
              <a:rect l="l" t="t" r="r" b="b"/>
              <a:pathLst>
                <a:path w="150" h="108" extrusionOk="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1084;p24">
              <a:extLst>
                <a:ext uri="{FF2B5EF4-FFF2-40B4-BE49-F238E27FC236}">
                  <a16:creationId xmlns:a16="http://schemas.microsoft.com/office/drawing/2014/main" id="{167948AF-16F8-8213-4177-00DBAD59CDC6}"/>
                </a:ext>
              </a:extLst>
            </p:cNvPr>
            <p:cNvSpPr/>
            <p:nvPr/>
          </p:nvSpPr>
          <p:spPr>
            <a:xfrm rot="-2922755">
              <a:off x="3693302" y="2736756"/>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1085;p24">
              <a:extLst>
                <a:ext uri="{FF2B5EF4-FFF2-40B4-BE49-F238E27FC236}">
                  <a16:creationId xmlns:a16="http://schemas.microsoft.com/office/drawing/2014/main" id="{631E3405-6845-E6EF-90F4-A8BD47AFD9EA}"/>
                </a:ext>
              </a:extLst>
            </p:cNvPr>
            <p:cNvSpPr/>
            <p:nvPr/>
          </p:nvSpPr>
          <p:spPr>
            <a:xfrm rot="-2922755">
              <a:off x="3690410" y="2714184"/>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1086;p24">
              <a:extLst>
                <a:ext uri="{FF2B5EF4-FFF2-40B4-BE49-F238E27FC236}">
                  <a16:creationId xmlns:a16="http://schemas.microsoft.com/office/drawing/2014/main" id="{B36543A8-5E10-B22F-833E-A66D28F022F0}"/>
                </a:ext>
              </a:extLst>
            </p:cNvPr>
            <p:cNvSpPr/>
            <p:nvPr/>
          </p:nvSpPr>
          <p:spPr>
            <a:xfrm rot="-2922755">
              <a:off x="3688571" y="2691519"/>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1087;p24">
              <a:extLst>
                <a:ext uri="{FF2B5EF4-FFF2-40B4-BE49-F238E27FC236}">
                  <a16:creationId xmlns:a16="http://schemas.microsoft.com/office/drawing/2014/main" id="{CB07F01A-D24E-4C51-C10B-3E2D6F1E645F}"/>
                </a:ext>
              </a:extLst>
            </p:cNvPr>
            <p:cNvSpPr/>
            <p:nvPr/>
          </p:nvSpPr>
          <p:spPr>
            <a:xfrm rot="-2922755">
              <a:off x="3686887" y="2669316"/>
              <a:ext cx="17542" cy="13436"/>
            </a:xfrm>
            <a:custGeom>
              <a:avLst/>
              <a:gdLst/>
              <a:ahLst/>
              <a:cxnLst/>
              <a:rect l="l" t="t" r="r" b="b"/>
              <a:pathLst>
                <a:path w="141" h="108" extrusionOk="0">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1088;p24">
              <a:extLst>
                <a:ext uri="{FF2B5EF4-FFF2-40B4-BE49-F238E27FC236}">
                  <a16:creationId xmlns:a16="http://schemas.microsoft.com/office/drawing/2014/main" id="{49D30668-1557-11B8-7ECA-05DA80F8993C}"/>
                </a:ext>
              </a:extLst>
            </p:cNvPr>
            <p:cNvSpPr/>
            <p:nvPr/>
          </p:nvSpPr>
          <p:spPr>
            <a:xfrm rot="-2922755">
              <a:off x="3684096" y="264696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1089;p24">
              <a:extLst>
                <a:ext uri="{FF2B5EF4-FFF2-40B4-BE49-F238E27FC236}">
                  <a16:creationId xmlns:a16="http://schemas.microsoft.com/office/drawing/2014/main" id="{952A93BB-7BEB-4FDF-95F7-25E3588E92C6}"/>
                </a:ext>
              </a:extLst>
            </p:cNvPr>
            <p:cNvSpPr/>
            <p:nvPr/>
          </p:nvSpPr>
          <p:spPr>
            <a:xfrm rot="-2922755">
              <a:off x="3681953" y="2624002"/>
              <a:ext cx="17915" cy="13436"/>
            </a:xfrm>
            <a:custGeom>
              <a:avLst/>
              <a:gdLst/>
              <a:ahLst/>
              <a:cxnLst/>
              <a:rect l="l" t="t" r="r" b="b"/>
              <a:pathLst>
                <a:path w="144"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1090;p24">
              <a:extLst>
                <a:ext uri="{FF2B5EF4-FFF2-40B4-BE49-F238E27FC236}">
                  <a16:creationId xmlns:a16="http://schemas.microsoft.com/office/drawing/2014/main" id="{215D9950-B30A-CAE0-B549-F4E2F99FF9BC}"/>
                </a:ext>
              </a:extLst>
            </p:cNvPr>
            <p:cNvSpPr/>
            <p:nvPr/>
          </p:nvSpPr>
          <p:spPr>
            <a:xfrm rot="-2922755">
              <a:off x="3679082" y="2601353"/>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1091;p24">
              <a:extLst>
                <a:ext uri="{FF2B5EF4-FFF2-40B4-BE49-F238E27FC236}">
                  <a16:creationId xmlns:a16="http://schemas.microsoft.com/office/drawing/2014/main" id="{D96F42D7-B3FC-3D86-A1C3-514D1BCDC442}"/>
                </a:ext>
              </a:extLst>
            </p:cNvPr>
            <p:cNvSpPr/>
            <p:nvPr/>
          </p:nvSpPr>
          <p:spPr>
            <a:xfrm rot="-2922755">
              <a:off x="3775999" y="2840699"/>
              <a:ext cx="50386" cy="37821"/>
            </a:xfrm>
            <a:custGeom>
              <a:avLst/>
              <a:gdLst/>
              <a:ahLst/>
              <a:cxnLst/>
              <a:rect l="l" t="t" r="r" b="b"/>
              <a:pathLst>
                <a:path w="405" h="304" extrusionOk="0">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1092;p24">
              <a:extLst>
                <a:ext uri="{FF2B5EF4-FFF2-40B4-BE49-F238E27FC236}">
                  <a16:creationId xmlns:a16="http://schemas.microsoft.com/office/drawing/2014/main" id="{6E5D9C24-1033-8DB7-9E42-FB84CEF332B4}"/>
                </a:ext>
              </a:extLst>
            </p:cNvPr>
            <p:cNvSpPr/>
            <p:nvPr/>
          </p:nvSpPr>
          <p:spPr>
            <a:xfrm rot="-2922755">
              <a:off x="3789825" y="2827394"/>
              <a:ext cx="17791" cy="14058"/>
            </a:xfrm>
            <a:custGeom>
              <a:avLst/>
              <a:gdLst/>
              <a:ahLst/>
              <a:cxnLst/>
              <a:rect l="l" t="t" r="r" b="b"/>
              <a:pathLst>
                <a:path w="143" h="113" extrusionOk="0">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1093;p24">
              <a:extLst>
                <a:ext uri="{FF2B5EF4-FFF2-40B4-BE49-F238E27FC236}">
                  <a16:creationId xmlns:a16="http://schemas.microsoft.com/office/drawing/2014/main" id="{721F9827-9B48-5F67-2525-C40DAAADFE80}"/>
                </a:ext>
              </a:extLst>
            </p:cNvPr>
            <p:cNvSpPr/>
            <p:nvPr/>
          </p:nvSpPr>
          <p:spPr>
            <a:xfrm rot="-2922755">
              <a:off x="3787570" y="280943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1094;p24">
              <a:extLst>
                <a:ext uri="{FF2B5EF4-FFF2-40B4-BE49-F238E27FC236}">
                  <a16:creationId xmlns:a16="http://schemas.microsoft.com/office/drawing/2014/main" id="{40ECC172-C206-7E6B-EECD-8C723DB44153}"/>
                </a:ext>
              </a:extLst>
            </p:cNvPr>
            <p:cNvSpPr/>
            <p:nvPr/>
          </p:nvSpPr>
          <p:spPr>
            <a:xfrm rot="-2922755">
              <a:off x="3785935" y="2790781"/>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1095;p24">
              <a:extLst>
                <a:ext uri="{FF2B5EF4-FFF2-40B4-BE49-F238E27FC236}">
                  <a16:creationId xmlns:a16="http://schemas.microsoft.com/office/drawing/2014/main" id="{A090D531-28BB-3ED7-C0AC-32E43FC6984C}"/>
                </a:ext>
              </a:extLst>
            </p:cNvPr>
            <p:cNvSpPr/>
            <p:nvPr/>
          </p:nvSpPr>
          <p:spPr>
            <a:xfrm rot="-2922755">
              <a:off x="3783908" y="2772834"/>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1096;p24">
              <a:extLst>
                <a:ext uri="{FF2B5EF4-FFF2-40B4-BE49-F238E27FC236}">
                  <a16:creationId xmlns:a16="http://schemas.microsoft.com/office/drawing/2014/main" id="{96CC8892-584E-A15F-32E4-6C51651B85BD}"/>
                </a:ext>
              </a:extLst>
            </p:cNvPr>
            <p:cNvSpPr/>
            <p:nvPr/>
          </p:nvSpPr>
          <p:spPr>
            <a:xfrm rot="-2922755">
              <a:off x="3782232" y="2754083"/>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1097;p24">
              <a:extLst>
                <a:ext uri="{FF2B5EF4-FFF2-40B4-BE49-F238E27FC236}">
                  <a16:creationId xmlns:a16="http://schemas.microsoft.com/office/drawing/2014/main" id="{3AF07780-B2F2-D4FD-B167-818A050F1948}"/>
                </a:ext>
              </a:extLst>
            </p:cNvPr>
            <p:cNvSpPr/>
            <p:nvPr/>
          </p:nvSpPr>
          <p:spPr>
            <a:xfrm rot="-2922755">
              <a:off x="3780521" y="2735009"/>
              <a:ext cx="17791" cy="13934"/>
            </a:xfrm>
            <a:custGeom>
              <a:avLst/>
              <a:gdLst/>
              <a:ahLst/>
              <a:cxnLst/>
              <a:rect l="l" t="t" r="r" b="b"/>
              <a:pathLst>
                <a:path w="143" h="112" extrusionOk="0">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1098;p24">
              <a:extLst>
                <a:ext uri="{FF2B5EF4-FFF2-40B4-BE49-F238E27FC236}">
                  <a16:creationId xmlns:a16="http://schemas.microsoft.com/office/drawing/2014/main" id="{67231256-1A88-FF69-60D7-5D670080F578}"/>
                </a:ext>
              </a:extLst>
            </p:cNvPr>
            <p:cNvSpPr/>
            <p:nvPr/>
          </p:nvSpPr>
          <p:spPr>
            <a:xfrm rot="-2922755">
              <a:off x="3778481" y="2717406"/>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1099;p24">
              <a:extLst>
                <a:ext uri="{FF2B5EF4-FFF2-40B4-BE49-F238E27FC236}">
                  <a16:creationId xmlns:a16="http://schemas.microsoft.com/office/drawing/2014/main" id="{6F164BDA-036C-C263-1F0D-C7F0177D5ECB}"/>
                </a:ext>
              </a:extLst>
            </p:cNvPr>
            <p:cNvSpPr/>
            <p:nvPr/>
          </p:nvSpPr>
          <p:spPr>
            <a:xfrm rot="-2922755">
              <a:off x="3776631" y="2698396"/>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1100;p24">
              <a:extLst>
                <a:ext uri="{FF2B5EF4-FFF2-40B4-BE49-F238E27FC236}">
                  <a16:creationId xmlns:a16="http://schemas.microsoft.com/office/drawing/2014/main" id="{C843A92D-416B-56FF-9F9E-57E647A79C34}"/>
                </a:ext>
              </a:extLst>
            </p:cNvPr>
            <p:cNvSpPr/>
            <p:nvPr/>
          </p:nvSpPr>
          <p:spPr>
            <a:xfrm rot="-2922755">
              <a:off x="3774604" y="2680324"/>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1101;p24">
              <a:extLst>
                <a:ext uri="{FF2B5EF4-FFF2-40B4-BE49-F238E27FC236}">
                  <a16:creationId xmlns:a16="http://schemas.microsoft.com/office/drawing/2014/main" id="{D39E7968-A0C1-5628-9CC0-CA646DB39107}"/>
                </a:ext>
              </a:extLst>
            </p:cNvPr>
            <p:cNvSpPr/>
            <p:nvPr/>
          </p:nvSpPr>
          <p:spPr>
            <a:xfrm rot="-2922755">
              <a:off x="3772927" y="266169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1102;p24">
              <a:extLst>
                <a:ext uri="{FF2B5EF4-FFF2-40B4-BE49-F238E27FC236}">
                  <a16:creationId xmlns:a16="http://schemas.microsoft.com/office/drawing/2014/main" id="{4133C7B7-E1D2-4BDB-2E57-6BCAEED61CC3}"/>
                </a:ext>
              </a:extLst>
            </p:cNvPr>
            <p:cNvSpPr/>
            <p:nvPr/>
          </p:nvSpPr>
          <p:spPr>
            <a:xfrm rot="-2922755">
              <a:off x="3770391" y="2642873"/>
              <a:ext cx="18786" cy="14058"/>
            </a:xfrm>
            <a:custGeom>
              <a:avLst/>
              <a:gdLst/>
              <a:ahLst/>
              <a:cxnLst/>
              <a:rect l="l" t="t" r="r" b="b"/>
              <a:pathLst>
                <a:path w="151" h="113" extrusionOk="0">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1103;p24">
              <a:extLst>
                <a:ext uri="{FF2B5EF4-FFF2-40B4-BE49-F238E27FC236}">
                  <a16:creationId xmlns:a16="http://schemas.microsoft.com/office/drawing/2014/main" id="{0E3987C3-97DB-7B70-8DD1-4FB67F0BC0A6}"/>
                </a:ext>
              </a:extLst>
            </p:cNvPr>
            <p:cNvSpPr/>
            <p:nvPr/>
          </p:nvSpPr>
          <p:spPr>
            <a:xfrm rot="-2922755">
              <a:off x="3769177" y="2625021"/>
              <a:ext cx="17791" cy="13312"/>
            </a:xfrm>
            <a:custGeom>
              <a:avLst/>
              <a:gdLst/>
              <a:ahLst/>
              <a:cxnLst/>
              <a:rect l="l" t="t" r="r" b="b"/>
              <a:pathLst>
                <a:path w="143" h="107" extrusionOk="0">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1104;p24">
              <a:extLst>
                <a:ext uri="{FF2B5EF4-FFF2-40B4-BE49-F238E27FC236}">
                  <a16:creationId xmlns:a16="http://schemas.microsoft.com/office/drawing/2014/main" id="{6AC751E8-A013-F317-7890-4AA11CA6B1B4}"/>
                </a:ext>
              </a:extLst>
            </p:cNvPr>
            <p:cNvSpPr/>
            <p:nvPr/>
          </p:nvSpPr>
          <p:spPr>
            <a:xfrm rot="-2922755">
              <a:off x="3750160" y="2587682"/>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1105;p24">
              <a:extLst>
                <a:ext uri="{FF2B5EF4-FFF2-40B4-BE49-F238E27FC236}">
                  <a16:creationId xmlns:a16="http://schemas.microsoft.com/office/drawing/2014/main" id="{957BC7B3-B9FA-42C7-B48A-35B8339E89A0}"/>
                </a:ext>
              </a:extLst>
            </p:cNvPr>
            <p:cNvSpPr/>
            <p:nvPr/>
          </p:nvSpPr>
          <p:spPr>
            <a:xfrm rot="-2922755">
              <a:off x="3859024" y="2812666"/>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1106;p24">
              <a:extLst>
                <a:ext uri="{FF2B5EF4-FFF2-40B4-BE49-F238E27FC236}">
                  <a16:creationId xmlns:a16="http://schemas.microsoft.com/office/drawing/2014/main" id="{F2F66C20-B588-6C69-1565-5EA4B4BAF5D9}"/>
                </a:ext>
              </a:extLst>
            </p:cNvPr>
            <p:cNvSpPr/>
            <p:nvPr/>
          </p:nvSpPr>
          <p:spPr>
            <a:xfrm rot="-2922755">
              <a:off x="3867295" y="280529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1107;p24">
              <a:extLst>
                <a:ext uri="{FF2B5EF4-FFF2-40B4-BE49-F238E27FC236}">
                  <a16:creationId xmlns:a16="http://schemas.microsoft.com/office/drawing/2014/main" id="{78E27341-A71C-B590-4728-4B3B90D2F878}"/>
                </a:ext>
              </a:extLst>
            </p:cNvPr>
            <p:cNvSpPr/>
            <p:nvPr/>
          </p:nvSpPr>
          <p:spPr>
            <a:xfrm rot="-2922755">
              <a:off x="3865805" y="2790168"/>
              <a:ext cx="17915" cy="13934"/>
            </a:xfrm>
            <a:custGeom>
              <a:avLst/>
              <a:gdLst/>
              <a:ahLst/>
              <a:cxnLst/>
              <a:rect l="l" t="t" r="r" b="b"/>
              <a:pathLst>
                <a:path w="144" h="112" extrusionOk="0">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1108;p24">
              <a:extLst>
                <a:ext uri="{FF2B5EF4-FFF2-40B4-BE49-F238E27FC236}">
                  <a16:creationId xmlns:a16="http://schemas.microsoft.com/office/drawing/2014/main" id="{53D8B9AE-895F-28EE-25DA-4C676C2BC4CD}"/>
                </a:ext>
              </a:extLst>
            </p:cNvPr>
            <p:cNvSpPr/>
            <p:nvPr/>
          </p:nvSpPr>
          <p:spPr>
            <a:xfrm rot="-2922755">
              <a:off x="3863961" y="2776183"/>
              <a:ext cx="18786" cy="13436"/>
            </a:xfrm>
            <a:custGeom>
              <a:avLst/>
              <a:gdLst/>
              <a:ahLst/>
              <a:cxnLst/>
              <a:rect l="l" t="t" r="r" b="b"/>
              <a:pathLst>
                <a:path w="151" h="108"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1109;p24">
              <a:extLst>
                <a:ext uri="{FF2B5EF4-FFF2-40B4-BE49-F238E27FC236}">
                  <a16:creationId xmlns:a16="http://schemas.microsoft.com/office/drawing/2014/main" id="{EFF78551-4C19-CC4C-2CC3-A4E86C18C586}"/>
                </a:ext>
              </a:extLst>
            </p:cNvPr>
            <p:cNvSpPr/>
            <p:nvPr/>
          </p:nvSpPr>
          <p:spPr>
            <a:xfrm rot="-2922755">
              <a:off x="3863227" y="2762077"/>
              <a:ext cx="17542" cy="13436"/>
            </a:xfrm>
            <a:custGeom>
              <a:avLst/>
              <a:gdLst/>
              <a:ahLst/>
              <a:cxnLst/>
              <a:rect l="l" t="t" r="r" b="b"/>
              <a:pathLst>
                <a:path w="141" h="108" extrusionOk="0">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1110;p24">
              <a:extLst>
                <a:ext uri="{FF2B5EF4-FFF2-40B4-BE49-F238E27FC236}">
                  <a16:creationId xmlns:a16="http://schemas.microsoft.com/office/drawing/2014/main" id="{1A3F5681-DCA1-9267-F596-81E8108763E0}"/>
                </a:ext>
              </a:extLst>
            </p:cNvPr>
            <p:cNvSpPr/>
            <p:nvPr/>
          </p:nvSpPr>
          <p:spPr>
            <a:xfrm rot="-2922755">
              <a:off x="3860957" y="2747301"/>
              <a:ext cx="18786" cy="13934"/>
            </a:xfrm>
            <a:custGeom>
              <a:avLst/>
              <a:gdLst/>
              <a:ahLst/>
              <a:cxnLst/>
              <a:rect l="l" t="t" r="r" b="b"/>
              <a:pathLst>
                <a:path w="151" h="112" extrusionOk="0">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1111;p24">
              <a:extLst>
                <a:ext uri="{FF2B5EF4-FFF2-40B4-BE49-F238E27FC236}">
                  <a16:creationId xmlns:a16="http://schemas.microsoft.com/office/drawing/2014/main" id="{3E0C555E-AF63-3B05-E5CA-A45180D8C267}"/>
                </a:ext>
              </a:extLst>
            </p:cNvPr>
            <p:cNvSpPr/>
            <p:nvPr/>
          </p:nvSpPr>
          <p:spPr>
            <a:xfrm rot="-2922755">
              <a:off x="3859994" y="2733187"/>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1112;p24">
              <a:extLst>
                <a:ext uri="{FF2B5EF4-FFF2-40B4-BE49-F238E27FC236}">
                  <a16:creationId xmlns:a16="http://schemas.microsoft.com/office/drawing/2014/main" id="{053E3D22-A007-DD69-5E47-8993DAC0EBFC}"/>
                </a:ext>
              </a:extLst>
            </p:cNvPr>
            <p:cNvSpPr/>
            <p:nvPr/>
          </p:nvSpPr>
          <p:spPr>
            <a:xfrm rot="-2922755">
              <a:off x="3858010" y="2718394"/>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1113;p24">
              <a:extLst>
                <a:ext uri="{FF2B5EF4-FFF2-40B4-BE49-F238E27FC236}">
                  <a16:creationId xmlns:a16="http://schemas.microsoft.com/office/drawing/2014/main" id="{9089D754-DB2E-46D9-1B73-A03402ED730F}"/>
                </a:ext>
              </a:extLst>
            </p:cNvPr>
            <p:cNvSpPr/>
            <p:nvPr/>
          </p:nvSpPr>
          <p:spPr>
            <a:xfrm rot="-2922755">
              <a:off x="3856850" y="2704369"/>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1114;p24">
              <a:extLst>
                <a:ext uri="{FF2B5EF4-FFF2-40B4-BE49-F238E27FC236}">
                  <a16:creationId xmlns:a16="http://schemas.microsoft.com/office/drawing/2014/main" id="{9A8564D1-BF0B-F5F3-842B-B498B694D009}"/>
                </a:ext>
              </a:extLst>
            </p:cNvPr>
            <p:cNvSpPr/>
            <p:nvPr/>
          </p:nvSpPr>
          <p:spPr>
            <a:xfrm rot="-2922755">
              <a:off x="3855125" y="2690273"/>
              <a:ext cx="18786" cy="13436"/>
            </a:xfrm>
            <a:custGeom>
              <a:avLst/>
              <a:gdLst/>
              <a:ahLst/>
              <a:cxnLst/>
              <a:rect l="l" t="t" r="r" b="b"/>
              <a:pathLst>
                <a:path w="151" h="108"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1115;p24">
              <a:extLst>
                <a:ext uri="{FF2B5EF4-FFF2-40B4-BE49-F238E27FC236}">
                  <a16:creationId xmlns:a16="http://schemas.microsoft.com/office/drawing/2014/main" id="{ABE03FD1-A481-CBF4-CB21-3F1B5962A693}"/>
                </a:ext>
              </a:extLst>
            </p:cNvPr>
            <p:cNvSpPr/>
            <p:nvPr/>
          </p:nvSpPr>
          <p:spPr>
            <a:xfrm rot="-2922755">
              <a:off x="3853940" y="2675445"/>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1116;p24">
              <a:extLst>
                <a:ext uri="{FF2B5EF4-FFF2-40B4-BE49-F238E27FC236}">
                  <a16:creationId xmlns:a16="http://schemas.microsoft.com/office/drawing/2014/main" id="{F3B15131-2339-0584-605B-59A100033691}"/>
                </a:ext>
              </a:extLst>
            </p:cNvPr>
            <p:cNvSpPr/>
            <p:nvPr/>
          </p:nvSpPr>
          <p:spPr>
            <a:xfrm rot="-2922755">
              <a:off x="3851934" y="2661476"/>
              <a:ext cx="18786" cy="13436"/>
            </a:xfrm>
            <a:custGeom>
              <a:avLst/>
              <a:gdLst/>
              <a:ahLst/>
              <a:cxnLst/>
              <a:rect l="l" t="t" r="r" b="b"/>
              <a:pathLst>
                <a:path w="151" h="108" extrusionOk="0">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1117;p24">
              <a:extLst>
                <a:ext uri="{FF2B5EF4-FFF2-40B4-BE49-F238E27FC236}">
                  <a16:creationId xmlns:a16="http://schemas.microsoft.com/office/drawing/2014/main" id="{9E63BCBA-0AE8-B8BD-01C9-FAAE1CD5AF99}"/>
                </a:ext>
              </a:extLst>
            </p:cNvPr>
            <p:cNvSpPr/>
            <p:nvPr/>
          </p:nvSpPr>
          <p:spPr>
            <a:xfrm rot="-2922755">
              <a:off x="3851097" y="2647417"/>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1118;p24">
              <a:extLst>
                <a:ext uri="{FF2B5EF4-FFF2-40B4-BE49-F238E27FC236}">
                  <a16:creationId xmlns:a16="http://schemas.microsoft.com/office/drawing/2014/main" id="{6E3B694C-44B4-78AF-2520-9FC5E4E156D0}"/>
                </a:ext>
              </a:extLst>
            </p:cNvPr>
            <p:cNvSpPr/>
            <p:nvPr/>
          </p:nvSpPr>
          <p:spPr>
            <a:xfrm rot="-2922755">
              <a:off x="3833064" y="2616118"/>
              <a:ext cx="50137" cy="36950"/>
            </a:xfrm>
            <a:custGeom>
              <a:avLst/>
              <a:gdLst/>
              <a:ahLst/>
              <a:cxnLst/>
              <a:rect l="l" t="t" r="r" b="b"/>
              <a:pathLst>
                <a:path w="403" h="297" extrusionOk="0">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1119;p24">
              <a:extLst>
                <a:ext uri="{FF2B5EF4-FFF2-40B4-BE49-F238E27FC236}">
                  <a16:creationId xmlns:a16="http://schemas.microsoft.com/office/drawing/2014/main" id="{12A26DFB-7C89-D0A2-6403-F7EC7DB40730}"/>
                </a:ext>
              </a:extLst>
            </p:cNvPr>
            <p:cNvSpPr/>
            <p:nvPr/>
          </p:nvSpPr>
          <p:spPr>
            <a:xfrm rot="-2922755">
              <a:off x="3924720" y="2783313"/>
              <a:ext cx="49266" cy="37448"/>
            </a:xfrm>
            <a:custGeom>
              <a:avLst/>
              <a:gdLst/>
              <a:ahLst/>
              <a:cxnLst/>
              <a:rect l="l" t="t" r="r" b="b"/>
              <a:pathLst>
                <a:path w="396" h="301" extrusionOk="0">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1120;p24">
              <a:extLst>
                <a:ext uri="{FF2B5EF4-FFF2-40B4-BE49-F238E27FC236}">
                  <a16:creationId xmlns:a16="http://schemas.microsoft.com/office/drawing/2014/main" id="{4C96EA3A-3920-1A23-8B23-6384158ED046}"/>
                </a:ext>
              </a:extLst>
            </p:cNvPr>
            <p:cNvSpPr/>
            <p:nvPr/>
          </p:nvSpPr>
          <p:spPr>
            <a:xfrm rot="-2922755">
              <a:off x="3939012" y="2781514"/>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1121;p24">
              <a:extLst>
                <a:ext uri="{FF2B5EF4-FFF2-40B4-BE49-F238E27FC236}">
                  <a16:creationId xmlns:a16="http://schemas.microsoft.com/office/drawing/2014/main" id="{4602416B-1830-3B9E-7596-9795C9461B1C}"/>
                </a:ext>
              </a:extLst>
            </p:cNvPr>
            <p:cNvSpPr/>
            <p:nvPr/>
          </p:nvSpPr>
          <p:spPr>
            <a:xfrm rot="-2922755">
              <a:off x="3938350" y="2771026"/>
              <a:ext cx="17542" cy="13561"/>
            </a:xfrm>
            <a:custGeom>
              <a:avLst/>
              <a:gdLst/>
              <a:ahLst/>
              <a:cxnLst/>
              <a:rect l="l" t="t" r="r" b="b"/>
              <a:pathLst>
                <a:path w="141" h="109" extrusionOk="0">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1122;p24">
              <a:extLst>
                <a:ext uri="{FF2B5EF4-FFF2-40B4-BE49-F238E27FC236}">
                  <a16:creationId xmlns:a16="http://schemas.microsoft.com/office/drawing/2014/main" id="{AC9FCDD4-DA79-DC4F-C512-D0484DBFBE26}"/>
                </a:ext>
              </a:extLst>
            </p:cNvPr>
            <p:cNvSpPr/>
            <p:nvPr/>
          </p:nvSpPr>
          <p:spPr>
            <a:xfrm rot="-2922755">
              <a:off x="3936665" y="2760479"/>
              <a:ext cx="17915" cy="14307"/>
            </a:xfrm>
            <a:custGeom>
              <a:avLst/>
              <a:gdLst/>
              <a:ahLst/>
              <a:cxnLst/>
              <a:rect l="l" t="t" r="r" b="b"/>
              <a:pathLst>
                <a:path w="144" h="115" extrusionOk="0">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1123;p24">
              <a:extLst>
                <a:ext uri="{FF2B5EF4-FFF2-40B4-BE49-F238E27FC236}">
                  <a16:creationId xmlns:a16="http://schemas.microsoft.com/office/drawing/2014/main" id="{709EBC43-3236-0337-6886-7C187C7D5DAF}"/>
                </a:ext>
              </a:extLst>
            </p:cNvPr>
            <p:cNvSpPr/>
            <p:nvPr/>
          </p:nvSpPr>
          <p:spPr>
            <a:xfrm rot="-2922755">
              <a:off x="3935863" y="2750055"/>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1124;p24">
              <a:extLst>
                <a:ext uri="{FF2B5EF4-FFF2-40B4-BE49-F238E27FC236}">
                  <a16:creationId xmlns:a16="http://schemas.microsoft.com/office/drawing/2014/main" id="{AEE41040-B3E4-BDCE-B49B-FCE2DDA9B015}"/>
                </a:ext>
              </a:extLst>
            </p:cNvPr>
            <p:cNvSpPr/>
            <p:nvPr/>
          </p:nvSpPr>
          <p:spPr>
            <a:xfrm rot="-2922755">
              <a:off x="3934316" y="2739911"/>
              <a:ext cx="18661" cy="13561"/>
            </a:xfrm>
            <a:custGeom>
              <a:avLst/>
              <a:gdLst/>
              <a:ahLst/>
              <a:cxnLst/>
              <a:rect l="l" t="t" r="r" b="b"/>
              <a:pathLst>
                <a:path w="150" h="109" extrusionOk="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1125;p24">
              <a:extLst>
                <a:ext uri="{FF2B5EF4-FFF2-40B4-BE49-F238E27FC236}">
                  <a16:creationId xmlns:a16="http://schemas.microsoft.com/office/drawing/2014/main" id="{F61AC9EF-1BB2-B3BB-C87A-D9F63E7C2495}"/>
                </a:ext>
              </a:extLst>
            </p:cNvPr>
            <p:cNvSpPr/>
            <p:nvPr/>
          </p:nvSpPr>
          <p:spPr>
            <a:xfrm rot="-2922755">
              <a:off x="3933781" y="2729703"/>
              <a:ext cx="17791" cy="13561"/>
            </a:xfrm>
            <a:custGeom>
              <a:avLst/>
              <a:gdLst/>
              <a:ahLst/>
              <a:cxnLst/>
              <a:rect l="l" t="t" r="r" b="b"/>
              <a:pathLst>
                <a:path w="143" h="109" extrusionOk="0">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1126;p24">
              <a:extLst>
                <a:ext uri="{FF2B5EF4-FFF2-40B4-BE49-F238E27FC236}">
                  <a16:creationId xmlns:a16="http://schemas.microsoft.com/office/drawing/2014/main" id="{226E679D-38BF-922F-1980-E9E8A8E7756B}"/>
                </a:ext>
              </a:extLst>
            </p:cNvPr>
            <p:cNvSpPr/>
            <p:nvPr/>
          </p:nvSpPr>
          <p:spPr>
            <a:xfrm rot="-2922755">
              <a:off x="3932271" y="2719543"/>
              <a:ext cx="18786" cy="13561"/>
            </a:xfrm>
            <a:custGeom>
              <a:avLst/>
              <a:gdLst/>
              <a:ahLst/>
              <a:cxnLst/>
              <a:rect l="l" t="t" r="r" b="b"/>
              <a:pathLst>
                <a:path w="151" h="109" extrusionOk="0">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1127;p24">
              <a:extLst>
                <a:ext uri="{FF2B5EF4-FFF2-40B4-BE49-F238E27FC236}">
                  <a16:creationId xmlns:a16="http://schemas.microsoft.com/office/drawing/2014/main" id="{A085DB0B-857B-3D7D-9CC3-8EC7127E733D}"/>
                </a:ext>
              </a:extLst>
            </p:cNvPr>
            <p:cNvSpPr/>
            <p:nvPr/>
          </p:nvSpPr>
          <p:spPr>
            <a:xfrm rot="-2922755">
              <a:off x="3931710" y="2709403"/>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1128;p24">
              <a:extLst>
                <a:ext uri="{FF2B5EF4-FFF2-40B4-BE49-F238E27FC236}">
                  <a16:creationId xmlns:a16="http://schemas.microsoft.com/office/drawing/2014/main" id="{C1B1D56C-106D-8715-0E36-E4AA01B33E74}"/>
                </a:ext>
              </a:extLst>
            </p:cNvPr>
            <p:cNvSpPr/>
            <p:nvPr/>
          </p:nvSpPr>
          <p:spPr>
            <a:xfrm rot="-2922755">
              <a:off x="3930243" y="2699336"/>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1129;p24">
              <a:extLst>
                <a:ext uri="{FF2B5EF4-FFF2-40B4-BE49-F238E27FC236}">
                  <a16:creationId xmlns:a16="http://schemas.microsoft.com/office/drawing/2014/main" id="{93F1125E-D389-C7BF-594A-DEFD2A4214CD}"/>
                </a:ext>
              </a:extLst>
            </p:cNvPr>
            <p:cNvSpPr/>
            <p:nvPr/>
          </p:nvSpPr>
          <p:spPr>
            <a:xfrm rot="-2922755">
              <a:off x="3929708" y="2689128"/>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1130;p24">
              <a:extLst>
                <a:ext uri="{FF2B5EF4-FFF2-40B4-BE49-F238E27FC236}">
                  <a16:creationId xmlns:a16="http://schemas.microsoft.com/office/drawing/2014/main" id="{A8D06369-6A1C-DB08-9F21-26382EF23CC0}"/>
                </a:ext>
              </a:extLst>
            </p:cNvPr>
            <p:cNvSpPr/>
            <p:nvPr/>
          </p:nvSpPr>
          <p:spPr>
            <a:xfrm rot="-2922755">
              <a:off x="3927850" y="2678198"/>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1131;p24">
              <a:extLst>
                <a:ext uri="{FF2B5EF4-FFF2-40B4-BE49-F238E27FC236}">
                  <a16:creationId xmlns:a16="http://schemas.microsoft.com/office/drawing/2014/main" id="{DCCA4C96-4F4D-6A4D-8031-B8E4E8CE67E2}"/>
                </a:ext>
              </a:extLst>
            </p:cNvPr>
            <p:cNvSpPr/>
            <p:nvPr/>
          </p:nvSpPr>
          <p:spPr>
            <a:xfrm rot="-2922755">
              <a:off x="3927315" y="2667991"/>
              <a:ext cx="17915" cy="14307"/>
            </a:xfrm>
            <a:custGeom>
              <a:avLst/>
              <a:gdLst/>
              <a:ahLst/>
              <a:cxnLst/>
              <a:rect l="l" t="t" r="r" b="b"/>
              <a:pathLst>
                <a:path w="144" h="115" extrusionOk="0">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1132;p24">
              <a:extLst>
                <a:ext uri="{FF2B5EF4-FFF2-40B4-BE49-F238E27FC236}">
                  <a16:creationId xmlns:a16="http://schemas.microsoft.com/office/drawing/2014/main" id="{74D577D1-20B6-B4DF-0514-38F5EC5A5E2F}"/>
                </a:ext>
              </a:extLst>
            </p:cNvPr>
            <p:cNvSpPr/>
            <p:nvPr/>
          </p:nvSpPr>
          <p:spPr>
            <a:xfrm rot="-2922755">
              <a:off x="3909993" y="2642775"/>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1133;p24">
              <a:extLst>
                <a:ext uri="{FF2B5EF4-FFF2-40B4-BE49-F238E27FC236}">
                  <a16:creationId xmlns:a16="http://schemas.microsoft.com/office/drawing/2014/main" id="{DDBD4E38-C922-1107-8EF2-54A152C5BF04}"/>
                </a:ext>
              </a:extLst>
            </p:cNvPr>
            <p:cNvSpPr/>
            <p:nvPr/>
          </p:nvSpPr>
          <p:spPr>
            <a:xfrm rot="-2922755">
              <a:off x="3997738" y="2753503"/>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1134;p24">
              <a:extLst>
                <a:ext uri="{FF2B5EF4-FFF2-40B4-BE49-F238E27FC236}">
                  <a16:creationId xmlns:a16="http://schemas.microsoft.com/office/drawing/2014/main" id="{195535B2-1C83-3A3D-7F61-8437235934E1}"/>
                </a:ext>
              </a:extLst>
            </p:cNvPr>
            <p:cNvSpPr/>
            <p:nvPr/>
          </p:nvSpPr>
          <p:spPr>
            <a:xfrm rot="-2922755">
              <a:off x="4006718" y="2756726"/>
              <a:ext cx="17791" cy="13436"/>
            </a:xfrm>
            <a:custGeom>
              <a:avLst/>
              <a:gdLst/>
              <a:ahLst/>
              <a:cxnLst/>
              <a:rect l="l" t="t" r="r" b="b"/>
              <a:pathLst>
                <a:path w="143" h="108" extrusionOk="0">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1135;p24">
              <a:extLst>
                <a:ext uri="{FF2B5EF4-FFF2-40B4-BE49-F238E27FC236}">
                  <a16:creationId xmlns:a16="http://schemas.microsoft.com/office/drawing/2014/main" id="{2819AC4C-171B-6AA2-F915-A37C690D91BD}"/>
                </a:ext>
              </a:extLst>
            </p:cNvPr>
            <p:cNvSpPr/>
            <p:nvPr/>
          </p:nvSpPr>
          <p:spPr>
            <a:xfrm rot="-2922755">
              <a:off x="4005722" y="2750884"/>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1136;p24">
              <a:extLst>
                <a:ext uri="{FF2B5EF4-FFF2-40B4-BE49-F238E27FC236}">
                  <a16:creationId xmlns:a16="http://schemas.microsoft.com/office/drawing/2014/main" id="{DDB2CFA7-D689-3D79-D666-B8A8D62958CA}"/>
                </a:ext>
              </a:extLst>
            </p:cNvPr>
            <p:cNvSpPr/>
            <p:nvPr/>
          </p:nvSpPr>
          <p:spPr>
            <a:xfrm rot="-2922755">
              <a:off x="4005233" y="2744237"/>
              <a:ext cx="17915" cy="13561"/>
            </a:xfrm>
            <a:custGeom>
              <a:avLst/>
              <a:gdLst/>
              <a:ahLst/>
              <a:cxnLst/>
              <a:rect l="l" t="t" r="r" b="b"/>
              <a:pathLst>
                <a:path w="144" h="109" extrusionOk="0">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1137;p24">
              <a:extLst>
                <a:ext uri="{FF2B5EF4-FFF2-40B4-BE49-F238E27FC236}">
                  <a16:creationId xmlns:a16="http://schemas.microsoft.com/office/drawing/2014/main" id="{86AE7830-2000-37E5-01E6-30E20D89C858}"/>
                </a:ext>
              </a:extLst>
            </p:cNvPr>
            <p:cNvSpPr/>
            <p:nvPr/>
          </p:nvSpPr>
          <p:spPr>
            <a:xfrm rot="-2922755">
              <a:off x="4004228" y="2738005"/>
              <a:ext cx="18786" cy="13934"/>
            </a:xfrm>
            <a:custGeom>
              <a:avLst/>
              <a:gdLst/>
              <a:ahLst/>
              <a:cxnLst/>
              <a:rect l="l" t="t" r="r" b="b"/>
              <a:pathLst>
                <a:path w="151" h="112" extrusionOk="0">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1138;p24">
              <a:extLst>
                <a:ext uri="{FF2B5EF4-FFF2-40B4-BE49-F238E27FC236}">
                  <a16:creationId xmlns:a16="http://schemas.microsoft.com/office/drawing/2014/main" id="{7AC145CE-7B46-05EC-261F-A517B55DD820}"/>
                </a:ext>
              </a:extLst>
            </p:cNvPr>
            <p:cNvSpPr/>
            <p:nvPr/>
          </p:nvSpPr>
          <p:spPr>
            <a:xfrm rot="-2922755">
              <a:off x="4004105" y="2731643"/>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1139;p24">
              <a:extLst>
                <a:ext uri="{FF2B5EF4-FFF2-40B4-BE49-F238E27FC236}">
                  <a16:creationId xmlns:a16="http://schemas.microsoft.com/office/drawing/2014/main" id="{F466C777-13E9-4F89-3BFA-7D17C2B331A4}"/>
                </a:ext>
              </a:extLst>
            </p:cNvPr>
            <p:cNvSpPr/>
            <p:nvPr/>
          </p:nvSpPr>
          <p:spPr>
            <a:xfrm rot="-2922755">
              <a:off x="4003330" y="2726290"/>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1140;p24">
              <a:extLst>
                <a:ext uri="{FF2B5EF4-FFF2-40B4-BE49-F238E27FC236}">
                  <a16:creationId xmlns:a16="http://schemas.microsoft.com/office/drawing/2014/main" id="{95E9A260-FAC7-4668-FBA9-3CE01DF0E73A}"/>
                </a:ext>
              </a:extLst>
            </p:cNvPr>
            <p:cNvSpPr/>
            <p:nvPr/>
          </p:nvSpPr>
          <p:spPr>
            <a:xfrm rot="-2922755">
              <a:off x="4002989" y="2719971"/>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1141;p24">
              <a:extLst>
                <a:ext uri="{FF2B5EF4-FFF2-40B4-BE49-F238E27FC236}">
                  <a16:creationId xmlns:a16="http://schemas.microsoft.com/office/drawing/2014/main" id="{8EF4D7AF-B2C3-594C-6E0B-40661A8C469D}"/>
                </a:ext>
              </a:extLst>
            </p:cNvPr>
            <p:cNvSpPr/>
            <p:nvPr/>
          </p:nvSpPr>
          <p:spPr>
            <a:xfrm rot="-2922755">
              <a:off x="4001756" y="2713730"/>
              <a:ext cx="18786" cy="13436"/>
            </a:xfrm>
            <a:custGeom>
              <a:avLst/>
              <a:gdLst/>
              <a:ahLst/>
              <a:cxnLst/>
              <a:rect l="l" t="t" r="r" b="b"/>
              <a:pathLst>
                <a:path w="151" h="108" extrusionOk="0">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1142;p24">
              <a:extLst>
                <a:ext uri="{FF2B5EF4-FFF2-40B4-BE49-F238E27FC236}">
                  <a16:creationId xmlns:a16="http://schemas.microsoft.com/office/drawing/2014/main" id="{321D1BCA-5779-5B7A-4A36-FEE67C58E692}"/>
                </a:ext>
              </a:extLst>
            </p:cNvPr>
            <p:cNvSpPr/>
            <p:nvPr/>
          </p:nvSpPr>
          <p:spPr>
            <a:xfrm rot="-2922755">
              <a:off x="4001632" y="2707493"/>
              <a:ext cx="17791" cy="13561"/>
            </a:xfrm>
            <a:custGeom>
              <a:avLst/>
              <a:gdLst/>
              <a:ahLst/>
              <a:cxnLst/>
              <a:rect l="l" t="t" r="r" b="b"/>
              <a:pathLst>
                <a:path w="143" h="109" extrusionOk="0">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1143;p24">
              <a:extLst>
                <a:ext uri="{FF2B5EF4-FFF2-40B4-BE49-F238E27FC236}">
                  <a16:creationId xmlns:a16="http://schemas.microsoft.com/office/drawing/2014/main" id="{895AFCA5-4E61-E488-F527-AB898A453D7B}"/>
                </a:ext>
              </a:extLst>
            </p:cNvPr>
            <p:cNvSpPr/>
            <p:nvPr/>
          </p:nvSpPr>
          <p:spPr>
            <a:xfrm rot="-2922755">
              <a:off x="4000441" y="2701345"/>
              <a:ext cx="18661" cy="13436"/>
            </a:xfrm>
            <a:custGeom>
              <a:avLst/>
              <a:gdLst/>
              <a:ahLst/>
              <a:cxnLst/>
              <a:rect l="l" t="t" r="r" b="b"/>
              <a:pathLst>
                <a:path w="150" h="108" extrusionOk="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1144;p24">
              <a:extLst>
                <a:ext uri="{FF2B5EF4-FFF2-40B4-BE49-F238E27FC236}">
                  <a16:creationId xmlns:a16="http://schemas.microsoft.com/office/drawing/2014/main" id="{2AF83377-5F1B-BC5F-5CE7-639EEDAA2346}"/>
                </a:ext>
              </a:extLst>
            </p:cNvPr>
            <p:cNvSpPr/>
            <p:nvPr/>
          </p:nvSpPr>
          <p:spPr>
            <a:xfrm rot="-2922755">
              <a:off x="4000261" y="2695009"/>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1145;p24">
              <a:extLst>
                <a:ext uri="{FF2B5EF4-FFF2-40B4-BE49-F238E27FC236}">
                  <a16:creationId xmlns:a16="http://schemas.microsoft.com/office/drawing/2014/main" id="{131D51CB-1BA7-08F6-B80A-746563CA7D3B}"/>
                </a:ext>
              </a:extLst>
            </p:cNvPr>
            <p:cNvSpPr/>
            <p:nvPr/>
          </p:nvSpPr>
          <p:spPr>
            <a:xfrm rot="-2922755">
              <a:off x="3999096" y="2688793"/>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1146;p24">
              <a:extLst>
                <a:ext uri="{FF2B5EF4-FFF2-40B4-BE49-F238E27FC236}">
                  <a16:creationId xmlns:a16="http://schemas.microsoft.com/office/drawing/2014/main" id="{FF4F5A1A-11B9-98CE-A9CD-725FF89BC3F4}"/>
                </a:ext>
              </a:extLst>
            </p:cNvPr>
            <p:cNvSpPr/>
            <p:nvPr/>
          </p:nvSpPr>
          <p:spPr>
            <a:xfrm rot="-2922755">
              <a:off x="3982545" y="2668920"/>
              <a:ext cx="50137" cy="37572"/>
            </a:xfrm>
            <a:custGeom>
              <a:avLst/>
              <a:gdLst/>
              <a:ahLst/>
              <a:cxnLst/>
              <a:rect l="l" t="t" r="r" b="b"/>
              <a:pathLst>
                <a:path w="403" h="302" extrusionOk="0">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1147;p24">
              <a:extLst>
                <a:ext uri="{FF2B5EF4-FFF2-40B4-BE49-F238E27FC236}">
                  <a16:creationId xmlns:a16="http://schemas.microsoft.com/office/drawing/2014/main" id="{30D1324F-C1D9-7E39-DD9B-28B5802C5772}"/>
                </a:ext>
              </a:extLst>
            </p:cNvPr>
            <p:cNvSpPr/>
            <p:nvPr/>
          </p:nvSpPr>
          <p:spPr>
            <a:xfrm rot="-2922755">
              <a:off x="4056208" y="2722529"/>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1148;p24">
              <a:extLst>
                <a:ext uri="{FF2B5EF4-FFF2-40B4-BE49-F238E27FC236}">
                  <a16:creationId xmlns:a16="http://schemas.microsoft.com/office/drawing/2014/main" id="{C2157618-BF34-A522-0DF9-16D8EC4DA4EC}"/>
                </a:ext>
              </a:extLst>
            </p:cNvPr>
            <p:cNvSpPr/>
            <p:nvPr/>
          </p:nvSpPr>
          <p:spPr>
            <a:xfrm rot="-2922755">
              <a:off x="4071812" y="2732031"/>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1149;p24">
              <a:extLst>
                <a:ext uri="{FF2B5EF4-FFF2-40B4-BE49-F238E27FC236}">
                  <a16:creationId xmlns:a16="http://schemas.microsoft.com/office/drawing/2014/main" id="{0BDF695C-E188-30DA-B272-2D307AAB824F}"/>
                </a:ext>
              </a:extLst>
            </p:cNvPr>
            <p:cNvSpPr/>
            <p:nvPr/>
          </p:nvSpPr>
          <p:spPr>
            <a:xfrm rot="-2922755">
              <a:off x="4071058" y="2729661"/>
              <a:ext cx="18661" cy="13934"/>
            </a:xfrm>
            <a:custGeom>
              <a:avLst/>
              <a:gdLst/>
              <a:ahLst/>
              <a:cxnLst/>
              <a:rect l="l" t="t" r="r" b="b"/>
              <a:pathLst>
                <a:path w="150" h="112" extrusionOk="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1150;p24">
              <a:extLst>
                <a:ext uri="{FF2B5EF4-FFF2-40B4-BE49-F238E27FC236}">
                  <a16:creationId xmlns:a16="http://schemas.microsoft.com/office/drawing/2014/main" id="{5B254BDA-C133-976B-31C1-9D70C9E38B96}"/>
                </a:ext>
              </a:extLst>
            </p:cNvPr>
            <p:cNvSpPr/>
            <p:nvPr/>
          </p:nvSpPr>
          <p:spPr>
            <a:xfrm rot="-2922755">
              <a:off x="4071545" y="2728108"/>
              <a:ext cx="17542" cy="13436"/>
            </a:xfrm>
            <a:custGeom>
              <a:avLst/>
              <a:gdLst/>
              <a:ahLst/>
              <a:cxnLst/>
              <a:rect l="l" t="t" r="r" b="b"/>
              <a:pathLst>
                <a:path w="141" h="108" extrusionOk="0">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1151;p24">
              <a:extLst>
                <a:ext uri="{FF2B5EF4-FFF2-40B4-BE49-F238E27FC236}">
                  <a16:creationId xmlns:a16="http://schemas.microsoft.com/office/drawing/2014/main" id="{C50A9B11-DC8C-8A3C-8192-B115F44D5416}"/>
                </a:ext>
              </a:extLst>
            </p:cNvPr>
            <p:cNvSpPr/>
            <p:nvPr/>
          </p:nvSpPr>
          <p:spPr>
            <a:xfrm rot="-2922755">
              <a:off x="4070600" y="2725836"/>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1152;p24">
              <a:extLst>
                <a:ext uri="{FF2B5EF4-FFF2-40B4-BE49-F238E27FC236}">
                  <a16:creationId xmlns:a16="http://schemas.microsoft.com/office/drawing/2014/main" id="{974E308B-11A4-93A6-D73E-295EE17CDA15}"/>
                </a:ext>
              </a:extLst>
            </p:cNvPr>
            <p:cNvSpPr/>
            <p:nvPr/>
          </p:nvSpPr>
          <p:spPr>
            <a:xfrm rot="-2922755">
              <a:off x="4070925" y="2723429"/>
              <a:ext cx="17791" cy="14307"/>
            </a:xfrm>
            <a:custGeom>
              <a:avLst/>
              <a:gdLst/>
              <a:ahLst/>
              <a:cxnLst/>
              <a:rect l="l" t="t" r="r" b="b"/>
              <a:pathLst>
                <a:path w="143" h="115" extrusionOk="0">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1153;p24">
              <a:extLst>
                <a:ext uri="{FF2B5EF4-FFF2-40B4-BE49-F238E27FC236}">
                  <a16:creationId xmlns:a16="http://schemas.microsoft.com/office/drawing/2014/main" id="{7A13BD66-524D-0965-BE62-7AFD64068531}"/>
                </a:ext>
              </a:extLst>
            </p:cNvPr>
            <p:cNvSpPr/>
            <p:nvPr/>
          </p:nvSpPr>
          <p:spPr>
            <a:xfrm rot="-2922755">
              <a:off x="4070359" y="2721845"/>
              <a:ext cx="18661" cy="13436"/>
            </a:xfrm>
            <a:custGeom>
              <a:avLst/>
              <a:gdLst/>
              <a:ahLst/>
              <a:cxnLst/>
              <a:rect l="l" t="t" r="r" b="b"/>
              <a:pathLst>
                <a:path w="150" h="108" extrusionOk="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1154;p24">
              <a:extLst>
                <a:ext uri="{FF2B5EF4-FFF2-40B4-BE49-F238E27FC236}">
                  <a16:creationId xmlns:a16="http://schemas.microsoft.com/office/drawing/2014/main" id="{97F50EBC-FB63-FC1D-62BA-947007F40416}"/>
                </a:ext>
              </a:extLst>
            </p:cNvPr>
            <p:cNvSpPr/>
            <p:nvPr/>
          </p:nvSpPr>
          <p:spPr>
            <a:xfrm rot="-2922755">
              <a:off x="4070523" y="2719454"/>
              <a:ext cx="17791" cy="13934"/>
            </a:xfrm>
            <a:custGeom>
              <a:avLst/>
              <a:gdLst/>
              <a:ahLst/>
              <a:cxnLst/>
              <a:rect l="l" t="t" r="r" b="b"/>
              <a:pathLst>
                <a:path w="143" h="112" extrusionOk="0">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1155;p24">
              <a:extLst>
                <a:ext uri="{FF2B5EF4-FFF2-40B4-BE49-F238E27FC236}">
                  <a16:creationId xmlns:a16="http://schemas.microsoft.com/office/drawing/2014/main" id="{C46E147B-D393-7D20-689A-ADC5F602A412}"/>
                </a:ext>
              </a:extLst>
            </p:cNvPr>
            <p:cNvSpPr/>
            <p:nvPr/>
          </p:nvSpPr>
          <p:spPr>
            <a:xfrm rot="-2922755">
              <a:off x="4070036" y="271794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1156;p24">
              <a:extLst>
                <a:ext uri="{FF2B5EF4-FFF2-40B4-BE49-F238E27FC236}">
                  <a16:creationId xmlns:a16="http://schemas.microsoft.com/office/drawing/2014/main" id="{91C22A68-49FC-2CDA-72EA-0F5CC1DF4BB6}"/>
                </a:ext>
              </a:extLst>
            </p:cNvPr>
            <p:cNvSpPr/>
            <p:nvPr/>
          </p:nvSpPr>
          <p:spPr>
            <a:xfrm rot="-2922755">
              <a:off x="4070085" y="2715676"/>
              <a:ext cx="17791" cy="13436"/>
            </a:xfrm>
            <a:custGeom>
              <a:avLst/>
              <a:gdLst/>
              <a:ahLst/>
              <a:cxnLst/>
              <a:rect l="l" t="t" r="r" b="b"/>
              <a:pathLst>
                <a:path w="143" h="108" extrusionOk="0">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1157;p24">
              <a:extLst>
                <a:ext uri="{FF2B5EF4-FFF2-40B4-BE49-F238E27FC236}">
                  <a16:creationId xmlns:a16="http://schemas.microsoft.com/office/drawing/2014/main" id="{B1600893-E133-D449-E476-3B2FCF5BC76D}"/>
                </a:ext>
              </a:extLst>
            </p:cNvPr>
            <p:cNvSpPr/>
            <p:nvPr/>
          </p:nvSpPr>
          <p:spPr>
            <a:xfrm rot="-2922755">
              <a:off x="4069416" y="2713268"/>
              <a:ext cx="18786" cy="14307"/>
            </a:xfrm>
            <a:custGeom>
              <a:avLst/>
              <a:gdLst/>
              <a:ahLst/>
              <a:cxnLst/>
              <a:rect l="l" t="t" r="r" b="b"/>
              <a:pathLst>
                <a:path w="151" h="115" extrusionOk="0">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1158;p24">
              <a:extLst>
                <a:ext uri="{FF2B5EF4-FFF2-40B4-BE49-F238E27FC236}">
                  <a16:creationId xmlns:a16="http://schemas.microsoft.com/office/drawing/2014/main" id="{5930C30D-0EC1-A199-FB3A-2F46D3D87EFE}"/>
                </a:ext>
              </a:extLst>
            </p:cNvPr>
            <p:cNvSpPr/>
            <p:nvPr/>
          </p:nvSpPr>
          <p:spPr>
            <a:xfrm rot="-2922755">
              <a:off x="4069720" y="2711684"/>
              <a:ext cx="17915" cy="13436"/>
            </a:xfrm>
            <a:custGeom>
              <a:avLst/>
              <a:gdLst/>
              <a:ahLst/>
              <a:cxnLst/>
              <a:rect l="l" t="t" r="r" b="b"/>
              <a:pathLst>
                <a:path w="144" h="108" extrusionOk="0">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1159;p24">
              <a:extLst>
                <a:ext uri="{FF2B5EF4-FFF2-40B4-BE49-F238E27FC236}">
                  <a16:creationId xmlns:a16="http://schemas.microsoft.com/office/drawing/2014/main" id="{65ABA5FB-5197-29A8-0734-51BF0A64379F}"/>
                </a:ext>
              </a:extLst>
            </p:cNvPr>
            <p:cNvSpPr/>
            <p:nvPr/>
          </p:nvSpPr>
          <p:spPr>
            <a:xfrm rot="-2922755">
              <a:off x="4068873" y="2709357"/>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1160;p24">
              <a:extLst>
                <a:ext uri="{FF2B5EF4-FFF2-40B4-BE49-F238E27FC236}">
                  <a16:creationId xmlns:a16="http://schemas.microsoft.com/office/drawing/2014/main" id="{B2E40810-B703-2147-C898-38DDA72F16CF}"/>
                </a:ext>
              </a:extLst>
            </p:cNvPr>
            <p:cNvSpPr/>
            <p:nvPr/>
          </p:nvSpPr>
          <p:spPr>
            <a:xfrm rot="-2922755">
              <a:off x="4052808" y="2694698"/>
              <a:ext cx="50386" cy="37448"/>
            </a:xfrm>
            <a:custGeom>
              <a:avLst/>
              <a:gdLst/>
              <a:ahLst/>
              <a:cxnLst/>
              <a:rect l="l" t="t" r="r" b="b"/>
              <a:pathLst>
                <a:path w="405" h="301" extrusionOk="0">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1161;p24">
              <a:extLst>
                <a:ext uri="{FF2B5EF4-FFF2-40B4-BE49-F238E27FC236}">
                  <a16:creationId xmlns:a16="http://schemas.microsoft.com/office/drawing/2014/main" id="{5B234995-40FB-883C-49DB-E151992768D0}"/>
                </a:ext>
              </a:extLst>
            </p:cNvPr>
            <p:cNvSpPr/>
            <p:nvPr/>
          </p:nvSpPr>
          <p:spPr>
            <a:xfrm rot="-2922755">
              <a:off x="4120534" y="2692748"/>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1162;p24">
              <a:extLst>
                <a:ext uri="{FF2B5EF4-FFF2-40B4-BE49-F238E27FC236}">
                  <a16:creationId xmlns:a16="http://schemas.microsoft.com/office/drawing/2014/main" id="{1F620B8F-24ED-2CFC-E97C-99DC66AD75E3}"/>
                </a:ext>
              </a:extLst>
            </p:cNvPr>
            <p:cNvSpPr/>
            <p:nvPr/>
          </p:nvSpPr>
          <p:spPr>
            <a:xfrm rot="-2922755">
              <a:off x="4136786" y="2707322"/>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1163;p24">
              <a:extLst>
                <a:ext uri="{FF2B5EF4-FFF2-40B4-BE49-F238E27FC236}">
                  <a16:creationId xmlns:a16="http://schemas.microsoft.com/office/drawing/2014/main" id="{58D77F6A-3A28-0AB3-C4E5-BB3099BED81D}"/>
                </a:ext>
              </a:extLst>
            </p:cNvPr>
            <p:cNvSpPr/>
            <p:nvPr/>
          </p:nvSpPr>
          <p:spPr>
            <a:xfrm rot="-2922755">
              <a:off x="4136282" y="2709335"/>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1164;p24">
              <a:extLst>
                <a:ext uri="{FF2B5EF4-FFF2-40B4-BE49-F238E27FC236}">
                  <a16:creationId xmlns:a16="http://schemas.microsoft.com/office/drawing/2014/main" id="{288E6726-3CAF-5C62-4FCA-7DFD36933E14}"/>
                </a:ext>
              </a:extLst>
            </p:cNvPr>
            <p:cNvSpPr/>
            <p:nvPr/>
          </p:nvSpPr>
          <p:spPr>
            <a:xfrm rot="-2922755">
              <a:off x="4137062" y="271124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1165;p24">
              <a:extLst>
                <a:ext uri="{FF2B5EF4-FFF2-40B4-BE49-F238E27FC236}">
                  <a16:creationId xmlns:a16="http://schemas.microsoft.com/office/drawing/2014/main" id="{87463C4C-6DB2-9920-D8E0-C6F1B5AF476D}"/>
                </a:ext>
              </a:extLst>
            </p:cNvPr>
            <p:cNvSpPr/>
            <p:nvPr/>
          </p:nvSpPr>
          <p:spPr>
            <a:xfrm rot="-2922755">
              <a:off x="4136906" y="2713153"/>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1166;p24">
              <a:extLst>
                <a:ext uri="{FF2B5EF4-FFF2-40B4-BE49-F238E27FC236}">
                  <a16:creationId xmlns:a16="http://schemas.microsoft.com/office/drawing/2014/main" id="{C391A6C2-DB66-3B98-5582-EDE800C0C075}"/>
                </a:ext>
              </a:extLst>
            </p:cNvPr>
            <p:cNvSpPr/>
            <p:nvPr/>
          </p:nvSpPr>
          <p:spPr>
            <a:xfrm rot="-2922755">
              <a:off x="4137371" y="2715259"/>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1167;p24">
              <a:extLst>
                <a:ext uri="{FF2B5EF4-FFF2-40B4-BE49-F238E27FC236}">
                  <a16:creationId xmlns:a16="http://schemas.microsoft.com/office/drawing/2014/main" id="{C0A04296-3EC8-9D0C-3E15-DF67A006C5EC}"/>
                </a:ext>
              </a:extLst>
            </p:cNvPr>
            <p:cNvSpPr/>
            <p:nvPr/>
          </p:nvSpPr>
          <p:spPr>
            <a:xfrm rot="-2922755">
              <a:off x="4137423" y="2717878"/>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1168;p24">
              <a:extLst>
                <a:ext uri="{FF2B5EF4-FFF2-40B4-BE49-F238E27FC236}">
                  <a16:creationId xmlns:a16="http://schemas.microsoft.com/office/drawing/2014/main" id="{60F7D912-4B60-493B-D0A9-9089EF11BFD9}"/>
                </a:ext>
              </a:extLst>
            </p:cNvPr>
            <p:cNvSpPr/>
            <p:nvPr/>
          </p:nvSpPr>
          <p:spPr>
            <a:xfrm rot="-2922755">
              <a:off x="4137762" y="2719058"/>
              <a:ext cx="17791" cy="13934"/>
            </a:xfrm>
            <a:custGeom>
              <a:avLst/>
              <a:gdLst/>
              <a:ahLst/>
              <a:cxnLst/>
              <a:rect l="l" t="t" r="r" b="b"/>
              <a:pathLst>
                <a:path w="143" h="112" extrusionOk="0">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1169;p24">
              <a:extLst>
                <a:ext uri="{FF2B5EF4-FFF2-40B4-BE49-F238E27FC236}">
                  <a16:creationId xmlns:a16="http://schemas.microsoft.com/office/drawing/2014/main" id="{1994AEE1-10F0-30E6-D818-559ABA11C524}"/>
                </a:ext>
              </a:extLst>
            </p:cNvPr>
            <p:cNvSpPr/>
            <p:nvPr/>
          </p:nvSpPr>
          <p:spPr>
            <a:xfrm rot="-2922755">
              <a:off x="4137746" y="2721776"/>
              <a:ext cx="17791" cy="13436"/>
            </a:xfrm>
            <a:custGeom>
              <a:avLst/>
              <a:gdLst/>
              <a:ahLst/>
              <a:cxnLst/>
              <a:rect l="l" t="t" r="r" b="b"/>
              <a:pathLst>
                <a:path w="143" h="108" extrusionOk="0">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1170;p24">
              <a:extLst>
                <a:ext uri="{FF2B5EF4-FFF2-40B4-BE49-F238E27FC236}">
                  <a16:creationId xmlns:a16="http://schemas.microsoft.com/office/drawing/2014/main" id="{1F42E01B-A9BF-5E49-D835-575604C38626}"/>
                </a:ext>
              </a:extLst>
            </p:cNvPr>
            <p:cNvSpPr/>
            <p:nvPr/>
          </p:nvSpPr>
          <p:spPr>
            <a:xfrm rot="-2922755">
              <a:off x="4138513" y="27238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1171;p24">
              <a:extLst>
                <a:ext uri="{FF2B5EF4-FFF2-40B4-BE49-F238E27FC236}">
                  <a16:creationId xmlns:a16="http://schemas.microsoft.com/office/drawing/2014/main" id="{A0435C39-B62D-A758-42F2-35E7C71F89AF}"/>
                </a:ext>
              </a:extLst>
            </p:cNvPr>
            <p:cNvSpPr/>
            <p:nvPr/>
          </p:nvSpPr>
          <p:spPr>
            <a:xfrm rot="-2922755">
              <a:off x="4137987" y="2725768"/>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1172;p24">
              <a:extLst>
                <a:ext uri="{FF2B5EF4-FFF2-40B4-BE49-F238E27FC236}">
                  <a16:creationId xmlns:a16="http://schemas.microsoft.com/office/drawing/2014/main" id="{C800770F-6C42-8E2B-64B9-29ABCED2CDA4}"/>
                </a:ext>
              </a:extLst>
            </p:cNvPr>
            <p:cNvSpPr/>
            <p:nvPr/>
          </p:nvSpPr>
          <p:spPr>
            <a:xfrm rot="-2922755">
              <a:off x="4138789" y="2727722"/>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1173;p24">
              <a:extLst>
                <a:ext uri="{FF2B5EF4-FFF2-40B4-BE49-F238E27FC236}">
                  <a16:creationId xmlns:a16="http://schemas.microsoft.com/office/drawing/2014/main" id="{351FB7C5-A593-63D5-23CB-634528ADE0AF}"/>
                </a:ext>
              </a:extLst>
            </p:cNvPr>
            <p:cNvSpPr/>
            <p:nvPr/>
          </p:nvSpPr>
          <p:spPr>
            <a:xfrm rot="-2922755">
              <a:off x="4138492" y="2729572"/>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1174;p24">
              <a:extLst>
                <a:ext uri="{FF2B5EF4-FFF2-40B4-BE49-F238E27FC236}">
                  <a16:creationId xmlns:a16="http://schemas.microsoft.com/office/drawing/2014/main" id="{F9BE0C12-F3D0-9A73-BF7F-3137BB8AB556}"/>
                </a:ext>
              </a:extLst>
            </p:cNvPr>
            <p:cNvSpPr/>
            <p:nvPr/>
          </p:nvSpPr>
          <p:spPr>
            <a:xfrm rot="-2922755">
              <a:off x="4123092" y="2721017"/>
              <a:ext cx="49142" cy="36950"/>
            </a:xfrm>
            <a:custGeom>
              <a:avLst/>
              <a:gdLst/>
              <a:ahLst/>
              <a:cxnLst/>
              <a:rect l="l" t="t" r="r" b="b"/>
              <a:pathLst>
                <a:path w="395" h="297" extrusionOk="0">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1175;p24">
              <a:extLst>
                <a:ext uri="{FF2B5EF4-FFF2-40B4-BE49-F238E27FC236}">
                  <a16:creationId xmlns:a16="http://schemas.microsoft.com/office/drawing/2014/main" id="{BF8783CB-3656-3831-F9AE-25723D17F0A0}"/>
                </a:ext>
              </a:extLst>
            </p:cNvPr>
            <p:cNvSpPr/>
            <p:nvPr/>
          </p:nvSpPr>
          <p:spPr>
            <a:xfrm rot="-2922755">
              <a:off x="4185138" y="2662459"/>
              <a:ext cx="50137" cy="37075"/>
            </a:xfrm>
            <a:custGeom>
              <a:avLst/>
              <a:gdLst/>
              <a:ahLst/>
              <a:cxnLst/>
              <a:rect l="l" t="t" r="r" b="b"/>
              <a:pathLst>
                <a:path w="403" h="298" extrusionOk="0">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1176;p24">
              <a:extLst>
                <a:ext uri="{FF2B5EF4-FFF2-40B4-BE49-F238E27FC236}">
                  <a16:creationId xmlns:a16="http://schemas.microsoft.com/office/drawing/2014/main" id="{693265E3-8FA0-D8FE-CC7E-29712B5CEF3C}"/>
                </a:ext>
              </a:extLst>
            </p:cNvPr>
            <p:cNvSpPr/>
            <p:nvPr/>
          </p:nvSpPr>
          <p:spPr>
            <a:xfrm rot="-2922755">
              <a:off x="4201905" y="2682684"/>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1177;p24">
              <a:extLst>
                <a:ext uri="{FF2B5EF4-FFF2-40B4-BE49-F238E27FC236}">
                  <a16:creationId xmlns:a16="http://schemas.microsoft.com/office/drawing/2014/main" id="{4912CDF9-4A08-7CCF-E8CB-78BCCB6489C1}"/>
                </a:ext>
              </a:extLst>
            </p:cNvPr>
            <p:cNvSpPr/>
            <p:nvPr/>
          </p:nvSpPr>
          <p:spPr>
            <a:xfrm rot="-2922755">
              <a:off x="4202834" y="2688501"/>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1178;p24">
              <a:extLst>
                <a:ext uri="{FF2B5EF4-FFF2-40B4-BE49-F238E27FC236}">
                  <a16:creationId xmlns:a16="http://schemas.microsoft.com/office/drawing/2014/main" id="{9051F558-19E7-ABC9-1BC0-4560C661CF88}"/>
                </a:ext>
              </a:extLst>
            </p:cNvPr>
            <p:cNvSpPr/>
            <p:nvPr/>
          </p:nvSpPr>
          <p:spPr>
            <a:xfrm rot="-2922755">
              <a:off x="4203323" y="269514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1179;p24">
              <a:extLst>
                <a:ext uri="{FF2B5EF4-FFF2-40B4-BE49-F238E27FC236}">
                  <a16:creationId xmlns:a16="http://schemas.microsoft.com/office/drawing/2014/main" id="{C38AFE3B-0BB9-01CA-0694-2205C12106B7}"/>
                </a:ext>
              </a:extLst>
            </p:cNvPr>
            <p:cNvSpPr/>
            <p:nvPr/>
          </p:nvSpPr>
          <p:spPr>
            <a:xfrm rot="-2922755">
              <a:off x="4204408" y="2701061"/>
              <a:ext cx="17542" cy="13436"/>
            </a:xfrm>
            <a:custGeom>
              <a:avLst/>
              <a:gdLst/>
              <a:ahLst/>
              <a:cxnLst/>
              <a:rect l="l" t="t" r="r" b="b"/>
              <a:pathLst>
                <a:path w="141" h="108" extrusionOk="0">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1180;p24">
              <a:extLst>
                <a:ext uri="{FF2B5EF4-FFF2-40B4-BE49-F238E27FC236}">
                  <a16:creationId xmlns:a16="http://schemas.microsoft.com/office/drawing/2014/main" id="{9C456D27-6E26-D8AA-9F78-164843891C21}"/>
                </a:ext>
              </a:extLst>
            </p:cNvPr>
            <p:cNvSpPr/>
            <p:nvPr/>
          </p:nvSpPr>
          <p:spPr>
            <a:xfrm rot="-2922755">
              <a:off x="4204727" y="27076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1181;p24">
              <a:extLst>
                <a:ext uri="{FF2B5EF4-FFF2-40B4-BE49-F238E27FC236}">
                  <a16:creationId xmlns:a16="http://schemas.microsoft.com/office/drawing/2014/main" id="{19567825-6688-93F8-8388-1664F99B4511}"/>
                </a:ext>
              </a:extLst>
            </p:cNvPr>
            <p:cNvSpPr/>
            <p:nvPr/>
          </p:nvSpPr>
          <p:spPr>
            <a:xfrm rot="-2922755">
              <a:off x="4205410" y="2712729"/>
              <a:ext cx="17791" cy="13934"/>
            </a:xfrm>
            <a:custGeom>
              <a:avLst/>
              <a:gdLst/>
              <a:ahLst/>
              <a:cxnLst/>
              <a:rect l="l" t="t" r="r" b="b"/>
              <a:pathLst>
                <a:path w="143" h="112" extrusionOk="0">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1182;p24">
              <a:extLst>
                <a:ext uri="{FF2B5EF4-FFF2-40B4-BE49-F238E27FC236}">
                  <a16:creationId xmlns:a16="http://schemas.microsoft.com/office/drawing/2014/main" id="{DCC3FA46-8AE6-7276-E316-099D35328A2F}"/>
                </a:ext>
              </a:extLst>
            </p:cNvPr>
            <p:cNvSpPr/>
            <p:nvPr/>
          </p:nvSpPr>
          <p:spPr>
            <a:xfrm rot="-2922755">
              <a:off x="4205749" y="2719319"/>
              <a:ext cx="17791" cy="13934"/>
            </a:xfrm>
            <a:custGeom>
              <a:avLst/>
              <a:gdLst/>
              <a:ahLst/>
              <a:cxnLst/>
              <a:rect l="l" t="t" r="r" b="b"/>
              <a:pathLst>
                <a:path w="143" h="112" extrusionOk="0">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1183;p24">
              <a:extLst>
                <a:ext uri="{FF2B5EF4-FFF2-40B4-BE49-F238E27FC236}">
                  <a16:creationId xmlns:a16="http://schemas.microsoft.com/office/drawing/2014/main" id="{083107C9-D051-7DE5-CEE9-02155AF42DF4}"/>
                </a:ext>
              </a:extLst>
            </p:cNvPr>
            <p:cNvSpPr/>
            <p:nvPr/>
          </p:nvSpPr>
          <p:spPr>
            <a:xfrm rot="-2922755">
              <a:off x="4205882" y="2725552"/>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1184;p24">
              <a:extLst>
                <a:ext uri="{FF2B5EF4-FFF2-40B4-BE49-F238E27FC236}">
                  <a16:creationId xmlns:a16="http://schemas.microsoft.com/office/drawing/2014/main" id="{4EDD52F9-15C4-11C3-AA89-49B91D8ECBD0}"/>
                </a:ext>
              </a:extLst>
            </p:cNvPr>
            <p:cNvSpPr/>
            <p:nvPr/>
          </p:nvSpPr>
          <p:spPr>
            <a:xfrm rot="-2922755">
              <a:off x="4207120" y="273180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1185;p24">
              <a:extLst>
                <a:ext uri="{FF2B5EF4-FFF2-40B4-BE49-F238E27FC236}">
                  <a16:creationId xmlns:a16="http://schemas.microsoft.com/office/drawing/2014/main" id="{25160566-1DA1-39F5-7F05-7A19ABF4B558}"/>
                </a:ext>
              </a:extLst>
            </p:cNvPr>
            <p:cNvSpPr/>
            <p:nvPr/>
          </p:nvSpPr>
          <p:spPr>
            <a:xfrm rot="-2922755">
              <a:off x="4207243" y="2738040"/>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1186;p24">
              <a:extLst>
                <a:ext uri="{FF2B5EF4-FFF2-40B4-BE49-F238E27FC236}">
                  <a16:creationId xmlns:a16="http://schemas.microsoft.com/office/drawing/2014/main" id="{AF3836D0-61DA-538F-8E54-836378FA7EFB}"/>
                </a:ext>
              </a:extLst>
            </p:cNvPr>
            <p:cNvSpPr/>
            <p:nvPr/>
          </p:nvSpPr>
          <p:spPr>
            <a:xfrm rot="-2922755">
              <a:off x="4208430" y="2744303"/>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1187;p24">
              <a:extLst>
                <a:ext uri="{FF2B5EF4-FFF2-40B4-BE49-F238E27FC236}">
                  <a16:creationId xmlns:a16="http://schemas.microsoft.com/office/drawing/2014/main" id="{2D741692-3FDC-C66B-B814-4CE6037EA413}"/>
                </a:ext>
              </a:extLst>
            </p:cNvPr>
            <p:cNvSpPr/>
            <p:nvPr/>
          </p:nvSpPr>
          <p:spPr>
            <a:xfrm rot="-2922755">
              <a:off x="4208797" y="2750554"/>
              <a:ext cx="18537" cy="13436"/>
            </a:xfrm>
            <a:custGeom>
              <a:avLst/>
              <a:gdLst/>
              <a:ahLst/>
              <a:cxnLst/>
              <a:rect l="l" t="t" r="r" b="b"/>
              <a:pathLst>
                <a:path w="149"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1188;p24">
              <a:extLst>
                <a:ext uri="{FF2B5EF4-FFF2-40B4-BE49-F238E27FC236}">
                  <a16:creationId xmlns:a16="http://schemas.microsoft.com/office/drawing/2014/main" id="{10F09AD5-D423-333A-1985-29997634BA7B}"/>
                </a:ext>
              </a:extLst>
            </p:cNvPr>
            <p:cNvSpPr/>
            <p:nvPr/>
          </p:nvSpPr>
          <p:spPr>
            <a:xfrm rot="-2922755">
              <a:off x="4193560" y="2746252"/>
              <a:ext cx="50386" cy="37821"/>
            </a:xfrm>
            <a:custGeom>
              <a:avLst/>
              <a:gdLst/>
              <a:ahLst/>
              <a:cxnLst/>
              <a:rect l="l" t="t" r="r" b="b"/>
              <a:pathLst>
                <a:path w="405" h="304" extrusionOk="0">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1189;p24">
              <a:extLst>
                <a:ext uri="{FF2B5EF4-FFF2-40B4-BE49-F238E27FC236}">
                  <a16:creationId xmlns:a16="http://schemas.microsoft.com/office/drawing/2014/main" id="{5F724303-D911-44E5-BCD1-E969E2DA6D8E}"/>
                </a:ext>
              </a:extLst>
            </p:cNvPr>
            <p:cNvSpPr/>
            <p:nvPr/>
          </p:nvSpPr>
          <p:spPr>
            <a:xfrm rot="-2922755">
              <a:off x="4252668" y="2632273"/>
              <a:ext cx="50386" cy="37448"/>
            </a:xfrm>
            <a:custGeom>
              <a:avLst/>
              <a:gdLst/>
              <a:ahLst/>
              <a:cxnLst/>
              <a:rect l="l" t="t" r="r" b="b"/>
              <a:pathLst>
                <a:path w="405" h="301" extrusionOk="0">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1190;p24">
              <a:extLst>
                <a:ext uri="{FF2B5EF4-FFF2-40B4-BE49-F238E27FC236}">
                  <a16:creationId xmlns:a16="http://schemas.microsoft.com/office/drawing/2014/main" id="{706BCD3D-4D3B-CFCE-09CE-4CA520539EBA}"/>
                </a:ext>
              </a:extLst>
            </p:cNvPr>
            <p:cNvSpPr/>
            <p:nvPr/>
          </p:nvSpPr>
          <p:spPr>
            <a:xfrm rot="-2922755">
              <a:off x="4270071" y="2658041"/>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1191;p24">
              <a:extLst>
                <a:ext uri="{FF2B5EF4-FFF2-40B4-BE49-F238E27FC236}">
                  <a16:creationId xmlns:a16="http://schemas.microsoft.com/office/drawing/2014/main" id="{6D81D365-46AB-206B-843A-182DED9B2D5C}"/>
                </a:ext>
              </a:extLst>
            </p:cNvPr>
            <p:cNvSpPr/>
            <p:nvPr/>
          </p:nvSpPr>
          <p:spPr>
            <a:xfrm rot="-2922755">
              <a:off x="4271721" y="2668138"/>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1192;p24">
              <a:extLst>
                <a:ext uri="{FF2B5EF4-FFF2-40B4-BE49-F238E27FC236}">
                  <a16:creationId xmlns:a16="http://schemas.microsoft.com/office/drawing/2014/main" id="{C3A6DF84-FA50-6E05-A296-EF538E43302E}"/>
                </a:ext>
              </a:extLst>
            </p:cNvPr>
            <p:cNvSpPr/>
            <p:nvPr/>
          </p:nvSpPr>
          <p:spPr>
            <a:xfrm rot="-2922755">
              <a:off x="4272282" y="2678278"/>
              <a:ext cx="18786" cy="14058"/>
            </a:xfrm>
            <a:custGeom>
              <a:avLst/>
              <a:gdLst/>
              <a:ahLst/>
              <a:cxnLst/>
              <a:rect l="l" t="t" r="r" b="b"/>
              <a:pathLst>
                <a:path w="151" h="113" extrusionOk="0">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1193;p24">
              <a:extLst>
                <a:ext uri="{FF2B5EF4-FFF2-40B4-BE49-F238E27FC236}">
                  <a16:creationId xmlns:a16="http://schemas.microsoft.com/office/drawing/2014/main" id="{A78BF229-B6ED-2C79-5E0F-52220DE1E33C}"/>
                </a:ext>
              </a:extLst>
            </p:cNvPr>
            <p:cNvSpPr/>
            <p:nvPr/>
          </p:nvSpPr>
          <p:spPr>
            <a:xfrm rot="-2922755">
              <a:off x="4273885" y="2688396"/>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1194;p24">
              <a:extLst>
                <a:ext uri="{FF2B5EF4-FFF2-40B4-BE49-F238E27FC236}">
                  <a16:creationId xmlns:a16="http://schemas.microsoft.com/office/drawing/2014/main" id="{F40ACEB9-6BCF-474F-592D-0A720D702089}"/>
                </a:ext>
              </a:extLst>
            </p:cNvPr>
            <p:cNvSpPr/>
            <p:nvPr/>
          </p:nvSpPr>
          <p:spPr>
            <a:xfrm rot="-2922755">
              <a:off x="4274938" y="2699747"/>
              <a:ext cx="17542" cy="13436"/>
            </a:xfrm>
            <a:custGeom>
              <a:avLst/>
              <a:gdLst/>
              <a:ahLst/>
              <a:cxnLst/>
              <a:rect l="l" t="t" r="r" b="b"/>
              <a:pathLst>
                <a:path w="141" h="108" extrusionOk="0">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1195;p24">
              <a:extLst>
                <a:ext uri="{FF2B5EF4-FFF2-40B4-BE49-F238E27FC236}">
                  <a16:creationId xmlns:a16="http://schemas.microsoft.com/office/drawing/2014/main" id="{8A320344-F247-388D-D91B-E1211C13B513}"/>
                </a:ext>
              </a:extLst>
            </p:cNvPr>
            <p:cNvSpPr/>
            <p:nvPr/>
          </p:nvSpPr>
          <p:spPr>
            <a:xfrm rot="-2922755">
              <a:off x="4276175" y="270958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1196;p24">
              <a:extLst>
                <a:ext uri="{FF2B5EF4-FFF2-40B4-BE49-F238E27FC236}">
                  <a16:creationId xmlns:a16="http://schemas.microsoft.com/office/drawing/2014/main" id="{E23F982A-0807-F261-BB22-EC377F16DA26}"/>
                </a:ext>
              </a:extLst>
            </p:cNvPr>
            <p:cNvSpPr/>
            <p:nvPr/>
          </p:nvSpPr>
          <p:spPr>
            <a:xfrm rot="-2922755">
              <a:off x="4276816" y="2720022"/>
              <a:ext cx="17915" cy="13436"/>
            </a:xfrm>
            <a:custGeom>
              <a:avLst/>
              <a:gdLst/>
              <a:ahLst/>
              <a:cxnLst/>
              <a:rect l="l" t="t" r="r" b="b"/>
              <a:pathLst>
                <a:path w="144" h="108" extrusionOk="0">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1197;p24">
              <a:extLst>
                <a:ext uri="{FF2B5EF4-FFF2-40B4-BE49-F238E27FC236}">
                  <a16:creationId xmlns:a16="http://schemas.microsoft.com/office/drawing/2014/main" id="{D70358DF-EE68-10BF-C45D-F7119E185680}"/>
                </a:ext>
              </a:extLst>
            </p:cNvPr>
            <p:cNvSpPr/>
            <p:nvPr/>
          </p:nvSpPr>
          <p:spPr>
            <a:xfrm rot="-2922755">
              <a:off x="4278177" y="2729855"/>
              <a:ext cx="17791" cy="13436"/>
            </a:xfrm>
            <a:custGeom>
              <a:avLst/>
              <a:gdLst/>
              <a:ahLst/>
              <a:cxnLst/>
              <a:rect l="l" t="t" r="r" b="b"/>
              <a:pathLst>
                <a:path w="143" h="108" extrusionOk="0">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1198;p24">
              <a:extLst>
                <a:ext uri="{FF2B5EF4-FFF2-40B4-BE49-F238E27FC236}">
                  <a16:creationId xmlns:a16="http://schemas.microsoft.com/office/drawing/2014/main" id="{A3A868D7-5B76-B375-792C-547D442798E4}"/>
                </a:ext>
              </a:extLst>
            </p:cNvPr>
            <p:cNvSpPr/>
            <p:nvPr/>
          </p:nvSpPr>
          <p:spPr>
            <a:xfrm rot="-2922755">
              <a:off x="4278908" y="2740369"/>
              <a:ext cx="17791" cy="13561"/>
            </a:xfrm>
            <a:custGeom>
              <a:avLst/>
              <a:gdLst/>
              <a:ahLst/>
              <a:cxnLst/>
              <a:rect l="l" t="t" r="r" b="b"/>
              <a:pathLst>
                <a:path w="143" h="109" extrusionOk="0">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1199;p24">
              <a:extLst>
                <a:ext uri="{FF2B5EF4-FFF2-40B4-BE49-F238E27FC236}">
                  <a16:creationId xmlns:a16="http://schemas.microsoft.com/office/drawing/2014/main" id="{C401E7B6-2DBC-E52D-5A73-068DF7A83B83}"/>
                </a:ext>
              </a:extLst>
            </p:cNvPr>
            <p:cNvSpPr/>
            <p:nvPr/>
          </p:nvSpPr>
          <p:spPr>
            <a:xfrm rot="-2922755">
              <a:off x="4279422" y="275052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1200;p24">
              <a:extLst>
                <a:ext uri="{FF2B5EF4-FFF2-40B4-BE49-F238E27FC236}">
                  <a16:creationId xmlns:a16="http://schemas.microsoft.com/office/drawing/2014/main" id="{C0899E94-42A7-CCA1-30CB-FEE3E16A4DFB}"/>
                </a:ext>
              </a:extLst>
            </p:cNvPr>
            <p:cNvSpPr/>
            <p:nvPr/>
          </p:nvSpPr>
          <p:spPr>
            <a:xfrm rot="-2922755">
              <a:off x="4281072" y="2760627"/>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1201;p24">
              <a:extLst>
                <a:ext uri="{FF2B5EF4-FFF2-40B4-BE49-F238E27FC236}">
                  <a16:creationId xmlns:a16="http://schemas.microsoft.com/office/drawing/2014/main" id="{DA3EC15E-4E9C-DEE6-B5B8-74021B145711}"/>
                </a:ext>
              </a:extLst>
            </p:cNvPr>
            <p:cNvSpPr/>
            <p:nvPr/>
          </p:nvSpPr>
          <p:spPr>
            <a:xfrm rot="-2922755">
              <a:off x="4281586" y="2770787"/>
              <a:ext cx="18786" cy="13934"/>
            </a:xfrm>
            <a:custGeom>
              <a:avLst/>
              <a:gdLst/>
              <a:ahLst/>
              <a:cxnLst/>
              <a:rect l="l" t="t" r="r" b="b"/>
              <a:pathLst>
                <a:path w="151" h="112" extrusionOk="0">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1202;p24">
              <a:extLst>
                <a:ext uri="{FF2B5EF4-FFF2-40B4-BE49-F238E27FC236}">
                  <a16:creationId xmlns:a16="http://schemas.microsoft.com/office/drawing/2014/main" id="{F4EA7251-DA9A-322E-DAFE-8BA837883591}"/>
                </a:ext>
              </a:extLst>
            </p:cNvPr>
            <p:cNvSpPr/>
            <p:nvPr/>
          </p:nvSpPr>
          <p:spPr>
            <a:xfrm rot="-2922755">
              <a:off x="4267570" y="2773321"/>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1203;p24">
              <a:extLst>
                <a:ext uri="{FF2B5EF4-FFF2-40B4-BE49-F238E27FC236}">
                  <a16:creationId xmlns:a16="http://schemas.microsoft.com/office/drawing/2014/main" id="{0A72F1A8-963C-E297-4EE1-F502229C0469}"/>
                </a:ext>
              </a:extLst>
            </p:cNvPr>
            <p:cNvSpPr/>
            <p:nvPr/>
          </p:nvSpPr>
          <p:spPr>
            <a:xfrm rot="-2922755">
              <a:off x="4325340" y="2603167"/>
              <a:ext cx="50261" cy="37572"/>
            </a:xfrm>
            <a:custGeom>
              <a:avLst/>
              <a:gdLst/>
              <a:ahLst/>
              <a:cxnLst/>
              <a:rect l="l" t="t" r="r" b="b"/>
              <a:pathLst>
                <a:path w="404" h="302" extrusionOk="0">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1204;p24">
              <a:extLst>
                <a:ext uri="{FF2B5EF4-FFF2-40B4-BE49-F238E27FC236}">
                  <a16:creationId xmlns:a16="http://schemas.microsoft.com/office/drawing/2014/main" id="{DFD68C65-4F4E-B27E-B764-1A289BDF95DB}"/>
                </a:ext>
              </a:extLst>
            </p:cNvPr>
            <p:cNvSpPr/>
            <p:nvPr/>
          </p:nvSpPr>
          <p:spPr>
            <a:xfrm rot="-2922755">
              <a:off x="4343502" y="2634476"/>
              <a:ext cx="17791" cy="13934"/>
            </a:xfrm>
            <a:custGeom>
              <a:avLst/>
              <a:gdLst/>
              <a:ahLst/>
              <a:cxnLst/>
              <a:rect l="l" t="t" r="r" b="b"/>
              <a:pathLst>
                <a:path w="143" h="112" extrusionOk="0">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1205;p24">
              <a:extLst>
                <a:ext uri="{FF2B5EF4-FFF2-40B4-BE49-F238E27FC236}">
                  <a16:creationId xmlns:a16="http://schemas.microsoft.com/office/drawing/2014/main" id="{4CA1413D-6FF4-5493-6459-FB90ABC76BA4}"/>
                </a:ext>
              </a:extLst>
            </p:cNvPr>
            <p:cNvSpPr/>
            <p:nvPr/>
          </p:nvSpPr>
          <p:spPr>
            <a:xfrm rot="-2922755">
              <a:off x="4345520" y="2648972"/>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1206;p24">
              <a:extLst>
                <a:ext uri="{FF2B5EF4-FFF2-40B4-BE49-F238E27FC236}">
                  <a16:creationId xmlns:a16="http://schemas.microsoft.com/office/drawing/2014/main" id="{67E72C47-EE15-9984-196B-46AD28C42B4C}"/>
                </a:ext>
              </a:extLst>
            </p:cNvPr>
            <p:cNvSpPr/>
            <p:nvPr/>
          </p:nvSpPr>
          <p:spPr>
            <a:xfrm rot="-2922755">
              <a:off x="4346552" y="2663337"/>
              <a:ext cx="17791" cy="13561"/>
            </a:xfrm>
            <a:custGeom>
              <a:avLst/>
              <a:gdLst/>
              <a:ahLst/>
              <a:cxnLst/>
              <a:rect l="l" t="t" r="r" b="b"/>
              <a:pathLst>
                <a:path w="143" h="109" extrusionOk="0">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1207;p24">
              <a:extLst>
                <a:ext uri="{FF2B5EF4-FFF2-40B4-BE49-F238E27FC236}">
                  <a16:creationId xmlns:a16="http://schemas.microsoft.com/office/drawing/2014/main" id="{A44ED18F-88F4-08C3-2BE6-744E54C7CF62}"/>
                </a:ext>
              </a:extLst>
            </p:cNvPr>
            <p:cNvSpPr/>
            <p:nvPr/>
          </p:nvSpPr>
          <p:spPr>
            <a:xfrm rot="-2922755">
              <a:off x="4347515" y="2677327"/>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1208;p24">
              <a:extLst>
                <a:ext uri="{FF2B5EF4-FFF2-40B4-BE49-F238E27FC236}">
                  <a16:creationId xmlns:a16="http://schemas.microsoft.com/office/drawing/2014/main" id="{61AF925F-6156-A481-7101-5B75D919EEDC}"/>
                </a:ext>
              </a:extLst>
            </p:cNvPr>
            <p:cNvSpPr/>
            <p:nvPr/>
          </p:nvSpPr>
          <p:spPr>
            <a:xfrm rot="-2922755">
              <a:off x="4349593" y="2692202"/>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1209;p24">
              <a:extLst>
                <a:ext uri="{FF2B5EF4-FFF2-40B4-BE49-F238E27FC236}">
                  <a16:creationId xmlns:a16="http://schemas.microsoft.com/office/drawing/2014/main" id="{1B390BE1-112A-B9B3-145F-6F16C9519A4E}"/>
                </a:ext>
              </a:extLst>
            </p:cNvPr>
            <p:cNvSpPr/>
            <p:nvPr/>
          </p:nvSpPr>
          <p:spPr>
            <a:xfrm rot="-2922755">
              <a:off x="4350426" y="2706251"/>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1210;p24">
              <a:extLst>
                <a:ext uri="{FF2B5EF4-FFF2-40B4-BE49-F238E27FC236}">
                  <a16:creationId xmlns:a16="http://schemas.microsoft.com/office/drawing/2014/main" id="{82C5FA22-4361-2F70-6768-70D3A7B3A691}"/>
                </a:ext>
              </a:extLst>
            </p:cNvPr>
            <p:cNvSpPr/>
            <p:nvPr/>
          </p:nvSpPr>
          <p:spPr>
            <a:xfrm rot="-2922755">
              <a:off x="4352478" y="2720323"/>
              <a:ext cx="17791" cy="14307"/>
            </a:xfrm>
            <a:custGeom>
              <a:avLst/>
              <a:gdLst/>
              <a:ahLst/>
              <a:cxnLst/>
              <a:rect l="l" t="t" r="r" b="b"/>
              <a:pathLst>
                <a:path w="143" h="115" extrusionOk="0">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1211;p24">
              <a:extLst>
                <a:ext uri="{FF2B5EF4-FFF2-40B4-BE49-F238E27FC236}">
                  <a16:creationId xmlns:a16="http://schemas.microsoft.com/office/drawing/2014/main" id="{B1E4739C-37C2-1D5D-A59F-9C0E6B6A23F6}"/>
                </a:ext>
              </a:extLst>
            </p:cNvPr>
            <p:cNvSpPr/>
            <p:nvPr/>
          </p:nvSpPr>
          <p:spPr>
            <a:xfrm rot="-2922755">
              <a:off x="4353617" y="273517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1212;p24">
              <a:extLst>
                <a:ext uri="{FF2B5EF4-FFF2-40B4-BE49-F238E27FC236}">
                  <a16:creationId xmlns:a16="http://schemas.microsoft.com/office/drawing/2014/main" id="{E9ECA68C-1F09-F541-FA83-7A9ABC70E896}"/>
                </a:ext>
              </a:extLst>
            </p:cNvPr>
            <p:cNvSpPr/>
            <p:nvPr/>
          </p:nvSpPr>
          <p:spPr>
            <a:xfrm rot="-2922755">
              <a:off x="4355388" y="2749247"/>
              <a:ext cx="17791" cy="13561"/>
            </a:xfrm>
            <a:custGeom>
              <a:avLst/>
              <a:gdLst/>
              <a:ahLst/>
              <a:cxnLst/>
              <a:rect l="l" t="t" r="r" b="b"/>
              <a:pathLst>
                <a:path w="143" h="109" extrusionOk="0">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1213;p24">
              <a:extLst>
                <a:ext uri="{FF2B5EF4-FFF2-40B4-BE49-F238E27FC236}">
                  <a16:creationId xmlns:a16="http://schemas.microsoft.com/office/drawing/2014/main" id="{F5E19987-E48A-B0B4-22D6-0A0EEC9C91F5}"/>
                </a:ext>
              </a:extLst>
            </p:cNvPr>
            <p:cNvSpPr/>
            <p:nvPr/>
          </p:nvSpPr>
          <p:spPr>
            <a:xfrm rot="-2922755">
              <a:off x="4356824" y="276400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1214;p24">
              <a:extLst>
                <a:ext uri="{FF2B5EF4-FFF2-40B4-BE49-F238E27FC236}">
                  <a16:creationId xmlns:a16="http://schemas.microsoft.com/office/drawing/2014/main" id="{1C15572E-B49B-D3F2-984A-A9B4320CBF34}"/>
                </a:ext>
              </a:extLst>
            </p:cNvPr>
            <p:cNvSpPr/>
            <p:nvPr/>
          </p:nvSpPr>
          <p:spPr>
            <a:xfrm rot="-2922755">
              <a:off x="4358532" y="277806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1215;p24">
              <a:extLst>
                <a:ext uri="{FF2B5EF4-FFF2-40B4-BE49-F238E27FC236}">
                  <a16:creationId xmlns:a16="http://schemas.microsoft.com/office/drawing/2014/main" id="{BF195656-B937-2736-1141-900B6213FC2D}"/>
                </a:ext>
              </a:extLst>
            </p:cNvPr>
            <p:cNvSpPr/>
            <p:nvPr/>
          </p:nvSpPr>
          <p:spPr>
            <a:xfrm rot="-2922755">
              <a:off x="4359402" y="2792097"/>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1216;p24">
              <a:extLst>
                <a:ext uri="{FF2B5EF4-FFF2-40B4-BE49-F238E27FC236}">
                  <a16:creationId xmlns:a16="http://schemas.microsoft.com/office/drawing/2014/main" id="{450140ED-843C-0214-71F6-6385560EAACC}"/>
                </a:ext>
              </a:extLst>
            </p:cNvPr>
            <p:cNvSpPr/>
            <p:nvPr/>
          </p:nvSpPr>
          <p:spPr>
            <a:xfrm rot="-2922755">
              <a:off x="4346156" y="2800223"/>
              <a:ext cx="49266" cy="37448"/>
            </a:xfrm>
            <a:custGeom>
              <a:avLst/>
              <a:gdLst/>
              <a:ahLst/>
              <a:cxnLst/>
              <a:rect l="l" t="t" r="r" b="b"/>
              <a:pathLst>
                <a:path w="396" h="301" extrusionOk="0">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1217;p24">
              <a:extLst>
                <a:ext uri="{FF2B5EF4-FFF2-40B4-BE49-F238E27FC236}">
                  <a16:creationId xmlns:a16="http://schemas.microsoft.com/office/drawing/2014/main" id="{0BDC6469-8828-EB34-B444-8D35FF59BB07}"/>
                </a:ext>
              </a:extLst>
            </p:cNvPr>
            <p:cNvSpPr/>
            <p:nvPr/>
          </p:nvSpPr>
          <p:spPr>
            <a:xfrm rot="-2922755">
              <a:off x="4404483" y="2574985"/>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1218;p24">
              <a:extLst>
                <a:ext uri="{FF2B5EF4-FFF2-40B4-BE49-F238E27FC236}">
                  <a16:creationId xmlns:a16="http://schemas.microsoft.com/office/drawing/2014/main" id="{623E0A9D-9EAC-10FC-C9C3-79941B58A28C}"/>
                </a:ext>
              </a:extLst>
            </p:cNvPr>
            <p:cNvSpPr/>
            <p:nvPr/>
          </p:nvSpPr>
          <p:spPr>
            <a:xfrm rot="-2922755">
              <a:off x="4423117" y="2611502"/>
              <a:ext cx="17791" cy="13934"/>
            </a:xfrm>
            <a:custGeom>
              <a:avLst/>
              <a:gdLst/>
              <a:ahLst/>
              <a:cxnLst/>
              <a:rect l="l" t="t" r="r" b="b"/>
              <a:pathLst>
                <a:path w="143" h="112" extrusionOk="0">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1219;p24">
              <a:extLst>
                <a:ext uri="{FF2B5EF4-FFF2-40B4-BE49-F238E27FC236}">
                  <a16:creationId xmlns:a16="http://schemas.microsoft.com/office/drawing/2014/main" id="{424DF774-0980-C0DE-8C6C-1D33DE59CB5D}"/>
                </a:ext>
              </a:extLst>
            </p:cNvPr>
            <p:cNvSpPr/>
            <p:nvPr/>
          </p:nvSpPr>
          <p:spPr>
            <a:xfrm rot="-2922755">
              <a:off x="4424759" y="2630551"/>
              <a:ext cx="17915" cy="13436"/>
            </a:xfrm>
            <a:custGeom>
              <a:avLst/>
              <a:gdLst/>
              <a:ahLst/>
              <a:cxnLst/>
              <a:rect l="l" t="t" r="r" b="b"/>
              <a:pathLst>
                <a:path w="144" h="108" extrusionOk="0">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1220;p24">
              <a:extLst>
                <a:ext uri="{FF2B5EF4-FFF2-40B4-BE49-F238E27FC236}">
                  <a16:creationId xmlns:a16="http://schemas.microsoft.com/office/drawing/2014/main" id="{B4C40026-FFA5-3DDC-44BC-E9E24240F0D0}"/>
                </a:ext>
              </a:extLst>
            </p:cNvPr>
            <p:cNvSpPr/>
            <p:nvPr/>
          </p:nvSpPr>
          <p:spPr>
            <a:xfrm rot="-2922755">
              <a:off x="4426960" y="2648137"/>
              <a:ext cx="17791" cy="14307"/>
            </a:xfrm>
            <a:custGeom>
              <a:avLst/>
              <a:gdLst/>
              <a:ahLst/>
              <a:cxnLst/>
              <a:rect l="l" t="t" r="r" b="b"/>
              <a:pathLst>
                <a:path w="143" h="115" extrusionOk="0">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1221;p24">
              <a:extLst>
                <a:ext uri="{FF2B5EF4-FFF2-40B4-BE49-F238E27FC236}">
                  <a16:creationId xmlns:a16="http://schemas.microsoft.com/office/drawing/2014/main" id="{07952AED-939D-1CF5-FCF9-B65A8934019D}"/>
                </a:ext>
              </a:extLst>
            </p:cNvPr>
            <p:cNvSpPr/>
            <p:nvPr/>
          </p:nvSpPr>
          <p:spPr>
            <a:xfrm rot="-2922755">
              <a:off x="4428531" y="2667274"/>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1222;p24">
              <a:extLst>
                <a:ext uri="{FF2B5EF4-FFF2-40B4-BE49-F238E27FC236}">
                  <a16:creationId xmlns:a16="http://schemas.microsoft.com/office/drawing/2014/main" id="{932E3D32-C79F-B480-E434-4F20441AAD0B}"/>
                </a:ext>
              </a:extLst>
            </p:cNvPr>
            <p:cNvSpPr/>
            <p:nvPr/>
          </p:nvSpPr>
          <p:spPr>
            <a:xfrm rot="-2922755">
              <a:off x="4430207" y="2686025"/>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1223;p24">
              <a:extLst>
                <a:ext uri="{FF2B5EF4-FFF2-40B4-BE49-F238E27FC236}">
                  <a16:creationId xmlns:a16="http://schemas.microsoft.com/office/drawing/2014/main" id="{4A978C2B-4ADC-D484-567A-082D7836C7F2}"/>
                </a:ext>
              </a:extLst>
            </p:cNvPr>
            <p:cNvSpPr/>
            <p:nvPr/>
          </p:nvSpPr>
          <p:spPr>
            <a:xfrm rot="-2922755">
              <a:off x="4432421" y="2704012"/>
              <a:ext cx="17791" cy="13810"/>
            </a:xfrm>
            <a:custGeom>
              <a:avLst/>
              <a:gdLst/>
              <a:ahLst/>
              <a:cxnLst/>
              <a:rect l="l" t="t" r="r" b="b"/>
              <a:pathLst>
                <a:path w="143" h="111" extrusionOk="0">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1224;p24">
              <a:extLst>
                <a:ext uri="{FF2B5EF4-FFF2-40B4-BE49-F238E27FC236}">
                  <a16:creationId xmlns:a16="http://schemas.microsoft.com/office/drawing/2014/main" id="{483E1083-A3E4-F4C9-BCD8-8AF689FE3793}"/>
                </a:ext>
              </a:extLst>
            </p:cNvPr>
            <p:cNvSpPr/>
            <p:nvPr/>
          </p:nvSpPr>
          <p:spPr>
            <a:xfrm rot="-2922755">
              <a:off x="4433915" y="2722733"/>
              <a:ext cx="18786" cy="13312"/>
            </a:xfrm>
            <a:custGeom>
              <a:avLst/>
              <a:gdLst/>
              <a:ahLst/>
              <a:cxnLst/>
              <a:rect l="l" t="t" r="r" b="b"/>
              <a:pathLst>
                <a:path w="151" h="107"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1225;p24">
              <a:extLst>
                <a:ext uri="{FF2B5EF4-FFF2-40B4-BE49-F238E27FC236}">
                  <a16:creationId xmlns:a16="http://schemas.microsoft.com/office/drawing/2014/main" id="{AB619FCE-4D17-2A2D-1EC0-6E06FDEEF567}"/>
                </a:ext>
              </a:extLst>
            </p:cNvPr>
            <p:cNvSpPr/>
            <p:nvPr/>
          </p:nvSpPr>
          <p:spPr>
            <a:xfrm rot="-2922755">
              <a:off x="4436311" y="2740626"/>
              <a:ext cx="17791" cy="14307"/>
            </a:xfrm>
            <a:custGeom>
              <a:avLst/>
              <a:gdLst/>
              <a:ahLst/>
              <a:cxnLst/>
              <a:rect l="l" t="t" r="r" b="b"/>
              <a:pathLst>
                <a:path w="143" h="115" extrusionOk="0">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1226;p24">
              <a:extLst>
                <a:ext uri="{FF2B5EF4-FFF2-40B4-BE49-F238E27FC236}">
                  <a16:creationId xmlns:a16="http://schemas.microsoft.com/office/drawing/2014/main" id="{7511E766-1172-B1B8-FE5B-A897CD3FB1E0}"/>
                </a:ext>
              </a:extLst>
            </p:cNvPr>
            <p:cNvSpPr/>
            <p:nvPr/>
          </p:nvSpPr>
          <p:spPr>
            <a:xfrm rot="-2922755">
              <a:off x="4437712" y="275938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1227;p24">
              <a:extLst>
                <a:ext uri="{FF2B5EF4-FFF2-40B4-BE49-F238E27FC236}">
                  <a16:creationId xmlns:a16="http://schemas.microsoft.com/office/drawing/2014/main" id="{A61C2E3F-1992-D956-0C17-5F2A556A0158}"/>
                </a:ext>
              </a:extLst>
            </p:cNvPr>
            <p:cNvSpPr/>
            <p:nvPr/>
          </p:nvSpPr>
          <p:spPr>
            <a:xfrm rot="-2922755">
              <a:off x="4440384" y="2778140"/>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1228;p24">
              <a:extLst>
                <a:ext uri="{FF2B5EF4-FFF2-40B4-BE49-F238E27FC236}">
                  <a16:creationId xmlns:a16="http://schemas.microsoft.com/office/drawing/2014/main" id="{8F59051B-A23C-E153-B635-32C7637A1087}"/>
                </a:ext>
              </a:extLst>
            </p:cNvPr>
            <p:cNvSpPr/>
            <p:nvPr/>
          </p:nvSpPr>
          <p:spPr>
            <a:xfrm rot="-2922755">
              <a:off x="4441556" y="2796023"/>
              <a:ext cx="18786" cy="13934"/>
            </a:xfrm>
            <a:custGeom>
              <a:avLst/>
              <a:gdLst/>
              <a:ahLst/>
              <a:cxnLst/>
              <a:rect l="l" t="t" r="r" b="b"/>
              <a:pathLst>
                <a:path w="151" h="112" extrusionOk="0">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1229;p24">
              <a:extLst>
                <a:ext uri="{FF2B5EF4-FFF2-40B4-BE49-F238E27FC236}">
                  <a16:creationId xmlns:a16="http://schemas.microsoft.com/office/drawing/2014/main" id="{A2546118-0B17-9211-1110-B2F9729701A1}"/>
                </a:ext>
              </a:extLst>
            </p:cNvPr>
            <p:cNvSpPr/>
            <p:nvPr/>
          </p:nvSpPr>
          <p:spPr>
            <a:xfrm rot="-2922755">
              <a:off x="4444045" y="2814744"/>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1230;p24">
              <a:extLst>
                <a:ext uri="{FF2B5EF4-FFF2-40B4-BE49-F238E27FC236}">
                  <a16:creationId xmlns:a16="http://schemas.microsoft.com/office/drawing/2014/main" id="{2060557C-DBF5-5784-0FB8-E46BB64E104A}"/>
                </a:ext>
              </a:extLst>
            </p:cNvPr>
            <p:cNvSpPr/>
            <p:nvPr/>
          </p:nvSpPr>
          <p:spPr>
            <a:xfrm rot="-2922755">
              <a:off x="4430261" y="2828018"/>
              <a:ext cx="50137" cy="37448"/>
            </a:xfrm>
            <a:custGeom>
              <a:avLst/>
              <a:gdLst/>
              <a:ahLst/>
              <a:cxnLst/>
              <a:rect l="l" t="t" r="r" b="b"/>
              <a:pathLst>
                <a:path w="403" h="301" extrusionOk="0">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1231;p24">
              <a:extLst>
                <a:ext uri="{FF2B5EF4-FFF2-40B4-BE49-F238E27FC236}">
                  <a16:creationId xmlns:a16="http://schemas.microsoft.com/office/drawing/2014/main" id="{83BC320F-45C0-7BA1-A9DB-2F85D995A962}"/>
                </a:ext>
              </a:extLst>
            </p:cNvPr>
            <p:cNvSpPr/>
            <p:nvPr/>
          </p:nvSpPr>
          <p:spPr>
            <a:xfrm rot="-2922755">
              <a:off x="4490664" y="2547537"/>
              <a:ext cx="50386" cy="37448"/>
            </a:xfrm>
            <a:custGeom>
              <a:avLst/>
              <a:gdLst/>
              <a:ahLst/>
              <a:cxnLst/>
              <a:rect l="l" t="t" r="r" b="b"/>
              <a:pathLst>
                <a:path w="405" h="301" extrusionOk="0">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1232;p24">
              <a:extLst>
                <a:ext uri="{FF2B5EF4-FFF2-40B4-BE49-F238E27FC236}">
                  <a16:creationId xmlns:a16="http://schemas.microsoft.com/office/drawing/2014/main" id="{8C349DF9-FE0E-6F8F-4C89-E557303FB906}"/>
                </a:ext>
              </a:extLst>
            </p:cNvPr>
            <p:cNvSpPr/>
            <p:nvPr/>
          </p:nvSpPr>
          <p:spPr>
            <a:xfrm rot="-2922755">
              <a:off x="4529062" y="285694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1233;p24">
              <a:extLst>
                <a:ext uri="{FF2B5EF4-FFF2-40B4-BE49-F238E27FC236}">
                  <a16:creationId xmlns:a16="http://schemas.microsoft.com/office/drawing/2014/main" id="{8301E127-DCBD-E1BF-C274-85A70726E933}"/>
                </a:ext>
              </a:extLst>
            </p:cNvPr>
            <p:cNvSpPr/>
            <p:nvPr/>
          </p:nvSpPr>
          <p:spPr>
            <a:xfrm rot="-2922755">
              <a:off x="4510231" y="2589981"/>
              <a:ext cx="17791" cy="13934"/>
            </a:xfrm>
            <a:custGeom>
              <a:avLst/>
              <a:gdLst/>
              <a:ahLst/>
              <a:cxnLst/>
              <a:rect l="l" t="t" r="r" b="b"/>
              <a:pathLst>
                <a:path w="143" h="112" extrusionOk="0">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1234;p24">
              <a:extLst>
                <a:ext uri="{FF2B5EF4-FFF2-40B4-BE49-F238E27FC236}">
                  <a16:creationId xmlns:a16="http://schemas.microsoft.com/office/drawing/2014/main" id="{DFB2B92C-E62E-0093-F411-97A86074B023}"/>
                </a:ext>
              </a:extLst>
            </p:cNvPr>
            <p:cNvSpPr/>
            <p:nvPr/>
          </p:nvSpPr>
          <p:spPr>
            <a:xfrm rot="-2922755">
              <a:off x="4511988" y="2612741"/>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1235;p24">
              <a:extLst>
                <a:ext uri="{FF2B5EF4-FFF2-40B4-BE49-F238E27FC236}">
                  <a16:creationId xmlns:a16="http://schemas.microsoft.com/office/drawing/2014/main" id="{4941FE96-7CCC-5066-87A6-17CB6207324D}"/>
                </a:ext>
              </a:extLst>
            </p:cNvPr>
            <p:cNvSpPr/>
            <p:nvPr/>
          </p:nvSpPr>
          <p:spPr>
            <a:xfrm rot="-2922755">
              <a:off x="4514962" y="2635219"/>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1236;p24">
              <a:extLst>
                <a:ext uri="{FF2B5EF4-FFF2-40B4-BE49-F238E27FC236}">
                  <a16:creationId xmlns:a16="http://schemas.microsoft.com/office/drawing/2014/main" id="{2C3529FF-74D8-EAFB-3264-4976539CEC0F}"/>
                </a:ext>
              </a:extLst>
            </p:cNvPr>
            <p:cNvSpPr/>
            <p:nvPr/>
          </p:nvSpPr>
          <p:spPr>
            <a:xfrm rot="-2922755">
              <a:off x="4516858" y="265791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1237;p24">
              <a:extLst>
                <a:ext uri="{FF2B5EF4-FFF2-40B4-BE49-F238E27FC236}">
                  <a16:creationId xmlns:a16="http://schemas.microsoft.com/office/drawing/2014/main" id="{5EEA2BFA-8C6D-6A64-8855-663F48876CD0}"/>
                </a:ext>
              </a:extLst>
            </p:cNvPr>
            <p:cNvSpPr/>
            <p:nvPr/>
          </p:nvSpPr>
          <p:spPr>
            <a:xfrm rot="-2922755">
              <a:off x="4519724" y="268055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1238;p24">
              <a:extLst>
                <a:ext uri="{FF2B5EF4-FFF2-40B4-BE49-F238E27FC236}">
                  <a16:creationId xmlns:a16="http://schemas.microsoft.com/office/drawing/2014/main" id="{1E7B5ABD-35DF-6398-B331-9A42021B4FD4}"/>
                </a:ext>
              </a:extLst>
            </p:cNvPr>
            <p:cNvSpPr/>
            <p:nvPr/>
          </p:nvSpPr>
          <p:spPr>
            <a:xfrm rot="-2922755">
              <a:off x="4521771" y="2703182"/>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1239;p24">
              <a:extLst>
                <a:ext uri="{FF2B5EF4-FFF2-40B4-BE49-F238E27FC236}">
                  <a16:creationId xmlns:a16="http://schemas.microsoft.com/office/drawing/2014/main" id="{12D4089D-F66B-AF2C-6D02-05B312CD963A}"/>
                </a:ext>
              </a:extLst>
            </p:cNvPr>
            <p:cNvSpPr/>
            <p:nvPr/>
          </p:nvSpPr>
          <p:spPr>
            <a:xfrm rot="-2922755">
              <a:off x="4524319" y="2724993"/>
              <a:ext cx="17915" cy="14307"/>
            </a:xfrm>
            <a:custGeom>
              <a:avLst/>
              <a:gdLst/>
              <a:ahLst/>
              <a:cxnLst/>
              <a:rect l="l" t="t" r="r" b="b"/>
              <a:pathLst>
                <a:path w="144" h="115" extrusionOk="0">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1240;p24">
              <a:extLst>
                <a:ext uri="{FF2B5EF4-FFF2-40B4-BE49-F238E27FC236}">
                  <a16:creationId xmlns:a16="http://schemas.microsoft.com/office/drawing/2014/main" id="{6AB67DE2-EFAF-1A6C-F880-D523591ED1CC}"/>
                </a:ext>
              </a:extLst>
            </p:cNvPr>
            <p:cNvSpPr/>
            <p:nvPr/>
          </p:nvSpPr>
          <p:spPr>
            <a:xfrm rot="-2922755">
              <a:off x="4526348" y="2748080"/>
              <a:ext cx="17791" cy="13810"/>
            </a:xfrm>
            <a:custGeom>
              <a:avLst/>
              <a:gdLst/>
              <a:ahLst/>
              <a:cxnLst/>
              <a:rect l="l" t="t" r="r" b="b"/>
              <a:pathLst>
                <a:path w="143" h="111" extrusionOk="0">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1241;p24">
              <a:extLst>
                <a:ext uri="{FF2B5EF4-FFF2-40B4-BE49-F238E27FC236}">
                  <a16:creationId xmlns:a16="http://schemas.microsoft.com/office/drawing/2014/main" id="{4E1D26AE-AFDD-21A2-E6F3-F5D84B440B63}"/>
                </a:ext>
              </a:extLst>
            </p:cNvPr>
            <p:cNvSpPr/>
            <p:nvPr/>
          </p:nvSpPr>
          <p:spPr>
            <a:xfrm rot="-2922755">
              <a:off x="4528186" y="277062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1242;p24">
              <a:extLst>
                <a:ext uri="{FF2B5EF4-FFF2-40B4-BE49-F238E27FC236}">
                  <a16:creationId xmlns:a16="http://schemas.microsoft.com/office/drawing/2014/main" id="{C090A2BE-A806-886E-BCDE-EB8216841159}"/>
                </a:ext>
              </a:extLst>
            </p:cNvPr>
            <p:cNvSpPr/>
            <p:nvPr/>
          </p:nvSpPr>
          <p:spPr>
            <a:xfrm rot="-2922755">
              <a:off x="4531125" y="2793296"/>
              <a:ext cx="17791" cy="13561"/>
            </a:xfrm>
            <a:custGeom>
              <a:avLst/>
              <a:gdLst/>
              <a:ahLst/>
              <a:cxnLst/>
              <a:rect l="l" t="t" r="r" b="b"/>
              <a:pathLst>
                <a:path w="143" h="109" extrusionOk="0">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1243;p24">
              <a:extLst>
                <a:ext uri="{FF2B5EF4-FFF2-40B4-BE49-F238E27FC236}">
                  <a16:creationId xmlns:a16="http://schemas.microsoft.com/office/drawing/2014/main" id="{C3104A30-BFE7-FEAD-A63F-E0B67265E2E1}"/>
                </a:ext>
              </a:extLst>
            </p:cNvPr>
            <p:cNvSpPr/>
            <p:nvPr/>
          </p:nvSpPr>
          <p:spPr>
            <a:xfrm rot="-2922755">
              <a:off x="4533057" y="2815919"/>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1244;p24">
              <a:extLst>
                <a:ext uri="{FF2B5EF4-FFF2-40B4-BE49-F238E27FC236}">
                  <a16:creationId xmlns:a16="http://schemas.microsoft.com/office/drawing/2014/main" id="{B70BE799-19E5-E9AB-1C9A-AE2A60C9495C}"/>
                </a:ext>
              </a:extLst>
            </p:cNvPr>
            <p:cNvSpPr/>
            <p:nvPr/>
          </p:nvSpPr>
          <p:spPr>
            <a:xfrm rot="-2922755">
              <a:off x="4535970" y="2838537"/>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1245;p24">
              <a:extLst>
                <a:ext uri="{FF2B5EF4-FFF2-40B4-BE49-F238E27FC236}">
                  <a16:creationId xmlns:a16="http://schemas.microsoft.com/office/drawing/2014/main" id="{8D33F86B-6003-B514-18D6-1F6FC1CABC74}"/>
                </a:ext>
              </a:extLst>
            </p:cNvPr>
            <p:cNvSpPr/>
            <p:nvPr/>
          </p:nvSpPr>
          <p:spPr>
            <a:xfrm rot="-2922755">
              <a:off x="4588181" y="2521855"/>
              <a:ext cx="49142" cy="37448"/>
            </a:xfrm>
            <a:custGeom>
              <a:avLst/>
              <a:gdLst/>
              <a:ahLst/>
              <a:cxnLst/>
              <a:rect l="l" t="t" r="r" b="b"/>
              <a:pathLst>
                <a:path w="395" h="301" extrusionOk="0">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1246;p24">
              <a:extLst>
                <a:ext uri="{FF2B5EF4-FFF2-40B4-BE49-F238E27FC236}">
                  <a16:creationId xmlns:a16="http://schemas.microsoft.com/office/drawing/2014/main" id="{7729062A-599B-C214-4098-6177AC2DB0FE}"/>
                </a:ext>
              </a:extLst>
            </p:cNvPr>
            <p:cNvSpPr/>
            <p:nvPr/>
          </p:nvSpPr>
          <p:spPr>
            <a:xfrm rot="-2922755">
              <a:off x="4625036" y="2887539"/>
              <a:ext cx="49515" cy="37572"/>
            </a:xfrm>
            <a:custGeom>
              <a:avLst/>
              <a:gdLst/>
              <a:ahLst/>
              <a:cxnLst/>
              <a:rect l="l" t="t" r="r" b="b"/>
              <a:pathLst>
                <a:path w="398" h="302" extrusionOk="0">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1247;p24">
              <a:extLst>
                <a:ext uri="{FF2B5EF4-FFF2-40B4-BE49-F238E27FC236}">
                  <a16:creationId xmlns:a16="http://schemas.microsoft.com/office/drawing/2014/main" id="{820FD42F-B691-D061-BB1B-17F38877E7E8}"/>
                </a:ext>
              </a:extLst>
            </p:cNvPr>
            <p:cNvSpPr/>
            <p:nvPr/>
          </p:nvSpPr>
          <p:spPr>
            <a:xfrm rot="-2922755">
              <a:off x="4607222" y="2569847"/>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1248;p24">
              <a:extLst>
                <a:ext uri="{FF2B5EF4-FFF2-40B4-BE49-F238E27FC236}">
                  <a16:creationId xmlns:a16="http://schemas.microsoft.com/office/drawing/2014/main" id="{1A907BFA-9946-96DE-F475-98F24A0FF719}"/>
                </a:ext>
              </a:extLst>
            </p:cNvPr>
            <p:cNvSpPr/>
            <p:nvPr/>
          </p:nvSpPr>
          <p:spPr>
            <a:xfrm rot="-2922755">
              <a:off x="4609556" y="2596321"/>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1249;p24">
              <a:extLst>
                <a:ext uri="{FF2B5EF4-FFF2-40B4-BE49-F238E27FC236}">
                  <a16:creationId xmlns:a16="http://schemas.microsoft.com/office/drawing/2014/main" id="{A36EE63C-DEF2-DFE5-9A16-EBEEF71B7299}"/>
                </a:ext>
              </a:extLst>
            </p:cNvPr>
            <p:cNvSpPr/>
            <p:nvPr/>
          </p:nvSpPr>
          <p:spPr>
            <a:xfrm rot="-2922755">
              <a:off x="4613115" y="2623675"/>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1250;p24">
              <a:extLst>
                <a:ext uri="{FF2B5EF4-FFF2-40B4-BE49-F238E27FC236}">
                  <a16:creationId xmlns:a16="http://schemas.microsoft.com/office/drawing/2014/main" id="{1C2A4ED9-8333-C03D-5B28-CEB372B0DF31}"/>
                </a:ext>
              </a:extLst>
            </p:cNvPr>
            <p:cNvSpPr/>
            <p:nvPr/>
          </p:nvSpPr>
          <p:spPr>
            <a:xfrm rot="-2922755">
              <a:off x="4615355" y="2650191"/>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1251;p24">
              <a:extLst>
                <a:ext uri="{FF2B5EF4-FFF2-40B4-BE49-F238E27FC236}">
                  <a16:creationId xmlns:a16="http://schemas.microsoft.com/office/drawing/2014/main" id="{4C1525EE-0046-29D6-D4BF-7E3A1713471B}"/>
                </a:ext>
              </a:extLst>
            </p:cNvPr>
            <p:cNvSpPr/>
            <p:nvPr/>
          </p:nvSpPr>
          <p:spPr>
            <a:xfrm rot="-2922755">
              <a:off x="4618591" y="2676831"/>
              <a:ext cx="17542" cy="13436"/>
            </a:xfrm>
            <a:custGeom>
              <a:avLst/>
              <a:gdLst/>
              <a:ahLst/>
              <a:cxnLst/>
              <a:rect l="l" t="t" r="r" b="b"/>
              <a:pathLst>
                <a:path w="141" h="108" extrusionOk="0">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1252;p24">
              <a:extLst>
                <a:ext uri="{FF2B5EF4-FFF2-40B4-BE49-F238E27FC236}">
                  <a16:creationId xmlns:a16="http://schemas.microsoft.com/office/drawing/2014/main" id="{22284160-8730-CB78-B4EF-D5900DEEFAEC}"/>
                </a:ext>
              </a:extLst>
            </p:cNvPr>
            <p:cNvSpPr/>
            <p:nvPr/>
          </p:nvSpPr>
          <p:spPr>
            <a:xfrm rot="-2922755">
              <a:off x="4620912" y="2703649"/>
              <a:ext cx="17791" cy="13436"/>
            </a:xfrm>
            <a:custGeom>
              <a:avLst/>
              <a:gdLst/>
              <a:ahLst/>
              <a:cxnLst/>
              <a:rect l="l" t="t" r="r" b="b"/>
              <a:pathLst>
                <a:path w="143" h="108" extrusionOk="0">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1253;p24">
              <a:extLst>
                <a:ext uri="{FF2B5EF4-FFF2-40B4-BE49-F238E27FC236}">
                  <a16:creationId xmlns:a16="http://schemas.microsoft.com/office/drawing/2014/main" id="{1D29ADF9-42E0-64A0-0C0E-DE227605C393}"/>
                </a:ext>
              </a:extLst>
            </p:cNvPr>
            <p:cNvSpPr/>
            <p:nvPr/>
          </p:nvSpPr>
          <p:spPr>
            <a:xfrm rot="-2922755">
              <a:off x="4623979" y="2729916"/>
              <a:ext cx="17791" cy="13312"/>
            </a:xfrm>
            <a:custGeom>
              <a:avLst/>
              <a:gdLst/>
              <a:ahLst/>
              <a:cxnLst/>
              <a:rect l="l" t="t" r="r" b="b"/>
              <a:pathLst>
                <a:path w="143" h="107" extrusionOk="0">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1254;p24">
              <a:extLst>
                <a:ext uri="{FF2B5EF4-FFF2-40B4-BE49-F238E27FC236}">
                  <a16:creationId xmlns:a16="http://schemas.microsoft.com/office/drawing/2014/main" id="{8249B3F6-57D3-0C67-D484-789328F0CAC3}"/>
                </a:ext>
              </a:extLst>
            </p:cNvPr>
            <p:cNvSpPr/>
            <p:nvPr/>
          </p:nvSpPr>
          <p:spPr>
            <a:xfrm rot="-2922755">
              <a:off x="4626414" y="275673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1255;p24">
              <a:extLst>
                <a:ext uri="{FF2B5EF4-FFF2-40B4-BE49-F238E27FC236}">
                  <a16:creationId xmlns:a16="http://schemas.microsoft.com/office/drawing/2014/main" id="{5DBAAC48-F889-5F8F-1364-AB6304A82968}"/>
                </a:ext>
              </a:extLst>
            </p:cNvPr>
            <p:cNvSpPr/>
            <p:nvPr/>
          </p:nvSpPr>
          <p:spPr>
            <a:xfrm rot="-2922755">
              <a:off x="4628732" y="2783275"/>
              <a:ext cx="18661" cy="13561"/>
            </a:xfrm>
            <a:custGeom>
              <a:avLst/>
              <a:gdLst/>
              <a:ahLst/>
              <a:cxnLst/>
              <a:rect l="l" t="t" r="r" b="b"/>
              <a:pathLst>
                <a:path w="150" h="109" extrusionOk="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1256;p24">
              <a:extLst>
                <a:ext uri="{FF2B5EF4-FFF2-40B4-BE49-F238E27FC236}">
                  <a16:creationId xmlns:a16="http://schemas.microsoft.com/office/drawing/2014/main" id="{E21D181C-9F70-02C8-1C08-189A1A60F864}"/>
                </a:ext>
              </a:extLst>
            </p:cNvPr>
            <p:cNvSpPr/>
            <p:nvPr/>
          </p:nvSpPr>
          <p:spPr>
            <a:xfrm rot="-2922755">
              <a:off x="4631797" y="2809813"/>
              <a:ext cx="17915" cy="13561"/>
            </a:xfrm>
            <a:custGeom>
              <a:avLst/>
              <a:gdLst/>
              <a:ahLst/>
              <a:cxnLst/>
              <a:rect l="l" t="t" r="r" b="b"/>
              <a:pathLst>
                <a:path w="144" h="109" extrusionOk="0">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1257;p24">
              <a:extLst>
                <a:ext uri="{FF2B5EF4-FFF2-40B4-BE49-F238E27FC236}">
                  <a16:creationId xmlns:a16="http://schemas.microsoft.com/office/drawing/2014/main" id="{97A13CCC-AEEA-9E10-5133-F647586B3B6C}"/>
                </a:ext>
              </a:extLst>
            </p:cNvPr>
            <p:cNvSpPr/>
            <p:nvPr/>
          </p:nvSpPr>
          <p:spPr>
            <a:xfrm rot="-2922755">
              <a:off x="4634256" y="2836287"/>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1258;p24">
              <a:extLst>
                <a:ext uri="{FF2B5EF4-FFF2-40B4-BE49-F238E27FC236}">
                  <a16:creationId xmlns:a16="http://schemas.microsoft.com/office/drawing/2014/main" id="{46F0861A-01C2-A2D1-F40D-3B53FF37ACEC}"/>
                </a:ext>
              </a:extLst>
            </p:cNvPr>
            <p:cNvSpPr/>
            <p:nvPr/>
          </p:nvSpPr>
          <p:spPr>
            <a:xfrm rot="-2922755">
              <a:off x="4637367" y="2862927"/>
              <a:ext cx="17915" cy="13810"/>
            </a:xfrm>
            <a:custGeom>
              <a:avLst/>
              <a:gdLst/>
              <a:ahLst/>
              <a:cxnLst/>
              <a:rect l="l" t="t" r="r" b="b"/>
              <a:pathLst>
                <a:path w="144" h="111" extrusionOk="0">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1259;p24">
              <a:extLst>
                <a:ext uri="{FF2B5EF4-FFF2-40B4-BE49-F238E27FC236}">
                  <a16:creationId xmlns:a16="http://schemas.microsoft.com/office/drawing/2014/main" id="{5A52C088-F274-6EF7-691D-48D94630B848}"/>
                </a:ext>
              </a:extLst>
            </p:cNvPr>
            <p:cNvSpPr/>
            <p:nvPr/>
          </p:nvSpPr>
          <p:spPr>
            <a:xfrm rot="-2922755">
              <a:off x="4695365" y="2498030"/>
              <a:ext cx="50137" cy="37448"/>
            </a:xfrm>
            <a:custGeom>
              <a:avLst/>
              <a:gdLst/>
              <a:ahLst/>
              <a:cxnLst/>
              <a:rect l="l" t="t" r="r" b="b"/>
              <a:pathLst>
                <a:path w="403" h="301" extrusionOk="0">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1260;p24">
              <a:extLst>
                <a:ext uri="{FF2B5EF4-FFF2-40B4-BE49-F238E27FC236}">
                  <a16:creationId xmlns:a16="http://schemas.microsoft.com/office/drawing/2014/main" id="{34205A5E-FCE9-5FC3-2038-85DA7C0C99FC}"/>
                </a:ext>
              </a:extLst>
            </p:cNvPr>
            <p:cNvSpPr/>
            <p:nvPr/>
          </p:nvSpPr>
          <p:spPr>
            <a:xfrm rot="-2922755">
              <a:off x="4739179" y="2919951"/>
              <a:ext cx="49142" cy="36950"/>
            </a:xfrm>
            <a:custGeom>
              <a:avLst/>
              <a:gdLst/>
              <a:ahLst/>
              <a:cxnLst/>
              <a:rect l="l" t="t" r="r" b="b"/>
              <a:pathLst>
                <a:path w="395" h="297" extrusionOk="0">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1261;p24">
              <a:extLst>
                <a:ext uri="{FF2B5EF4-FFF2-40B4-BE49-F238E27FC236}">
                  <a16:creationId xmlns:a16="http://schemas.microsoft.com/office/drawing/2014/main" id="{38A74D3D-DD08-44FF-2089-5FCCB3419A5F}"/>
                </a:ext>
              </a:extLst>
            </p:cNvPr>
            <p:cNvSpPr/>
            <p:nvPr/>
          </p:nvSpPr>
          <p:spPr>
            <a:xfrm rot="-2922755">
              <a:off x="4715981" y="2551715"/>
              <a:ext cx="17666" cy="13436"/>
            </a:xfrm>
            <a:custGeom>
              <a:avLst/>
              <a:gdLst/>
              <a:ahLst/>
              <a:cxnLst/>
              <a:rect l="l" t="t" r="r" b="b"/>
              <a:pathLst>
                <a:path w="142" h="108" extrusionOk="0">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1262;p24">
              <a:extLst>
                <a:ext uri="{FF2B5EF4-FFF2-40B4-BE49-F238E27FC236}">
                  <a16:creationId xmlns:a16="http://schemas.microsoft.com/office/drawing/2014/main" id="{4C5A657B-295D-7DA0-5F01-1989924B51BA}"/>
                </a:ext>
              </a:extLst>
            </p:cNvPr>
            <p:cNvSpPr/>
            <p:nvPr/>
          </p:nvSpPr>
          <p:spPr>
            <a:xfrm rot="-2922755">
              <a:off x="4718692" y="2582456"/>
              <a:ext cx="17915" cy="13561"/>
            </a:xfrm>
            <a:custGeom>
              <a:avLst/>
              <a:gdLst/>
              <a:ahLst/>
              <a:cxnLst/>
              <a:rect l="l" t="t" r="r" b="b"/>
              <a:pathLst>
                <a:path w="144" h="109" extrusionOk="0">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1263;p24">
              <a:extLst>
                <a:ext uri="{FF2B5EF4-FFF2-40B4-BE49-F238E27FC236}">
                  <a16:creationId xmlns:a16="http://schemas.microsoft.com/office/drawing/2014/main" id="{F13B77EF-DC07-E7DA-74B6-011746AACBBF}"/>
                </a:ext>
              </a:extLst>
            </p:cNvPr>
            <p:cNvSpPr/>
            <p:nvPr/>
          </p:nvSpPr>
          <p:spPr>
            <a:xfrm rot="-2922755">
              <a:off x="4721532" y="2612858"/>
              <a:ext cx="18786" cy="14307"/>
            </a:xfrm>
            <a:custGeom>
              <a:avLst/>
              <a:gdLst/>
              <a:ahLst/>
              <a:cxnLst/>
              <a:rect l="l" t="t" r="r" b="b"/>
              <a:pathLst>
                <a:path w="151" h="115" extrusionOk="0">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1264;p24">
              <a:extLst>
                <a:ext uri="{FF2B5EF4-FFF2-40B4-BE49-F238E27FC236}">
                  <a16:creationId xmlns:a16="http://schemas.microsoft.com/office/drawing/2014/main" id="{A58A25A4-CB21-E7E5-A91E-2BF341B79A66}"/>
                </a:ext>
              </a:extLst>
            </p:cNvPr>
            <p:cNvSpPr/>
            <p:nvPr/>
          </p:nvSpPr>
          <p:spPr>
            <a:xfrm rot="-2922755">
              <a:off x="4725238" y="264412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1265;p24">
              <a:extLst>
                <a:ext uri="{FF2B5EF4-FFF2-40B4-BE49-F238E27FC236}">
                  <a16:creationId xmlns:a16="http://schemas.microsoft.com/office/drawing/2014/main" id="{04666433-0F0C-000F-2DDE-37A061016781}"/>
                </a:ext>
              </a:extLst>
            </p:cNvPr>
            <p:cNvSpPr/>
            <p:nvPr/>
          </p:nvSpPr>
          <p:spPr>
            <a:xfrm rot="-2922755">
              <a:off x="4727802" y="2674535"/>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1266;p24">
              <a:extLst>
                <a:ext uri="{FF2B5EF4-FFF2-40B4-BE49-F238E27FC236}">
                  <a16:creationId xmlns:a16="http://schemas.microsoft.com/office/drawing/2014/main" id="{56036216-BCF2-C578-F8F3-4AB77C9B8844}"/>
                </a:ext>
              </a:extLst>
            </p:cNvPr>
            <p:cNvSpPr/>
            <p:nvPr/>
          </p:nvSpPr>
          <p:spPr>
            <a:xfrm rot="-2922755">
              <a:off x="4731615" y="2704891"/>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1267;p24">
              <a:extLst>
                <a:ext uri="{FF2B5EF4-FFF2-40B4-BE49-F238E27FC236}">
                  <a16:creationId xmlns:a16="http://schemas.microsoft.com/office/drawing/2014/main" id="{A0FFA925-D1B6-7CFB-9A09-857A86059F1F}"/>
                </a:ext>
              </a:extLst>
            </p:cNvPr>
            <p:cNvSpPr/>
            <p:nvPr/>
          </p:nvSpPr>
          <p:spPr>
            <a:xfrm rot="-2922755">
              <a:off x="4734441" y="2736282"/>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1268;p24">
              <a:extLst>
                <a:ext uri="{FF2B5EF4-FFF2-40B4-BE49-F238E27FC236}">
                  <a16:creationId xmlns:a16="http://schemas.microsoft.com/office/drawing/2014/main" id="{AF5372B4-256E-5FCD-DFA6-F62186667136}"/>
                </a:ext>
              </a:extLst>
            </p:cNvPr>
            <p:cNvSpPr/>
            <p:nvPr/>
          </p:nvSpPr>
          <p:spPr>
            <a:xfrm rot="-2922755">
              <a:off x="4737979" y="276665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1269;p24">
              <a:extLst>
                <a:ext uri="{FF2B5EF4-FFF2-40B4-BE49-F238E27FC236}">
                  <a16:creationId xmlns:a16="http://schemas.microsoft.com/office/drawing/2014/main" id="{E459C4B7-91A2-C7AD-82CE-8AC25E8B8E7D}"/>
                </a:ext>
              </a:extLst>
            </p:cNvPr>
            <p:cNvSpPr/>
            <p:nvPr/>
          </p:nvSpPr>
          <p:spPr>
            <a:xfrm rot="-2922755">
              <a:off x="4740826" y="2797442"/>
              <a:ext cx="17791" cy="13934"/>
            </a:xfrm>
            <a:custGeom>
              <a:avLst/>
              <a:gdLst/>
              <a:ahLst/>
              <a:cxnLst/>
              <a:rect l="l" t="t" r="r" b="b"/>
              <a:pathLst>
                <a:path w="143" h="112" extrusionOk="0">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1270;p24">
              <a:extLst>
                <a:ext uri="{FF2B5EF4-FFF2-40B4-BE49-F238E27FC236}">
                  <a16:creationId xmlns:a16="http://schemas.microsoft.com/office/drawing/2014/main" id="{AF127564-00DB-FDE9-714D-9E929A3E9C35}"/>
                </a:ext>
              </a:extLst>
            </p:cNvPr>
            <p:cNvSpPr/>
            <p:nvPr/>
          </p:nvSpPr>
          <p:spPr>
            <a:xfrm rot="-2922755">
              <a:off x="4743698" y="2828689"/>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1271;p24">
              <a:extLst>
                <a:ext uri="{FF2B5EF4-FFF2-40B4-BE49-F238E27FC236}">
                  <a16:creationId xmlns:a16="http://schemas.microsoft.com/office/drawing/2014/main" id="{212634F8-BA7B-FA04-2ACE-96C81C5A9652}"/>
                </a:ext>
              </a:extLst>
            </p:cNvPr>
            <p:cNvSpPr/>
            <p:nvPr/>
          </p:nvSpPr>
          <p:spPr>
            <a:xfrm rot="-2922755">
              <a:off x="4747236" y="285905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1272;p24">
              <a:extLst>
                <a:ext uri="{FF2B5EF4-FFF2-40B4-BE49-F238E27FC236}">
                  <a16:creationId xmlns:a16="http://schemas.microsoft.com/office/drawing/2014/main" id="{1136C0F9-5817-6785-15B7-A9C3ABDDFCB1}"/>
                </a:ext>
              </a:extLst>
            </p:cNvPr>
            <p:cNvSpPr/>
            <p:nvPr/>
          </p:nvSpPr>
          <p:spPr>
            <a:xfrm rot="-2922755">
              <a:off x="4749935" y="2889522"/>
              <a:ext cx="18661" cy="13934"/>
            </a:xfrm>
            <a:custGeom>
              <a:avLst/>
              <a:gdLst/>
              <a:ahLst/>
              <a:cxnLst/>
              <a:rect l="l" t="t" r="r" b="b"/>
              <a:pathLst>
                <a:path w="150" h="112" extrusionOk="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1273;p24">
              <a:extLst>
                <a:ext uri="{FF2B5EF4-FFF2-40B4-BE49-F238E27FC236}">
                  <a16:creationId xmlns:a16="http://schemas.microsoft.com/office/drawing/2014/main" id="{5914BE7F-E1BE-03F6-1A1A-81EAE4F3607F}"/>
                </a:ext>
              </a:extLst>
            </p:cNvPr>
            <p:cNvSpPr/>
            <p:nvPr/>
          </p:nvSpPr>
          <p:spPr>
            <a:xfrm rot="-2922755">
              <a:off x="4816594" y="2476115"/>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1274;p24">
              <a:extLst>
                <a:ext uri="{FF2B5EF4-FFF2-40B4-BE49-F238E27FC236}">
                  <a16:creationId xmlns:a16="http://schemas.microsoft.com/office/drawing/2014/main" id="{E03012FA-F591-658F-447B-21705CFD4891}"/>
                </a:ext>
              </a:extLst>
            </p:cNvPr>
            <p:cNvSpPr/>
            <p:nvPr/>
          </p:nvSpPr>
          <p:spPr>
            <a:xfrm rot="-2922755">
              <a:off x="4865639" y="2953834"/>
              <a:ext cx="49266" cy="37572"/>
            </a:xfrm>
            <a:custGeom>
              <a:avLst/>
              <a:gdLst/>
              <a:ahLst/>
              <a:cxnLst/>
              <a:rect l="l" t="t" r="r" b="b"/>
              <a:pathLst>
                <a:path w="396" h="302" extrusionOk="0">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1275;p24">
              <a:extLst>
                <a:ext uri="{FF2B5EF4-FFF2-40B4-BE49-F238E27FC236}">
                  <a16:creationId xmlns:a16="http://schemas.microsoft.com/office/drawing/2014/main" id="{E09C3E5F-F670-60EE-8406-051F900DD18E}"/>
                </a:ext>
              </a:extLst>
            </p:cNvPr>
            <p:cNvSpPr/>
            <p:nvPr/>
          </p:nvSpPr>
          <p:spPr>
            <a:xfrm rot="-2922755">
              <a:off x="4836975" y="2534821"/>
              <a:ext cx="18661" cy="13561"/>
            </a:xfrm>
            <a:custGeom>
              <a:avLst/>
              <a:gdLst/>
              <a:ahLst/>
              <a:cxnLst/>
              <a:rect l="l" t="t" r="r" b="b"/>
              <a:pathLst>
                <a:path w="150" h="109" extrusionOk="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1276;p24">
              <a:extLst>
                <a:ext uri="{FF2B5EF4-FFF2-40B4-BE49-F238E27FC236}">
                  <a16:creationId xmlns:a16="http://schemas.microsoft.com/office/drawing/2014/main" id="{533E5D4B-CBE9-F066-EB45-E54D392888C3}"/>
                </a:ext>
              </a:extLst>
            </p:cNvPr>
            <p:cNvSpPr/>
            <p:nvPr/>
          </p:nvSpPr>
          <p:spPr>
            <a:xfrm rot="-2922755">
              <a:off x="4841203" y="2569949"/>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1277;p24">
              <a:extLst>
                <a:ext uri="{FF2B5EF4-FFF2-40B4-BE49-F238E27FC236}">
                  <a16:creationId xmlns:a16="http://schemas.microsoft.com/office/drawing/2014/main" id="{9413CC75-9E90-C46D-4A43-531F14F71223}"/>
                </a:ext>
              </a:extLst>
            </p:cNvPr>
            <p:cNvSpPr/>
            <p:nvPr/>
          </p:nvSpPr>
          <p:spPr>
            <a:xfrm rot="-2922755">
              <a:off x="4844420" y="2604618"/>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1278;p24">
              <a:extLst>
                <a:ext uri="{FF2B5EF4-FFF2-40B4-BE49-F238E27FC236}">
                  <a16:creationId xmlns:a16="http://schemas.microsoft.com/office/drawing/2014/main" id="{680B9DDA-B658-ED0E-005E-4DBCE05AA99A}"/>
                </a:ext>
              </a:extLst>
            </p:cNvPr>
            <p:cNvSpPr/>
            <p:nvPr/>
          </p:nvSpPr>
          <p:spPr>
            <a:xfrm rot="-2922755">
              <a:off x="4847594" y="2639716"/>
              <a:ext cx="18786" cy="13436"/>
            </a:xfrm>
            <a:custGeom>
              <a:avLst/>
              <a:gdLst/>
              <a:ahLst/>
              <a:cxnLst/>
              <a:rect l="l" t="t" r="r" b="b"/>
              <a:pathLst>
                <a:path w="151" h="108" extrusionOk="0">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1279;p24">
              <a:extLst>
                <a:ext uri="{FF2B5EF4-FFF2-40B4-BE49-F238E27FC236}">
                  <a16:creationId xmlns:a16="http://schemas.microsoft.com/office/drawing/2014/main" id="{5D47454F-79CA-6F7A-AD5F-9F556E0EEDA3}"/>
                </a:ext>
              </a:extLst>
            </p:cNvPr>
            <p:cNvSpPr/>
            <p:nvPr/>
          </p:nvSpPr>
          <p:spPr>
            <a:xfrm rot="-2922755">
              <a:off x="4851576" y="2674152"/>
              <a:ext cx="17791" cy="13934"/>
            </a:xfrm>
            <a:custGeom>
              <a:avLst/>
              <a:gdLst/>
              <a:ahLst/>
              <a:cxnLst/>
              <a:rect l="l" t="t" r="r" b="b"/>
              <a:pathLst>
                <a:path w="143" h="112" extrusionOk="0">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1280;p24">
              <a:extLst>
                <a:ext uri="{FF2B5EF4-FFF2-40B4-BE49-F238E27FC236}">
                  <a16:creationId xmlns:a16="http://schemas.microsoft.com/office/drawing/2014/main" id="{AAAA4021-C2AA-5D12-3E4D-7E8237A2628B}"/>
                </a:ext>
              </a:extLst>
            </p:cNvPr>
            <p:cNvSpPr/>
            <p:nvPr/>
          </p:nvSpPr>
          <p:spPr>
            <a:xfrm rot="-2922755">
              <a:off x="4854797" y="2709228"/>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1281;p24">
              <a:extLst>
                <a:ext uri="{FF2B5EF4-FFF2-40B4-BE49-F238E27FC236}">
                  <a16:creationId xmlns:a16="http://schemas.microsoft.com/office/drawing/2014/main" id="{183E94BF-7B91-3339-433F-1F0512A80609}"/>
                </a:ext>
              </a:extLst>
            </p:cNvPr>
            <p:cNvSpPr/>
            <p:nvPr/>
          </p:nvSpPr>
          <p:spPr>
            <a:xfrm rot="-2922755">
              <a:off x="4858779" y="274354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1282;p24">
              <a:extLst>
                <a:ext uri="{FF2B5EF4-FFF2-40B4-BE49-F238E27FC236}">
                  <a16:creationId xmlns:a16="http://schemas.microsoft.com/office/drawing/2014/main" id="{1D6F4EFD-E061-D727-F01F-3D7D6B1C8444}"/>
                </a:ext>
              </a:extLst>
            </p:cNvPr>
            <p:cNvSpPr/>
            <p:nvPr/>
          </p:nvSpPr>
          <p:spPr>
            <a:xfrm rot="-2922755">
              <a:off x="4862204" y="2779042"/>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1283;p24">
              <a:extLst>
                <a:ext uri="{FF2B5EF4-FFF2-40B4-BE49-F238E27FC236}">
                  <a16:creationId xmlns:a16="http://schemas.microsoft.com/office/drawing/2014/main" id="{F9274491-B5E6-D7F1-6960-8E32B5D79FED}"/>
                </a:ext>
              </a:extLst>
            </p:cNvPr>
            <p:cNvSpPr/>
            <p:nvPr/>
          </p:nvSpPr>
          <p:spPr>
            <a:xfrm rot="-2922755">
              <a:off x="4865561" y="2814170"/>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1284;p24">
              <a:extLst>
                <a:ext uri="{FF2B5EF4-FFF2-40B4-BE49-F238E27FC236}">
                  <a16:creationId xmlns:a16="http://schemas.microsoft.com/office/drawing/2014/main" id="{4A40B0FE-3C1C-620A-3D22-CB1DEF80B4F1}"/>
                </a:ext>
              </a:extLst>
            </p:cNvPr>
            <p:cNvSpPr/>
            <p:nvPr/>
          </p:nvSpPr>
          <p:spPr>
            <a:xfrm rot="-2922755">
              <a:off x="4869454" y="2848533"/>
              <a:ext cx="17791" cy="13810"/>
            </a:xfrm>
            <a:custGeom>
              <a:avLst/>
              <a:gdLst/>
              <a:ahLst/>
              <a:cxnLst/>
              <a:rect l="l" t="t" r="r" b="b"/>
              <a:pathLst>
                <a:path w="143" h="111" extrusionOk="0">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1285;p24">
              <a:extLst>
                <a:ext uri="{FF2B5EF4-FFF2-40B4-BE49-F238E27FC236}">
                  <a16:creationId xmlns:a16="http://schemas.microsoft.com/office/drawing/2014/main" id="{260D9B7E-59BC-A8EF-1D99-A4ED12848C4F}"/>
                </a:ext>
              </a:extLst>
            </p:cNvPr>
            <p:cNvSpPr/>
            <p:nvPr/>
          </p:nvSpPr>
          <p:spPr>
            <a:xfrm rot="-2922755">
              <a:off x="4872675" y="2883610"/>
              <a:ext cx="18786" cy="13436"/>
            </a:xfrm>
            <a:custGeom>
              <a:avLst/>
              <a:gdLst/>
              <a:ahLst/>
              <a:cxnLst/>
              <a:rect l="l" t="t" r="r" b="b"/>
              <a:pathLst>
                <a:path w="151" h="108" extrusionOk="0">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1286;p24">
              <a:extLst>
                <a:ext uri="{FF2B5EF4-FFF2-40B4-BE49-F238E27FC236}">
                  <a16:creationId xmlns:a16="http://schemas.microsoft.com/office/drawing/2014/main" id="{DA344B40-608F-41FF-715F-C6108C6161FB}"/>
                </a:ext>
              </a:extLst>
            </p:cNvPr>
            <p:cNvSpPr/>
            <p:nvPr/>
          </p:nvSpPr>
          <p:spPr>
            <a:xfrm rot="-2922755">
              <a:off x="4876704" y="291790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1287;p24">
              <a:extLst>
                <a:ext uri="{FF2B5EF4-FFF2-40B4-BE49-F238E27FC236}">
                  <a16:creationId xmlns:a16="http://schemas.microsoft.com/office/drawing/2014/main" id="{55F94CAE-E300-7695-845B-086680707734}"/>
                </a:ext>
              </a:extLst>
            </p:cNvPr>
            <p:cNvSpPr/>
            <p:nvPr/>
          </p:nvSpPr>
          <p:spPr>
            <a:xfrm rot="-2922755">
              <a:off x="4958357" y="2455565"/>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1288;p24">
              <a:extLst>
                <a:ext uri="{FF2B5EF4-FFF2-40B4-BE49-F238E27FC236}">
                  <a16:creationId xmlns:a16="http://schemas.microsoft.com/office/drawing/2014/main" id="{1C18D05C-97C4-37D2-E79D-F0926323CEA9}"/>
                </a:ext>
              </a:extLst>
            </p:cNvPr>
            <p:cNvSpPr/>
            <p:nvPr/>
          </p:nvSpPr>
          <p:spPr>
            <a:xfrm rot="-2922755">
              <a:off x="5007202" y="2990227"/>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1289;p24">
              <a:extLst>
                <a:ext uri="{FF2B5EF4-FFF2-40B4-BE49-F238E27FC236}">
                  <a16:creationId xmlns:a16="http://schemas.microsoft.com/office/drawing/2014/main" id="{98769F3D-DF63-168D-727E-844863559D01}"/>
                </a:ext>
              </a:extLst>
            </p:cNvPr>
            <p:cNvSpPr/>
            <p:nvPr/>
          </p:nvSpPr>
          <p:spPr>
            <a:xfrm rot="-2922755">
              <a:off x="4973212" y="2520768"/>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1290;p24">
              <a:extLst>
                <a:ext uri="{FF2B5EF4-FFF2-40B4-BE49-F238E27FC236}">
                  <a16:creationId xmlns:a16="http://schemas.microsoft.com/office/drawing/2014/main" id="{75D52768-B6E4-FBD7-FB09-F1746B2406D5}"/>
                </a:ext>
              </a:extLst>
            </p:cNvPr>
            <p:cNvSpPr/>
            <p:nvPr/>
          </p:nvSpPr>
          <p:spPr>
            <a:xfrm rot="-2922755">
              <a:off x="4977809" y="2559773"/>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1291;p24">
              <a:extLst>
                <a:ext uri="{FF2B5EF4-FFF2-40B4-BE49-F238E27FC236}">
                  <a16:creationId xmlns:a16="http://schemas.microsoft.com/office/drawing/2014/main" id="{BEF3CF81-5C99-C8FE-B721-7DDF8CE0D1E8}"/>
                </a:ext>
              </a:extLst>
            </p:cNvPr>
            <p:cNvSpPr/>
            <p:nvPr/>
          </p:nvSpPr>
          <p:spPr>
            <a:xfrm rot="-2922755">
              <a:off x="4981531" y="259876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1292;p24">
              <a:extLst>
                <a:ext uri="{FF2B5EF4-FFF2-40B4-BE49-F238E27FC236}">
                  <a16:creationId xmlns:a16="http://schemas.microsoft.com/office/drawing/2014/main" id="{2D4BE1C0-AE2A-CAE4-F3FF-FF272D1BC139}"/>
                </a:ext>
              </a:extLst>
            </p:cNvPr>
            <p:cNvSpPr/>
            <p:nvPr/>
          </p:nvSpPr>
          <p:spPr>
            <a:xfrm rot="-2922755">
              <a:off x="4985861" y="2636909"/>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1293;p24">
              <a:extLst>
                <a:ext uri="{FF2B5EF4-FFF2-40B4-BE49-F238E27FC236}">
                  <a16:creationId xmlns:a16="http://schemas.microsoft.com/office/drawing/2014/main" id="{2B162870-58AB-6305-3FB3-7213E1C375A0}"/>
                </a:ext>
              </a:extLst>
            </p:cNvPr>
            <p:cNvSpPr/>
            <p:nvPr/>
          </p:nvSpPr>
          <p:spPr>
            <a:xfrm rot="-2922755">
              <a:off x="4989595" y="2676304"/>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1294;p24">
              <a:extLst>
                <a:ext uri="{FF2B5EF4-FFF2-40B4-BE49-F238E27FC236}">
                  <a16:creationId xmlns:a16="http://schemas.microsoft.com/office/drawing/2014/main" id="{3DCD3DE8-55D8-6CB4-3970-9272303BBD2F}"/>
                </a:ext>
              </a:extLst>
            </p:cNvPr>
            <p:cNvSpPr/>
            <p:nvPr/>
          </p:nvSpPr>
          <p:spPr>
            <a:xfrm rot="-2922755">
              <a:off x="4993181" y="2715372"/>
              <a:ext cx="18661" cy="13561"/>
            </a:xfrm>
            <a:custGeom>
              <a:avLst/>
              <a:gdLst/>
              <a:ahLst/>
              <a:cxnLst/>
              <a:rect l="l" t="t" r="r" b="b"/>
              <a:pathLst>
                <a:path w="150" h="109" extrusionOk="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1295;p24">
              <a:extLst>
                <a:ext uri="{FF2B5EF4-FFF2-40B4-BE49-F238E27FC236}">
                  <a16:creationId xmlns:a16="http://schemas.microsoft.com/office/drawing/2014/main" id="{9818DF00-E2E9-20AE-EDD9-0C4BB529A0A6}"/>
                </a:ext>
              </a:extLst>
            </p:cNvPr>
            <p:cNvSpPr/>
            <p:nvPr/>
          </p:nvSpPr>
          <p:spPr>
            <a:xfrm rot="-2922755">
              <a:off x="4997732" y="2754398"/>
              <a:ext cx="17791" cy="13436"/>
            </a:xfrm>
            <a:custGeom>
              <a:avLst/>
              <a:gdLst/>
              <a:ahLst/>
              <a:cxnLst/>
              <a:rect l="l" t="t" r="r" b="b"/>
              <a:pathLst>
                <a:path w="143" h="108" extrusionOk="0">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1296;p24">
              <a:extLst>
                <a:ext uri="{FF2B5EF4-FFF2-40B4-BE49-F238E27FC236}">
                  <a16:creationId xmlns:a16="http://schemas.microsoft.com/office/drawing/2014/main" id="{AF0D932B-2121-6C1F-E402-D93B7D2ABEA5}"/>
                </a:ext>
              </a:extLst>
            </p:cNvPr>
            <p:cNvSpPr/>
            <p:nvPr/>
          </p:nvSpPr>
          <p:spPr>
            <a:xfrm rot="-2922755">
              <a:off x="5001500" y="2793496"/>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1297;p24">
              <a:extLst>
                <a:ext uri="{FF2B5EF4-FFF2-40B4-BE49-F238E27FC236}">
                  <a16:creationId xmlns:a16="http://schemas.microsoft.com/office/drawing/2014/main" id="{8F4EB09F-5732-420B-80F5-269E66B61FFC}"/>
                </a:ext>
              </a:extLst>
            </p:cNvPr>
            <p:cNvSpPr/>
            <p:nvPr/>
          </p:nvSpPr>
          <p:spPr>
            <a:xfrm rot="-2922755">
              <a:off x="5006076" y="2832454"/>
              <a:ext cx="17666" cy="13436"/>
            </a:xfrm>
            <a:custGeom>
              <a:avLst/>
              <a:gdLst/>
              <a:ahLst/>
              <a:cxnLst/>
              <a:rect l="l" t="t" r="r" b="b"/>
              <a:pathLst>
                <a:path w="142" h="108" extrusionOk="0">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1298;p24">
              <a:extLst>
                <a:ext uri="{FF2B5EF4-FFF2-40B4-BE49-F238E27FC236}">
                  <a16:creationId xmlns:a16="http://schemas.microsoft.com/office/drawing/2014/main" id="{147358ED-0A2E-40A9-E5A0-263F5BBB03D8}"/>
                </a:ext>
              </a:extLst>
            </p:cNvPr>
            <p:cNvSpPr/>
            <p:nvPr/>
          </p:nvSpPr>
          <p:spPr>
            <a:xfrm rot="-2922755">
              <a:off x="5009509" y="2871058"/>
              <a:ext cx="17791" cy="14058"/>
            </a:xfrm>
            <a:custGeom>
              <a:avLst/>
              <a:gdLst/>
              <a:ahLst/>
              <a:cxnLst/>
              <a:rect l="l" t="t" r="r" b="b"/>
              <a:pathLst>
                <a:path w="143" h="113" extrusionOk="0">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1299;p24">
              <a:extLst>
                <a:ext uri="{FF2B5EF4-FFF2-40B4-BE49-F238E27FC236}">
                  <a16:creationId xmlns:a16="http://schemas.microsoft.com/office/drawing/2014/main" id="{D00FE3C7-BE6B-7ED4-833C-2D3672757202}"/>
                </a:ext>
              </a:extLst>
            </p:cNvPr>
            <p:cNvSpPr/>
            <p:nvPr/>
          </p:nvSpPr>
          <p:spPr>
            <a:xfrm rot="-2922755">
              <a:off x="5013027" y="2910101"/>
              <a:ext cx="18786" cy="13561"/>
            </a:xfrm>
            <a:custGeom>
              <a:avLst/>
              <a:gdLst/>
              <a:ahLst/>
              <a:cxnLst/>
              <a:rect l="l" t="t" r="r" b="b"/>
              <a:pathLst>
                <a:path w="151" h="109" extrusionOk="0">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1300;p24">
              <a:extLst>
                <a:ext uri="{FF2B5EF4-FFF2-40B4-BE49-F238E27FC236}">
                  <a16:creationId xmlns:a16="http://schemas.microsoft.com/office/drawing/2014/main" id="{2DD0864B-BE17-F881-D5C2-B31DACB65778}"/>
                </a:ext>
              </a:extLst>
            </p:cNvPr>
            <p:cNvSpPr/>
            <p:nvPr/>
          </p:nvSpPr>
          <p:spPr>
            <a:xfrm rot="-2922755">
              <a:off x="5017727" y="2949058"/>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1301;p24">
              <a:extLst>
                <a:ext uri="{FF2B5EF4-FFF2-40B4-BE49-F238E27FC236}">
                  <a16:creationId xmlns:a16="http://schemas.microsoft.com/office/drawing/2014/main" id="{69AFB776-A8A1-9030-B2C7-21FDEDBFB4F1}"/>
                </a:ext>
              </a:extLst>
            </p:cNvPr>
            <p:cNvSpPr/>
            <p:nvPr/>
          </p:nvSpPr>
          <p:spPr>
            <a:xfrm rot="-2922755">
              <a:off x="5109199" y="2438590"/>
              <a:ext cx="39935" cy="37697"/>
            </a:xfrm>
            <a:custGeom>
              <a:avLst/>
              <a:gdLst/>
              <a:ahLst/>
              <a:cxnLst/>
              <a:rect l="l" t="t" r="r" b="b"/>
              <a:pathLst>
                <a:path w="321" h="303" extrusionOk="0">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1302;p24">
              <a:extLst>
                <a:ext uri="{FF2B5EF4-FFF2-40B4-BE49-F238E27FC236}">
                  <a16:creationId xmlns:a16="http://schemas.microsoft.com/office/drawing/2014/main" id="{5D04E9AB-D68D-3766-3C1D-178D45300377}"/>
                </a:ext>
              </a:extLst>
            </p:cNvPr>
            <p:cNvSpPr/>
            <p:nvPr/>
          </p:nvSpPr>
          <p:spPr>
            <a:xfrm rot="-2922755">
              <a:off x="5169826" y="3029952"/>
              <a:ext cx="39811" cy="37075"/>
            </a:xfrm>
            <a:custGeom>
              <a:avLst/>
              <a:gdLst/>
              <a:ahLst/>
              <a:cxnLst/>
              <a:rect l="l" t="t" r="r" b="b"/>
              <a:pathLst>
                <a:path w="320" h="298" extrusionOk="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1303;p24">
              <a:extLst>
                <a:ext uri="{FF2B5EF4-FFF2-40B4-BE49-F238E27FC236}">
                  <a16:creationId xmlns:a16="http://schemas.microsoft.com/office/drawing/2014/main" id="{54114B1F-45B5-4DCA-8AD5-D559B2E8A305}"/>
                </a:ext>
              </a:extLst>
            </p:cNvPr>
            <p:cNvSpPr/>
            <p:nvPr/>
          </p:nvSpPr>
          <p:spPr>
            <a:xfrm rot="-2922755">
              <a:off x="5127912" y="2508583"/>
              <a:ext cx="14805" cy="13810"/>
            </a:xfrm>
            <a:custGeom>
              <a:avLst/>
              <a:gdLst/>
              <a:ahLst/>
              <a:cxnLst/>
              <a:rect l="l" t="t" r="r" b="b"/>
              <a:pathLst>
                <a:path w="119" h="111" extrusionOk="0">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1304;p24">
              <a:extLst>
                <a:ext uri="{FF2B5EF4-FFF2-40B4-BE49-F238E27FC236}">
                  <a16:creationId xmlns:a16="http://schemas.microsoft.com/office/drawing/2014/main" id="{F098DE94-1F8F-F3B7-1BD6-A1851EC1F127}"/>
                </a:ext>
              </a:extLst>
            </p:cNvPr>
            <p:cNvSpPr/>
            <p:nvPr/>
          </p:nvSpPr>
          <p:spPr>
            <a:xfrm rot="-2922755">
              <a:off x="5132368" y="2552137"/>
              <a:ext cx="15054" cy="13561"/>
            </a:xfrm>
            <a:custGeom>
              <a:avLst/>
              <a:gdLst/>
              <a:ahLst/>
              <a:cxnLst/>
              <a:rect l="l" t="t" r="r" b="b"/>
              <a:pathLst>
                <a:path w="121" h="109" extrusionOk="0">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1305;p24">
              <a:extLst>
                <a:ext uri="{FF2B5EF4-FFF2-40B4-BE49-F238E27FC236}">
                  <a16:creationId xmlns:a16="http://schemas.microsoft.com/office/drawing/2014/main" id="{71F3DF89-F762-9677-ECE0-C64F7205EFF7}"/>
                </a:ext>
              </a:extLst>
            </p:cNvPr>
            <p:cNvSpPr/>
            <p:nvPr/>
          </p:nvSpPr>
          <p:spPr>
            <a:xfrm rot="-2922755">
              <a:off x="5137331" y="2595133"/>
              <a:ext cx="14058" cy="13561"/>
            </a:xfrm>
            <a:custGeom>
              <a:avLst/>
              <a:gdLst/>
              <a:ahLst/>
              <a:cxnLst/>
              <a:rect l="l" t="t" r="r" b="b"/>
              <a:pathLst>
                <a:path w="113" h="109" extrusionOk="0">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1306;p24">
              <a:extLst>
                <a:ext uri="{FF2B5EF4-FFF2-40B4-BE49-F238E27FC236}">
                  <a16:creationId xmlns:a16="http://schemas.microsoft.com/office/drawing/2014/main" id="{053DD8C5-B613-BB38-A598-8F656951C768}"/>
                </a:ext>
              </a:extLst>
            </p:cNvPr>
            <p:cNvSpPr/>
            <p:nvPr/>
          </p:nvSpPr>
          <p:spPr>
            <a:xfrm rot="-2922755">
              <a:off x="5141298" y="2638004"/>
              <a:ext cx="15054" cy="13810"/>
            </a:xfrm>
            <a:custGeom>
              <a:avLst/>
              <a:gdLst/>
              <a:ahLst/>
              <a:cxnLst/>
              <a:rect l="l" t="t" r="r" b="b"/>
              <a:pathLst>
                <a:path w="121" h="111" extrusionOk="0">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1307;p24">
              <a:extLst>
                <a:ext uri="{FF2B5EF4-FFF2-40B4-BE49-F238E27FC236}">
                  <a16:creationId xmlns:a16="http://schemas.microsoft.com/office/drawing/2014/main" id="{8B947490-8C86-33E4-7697-4486A1E769A2}"/>
                </a:ext>
              </a:extLst>
            </p:cNvPr>
            <p:cNvSpPr/>
            <p:nvPr/>
          </p:nvSpPr>
          <p:spPr>
            <a:xfrm rot="-2922755">
              <a:off x="5146213" y="2681022"/>
              <a:ext cx="14058" cy="13685"/>
            </a:xfrm>
            <a:custGeom>
              <a:avLst/>
              <a:gdLst/>
              <a:ahLst/>
              <a:cxnLst/>
              <a:rect l="l" t="t" r="r" b="b"/>
              <a:pathLst>
                <a:path w="113" h="110" extrusionOk="0">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1308;p24">
              <a:extLst>
                <a:ext uri="{FF2B5EF4-FFF2-40B4-BE49-F238E27FC236}">
                  <a16:creationId xmlns:a16="http://schemas.microsoft.com/office/drawing/2014/main" id="{32021AF8-2D52-BE1C-DA7E-70945C4D7655}"/>
                </a:ext>
              </a:extLst>
            </p:cNvPr>
            <p:cNvSpPr/>
            <p:nvPr/>
          </p:nvSpPr>
          <p:spPr>
            <a:xfrm rot="-2922755">
              <a:off x="5150419" y="2724271"/>
              <a:ext cx="14680" cy="13436"/>
            </a:xfrm>
            <a:custGeom>
              <a:avLst/>
              <a:gdLst/>
              <a:ahLst/>
              <a:cxnLst/>
              <a:rect l="l" t="t" r="r" b="b"/>
              <a:pathLst>
                <a:path w="118" h="108" extrusionOk="0">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1309;p24">
              <a:extLst>
                <a:ext uri="{FF2B5EF4-FFF2-40B4-BE49-F238E27FC236}">
                  <a16:creationId xmlns:a16="http://schemas.microsoft.com/office/drawing/2014/main" id="{3108129F-F226-7C1B-6265-138EDF438012}"/>
                </a:ext>
              </a:extLst>
            </p:cNvPr>
            <p:cNvSpPr/>
            <p:nvPr/>
          </p:nvSpPr>
          <p:spPr>
            <a:xfrm rot="-2922755">
              <a:off x="5154399" y="2767419"/>
              <a:ext cx="15054" cy="13436"/>
            </a:xfrm>
            <a:custGeom>
              <a:avLst/>
              <a:gdLst/>
              <a:ahLst/>
              <a:cxnLst/>
              <a:rect l="l" t="t" r="r" b="b"/>
              <a:pathLst>
                <a:path w="121" h="108" extrusionOk="0">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1310;p24">
              <a:extLst>
                <a:ext uri="{FF2B5EF4-FFF2-40B4-BE49-F238E27FC236}">
                  <a16:creationId xmlns:a16="http://schemas.microsoft.com/office/drawing/2014/main" id="{1B017CE3-2927-6599-CABA-320451D0FFCC}"/>
                </a:ext>
              </a:extLst>
            </p:cNvPr>
            <p:cNvSpPr/>
            <p:nvPr/>
          </p:nvSpPr>
          <p:spPr>
            <a:xfrm rot="-2922755">
              <a:off x="5159361" y="2810415"/>
              <a:ext cx="14058" cy="13436"/>
            </a:xfrm>
            <a:custGeom>
              <a:avLst/>
              <a:gdLst/>
              <a:ahLst/>
              <a:cxnLst/>
              <a:rect l="l" t="t" r="r" b="b"/>
              <a:pathLst>
                <a:path w="113" h="108" extrusionOk="0">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1311;p24">
              <a:extLst>
                <a:ext uri="{FF2B5EF4-FFF2-40B4-BE49-F238E27FC236}">
                  <a16:creationId xmlns:a16="http://schemas.microsoft.com/office/drawing/2014/main" id="{7348CB81-2C85-E4C2-F54F-9988AF1E7A4E}"/>
                </a:ext>
              </a:extLst>
            </p:cNvPr>
            <p:cNvSpPr/>
            <p:nvPr/>
          </p:nvSpPr>
          <p:spPr>
            <a:xfrm rot="-2922755">
              <a:off x="5163277" y="2853422"/>
              <a:ext cx="14805" cy="13436"/>
            </a:xfrm>
            <a:custGeom>
              <a:avLst/>
              <a:gdLst/>
              <a:ahLst/>
              <a:cxnLst/>
              <a:rect l="l" t="t" r="r" b="b"/>
              <a:pathLst>
                <a:path w="119" h="108" extrusionOk="0">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1312;p24">
              <a:extLst>
                <a:ext uri="{FF2B5EF4-FFF2-40B4-BE49-F238E27FC236}">
                  <a16:creationId xmlns:a16="http://schemas.microsoft.com/office/drawing/2014/main" id="{BC43AF6D-24B0-E509-5426-F86E778262DA}"/>
                </a:ext>
              </a:extLst>
            </p:cNvPr>
            <p:cNvSpPr/>
            <p:nvPr/>
          </p:nvSpPr>
          <p:spPr>
            <a:xfrm rot="-2922755">
              <a:off x="5168316" y="2896214"/>
              <a:ext cx="14183" cy="13810"/>
            </a:xfrm>
            <a:custGeom>
              <a:avLst/>
              <a:gdLst/>
              <a:ahLst/>
              <a:cxnLst/>
              <a:rect l="l" t="t" r="r" b="b"/>
              <a:pathLst>
                <a:path w="114" h="111" extrusionOk="0">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1313;p24">
              <a:extLst>
                <a:ext uri="{FF2B5EF4-FFF2-40B4-BE49-F238E27FC236}">
                  <a16:creationId xmlns:a16="http://schemas.microsoft.com/office/drawing/2014/main" id="{5811EC13-601B-E1BF-26B0-634B6E2D22DA}"/>
                </a:ext>
              </a:extLst>
            </p:cNvPr>
            <p:cNvSpPr/>
            <p:nvPr/>
          </p:nvSpPr>
          <p:spPr>
            <a:xfrm rot="-2922755">
              <a:off x="5172403" y="2939201"/>
              <a:ext cx="14680" cy="13934"/>
            </a:xfrm>
            <a:custGeom>
              <a:avLst/>
              <a:gdLst/>
              <a:ahLst/>
              <a:cxnLst/>
              <a:rect l="l" t="t" r="r" b="b"/>
              <a:pathLst>
                <a:path w="118" h="112" extrusionOk="0">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1314;p24">
              <a:extLst>
                <a:ext uri="{FF2B5EF4-FFF2-40B4-BE49-F238E27FC236}">
                  <a16:creationId xmlns:a16="http://schemas.microsoft.com/office/drawing/2014/main" id="{B35AE0A1-11C8-CF8D-64FA-09EAFD6D155E}"/>
                </a:ext>
              </a:extLst>
            </p:cNvPr>
            <p:cNvSpPr/>
            <p:nvPr/>
          </p:nvSpPr>
          <p:spPr>
            <a:xfrm rot="-2922755">
              <a:off x="5176429" y="2982452"/>
              <a:ext cx="15054" cy="13810"/>
            </a:xfrm>
            <a:custGeom>
              <a:avLst/>
              <a:gdLst/>
              <a:ahLst/>
              <a:cxnLst/>
              <a:rect l="l" t="t" r="r" b="b"/>
              <a:pathLst>
                <a:path w="121" h="111" extrusionOk="0">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1315;p24">
              <a:extLst>
                <a:ext uri="{FF2B5EF4-FFF2-40B4-BE49-F238E27FC236}">
                  <a16:creationId xmlns:a16="http://schemas.microsoft.com/office/drawing/2014/main" id="{3118FD51-83C5-74A2-01A7-191951848621}"/>
                </a:ext>
              </a:extLst>
            </p:cNvPr>
            <p:cNvSpPr/>
            <p:nvPr/>
          </p:nvSpPr>
          <p:spPr>
            <a:xfrm rot="-2922755">
              <a:off x="5319547" y="3040136"/>
              <a:ext cx="49266" cy="36950"/>
            </a:xfrm>
            <a:custGeom>
              <a:avLst/>
              <a:gdLst/>
              <a:ahLst/>
              <a:cxnLst/>
              <a:rect l="l" t="t" r="r" b="b"/>
              <a:pathLst>
                <a:path w="396" h="297" extrusionOk="0">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1316;p24">
              <a:extLst>
                <a:ext uri="{FF2B5EF4-FFF2-40B4-BE49-F238E27FC236}">
                  <a16:creationId xmlns:a16="http://schemas.microsoft.com/office/drawing/2014/main" id="{52533BE5-12D1-70DC-6462-AB51C1E3EBAF}"/>
                </a:ext>
              </a:extLst>
            </p:cNvPr>
            <p:cNvSpPr/>
            <p:nvPr/>
          </p:nvSpPr>
          <p:spPr>
            <a:xfrm rot="-2922755">
              <a:off x="5258581" y="2449301"/>
              <a:ext cx="50137" cy="37572"/>
            </a:xfrm>
            <a:custGeom>
              <a:avLst/>
              <a:gdLst/>
              <a:ahLst/>
              <a:cxnLst/>
              <a:rect l="l" t="t" r="r" b="b"/>
              <a:pathLst>
                <a:path w="403" h="302" extrusionOk="0">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1317;p24">
              <a:extLst>
                <a:ext uri="{FF2B5EF4-FFF2-40B4-BE49-F238E27FC236}">
                  <a16:creationId xmlns:a16="http://schemas.microsoft.com/office/drawing/2014/main" id="{9FF45291-4DF1-7EC9-21A7-A803B19129B3}"/>
                </a:ext>
              </a:extLst>
            </p:cNvPr>
            <p:cNvSpPr/>
            <p:nvPr/>
          </p:nvSpPr>
          <p:spPr>
            <a:xfrm rot="-2922755">
              <a:off x="5329389" y="2993346"/>
              <a:ext cx="17666" cy="13436"/>
            </a:xfrm>
            <a:custGeom>
              <a:avLst/>
              <a:gdLst/>
              <a:ahLst/>
              <a:cxnLst/>
              <a:rect l="l" t="t" r="r" b="b"/>
              <a:pathLst>
                <a:path w="142" h="108" extrusionOk="0">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1318;p24">
              <a:extLst>
                <a:ext uri="{FF2B5EF4-FFF2-40B4-BE49-F238E27FC236}">
                  <a16:creationId xmlns:a16="http://schemas.microsoft.com/office/drawing/2014/main" id="{260B38E6-EB96-E553-731F-2A1382918A30}"/>
                </a:ext>
              </a:extLst>
            </p:cNvPr>
            <p:cNvSpPr/>
            <p:nvPr/>
          </p:nvSpPr>
          <p:spPr>
            <a:xfrm rot="-2922755">
              <a:off x="5324242" y="2950490"/>
              <a:ext cx="18786" cy="13436"/>
            </a:xfrm>
            <a:custGeom>
              <a:avLst/>
              <a:gdLst/>
              <a:ahLst/>
              <a:cxnLst/>
              <a:rect l="l" t="t" r="r" b="b"/>
              <a:pathLst>
                <a:path w="151" h="108" extrusionOk="0">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1319;p24">
              <a:extLst>
                <a:ext uri="{FF2B5EF4-FFF2-40B4-BE49-F238E27FC236}">
                  <a16:creationId xmlns:a16="http://schemas.microsoft.com/office/drawing/2014/main" id="{3B8BC1EC-BA64-578B-38EC-AA585494E612}"/>
                </a:ext>
              </a:extLst>
            </p:cNvPr>
            <p:cNvSpPr/>
            <p:nvPr/>
          </p:nvSpPr>
          <p:spPr>
            <a:xfrm rot="-2922755">
              <a:off x="5320321" y="2907597"/>
              <a:ext cx="17791" cy="13312"/>
            </a:xfrm>
            <a:custGeom>
              <a:avLst/>
              <a:gdLst/>
              <a:ahLst/>
              <a:cxnLst/>
              <a:rect l="l" t="t" r="r" b="b"/>
              <a:pathLst>
                <a:path w="143" h="107" extrusionOk="0">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1320;p24">
              <a:extLst>
                <a:ext uri="{FF2B5EF4-FFF2-40B4-BE49-F238E27FC236}">
                  <a16:creationId xmlns:a16="http://schemas.microsoft.com/office/drawing/2014/main" id="{04852BD3-28A3-C3FF-1041-5B0560E4F4AF}"/>
                </a:ext>
              </a:extLst>
            </p:cNvPr>
            <p:cNvSpPr/>
            <p:nvPr/>
          </p:nvSpPr>
          <p:spPr>
            <a:xfrm rot="-2922755">
              <a:off x="5316232" y="2864206"/>
              <a:ext cx="17791" cy="13436"/>
            </a:xfrm>
            <a:custGeom>
              <a:avLst/>
              <a:gdLst/>
              <a:ahLst/>
              <a:cxnLst/>
              <a:rect l="l" t="t" r="r" b="b"/>
              <a:pathLst>
                <a:path w="143" h="108" extrusionOk="0">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1321;p24">
              <a:extLst>
                <a:ext uri="{FF2B5EF4-FFF2-40B4-BE49-F238E27FC236}">
                  <a16:creationId xmlns:a16="http://schemas.microsoft.com/office/drawing/2014/main" id="{35681276-8FC4-1C15-699D-E9BA3FDA8434}"/>
                </a:ext>
              </a:extLst>
            </p:cNvPr>
            <p:cNvSpPr/>
            <p:nvPr/>
          </p:nvSpPr>
          <p:spPr>
            <a:xfrm rot="-2922755">
              <a:off x="5311291" y="2821257"/>
              <a:ext cx="18661" cy="13436"/>
            </a:xfrm>
            <a:custGeom>
              <a:avLst/>
              <a:gdLst/>
              <a:ahLst/>
              <a:cxnLst/>
              <a:rect l="l" t="t" r="r" b="b"/>
              <a:pathLst>
                <a:path w="150" h="108" extrusionOk="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1322;p24">
              <a:extLst>
                <a:ext uri="{FF2B5EF4-FFF2-40B4-BE49-F238E27FC236}">
                  <a16:creationId xmlns:a16="http://schemas.microsoft.com/office/drawing/2014/main" id="{ABE88F19-0CAB-6237-3BEC-3BE8E7F83268}"/>
                </a:ext>
              </a:extLst>
            </p:cNvPr>
            <p:cNvSpPr/>
            <p:nvPr/>
          </p:nvSpPr>
          <p:spPr>
            <a:xfrm rot="-2922755">
              <a:off x="5307267" y="2778286"/>
              <a:ext cx="17791" cy="13561"/>
            </a:xfrm>
            <a:custGeom>
              <a:avLst/>
              <a:gdLst/>
              <a:ahLst/>
              <a:cxnLst/>
              <a:rect l="l" t="t" r="r" b="b"/>
              <a:pathLst>
                <a:path w="143" h="109" extrusionOk="0">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1323;p24">
              <a:extLst>
                <a:ext uri="{FF2B5EF4-FFF2-40B4-BE49-F238E27FC236}">
                  <a16:creationId xmlns:a16="http://schemas.microsoft.com/office/drawing/2014/main" id="{626DF7D4-7CB1-AA6F-43C8-4AED9A6EF658}"/>
                </a:ext>
              </a:extLst>
            </p:cNvPr>
            <p:cNvSpPr/>
            <p:nvPr/>
          </p:nvSpPr>
          <p:spPr>
            <a:xfrm rot="-2922755">
              <a:off x="5302351" y="2735393"/>
              <a:ext cx="18786" cy="13436"/>
            </a:xfrm>
            <a:custGeom>
              <a:avLst/>
              <a:gdLst/>
              <a:ahLst/>
              <a:cxnLst/>
              <a:rect l="l" t="t" r="r" b="b"/>
              <a:pathLst>
                <a:path w="151" h="108" extrusionOk="0">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1324;p24">
              <a:extLst>
                <a:ext uri="{FF2B5EF4-FFF2-40B4-BE49-F238E27FC236}">
                  <a16:creationId xmlns:a16="http://schemas.microsoft.com/office/drawing/2014/main" id="{0E3381AC-5D2F-3A29-F7BE-B9B28A5D4FA0}"/>
                </a:ext>
              </a:extLst>
            </p:cNvPr>
            <p:cNvSpPr/>
            <p:nvPr/>
          </p:nvSpPr>
          <p:spPr>
            <a:xfrm rot="-2922755">
              <a:off x="5298431" y="2692376"/>
              <a:ext cx="17791" cy="13561"/>
            </a:xfrm>
            <a:custGeom>
              <a:avLst/>
              <a:gdLst/>
              <a:ahLst/>
              <a:cxnLst/>
              <a:rect l="l" t="t" r="r" b="b"/>
              <a:pathLst>
                <a:path w="143" h="109" extrusionOk="0">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1325;p24">
              <a:extLst>
                <a:ext uri="{FF2B5EF4-FFF2-40B4-BE49-F238E27FC236}">
                  <a16:creationId xmlns:a16="http://schemas.microsoft.com/office/drawing/2014/main" id="{8BAFC4AC-0232-13D7-5270-AC822F78E01B}"/>
                </a:ext>
              </a:extLst>
            </p:cNvPr>
            <p:cNvSpPr/>
            <p:nvPr/>
          </p:nvSpPr>
          <p:spPr>
            <a:xfrm rot="-2922755">
              <a:off x="5294119" y="2648893"/>
              <a:ext cx="17791" cy="13810"/>
            </a:xfrm>
            <a:custGeom>
              <a:avLst/>
              <a:gdLst/>
              <a:ahLst/>
              <a:cxnLst/>
              <a:rect l="l" t="t" r="r" b="b"/>
              <a:pathLst>
                <a:path w="143" h="111" extrusionOk="0">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1326;p24">
              <a:extLst>
                <a:ext uri="{FF2B5EF4-FFF2-40B4-BE49-F238E27FC236}">
                  <a16:creationId xmlns:a16="http://schemas.microsoft.com/office/drawing/2014/main" id="{6DAA02AC-BEE2-C241-1BB7-8207D7480165}"/>
                </a:ext>
              </a:extLst>
            </p:cNvPr>
            <p:cNvSpPr/>
            <p:nvPr/>
          </p:nvSpPr>
          <p:spPr>
            <a:xfrm rot="-2922755">
              <a:off x="5289204" y="2605876"/>
              <a:ext cx="18786" cy="13934"/>
            </a:xfrm>
            <a:custGeom>
              <a:avLst/>
              <a:gdLst/>
              <a:ahLst/>
              <a:cxnLst/>
              <a:rect l="l" t="t" r="r" b="b"/>
              <a:pathLst>
                <a:path w="151" h="112" extrusionOk="0">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1327;p24">
              <a:extLst>
                <a:ext uri="{FF2B5EF4-FFF2-40B4-BE49-F238E27FC236}">
                  <a16:creationId xmlns:a16="http://schemas.microsoft.com/office/drawing/2014/main" id="{5A3AD157-9039-CC71-A831-A7A221BC9A9C}"/>
                </a:ext>
              </a:extLst>
            </p:cNvPr>
            <p:cNvSpPr/>
            <p:nvPr/>
          </p:nvSpPr>
          <p:spPr>
            <a:xfrm rot="-2922755">
              <a:off x="5285237" y="2562880"/>
              <a:ext cx="17791" cy="13934"/>
            </a:xfrm>
            <a:custGeom>
              <a:avLst/>
              <a:gdLst/>
              <a:ahLst/>
              <a:cxnLst/>
              <a:rect l="l" t="t" r="r" b="b"/>
              <a:pathLst>
                <a:path w="143" h="112" extrusionOk="0">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1328;p24">
              <a:extLst>
                <a:ext uri="{FF2B5EF4-FFF2-40B4-BE49-F238E27FC236}">
                  <a16:creationId xmlns:a16="http://schemas.microsoft.com/office/drawing/2014/main" id="{885E44CB-58CE-8DF5-215F-031C0B7718F8}"/>
                </a:ext>
              </a:extLst>
            </p:cNvPr>
            <p:cNvSpPr/>
            <p:nvPr/>
          </p:nvSpPr>
          <p:spPr>
            <a:xfrm rot="-2922755">
              <a:off x="5280228" y="2519656"/>
              <a:ext cx="18786" cy="14307"/>
            </a:xfrm>
            <a:custGeom>
              <a:avLst/>
              <a:gdLst/>
              <a:ahLst/>
              <a:cxnLst/>
              <a:rect l="l" t="t" r="r" b="b"/>
              <a:pathLst>
                <a:path w="151" h="115" extrusionOk="0">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1329;p24">
              <a:extLst>
                <a:ext uri="{FF2B5EF4-FFF2-40B4-BE49-F238E27FC236}">
                  <a16:creationId xmlns:a16="http://schemas.microsoft.com/office/drawing/2014/main" id="{385BE1DE-3682-D4F2-9353-D98D73B43B49}"/>
                </a:ext>
              </a:extLst>
            </p:cNvPr>
            <p:cNvSpPr/>
            <p:nvPr/>
          </p:nvSpPr>
          <p:spPr>
            <a:xfrm rot="-2922755">
              <a:off x="5467222" y="3022371"/>
              <a:ext cx="49266" cy="37448"/>
            </a:xfrm>
            <a:custGeom>
              <a:avLst/>
              <a:gdLst/>
              <a:ahLst/>
              <a:cxnLst/>
              <a:rect l="l" t="t" r="r" b="b"/>
              <a:pathLst>
                <a:path w="396" h="301" extrusionOk="0">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1330;p24">
              <a:extLst>
                <a:ext uri="{FF2B5EF4-FFF2-40B4-BE49-F238E27FC236}">
                  <a16:creationId xmlns:a16="http://schemas.microsoft.com/office/drawing/2014/main" id="{7092BF7B-D268-9A8C-F966-F0765A3D233D}"/>
                </a:ext>
              </a:extLst>
            </p:cNvPr>
            <p:cNvSpPr/>
            <p:nvPr/>
          </p:nvSpPr>
          <p:spPr>
            <a:xfrm rot="-2922755">
              <a:off x="5411987" y="2487786"/>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1331;p24">
              <a:extLst>
                <a:ext uri="{FF2B5EF4-FFF2-40B4-BE49-F238E27FC236}">
                  <a16:creationId xmlns:a16="http://schemas.microsoft.com/office/drawing/2014/main" id="{D33092E0-7BE1-0AEB-CB4E-C013BDEEECC5}"/>
                </a:ext>
              </a:extLst>
            </p:cNvPr>
            <p:cNvSpPr/>
            <p:nvPr/>
          </p:nvSpPr>
          <p:spPr>
            <a:xfrm rot="-2922755">
              <a:off x="5477686" y="2981343"/>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1332;p24">
              <a:extLst>
                <a:ext uri="{FF2B5EF4-FFF2-40B4-BE49-F238E27FC236}">
                  <a16:creationId xmlns:a16="http://schemas.microsoft.com/office/drawing/2014/main" id="{FE79EEAB-1F29-14BE-B70C-64F157C2328D}"/>
                </a:ext>
              </a:extLst>
            </p:cNvPr>
            <p:cNvSpPr/>
            <p:nvPr/>
          </p:nvSpPr>
          <p:spPr>
            <a:xfrm rot="-2922755">
              <a:off x="5473094" y="2942348"/>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1333;p24">
              <a:extLst>
                <a:ext uri="{FF2B5EF4-FFF2-40B4-BE49-F238E27FC236}">
                  <a16:creationId xmlns:a16="http://schemas.microsoft.com/office/drawing/2014/main" id="{03331395-6EA1-A0F2-F60F-E473B9E235D3}"/>
                </a:ext>
              </a:extLst>
            </p:cNvPr>
            <p:cNvSpPr/>
            <p:nvPr/>
          </p:nvSpPr>
          <p:spPr>
            <a:xfrm rot="-2922755">
              <a:off x="5469435" y="2903369"/>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1334;p24">
              <a:extLst>
                <a:ext uri="{FF2B5EF4-FFF2-40B4-BE49-F238E27FC236}">
                  <a16:creationId xmlns:a16="http://schemas.microsoft.com/office/drawing/2014/main" id="{B1A2CACD-3DD1-8CD7-1E7E-F9437D1137ED}"/>
                </a:ext>
              </a:extLst>
            </p:cNvPr>
            <p:cNvSpPr/>
            <p:nvPr/>
          </p:nvSpPr>
          <p:spPr>
            <a:xfrm rot="-2922755">
              <a:off x="5465701" y="2863850"/>
              <a:ext cx="17791" cy="14058"/>
            </a:xfrm>
            <a:custGeom>
              <a:avLst/>
              <a:gdLst/>
              <a:ahLst/>
              <a:cxnLst/>
              <a:rect l="l" t="t" r="r" b="b"/>
              <a:pathLst>
                <a:path w="143" h="113" extrusionOk="0">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1335;p24">
              <a:extLst>
                <a:ext uri="{FF2B5EF4-FFF2-40B4-BE49-F238E27FC236}">
                  <a16:creationId xmlns:a16="http://schemas.microsoft.com/office/drawing/2014/main" id="{9F6667D7-FB1B-952E-7B00-5B616A87E555}"/>
                </a:ext>
              </a:extLst>
            </p:cNvPr>
            <p:cNvSpPr/>
            <p:nvPr/>
          </p:nvSpPr>
          <p:spPr>
            <a:xfrm rot="-2922755">
              <a:off x="5461245" y="2824782"/>
              <a:ext cx="18661" cy="14432"/>
            </a:xfrm>
            <a:custGeom>
              <a:avLst/>
              <a:gdLst/>
              <a:ahLst/>
              <a:cxnLst/>
              <a:rect l="l" t="t" r="r" b="b"/>
              <a:pathLst>
                <a:path w="150" h="116" extrusionOk="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1336;p24">
              <a:extLst>
                <a:ext uri="{FF2B5EF4-FFF2-40B4-BE49-F238E27FC236}">
                  <a16:creationId xmlns:a16="http://schemas.microsoft.com/office/drawing/2014/main" id="{880233B6-1241-DEC8-E819-5985F44A0810}"/>
                </a:ext>
              </a:extLst>
            </p:cNvPr>
            <p:cNvSpPr/>
            <p:nvPr/>
          </p:nvSpPr>
          <p:spPr>
            <a:xfrm rot="-2922755">
              <a:off x="5457841" y="2786615"/>
              <a:ext cx="17542" cy="13436"/>
            </a:xfrm>
            <a:custGeom>
              <a:avLst/>
              <a:gdLst/>
              <a:ahLst/>
              <a:cxnLst/>
              <a:rect l="l" t="t" r="r" b="b"/>
              <a:pathLst>
                <a:path w="141" h="108" extrusionOk="0">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1337;p24">
              <a:extLst>
                <a:ext uri="{FF2B5EF4-FFF2-40B4-BE49-F238E27FC236}">
                  <a16:creationId xmlns:a16="http://schemas.microsoft.com/office/drawing/2014/main" id="{CC70C755-5DA5-4E10-8B01-7B51CFDEF69B}"/>
                </a:ext>
              </a:extLst>
            </p:cNvPr>
            <p:cNvSpPr/>
            <p:nvPr/>
          </p:nvSpPr>
          <p:spPr>
            <a:xfrm rot="-2922755">
              <a:off x="5453145" y="274766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1338;p24">
              <a:extLst>
                <a:ext uri="{FF2B5EF4-FFF2-40B4-BE49-F238E27FC236}">
                  <a16:creationId xmlns:a16="http://schemas.microsoft.com/office/drawing/2014/main" id="{D47EBBCB-0739-3C22-C9BC-018005667EBC}"/>
                </a:ext>
              </a:extLst>
            </p:cNvPr>
            <p:cNvSpPr/>
            <p:nvPr/>
          </p:nvSpPr>
          <p:spPr>
            <a:xfrm rot="-2922755">
              <a:off x="5449466" y="2708641"/>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1339;p24">
              <a:extLst>
                <a:ext uri="{FF2B5EF4-FFF2-40B4-BE49-F238E27FC236}">
                  <a16:creationId xmlns:a16="http://schemas.microsoft.com/office/drawing/2014/main" id="{0701E869-5E1A-351E-5C66-F56F60452846}"/>
                </a:ext>
              </a:extLst>
            </p:cNvPr>
            <p:cNvSpPr/>
            <p:nvPr/>
          </p:nvSpPr>
          <p:spPr>
            <a:xfrm rot="-2922755">
              <a:off x="5445591" y="2669309"/>
              <a:ext cx="17915" cy="13436"/>
            </a:xfrm>
            <a:custGeom>
              <a:avLst/>
              <a:gdLst/>
              <a:ahLst/>
              <a:cxnLst/>
              <a:rect l="l" t="t" r="r" b="b"/>
              <a:pathLst>
                <a:path w="144" h="108" extrusionOk="0">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1340;p24">
              <a:extLst>
                <a:ext uri="{FF2B5EF4-FFF2-40B4-BE49-F238E27FC236}">
                  <a16:creationId xmlns:a16="http://schemas.microsoft.com/office/drawing/2014/main" id="{A461F508-80BD-786E-2805-29ABF05DE9F5}"/>
                </a:ext>
              </a:extLst>
            </p:cNvPr>
            <p:cNvSpPr/>
            <p:nvPr/>
          </p:nvSpPr>
          <p:spPr>
            <a:xfrm rot="-2922755">
              <a:off x="5441181" y="2630220"/>
              <a:ext cx="18786" cy="13934"/>
            </a:xfrm>
            <a:custGeom>
              <a:avLst/>
              <a:gdLst/>
              <a:ahLst/>
              <a:cxnLst/>
              <a:rect l="l" t="t" r="r" b="b"/>
              <a:pathLst>
                <a:path w="151" h="112" extrusionOk="0">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1341;p24">
              <a:extLst>
                <a:ext uri="{FF2B5EF4-FFF2-40B4-BE49-F238E27FC236}">
                  <a16:creationId xmlns:a16="http://schemas.microsoft.com/office/drawing/2014/main" id="{1DD72D14-6D6A-36E2-B294-5BCDCE68591A}"/>
                </a:ext>
              </a:extLst>
            </p:cNvPr>
            <p:cNvSpPr/>
            <p:nvPr/>
          </p:nvSpPr>
          <p:spPr>
            <a:xfrm rot="-2922755">
              <a:off x="5437918" y="2591865"/>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1342;p24">
              <a:extLst>
                <a:ext uri="{FF2B5EF4-FFF2-40B4-BE49-F238E27FC236}">
                  <a16:creationId xmlns:a16="http://schemas.microsoft.com/office/drawing/2014/main" id="{99620EDD-DE2F-323D-B476-C83E29EA7A32}"/>
                </a:ext>
              </a:extLst>
            </p:cNvPr>
            <p:cNvSpPr/>
            <p:nvPr/>
          </p:nvSpPr>
          <p:spPr>
            <a:xfrm rot="-2922755">
              <a:off x="5433342" y="2552907"/>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1343;p24">
              <a:extLst>
                <a:ext uri="{FF2B5EF4-FFF2-40B4-BE49-F238E27FC236}">
                  <a16:creationId xmlns:a16="http://schemas.microsoft.com/office/drawing/2014/main" id="{DCEBB032-034C-CC04-4B38-EEC80707F11C}"/>
                </a:ext>
              </a:extLst>
            </p:cNvPr>
            <p:cNvSpPr/>
            <p:nvPr/>
          </p:nvSpPr>
          <p:spPr>
            <a:xfrm rot="-2922755">
              <a:off x="5598286" y="3002407"/>
              <a:ext cx="50137" cy="36950"/>
            </a:xfrm>
            <a:custGeom>
              <a:avLst/>
              <a:gdLst/>
              <a:ahLst/>
              <a:cxnLst/>
              <a:rect l="l" t="t" r="r" b="b"/>
              <a:pathLst>
                <a:path w="403" h="297" extrusionOk="0">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1344;p24">
              <a:extLst>
                <a:ext uri="{FF2B5EF4-FFF2-40B4-BE49-F238E27FC236}">
                  <a16:creationId xmlns:a16="http://schemas.microsoft.com/office/drawing/2014/main" id="{C7AED6ED-80D4-6609-5EFE-2338725F3A10}"/>
                </a:ext>
              </a:extLst>
            </p:cNvPr>
            <p:cNvSpPr/>
            <p:nvPr/>
          </p:nvSpPr>
          <p:spPr>
            <a:xfrm rot="-2922755">
              <a:off x="5549724" y="2523305"/>
              <a:ext cx="49515" cy="37572"/>
            </a:xfrm>
            <a:custGeom>
              <a:avLst/>
              <a:gdLst/>
              <a:ahLst/>
              <a:cxnLst/>
              <a:rect l="l" t="t" r="r" b="b"/>
              <a:pathLst>
                <a:path w="398" h="302" extrusionOk="0">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1345;p24">
              <a:extLst>
                <a:ext uri="{FF2B5EF4-FFF2-40B4-BE49-F238E27FC236}">
                  <a16:creationId xmlns:a16="http://schemas.microsoft.com/office/drawing/2014/main" id="{3FF55ED1-CA04-0FCD-7B81-834E79C328F4}"/>
                </a:ext>
              </a:extLst>
            </p:cNvPr>
            <p:cNvSpPr/>
            <p:nvPr/>
          </p:nvSpPr>
          <p:spPr>
            <a:xfrm rot="-2922755">
              <a:off x="5609283" y="2966446"/>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1346;p24">
              <a:extLst>
                <a:ext uri="{FF2B5EF4-FFF2-40B4-BE49-F238E27FC236}">
                  <a16:creationId xmlns:a16="http://schemas.microsoft.com/office/drawing/2014/main" id="{F271947B-0880-9D96-69C2-7A5BA6CEEC2B}"/>
                </a:ext>
              </a:extLst>
            </p:cNvPr>
            <p:cNvSpPr/>
            <p:nvPr/>
          </p:nvSpPr>
          <p:spPr>
            <a:xfrm rot="-2922755">
              <a:off x="5606063" y="2931370"/>
              <a:ext cx="17791" cy="13934"/>
            </a:xfrm>
            <a:custGeom>
              <a:avLst/>
              <a:gdLst/>
              <a:ahLst/>
              <a:cxnLst/>
              <a:rect l="l" t="t" r="r" b="b"/>
              <a:pathLst>
                <a:path w="143" h="112" extrusionOk="0">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1347;p24">
              <a:extLst>
                <a:ext uri="{FF2B5EF4-FFF2-40B4-BE49-F238E27FC236}">
                  <a16:creationId xmlns:a16="http://schemas.microsoft.com/office/drawing/2014/main" id="{F1A56110-83A0-A145-FDBE-6EEA62D04041}"/>
                </a:ext>
              </a:extLst>
            </p:cNvPr>
            <p:cNvSpPr/>
            <p:nvPr/>
          </p:nvSpPr>
          <p:spPr>
            <a:xfrm rot="-2922755">
              <a:off x="5602127" y="2897037"/>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1348;p24">
              <a:extLst>
                <a:ext uri="{FF2B5EF4-FFF2-40B4-BE49-F238E27FC236}">
                  <a16:creationId xmlns:a16="http://schemas.microsoft.com/office/drawing/2014/main" id="{80FB78CA-AB0B-A9D7-4FC2-0EE2B7435DDD}"/>
                </a:ext>
              </a:extLst>
            </p:cNvPr>
            <p:cNvSpPr/>
            <p:nvPr/>
          </p:nvSpPr>
          <p:spPr>
            <a:xfrm rot="-2922755">
              <a:off x="5598906" y="2861836"/>
              <a:ext cx="17791" cy="13934"/>
            </a:xfrm>
            <a:custGeom>
              <a:avLst/>
              <a:gdLst/>
              <a:ahLst/>
              <a:cxnLst/>
              <a:rect l="l" t="t" r="r" b="b"/>
              <a:pathLst>
                <a:path w="143" h="112" extrusionOk="0">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1349;p24">
              <a:extLst>
                <a:ext uri="{FF2B5EF4-FFF2-40B4-BE49-F238E27FC236}">
                  <a16:creationId xmlns:a16="http://schemas.microsoft.com/office/drawing/2014/main" id="{FD0F5658-EC81-AEEC-E494-46BD83B274C8}"/>
                </a:ext>
              </a:extLst>
            </p:cNvPr>
            <p:cNvSpPr/>
            <p:nvPr/>
          </p:nvSpPr>
          <p:spPr>
            <a:xfrm rot="-2922755">
              <a:off x="5595689" y="2827167"/>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1350;p24">
              <a:extLst>
                <a:ext uri="{FF2B5EF4-FFF2-40B4-BE49-F238E27FC236}">
                  <a16:creationId xmlns:a16="http://schemas.microsoft.com/office/drawing/2014/main" id="{2B7357A4-B8D8-7DA7-93CC-2ED5DA09FE1C}"/>
                </a:ext>
              </a:extLst>
            </p:cNvPr>
            <p:cNvSpPr/>
            <p:nvPr/>
          </p:nvSpPr>
          <p:spPr>
            <a:xfrm rot="-2922755">
              <a:off x="5591358" y="2792086"/>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1351;p24">
              <a:extLst>
                <a:ext uri="{FF2B5EF4-FFF2-40B4-BE49-F238E27FC236}">
                  <a16:creationId xmlns:a16="http://schemas.microsoft.com/office/drawing/2014/main" id="{FB89C277-B570-9579-82C3-E32D0BBFCD2F}"/>
                </a:ext>
              </a:extLst>
            </p:cNvPr>
            <p:cNvSpPr/>
            <p:nvPr/>
          </p:nvSpPr>
          <p:spPr>
            <a:xfrm rot="-2922755">
              <a:off x="5588278" y="2756946"/>
              <a:ext cx="17791" cy="14307"/>
            </a:xfrm>
            <a:custGeom>
              <a:avLst/>
              <a:gdLst/>
              <a:ahLst/>
              <a:cxnLst/>
              <a:rect l="l" t="t" r="r" b="b"/>
              <a:pathLst>
                <a:path w="143" h="115" extrusionOk="0">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1352;p24">
              <a:extLst>
                <a:ext uri="{FF2B5EF4-FFF2-40B4-BE49-F238E27FC236}">
                  <a16:creationId xmlns:a16="http://schemas.microsoft.com/office/drawing/2014/main" id="{141A9D93-A01B-26EA-ED62-BCD892798532}"/>
                </a:ext>
              </a:extLst>
            </p:cNvPr>
            <p:cNvSpPr/>
            <p:nvPr/>
          </p:nvSpPr>
          <p:spPr>
            <a:xfrm rot="-2922755">
              <a:off x="5584202" y="272267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1353;p24">
              <a:extLst>
                <a:ext uri="{FF2B5EF4-FFF2-40B4-BE49-F238E27FC236}">
                  <a16:creationId xmlns:a16="http://schemas.microsoft.com/office/drawing/2014/main" id="{4DF7FAB8-1E73-4406-2C7B-2B105654D887}"/>
                </a:ext>
              </a:extLst>
            </p:cNvPr>
            <p:cNvSpPr/>
            <p:nvPr/>
          </p:nvSpPr>
          <p:spPr>
            <a:xfrm rot="-2922755">
              <a:off x="5580982" y="2687476"/>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1354;p24">
              <a:extLst>
                <a:ext uri="{FF2B5EF4-FFF2-40B4-BE49-F238E27FC236}">
                  <a16:creationId xmlns:a16="http://schemas.microsoft.com/office/drawing/2014/main" id="{7CC13D45-9CD7-9A11-9810-D284C3B1E49B}"/>
                </a:ext>
              </a:extLst>
            </p:cNvPr>
            <p:cNvSpPr/>
            <p:nvPr/>
          </p:nvSpPr>
          <p:spPr>
            <a:xfrm rot="-2922755">
              <a:off x="5577764" y="2652807"/>
              <a:ext cx="17666" cy="13436"/>
            </a:xfrm>
            <a:custGeom>
              <a:avLst/>
              <a:gdLst/>
              <a:ahLst/>
              <a:cxnLst/>
              <a:rect l="l" t="t" r="r" b="b"/>
              <a:pathLst>
                <a:path w="142" h="108"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1355;p24">
              <a:extLst>
                <a:ext uri="{FF2B5EF4-FFF2-40B4-BE49-F238E27FC236}">
                  <a16:creationId xmlns:a16="http://schemas.microsoft.com/office/drawing/2014/main" id="{D5ACD5ED-47CF-8E58-BB24-008AA3AA0F76}"/>
                </a:ext>
              </a:extLst>
            </p:cNvPr>
            <p:cNvSpPr/>
            <p:nvPr/>
          </p:nvSpPr>
          <p:spPr>
            <a:xfrm rot="-2922755">
              <a:off x="5573537" y="2617679"/>
              <a:ext cx="18661" cy="13561"/>
            </a:xfrm>
            <a:custGeom>
              <a:avLst/>
              <a:gdLst/>
              <a:ahLst/>
              <a:cxnLst/>
              <a:rect l="l" t="t" r="r" b="b"/>
              <a:pathLst>
                <a:path w="150" h="109" extrusionOk="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1356;p24">
              <a:extLst>
                <a:ext uri="{FF2B5EF4-FFF2-40B4-BE49-F238E27FC236}">
                  <a16:creationId xmlns:a16="http://schemas.microsoft.com/office/drawing/2014/main" id="{5FED7AF4-FACD-3697-A8A7-241872666F93}"/>
                </a:ext>
              </a:extLst>
            </p:cNvPr>
            <p:cNvSpPr/>
            <p:nvPr/>
          </p:nvSpPr>
          <p:spPr>
            <a:xfrm rot="-2922755">
              <a:off x="5570655" y="2583252"/>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1357;p24">
              <a:extLst>
                <a:ext uri="{FF2B5EF4-FFF2-40B4-BE49-F238E27FC236}">
                  <a16:creationId xmlns:a16="http://schemas.microsoft.com/office/drawing/2014/main" id="{7EF1FAAC-1E9E-4E9A-102E-1A913B7EEEF2}"/>
                </a:ext>
              </a:extLst>
            </p:cNvPr>
            <p:cNvSpPr/>
            <p:nvPr/>
          </p:nvSpPr>
          <p:spPr>
            <a:xfrm rot="-2922755">
              <a:off x="5721557" y="297949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1358;p24">
              <a:extLst>
                <a:ext uri="{FF2B5EF4-FFF2-40B4-BE49-F238E27FC236}">
                  <a16:creationId xmlns:a16="http://schemas.microsoft.com/office/drawing/2014/main" id="{F09375EE-32ED-78D8-A01C-D38B41AA8540}"/>
                </a:ext>
              </a:extLst>
            </p:cNvPr>
            <p:cNvSpPr/>
            <p:nvPr/>
          </p:nvSpPr>
          <p:spPr>
            <a:xfrm rot="-2922755">
              <a:off x="5672423" y="2558038"/>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1359;p24">
              <a:extLst>
                <a:ext uri="{FF2B5EF4-FFF2-40B4-BE49-F238E27FC236}">
                  <a16:creationId xmlns:a16="http://schemas.microsoft.com/office/drawing/2014/main" id="{868FDAAF-4A84-37F7-25E8-AEDBD5BC767B}"/>
                </a:ext>
              </a:extLst>
            </p:cNvPr>
            <p:cNvSpPr/>
            <p:nvPr/>
          </p:nvSpPr>
          <p:spPr>
            <a:xfrm rot="-2922755">
              <a:off x="5726983" y="2949659"/>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1360;p24">
              <a:extLst>
                <a:ext uri="{FF2B5EF4-FFF2-40B4-BE49-F238E27FC236}">
                  <a16:creationId xmlns:a16="http://schemas.microsoft.com/office/drawing/2014/main" id="{25B19CAF-73A6-3D1A-7F1E-8CF5E230B08E}"/>
                </a:ext>
              </a:extLst>
            </p:cNvPr>
            <p:cNvSpPr/>
            <p:nvPr/>
          </p:nvSpPr>
          <p:spPr>
            <a:xfrm rot="-2922755">
              <a:off x="5724523" y="2919073"/>
              <a:ext cx="17542" cy="13561"/>
            </a:xfrm>
            <a:custGeom>
              <a:avLst/>
              <a:gdLst/>
              <a:ahLst/>
              <a:cxnLst/>
              <a:rect l="l" t="t" r="r" b="b"/>
              <a:pathLst>
                <a:path w="141" h="109" extrusionOk="0">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1361;p24">
              <a:extLst>
                <a:ext uri="{FF2B5EF4-FFF2-40B4-BE49-F238E27FC236}">
                  <a16:creationId xmlns:a16="http://schemas.microsoft.com/office/drawing/2014/main" id="{31136574-E6AA-DF0C-69E9-E470398586E4}"/>
                </a:ext>
              </a:extLst>
            </p:cNvPr>
            <p:cNvSpPr/>
            <p:nvPr/>
          </p:nvSpPr>
          <p:spPr>
            <a:xfrm rot="-2922755">
              <a:off x="5720667" y="2887878"/>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1362;p24">
              <a:extLst>
                <a:ext uri="{FF2B5EF4-FFF2-40B4-BE49-F238E27FC236}">
                  <a16:creationId xmlns:a16="http://schemas.microsoft.com/office/drawing/2014/main" id="{8E6560BC-3C9A-A0FF-8E03-20769DBAEDF4}"/>
                </a:ext>
              </a:extLst>
            </p:cNvPr>
            <p:cNvSpPr/>
            <p:nvPr/>
          </p:nvSpPr>
          <p:spPr>
            <a:xfrm rot="-2922755">
              <a:off x="5717827" y="2857476"/>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1363;p24">
              <a:extLst>
                <a:ext uri="{FF2B5EF4-FFF2-40B4-BE49-F238E27FC236}">
                  <a16:creationId xmlns:a16="http://schemas.microsoft.com/office/drawing/2014/main" id="{C0F8AA69-DB06-C71A-6393-B8E18FF69CDE}"/>
                </a:ext>
              </a:extLst>
            </p:cNvPr>
            <p:cNvSpPr/>
            <p:nvPr/>
          </p:nvSpPr>
          <p:spPr>
            <a:xfrm rot="-2922755">
              <a:off x="5715219" y="2826688"/>
              <a:ext cx="17542" cy="13436"/>
            </a:xfrm>
            <a:custGeom>
              <a:avLst/>
              <a:gdLst/>
              <a:ahLst/>
              <a:cxnLst/>
              <a:rect l="l" t="t" r="r" b="b"/>
              <a:pathLst>
                <a:path w="141" h="108" extrusionOk="0">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1364;p24">
              <a:extLst>
                <a:ext uri="{FF2B5EF4-FFF2-40B4-BE49-F238E27FC236}">
                  <a16:creationId xmlns:a16="http://schemas.microsoft.com/office/drawing/2014/main" id="{DB626532-7EED-42D7-FC44-77AAB8F60521}"/>
                </a:ext>
              </a:extLst>
            </p:cNvPr>
            <p:cNvSpPr/>
            <p:nvPr/>
          </p:nvSpPr>
          <p:spPr>
            <a:xfrm rot="-2922755">
              <a:off x="5711316" y="2795390"/>
              <a:ext cx="18786" cy="14307"/>
            </a:xfrm>
            <a:custGeom>
              <a:avLst/>
              <a:gdLst/>
              <a:ahLst/>
              <a:cxnLst/>
              <a:rect l="l" t="t" r="r" b="b"/>
              <a:pathLst>
                <a:path w="151" h="115" extrusionOk="0">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1365;p24">
              <a:extLst>
                <a:ext uri="{FF2B5EF4-FFF2-40B4-BE49-F238E27FC236}">
                  <a16:creationId xmlns:a16="http://schemas.microsoft.com/office/drawing/2014/main" id="{42187EA1-A715-7010-9C08-122EC0BF76E0}"/>
                </a:ext>
              </a:extLst>
            </p:cNvPr>
            <p:cNvSpPr/>
            <p:nvPr/>
          </p:nvSpPr>
          <p:spPr>
            <a:xfrm rot="-2922755">
              <a:off x="5708523" y="2765091"/>
              <a:ext cx="17915" cy="13436"/>
            </a:xfrm>
            <a:custGeom>
              <a:avLst/>
              <a:gdLst/>
              <a:ahLst/>
              <a:cxnLst/>
              <a:rect l="l" t="t" r="r" b="b"/>
              <a:pathLst>
                <a:path w="144" h="108" extrusionOk="0">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1366;p24">
              <a:extLst>
                <a:ext uri="{FF2B5EF4-FFF2-40B4-BE49-F238E27FC236}">
                  <a16:creationId xmlns:a16="http://schemas.microsoft.com/office/drawing/2014/main" id="{93609764-1331-EF28-3FA9-9087484D2061}"/>
                </a:ext>
              </a:extLst>
            </p:cNvPr>
            <p:cNvSpPr/>
            <p:nvPr/>
          </p:nvSpPr>
          <p:spPr>
            <a:xfrm rot="-2922755">
              <a:off x="5705089" y="273455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1367;p24">
              <a:extLst>
                <a:ext uri="{FF2B5EF4-FFF2-40B4-BE49-F238E27FC236}">
                  <a16:creationId xmlns:a16="http://schemas.microsoft.com/office/drawing/2014/main" id="{45E6263C-08A9-C96D-AAFC-9F4B54DF69D6}"/>
                </a:ext>
              </a:extLst>
            </p:cNvPr>
            <p:cNvSpPr/>
            <p:nvPr/>
          </p:nvSpPr>
          <p:spPr>
            <a:xfrm rot="-2922755">
              <a:off x="5702228" y="2703357"/>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1368;p24">
              <a:extLst>
                <a:ext uri="{FF2B5EF4-FFF2-40B4-BE49-F238E27FC236}">
                  <a16:creationId xmlns:a16="http://schemas.microsoft.com/office/drawing/2014/main" id="{B4FE6423-9A66-AEDC-32D5-D89348E1B10A}"/>
                </a:ext>
              </a:extLst>
            </p:cNvPr>
            <p:cNvSpPr/>
            <p:nvPr/>
          </p:nvSpPr>
          <p:spPr>
            <a:xfrm rot="-2922755">
              <a:off x="5699219" y="2672582"/>
              <a:ext cx="17915" cy="13561"/>
            </a:xfrm>
            <a:custGeom>
              <a:avLst/>
              <a:gdLst/>
              <a:ahLst/>
              <a:cxnLst/>
              <a:rect l="l" t="t" r="r" b="b"/>
              <a:pathLst>
                <a:path w="144" h="109" extrusionOk="0">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1369;p24">
              <a:extLst>
                <a:ext uri="{FF2B5EF4-FFF2-40B4-BE49-F238E27FC236}">
                  <a16:creationId xmlns:a16="http://schemas.microsoft.com/office/drawing/2014/main" id="{69A82A56-DF96-4F01-9AE4-5806EFDA53C7}"/>
                </a:ext>
              </a:extLst>
            </p:cNvPr>
            <p:cNvSpPr/>
            <p:nvPr/>
          </p:nvSpPr>
          <p:spPr>
            <a:xfrm rot="-2922755">
              <a:off x="5695933" y="2642494"/>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1370;p24">
              <a:extLst>
                <a:ext uri="{FF2B5EF4-FFF2-40B4-BE49-F238E27FC236}">
                  <a16:creationId xmlns:a16="http://schemas.microsoft.com/office/drawing/2014/main" id="{3D8FA16C-B81F-6AAA-A140-7F663DF796DC}"/>
                </a:ext>
              </a:extLst>
            </p:cNvPr>
            <p:cNvSpPr/>
            <p:nvPr/>
          </p:nvSpPr>
          <p:spPr>
            <a:xfrm rot="-2922755">
              <a:off x="5692924" y="2610848"/>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1371;p24">
              <a:extLst>
                <a:ext uri="{FF2B5EF4-FFF2-40B4-BE49-F238E27FC236}">
                  <a16:creationId xmlns:a16="http://schemas.microsoft.com/office/drawing/2014/main" id="{5BCF4C55-FB57-C014-98CA-8015168878F3}"/>
                </a:ext>
              </a:extLst>
            </p:cNvPr>
            <p:cNvSpPr/>
            <p:nvPr/>
          </p:nvSpPr>
          <p:spPr>
            <a:xfrm rot="-2922755">
              <a:off x="5826582" y="2955683"/>
              <a:ext cx="37323" cy="36452"/>
            </a:xfrm>
            <a:custGeom>
              <a:avLst/>
              <a:gdLst/>
              <a:ahLst/>
              <a:cxnLst/>
              <a:rect l="l" t="t" r="r" b="b"/>
              <a:pathLst>
                <a:path w="300" h="293" extrusionOk="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1372;p24">
              <a:extLst>
                <a:ext uri="{FF2B5EF4-FFF2-40B4-BE49-F238E27FC236}">
                  <a16:creationId xmlns:a16="http://schemas.microsoft.com/office/drawing/2014/main" id="{CE17C738-CCC0-3EA8-4E3E-9C6942BC397A}"/>
                </a:ext>
              </a:extLst>
            </p:cNvPr>
            <p:cNvSpPr/>
            <p:nvPr/>
          </p:nvSpPr>
          <p:spPr>
            <a:xfrm rot="-2922755">
              <a:off x="5788657" y="2589713"/>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1373;p24">
              <a:extLst>
                <a:ext uri="{FF2B5EF4-FFF2-40B4-BE49-F238E27FC236}">
                  <a16:creationId xmlns:a16="http://schemas.microsoft.com/office/drawing/2014/main" id="{4A1DF9B9-B787-2D54-9035-22A162AA89CE}"/>
                </a:ext>
              </a:extLst>
            </p:cNvPr>
            <p:cNvSpPr/>
            <p:nvPr/>
          </p:nvSpPr>
          <p:spPr>
            <a:xfrm rot="-2922755">
              <a:off x="5832799" y="293123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1374;p24">
              <a:extLst>
                <a:ext uri="{FF2B5EF4-FFF2-40B4-BE49-F238E27FC236}">
                  <a16:creationId xmlns:a16="http://schemas.microsoft.com/office/drawing/2014/main" id="{4396F0EB-AF89-F0BB-F3C2-54D56E35A7B0}"/>
                </a:ext>
              </a:extLst>
            </p:cNvPr>
            <p:cNvSpPr/>
            <p:nvPr/>
          </p:nvSpPr>
          <p:spPr>
            <a:xfrm rot="-2922755">
              <a:off x="5829262" y="2903930"/>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1375;p24">
              <a:extLst>
                <a:ext uri="{FF2B5EF4-FFF2-40B4-BE49-F238E27FC236}">
                  <a16:creationId xmlns:a16="http://schemas.microsoft.com/office/drawing/2014/main" id="{9BA1746F-87F6-E6AA-B37D-A3753225B052}"/>
                </a:ext>
              </a:extLst>
            </p:cNvPr>
            <p:cNvSpPr/>
            <p:nvPr/>
          </p:nvSpPr>
          <p:spPr>
            <a:xfrm rot="-2922755">
              <a:off x="5827068" y="2877392"/>
              <a:ext cx="17791" cy="14307"/>
            </a:xfrm>
            <a:custGeom>
              <a:avLst/>
              <a:gdLst/>
              <a:ahLst/>
              <a:cxnLst/>
              <a:rect l="l" t="t" r="r" b="b"/>
              <a:pathLst>
                <a:path w="143" h="115" extrusionOk="0">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1376;p24">
              <a:extLst>
                <a:ext uri="{FF2B5EF4-FFF2-40B4-BE49-F238E27FC236}">
                  <a16:creationId xmlns:a16="http://schemas.microsoft.com/office/drawing/2014/main" id="{0B0B8542-197F-8097-5CB1-FBD0925431B7}"/>
                </a:ext>
              </a:extLst>
            </p:cNvPr>
            <p:cNvSpPr/>
            <p:nvPr/>
          </p:nvSpPr>
          <p:spPr>
            <a:xfrm rot="-2922755">
              <a:off x="5824471" y="2850462"/>
              <a:ext cx="17791" cy="13934"/>
            </a:xfrm>
            <a:custGeom>
              <a:avLst/>
              <a:gdLst/>
              <a:ahLst/>
              <a:cxnLst/>
              <a:rect l="l" t="t" r="r" b="b"/>
              <a:pathLst>
                <a:path w="143" h="112" extrusionOk="0">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1377;p24">
              <a:extLst>
                <a:ext uri="{FF2B5EF4-FFF2-40B4-BE49-F238E27FC236}">
                  <a16:creationId xmlns:a16="http://schemas.microsoft.com/office/drawing/2014/main" id="{7E8343BF-F769-24F0-8AE1-6417C56ED135}"/>
                </a:ext>
              </a:extLst>
            </p:cNvPr>
            <p:cNvSpPr/>
            <p:nvPr/>
          </p:nvSpPr>
          <p:spPr>
            <a:xfrm rot="-2922755">
              <a:off x="5821451" y="2824299"/>
              <a:ext cx="17791" cy="13934"/>
            </a:xfrm>
            <a:custGeom>
              <a:avLst/>
              <a:gdLst/>
              <a:ahLst/>
              <a:cxnLst/>
              <a:rect l="l" t="t" r="r" b="b"/>
              <a:pathLst>
                <a:path w="143" h="112" extrusionOk="0">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1378;p24">
              <a:extLst>
                <a:ext uri="{FF2B5EF4-FFF2-40B4-BE49-F238E27FC236}">
                  <a16:creationId xmlns:a16="http://schemas.microsoft.com/office/drawing/2014/main" id="{B6C6339D-22DD-0031-E5CF-33F1C35903A6}"/>
                </a:ext>
              </a:extLst>
            </p:cNvPr>
            <p:cNvSpPr/>
            <p:nvPr/>
          </p:nvSpPr>
          <p:spPr>
            <a:xfrm rot="-2922755">
              <a:off x="5818948" y="2797451"/>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1379;p24">
              <a:extLst>
                <a:ext uri="{FF2B5EF4-FFF2-40B4-BE49-F238E27FC236}">
                  <a16:creationId xmlns:a16="http://schemas.microsoft.com/office/drawing/2014/main" id="{F3418075-EB58-47F3-A471-1C4E3D25E2C0}"/>
                </a:ext>
              </a:extLst>
            </p:cNvPr>
            <p:cNvSpPr/>
            <p:nvPr/>
          </p:nvSpPr>
          <p:spPr>
            <a:xfrm rot="-2922755">
              <a:off x="5815758" y="2770914"/>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1380;p24">
              <a:extLst>
                <a:ext uri="{FF2B5EF4-FFF2-40B4-BE49-F238E27FC236}">
                  <a16:creationId xmlns:a16="http://schemas.microsoft.com/office/drawing/2014/main" id="{33D108D6-99BF-A6CB-D4AB-63B4A88B5D3E}"/>
                </a:ext>
              </a:extLst>
            </p:cNvPr>
            <p:cNvSpPr/>
            <p:nvPr/>
          </p:nvSpPr>
          <p:spPr>
            <a:xfrm rot="-2922755">
              <a:off x="5813518" y="2744398"/>
              <a:ext cx="17791" cy="13436"/>
            </a:xfrm>
            <a:custGeom>
              <a:avLst/>
              <a:gdLst/>
              <a:ahLst/>
              <a:cxnLst/>
              <a:rect l="l" t="t" r="r" b="b"/>
              <a:pathLst>
                <a:path w="143" h="108" extrusionOk="0">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1381;p24">
              <a:extLst>
                <a:ext uri="{FF2B5EF4-FFF2-40B4-BE49-F238E27FC236}">
                  <a16:creationId xmlns:a16="http://schemas.microsoft.com/office/drawing/2014/main" id="{D07F8765-025A-12B7-343D-FE891B88D3DD}"/>
                </a:ext>
              </a:extLst>
            </p:cNvPr>
            <p:cNvSpPr/>
            <p:nvPr/>
          </p:nvSpPr>
          <p:spPr>
            <a:xfrm rot="-2922755">
              <a:off x="5810235" y="271777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1382;p24">
              <a:extLst>
                <a:ext uri="{FF2B5EF4-FFF2-40B4-BE49-F238E27FC236}">
                  <a16:creationId xmlns:a16="http://schemas.microsoft.com/office/drawing/2014/main" id="{AFD163DE-96CA-D1FE-DE7B-C11A8E63DA29}"/>
                </a:ext>
              </a:extLst>
            </p:cNvPr>
            <p:cNvSpPr/>
            <p:nvPr/>
          </p:nvSpPr>
          <p:spPr>
            <a:xfrm rot="-2922755">
              <a:off x="5808041" y="2691241"/>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1383;p24">
              <a:extLst>
                <a:ext uri="{FF2B5EF4-FFF2-40B4-BE49-F238E27FC236}">
                  <a16:creationId xmlns:a16="http://schemas.microsoft.com/office/drawing/2014/main" id="{52763942-ED10-9065-2F6A-06EFCF172283}"/>
                </a:ext>
              </a:extLst>
            </p:cNvPr>
            <p:cNvSpPr/>
            <p:nvPr/>
          </p:nvSpPr>
          <p:spPr>
            <a:xfrm rot="-2922755">
              <a:off x="5805570" y="2664366"/>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1384;p24">
              <a:extLst>
                <a:ext uri="{FF2B5EF4-FFF2-40B4-BE49-F238E27FC236}">
                  <a16:creationId xmlns:a16="http://schemas.microsoft.com/office/drawing/2014/main" id="{7BFB8952-7775-977B-52E3-C8DE83414F10}"/>
                </a:ext>
              </a:extLst>
            </p:cNvPr>
            <p:cNvSpPr/>
            <p:nvPr/>
          </p:nvSpPr>
          <p:spPr>
            <a:xfrm rot="-2922755">
              <a:off x="5802402" y="2637876"/>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1385;p24">
              <a:extLst>
                <a:ext uri="{FF2B5EF4-FFF2-40B4-BE49-F238E27FC236}">
                  <a16:creationId xmlns:a16="http://schemas.microsoft.com/office/drawing/2014/main" id="{732ECE46-0B06-33F6-82A8-2A3F7EAAF905}"/>
                </a:ext>
              </a:extLst>
            </p:cNvPr>
            <p:cNvSpPr/>
            <p:nvPr/>
          </p:nvSpPr>
          <p:spPr>
            <a:xfrm rot="-2922755">
              <a:off x="5920248" y="2929683"/>
              <a:ext cx="37447" cy="37323"/>
            </a:xfrm>
            <a:custGeom>
              <a:avLst/>
              <a:gdLst/>
              <a:ahLst/>
              <a:cxnLst/>
              <a:rect l="l" t="t" r="r" b="b"/>
              <a:pathLst>
                <a:path w="301" h="300" extrusionOk="0">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1386;p24">
              <a:extLst>
                <a:ext uri="{FF2B5EF4-FFF2-40B4-BE49-F238E27FC236}">
                  <a16:creationId xmlns:a16="http://schemas.microsoft.com/office/drawing/2014/main" id="{42053D13-74B7-2E0C-4DFF-60B1FD351494}"/>
                </a:ext>
              </a:extLst>
            </p:cNvPr>
            <p:cNvSpPr/>
            <p:nvPr/>
          </p:nvSpPr>
          <p:spPr>
            <a:xfrm rot="-2922755">
              <a:off x="5882672" y="2620014"/>
              <a:ext cx="49142" cy="37323"/>
            </a:xfrm>
            <a:custGeom>
              <a:avLst/>
              <a:gdLst/>
              <a:ahLst/>
              <a:cxnLst/>
              <a:rect l="l" t="t" r="r" b="b"/>
              <a:pathLst>
                <a:path w="395" h="300" extrusionOk="0">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1387;p24">
              <a:extLst>
                <a:ext uri="{FF2B5EF4-FFF2-40B4-BE49-F238E27FC236}">
                  <a16:creationId xmlns:a16="http://schemas.microsoft.com/office/drawing/2014/main" id="{503C6F6F-C38A-EB7F-69BE-ABCA7D6A4498}"/>
                </a:ext>
              </a:extLst>
            </p:cNvPr>
            <p:cNvSpPr/>
            <p:nvPr/>
          </p:nvSpPr>
          <p:spPr>
            <a:xfrm rot="-2922755">
              <a:off x="5926506" y="2910584"/>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1388;p24">
              <a:extLst>
                <a:ext uri="{FF2B5EF4-FFF2-40B4-BE49-F238E27FC236}">
                  <a16:creationId xmlns:a16="http://schemas.microsoft.com/office/drawing/2014/main" id="{1002E08C-EE82-4391-4922-E307A1A1ABD4}"/>
                </a:ext>
              </a:extLst>
            </p:cNvPr>
            <p:cNvSpPr/>
            <p:nvPr/>
          </p:nvSpPr>
          <p:spPr>
            <a:xfrm rot="-2922755">
              <a:off x="5924555" y="2887518"/>
              <a:ext cx="17791" cy="13934"/>
            </a:xfrm>
            <a:custGeom>
              <a:avLst/>
              <a:gdLst/>
              <a:ahLst/>
              <a:cxnLst/>
              <a:rect l="l" t="t" r="r" b="b"/>
              <a:pathLst>
                <a:path w="143" h="112" extrusionOk="0">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1389;p24">
              <a:extLst>
                <a:ext uri="{FF2B5EF4-FFF2-40B4-BE49-F238E27FC236}">
                  <a16:creationId xmlns:a16="http://schemas.microsoft.com/office/drawing/2014/main" id="{A0CA155C-CB17-16A9-3E58-34EF382BB927}"/>
                </a:ext>
              </a:extLst>
            </p:cNvPr>
            <p:cNvSpPr/>
            <p:nvPr/>
          </p:nvSpPr>
          <p:spPr>
            <a:xfrm rot="-2922755">
              <a:off x="5921768" y="2864956"/>
              <a:ext cx="18786" cy="14307"/>
            </a:xfrm>
            <a:custGeom>
              <a:avLst/>
              <a:gdLst/>
              <a:ahLst/>
              <a:cxnLst/>
              <a:rect l="l" t="t" r="r" b="b"/>
              <a:pathLst>
                <a:path w="151" h="115" extrusionOk="0">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1390;p24">
              <a:extLst>
                <a:ext uri="{FF2B5EF4-FFF2-40B4-BE49-F238E27FC236}">
                  <a16:creationId xmlns:a16="http://schemas.microsoft.com/office/drawing/2014/main" id="{CF450B34-AF52-06D6-8812-46E976180D2E}"/>
                </a:ext>
              </a:extLst>
            </p:cNvPr>
            <p:cNvSpPr/>
            <p:nvPr/>
          </p:nvSpPr>
          <p:spPr>
            <a:xfrm rot="-2922755">
              <a:off x="5920194" y="2843098"/>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1391;p24">
              <a:extLst>
                <a:ext uri="{FF2B5EF4-FFF2-40B4-BE49-F238E27FC236}">
                  <a16:creationId xmlns:a16="http://schemas.microsoft.com/office/drawing/2014/main" id="{8BC95926-4992-8713-6784-28CBEC241403}"/>
                </a:ext>
              </a:extLst>
            </p:cNvPr>
            <p:cNvSpPr/>
            <p:nvPr/>
          </p:nvSpPr>
          <p:spPr>
            <a:xfrm rot="-2922755">
              <a:off x="5917178" y="2820526"/>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1392;p24">
              <a:extLst>
                <a:ext uri="{FF2B5EF4-FFF2-40B4-BE49-F238E27FC236}">
                  <a16:creationId xmlns:a16="http://schemas.microsoft.com/office/drawing/2014/main" id="{06F19EFA-673B-928C-2796-565071820CDA}"/>
                </a:ext>
              </a:extLst>
            </p:cNvPr>
            <p:cNvSpPr/>
            <p:nvPr/>
          </p:nvSpPr>
          <p:spPr>
            <a:xfrm rot="-2922755">
              <a:off x="5915281" y="2797830"/>
              <a:ext cx="17791" cy="13436"/>
            </a:xfrm>
            <a:custGeom>
              <a:avLst/>
              <a:gdLst/>
              <a:ahLst/>
              <a:cxnLst/>
              <a:rect l="l" t="t" r="r" b="b"/>
              <a:pathLst>
                <a:path w="143" h="108" extrusionOk="0">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1393;p24">
              <a:extLst>
                <a:ext uri="{FF2B5EF4-FFF2-40B4-BE49-F238E27FC236}">
                  <a16:creationId xmlns:a16="http://schemas.microsoft.com/office/drawing/2014/main" id="{24D0DA03-F1BE-F59C-C0ED-A7FF2590B0F4}"/>
                </a:ext>
              </a:extLst>
            </p:cNvPr>
            <p:cNvSpPr/>
            <p:nvPr/>
          </p:nvSpPr>
          <p:spPr>
            <a:xfrm rot="-2922755">
              <a:off x="5912307" y="2775228"/>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1394;p24">
              <a:extLst>
                <a:ext uri="{FF2B5EF4-FFF2-40B4-BE49-F238E27FC236}">
                  <a16:creationId xmlns:a16="http://schemas.microsoft.com/office/drawing/2014/main" id="{74D26644-BF9A-452C-6CD9-20AA2D256C96}"/>
                </a:ext>
              </a:extLst>
            </p:cNvPr>
            <p:cNvSpPr/>
            <p:nvPr/>
          </p:nvSpPr>
          <p:spPr>
            <a:xfrm rot="-2922755">
              <a:off x="5910504" y="2752490"/>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1395;p24">
              <a:extLst>
                <a:ext uri="{FF2B5EF4-FFF2-40B4-BE49-F238E27FC236}">
                  <a16:creationId xmlns:a16="http://schemas.microsoft.com/office/drawing/2014/main" id="{25B77243-9541-818B-5024-5BEE700A64EC}"/>
                </a:ext>
              </a:extLst>
            </p:cNvPr>
            <p:cNvSpPr/>
            <p:nvPr/>
          </p:nvSpPr>
          <p:spPr>
            <a:xfrm rot="-2922755">
              <a:off x="5908403" y="2729617"/>
              <a:ext cx="17791" cy="13934"/>
            </a:xfrm>
            <a:custGeom>
              <a:avLst/>
              <a:gdLst/>
              <a:ahLst/>
              <a:cxnLst/>
              <a:rect l="l" t="t" r="r" b="b"/>
              <a:pathLst>
                <a:path w="143" h="112" extrusionOk="0">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1396;p24">
              <a:extLst>
                <a:ext uri="{FF2B5EF4-FFF2-40B4-BE49-F238E27FC236}">
                  <a16:creationId xmlns:a16="http://schemas.microsoft.com/office/drawing/2014/main" id="{4747CA55-0794-8A2B-81B6-40CA9972A262}"/>
                </a:ext>
              </a:extLst>
            </p:cNvPr>
            <p:cNvSpPr/>
            <p:nvPr/>
          </p:nvSpPr>
          <p:spPr>
            <a:xfrm rot="-2922755">
              <a:off x="5906143" y="2708069"/>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1397;p24">
              <a:extLst>
                <a:ext uri="{FF2B5EF4-FFF2-40B4-BE49-F238E27FC236}">
                  <a16:creationId xmlns:a16="http://schemas.microsoft.com/office/drawing/2014/main" id="{0D92DC00-5669-5CE8-218C-E930AB9738C9}"/>
                </a:ext>
              </a:extLst>
            </p:cNvPr>
            <p:cNvSpPr/>
            <p:nvPr/>
          </p:nvSpPr>
          <p:spPr>
            <a:xfrm rot="-2922755">
              <a:off x="5903949" y="2685114"/>
              <a:ext cx="17542" cy="13436"/>
            </a:xfrm>
            <a:custGeom>
              <a:avLst/>
              <a:gdLst/>
              <a:ahLst/>
              <a:cxnLst/>
              <a:rect l="l" t="t" r="r" b="b"/>
              <a:pathLst>
                <a:path w="141" h="108" extrusionOk="0">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1398;p24">
              <a:extLst>
                <a:ext uri="{FF2B5EF4-FFF2-40B4-BE49-F238E27FC236}">
                  <a16:creationId xmlns:a16="http://schemas.microsoft.com/office/drawing/2014/main" id="{700015B2-9743-CD8E-336C-8D2BBB467397}"/>
                </a:ext>
              </a:extLst>
            </p:cNvPr>
            <p:cNvSpPr/>
            <p:nvPr/>
          </p:nvSpPr>
          <p:spPr>
            <a:xfrm rot="-2922755">
              <a:off x="5901083" y="2662475"/>
              <a:ext cx="18661" cy="13436"/>
            </a:xfrm>
            <a:custGeom>
              <a:avLst/>
              <a:gdLst/>
              <a:ahLst/>
              <a:cxnLst/>
              <a:rect l="l" t="t" r="r" b="b"/>
              <a:pathLst>
                <a:path w="150" h="108" extrusionOk="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1399;p24">
              <a:extLst>
                <a:ext uri="{FF2B5EF4-FFF2-40B4-BE49-F238E27FC236}">
                  <a16:creationId xmlns:a16="http://schemas.microsoft.com/office/drawing/2014/main" id="{399041EB-FBE3-5B50-951C-F91112957173}"/>
                </a:ext>
              </a:extLst>
            </p:cNvPr>
            <p:cNvSpPr/>
            <p:nvPr/>
          </p:nvSpPr>
          <p:spPr>
            <a:xfrm rot="-2922755">
              <a:off x="5997838" y="2901712"/>
              <a:ext cx="50386" cy="37572"/>
            </a:xfrm>
            <a:custGeom>
              <a:avLst/>
              <a:gdLst/>
              <a:ahLst/>
              <a:cxnLst/>
              <a:rect l="l" t="t" r="r" b="b"/>
              <a:pathLst>
                <a:path w="405" h="302" extrusionOk="0">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1400;p24">
              <a:extLst>
                <a:ext uri="{FF2B5EF4-FFF2-40B4-BE49-F238E27FC236}">
                  <a16:creationId xmlns:a16="http://schemas.microsoft.com/office/drawing/2014/main" id="{036A9BE0-918B-E4CF-B8D3-7BEAE09E1949}"/>
                </a:ext>
              </a:extLst>
            </p:cNvPr>
            <p:cNvSpPr/>
            <p:nvPr/>
          </p:nvSpPr>
          <p:spPr>
            <a:xfrm rot="-2922755">
              <a:off x="6011723" y="2888562"/>
              <a:ext cx="17791" cy="13934"/>
            </a:xfrm>
            <a:custGeom>
              <a:avLst/>
              <a:gdLst/>
              <a:ahLst/>
              <a:cxnLst/>
              <a:rect l="l" t="t" r="r" b="b"/>
              <a:pathLst>
                <a:path w="143" h="112" extrusionOk="0">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1401;p24">
              <a:extLst>
                <a:ext uri="{FF2B5EF4-FFF2-40B4-BE49-F238E27FC236}">
                  <a16:creationId xmlns:a16="http://schemas.microsoft.com/office/drawing/2014/main" id="{DAE01793-B2BC-AB2C-3B37-965EC1D2189C}"/>
                </a:ext>
              </a:extLst>
            </p:cNvPr>
            <p:cNvSpPr/>
            <p:nvPr/>
          </p:nvSpPr>
          <p:spPr>
            <a:xfrm rot="-2922755">
              <a:off x="6009613" y="2870529"/>
              <a:ext cx="18413" cy="13561"/>
            </a:xfrm>
            <a:custGeom>
              <a:avLst/>
              <a:gdLst/>
              <a:ahLst/>
              <a:cxnLst/>
              <a:rect l="l" t="t" r="r" b="b"/>
              <a:pathLst>
                <a:path w="148" h="109" extrusionOk="0">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1402;p24">
              <a:extLst>
                <a:ext uri="{FF2B5EF4-FFF2-40B4-BE49-F238E27FC236}">
                  <a16:creationId xmlns:a16="http://schemas.microsoft.com/office/drawing/2014/main" id="{1553423D-98A4-BA1D-EE32-C170B2AFC8B2}"/>
                </a:ext>
              </a:extLst>
            </p:cNvPr>
            <p:cNvSpPr/>
            <p:nvPr/>
          </p:nvSpPr>
          <p:spPr>
            <a:xfrm rot="-2922755">
              <a:off x="6007858" y="2851881"/>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1403;p24">
              <a:extLst>
                <a:ext uri="{FF2B5EF4-FFF2-40B4-BE49-F238E27FC236}">
                  <a16:creationId xmlns:a16="http://schemas.microsoft.com/office/drawing/2014/main" id="{8ACBACE6-1E95-007F-D8EF-1D72E46D4BF6}"/>
                </a:ext>
              </a:extLst>
            </p:cNvPr>
            <p:cNvSpPr/>
            <p:nvPr/>
          </p:nvSpPr>
          <p:spPr>
            <a:xfrm rot="-2922755">
              <a:off x="6005586" y="2833118"/>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1404;p24">
              <a:extLst>
                <a:ext uri="{FF2B5EF4-FFF2-40B4-BE49-F238E27FC236}">
                  <a16:creationId xmlns:a16="http://schemas.microsoft.com/office/drawing/2014/main" id="{93FA997B-D100-B56F-778A-3FEF1DE1E7AD}"/>
                </a:ext>
              </a:extLst>
            </p:cNvPr>
            <p:cNvSpPr/>
            <p:nvPr/>
          </p:nvSpPr>
          <p:spPr>
            <a:xfrm rot="-2922755">
              <a:off x="6004061" y="281522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1405;p24">
              <a:extLst>
                <a:ext uri="{FF2B5EF4-FFF2-40B4-BE49-F238E27FC236}">
                  <a16:creationId xmlns:a16="http://schemas.microsoft.com/office/drawing/2014/main" id="{B3431FE0-78AB-94E9-5D08-BA149943EF0F}"/>
                </a:ext>
              </a:extLst>
            </p:cNvPr>
            <p:cNvSpPr/>
            <p:nvPr/>
          </p:nvSpPr>
          <p:spPr>
            <a:xfrm rot="-2922755">
              <a:off x="6002372" y="2796074"/>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1406;p24">
              <a:extLst>
                <a:ext uri="{FF2B5EF4-FFF2-40B4-BE49-F238E27FC236}">
                  <a16:creationId xmlns:a16="http://schemas.microsoft.com/office/drawing/2014/main" id="{E3CB0F16-2714-7F6F-1586-08E3A3D01BEA}"/>
                </a:ext>
              </a:extLst>
            </p:cNvPr>
            <p:cNvSpPr/>
            <p:nvPr/>
          </p:nvSpPr>
          <p:spPr>
            <a:xfrm rot="-2922755">
              <a:off x="6000457" y="2778471"/>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1407;p24">
              <a:extLst>
                <a:ext uri="{FF2B5EF4-FFF2-40B4-BE49-F238E27FC236}">
                  <a16:creationId xmlns:a16="http://schemas.microsoft.com/office/drawing/2014/main" id="{D50710AC-BD64-26A2-1FF7-E80CCEDC9E72}"/>
                </a:ext>
              </a:extLst>
            </p:cNvPr>
            <p:cNvSpPr/>
            <p:nvPr/>
          </p:nvSpPr>
          <p:spPr>
            <a:xfrm rot="-2922755">
              <a:off x="5998507" y="2759393"/>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1408;p24">
              <a:extLst>
                <a:ext uri="{FF2B5EF4-FFF2-40B4-BE49-F238E27FC236}">
                  <a16:creationId xmlns:a16="http://schemas.microsoft.com/office/drawing/2014/main" id="{2819F56C-CC59-11BB-8E54-A457B591448F}"/>
                </a:ext>
              </a:extLst>
            </p:cNvPr>
            <p:cNvSpPr/>
            <p:nvPr/>
          </p:nvSpPr>
          <p:spPr>
            <a:xfrm rot="-2922755">
              <a:off x="5996235" y="2740629"/>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1409;p24">
              <a:extLst>
                <a:ext uri="{FF2B5EF4-FFF2-40B4-BE49-F238E27FC236}">
                  <a16:creationId xmlns:a16="http://schemas.microsoft.com/office/drawing/2014/main" id="{159A3CCB-7EA9-29E5-2F7D-969146CB332C}"/>
                </a:ext>
              </a:extLst>
            </p:cNvPr>
            <p:cNvSpPr/>
            <p:nvPr/>
          </p:nvSpPr>
          <p:spPr>
            <a:xfrm rot="-2922755">
              <a:off x="5994757" y="2722716"/>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1410;p24">
              <a:extLst>
                <a:ext uri="{FF2B5EF4-FFF2-40B4-BE49-F238E27FC236}">
                  <a16:creationId xmlns:a16="http://schemas.microsoft.com/office/drawing/2014/main" id="{7EC991E2-0DF1-7E4C-6083-1814AB51F074}"/>
                </a:ext>
              </a:extLst>
            </p:cNvPr>
            <p:cNvSpPr/>
            <p:nvPr/>
          </p:nvSpPr>
          <p:spPr>
            <a:xfrm rot="-2922755">
              <a:off x="5992371" y="2703948"/>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1411;p24">
              <a:extLst>
                <a:ext uri="{FF2B5EF4-FFF2-40B4-BE49-F238E27FC236}">
                  <a16:creationId xmlns:a16="http://schemas.microsoft.com/office/drawing/2014/main" id="{B3EA9FA2-B893-F0F5-A053-2662AD609348}"/>
                </a:ext>
              </a:extLst>
            </p:cNvPr>
            <p:cNvSpPr/>
            <p:nvPr/>
          </p:nvSpPr>
          <p:spPr>
            <a:xfrm rot="-2922755">
              <a:off x="5991199" y="2686064"/>
              <a:ext cx="17542" cy="13436"/>
            </a:xfrm>
            <a:custGeom>
              <a:avLst/>
              <a:gdLst/>
              <a:ahLst/>
              <a:cxnLst/>
              <a:rect l="l" t="t" r="r" b="b"/>
              <a:pathLst>
                <a:path w="141" h="108" extrusionOk="0">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1412;p24">
              <a:extLst>
                <a:ext uri="{FF2B5EF4-FFF2-40B4-BE49-F238E27FC236}">
                  <a16:creationId xmlns:a16="http://schemas.microsoft.com/office/drawing/2014/main" id="{85C7AA13-B895-9A41-06F7-3F9000C06576}"/>
                </a:ext>
              </a:extLst>
            </p:cNvPr>
            <p:cNvSpPr/>
            <p:nvPr/>
          </p:nvSpPr>
          <p:spPr>
            <a:xfrm rot="-2922755">
              <a:off x="5972207" y="2648782"/>
              <a:ext cx="50137" cy="37572"/>
            </a:xfrm>
            <a:custGeom>
              <a:avLst/>
              <a:gdLst/>
              <a:ahLst/>
              <a:cxnLst/>
              <a:rect l="l" t="t" r="r" b="b"/>
              <a:pathLst>
                <a:path w="403" h="302" extrusionOk="0">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1413;p24">
              <a:extLst>
                <a:ext uri="{FF2B5EF4-FFF2-40B4-BE49-F238E27FC236}">
                  <a16:creationId xmlns:a16="http://schemas.microsoft.com/office/drawing/2014/main" id="{4B2F81FF-3F8F-CE07-FB8B-7BB0B70456DB}"/>
                </a:ext>
              </a:extLst>
            </p:cNvPr>
            <p:cNvSpPr/>
            <p:nvPr/>
          </p:nvSpPr>
          <p:spPr>
            <a:xfrm rot="-2922755">
              <a:off x="6075351" y="2873371"/>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1414;p24">
              <a:extLst>
                <a:ext uri="{FF2B5EF4-FFF2-40B4-BE49-F238E27FC236}">
                  <a16:creationId xmlns:a16="http://schemas.microsoft.com/office/drawing/2014/main" id="{508F1BE7-2611-E8CB-4691-D809EF40967E}"/>
                </a:ext>
              </a:extLst>
            </p:cNvPr>
            <p:cNvSpPr/>
            <p:nvPr/>
          </p:nvSpPr>
          <p:spPr>
            <a:xfrm rot="-2922755">
              <a:off x="6088927" y="2865602"/>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1415;p24">
              <a:extLst>
                <a:ext uri="{FF2B5EF4-FFF2-40B4-BE49-F238E27FC236}">
                  <a16:creationId xmlns:a16="http://schemas.microsoft.com/office/drawing/2014/main" id="{8C980140-B70E-D4EF-2079-5C30C1ECF1CB}"/>
                </a:ext>
              </a:extLst>
            </p:cNvPr>
            <p:cNvSpPr/>
            <p:nvPr/>
          </p:nvSpPr>
          <p:spPr>
            <a:xfrm rot="-2922755">
              <a:off x="6087712" y="2851332"/>
              <a:ext cx="17791" cy="13561"/>
            </a:xfrm>
            <a:custGeom>
              <a:avLst/>
              <a:gdLst/>
              <a:ahLst/>
              <a:cxnLst/>
              <a:rect l="l" t="t" r="r" b="b"/>
              <a:pathLst>
                <a:path w="143" h="109" extrusionOk="0">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1416;p24">
              <a:extLst>
                <a:ext uri="{FF2B5EF4-FFF2-40B4-BE49-F238E27FC236}">
                  <a16:creationId xmlns:a16="http://schemas.microsoft.com/office/drawing/2014/main" id="{59E4310F-4EB4-D141-E342-CAEB72B15055}"/>
                </a:ext>
              </a:extLst>
            </p:cNvPr>
            <p:cNvSpPr/>
            <p:nvPr/>
          </p:nvSpPr>
          <p:spPr>
            <a:xfrm rot="-2922755">
              <a:off x="6085941" y="2837257"/>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1417;p24">
              <a:extLst>
                <a:ext uri="{FF2B5EF4-FFF2-40B4-BE49-F238E27FC236}">
                  <a16:creationId xmlns:a16="http://schemas.microsoft.com/office/drawing/2014/main" id="{9847F0F1-5F53-99E8-F30E-4506CCECA2CB}"/>
                </a:ext>
              </a:extLst>
            </p:cNvPr>
            <p:cNvSpPr/>
            <p:nvPr/>
          </p:nvSpPr>
          <p:spPr>
            <a:xfrm rot="-2922755">
              <a:off x="6084802" y="2822408"/>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1418;p24">
              <a:extLst>
                <a:ext uri="{FF2B5EF4-FFF2-40B4-BE49-F238E27FC236}">
                  <a16:creationId xmlns:a16="http://schemas.microsoft.com/office/drawing/2014/main" id="{CAAACCF0-2734-10E4-5209-A09C53E60E98}"/>
                </a:ext>
              </a:extLst>
            </p:cNvPr>
            <p:cNvSpPr/>
            <p:nvPr/>
          </p:nvSpPr>
          <p:spPr>
            <a:xfrm rot="-2922755">
              <a:off x="6082750" y="2808336"/>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1419;p24">
              <a:extLst>
                <a:ext uri="{FF2B5EF4-FFF2-40B4-BE49-F238E27FC236}">
                  <a16:creationId xmlns:a16="http://schemas.microsoft.com/office/drawing/2014/main" id="{6160D0F8-FB35-F2D8-55F8-FFE279FDBB81}"/>
                </a:ext>
              </a:extLst>
            </p:cNvPr>
            <p:cNvSpPr/>
            <p:nvPr/>
          </p:nvSpPr>
          <p:spPr>
            <a:xfrm rot="-2922755">
              <a:off x="6081917" y="2794287"/>
              <a:ext cx="17915" cy="13436"/>
            </a:xfrm>
            <a:custGeom>
              <a:avLst/>
              <a:gdLst/>
              <a:ahLst/>
              <a:cxnLst/>
              <a:rect l="l" t="t" r="r" b="b"/>
              <a:pathLst>
                <a:path w="144" h="108" extrusionOk="0">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1420;p24">
              <a:extLst>
                <a:ext uri="{FF2B5EF4-FFF2-40B4-BE49-F238E27FC236}">
                  <a16:creationId xmlns:a16="http://schemas.microsoft.com/office/drawing/2014/main" id="{EE667191-C463-D55B-B9DF-335FFE7130AB}"/>
                </a:ext>
              </a:extLst>
            </p:cNvPr>
            <p:cNvSpPr/>
            <p:nvPr/>
          </p:nvSpPr>
          <p:spPr>
            <a:xfrm rot="-2922755">
              <a:off x="6079839" y="2779412"/>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1421;p24">
              <a:extLst>
                <a:ext uri="{FF2B5EF4-FFF2-40B4-BE49-F238E27FC236}">
                  <a16:creationId xmlns:a16="http://schemas.microsoft.com/office/drawing/2014/main" id="{B8A18727-87FE-E0A7-FB94-C2E50012A000}"/>
                </a:ext>
              </a:extLst>
            </p:cNvPr>
            <p:cNvSpPr/>
            <p:nvPr/>
          </p:nvSpPr>
          <p:spPr>
            <a:xfrm rot="-2922755">
              <a:off x="6078876" y="2765422"/>
              <a:ext cx="17791" cy="13561"/>
            </a:xfrm>
            <a:custGeom>
              <a:avLst/>
              <a:gdLst/>
              <a:ahLst/>
              <a:cxnLst/>
              <a:rect l="l" t="t" r="r" b="b"/>
              <a:pathLst>
                <a:path w="143" h="109" extrusionOk="0">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1422;p24">
              <a:extLst>
                <a:ext uri="{FF2B5EF4-FFF2-40B4-BE49-F238E27FC236}">
                  <a16:creationId xmlns:a16="http://schemas.microsoft.com/office/drawing/2014/main" id="{1D22180D-055F-3DF7-8EFF-DE23E918FEE3}"/>
                </a:ext>
              </a:extLst>
            </p:cNvPr>
            <p:cNvSpPr/>
            <p:nvPr/>
          </p:nvSpPr>
          <p:spPr>
            <a:xfrm rot="-2922755">
              <a:off x="6077018" y="27514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1423;p24">
              <a:extLst>
                <a:ext uri="{FF2B5EF4-FFF2-40B4-BE49-F238E27FC236}">
                  <a16:creationId xmlns:a16="http://schemas.microsoft.com/office/drawing/2014/main" id="{2552FF26-20D0-DEAF-934E-28256FC71621}"/>
                </a:ext>
              </a:extLst>
            </p:cNvPr>
            <p:cNvSpPr/>
            <p:nvPr/>
          </p:nvSpPr>
          <p:spPr>
            <a:xfrm rot="-2922755">
              <a:off x="6075826" y="2736561"/>
              <a:ext cx="17791" cy="13934"/>
            </a:xfrm>
            <a:custGeom>
              <a:avLst/>
              <a:gdLst/>
              <a:ahLst/>
              <a:cxnLst/>
              <a:rect l="l" t="t" r="r" b="b"/>
              <a:pathLst>
                <a:path w="143" h="112" extrusionOk="0">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1424;p24">
              <a:extLst>
                <a:ext uri="{FF2B5EF4-FFF2-40B4-BE49-F238E27FC236}">
                  <a16:creationId xmlns:a16="http://schemas.microsoft.com/office/drawing/2014/main" id="{209631C3-2025-F9A1-ABD7-C438E2EBD882}"/>
                </a:ext>
              </a:extLst>
            </p:cNvPr>
            <p:cNvSpPr/>
            <p:nvPr/>
          </p:nvSpPr>
          <p:spPr>
            <a:xfrm rot="-2922755">
              <a:off x="6073935" y="2722473"/>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1425;p24">
              <a:extLst>
                <a:ext uri="{FF2B5EF4-FFF2-40B4-BE49-F238E27FC236}">
                  <a16:creationId xmlns:a16="http://schemas.microsoft.com/office/drawing/2014/main" id="{89B0E809-AB34-4F4D-DEC5-BA06BF38649C}"/>
                </a:ext>
              </a:extLst>
            </p:cNvPr>
            <p:cNvSpPr/>
            <p:nvPr/>
          </p:nvSpPr>
          <p:spPr>
            <a:xfrm rot="-2922755">
              <a:off x="6073077" y="270836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1426;p24">
              <a:extLst>
                <a:ext uri="{FF2B5EF4-FFF2-40B4-BE49-F238E27FC236}">
                  <a16:creationId xmlns:a16="http://schemas.microsoft.com/office/drawing/2014/main" id="{3ECFB7AA-A0AF-EB38-F19B-2CFDB5A6019C}"/>
                </a:ext>
              </a:extLst>
            </p:cNvPr>
            <p:cNvSpPr/>
            <p:nvPr/>
          </p:nvSpPr>
          <p:spPr>
            <a:xfrm rot="-2922755">
              <a:off x="6060931" y="267640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1427;p24">
              <a:extLst>
                <a:ext uri="{FF2B5EF4-FFF2-40B4-BE49-F238E27FC236}">
                  <a16:creationId xmlns:a16="http://schemas.microsoft.com/office/drawing/2014/main" id="{F7FAD6BD-21F8-00A8-9EE8-91D6E00D538C}"/>
                </a:ext>
              </a:extLst>
            </p:cNvPr>
            <p:cNvSpPr/>
            <p:nvPr/>
          </p:nvSpPr>
          <p:spPr>
            <a:xfrm rot="-2922755">
              <a:off x="6146487" y="284441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1428;p24">
              <a:extLst>
                <a:ext uri="{FF2B5EF4-FFF2-40B4-BE49-F238E27FC236}">
                  <a16:creationId xmlns:a16="http://schemas.microsoft.com/office/drawing/2014/main" id="{10F0A9CE-0D21-9064-9713-CF5D7CA338A8}"/>
                </a:ext>
              </a:extLst>
            </p:cNvPr>
            <p:cNvSpPr/>
            <p:nvPr/>
          </p:nvSpPr>
          <p:spPr>
            <a:xfrm rot="-2922755">
              <a:off x="6161013" y="2842635"/>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1429;p24">
              <a:extLst>
                <a:ext uri="{FF2B5EF4-FFF2-40B4-BE49-F238E27FC236}">
                  <a16:creationId xmlns:a16="http://schemas.microsoft.com/office/drawing/2014/main" id="{C391B569-6ED5-AE78-C49E-B6B5B10ADAA0}"/>
                </a:ext>
              </a:extLst>
            </p:cNvPr>
            <p:cNvSpPr/>
            <p:nvPr/>
          </p:nvSpPr>
          <p:spPr>
            <a:xfrm rot="-2922755">
              <a:off x="6159960" y="2831284"/>
              <a:ext cx="17791" cy="14307"/>
            </a:xfrm>
            <a:custGeom>
              <a:avLst/>
              <a:gdLst/>
              <a:ahLst/>
              <a:cxnLst/>
              <a:rect l="l" t="t" r="r" b="b"/>
              <a:pathLst>
                <a:path w="143" h="115" extrusionOk="0">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1430;p24">
              <a:extLst>
                <a:ext uri="{FF2B5EF4-FFF2-40B4-BE49-F238E27FC236}">
                  <a16:creationId xmlns:a16="http://schemas.microsoft.com/office/drawing/2014/main" id="{0F7CBB71-5691-84B1-1DB7-76A0A79DC358}"/>
                </a:ext>
              </a:extLst>
            </p:cNvPr>
            <p:cNvSpPr/>
            <p:nvPr/>
          </p:nvSpPr>
          <p:spPr>
            <a:xfrm rot="-2922755">
              <a:off x="6158479" y="2821561"/>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1431;p24">
              <a:extLst>
                <a:ext uri="{FF2B5EF4-FFF2-40B4-BE49-F238E27FC236}">
                  <a16:creationId xmlns:a16="http://schemas.microsoft.com/office/drawing/2014/main" id="{BB29B0C4-0DC3-BA80-F4A3-4578B4503180}"/>
                </a:ext>
              </a:extLst>
            </p:cNvPr>
            <p:cNvSpPr/>
            <p:nvPr/>
          </p:nvSpPr>
          <p:spPr>
            <a:xfrm rot="-2922755">
              <a:off x="6157655" y="281109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1432;p24">
              <a:extLst>
                <a:ext uri="{FF2B5EF4-FFF2-40B4-BE49-F238E27FC236}">
                  <a16:creationId xmlns:a16="http://schemas.microsoft.com/office/drawing/2014/main" id="{4F2FD4C4-DD4D-78C0-4343-45D65D6D2691}"/>
                </a:ext>
              </a:extLst>
            </p:cNvPr>
            <p:cNvSpPr/>
            <p:nvPr/>
          </p:nvSpPr>
          <p:spPr>
            <a:xfrm rot="-2922755">
              <a:off x="6156193" y="280103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1433;p24">
              <a:extLst>
                <a:ext uri="{FF2B5EF4-FFF2-40B4-BE49-F238E27FC236}">
                  <a16:creationId xmlns:a16="http://schemas.microsoft.com/office/drawing/2014/main" id="{415B1EC4-AD3C-470C-2F9B-A5372DAE33C5}"/>
                </a:ext>
              </a:extLst>
            </p:cNvPr>
            <p:cNvSpPr/>
            <p:nvPr/>
          </p:nvSpPr>
          <p:spPr>
            <a:xfrm rot="-2922755">
              <a:off x="6155678" y="2790871"/>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1434;p24">
              <a:extLst>
                <a:ext uri="{FF2B5EF4-FFF2-40B4-BE49-F238E27FC236}">
                  <a16:creationId xmlns:a16="http://schemas.microsoft.com/office/drawing/2014/main" id="{76DBF4EE-C884-ABFE-B59B-FF225B246C8A}"/>
                </a:ext>
              </a:extLst>
            </p:cNvPr>
            <p:cNvSpPr/>
            <p:nvPr/>
          </p:nvSpPr>
          <p:spPr>
            <a:xfrm rot="-2922755">
              <a:off x="6154225" y="2780685"/>
              <a:ext cx="18661" cy="13312"/>
            </a:xfrm>
            <a:custGeom>
              <a:avLst/>
              <a:gdLst/>
              <a:ahLst/>
              <a:cxnLst/>
              <a:rect l="l" t="t" r="r" b="b"/>
              <a:pathLst>
                <a:path w="150" h="107" extrusionOk="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1435;p24">
              <a:extLst>
                <a:ext uri="{FF2B5EF4-FFF2-40B4-BE49-F238E27FC236}">
                  <a16:creationId xmlns:a16="http://schemas.microsoft.com/office/drawing/2014/main" id="{E9675BB2-7296-C692-55AB-67B40A306F2C}"/>
                </a:ext>
              </a:extLst>
            </p:cNvPr>
            <p:cNvSpPr/>
            <p:nvPr/>
          </p:nvSpPr>
          <p:spPr>
            <a:xfrm rot="-2922755">
              <a:off x="6153629" y="2770493"/>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1436;p24">
              <a:extLst>
                <a:ext uri="{FF2B5EF4-FFF2-40B4-BE49-F238E27FC236}">
                  <a16:creationId xmlns:a16="http://schemas.microsoft.com/office/drawing/2014/main" id="{06EB20AC-5D05-D35B-9F04-66D304FB288A}"/>
                </a:ext>
              </a:extLst>
            </p:cNvPr>
            <p:cNvSpPr/>
            <p:nvPr/>
          </p:nvSpPr>
          <p:spPr>
            <a:xfrm rot="-2922755">
              <a:off x="6152244" y="2760333"/>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1437;p24">
              <a:extLst>
                <a:ext uri="{FF2B5EF4-FFF2-40B4-BE49-F238E27FC236}">
                  <a16:creationId xmlns:a16="http://schemas.microsoft.com/office/drawing/2014/main" id="{1EAA632E-9DDE-F86C-BCB6-073E64AE6223}"/>
                </a:ext>
              </a:extLst>
            </p:cNvPr>
            <p:cNvSpPr/>
            <p:nvPr/>
          </p:nvSpPr>
          <p:spPr>
            <a:xfrm rot="-2922755">
              <a:off x="6151755" y="2750229"/>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1438;p24">
              <a:extLst>
                <a:ext uri="{FF2B5EF4-FFF2-40B4-BE49-F238E27FC236}">
                  <a16:creationId xmlns:a16="http://schemas.microsoft.com/office/drawing/2014/main" id="{C7758DCE-34E6-1F0F-089C-7BC695B47298}"/>
                </a:ext>
              </a:extLst>
            </p:cNvPr>
            <p:cNvSpPr/>
            <p:nvPr/>
          </p:nvSpPr>
          <p:spPr>
            <a:xfrm rot="-2922755">
              <a:off x="6149876" y="2739252"/>
              <a:ext cx="18786" cy="14307"/>
            </a:xfrm>
            <a:custGeom>
              <a:avLst/>
              <a:gdLst/>
              <a:ahLst/>
              <a:cxnLst/>
              <a:rect l="l" t="t" r="r" b="b"/>
              <a:pathLst>
                <a:path w="151" h="115" extrusionOk="0">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1439;p24">
              <a:extLst>
                <a:ext uri="{FF2B5EF4-FFF2-40B4-BE49-F238E27FC236}">
                  <a16:creationId xmlns:a16="http://schemas.microsoft.com/office/drawing/2014/main" id="{B58B4063-325C-3352-0A1C-2A15C5A1C37F}"/>
                </a:ext>
              </a:extLst>
            </p:cNvPr>
            <p:cNvSpPr/>
            <p:nvPr/>
          </p:nvSpPr>
          <p:spPr>
            <a:xfrm rot="-2922755">
              <a:off x="6149222" y="2729154"/>
              <a:ext cx="17791" cy="13934"/>
            </a:xfrm>
            <a:custGeom>
              <a:avLst/>
              <a:gdLst/>
              <a:ahLst/>
              <a:cxnLst/>
              <a:rect l="l" t="t" r="r" b="b"/>
              <a:pathLst>
                <a:path w="143" h="112" extrusionOk="0">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1440;p24">
              <a:extLst>
                <a:ext uri="{FF2B5EF4-FFF2-40B4-BE49-F238E27FC236}">
                  <a16:creationId xmlns:a16="http://schemas.microsoft.com/office/drawing/2014/main" id="{82B2D416-6B56-F083-8F7D-3F5DB31B4F7E}"/>
                </a:ext>
              </a:extLst>
            </p:cNvPr>
            <p:cNvSpPr/>
            <p:nvPr/>
          </p:nvSpPr>
          <p:spPr>
            <a:xfrm rot="-2922755">
              <a:off x="6131772" y="2703283"/>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1441;p24">
              <a:extLst>
                <a:ext uri="{FF2B5EF4-FFF2-40B4-BE49-F238E27FC236}">
                  <a16:creationId xmlns:a16="http://schemas.microsoft.com/office/drawing/2014/main" id="{9671E78B-A37F-52D1-876F-A5A6C55DB17D}"/>
                </a:ext>
              </a:extLst>
            </p:cNvPr>
            <p:cNvSpPr/>
            <p:nvPr/>
          </p:nvSpPr>
          <p:spPr>
            <a:xfrm rot="-2922755">
              <a:off x="6213047" y="2814657"/>
              <a:ext cx="50137" cy="37075"/>
            </a:xfrm>
            <a:custGeom>
              <a:avLst/>
              <a:gdLst/>
              <a:ahLst/>
              <a:cxnLst/>
              <a:rect l="l" t="t" r="r" b="b"/>
              <a:pathLst>
                <a:path w="403" h="298" extrusionOk="0">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1442;p24">
              <a:extLst>
                <a:ext uri="{FF2B5EF4-FFF2-40B4-BE49-F238E27FC236}">
                  <a16:creationId xmlns:a16="http://schemas.microsoft.com/office/drawing/2014/main" id="{1288BEDE-62A0-462A-0FBA-41787A8C00F0}"/>
                </a:ext>
              </a:extLst>
            </p:cNvPr>
            <p:cNvSpPr/>
            <p:nvPr/>
          </p:nvSpPr>
          <p:spPr>
            <a:xfrm rot="-2922755">
              <a:off x="6228698" y="281780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1443;p24">
              <a:extLst>
                <a:ext uri="{FF2B5EF4-FFF2-40B4-BE49-F238E27FC236}">
                  <a16:creationId xmlns:a16="http://schemas.microsoft.com/office/drawing/2014/main" id="{1E164858-438E-6FFB-55E4-E21A245B8BAC}"/>
                </a:ext>
              </a:extLst>
            </p:cNvPr>
            <p:cNvSpPr/>
            <p:nvPr/>
          </p:nvSpPr>
          <p:spPr>
            <a:xfrm rot="-2922755">
              <a:off x="6227655" y="2811855"/>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1444;p24">
              <a:extLst>
                <a:ext uri="{FF2B5EF4-FFF2-40B4-BE49-F238E27FC236}">
                  <a16:creationId xmlns:a16="http://schemas.microsoft.com/office/drawing/2014/main" id="{18F8AF1C-4D31-0282-926A-0E4F0368906E}"/>
                </a:ext>
              </a:extLst>
            </p:cNvPr>
            <p:cNvSpPr/>
            <p:nvPr/>
          </p:nvSpPr>
          <p:spPr>
            <a:xfrm rot="-2922755">
              <a:off x="6227233" y="2805359"/>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1445;p24">
              <a:extLst>
                <a:ext uri="{FF2B5EF4-FFF2-40B4-BE49-F238E27FC236}">
                  <a16:creationId xmlns:a16="http://schemas.microsoft.com/office/drawing/2014/main" id="{1446732A-1504-1E57-AFE4-C308D0BD42DD}"/>
                </a:ext>
              </a:extLst>
            </p:cNvPr>
            <p:cNvSpPr/>
            <p:nvPr/>
          </p:nvSpPr>
          <p:spPr>
            <a:xfrm rot="-2922755">
              <a:off x="6226190" y="2799414"/>
              <a:ext cx="17791" cy="13561"/>
            </a:xfrm>
            <a:custGeom>
              <a:avLst/>
              <a:gdLst/>
              <a:ahLst/>
              <a:cxnLst/>
              <a:rect l="l" t="t" r="r" b="b"/>
              <a:pathLst>
                <a:path w="143" h="109" extrusionOk="0">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1446;p24">
              <a:extLst>
                <a:ext uri="{FF2B5EF4-FFF2-40B4-BE49-F238E27FC236}">
                  <a16:creationId xmlns:a16="http://schemas.microsoft.com/office/drawing/2014/main" id="{A2AABFAE-0181-BD40-C92D-7DC659BD67FE}"/>
                </a:ext>
              </a:extLst>
            </p:cNvPr>
            <p:cNvSpPr/>
            <p:nvPr/>
          </p:nvSpPr>
          <p:spPr>
            <a:xfrm rot="-2922755">
              <a:off x="6225888" y="2792807"/>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1447;p24">
              <a:extLst>
                <a:ext uri="{FF2B5EF4-FFF2-40B4-BE49-F238E27FC236}">
                  <a16:creationId xmlns:a16="http://schemas.microsoft.com/office/drawing/2014/main" id="{D97DF3C7-DFF9-2564-58E7-FF6AC07F23E1}"/>
                </a:ext>
              </a:extLst>
            </p:cNvPr>
            <p:cNvSpPr/>
            <p:nvPr/>
          </p:nvSpPr>
          <p:spPr>
            <a:xfrm rot="-2922755">
              <a:off x="6224837" y="2786471"/>
              <a:ext cx="18786" cy="14432"/>
            </a:xfrm>
            <a:custGeom>
              <a:avLst/>
              <a:gdLst/>
              <a:ahLst/>
              <a:cxnLst/>
              <a:rect l="l" t="t" r="r" b="b"/>
              <a:pathLst>
                <a:path w="151" h="116" extrusionOk="0">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1448;p24">
              <a:extLst>
                <a:ext uri="{FF2B5EF4-FFF2-40B4-BE49-F238E27FC236}">
                  <a16:creationId xmlns:a16="http://schemas.microsoft.com/office/drawing/2014/main" id="{BF54C768-1DB9-B81E-5A02-8F56BFB3E961}"/>
                </a:ext>
              </a:extLst>
            </p:cNvPr>
            <p:cNvSpPr/>
            <p:nvPr/>
          </p:nvSpPr>
          <p:spPr>
            <a:xfrm rot="-2922755">
              <a:off x="6224990" y="2781093"/>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1449;p24">
              <a:extLst>
                <a:ext uri="{FF2B5EF4-FFF2-40B4-BE49-F238E27FC236}">
                  <a16:creationId xmlns:a16="http://schemas.microsoft.com/office/drawing/2014/main" id="{3406202D-E43F-F253-6E38-C6D44AE6D7B0}"/>
                </a:ext>
              </a:extLst>
            </p:cNvPr>
            <p:cNvSpPr/>
            <p:nvPr/>
          </p:nvSpPr>
          <p:spPr>
            <a:xfrm rot="-2922755">
              <a:off x="6223947" y="2775147"/>
              <a:ext cx="17542" cy="13561"/>
            </a:xfrm>
            <a:custGeom>
              <a:avLst/>
              <a:gdLst/>
              <a:ahLst/>
              <a:cxnLst/>
              <a:rect l="l" t="t" r="r" b="b"/>
              <a:pathLst>
                <a:path w="141"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1450;p24">
              <a:extLst>
                <a:ext uri="{FF2B5EF4-FFF2-40B4-BE49-F238E27FC236}">
                  <a16:creationId xmlns:a16="http://schemas.microsoft.com/office/drawing/2014/main" id="{9FBB3E64-7135-B278-0E44-A33DBDAE7FD2}"/>
                </a:ext>
              </a:extLst>
            </p:cNvPr>
            <p:cNvSpPr/>
            <p:nvPr/>
          </p:nvSpPr>
          <p:spPr>
            <a:xfrm rot="-2922755">
              <a:off x="6223483" y="2768682"/>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1451;p24">
              <a:extLst>
                <a:ext uri="{FF2B5EF4-FFF2-40B4-BE49-F238E27FC236}">
                  <a16:creationId xmlns:a16="http://schemas.microsoft.com/office/drawing/2014/main" id="{ED300D2F-2BE2-B9F5-4FBC-84640D2186BF}"/>
                </a:ext>
              </a:extLst>
            </p:cNvPr>
            <p:cNvSpPr/>
            <p:nvPr/>
          </p:nvSpPr>
          <p:spPr>
            <a:xfrm rot="-2922755">
              <a:off x="6222318" y="2762342"/>
              <a:ext cx="18786" cy="13561"/>
            </a:xfrm>
            <a:custGeom>
              <a:avLst/>
              <a:gdLst/>
              <a:ahLst/>
              <a:cxnLst/>
              <a:rect l="l" t="t" r="r" b="b"/>
              <a:pathLst>
                <a:path w="151" h="109" extrusionOk="0">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1452;p24">
              <a:extLst>
                <a:ext uri="{FF2B5EF4-FFF2-40B4-BE49-F238E27FC236}">
                  <a16:creationId xmlns:a16="http://schemas.microsoft.com/office/drawing/2014/main" id="{96B76EA5-AEE6-B5A9-EDE4-DD5332DABA28}"/>
                </a:ext>
              </a:extLst>
            </p:cNvPr>
            <p:cNvSpPr/>
            <p:nvPr/>
          </p:nvSpPr>
          <p:spPr>
            <a:xfrm rot="-2922755">
              <a:off x="6222147" y="2756126"/>
              <a:ext cx="17791" cy="13561"/>
            </a:xfrm>
            <a:custGeom>
              <a:avLst/>
              <a:gdLst/>
              <a:ahLst/>
              <a:cxnLst/>
              <a:rect l="l" t="t" r="r" b="b"/>
              <a:pathLst>
                <a:path w="143" h="109" extrusionOk="0">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1453;p24">
              <a:extLst>
                <a:ext uri="{FF2B5EF4-FFF2-40B4-BE49-F238E27FC236}">
                  <a16:creationId xmlns:a16="http://schemas.microsoft.com/office/drawing/2014/main" id="{C369C38F-6837-F5AA-25C6-7A1A0AC48462}"/>
                </a:ext>
              </a:extLst>
            </p:cNvPr>
            <p:cNvSpPr/>
            <p:nvPr/>
          </p:nvSpPr>
          <p:spPr>
            <a:xfrm rot="-2922755">
              <a:off x="6221050" y="2749811"/>
              <a:ext cx="18661" cy="13934"/>
            </a:xfrm>
            <a:custGeom>
              <a:avLst/>
              <a:gdLst/>
              <a:ahLst/>
              <a:cxnLst/>
              <a:rect l="l" t="t" r="r" b="b"/>
              <a:pathLst>
                <a:path w="150" h="112" extrusionOk="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1454;p24">
              <a:extLst>
                <a:ext uri="{FF2B5EF4-FFF2-40B4-BE49-F238E27FC236}">
                  <a16:creationId xmlns:a16="http://schemas.microsoft.com/office/drawing/2014/main" id="{09CAB77E-8A4C-639B-21DD-569F9CE4F44A}"/>
                </a:ext>
              </a:extLst>
            </p:cNvPr>
            <p:cNvSpPr/>
            <p:nvPr/>
          </p:nvSpPr>
          <p:spPr>
            <a:xfrm rot="-2922755">
              <a:off x="6204442" y="2730088"/>
              <a:ext cx="50137" cy="37448"/>
            </a:xfrm>
            <a:custGeom>
              <a:avLst/>
              <a:gdLst/>
              <a:ahLst/>
              <a:cxnLst/>
              <a:rect l="l" t="t" r="r" b="b"/>
              <a:pathLst>
                <a:path w="403" h="301" extrusionOk="0">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1455;p24">
              <a:extLst>
                <a:ext uri="{FF2B5EF4-FFF2-40B4-BE49-F238E27FC236}">
                  <a16:creationId xmlns:a16="http://schemas.microsoft.com/office/drawing/2014/main" id="{A74159F6-3351-AFD2-A601-8638877D01AB}"/>
                </a:ext>
              </a:extLst>
            </p:cNvPr>
            <p:cNvSpPr/>
            <p:nvPr/>
          </p:nvSpPr>
          <p:spPr>
            <a:xfrm rot="-2922755">
              <a:off x="6278068" y="2783590"/>
              <a:ext cx="49391" cy="37572"/>
            </a:xfrm>
            <a:custGeom>
              <a:avLst/>
              <a:gdLst/>
              <a:ahLst/>
              <a:cxnLst/>
              <a:rect l="l" t="t" r="r" b="b"/>
              <a:pathLst>
                <a:path w="397" h="302" extrusionOk="0">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1456;p24">
              <a:extLst>
                <a:ext uri="{FF2B5EF4-FFF2-40B4-BE49-F238E27FC236}">
                  <a16:creationId xmlns:a16="http://schemas.microsoft.com/office/drawing/2014/main" id="{F466DFD7-8C8F-FC3D-05B6-1F360F01777C}"/>
                </a:ext>
              </a:extLst>
            </p:cNvPr>
            <p:cNvSpPr/>
            <p:nvPr/>
          </p:nvSpPr>
          <p:spPr>
            <a:xfrm rot="-2922755">
              <a:off x="6293744" y="2793127"/>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1457;p24">
              <a:extLst>
                <a:ext uri="{FF2B5EF4-FFF2-40B4-BE49-F238E27FC236}">
                  <a16:creationId xmlns:a16="http://schemas.microsoft.com/office/drawing/2014/main" id="{E5CED581-2CFB-C256-C95C-4085A293391D}"/>
                </a:ext>
              </a:extLst>
            </p:cNvPr>
            <p:cNvSpPr/>
            <p:nvPr/>
          </p:nvSpPr>
          <p:spPr>
            <a:xfrm rot="-2922755">
              <a:off x="6292935" y="2790783"/>
              <a:ext cx="18786" cy="13810"/>
            </a:xfrm>
            <a:custGeom>
              <a:avLst/>
              <a:gdLst/>
              <a:ahLst/>
              <a:cxnLst/>
              <a:rect l="l" t="t" r="r" b="b"/>
              <a:pathLst>
                <a:path w="151" h="111" extrusionOk="0">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1458;p24">
              <a:extLst>
                <a:ext uri="{FF2B5EF4-FFF2-40B4-BE49-F238E27FC236}">
                  <a16:creationId xmlns:a16="http://schemas.microsoft.com/office/drawing/2014/main" id="{9C5CC180-868C-865A-2D7A-3592882D3342}"/>
                </a:ext>
              </a:extLst>
            </p:cNvPr>
            <p:cNvSpPr/>
            <p:nvPr/>
          </p:nvSpPr>
          <p:spPr>
            <a:xfrm rot="-2922755">
              <a:off x="6293422" y="2789105"/>
              <a:ext cx="17666" cy="13561"/>
            </a:xfrm>
            <a:custGeom>
              <a:avLst/>
              <a:gdLst/>
              <a:ahLst/>
              <a:cxnLst/>
              <a:rect l="l" t="t" r="r" b="b"/>
              <a:pathLst>
                <a:path w="142" h="109" extrusionOk="0">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1459;p24">
              <a:extLst>
                <a:ext uri="{FF2B5EF4-FFF2-40B4-BE49-F238E27FC236}">
                  <a16:creationId xmlns:a16="http://schemas.microsoft.com/office/drawing/2014/main" id="{DF8EE1EE-62E0-8028-7341-C0AAECB9DED7}"/>
                </a:ext>
              </a:extLst>
            </p:cNvPr>
            <p:cNvSpPr/>
            <p:nvPr/>
          </p:nvSpPr>
          <p:spPr>
            <a:xfrm rot="-2922755">
              <a:off x="6292600" y="2786833"/>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1460;p24">
              <a:extLst>
                <a:ext uri="{FF2B5EF4-FFF2-40B4-BE49-F238E27FC236}">
                  <a16:creationId xmlns:a16="http://schemas.microsoft.com/office/drawing/2014/main" id="{974EEFD8-297A-1F53-4B05-D80E464392C3}"/>
                </a:ext>
              </a:extLst>
            </p:cNvPr>
            <p:cNvSpPr/>
            <p:nvPr/>
          </p:nvSpPr>
          <p:spPr>
            <a:xfrm rot="-2922755">
              <a:off x="6292858" y="2784400"/>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1461;p24">
              <a:extLst>
                <a:ext uri="{FF2B5EF4-FFF2-40B4-BE49-F238E27FC236}">
                  <a16:creationId xmlns:a16="http://schemas.microsoft.com/office/drawing/2014/main" id="{15BF3DF5-9FA7-6C16-9D0E-F5E35721BD33}"/>
                </a:ext>
              </a:extLst>
            </p:cNvPr>
            <p:cNvSpPr/>
            <p:nvPr/>
          </p:nvSpPr>
          <p:spPr>
            <a:xfrm rot="-2922755">
              <a:off x="6292235" y="2782966"/>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1462;p24">
              <a:extLst>
                <a:ext uri="{FF2B5EF4-FFF2-40B4-BE49-F238E27FC236}">
                  <a16:creationId xmlns:a16="http://schemas.microsoft.com/office/drawing/2014/main" id="{FB6ABD18-20B5-55E1-8EC3-91639532F4D1}"/>
                </a:ext>
              </a:extLst>
            </p:cNvPr>
            <p:cNvSpPr/>
            <p:nvPr/>
          </p:nvSpPr>
          <p:spPr>
            <a:xfrm rot="-2922755">
              <a:off x="6292280" y="2780685"/>
              <a:ext cx="17791" cy="13436"/>
            </a:xfrm>
            <a:custGeom>
              <a:avLst/>
              <a:gdLst/>
              <a:ahLst/>
              <a:cxnLst/>
              <a:rect l="l" t="t" r="r" b="b"/>
              <a:pathLst>
                <a:path w="143" h="108" extrusionOk="0">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1463;p24">
              <a:extLst>
                <a:ext uri="{FF2B5EF4-FFF2-40B4-BE49-F238E27FC236}">
                  <a16:creationId xmlns:a16="http://schemas.microsoft.com/office/drawing/2014/main" id="{327ED5B1-8E5B-C76D-1A61-3CFFFF375443}"/>
                </a:ext>
              </a:extLst>
            </p:cNvPr>
            <p:cNvSpPr/>
            <p:nvPr/>
          </p:nvSpPr>
          <p:spPr>
            <a:xfrm rot="-2922755">
              <a:off x="6292083" y="2779047"/>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1464;p24">
              <a:extLst>
                <a:ext uri="{FF2B5EF4-FFF2-40B4-BE49-F238E27FC236}">
                  <a16:creationId xmlns:a16="http://schemas.microsoft.com/office/drawing/2014/main" id="{1A7B5B45-A012-53D4-8668-55317711B1FE}"/>
                </a:ext>
              </a:extLst>
            </p:cNvPr>
            <p:cNvSpPr/>
            <p:nvPr/>
          </p:nvSpPr>
          <p:spPr>
            <a:xfrm rot="-2922755">
              <a:off x="6292018" y="2776647"/>
              <a:ext cx="17791" cy="13436"/>
            </a:xfrm>
            <a:custGeom>
              <a:avLst/>
              <a:gdLst/>
              <a:ahLst/>
              <a:cxnLst/>
              <a:rect l="l" t="t" r="r" b="b"/>
              <a:pathLst>
                <a:path w="143" h="108" extrusionOk="0">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1465;p24">
              <a:extLst>
                <a:ext uri="{FF2B5EF4-FFF2-40B4-BE49-F238E27FC236}">
                  <a16:creationId xmlns:a16="http://schemas.microsoft.com/office/drawing/2014/main" id="{7D700FD9-1FEA-4A80-AD5B-E8B6F7507D0C}"/>
                </a:ext>
              </a:extLst>
            </p:cNvPr>
            <p:cNvSpPr/>
            <p:nvPr/>
          </p:nvSpPr>
          <p:spPr>
            <a:xfrm rot="-2922755">
              <a:off x="6291208" y="2774303"/>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1466;p24">
              <a:extLst>
                <a:ext uri="{FF2B5EF4-FFF2-40B4-BE49-F238E27FC236}">
                  <a16:creationId xmlns:a16="http://schemas.microsoft.com/office/drawing/2014/main" id="{DC4733FE-FDB4-810D-F720-9BE4D9BB3102}"/>
                </a:ext>
              </a:extLst>
            </p:cNvPr>
            <p:cNvSpPr/>
            <p:nvPr/>
          </p:nvSpPr>
          <p:spPr>
            <a:xfrm rot="-2922755">
              <a:off x="6291695" y="277274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1467;p24">
              <a:extLst>
                <a:ext uri="{FF2B5EF4-FFF2-40B4-BE49-F238E27FC236}">
                  <a16:creationId xmlns:a16="http://schemas.microsoft.com/office/drawing/2014/main" id="{61C1D4AE-1374-F25A-8A2F-48405C418BA3}"/>
                </a:ext>
              </a:extLst>
            </p:cNvPr>
            <p:cNvSpPr/>
            <p:nvPr/>
          </p:nvSpPr>
          <p:spPr>
            <a:xfrm rot="-2922755">
              <a:off x="6290921" y="2770457"/>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1468;p24">
              <a:extLst>
                <a:ext uri="{FF2B5EF4-FFF2-40B4-BE49-F238E27FC236}">
                  <a16:creationId xmlns:a16="http://schemas.microsoft.com/office/drawing/2014/main" id="{F8AADE4E-387D-EFB6-5DDA-E4472F717D9B}"/>
                </a:ext>
              </a:extLst>
            </p:cNvPr>
            <p:cNvSpPr/>
            <p:nvPr/>
          </p:nvSpPr>
          <p:spPr>
            <a:xfrm rot="-2922755">
              <a:off x="6274748" y="2755835"/>
              <a:ext cx="50137" cy="37572"/>
            </a:xfrm>
            <a:custGeom>
              <a:avLst/>
              <a:gdLst/>
              <a:ahLst/>
              <a:cxnLst/>
              <a:rect l="l" t="t" r="r" b="b"/>
              <a:pathLst>
                <a:path w="403" h="302" extrusionOk="0">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1469;p24">
              <a:extLst>
                <a:ext uri="{FF2B5EF4-FFF2-40B4-BE49-F238E27FC236}">
                  <a16:creationId xmlns:a16="http://schemas.microsoft.com/office/drawing/2014/main" id="{41FA2523-25CF-BB7D-C78D-3B1CF9A424E0}"/>
                </a:ext>
              </a:extLst>
            </p:cNvPr>
            <p:cNvSpPr/>
            <p:nvPr/>
          </p:nvSpPr>
          <p:spPr>
            <a:xfrm rot="-2922755">
              <a:off x="6342212" y="2753032"/>
              <a:ext cx="49391" cy="37821"/>
            </a:xfrm>
            <a:custGeom>
              <a:avLst/>
              <a:gdLst/>
              <a:ahLst/>
              <a:cxnLst/>
              <a:rect l="l" t="t" r="r" b="b"/>
              <a:pathLst>
                <a:path w="397" h="304" extrusionOk="0">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1470;p24">
              <a:extLst>
                <a:ext uri="{FF2B5EF4-FFF2-40B4-BE49-F238E27FC236}">
                  <a16:creationId xmlns:a16="http://schemas.microsoft.com/office/drawing/2014/main" id="{E0CC5C10-8A77-884B-F192-66337B52D763}"/>
                </a:ext>
              </a:extLst>
            </p:cNvPr>
            <p:cNvSpPr/>
            <p:nvPr/>
          </p:nvSpPr>
          <p:spPr>
            <a:xfrm rot="-2922755">
              <a:off x="6358417" y="2767628"/>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1471;p24">
              <a:extLst>
                <a:ext uri="{FF2B5EF4-FFF2-40B4-BE49-F238E27FC236}">
                  <a16:creationId xmlns:a16="http://schemas.microsoft.com/office/drawing/2014/main" id="{6995F7E6-7557-9256-40BF-2E1726EAEE19}"/>
                </a:ext>
              </a:extLst>
            </p:cNvPr>
            <p:cNvSpPr/>
            <p:nvPr/>
          </p:nvSpPr>
          <p:spPr>
            <a:xfrm rot="-2922755">
              <a:off x="6358308" y="277038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1472;p24">
              <a:extLst>
                <a:ext uri="{FF2B5EF4-FFF2-40B4-BE49-F238E27FC236}">
                  <a16:creationId xmlns:a16="http://schemas.microsoft.com/office/drawing/2014/main" id="{28BB6F67-17CA-14C5-A49B-70F7F4F73035}"/>
                </a:ext>
              </a:extLst>
            </p:cNvPr>
            <p:cNvSpPr/>
            <p:nvPr/>
          </p:nvSpPr>
          <p:spPr>
            <a:xfrm rot="-2922755">
              <a:off x="6358981" y="2772332"/>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1473;p24">
              <a:extLst>
                <a:ext uri="{FF2B5EF4-FFF2-40B4-BE49-F238E27FC236}">
                  <a16:creationId xmlns:a16="http://schemas.microsoft.com/office/drawing/2014/main" id="{02E3B8FA-AEAD-185E-A316-8698285B8C98}"/>
                </a:ext>
              </a:extLst>
            </p:cNvPr>
            <p:cNvSpPr/>
            <p:nvPr/>
          </p:nvSpPr>
          <p:spPr>
            <a:xfrm rot="-2922755">
              <a:off x="6358642" y="2774337"/>
              <a:ext cx="17915" cy="13810"/>
            </a:xfrm>
            <a:custGeom>
              <a:avLst/>
              <a:gdLst/>
              <a:ahLst/>
              <a:cxnLst/>
              <a:rect l="l" t="t" r="r" b="b"/>
              <a:pathLst>
                <a:path w="144" h="111" extrusionOk="0">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1474;p24">
              <a:extLst>
                <a:ext uri="{FF2B5EF4-FFF2-40B4-BE49-F238E27FC236}">
                  <a16:creationId xmlns:a16="http://schemas.microsoft.com/office/drawing/2014/main" id="{4422FF5C-4B5D-A304-4A5D-F22F6F78EB68}"/>
                </a:ext>
              </a:extLst>
            </p:cNvPr>
            <p:cNvSpPr/>
            <p:nvPr/>
          </p:nvSpPr>
          <p:spPr>
            <a:xfrm rot="-2922755">
              <a:off x="6359304" y="277635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1475;p24">
              <a:extLst>
                <a:ext uri="{FF2B5EF4-FFF2-40B4-BE49-F238E27FC236}">
                  <a16:creationId xmlns:a16="http://schemas.microsoft.com/office/drawing/2014/main" id="{0B763781-FF2D-C4B0-DB3F-2970EB325BB4}"/>
                </a:ext>
              </a:extLst>
            </p:cNvPr>
            <p:cNvSpPr/>
            <p:nvPr/>
          </p:nvSpPr>
          <p:spPr>
            <a:xfrm rot="-2922755">
              <a:off x="6359470" y="2778978"/>
              <a:ext cx="17542" cy="13436"/>
            </a:xfrm>
            <a:custGeom>
              <a:avLst/>
              <a:gdLst/>
              <a:ahLst/>
              <a:cxnLst/>
              <a:rect l="l" t="t" r="r" b="b"/>
              <a:pathLst>
                <a:path w="141" h="108" extrusionOk="0">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1476;p24">
              <a:extLst>
                <a:ext uri="{FF2B5EF4-FFF2-40B4-BE49-F238E27FC236}">
                  <a16:creationId xmlns:a16="http://schemas.microsoft.com/office/drawing/2014/main" id="{E1FFDBCE-79A3-E9A5-3D11-AC3385C2EDF6}"/>
                </a:ext>
              </a:extLst>
            </p:cNvPr>
            <p:cNvSpPr/>
            <p:nvPr/>
          </p:nvSpPr>
          <p:spPr>
            <a:xfrm rot="-2922755">
              <a:off x="6359545" y="2780222"/>
              <a:ext cx="17915" cy="13561"/>
            </a:xfrm>
            <a:custGeom>
              <a:avLst/>
              <a:gdLst/>
              <a:ahLst/>
              <a:cxnLst/>
              <a:rect l="l" t="t" r="r" b="b"/>
              <a:pathLst>
                <a:path w="144" h="109" extrusionOk="0">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1477;p24">
              <a:extLst>
                <a:ext uri="{FF2B5EF4-FFF2-40B4-BE49-F238E27FC236}">
                  <a16:creationId xmlns:a16="http://schemas.microsoft.com/office/drawing/2014/main" id="{7B051BD7-1B0C-45AC-45B3-36631ED9D676}"/>
                </a:ext>
              </a:extLst>
            </p:cNvPr>
            <p:cNvSpPr/>
            <p:nvPr/>
          </p:nvSpPr>
          <p:spPr>
            <a:xfrm rot="-2922755">
              <a:off x="6359669" y="278287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1478;p24">
              <a:extLst>
                <a:ext uri="{FF2B5EF4-FFF2-40B4-BE49-F238E27FC236}">
                  <a16:creationId xmlns:a16="http://schemas.microsoft.com/office/drawing/2014/main" id="{6182ABE6-56B1-D9A1-B7D9-1E65B5DE922B}"/>
                </a:ext>
              </a:extLst>
            </p:cNvPr>
            <p:cNvSpPr/>
            <p:nvPr/>
          </p:nvSpPr>
          <p:spPr>
            <a:xfrm rot="-2922755">
              <a:off x="6360144" y="2783983"/>
              <a:ext cx="17791" cy="14432"/>
            </a:xfrm>
            <a:custGeom>
              <a:avLst/>
              <a:gdLst/>
              <a:ahLst/>
              <a:cxnLst/>
              <a:rect l="l" t="t" r="r" b="b"/>
              <a:pathLst>
                <a:path w="143" h="116" extrusionOk="0">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1479;p24">
              <a:extLst>
                <a:ext uri="{FF2B5EF4-FFF2-40B4-BE49-F238E27FC236}">
                  <a16:creationId xmlns:a16="http://schemas.microsoft.com/office/drawing/2014/main" id="{C9F22AC4-1A4C-0C35-FE5E-856746AE43DE}"/>
                </a:ext>
              </a:extLst>
            </p:cNvPr>
            <p:cNvSpPr/>
            <p:nvPr/>
          </p:nvSpPr>
          <p:spPr>
            <a:xfrm rot="-2922755">
              <a:off x="6359987" y="2786765"/>
              <a:ext cx="17791" cy="13561"/>
            </a:xfrm>
            <a:custGeom>
              <a:avLst/>
              <a:gdLst/>
              <a:ahLst/>
              <a:cxnLst/>
              <a:rect l="l" t="t" r="r" b="b"/>
              <a:pathLst>
                <a:path w="143" h="109" extrusionOk="0">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1480;p24">
              <a:extLst>
                <a:ext uri="{FF2B5EF4-FFF2-40B4-BE49-F238E27FC236}">
                  <a16:creationId xmlns:a16="http://schemas.microsoft.com/office/drawing/2014/main" id="{1CA93FA9-4F12-895F-8977-33FAC9059541}"/>
                </a:ext>
              </a:extLst>
            </p:cNvPr>
            <p:cNvSpPr/>
            <p:nvPr/>
          </p:nvSpPr>
          <p:spPr>
            <a:xfrm rot="-2922755">
              <a:off x="6360811" y="2788765"/>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1481;p24">
              <a:extLst>
                <a:ext uri="{FF2B5EF4-FFF2-40B4-BE49-F238E27FC236}">
                  <a16:creationId xmlns:a16="http://schemas.microsoft.com/office/drawing/2014/main" id="{DCFBFFB9-5FFC-1028-6FE0-AB5D9C216235}"/>
                </a:ext>
              </a:extLst>
            </p:cNvPr>
            <p:cNvSpPr/>
            <p:nvPr/>
          </p:nvSpPr>
          <p:spPr>
            <a:xfrm rot="-2922755">
              <a:off x="6360472" y="2790646"/>
              <a:ext cx="17791" cy="13934"/>
            </a:xfrm>
            <a:custGeom>
              <a:avLst/>
              <a:gdLst/>
              <a:ahLst/>
              <a:cxnLst/>
              <a:rect l="l" t="t" r="r" b="b"/>
              <a:pathLst>
                <a:path w="143" h="112" extrusionOk="0">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1482;p24">
              <a:extLst>
                <a:ext uri="{FF2B5EF4-FFF2-40B4-BE49-F238E27FC236}">
                  <a16:creationId xmlns:a16="http://schemas.microsoft.com/office/drawing/2014/main" id="{FF4AE450-A8F0-2DE2-8421-CA05B131E1A0}"/>
                </a:ext>
              </a:extLst>
            </p:cNvPr>
            <p:cNvSpPr/>
            <p:nvPr/>
          </p:nvSpPr>
          <p:spPr>
            <a:xfrm rot="-2922755">
              <a:off x="6345015" y="2782118"/>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1483;p24">
              <a:extLst>
                <a:ext uri="{FF2B5EF4-FFF2-40B4-BE49-F238E27FC236}">
                  <a16:creationId xmlns:a16="http://schemas.microsoft.com/office/drawing/2014/main" id="{3853B3EF-E3B9-D9A0-8E6A-97C772F7FCB4}"/>
                </a:ext>
              </a:extLst>
            </p:cNvPr>
            <p:cNvSpPr/>
            <p:nvPr/>
          </p:nvSpPr>
          <p:spPr>
            <a:xfrm rot="-2922755">
              <a:off x="6407118" y="2723534"/>
              <a:ext cx="50137" cy="36950"/>
            </a:xfrm>
            <a:custGeom>
              <a:avLst/>
              <a:gdLst/>
              <a:ahLst/>
              <a:cxnLst/>
              <a:rect l="l" t="t" r="r" b="b"/>
              <a:pathLst>
                <a:path w="403" h="297" extrusionOk="0">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1484;p24">
              <a:extLst>
                <a:ext uri="{FF2B5EF4-FFF2-40B4-BE49-F238E27FC236}">
                  <a16:creationId xmlns:a16="http://schemas.microsoft.com/office/drawing/2014/main" id="{5F8523A9-44C0-819A-A29B-B84A9E8A009B}"/>
                </a:ext>
              </a:extLst>
            </p:cNvPr>
            <p:cNvSpPr/>
            <p:nvPr/>
          </p:nvSpPr>
          <p:spPr>
            <a:xfrm rot="-2922755">
              <a:off x="6423838" y="2743780"/>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1485;p24">
              <a:extLst>
                <a:ext uri="{FF2B5EF4-FFF2-40B4-BE49-F238E27FC236}">
                  <a16:creationId xmlns:a16="http://schemas.microsoft.com/office/drawing/2014/main" id="{3359DBFB-FF11-696E-E161-E4FAD1328400}"/>
                </a:ext>
              </a:extLst>
            </p:cNvPr>
            <p:cNvSpPr/>
            <p:nvPr/>
          </p:nvSpPr>
          <p:spPr>
            <a:xfrm rot="-2922755">
              <a:off x="6424881" y="2749601"/>
              <a:ext cx="17791" cy="13436"/>
            </a:xfrm>
            <a:custGeom>
              <a:avLst/>
              <a:gdLst/>
              <a:ahLst/>
              <a:cxnLst/>
              <a:rect l="l" t="t" r="r" b="b"/>
              <a:pathLst>
                <a:path w="143" h="108" extrusionOk="0">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1486;p24">
              <a:extLst>
                <a:ext uri="{FF2B5EF4-FFF2-40B4-BE49-F238E27FC236}">
                  <a16:creationId xmlns:a16="http://schemas.microsoft.com/office/drawing/2014/main" id="{2AE26CF1-0DA5-5D4E-F19B-E9CA1A90186E}"/>
                </a:ext>
              </a:extLst>
            </p:cNvPr>
            <p:cNvSpPr/>
            <p:nvPr/>
          </p:nvSpPr>
          <p:spPr>
            <a:xfrm rot="-2922755">
              <a:off x="6425242" y="275623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1487;p24">
              <a:extLst>
                <a:ext uri="{FF2B5EF4-FFF2-40B4-BE49-F238E27FC236}">
                  <a16:creationId xmlns:a16="http://schemas.microsoft.com/office/drawing/2014/main" id="{A4525E11-8664-0746-08DD-96EA1C61EB48}"/>
                </a:ext>
              </a:extLst>
            </p:cNvPr>
            <p:cNvSpPr/>
            <p:nvPr/>
          </p:nvSpPr>
          <p:spPr>
            <a:xfrm rot="-2922755">
              <a:off x="6426388" y="2762012"/>
              <a:ext cx="17542" cy="13561"/>
            </a:xfrm>
            <a:custGeom>
              <a:avLst/>
              <a:gdLst/>
              <a:ahLst/>
              <a:cxnLst/>
              <a:rect l="l" t="t" r="r" b="b"/>
              <a:pathLst>
                <a:path w="141" h="109" extrusionOk="0">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1488;p24">
              <a:extLst>
                <a:ext uri="{FF2B5EF4-FFF2-40B4-BE49-F238E27FC236}">
                  <a16:creationId xmlns:a16="http://schemas.microsoft.com/office/drawing/2014/main" id="{CD7892BB-9065-DA3B-12AC-F45C8DD7DA4E}"/>
                </a:ext>
              </a:extLst>
            </p:cNvPr>
            <p:cNvSpPr/>
            <p:nvPr/>
          </p:nvSpPr>
          <p:spPr>
            <a:xfrm rot="-2922755">
              <a:off x="6426404" y="2767889"/>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1489;p24">
              <a:extLst>
                <a:ext uri="{FF2B5EF4-FFF2-40B4-BE49-F238E27FC236}">
                  <a16:creationId xmlns:a16="http://schemas.microsoft.com/office/drawing/2014/main" id="{28CF884E-6309-C177-9C82-6BD2A8BD6C2B}"/>
                </a:ext>
              </a:extLst>
            </p:cNvPr>
            <p:cNvSpPr/>
            <p:nvPr/>
          </p:nvSpPr>
          <p:spPr>
            <a:xfrm rot="-2922755">
              <a:off x="6426538" y="2774121"/>
              <a:ext cx="18661" cy="13934"/>
            </a:xfrm>
            <a:custGeom>
              <a:avLst/>
              <a:gdLst/>
              <a:ahLst/>
              <a:cxnLst/>
              <a:rect l="l" t="t" r="r" b="b"/>
              <a:pathLst>
                <a:path w="150" h="112" extrusionOk="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1490;p24">
              <a:extLst>
                <a:ext uri="{FF2B5EF4-FFF2-40B4-BE49-F238E27FC236}">
                  <a16:creationId xmlns:a16="http://schemas.microsoft.com/office/drawing/2014/main" id="{130C20F8-F487-6B0B-A233-BB5AC649D48F}"/>
                </a:ext>
              </a:extLst>
            </p:cNvPr>
            <p:cNvSpPr/>
            <p:nvPr/>
          </p:nvSpPr>
          <p:spPr>
            <a:xfrm rot="-2922755">
              <a:off x="6427588" y="2780457"/>
              <a:ext cx="17791" cy="13436"/>
            </a:xfrm>
            <a:custGeom>
              <a:avLst/>
              <a:gdLst/>
              <a:ahLst/>
              <a:cxnLst/>
              <a:rect l="l" t="t" r="r" b="b"/>
              <a:pathLst>
                <a:path w="143" h="108" extrusionOk="0">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1491;p24">
              <a:extLst>
                <a:ext uri="{FF2B5EF4-FFF2-40B4-BE49-F238E27FC236}">
                  <a16:creationId xmlns:a16="http://schemas.microsoft.com/office/drawing/2014/main" id="{C015877C-E70D-D314-9E79-5B40CC5222A4}"/>
                </a:ext>
              </a:extLst>
            </p:cNvPr>
            <p:cNvSpPr/>
            <p:nvPr/>
          </p:nvSpPr>
          <p:spPr>
            <a:xfrm rot="-2922755">
              <a:off x="6427805" y="2786652"/>
              <a:ext cx="18786" cy="13561"/>
            </a:xfrm>
            <a:custGeom>
              <a:avLst/>
              <a:gdLst/>
              <a:ahLst/>
              <a:cxnLst/>
              <a:rect l="l" t="t" r="r" b="b"/>
              <a:pathLst>
                <a:path w="151" h="109" extrusionOk="0">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1492;p24">
              <a:extLst>
                <a:ext uri="{FF2B5EF4-FFF2-40B4-BE49-F238E27FC236}">
                  <a16:creationId xmlns:a16="http://schemas.microsoft.com/office/drawing/2014/main" id="{E82CC4FA-C786-0706-9B26-A454DC6C4FA6}"/>
                </a:ext>
              </a:extLst>
            </p:cNvPr>
            <p:cNvSpPr/>
            <p:nvPr/>
          </p:nvSpPr>
          <p:spPr>
            <a:xfrm rot="-2922755">
              <a:off x="6428950" y="279294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1493;p24">
              <a:extLst>
                <a:ext uri="{FF2B5EF4-FFF2-40B4-BE49-F238E27FC236}">
                  <a16:creationId xmlns:a16="http://schemas.microsoft.com/office/drawing/2014/main" id="{657306DC-2E3B-81B9-ADCF-47F713CAA96E}"/>
                </a:ext>
              </a:extLst>
            </p:cNvPr>
            <p:cNvSpPr/>
            <p:nvPr/>
          </p:nvSpPr>
          <p:spPr>
            <a:xfrm rot="-2922755">
              <a:off x="6429286" y="27991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1494;p24">
              <a:extLst>
                <a:ext uri="{FF2B5EF4-FFF2-40B4-BE49-F238E27FC236}">
                  <a16:creationId xmlns:a16="http://schemas.microsoft.com/office/drawing/2014/main" id="{EEE34153-7632-F8BA-A9C5-AFCD8F61AC80}"/>
                </a:ext>
              </a:extLst>
            </p:cNvPr>
            <p:cNvSpPr/>
            <p:nvPr/>
          </p:nvSpPr>
          <p:spPr>
            <a:xfrm rot="-2922755">
              <a:off x="6430456" y="280535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1495;p24">
              <a:extLst>
                <a:ext uri="{FF2B5EF4-FFF2-40B4-BE49-F238E27FC236}">
                  <a16:creationId xmlns:a16="http://schemas.microsoft.com/office/drawing/2014/main" id="{A0944A76-4BA5-5899-955F-35E02CCB901B}"/>
                </a:ext>
              </a:extLst>
            </p:cNvPr>
            <p:cNvSpPr/>
            <p:nvPr/>
          </p:nvSpPr>
          <p:spPr>
            <a:xfrm rot="-2922755">
              <a:off x="6430381" y="281075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1496;p24">
              <a:extLst>
                <a:ext uri="{FF2B5EF4-FFF2-40B4-BE49-F238E27FC236}">
                  <a16:creationId xmlns:a16="http://schemas.microsoft.com/office/drawing/2014/main" id="{8D770986-12BA-8D45-5D72-430A280E6099}"/>
                </a:ext>
              </a:extLst>
            </p:cNvPr>
            <p:cNvSpPr/>
            <p:nvPr/>
          </p:nvSpPr>
          <p:spPr>
            <a:xfrm rot="-2922755">
              <a:off x="6415296" y="2807312"/>
              <a:ext cx="50510" cy="37572"/>
            </a:xfrm>
            <a:custGeom>
              <a:avLst/>
              <a:gdLst/>
              <a:ahLst/>
              <a:cxnLst/>
              <a:rect l="l" t="t" r="r" b="b"/>
              <a:pathLst>
                <a:path w="406" h="302" extrusionOk="0">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1497;p24">
              <a:extLst>
                <a:ext uri="{FF2B5EF4-FFF2-40B4-BE49-F238E27FC236}">
                  <a16:creationId xmlns:a16="http://schemas.microsoft.com/office/drawing/2014/main" id="{C3FF7D06-8D2B-30A6-6D62-FCB4025D6D57}"/>
                </a:ext>
              </a:extLst>
            </p:cNvPr>
            <p:cNvSpPr/>
            <p:nvPr/>
          </p:nvSpPr>
          <p:spPr>
            <a:xfrm rot="-2922755">
              <a:off x="6481092" y="2693291"/>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1498;p24">
              <a:extLst>
                <a:ext uri="{FF2B5EF4-FFF2-40B4-BE49-F238E27FC236}">
                  <a16:creationId xmlns:a16="http://schemas.microsoft.com/office/drawing/2014/main" id="{F8E91EF7-7C02-2246-F174-4FF6B2149B63}"/>
                </a:ext>
              </a:extLst>
            </p:cNvPr>
            <p:cNvSpPr/>
            <p:nvPr/>
          </p:nvSpPr>
          <p:spPr>
            <a:xfrm rot="-2922755">
              <a:off x="6492097" y="2719094"/>
              <a:ext cx="18786" cy="13561"/>
            </a:xfrm>
            <a:custGeom>
              <a:avLst/>
              <a:gdLst/>
              <a:ahLst/>
              <a:cxnLst/>
              <a:rect l="l" t="t" r="r" b="b"/>
              <a:pathLst>
                <a:path w="151" h="109" extrusionOk="0">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1499;p24">
              <a:extLst>
                <a:ext uri="{FF2B5EF4-FFF2-40B4-BE49-F238E27FC236}">
                  <a16:creationId xmlns:a16="http://schemas.microsoft.com/office/drawing/2014/main" id="{61A106B8-A407-15FE-245D-F49A072448D8}"/>
                </a:ext>
              </a:extLst>
            </p:cNvPr>
            <p:cNvSpPr/>
            <p:nvPr/>
          </p:nvSpPr>
          <p:spPr>
            <a:xfrm rot="-2922755">
              <a:off x="6493504" y="2729302"/>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1500;p24">
              <a:extLst>
                <a:ext uri="{FF2B5EF4-FFF2-40B4-BE49-F238E27FC236}">
                  <a16:creationId xmlns:a16="http://schemas.microsoft.com/office/drawing/2014/main" id="{3A0A5A38-935B-08A3-F189-DB6772BE04BD}"/>
                </a:ext>
              </a:extLst>
            </p:cNvPr>
            <p:cNvSpPr/>
            <p:nvPr/>
          </p:nvSpPr>
          <p:spPr>
            <a:xfrm rot="-2922755">
              <a:off x="6494283" y="2739399"/>
              <a:ext cx="18661" cy="13934"/>
            </a:xfrm>
            <a:custGeom>
              <a:avLst/>
              <a:gdLst/>
              <a:ahLst/>
              <a:cxnLst/>
              <a:rect l="l" t="t" r="r" b="b"/>
              <a:pathLst>
                <a:path w="150" h="112" extrusionOk="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1501;p24">
              <a:extLst>
                <a:ext uri="{FF2B5EF4-FFF2-40B4-BE49-F238E27FC236}">
                  <a16:creationId xmlns:a16="http://schemas.microsoft.com/office/drawing/2014/main" id="{97AB3BB2-4E5C-D9C0-A8E8-1965780196B7}"/>
                </a:ext>
              </a:extLst>
            </p:cNvPr>
            <p:cNvSpPr/>
            <p:nvPr/>
          </p:nvSpPr>
          <p:spPr>
            <a:xfrm rot="-2922755">
              <a:off x="6495689" y="2749606"/>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1502;p24">
              <a:extLst>
                <a:ext uri="{FF2B5EF4-FFF2-40B4-BE49-F238E27FC236}">
                  <a16:creationId xmlns:a16="http://schemas.microsoft.com/office/drawing/2014/main" id="{69CF8D57-2829-77D7-65C0-C75EDBB57350}"/>
                </a:ext>
              </a:extLst>
            </p:cNvPr>
            <p:cNvSpPr/>
            <p:nvPr/>
          </p:nvSpPr>
          <p:spPr>
            <a:xfrm rot="-2922755">
              <a:off x="6496491" y="2760031"/>
              <a:ext cx="17915" cy="14307"/>
            </a:xfrm>
            <a:custGeom>
              <a:avLst/>
              <a:gdLst/>
              <a:ahLst/>
              <a:cxnLst/>
              <a:rect l="l" t="t" r="r" b="b"/>
              <a:pathLst>
                <a:path w="144" h="115" extrusionOk="0">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1503;p24">
              <a:extLst>
                <a:ext uri="{FF2B5EF4-FFF2-40B4-BE49-F238E27FC236}">
                  <a16:creationId xmlns:a16="http://schemas.microsoft.com/office/drawing/2014/main" id="{D1B49533-0575-CED6-728A-1EB5C8E96256}"/>
                </a:ext>
              </a:extLst>
            </p:cNvPr>
            <p:cNvSpPr/>
            <p:nvPr/>
          </p:nvSpPr>
          <p:spPr>
            <a:xfrm rot="-2922755">
              <a:off x="6498176" y="2770577"/>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1504;p24">
              <a:extLst>
                <a:ext uri="{FF2B5EF4-FFF2-40B4-BE49-F238E27FC236}">
                  <a16:creationId xmlns:a16="http://schemas.microsoft.com/office/drawing/2014/main" id="{FA7138E8-7139-1C89-FCF6-524EBCF80ADC}"/>
                </a:ext>
              </a:extLst>
            </p:cNvPr>
            <p:cNvSpPr/>
            <p:nvPr/>
          </p:nvSpPr>
          <p:spPr>
            <a:xfrm rot="-2922755">
              <a:off x="6498791" y="2781086"/>
              <a:ext cx="17666" cy="13436"/>
            </a:xfrm>
            <a:custGeom>
              <a:avLst/>
              <a:gdLst/>
              <a:ahLst/>
              <a:cxnLst/>
              <a:rect l="l" t="t" r="r" b="b"/>
              <a:pathLst>
                <a:path w="142" h="108" extrusionOk="0">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1505;p24">
              <a:extLst>
                <a:ext uri="{FF2B5EF4-FFF2-40B4-BE49-F238E27FC236}">
                  <a16:creationId xmlns:a16="http://schemas.microsoft.com/office/drawing/2014/main" id="{631D21BF-B377-B723-29DF-002B8DAB7290}"/>
                </a:ext>
              </a:extLst>
            </p:cNvPr>
            <p:cNvSpPr/>
            <p:nvPr/>
          </p:nvSpPr>
          <p:spPr>
            <a:xfrm rot="-2922755">
              <a:off x="6500157" y="279093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1506;p24">
              <a:extLst>
                <a:ext uri="{FF2B5EF4-FFF2-40B4-BE49-F238E27FC236}">
                  <a16:creationId xmlns:a16="http://schemas.microsoft.com/office/drawing/2014/main" id="{59C32839-EDCF-B2D1-B780-D489920EFCE4}"/>
                </a:ext>
              </a:extLst>
            </p:cNvPr>
            <p:cNvSpPr/>
            <p:nvPr/>
          </p:nvSpPr>
          <p:spPr>
            <a:xfrm rot="-2922755">
              <a:off x="6500841" y="2801464"/>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1507;p24">
              <a:extLst>
                <a:ext uri="{FF2B5EF4-FFF2-40B4-BE49-F238E27FC236}">
                  <a16:creationId xmlns:a16="http://schemas.microsoft.com/office/drawing/2014/main" id="{7A099923-2587-6559-F874-9474B7E9D590}"/>
                </a:ext>
              </a:extLst>
            </p:cNvPr>
            <p:cNvSpPr/>
            <p:nvPr/>
          </p:nvSpPr>
          <p:spPr>
            <a:xfrm rot="-2922755">
              <a:off x="6501355" y="281150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1508;p24">
              <a:extLst>
                <a:ext uri="{FF2B5EF4-FFF2-40B4-BE49-F238E27FC236}">
                  <a16:creationId xmlns:a16="http://schemas.microsoft.com/office/drawing/2014/main" id="{81454827-30B8-FB5A-7B74-263D0008119D}"/>
                </a:ext>
              </a:extLst>
            </p:cNvPr>
            <p:cNvSpPr/>
            <p:nvPr/>
          </p:nvSpPr>
          <p:spPr>
            <a:xfrm rot="-2922755">
              <a:off x="6502761" y="282170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1509;p24">
              <a:extLst>
                <a:ext uri="{FF2B5EF4-FFF2-40B4-BE49-F238E27FC236}">
                  <a16:creationId xmlns:a16="http://schemas.microsoft.com/office/drawing/2014/main" id="{F759C465-511A-53FB-1F90-DEF13D317C71}"/>
                </a:ext>
              </a:extLst>
            </p:cNvPr>
            <p:cNvSpPr/>
            <p:nvPr/>
          </p:nvSpPr>
          <p:spPr>
            <a:xfrm rot="-2922755">
              <a:off x="6503540" y="2831805"/>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1510;p24">
              <a:extLst>
                <a:ext uri="{FF2B5EF4-FFF2-40B4-BE49-F238E27FC236}">
                  <a16:creationId xmlns:a16="http://schemas.microsoft.com/office/drawing/2014/main" id="{EB5CBC33-11EF-379E-EAB3-39869C9F37A5}"/>
                </a:ext>
              </a:extLst>
            </p:cNvPr>
            <p:cNvSpPr/>
            <p:nvPr/>
          </p:nvSpPr>
          <p:spPr>
            <a:xfrm rot="-2922755">
              <a:off x="6489077" y="2833502"/>
              <a:ext cx="50510" cy="37945"/>
            </a:xfrm>
            <a:custGeom>
              <a:avLst/>
              <a:gdLst/>
              <a:ahLst/>
              <a:cxnLst/>
              <a:rect l="l" t="t" r="r" b="b"/>
              <a:pathLst>
                <a:path w="406" h="305" extrusionOk="0">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1511;p24">
              <a:extLst>
                <a:ext uri="{FF2B5EF4-FFF2-40B4-BE49-F238E27FC236}">
                  <a16:creationId xmlns:a16="http://schemas.microsoft.com/office/drawing/2014/main" id="{C27B5BA0-CAD6-8EE1-33F1-AE8CC5EB0C2A}"/>
                </a:ext>
              </a:extLst>
            </p:cNvPr>
            <p:cNvSpPr/>
            <p:nvPr/>
          </p:nvSpPr>
          <p:spPr>
            <a:xfrm rot="-2922755">
              <a:off x="6547341" y="2664289"/>
              <a:ext cx="50137" cy="37448"/>
            </a:xfrm>
            <a:custGeom>
              <a:avLst/>
              <a:gdLst/>
              <a:ahLst/>
              <a:cxnLst/>
              <a:rect l="l" t="t" r="r" b="b"/>
              <a:pathLst>
                <a:path w="403" h="301" extrusionOk="0">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1512;p24">
              <a:extLst>
                <a:ext uri="{FF2B5EF4-FFF2-40B4-BE49-F238E27FC236}">
                  <a16:creationId xmlns:a16="http://schemas.microsoft.com/office/drawing/2014/main" id="{E5688487-C6E1-AF0E-A5CD-32C19002CFFC}"/>
                </a:ext>
              </a:extLst>
            </p:cNvPr>
            <p:cNvSpPr/>
            <p:nvPr/>
          </p:nvSpPr>
          <p:spPr>
            <a:xfrm rot="-2922755">
              <a:off x="6565191" y="269555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1513;p24">
              <a:extLst>
                <a:ext uri="{FF2B5EF4-FFF2-40B4-BE49-F238E27FC236}">
                  <a16:creationId xmlns:a16="http://schemas.microsoft.com/office/drawing/2014/main" id="{E528481D-61A3-D79A-FF17-71DF6AA4DE84}"/>
                </a:ext>
              </a:extLst>
            </p:cNvPr>
            <p:cNvSpPr/>
            <p:nvPr/>
          </p:nvSpPr>
          <p:spPr>
            <a:xfrm rot="-2922755">
              <a:off x="6567546" y="2710026"/>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1514;p24">
              <a:extLst>
                <a:ext uri="{FF2B5EF4-FFF2-40B4-BE49-F238E27FC236}">
                  <a16:creationId xmlns:a16="http://schemas.microsoft.com/office/drawing/2014/main" id="{6C43F122-26A5-B302-AA8A-B99806CB202A}"/>
                </a:ext>
              </a:extLst>
            </p:cNvPr>
            <p:cNvSpPr/>
            <p:nvPr/>
          </p:nvSpPr>
          <p:spPr>
            <a:xfrm rot="-2922755">
              <a:off x="6568403" y="2724526"/>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1515;p24">
              <a:extLst>
                <a:ext uri="{FF2B5EF4-FFF2-40B4-BE49-F238E27FC236}">
                  <a16:creationId xmlns:a16="http://schemas.microsoft.com/office/drawing/2014/main" id="{775488DF-B399-7375-1CB4-A021233CF074}"/>
                </a:ext>
              </a:extLst>
            </p:cNvPr>
            <p:cNvSpPr/>
            <p:nvPr/>
          </p:nvSpPr>
          <p:spPr>
            <a:xfrm rot="-2922755">
              <a:off x="6569402" y="2738444"/>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1516;p24">
              <a:extLst>
                <a:ext uri="{FF2B5EF4-FFF2-40B4-BE49-F238E27FC236}">
                  <a16:creationId xmlns:a16="http://schemas.microsoft.com/office/drawing/2014/main" id="{8F50465C-A628-7393-2424-0A8FA934428C}"/>
                </a:ext>
              </a:extLst>
            </p:cNvPr>
            <p:cNvSpPr/>
            <p:nvPr/>
          </p:nvSpPr>
          <p:spPr>
            <a:xfrm rot="-2922755">
              <a:off x="6571589" y="2753313"/>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1517;p24">
              <a:extLst>
                <a:ext uri="{FF2B5EF4-FFF2-40B4-BE49-F238E27FC236}">
                  <a16:creationId xmlns:a16="http://schemas.microsoft.com/office/drawing/2014/main" id="{0C917BE8-8F8F-B336-69A4-C2CC654EC8BB}"/>
                </a:ext>
              </a:extLst>
            </p:cNvPr>
            <p:cNvSpPr/>
            <p:nvPr/>
          </p:nvSpPr>
          <p:spPr>
            <a:xfrm rot="-2922755">
              <a:off x="6572473" y="2767351"/>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1518;p24">
              <a:extLst>
                <a:ext uri="{FF2B5EF4-FFF2-40B4-BE49-F238E27FC236}">
                  <a16:creationId xmlns:a16="http://schemas.microsoft.com/office/drawing/2014/main" id="{FF5E8236-2355-35A4-7F3C-F2FD1B13F86B}"/>
                </a:ext>
              </a:extLst>
            </p:cNvPr>
            <p:cNvSpPr/>
            <p:nvPr/>
          </p:nvSpPr>
          <p:spPr>
            <a:xfrm rot="-2922755">
              <a:off x="6574317" y="27813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1519;p24">
              <a:extLst>
                <a:ext uri="{FF2B5EF4-FFF2-40B4-BE49-F238E27FC236}">
                  <a16:creationId xmlns:a16="http://schemas.microsoft.com/office/drawing/2014/main" id="{86A92ED1-2903-E8C3-C9C7-6C150ECC1334}"/>
                </a:ext>
              </a:extLst>
            </p:cNvPr>
            <p:cNvSpPr/>
            <p:nvPr/>
          </p:nvSpPr>
          <p:spPr>
            <a:xfrm rot="-2922755">
              <a:off x="6575556" y="2796310"/>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1520;p24">
              <a:extLst>
                <a:ext uri="{FF2B5EF4-FFF2-40B4-BE49-F238E27FC236}">
                  <a16:creationId xmlns:a16="http://schemas.microsoft.com/office/drawing/2014/main" id="{80803D01-A374-FC59-73E4-920D22D34D15}"/>
                </a:ext>
              </a:extLst>
            </p:cNvPr>
            <p:cNvSpPr/>
            <p:nvPr/>
          </p:nvSpPr>
          <p:spPr>
            <a:xfrm rot="-2922755">
              <a:off x="6577368" y="2810322"/>
              <a:ext cx="17791" cy="13436"/>
            </a:xfrm>
            <a:custGeom>
              <a:avLst/>
              <a:gdLst/>
              <a:ahLst/>
              <a:cxnLst/>
              <a:rect l="l" t="t" r="r" b="b"/>
              <a:pathLst>
                <a:path w="143" h="108" extrusionOk="0">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1521;p24">
              <a:extLst>
                <a:ext uri="{FF2B5EF4-FFF2-40B4-BE49-F238E27FC236}">
                  <a16:creationId xmlns:a16="http://schemas.microsoft.com/office/drawing/2014/main" id="{7B3DF2BC-0D70-71C3-33F4-F7EB27D5FF3B}"/>
                </a:ext>
              </a:extLst>
            </p:cNvPr>
            <p:cNvSpPr/>
            <p:nvPr/>
          </p:nvSpPr>
          <p:spPr>
            <a:xfrm rot="-2922755">
              <a:off x="6578378" y="2824290"/>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1522;p24">
              <a:extLst>
                <a:ext uri="{FF2B5EF4-FFF2-40B4-BE49-F238E27FC236}">
                  <a16:creationId xmlns:a16="http://schemas.microsoft.com/office/drawing/2014/main" id="{BDB61DBD-B830-24BA-293C-138D3433B4F4}"/>
                </a:ext>
              </a:extLst>
            </p:cNvPr>
            <p:cNvSpPr/>
            <p:nvPr/>
          </p:nvSpPr>
          <p:spPr>
            <a:xfrm rot="-2922755">
              <a:off x="6580408" y="2839187"/>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1523;p24">
              <a:extLst>
                <a:ext uri="{FF2B5EF4-FFF2-40B4-BE49-F238E27FC236}">
                  <a16:creationId xmlns:a16="http://schemas.microsoft.com/office/drawing/2014/main" id="{595D0381-B6E0-49C1-8874-C82D63B7DBF6}"/>
                </a:ext>
              </a:extLst>
            </p:cNvPr>
            <p:cNvSpPr/>
            <p:nvPr/>
          </p:nvSpPr>
          <p:spPr>
            <a:xfrm rot="-2922755">
              <a:off x="6581288" y="2853214"/>
              <a:ext cx="18786" cy="13561"/>
            </a:xfrm>
            <a:custGeom>
              <a:avLst/>
              <a:gdLst/>
              <a:ahLst/>
              <a:cxnLst/>
              <a:rect l="l" t="t" r="r" b="b"/>
              <a:pathLst>
                <a:path w="151" h="109" extrusionOk="0">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1524;p24">
              <a:extLst>
                <a:ext uri="{FF2B5EF4-FFF2-40B4-BE49-F238E27FC236}">
                  <a16:creationId xmlns:a16="http://schemas.microsoft.com/office/drawing/2014/main" id="{593EA710-57F6-8728-ED65-28C1A6F7F95C}"/>
                </a:ext>
              </a:extLst>
            </p:cNvPr>
            <p:cNvSpPr/>
            <p:nvPr/>
          </p:nvSpPr>
          <p:spPr>
            <a:xfrm rot="-2922755">
              <a:off x="6567902" y="2861279"/>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1525;p24">
              <a:extLst>
                <a:ext uri="{FF2B5EF4-FFF2-40B4-BE49-F238E27FC236}">
                  <a16:creationId xmlns:a16="http://schemas.microsoft.com/office/drawing/2014/main" id="{E4BDCF7D-9123-59F5-28FD-2FCAC477FECB}"/>
                </a:ext>
              </a:extLst>
            </p:cNvPr>
            <p:cNvSpPr/>
            <p:nvPr/>
          </p:nvSpPr>
          <p:spPr>
            <a:xfrm rot="-2922755">
              <a:off x="6626036" y="2635269"/>
              <a:ext cx="50510" cy="37821"/>
            </a:xfrm>
            <a:custGeom>
              <a:avLst/>
              <a:gdLst/>
              <a:ahLst/>
              <a:cxnLst/>
              <a:rect l="l" t="t" r="r" b="b"/>
              <a:pathLst>
                <a:path w="406" h="304" extrusionOk="0">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1526;p24">
              <a:extLst>
                <a:ext uri="{FF2B5EF4-FFF2-40B4-BE49-F238E27FC236}">
                  <a16:creationId xmlns:a16="http://schemas.microsoft.com/office/drawing/2014/main" id="{FB75D701-3A3F-B9C8-DF79-8770951FD5AB}"/>
                </a:ext>
              </a:extLst>
            </p:cNvPr>
            <p:cNvSpPr/>
            <p:nvPr/>
          </p:nvSpPr>
          <p:spPr>
            <a:xfrm rot="-2922755">
              <a:off x="6644956" y="2672641"/>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1527;p24">
              <a:extLst>
                <a:ext uri="{FF2B5EF4-FFF2-40B4-BE49-F238E27FC236}">
                  <a16:creationId xmlns:a16="http://schemas.microsoft.com/office/drawing/2014/main" id="{15E87015-7554-096E-1FF4-040391312685}"/>
                </a:ext>
              </a:extLst>
            </p:cNvPr>
            <p:cNvSpPr/>
            <p:nvPr/>
          </p:nvSpPr>
          <p:spPr>
            <a:xfrm rot="-2922755">
              <a:off x="6646802" y="2691641"/>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1528;p24">
              <a:extLst>
                <a:ext uri="{FF2B5EF4-FFF2-40B4-BE49-F238E27FC236}">
                  <a16:creationId xmlns:a16="http://schemas.microsoft.com/office/drawing/2014/main" id="{BC2B1019-3E80-D6E6-4D85-B627A8A06380}"/>
                </a:ext>
              </a:extLst>
            </p:cNvPr>
            <p:cNvSpPr/>
            <p:nvPr/>
          </p:nvSpPr>
          <p:spPr>
            <a:xfrm rot="-2922755">
              <a:off x="6648846" y="2709254"/>
              <a:ext cx="17791" cy="13934"/>
            </a:xfrm>
            <a:custGeom>
              <a:avLst/>
              <a:gdLst/>
              <a:ahLst/>
              <a:cxnLst/>
              <a:rect l="l" t="t" r="r" b="b"/>
              <a:pathLst>
                <a:path w="143" h="112" extrusionOk="0">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1529;p24">
              <a:extLst>
                <a:ext uri="{FF2B5EF4-FFF2-40B4-BE49-F238E27FC236}">
                  <a16:creationId xmlns:a16="http://schemas.microsoft.com/office/drawing/2014/main" id="{C91C951A-72A4-CD3B-D104-1124467F87B3}"/>
                </a:ext>
              </a:extLst>
            </p:cNvPr>
            <p:cNvSpPr/>
            <p:nvPr/>
          </p:nvSpPr>
          <p:spPr>
            <a:xfrm rot="-2922755">
              <a:off x="6650510" y="2728349"/>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1530;p24">
              <a:extLst>
                <a:ext uri="{FF2B5EF4-FFF2-40B4-BE49-F238E27FC236}">
                  <a16:creationId xmlns:a16="http://schemas.microsoft.com/office/drawing/2014/main" id="{3CC1A1CF-3D3E-1804-4541-A5BF23FD5D3E}"/>
                </a:ext>
              </a:extLst>
            </p:cNvPr>
            <p:cNvSpPr/>
            <p:nvPr/>
          </p:nvSpPr>
          <p:spPr>
            <a:xfrm rot="-2922755">
              <a:off x="6652234" y="2747079"/>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1531;p24">
              <a:extLst>
                <a:ext uri="{FF2B5EF4-FFF2-40B4-BE49-F238E27FC236}">
                  <a16:creationId xmlns:a16="http://schemas.microsoft.com/office/drawing/2014/main" id="{BFAF243D-B524-C599-F4C8-C52AC0CCE1C2}"/>
                </a:ext>
              </a:extLst>
            </p:cNvPr>
            <p:cNvSpPr/>
            <p:nvPr/>
          </p:nvSpPr>
          <p:spPr>
            <a:xfrm rot="-2922755">
              <a:off x="6654260" y="2765026"/>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1532;p24">
              <a:extLst>
                <a:ext uri="{FF2B5EF4-FFF2-40B4-BE49-F238E27FC236}">
                  <a16:creationId xmlns:a16="http://schemas.microsoft.com/office/drawing/2014/main" id="{6574D715-7CB7-CC0B-E5A5-07D817046B87}"/>
                </a:ext>
              </a:extLst>
            </p:cNvPr>
            <p:cNvSpPr/>
            <p:nvPr/>
          </p:nvSpPr>
          <p:spPr>
            <a:xfrm rot="-2922755">
              <a:off x="6655937" y="278377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1533;p24">
              <a:extLst>
                <a:ext uri="{FF2B5EF4-FFF2-40B4-BE49-F238E27FC236}">
                  <a16:creationId xmlns:a16="http://schemas.microsoft.com/office/drawing/2014/main" id="{3E3369B0-20F9-6A2D-7800-557FF1E7FD0C}"/>
                </a:ext>
              </a:extLst>
            </p:cNvPr>
            <p:cNvSpPr/>
            <p:nvPr/>
          </p:nvSpPr>
          <p:spPr>
            <a:xfrm rot="-2922755">
              <a:off x="6658104" y="2801660"/>
              <a:ext cx="17791" cy="13934"/>
            </a:xfrm>
            <a:custGeom>
              <a:avLst/>
              <a:gdLst/>
              <a:ahLst/>
              <a:cxnLst/>
              <a:rect l="l" t="t" r="r" b="b"/>
              <a:pathLst>
                <a:path w="143" h="112" extrusionOk="0">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1534;p24">
              <a:extLst>
                <a:ext uri="{FF2B5EF4-FFF2-40B4-BE49-F238E27FC236}">
                  <a16:creationId xmlns:a16="http://schemas.microsoft.com/office/drawing/2014/main" id="{E0807020-3FA7-E3DD-9C65-BCEDBC3AC2F6}"/>
                </a:ext>
              </a:extLst>
            </p:cNvPr>
            <p:cNvSpPr/>
            <p:nvPr/>
          </p:nvSpPr>
          <p:spPr>
            <a:xfrm rot="-2922755">
              <a:off x="6659645" y="28204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1535;p24">
              <a:extLst>
                <a:ext uri="{FF2B5EF4-FFF2-40B4-BE49-F238E27FC236}">
                  <a16:creationId xmlns:a16="http://schemas.microsoft.com/office/drawing/2014/main" id="{CD9D5D2C-2D84-EE65-952B-6FC7D2E29A69}"/>
                </a:ext>
              </a:extLst>
            </p:cNvPr>
            <p:cNvSpPr/>
            <p:nvPr/>
          </p:nvSpPr>
          <p:spPr>
            <a:xfrm rot="-2922755">
              <a:off x="6661994" y="2838274"/>
              <a:ext cx="17791" cy="14432"/>
            </a:xfrm>
            <a:custGeom>
              <a:avLst/>
              <a:gdLst/>
              <a:ahLst/>
              <a:cxnLst/>
              <a:rect l="l" t="t" r="r" b="b"/>
              <a:pathLst>
                <a:path w="143" h="116" extrusionOk="0">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1536;p24">
              <a:extLst>
                <a:ext uri="{FF2B5EF4-FFF2-40B4-BE49-F238E27FC236}">
                  <a16:creationId xmlns:a16="http://schemas.microsoft.com/office/drawing/2014/main" id="{66C2EA69-9F6A-1920-F3F9-732DCAF02883}"/>
                </a:ext>
              </a:extLst>
            </p:cNvPr>
            <p:cNvSpPr/>
            <p:nvPr/>
          </p:nvSpPr>
          <p:spPr>
            <a:xfrm rot="-2922755">
              <a:off x="6663564" y="2857535"/>
              <a:ext cx="17791" cy="13436"/>
            </a:xfrm>
            <a:custGeom>
              <a:avLst/>
              <a:gdLst/>
              <a:ahLst/>
              <a:cxnLst/>
              <a:rect l="l" t="t" r="r" b="b"/>
              <a:pathLst>
                <a:path w="143" h="108" extrusionOk="0">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1537;p24">
              <a:extLst>
                <a:ext uri="{FF2B5EF4-FFF2-40B4-BE49-F238E27FC236}">
                  <a16:creationId xmlns:a16="http://schemas.microsoft.com/office/drawing/2014/main" id="{8E6691C7-E6DB-34F0-8DAF-F2B0D1CC0DC8}"/>
                </a:ext>
              </a:extLst>
            </p:cNvPr>
            <p:cNvSpPr/>
            <p:nvPr/>
          </p:nvSpPr>
          <p:spPr>
            <a:xfrm rot="-2922755">
              <a:off x="6665964" y="2875835"/>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1538;p24">
              <a:extLst>
                <a:ext uri="{FF2B5EF4-FFF2-40B4-BE49-F238E27FC236}">
                  <a16:creationId xmlns:a16="http://schemas.microsoft.com/office/drawing/2014/main" id="{496C13F6-26E2-5D11-487A-6F36464BEACA}"/>
                </a:ext>
              </a:extLst>
            </p:cNvPr>
            <p:cNvSpPr/>
            <p:nvPr/>
          </p:nvSpPr>
          <p:spPr>
            <a:xfrm rot="-2922755">
              <a:off x="6652100" y="2889156"/>
              <a:ext cx="50137" cy="36950"/>
            </a:xfrm>
            <a:custGeom>
              <a:avLst/>
              <a:gdLst/>
              <a:ahLst/>
              <a:cxnLst/>
              <a:rect l="l" t="t" r="r" b="b"/>
              <a:pathLst>
                <a:path w="403" h="297" extrusionOk="0">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1539;p24">
              <a:extLst>
                <a:ext uri="{FF2B5EF4-FFF2-40B4-BE49-F238E27FC236}">
                  <a16:creationId xmlns:a16="http://schemas.microsoft.com/office/drawing/2014/main" id="{BE16B352-64C7-9EF5-6AAA-C9F679592A36}"/>
                </a:ext>
              </a:extLst>
            </p:cNvPr>
            <p:cNvSpPr/>
            <p:nvPr/>
          </p:nvSpPr>
          <p:spPr>
            <a:xfrm rot="-2922755">
              <a:off x="6719087" y="2608555"/>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1540;p24">
              <a:extLst>
                <a:ext uri="{FF2B5EF4-FFF2-40B4-BE49-F238E27FC236}">
                  <a16:creationId xmlns:a16="http://schemas.microsoft.com/office/drawing/2014/main" id="{1DB31ED3-582C-AC63-AA62-EE6E7631F2F9}"/>
                </a:ext>
              </a:extLst>
            </p:cNvPr>
            <p:cNvSpPr/>
            <p:nvPr/>
          </p:nvSpPr>
          <p:spPr>
            <a:xfrm rot="-2922755">
              <a:off x="6744558" y="2918017"/>
              <a:ext cx="50261" cy="37572"/>
            </a:xfrm>
            <a:custGeom>
              <a:avLst/>
              <a:gdLst/>
              <a:ahLst/>
              <a:cxnLst/>
              <a:rect l="l" t="t" r="r" b="b"/>
              <a:pathLst>
                <a:path w="404" h="302" extrusionOk="0">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1541;p24">
              <a:extLst>
                <a:ext uri="{FF2B5EF4-FFF2-40B4-BE49-F238E27FC236}">
                  <a16:creationId xmlns:a16="http://schemas.microsoft.com/office/drawing/2014/main" id="{6BCB18E2-C8B4-681F-14BA-2F520B2DDF27}"/>
                </a:ext>
              </a:extLst>
            </p:cNvPr>
            <p:cNvSpPr/>
            <p:nvPr/>
          </p:nvSpPr>
          <p:spPr>
            <a:xfrm rot="-2922755">
              <a:off x="6732082" y="2651046"/>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1542;p24">
              <a:extLst>
                <a:ext uri="{FF2B5EF4-FFF2-40B4-BE49-F238E27FC236}">
                  <a16:creationId xmlns:a16="http://schemas.microsoft.com/office/drawing/2014/main" id="{97598AD6-F2C5-CC5F-6A21-D4E427311B20}"/>
                </a:ext>
              </a:extLst>
            </p:cNvPr>
            <p:cNvSpPr/>
            <p:nvPr/>
          </p:nvSpPr>
          <p:spPr>
            <a:xfrm rot="-2922755">
              <a:off x="6733967" y="2673691"/>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1543;p24">
              <a:extLst>
                <a:ext uri="{FF2B5EF4-FFF2-40B4-BE49-F238E27FC236}">
                  <a16:creationId xmlns:a16="http://schemas.microsoft.com/office/drawing/2014/main" id="{AD999483-A2FB-24FD-4710-9DC89D3C110B}"/>
                </a:ext>
              </a:extLst>
            </p:cNvPr>
            <p:cNvSpPr/>
            <p:nvPr/>
          </p:nvSpPr>
          <p:spPr>
            <a:xfrm rot="-2922755">
              <a:off x="6736906" y="2696366"/>
              <a:ext cx="17791" cy="13561"/>
            </a:xfrm>
            <a:custGeom>
              <a:avLst/>
              <a:gdLst/>
              <a:ahLst/>
              <a:cxnLst/>
              <a:rect l="l" t="t" r="r" b="b"/>
              <a:pathLst>
                <a:path w="143" h="109" extrusionOk="0">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1544;p24">
              <a:extLst>
                <a:ext uri="{FF2B5EF4-FFF2-40B4-BE49-F238E27FC236}">
                  <a16:creationId xmlns:a16="http://schemas.microsoft.com/office/drawing/2014/main" id="{F9193348-7E7F-3BDC-BDA1-B503601D37D3}"/>
                </a:ext>
              </a:extLst>
            </p:cNvPr>
            <p:cNvSpPr/>
            <p:nvPr/>
          </p:nvSpPr>
          <p:spPr>
            <a:xfrm rot="-2922755">
              <a:off x="6738838" y="2718989"/>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1545;p24">
              <a:extLst>
                <a:ext uri="{FF2B5EF4-FFF2-40B4-BE49-F238E27FC236}">
                  <a16:creationId xmlns:a16="http://schemas.microsoft.com/office/drawing/2014/main" id="{8AEEFAB7-1CF7-D72D-5FE7-4F750C2C269E}"/>
                </a:ext>
              </a:extLst>
            </p:cNvPr>
            <p:cNvSpPr/>
            <p:nvPr/>
          </p:nvSpPr>
          <p:spPr>
            <a:xfrm rot="-2922755">
              <a:off x="6741751" y="2741607"/>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1546;p24">
              <a:extLst>
                <a:ext uri="{FF2B5EF4-FFF2-40B4-BE49-F238E27FC236}">
                  <a16:creationId xmlns:a16="http://schemas.microsoft.com/office/drawing/2014/main" id="{9812A6C2-26C0-93D6-310D-42B278253A90}"/>
                </a:ext>
              </a:extLst>
            </p:cNvPr>
            <p:cNvSpPr/>
            <p:nvPr/>
          </p:nvSpPr>
          <p:spPr>
            <a:xfrm rot="-2922755">
              <a:off x="6743597" y="2763793"/>
              <a:ext cx="17791" cy="14307"/>
            </a:xfrm>
            <a:custGeom>
              <a:avLst/>
              <a:gdLst/>
              <a:ahLst/>
              <a:cxnLst/>
              <a:rect l="l" t="t" r="r" b="b"/>
              <a:pathLst>
                <a:path w="143" h="115" extrusionOk="0">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1547;p24">
              <a:extLst>
                <a:ext uri="{FF2B5EF4-FFF2-40B4-BE49-F238E27FC236}">
                  <a16:creationId xmlns:a16="http://schemas.microsoft.com/office/drawing/2014/main" id="{7FCA0057-D615-2B6F-F07F-276E5B33DEBC}"/>
                </a:ext>
              </a:extLst>
            </p:cNvPr>
            <p:cNvSpPr/>
            <p:nvPr/>
          </p:nvSpPr>
          <p:spPr>
            <a:xfrm rot="-2922755">
              <a:off x="6746133" y="2786075"/>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1548;p24">
              <a:extLst>
                <a:ext uri="{FF2B5EF4-FFF2-40B4-BE49-F238E27FC236}">
                  <a16:creationId xmlns:a16="http://schemas.microsoft.com/office/drawing/2014/main" id="{0218F538-3980-99A2-5D57-BB3749A34866}"/>
                </a:ext>
              </a:extLst>
            </p:cNvPr>
            <p:cNvSpPr/>
            <p:nvPr/>
          </p:nvSpPr>
          <p:spPr>
            <a:xfrm rot="-2922755">
              <a:off x="6748187" y="280909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1549;p24">
              <a:extLst>
                <a:ext uri="{FF2B5EF4-FFF2-40B4-BE49-F238E27FC236}">
                  <a16:creationId xmlns:a16="http://schemas.microsoft.com/office/drawing/2014/main" id="{DD56B249-705C-77B6-2CB4-76F52B5DE647}"/>
                </a:ext>
              </a:extLst>
            </p:cNvPr>
            <p:cNvSpPr/>
            <p:nvPr/>
          </p:nvSpPr>
          <p:spPr>
            <a:xfrm rot="-2922755">
              <a:off x="6750234" y="2831721"/>
              <a:ext cx="18661" cy="13561"/>
            </a:xfrm>
            <a:custGeom>
              <a:avLst/>
              <a:gdLst/>
              <a:ahLst/>
              <a:cxnLst/>
              <a:rect l="l" t="t" r="r" b="b"/>
              <a:pathLst>
                <a:path w="150" h="109" extrusionOk="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1550;p24">
              <a:extLst>
                <a:ext uri="{FF2B5EF4-FFF2-40B4-BE49-F238E27FC236}">
                  <a16:creationId xmlns:a16="http://schemas.microsoft.com/office/drawing/2014/main" id="{5A1EAEF6-27E2-36F2-77DA-080271771F4C}"/>
                </a:ext>
              </a:extLst>
            </p:cNvPr>
            <p:cNvSpPr/>
            <p:nvPr/>
          </p:nvSpPr>
          <p:spPr>
            <a:xfrm rot="-2922755">
              <a:off x="6753057" y="28543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1551;p24">
              <a:extLst>
                <a:ext uri="{FF2B5EF4-FFF2-40B4-BE49-F238E27FC236}">
                  <a16:creationId xmlns:a16="http://schemas.microsoft.com/office/drawing/2014/main" id="{B4BC9132-1978-5D7B-A92D-1228FBB2B4B5}"/>
                </a:ext>
              </a:extLst>
            </p:cNvPr>
            <p:cNvSpPr/>
            <p:nvPr/>
          </p:nvSpPr>
          <p:spPr>
            <a:xfrm rot="-2922755">
              <a:off x="6755100" y="2877010"/>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1552;p24">
              <a:extLst>
                <a:ext uri="{FF2B5EF4-FFF2-40B4-BE49-F238E27FC236}">
                  <a16:creationId xmlns:a16="http://schemas.microsoft.com/office/drawing/2014/main" id="{DEEDEEC7-4D6A-9137-703D-CAECD0473C40}"/>
                </a:ext>
              </a:extLst>
            </p:cNvPr>
            <p:cNvSpPr/>
            <p:nvPr/>
          </p:nvSpPr>
          <p:spPr>
            <a:xfrm rot="-2922755">
              <a:off x="6757970" y="2899534"/>
              <a:ext cx="17542" cy="13561"/>
            </a:xfrm>
            <a:custGeom>
              <a:avLst/>
              <a:gdLst/>
              <a:ahLst/>
              <a:cxnLst/>
              <a:rect l="l" t="t" r="r" b="b"/>
              <a:pathLst>
                <a:path w="141" h="109" extrusionOk="0">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1553;p24">
              <a:extLst>
                <a:ext uri="{FF2B5EF4-FFF2-40B4-BE49-F238E27FC236}">
                  <a16:creationId xmlns:a16="http://schemas.microsoft.com/office/drawing/2014/main" id="{308ECCEA-12AA-2480-A8D1-34636E7CADBC}"/>
                </a:ext>
              </a:extLst>
            </p:cNvPr>
            <p:cNvSpPr/>
            <p:nvPr/>
          </p:nvSpPr>
          <p:spPr>
            <a:xfrm rot="-2922755">
              <a:off x="6809823" y="2582958"/>
              <a:ext cx="49266" cy="36950"/>
            </a:xfrm>
            <a:custGeom>
              <a:avLst/>
              <a:gdLst/>
              <a:ahLst/>
              <a:cxnLst/>
              <a:rect l="l" t="t" r="r" b="b"/>
              <a:pathLst>
                <a:path w="396" h="297" extrusionOk="0">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1554;p24">
              <a:extLst>
                <a:ext uri="{FF2B5EF4-FFF2-40B4-BE49-F238E27FC236}">
                  <a16:creationId xmlns:a16="http://schemas.microsoft.com/office/drawing/2014/main" id="{4C5B9EA9-E3F4-3DE3-4D31-4A49D529FD5E}"/>
                </a:ext>
              </a:extLst>
            </p:cNvPr>
            <p:cNvSpPr/>
            <p:nvPr/>
          </p:nvSpPr>
          <p:spPr>
            <a:xfrm rot="-2922755">
              <a:off x="6853312" y="2948354"/>
              <a:ext cx="37323" cy="37323"/>
            </a:xfrm>
            <a:custGeom>
              <a:avLst/>
              <a:gdLst/>
              <a:ahLst/>
              <a:cxnLst/>
              <a:rect l="l" t="t" r="r" b="b"/>
              <a:pathLst>
                <a:path w="300" h="300" extrusionOk="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1555;p24">
              <a:extLst>
                <a:ext uri="{FF2B5EF4-FFF2-40B4-BE49-F238E27FC236}">
                  <a16:creationId xmlns:a16="http://schemas.microsoft.com/office/drawing/2014/main" id="{FA17BCA7-7B06-F1C7-8B73-738EF6B8C56F}"/>
                </a:ext>
              </a:extLst>
            </p:cNvPr>
            <p:cNvSpPr/>
            <p:nvPr/>
          </p:nvSpPr>
          <p:spPr>
            <a:xfrm rot="-2922755">
              <a:off x="6829098" y="2630969"/>
              <a:ext cx="17915" cy="13810"/>
            </a:xfrm>
            <a:custGeom>
              <a:avLst/>
              <a:gdLst/>
              <a:ahLst/>
              <a:cxnLst/>
              <a:rect l="l" t="t" r="r" b="b"/>
              <a:pathLst>
                <a:path w="144" h="111" extrusionOk="0">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1556;p24">
              <a:extLst>
                <a:ext uri="{FF2B5EF4-FFF2-40B4-BE49-F238E27FC236}">
                  <a16:creationId xmlns:a16="http://schemas.microsoft.com/office/drawing/2014/main" id="{5ACE3BDA-5D3E-2754-FC25-9D113EB52B42}"/>
                </a:ext>
              </a:extLst>
            </p:cNvPr>
            <p:cNvSpPr/>
            <p:nvPr/>
          </p:nvSpPr>
          <p:spPr>
            <a:xfrm rot="-2922755">
              <a:off x="6831463" y="2657485"/>
              <a:ext cx="18661" cy="13934"/>
            </a:xfrm>
            <a:custGeom>
              <a:avLst/>
              <a:gdLst/>
              <a:ahLst/>
              <a:cxnLst/>
              <a:rect l="l" t="t" r="r" b="b"/>
              <a:pathLst>
                <a:path w="150" h="112" extrusionOk="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1557;p24">
              <a:extLst>
                <a:ext uri="{FF2B5EF4-FFF2-40B4-BE49-F238E27FC236}">
                  <a16:creationId xmlns:a16="http://schemas.microsoft.com/office/drawing/2014/main" id="{090ED762-B27A-A4D4-A579-AB70D74A18B1}"/>
                </a:ext>
              </a:extLst>
            </p:cNvPr>
            <p:cNvSpPr/>
            <p:nvPr/>
          </p:nvSpPr>
          <p:spPr>
            <a:xfrm rot="-2922755">
              <a:off x="6834771" y="2683912"/>
              <a:ext cx="17791" cy="14307"/>
            </a:xfrm>
            <a:custGeom>
              <a:avLst/>
              <a:gdLst/>
              <a:ahLst/>
              <a:cxnLst/>
              <a:rect l="l" t="t" r="r" b="b"/>
              <a:pathLst>
                <a:path w="143" h="115" extrusionOk="0">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1558;p24">
              <a:extLst>
                <a:ext uri="{FF2B5EF4-FFF2-40B4-BE49-F238E27FC236}">
                  <a16:creationId xmlns:a16="http://schemas.microsoft.com/office/drawing/2014/main" id="{AF3176EF-DBC8-1B34-05A7-AD43D0EF50B5}"/>
                </a:ext>
              </a:extLst>
            </p:cNvPr>
            <p:cNvSpPr/>
            <p:nvPr/>
          </p:nvSpPr>
          <p:spPr>
            <a:xfrm rot="-2922755">
              <a:off x="6836986" y="2710496"/>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1559;p24">
              <a:extLst>
                <a:ext uri="{FF2B5EF4-FFF2-40B4-BE49-F238E27FC236}">
                  <a16:creationId xmlns:a16="http://schemas.microsoft.com/office/drawing/2014/main" id="{E9DF0D75-956B-818A-0E91-AFD4670B022E}"/>
                </a:ext>
              </a:extLst>
            </p:cNvPr>
            <p:cNvSpPr/>
            <p:nvPr/>
          </p:nvSpPr>
          <p:spPr>
            <a:xfrm rot="-2922755">
              <a:off x="6840524" y="2737803"/>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1560;p24">
              <a:extLst>
                <a:ext uri="{FF2B5EF4-FFF2-40B4-BE49-F238E27FC236}">
                  <a16:creationId xmlns:a16="http://schemas.microsoft.com/office/drawing/2014/main" id="{DDA4082A-8666-A9AA-92F4-FB2FCE7B4246}"/>
                </a:ext>
              </a:extLst>
            </p:cNvPr>
            <p:cNvSpPr/>
            <p:nvPr/>
          </p:nvSpPr>
          <p:spPr>
            <a:xfrm rot="-2922755">
              <a:off x="6842934" y="2764693"/>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1561;p24">
              <a:extLst>
                <a:ext uri="{FF2B5EF4-FFF2-40B4-BE49-F238E27FC236}">
                  <a16:creationId xmlns:a16="http://schemas.microsoft.com/office/drawing/2014/main" id="{5E319F20-A281-6500-BE48-D876FB0B8DE3}"/>
                </a:ext>
              </a:extLst>
            </p:cNvPr>
            <p:cNvSpPr/>
            <p:nvPr/>
          </p:nvSpPr>
          <p:spPr>
            <a:xfrm rot="-2922755">
              <a:off x="6845132" y="2791240"/>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1562;p24">
              <a:extLst>
                <a:ext uri="{FF2B5EF4-FFF2-40B4-BE49-F238E27FC236}">
                  <a16:creationId xmlns:a16="http://schemas.microsoft.com/office/drawing/2014/main" id="{9F68B039-72D9-AE17-73A2-A7871510D945}"/>
                </a:ext>
              </a:extLst>
            </p:cNvPr>
            <p:cNvSpPr/>
            <p:nvPr/>
          </p:nvSpPr>
          <p:spPr>
            <a:xfrm rot="-2922755">
              <a:off x="6848321" y="2817777"/>
              <a:ext cx="17791" cy="13436"/>
            </a:xfrm>
            <a:custGeom>
              <a:avLst/>
              <a:gdLst/>
              <a:ahLst/>
              <a:cxnLst/>
              <a:rect l="l" t="t" r="r" b="b"/>
              <a:pathLst>
                <a:path w="143" h="108" extrusionOk="0">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1563;p24">
              <a:extLst>
                <a:ext uri="{FF2B5EF4-FFF2-40B4-BE49-F238E27FC236}">
                  <a16:creationId xmlns:a16="http://schemas.microsoft.com/office/drawing/2014/main" id="{8C502346-CE1E-9B2A-7D4C-80BE3FB57E17}"/>
                </a:ext>
              </a:extLst>
            </p:cNvPr>
            <p:cNvSpPr/>
            <p:nvPr/>
          </p:nvSpPr>
          <p:spPr>
            <a:xfrm rot="-2922755">
              <a:off x="6850609" y="284439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1564;p24">
              <a:extLst>
                <a:ext uri="{FF2B5EF4-FFF2-40B4-BE49-F238E27FC236}">
                  <a16:creationId xmlns:a16="http://schemas.microsoft.com/office/drawing/2014/main" id="{6335998F-F7B9-818A-17CC-1F630D4EFC4F}"/>
                </a:ext>
              </a:extLst>
            </p:cNvPr>
            <p:cNvSpPr/>
            <p:nvPr/>
          </p:nvSpPr>
          <p:spPr>
            <a:xfrm rot="-2922755">
              <a:off x="6853845" y="287091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1565;p24">
              <a:extLst>
                <a:ext uri="{FF2B5EF4-FFF2-40B4-BE49-F238E27FC236}">
                  <a16:creationId xmlns:a16="http://schemas.microsoft.com/office/drawing/2014/main" id="{4699E2F8-DCEA-2E82-40F2-4385F910D186}"/>
                </a:ext>
              </a:extLst>
            </p:cNvPr>
            <p:cNvSpPr/>
            <p:nvPr/>
          </p:nvSpPr>
          <p:spPr>
            <a:xfrm rot="-2922755">
              <a:off x="6856039" y="2897450"/>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1566;p24">
              <a:extLst>
                <a:ext uri="{FF2B5EF4-FFF2-40B4-BE49-F238E27FC236}">
                  <a16:creationId xmlns:a16="http://schemas.microsoft.com/office/drawing/2014/main" id="{536CEFA2-D94C-5646-4E7C-F5A7E4B24BD4}"/>
                </a:ext>
              </a:extLst>
            </p:cNvPr>
            <p:cNvSpPr/>
            <p:nvPr/>
          </p:nvSpPr>
          <p:spPr>
            <a:xfrm rot="-2922755">
              <a:off x="6859228" y="2923988"/>
              <a:ext cx="17791" cy="13561"/>
            </a:xfrm>
            <a:custGeom>
              <a:avLst/>
              <a:gdLst/>
              <a:ahLst/>
              <a:cxnLst/>
              <a:rect l="l" t="t" r="r" b="b"/>
              <a:pathLst>
                <a:path w="143" h="109" extrusionOk="0">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1567;p24">
              <a:extLst>
                <a:ext uri="{FF2B5EF4-FFF2-40B4-BE49-F238E27FC236}">
                  <a16:creationId xmlns:a16="http://schemas.microsoft.com/office/drawing/2014/main" id="{A24F0218-7343-4629-CC28-0F769833904C}"/>
                </a:ext>
              </a:extLst>
            </p:cNvPr>
            <p:cNvSpPr/>
            <p:nvPr/>
          </p:nvSpPr>
          <p:spPr>
            <a:xfrm rot="-2922755">
              <a:off x="6923793" y="2559058"/>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1568;p24">
              <a:extLst>
                <a:ext uri="{FF2B5EF4-FFF2-40B4-BE49-F238E27FC236}">
                  <a16:creationId xmlns:a16="http://schemas.microsoft.com/office/drawing/2014/main" id="{FB875AF4-0EEC-2D34-ECDD-647C143B7273}"/>
                </a:ext>
              </a:extLst>
            </p:cNvPr>
            <p:cNvSpPr/>
            <p:nvPr/>
          </p:nvSpPr>
          <p:spPr>
            <a:xfrm rot="-2922755">
              <a:off x="6961102" y="2981051"/>
              <a:ext cx="49266" cy="36950"/>
            </a:xfrm>
            <a:custGeom>
              <a:avLst/>
              <a:gdLst/>
              <a:ahLst/>
              <a:cxnLst/>
              <a:rect l="l" t="t" r="r" b="b"/>
              <a:pathLst>
                <a:path w="396" h="297" extrusionOk="0">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1569;p24">
              <a:extLst>
                <a:ext uri="{FF2B5EF4-FFF2-40B4-BE49-F238E27FC236}">
                  <a16:creationId xmlns:a16="http://schemas.microsoft.com/office/drawing/2014/main" id="{68D17FCE-5C3F-86D0-A1A1-926D91CCD53D}"/>
                </a:ext>
              </a:extLst>
            </p:cNvPr>
            <p:cNvSpPr/>
            <p:nvPr/>
          </p:nvSpPr>
          <p:spPr>
            <a:xfrm rot="-2922755">
              <a:off x="6937960" y="2612665"/>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1570;p24">
              <a:extLst>
                <a:ext uri="{FF2B5EF4-FFF2-40B4-BE49-F238E27FC236}">
                  <a16:creationId xmlns:a16="http://schemas.microsoft.com/office/drawing/2014/main" id="{193DE8F2-CBBB-EAC4-FDE9-7B58EE8E388D}"/>
                </a:ext>
              </a:extLst>
            </p:cNvPr>
            <p:cNvSpPr/>
            <p:nvPr/>
          </p:nvSpPr>
          <p:spPr>
            <a:xfrm rot="-2922755">
              <a:off x="6940693" y="2643578"/>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1571;p24">
              <a:extLst>
                <a:ext uri="{FF2B5EF4-FFF2-40B4-BE49-F238E27FC236}">
                  <a16:creationId xmlns:a16="http://schemas.microsoft.com/office/drawing/2014/main" id="{5A07B426-E153-B77D-D743-131946959FC0}"/>
                </a:ext>
              </a:extLst>
            </p:cNvPr>
            <p:cNvSpPr/>
            <p:nvPr/>
          </p:nvSpPr>
          <p:spPr>
            <a:xfrm rot="-2922755">
              <a:off x="6943346" y="2673940"/>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1572;p24">
              <a:extLst>
                <a:ext uri="{FF2B5EF4-FFF2-40B4-BE49-F238E27FC236}">
                  <a16:creationId xmlns:a16="http://schemas.microsoft.com/office/drawing/2014/main" id="{9EADED29-CE8C-6B2B-7FA5-9FE891103B91}"/>
                </a:ext>
              </a:extLst>
            </p:cNvPr>
            <p:cNvSpPr/>
            <p:nvPr/>
          </p:nvSpPr>
          <p:spPr>
            <a:xfrm rot="-2922755">
              <a:off x="6947264" y="270517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1573;p24">
              <a:extLst>
                <a:ext uri="{FF2B5EF4-FFF2-40B4-BE49-F238E27FC236}">
                  <a16:creationId xmlns:a16="http://schemas.microsoft.com/office/drawing/2014/main" id="{B12E004A-6995-AF89-9484-6F2B0B85541B}"/>
                </a:ext>
              </a:extLst>
            </p:cNvPr>
            <p:cNvSpPr/>
            <p:nvPr/>
          </p:nvSpPr>
          <p:spPr>
            <a:xfrm rot="-2922755">
              <a:off x="6949828" y="2735589"/>
              <a:ext cx="18786" cy="13561"/>
            </a:xfrm>
            <a:custGeom>
              <a:avLst/>
              <a:gdLst/>
              <a:ahLst/>
              <a:cxnLst/>
              <a:rect l="l" t="t" r="r" b="b"/>
              <a:pathLst>
                <a:path w="151" h="109" extrusionOk="0">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1574;p24">
              <a:extLst>
                <a:ext uri="{FF2B5EF4-FFF2-40B4-BE49-F238E27FC236}">
                  <a16:creationId xmlns:a16="http://schemas.microsoft.com/office/drawing/2014/main" id="{2A65B958-0281-EEBD-5B7C-A1B7CB430DA0}"/>
                </a:ext>
              </a:extLst>
            </p:cNvPr>
            <p:cNvSpPr/>
            <p:nvPr/>
          </p:nvSpPr>
          <p:spPr>
            <a:xfrm rot="-2922755">
              <a:off x="6953419" y="2766101"/>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1575;p24">
              <a:extLst>
                <a:ext uri="{FF2B5EF4-FFF2-40B4-BE49-F238E27FC236}">
                  <a16:creationId xmlns:a16="http://schemas.microsoft.com/office/drawing/2014/main" id="{3C184BDE-1A23-51C9-6FBD-3A580D1C1981}"/>
                </a:ext>
              </a:extLst>
            </p:cNvPr>
            <p:cNvSpPr/>
            <p:nvPr/>
          </p:nvSpPr>
          <p:spPr>
            <a:xfrm rot="-2922755">
              <a:off x="6956420" y="279723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1576;p24">
              <a:extLst>
                <a:ext uri="{FF2B5EF4-FFF2-40B4-BE49-F238E27FC236}">
                  <a16:creationId xmlns:a16="http://schemas.microsoft.com/office/drawing/2014/main" id="{6F8D40C1-B85B-C2F4-12E4-14A0FA3B297D}"/>
                </a:ext>
              </a:extLst>
            </p:cNvPr>
            <p:cNvSpPr/>
            <p:nvPr/>
          </p:nvSpPr>
          <p:spPr>
            <a:xfrm rot="-2922755">
              <a:off x="6959855" y="2827771"/>
              <a:ext cx="17915" cy="13436"/>
            </a:xfrm>
            <a:custGeom>
              <a:avLst/>
              <a:gdLst/>
              <a:ahLst/>
              <a:cxnLst/>
              <a:rect l="l" t="t" r="r" b="b"/>
              <a:pathLst>
                <a:path w="144" h="108" extrusionOk="0">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1577;p24">
              <a:extLst>
                <a:ext uri="{FF2B5EF4-FFF2-40B4-BE49-F238E27FC236}">
                  <a16:creationId xmlns:a16="http://schemas.microsoft.com/office/drawing/2014/main" id="{B68FB3F9-AFE4-1D72-0C30-D08ADDDD590F}"/>
                </a:ext>
              </a:extLst>
            </p:cNvPr>
            <p:cNvSpPr/>
            <p:nvPr/>
          </p:nvSpPr>
          <p:spPr>
            <a:xfrm rot="-2922755">
              <a:off x="6962677" y="2858507"/>
              <a:ext cx="17791" cy="13934"/>
            </a:xfrm>
            <a:custGeom>
              <a:avLst/>
              <a:gdLst/>
              <a:ahLst/>
              <a:cxnLst/>
              <a:rect l="l" t="t" r="r" b="b"/>
              <a:pathLst>
                <a:path w="143" h="112" extrusionOk="0">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1578;p24">
              <a:extLst>
                <a:ext uri="{FF2B5EF4-FFF2-40B4-BE49-F238E27FC236}">
                  <a16:creationId xmlns:a16="http://schemas.microsoft.com/office/drawing/2014/main" id="{C91FBA5E-D645-A685-ADF6-F00445FAA5D0}"/>
                </a:ext>
              </a:extLst>
            </p:cNvPr>
            <p:cNvSpPr/>
            <p:nvPr/>
          </p:nvSpPr>
          <p:spPr>
            <a:xfrm rot="-2922755">
              <a:off x="6965725" y="2889742"/>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1579;p24">
              <a:extLst>
                <a:ext uri="{FF2B5EF4-FFF2-40B4-BE49-F238E27FC236}">
                  <a16:creationId xmlns:a16="http://schemas.microsoft.com/office/drawing/2014/main" id="{1C6DE0DA-6C4D-30E9-4213-314F3ED63527}"/>
                </a:ext>
              </a:extLst>
            </p:cNvPr>
            <p:cNvSpPr/>
            <p:nvPr/>
          </p:nvSpPr>
          <p:spPr>
            <a:xfrm rot="-2922755">
              <a:off x="6969112" y="2920178"/>
              <a:ext cx="17915" cy="13436"/>
            </a:xfrm>
            <a:custGeom>
              <a:avLst/>
              <a:gdLst/>
              <a:ahLst/>
              <a:cxnLst/>
              <a:rect l="l" t="t" r="r" b="b"/>
              <a:pathLst>
                <a:path w="144" h="108" extrusionOk="0">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1580;p24">
              <a:extLst>
                <a:ext uri="{FF2B5EF4-FFF2-40B4-BE49-F238E27FC236}">
                  <a16:creationId xmlns:a16="http://schemas.microsoft.com/office/drawing/2014/main" id="{22FE87BC-CFBD-7E57-CFF6-2ACA401E26FC}"/>
                </a:ext>
              </a:extLst>
            </p:cNvPr>
            <p:cNvSpPr/>
            <p:nvPr/>
          </p:nvSpPr>
          <p:spPr>
            <a:xfrm rot="-2922755">
              <a:off x="6971812" y="2950643"/>
              <a:ext cx="18786" cy="13810"/>
            </a:xfrm>
            <a:custGeom>
              <a:avLst/>
              <a:gdLst/>
              <a:ahLst/>
              <a:cxnLst/>
              <a:rect l="l" t="t" r="r" b="b"/>
              <a:pathLst>
                <a:path w="151" h="111" extrusionOk="0">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1581;p24">
              <a:extLst>
                <a:ext uri="{FF2B5EF4-FFF2-40B4-BE49-F238E27FC236}">
                  <a16:creationId xmlns:a16="http://schemas.microsoft.com/office/drawing/2014/main" id="{EA47CE47-A87D-642F-0F5D-99BA584A9B6B}"/>
                </a:ext>
              </a:extLst>
            </p:cNvPr>
            <p:cNvSpPr/>
            <p:nvPr/>
          </p:nvSpPr>
          <p:spPr>
            <a:xfrm rot="-2922755">
              <a:off x="7038527" y="2537087"/>
              <a:ext cx="49266" cy="36950"/>
            </a:xfrm>
            <a:custGeom>
              <a:avLst/>
              <a:gdLst/>
              <a:ahLst/>
              <a:cxnLst/>
              <a:rect l="l" t="t" r="r" b="b"/>
              <a:pathLst>
                <a:path w="396" h="297" extrusionOk="0">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1582;p24">
              <a:extLst>
                <a:ext uri="{FF2B5EF4-FFF2-40B4-BE49-F238E27FC236}">
                  <a16:creationId xmlns:a16="http://schemas.microsoft.com/office/drawing/2014/main" id="{8D23A446-4872-ED48-EC6E-32DAE3D006D3}"/>
                </a:ext>
              </a:extLst>
            </p:cNvPr>
            <p:cNvSpPr/>
            <p:nvPr/>
          </p:nvSpPr>
          <p:spPr>
            <a:xfrm rot="-2922755">
              <a:off x="7087536" y="3015003"/>
              <a:ext cx="49266" cy="37448"/>
            </a:xfrm>
            <a:custGeom>
              <a:avLst/>
              <a:gdLst/>
              <a:ahLst/>
              <a:cxnLst/>
              <a:rect l="l" t="t" r="r" b="b"/>
              <a:pathLst>
                <a:path w="396" h="301" extrusionOk="0">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1583;p24">
              <a:extLst>
                <a:ext uri="{FF2B5EF4-FFF2-40B4-BE49-F238E27FC236}">
                  <a16:creationId xmlns:a16="http://schemas.microsoft.com/office/drawing/2014/main" id="{9FC1C1B5-DCC1-3D8B-C37A-7C87B55834DF}"/>
                </a:ext>
              </a:extLst>
            </p:cNvPr>
            <p:cNvSpPr/>
            <p:nvPr/>
          </p:nvSpPr>
          <p:spPr>
            <a:xfrm rot="-2922755">
              <a:off x="7058852" y="2595943"/>
              <a:ext cx="18786" cy="13436"/>
            </a:xfrm>
            <a:custGeom>
              <a:avLst/>
              <a:gdLst/>
              <a:ahLst/>
              <a:cxnLst/>
              <a:rect l="l" t="t" r="r" b="b"/>
              <a:pathLst>
                <a:path w="151" h="108" extrusionOk="0">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1584;p24">
              <a:extLst>
                <a:ext uri="{FF2B5EF4-FFF2-40B4-BE49-F238E27FC236}">
                  <a16:creationId xmlns:a16="http://schemas.microsoft.com/office/drawing/2014/main" id="{5A87026B-6016-D9E1-179C-ADB4DB024675}"/>
                </a:ext>
              </a:extLst>
            </p:cNvPr>
            <p:cNvSpPr/>
            <p:nvPr/>
          </p:nvSpPr>
          <p:spPr>
            <a:xfrm rot="-2922755">
              <a:off x="7063229" y="26310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1585;p24">
              <a:extLst>
                <a:ext uri="{FF2B5EF4-FFF2-40B4-BE49-F238E27FC236}">
                  <a16:creationId xmlns:a16="http://schemas.microsoft.com/office/drawing/2014/main" id="{A7A458BE-654D-6D0D-CCC7-D05DDE96FD50}"/>
                </a:ext>
              </a:extLst>
            </p:cNvPr>
            <p:cNvSpPr/>
            <p:nvPr/>
          </p:nvSpPr>
          <p:spPr>
            <a:xfrm rot="-2922755">
              <a:off x="7066109" y="2665700"/>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1586;p24">
              <a:extLst>
                <a:ext uri="{FF2B5EF4-FFF2-40B4-BE49-F238E27FC236}">
                  <a16:creationId xmlns:a16="http://schemas.microsoft.com/office/drawing/2014/main" id="{E631D39C-65BF-A28E-1BBF-3262BDB8C57B}"/>
                </a:ext>
              </a:extLst>
            </p:cNvPr>
            <p:cNvSpPr/>
            <p:nvPr/>
          </p:nvSpPr>
          <p:spPr>
            <a:xfrm rot="-2922755">
              <a:off x="7069637" y="2700806"/>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1587;p24">
              <a:extLst>
                <a:ext uri="{FF2B5EF4-FFF2-40B4-BE49-F238E27FC236}">
                  <a16:creationId xmlns:a16="http://schemas.microsoft.com/office/drawing/2014/main" id="{FDD98E0A-067C-ADD4-8C9B-EA9E555392EA}"/>
                </a:ext>
              </a:extLst>
            </p:cNvPr>
            <p:cNvSpPr/>
            <p:nvPr/>
          </p:nvSpPr>
          <p:spPr>
            <a:xfrm rot="-2922755">
              <a:off x="7073509" y="2735123"/>
              <a:ext cx="17791" cy="13934"/>
            </a:xfrm>
            <a:custGeom>
              <a:avLst/>
              <a:gdLst/>
              <a:ahLst/>
              <a:cxnLst/>
              <a:rect l="l" t="t" r="r" b="b"/>
              <a:pathLst>
                <a:path w="143" h="112" extrusionOk="0">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1588;p24">
              <a:extLst>
                <a:ext uri="{FF2B5EF4-FFF2-40B4-BE49-F238E27FC236}">
                  <a16:creationId xmlns:a16="http://schemas.microsoft.com/office/drawing/2014/main" id="{1142F44E-31AF-637E-AFB8-004C14D9F083}"/>
                </a:ext>
              </a:extLst>
            </p:cNvPr>
            <p:cNvSpPr/>
            <p:nvPr/>
          </p:nvSpPr>
          <p:spPr>
            <a:xfrm rot="-2922755">
              <a:off x="7076730" y="2770324"/>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1589;p24">
              <a:extLst>
                <a:ext uri="{FF2B5EF4-FFF2-40B4-BE49-F238E27FC236}">
                  <a16:creationId xmlns:a16="http://schemas.microsoft.com/office/drawing/2014/main" id="{005928EA-4C52-AD65-DA2F-9F953D506425}"/>
                </a:ext>
              </a:extLst>
            </p:cNvPr>
            <p:cNvSpPr/>
            <p:nvPr/>
          </p:nvSpPr>
          <p:spPr>
            <a:xfrm rot="-2922755">
              <a:off x="7080805" y="2804593"/>
              <a:ext cx="17791" cy="14307"/>
            </a:xfrm>
            <a:custGeom>
              <a:avLst/>
              <a:gdLst/>
              <a:ahLst/>
              <a:cxnLst/>
              <a:rect l="l" t="t" r="r" b="b"/>
              <a:pathLst>
                <a:path w="143" h="115" extrusionOk="0">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1590;p24">
              <a:extLst>
                <a:ext uri="{FF2B5EF4-FFF2-40B4-BE49-F238E27FC236}">
                  <a16:creationId xmlns:a16="http://schemas.microsoft.com/office/drawing/2014/main" id="{B820AD31-27B6-2BE8-06EC-44C43ADB762C}"/>
                </a:ext>
              </a:extLst>
            </p:cNvPr>
            <p:cNvSpPr/>
            <p:nvPr/>
          </p:nvSpPr>
          <p:spPr>
            <a:xfrm rot="-2922755">
              <a:off x="7084055" y="2840107"/>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1591;p24">
              <a:extLst>
                <a:ext uri="{FF2B5EF4-FFF2-40B4-BE49-F238E27FC236}">
                  <a16:creationId xmlns:a16="http://schemas.microsoft.com/office/drawing/2014/main" id="{F5AB8E22-87EB-9D28-E32A-C067C29CF6D6}"/>
                </a:ext>
              </a:extLst>
            </p:cNvPr>
            <p:cNvSpPr/>
            <p:nvPr/>
          </p:nvSpPr>
          <p:spPr>
            <a:xfrm rot="-2922755">
              <a:off x="7087562" y="2875167"/>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1592;p24">
              <a:extLst>
                <a:ext uri="{FF2B5EF4-FFF2-40B4-BE49-F238E27FC236}">
                  <a16:creationId xmlns:a16="http://schemas.microsoft.com/office/drawing/2014/main" id="{3AC41518-EFB2-734E-F965-A3DD141BDBBA}"/>
                </a:ext>
              </a:extLst>
            </p:cNvPr>
            <p:cNvSpPr/>
            <p:nvPr/>
          </p:nvSpPr>
          <p:spPr>
            <a:xfrm rot="-2922755">
              <a:off x="7091293" y="2909547"/>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1593;p24">
              <a:extLst>
                <a:ext uri="{FF2B5EF4-FFF2-40B4-BE49-F238E27FC236}">
                  <a16:creationId xmlns:a16="http://schemas.microsoft.com/office/drawing/2014/main" id="{6402E91D-38C6-2D30-EBEA-537EEBD42182}"/>
                </a:ext>
              </a:extLst>
            </p:cNvPr>
            <p:cNvSpPr/>
            <p:nvPr/>
          </p:nvSpPr>
          <p:spPr>
            <a:xfrm rot="-2922755">
              <a:off x="7094671" y="2944721"/>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1594;p24">
              <a:extLst>
                <a:ext uri="{FF2B5EF4-FFF2-40B4-BE49-F238E27FC236}">
                  <a16:creationId xmlns:a16="http://schemas.microsoft.com/office/drawing/2014/main" id="{86AA9317-C65A-A478-5BED-86554D5A9240}"/>
                </a:ext>
              </a:extLst>
            </p:cNvPr>
            <p:cNvSpPr/>
            <p:nvPr/>
          </p:nvSpPr>
          <p:spPr>
            <a:xfrm rot="-2922755">
              <a:off x="7098590" y="2979017"/>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1595;p24">
              <a:extLst>
                <a:ext uri="{FF2B5EF4-FFF2-40B4-BE49-F238E27FC236}">
                  <a16:creationId xmlns:a16="http://schemas.microsoft.com/office/drawing/2014/main" id="{C29E1C19-1020-C194-3473-03C784969A4F}"/>
                </a:ext>
              </a:extLst>
            </p:cNvPr>
            <p:cNvSpPr/>
            <p:nvPr/>
          </p:nvSpPr>
          <p:spPr>
            <a:xfrm rot="-2922755">
              <a:off x="7173853" y="2516634"/>
              <a:ext cx="50261" cy="37572"/>
            </a:xfrm>
            <a:custGeom>
              <a:avLst/>
              <a:gdLst/>
              <a:ahLst/>
              <a:cxnLst/>
              <a:rect l="l" t="t" r="r" b="b"/>
              <a:pathLst>
                <a:path w="404" h="302" extrusionOk="0">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1596;p24">
              <a:extLst>
                <a:ext uri="{FF2B5EF4-FFF2-40B4-BE49-F238E27FC236}">
                  <a16:creationId xmlns:a16="http://schemas.microsoft.com/office/drawing/2014/main" id="{1A0AAC03-1065-42CB-2979-F83FD94A3A99}"/>
                </a:ext>
              </a:extLst>
            </p:cNvPr>
            <p:cNvSpPr/>
            <p:nvPr/>
          </p:nvSpPr>
          <p:spPr>
            <a:xfrm rot="-2922755">
              <a:off x="7229181" y="3051301"/>
              <a:ext cx="49266" cy="37448"/>
            </a:xfrm>
            <a:custGeom>
              <a:avLst/>
              <a:gdLst/>
              <a:ahLst/>
              <a:cxnLst/>
              <a:rect l="l" t="t" r="r" b="b"/>
              <a:pathLst>
                <a:path w="396" h="301" extrusionOk="0">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1597;p24">
              <a:extLst>
                <a:ext uri="{FF2B5EF4-FFF2-40B4-BE49-F238E27FC236}">
                  <a16:creationId xmlns:a16="http://schemas.microsoft.com/office/drawing/2014/main" id="{5C5FD140-7913-71C6-5AEC-B6B1BF2A4D8B}"/>
                </a:ext>
              </a:extLst>
            </p:cNvPr>
            <p:cNvSpPr/>
            <p:nvPr/>
          </p:nvSpPr>
          <p:spPr>
            <a:xfrm rot="-2922755">
              <a:off x="7195212" y="2581765"/>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1598;p24">
              <a:extLst>
                <a:ext uri="{FF2B5EF4-FFF2-40B4-BE49-F238E27FC236}">
                  <a16:creationId xmlns:a16="http://schemas.microsoft.com/office/drawing/2014/main" id="{DA2865A9-8886-A9B6-2F8A-B4E28E0CA29C}"/>
                </a:ext>
              </a:extLst>
            </p:cNvPr>
            <p:cNvSpPr/>
            <p:nvPr/>
          </p:nvSpPr>
          <p:spPr>
            <a:xfrm rot="-2922755">
              <a:off x="7199831" y="262081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1599;p24">
              <a:extLst>
                <a:ext uri="{FF2B5EF4-FFF2-40B4-BE49-F238E27FC236}">
                  <a16:creationId xmlns:a16="http://schemas.microsoft.com/office/drawing/2014/main" id="{C0B7367D-4931-9089-9772-6737E192A6F1}"/>
                </a:ext>
              </a:extLst>
            </p:cNvPr>
            <p:cNvSpPr/>
            <p:nvPr/>
          </p:nvSpPr>
          <p:spPr>
            <a:xfrm rot="-2922755">
              <a:off x="7203187" y="2659005"/>
              <a:ext cx="18786" cy="14307"/>
            </a:xfrm>
            <a:custGeom>
              <a:avLst/>
              <a:gdLst/>
              <a:ahLst/>
              <a:cxnLst/>
              <a:rect l="l" t="t" r="r" b="b"/>
              <a:pathLst>
                <a:path w="151" h="115" extrusionOk="0">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1600;p24">
              <a:extLst>
                <a:ext uri="{FF2B5EF4-FFF2-40B4-BE49-F238E27FC236}">
                  <a16:creationId xmlns:a16="http://schemas.microsoft.com/office/drawing/2014/main" id="{BA7AC8FC-C16B-BBFD-EA75-7373DF2D1AE7}"/>
                </a:ext>
              </a:extLst>
            </p:cNvPr>
            <p:cNvSpPr/>
            <p:nvPr/>
          </p:nvSpPr>
          <p:spPr>
            <a:xfrm rot="-2922755">
              <a:off x="7207644" y="2698073"/>
              <a:ext cx="17915" cy="13934"/>
            </a:xfrm>
            <a:custGeom>
              <a:avLst/>
              <a:gdLst/>
              <a:ahLst/>
              <a:cxnLst/>
              <a:rect l="l" t="t" r="r" b="b"/>
              <a:pathLst>
                <a:path w="144" h="112" extrusionOk="0">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1601;p24">
              <a:extLst>
                <a:ext uri="{FF2B5EF4-FFF2-40B4-BE49-F238E27FC236}">
                  <a16:creationId xmlns:a16="http://schemas.microsoft.com/office/drawing/2014/main" id="{5B05D3F5-5990-79A4-A607-AFD83FFCDC93}"/>
                </a:ext>
              </a:extLst>
            </p:cNvPr>
            <p:cNvSpPr/>
            <p:nvPr/>
          </p:nvSpPr>
          <p:spPr>
            <a:xfrm rot="-2922755">
              <a:off x="7211378" y="2737468"/>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1602;p24">
              <a:extLst>
                <a:ext uri="{FF2B5EF4-FFF2-40B4-BE49-F238E27FC236}">
                  <a16:creationId xmlns:a16="http://schemas.microsoft.com/office/drawing/2014/main" id="{A461C19B-4EF6-4480-1889-72D59B71F66B}"/>
                </a:ext>
              </a:extLst>
            </p:cNvPr>
            <p:cNvSpPr/>
            <p:nvPr/>
          </p:nvSpPr>
          <p:spPr>
            <a:xfrm rot="-2922755">
              <a:off x="7215058" y="277649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1603;p24">
              <a:extLst>
                <a:ext uri="{FF2B5EF4-FFF2-40B4-BE49-F238E27FC236}">
                  <a16:creationId xmlns:a16="http://schemas.microsoft.com/office/drawing/2014/main" id="{D401D2A4-8BF5-B631-83AF-13B59CEA57B7}"/>
                </a:ext>
              </a:extLst>
            </p:cNvPr>
            <p:cNvSpPr/>
            <p:nvPr/>
          </p:nvSpPr>
          <p:spPr>
            <a:xfrm rot="-2922755">
              <a:off x="7219758" y="2815451"/>
              <a:ext cx="17791" cy="13436"/>
            </a:xfrm>
            <a:custGeom>
              <a:avLst/>
              <a:gdLst/>
              <a:ahLst/>
              <a:cxnLst/>
              <a:rect l="l" t="t" r="r" b="b"/>
              <a:pathLst>
                <a:path w="143" h="108" extrusionOk="0">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1604;p24">
              <a:extLst>
                <a:ext uri="{FF2B5EF4-FFF2-40B4-BE49-F238E27FC236}">
                  <a16:creationId xmlns:a16="http://schemas.microsoft.com/office/drawing/2014/main" id="{BE371EB0-4417-76FB-2055-D14595FA9F50}"/>
                </a:ext>
              </a:extLst>
            </p:cNvPr>
            <p:cNvSpPr/>
            <p:nvPr/>
          </p:nvSpPr>
          <p:spPr>
            <a:xfrm rot="-2922755">
              <a:off x="7223527" y="2854549"/>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1605;p24">
              <a:extLst>
                <a:ext uri="{FF2B5EF4-FFF2-40B4-BE49-F238E27FC236}">
                  <a16:creationId xmlns:a16="http://schemas.microsoft.com/office/drawing/2014/main" id="{24ED45D2-1EE8-FE26-0C31-62908C5A68EC}"/>
                </a:ext>
              </a:extLst>
            </p:cNvPr>
            <p:cNvSpPr/>
            <p:nvPr/>
          </p:nvSpPr>
          <p:spPr>
            <a:xfrm rot="-2922755">
              <a:off x="7227754" y="2892738"/>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1606;p24">
              <a:extLst>
                <a:ext uri="{FF2B5EF4-FFF2-40B4-BE49-F238E27FC236}">
                  <a16:creationId xmlns:a16="http://schemas.microsoft.com/office/drawing/2014/main" id="{150F540C-1B56-3FD1-2E52-5AB860BF7234}"/>
                </a:ext>
              </a:extLst>
            </p:cNvPr>
            <p:cNvSpPr/>
            <p:nvPr/>
          </p:nvSpPr>
          <p:spPr>
            <a:xfrm rot="-2922755">
              <a:off x="7231488" y="2932133"/>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1607;p24">
              <a:extLst>
                <a:ext uri="{FF2B5EF4-FFF2-40B4-BE49-F238E27FC236}">
                  <a16:creationId xmlns:a16="http://schemas.microsoft.com/office/drawing/2014/main" id="{83B9CBCB-F61A-1386-D6F6-6DD10D7D148B}"/>
                </a:ext>
              </a:extLst>
            </p:cNvPr>
            <p:cNvSpPr/>
            <p:nvPr/>
          </p:nvSpPr>
          <p:spPr>
            <a:xfrm rot="-2922755">
              <a:off x="7235074" y="2971201"/>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1608;p24">
              <a:extLst>
                <a:ext uri="{FF2B5EF4-FFF2-40B4-BE49-F238E27FC236}">
                  <a16:creationId xmlns:a16="http://schemas.microsoft.com/office/drawing/2014/main" id="{7F385A0C-30B2-E22B-6DA7-5B842D9F3ADC}"/>
                </a:ext>
              </a:extLst>
            </p:cNvPr>
            <p:cNvSpPr/>
            <p:nvPr/>
          </p:nvSpPr>
          <p:spPr>
            <a:xfrm rot="-2922755">
              <a:off x="7239624" y="3010226"/>
              <a:ext cx="17791" cy="13436"/>
            </a:xfrm>
            <a:custGeom>
              <a:avLst/>
              <a:gdLst/>
              <a:ahLst/>
              <a:cxnLst/>
              <a:rect l="l" t="t" r="r" b="b"/>
              <a:pathLst>
                <a:path w="143" h="108" extrusionOk="0">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1609;p24">
              <a:extLst>
                <a:ext uri="{FF2B5EF4-FFF2-40B4-BE49-F238E27FC236}">
                  <a16:creationId xmlns:a16="http://schemas.microsoft.com/office/drawing/2014/main" id="{361654B1-0EAB-9E84-12A4-07886FB0FEF1}"/>
                </a:ext>
              </a:extLst>
            </p:cNvPr>
            <p:cNvSpPr/>
            <p:nvPr/>
          </p:nvSpPr>
          <p:spPr>
            <a:xfrm rot="-2922755">
              <a:off x="7331132" y="2499561"/>
              <a:ext cx="39935" cy="37697"/>
            </a:xfrm>
            <a:custGeom>
              <a:avLst/>
              <a:gdLst/>
              <a:ahLst/>
              <a:cxnLst/>
              <a:rect l="l" t="t" r="r" b="b"/>
              <a:pathLst>
                <a:path w="321" h="303" extrusionOk="0">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1610;p24">
              <a:extLst>
                <a:ext uri="{FF2B5EF4-FFF2-40B4-BE49-F238E27FC236}">
                  <a16:creationId xmlns:a16="http://schemas.microsoft.com/office/drawing/2014/main" id="{1E05381C-058E-BA83-B6FB-9CB5C382219A}"/>
                </a:ext>
              </a:extLst>
            </p:cNvPr>
            <p:cNvSpPr/>
            <p:nvPr/>
          </p:nvSpPr>
          <p:spPr>
            <a:xfrm rot="-2922755">
              <a:off x="7393076" y="3090110"/>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1611;p24">
              <a:extLst>
                <a:ext uri="{FF2B5EF4-FFF2-40B4-BE49-F238E27FC236}">
                  <a16:creationId xmlns:a16="http://schemas.microsoft.com/office/drawing/2014/main" id="{4E95C9BD-3930-DC6E-682A-27DDAC28FBB1}"/>
                </a:ext>
              </a:extLst>
            </p:cNvPr>
            <p:cNvSpPr/>
            <p:nvPr/>
          </p:nvSpPr>
          <p:spPr>
            <a:xfrm rot="-2922755">
              <a:off x="7349959" y="2569683"/>
              <a:ext cx="14680" cy="13810"/>
            </a:xfrm>
            <a:custGeom>
              <a:avLst/>
              <a:gdLst/>
              <a:ahLst/>
              <a:cxnLst/>
              <a:rect l="l" t="t" r="r" b="b"/>
              <a:pathLst>
                <a:path w="118" h="111" extrusionOk="0">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1612;p24">
              <a:extLst>
                <a:ext uri="{FF2B5EF4-FFF2-40B4-BE49-F238E27FC236}">
                  <a16:creationId xmlns:a16="http://schemas.microsoft.com/office/drawing/2014/main" id="{1F2F549C-169E-8DB8-BABE-AFF517B3F21F}"/>
                </a:ext>
              </a:extLst>
            </p:cNvPr>
            <p:cNvSpPr/>
            <p:nvPr/>
          </p:nvSpPr>
          <p:spPr>
            <a:xfrm rot="-2922755">
              <a:off x="7353938" y="2612831"/>
              <a:ext cx="15054" cy="13810"/>
            </a:xfrm>
            <a:custGeom>
              <a:avLst/>
              <a:gdLst/>
              <a:ahLst/>
              <a:cxnLst/>
              <a:rect l="l" t="t" r="r" b="b"/>
              <a:pathLst>
                <a:path w="121" h="111" extrusionOk="0">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1613;p24">
              <a:extLst>
                <a:ext uri="{FF2B5EF4-FFF2-40B4-BE49-F238E27FC236}">
                  <a16:creationId xmlns:a16="http://schemas.microsoft.com/office/drawing/2014/main" id="{D13182E0-1AA9-1FC7-BCA0-6370C53C49A5}"/>
                </a:ext>
              </a:extLst>
            </p:cNvPr>
            <p:cNvSpPr/>
            <p:nvPr/>
          </p:nvSpPr>
          <p:spPr>
            <a:xfrm rot="-2922755">
              <a:off x="7359020" y="2655717"/>
              <a:ext cx="14183" cy="14183"/>
            </a:xfrm>
            <a:custGeom>
              <a:avLst/>
              <a:gdLst/>
              <a:ahLst/>
              <a:cxnLst/>
              <a:rect l="l" t="t" r="r" b="b"/>
              <a:pathLst>
                <a:path w="114" h="114" extrusionOk="0">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1614;p24">
              <a:extLst>
                <a:ext uri="{FF2B5EF4-FFF2-40B4-BE49-F238E27FC236}">
                  <a16:creationId xmlns:a16="http://schemas.microsoft.com/office/drawing/2014/main" id="{B9B2DC29-1710-78E9-21B1-C0D2B67F1F2E}"/>
                </a:ext>
              </a:extLst>
            </p:cNvPr>
            <p:cNvSpPr/>
            <p:nvPr/>
          </p:nvSpPr>
          <p:spPr>
            <a:xfrm rot="-2922755">
              <a:off x="7363230" y="2699100"/>
              <a:ext cx="15054" cy="13561"/>
            </a:xfrm>
            <a:custGeom>
              <a:avLst/>
              <a:gdLst/>
              <a:ahLst/>
              <a:cxnLst/>
              <a:rect l="l" t="t" r="r" b="b"/>
              <a:pathLst>
                <a:path w="121" h="109" extrusionOk="0">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1615;p24">
              <a:extLst>
                <a:ext uri="{FF2B5EF4-FFF2-40B4-BE49-F238E27FC236}">
                  <a16:creationId xmlns:a16="http://schemas.microsoft.com/office/drawing/2014/main" id="{38E85D80-61E6-CB0B-89E7-0EFD00BE22B6}"/>
                </a:ext>
              </a:extLst>
            </p:cNvPr>
            <p:cNvSpPr/>
            <p:nvPr/>
          </p:nvSpPr>
          <p:spPr>
            <a:xfrm rot="-2922755">
              <a:off x="7368193" y="2742096"/>
              <a:ext cx="14058" cy="13561"/>
            </a:xfrm>
            <a:custGeom>
              <a:avLst/>
              <a:gdLst/>
              <a:ahLst/>
              <a:cxnLst/>
              <a:rect l="l" t="t" r="r" b="b"/>
              <a:pathLst>
                <a:path w="113" h="109" extrusionOk="0">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1616;p24">
              <a:extLst>
                <a:ext uri="{FF2B5EF4-FFF2-40B4-BE49-F238E27FC236}">
                  <a16:creationId xmlns:a16="http://schemas.microsoft.com/office/drawing/2014/main" id="{7F146352-B6A5-0C9B-EC24-0867599B4A25}"/>
                </a:ext>
              </a:extLst>
            </p:cNvPr>
            <p:cNvSpPr/>
            <p:nvPr/>
          </p:nvSpPr>
          <p:spPr>
            <a:xfrm rot="-2922755">
              <a:off x="7372155" y="2785082"/>
              <a:ext cx="14805" cy="13685"/>
            </a:xfrm>
            <a:custGeom>
              <a:avLst/>
              <a:gdLst/>
              <a:ahLst/>
              <a:cxnLst/>
              <a:rect l="l" t="t" r="r" b="b"/>
              <a:pathLst>
                <a:path w="119" h="110" extrusionOk="0">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1617;p24">
              <a:extLst>
                <a:ext uri="{FF2B5EF4-FFF2-40B4-BE49-F238E27FC236}">
                  <a16:creationId xmlns:a16="http://schemas.microsoft.com/office/drawing/2014/main" id="{1DED1EFF-6705-5C4B-EDEE-AAA00678DB36}"/>
                </a:ext>
              </a:extLst>
            </p:cNvPr>
            <p:cNvSpPr/>
            <p:nvPr/>
          </p:nvSpPr>
          <p:spPr>
            <a:xfrm rot="-2922755">
              <a:off x="7376446" y="2828519"/>
              <a:ext cx="14929" cy="13436"/>
            </a:xfrm>
            <a:custGeom>
              <a:avLst/>
              <a:gdLst/>
              <a:ahLst/>
              <a:cxnLst/>
              <a:rect l="l" t="t" r="r" b="b"/>
              <a:pathLst>
                <a:path w="120" h="108" extrusionOk="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1618;p24">
              <a:extLst>
                <a:ext uri="{FF2B5EF4-FFF2-40B4-BE49-F238E27FC236}">
                  <a16:creationId xmlns:a16="http://schemas.microsoft.com/office/drawing/2014/main" id="{D57ED2B3-9B46-F57A-3E0C-B6A92E2A806A}"/>
                </a:ext>
              </a:extLst>
            </p:cNvPr>
            <p:cNvSpPr/>
            <p:nvPr/>
          </p:nvSpPr>
          <p:spPr>
            <a:xfrm rot="-2922755">
              <a:off x="7381294" y="2871386"/>
              <a:ext cx="14058" cy="13436"/>
            </a:xfrm>
            <a:custGeom>
              <a:avLst/>
              <a:gdLst/>
              <a:ahLst/>
              <a:cxnLst/>
              <a:rect l="l" t="t" r="r" b="b"/>
              <a:pathLst>
                <a:path w="113" h="108" extrusionOk="0">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1619;p24">
              <a:extLst>
                <a:ext uri="{FF2B5EF4-FFF2-40B4-BE49-F238E27FC236}">
                  <a16:creationId xmlns:a16="http://schemas.microsoft.com/office/drawing/2014/main" id="{19B47ACD-8023-4826-A22D-63BCCDD6C3D4}"/>
                </a:ext>
              </a:extLst>
            </p:cNvPr>
            <p:cNvSpPr/>
            <p:nvPr/>
          </p:nvSpPr>
          <p:spPr>
            <a:xfrm rot="-2922755">
              <a:off x="7385303" y="291447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1620;p24">
              <a:extLst>
                <a:ext uri="{FF2B5EF4-FFF2-40B4-BE49-F238E27FC236}">
                  <a16:creationId xmlns:a16="http://schemas.microsoft.com/office/drawing/2014/main" id="{C7D5EABA-A051-839F-811F-B18FA23DF820}"/>
                </a:ext>
              </a:extLst>
            </p:cNvPr>
            <p:cNvSpPr/>
            <p:nvPr/>
          </p:nvSpPr>
          <p:spPr>
            <a:xfrm rot="-2922755">
              <a:off x="7390130" y="2957296"/>
              <a:ext cx="14058" cy="13436"/>
            </a:xfrm>
            <a:custGeom>
              <a:avLst/>
              <a:gdLst/>
              <a:ahLst/>
              <a:cxnLst/>
              <a:rect l="l" t="t" r="r" b="b"/>
              <a:pathLst>
                <a:path w="113" h="108" extrusionOk="0">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1621;p24">
              <a:extLst>
                <a:ext uri="{FF2B5EF4-FFF2-40B4-BE49-F238E27FC236}">
                  <a16:creationId xmlns:a16="http://schemas.microsoft.com/office/drawing/2014/main" id="{6777B389-D4A0-7A54-BB20-E1D58128448E}"/>
                </a:ext>
              </a:extLst>
            </p:cNvPr>
            <p:cNvSpPr/>
            <p:nvPr/>
          </p:nvSpPr>
          <p:spPr>
            <a:xfrm rot="-2922755">
              <a:off x="7394139" y="300038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1622;p24">
              <a:extLst>
                <a:ext uri="{FF2B5EF4-FFF2-40B4-BE49-F238E27FC236}">
                  <a16:creationId xmlns:a16="http://schemas.microsoft.com/office/drawing/2014/main" id="{45112804-48C5-EC53-0D79-F75890A71B79}"/>
                </a:ext>
              </a:extLst>
            </p:cNvPr>
            <p:cNvSpPr/>
            <p:nvPr/>
          </p:nvSpPr>
          <p:spPr>
            <a:xfrm rot="-2922755">
              <a:off x="7398222" y="3043486"/>
              <a:ext cx="15054" cy="13436"/>
            </a:xfrm>
            <a:custGeom>
              <a:avLst/>
              <a:gdLst/>
              <a:ahLst/>
              <a:cxnLst/>
              <a:rect l="l" t="t" r="r" b="b"/>
              <a:pathLst>
                <a:path w="121" h="108" extrusionOk="0">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1623;p24">
              <a:extLst>
                <a:ext uri="{FF2B5EF4-FFF2-40B4-BE49-F238E27FC236}">
                  <a16:creationId xmlns:a16="http://schemas.microsoft.com/office/drawing/2014/main" id="{2453E7DF-5371-1E66-067D-81E29E4488A2}"/>
                </a:ext>
              </a:extLst>
            </p:cNvPr>
            <p:cNvSpPr/>
            <p:nvPr/>
          </p:nvSpPr>
          <p:spPr>
            <a:xfrm rot="-2922755">
              <a:off x="7541758" y="3094840"/>
              <a:ext cx="50510" cy="37821"/>
            </a:xfrm>
            <a:custGeom>
              <a:avLst/>
              <a:gdLst/>
              <a:ahLst/>
              <a:cxnLst/>
              <a:rect l="l" t="t" r="r" b="b"/>
              <a:pathLst>
                <a:path w="406" h="304" extrusionOk="0">
                  <a:moveTo>
                    <a:pt x="202" y="1"/>
                  </a:moveTo>
                  <a:cubicBezTo>
                    <a:pt x="163" y="1"/>
                    <a:pt x="122" y="18"/>
                    <a:pt x="91" y="49"/>
                  </a:cubicBezTo>
                  <a:cubicBezTo>
                    <a:pt x="1" y="147"/>
                    <a:pt x="76" y="304"/>
                    <a:pt x="210" y="304"/>
                  </a:cubicBezTo>
                  <a:cubicBezTo>
                    <a:pt x="338" y="296"/>
                    <a:pt x="405" y="132"/>
                    <a:pt x="300" y="42"/>
                  </a:cubicBezTo>
                  <a:cubicBezTo>
                    <a:pt x="272" y="14"/>
                    <a:pt x="237"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1624;p24">
              <a:extLst>
                <a:ext uri="{FF2B5EF4-FFF2-40B4-BE49-F238E27FC236}">
                  <a16:creationId xmlns:a16="http://schemas.microsoft.com/office/drawing/2014/main" id="{D1B337C3-7B05-19C0-36B9-478624D192ED}"/>
                </a:ext>
              </a:extLst>
            </p:cNvPr>
            <p:cNvSpPr/>
            <p:nvPr/>
          </p:nvSpPr>
          <p:spPr>
            <a:xfrm rot="-2922755">
              <a:off x="7481704" y="2504540"/>
              <a:ext cx="49266" cy="36950"/>
            </a:xfrm>
            <a:custGeom>
              <a:avLst/>
              <a:gdLst/>
              <a:ahLst/>
              <a:cxnLst/>
              <a:rect l="l" t="t" r="r" b="b"/>
              <a:pathLst>
                <a:path w="396" h="297" extrusionOk="0">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1625;p24">
              <a:extLst>
                <a:ext uri="{FF2B5EF4-FFF2-40B4-BE49-F238E27FC236}">
                  <a16:creationId xmlns:a16="http://schemas.microsoft.com/office/drawing/2014/main" id="{963C5605-1099-DF5E-A2D4-545BBB9C267D}"/>
                </a:ext>
              </a:extLst>
            </p:cNvPr>
            <p:cNvSpPr/>
            <p:nvPr/>
          </p:nvSpPr>
          <p:spPr>
            <a:xfrm rot="-2922755">
              <a:off x="7551621" y="3048096"/>
              <a:ext cx="18786" cy="14307"/>
            </a:xfrm>
            <a:custGeom>
              <a:avLst/>
              <a:gdLst/>
              <a:ahLst/>
              <a:cxnLst/>
              <a:rect l="l" t="t" r="r" b="b"/>
              <a:pathLst>
                <a:path w="151" h="115" extrusionOk="0">
                  <a:moveTo>
                    <a:pt x="73" y="0"/>
                  </a:moveTo>
                  <a:cubicBezTo>
                    <a:pt x="59" y="0"/>
                    <a:pt x="46" y="6"/>
                    <a:pt x="38" y="17"/>
                  </a:cubicBezTo>
                  <a:cubicBezTo>
                    <a:pt x="1" y="54"/>
                    <a:pt x="31" y="114"/>
                    <a:pt x="76" y="114"/>
                  </a:cubicBezTo>
                  <a:cubicBezTo>
                    <a:pt x="128" y="107"/>
                    <a:pt x="151"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1626;p24">
              <a:extLst>
                <a:ext uri="{FF2B5EF4-FFF2-40B4-BE49-F238E27FC236}">
                  <a16:creationId xmlns:a16="http://schemas.microsoft.com/office/drawing/2014/main" id="{81C8DB48-4501-2651-6D59-FA3FBA9C7408}"/>
                </a:ext>
              </a:extLst>
            </p:cNvPr>
            <p:cNvSpPr/>
            <p:nvPr/>
          </p:nvSpPr>
          <p:spPr>
            <a:xfrm rot="-2922755">
              <a:off x="7547533" y="3005154"/>
              <a:ext cx="17542" cy="13436"/>
            </a:xfrm>
            <a:custGeom>
              <a:avLst/>
              <a:gdLst/>
              <a:ahLst/>
              <a:cxnLst/>
              <a:rect l="l" t="t" r="r" b="b"/>
              <a:pathLst>
                <a:path w="141" h="108" extrusionOk="0">
                  <a:moveTo>
                    <a:pt x="66" y="1"/>
                  </a:moveTo>
                  <a:cubicBezTo>
                    <a:pt x="53" y="1"/>
                    <a:pt x="40" y="6"/>
                    <a:pt x="28" y="17"/>
                  </a:cubicBezTo>
                  <a:cubicBezTo>
                    <a:pt x="0" y="53"/>
                    <a:pt x="19" y="108"/>
                    <a:pt x="65" y="108"/>
                  </a:cubicBezTo>
                  <a:cubicBezTo>
                    <a:pt x="67" y="108"/>
                    <a:pt x="70" y="108"/>
                    <a:pt x="73" y="107"/>
                  </a:cubicBezTo>
                  <a:cubicBezTo>
                    <a:pt x="118" y="107"/>
                    <a:pt x="141" y="47"/>
                    <a:pt x="103" y="17"/>
                  </a:cubicBezTo>
                  <a:cubicBezTo>
                    <a:pt x="92" y="6"/>
                    <a:pt x="79"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1627;p24">
              <a:extLst>
                <a:ext uri="{FF2B5EF4-FFF2-40B4-BE49-F238E27FC236}">
                  <a16:creationId xmlns:a16="http://schemas.microsoft.com/office/drawing/2014/main" id="{5802FDD1-4828-DA29-F658-9E6FF7FDD0B5}"/>
                </a:ext>
              </a:extLst>
            </p:cNvPr>
            <p:cNvSpPr/>
            <p:nvPr/>
          </p:nvSpPr>
          <p:spPr>
            <a:xfrm rot="-2922755">
              <a:off x="7542664" y="2962240"/>
              <a:ext cx="18537" cy="13436"/>
            </a:xfrm>
            <a:custGeom>
              <a:avLst/>
              <a:gdLst/>
              <a:ahLst/>
              <a:cxnLst/>
              <a:rect l="l" t="t" r="r" b="b"/>
              <a:pathLst>
                <a:path w="149" h="108" extrusionOk="0">
                  <a:moveTo>
                    <a:pt x="71" y="0"/>
                  </a:moveTo>
                  <a:cubicBezTo>
                    <a:pt x="57" y="0"/>
                    <a:pt x="43" y="6"/>
                    <a:pt x="36" y="17"/>
                  </a:cubicBezTo>
                  <a:cubicBezTo>
                    <a:pt x="1" y="52"/>
                    <a:pt x="25" y="107"/>
                    <a:pt x="66" y="107"/>
                  </a:cubicBezTo>
                  <a:cubicBezTo>
                    <a:pt x="68" y="107"/>
                    <a:pt x="71" y="107"/>
                    <a:pt x="73" y="107"/>
                  </a:cubicBezTo>
                  <a:cubicBezTo>
                    <a:pt x="126" y="107"/>
                    <a:pt x="148" y="47"/>
                    <a:pt x="111" y="17"/>
                  </a:cubicBezTo>
                  <a:cubicBezTo>
                    <a:pt x="100" y="6"/>
                    <a:pt x="8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1628;p24">
              <a:extLst>
                <a:ext uri="{FF2B5EF4-FFF2-40B4-BE49-F238E27FC236}">
                  <a16:creationId xmlns:a16="http://schemas.microsoft.com/office/drawing/2014/main" id="{1E7FF13A-0C47-0EC4-8A09-5A82420DC480}"/>
                </a:ext>
              </a:extLst>
            </p:cNvPr>
            <p:cNvSpPr/>
            <p:nvPr/>
          </p:nvSpPr>
          <p:spPr>
            <a:xfrm rot="-2922755">
              <a:off x="7538594" y="2919291"/>
              <a:ext cx="17666" cy="13436"/>
            </a:xfrm>
            <a:custGeom>
              <a:avLst/>
              <a:gdLst/>
              <a:ahLst/>
              <a:cxnLst/>
              <a:rect l="l" t="t" r="r" b="b"/>
              <a:pathLst>
                <a:path w="142" h="108" extrusionOk="0">
                  <a:moveTo>
                    <a:pt x="70" y="1"/>
                  </a:moveTo>
                  <a:cubicBezTo>
                    <a:pt x="55" y="1"/>
                    <a:pt x="40" y="6"/>
                    <a:pt x="29" y="17"/>
                  </a:cubicBezTo>
                  <a:cubicBezTo>
                    <a:pt x="1" y="53"/>
                    <a:pt x="19" y="108"/>
                    <a:pt x="65" y="108"/>
                  </a:cubicBezTo>
                  <a:cubicBezTo>
                    <a:pt x="68" y="108"/>
                    <a:pt x="71" y="108"/>
                    <a:pt x="74" y="107"/>
                  </a:cubicBezTo>
                  <a:cubicBezTo>
                    <a:pt x="119" y="107"/>
                    <a:pt x="141" y="47"/>
                    <a:pt x="111" y="17"/>
                  </a:cubicBezTo>
                  <a:cubicBezTo>
                    <a:pt x="100" y="6"/>
                    <a:pt x="85"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1629;p24">
              <a:extLst>
                <a:ext uri="{FF2B5EF4-FFF2-40B4-BE49-F238E27FC236}">
                  <a16:creationId xmlns:a16="http://schemas.microsoft.com/office/drawing/2014/main" id="{0E02834D-960A-7CE5-0C71-564503542E1C}"/>
                </a:ext>
              </a:extLst>
            </p:cNvPr>
            <p:cNvSpPr/>
            <p:nvPr/>
          </p:nvSpPr>
          <p:spPr>
            <a:xfrm rot="-2922755">
              <a:off x="7534319" y="2876164"/>
              <a:ext cx="17791" cy="13312"/>
            </a:xfrm>
            <a:custGeom>
              <a:avLst/>
              <a:gdLst/>
              <a:ahLst/>
              <a:cxnLst/>
              <a:rect l="l" t="t" r="r" b="b"/>
              <a:pathLst>
                <a:path w="143" h="107" extrusionOk="0">
                  <a:moveTo>
                    <a:pt x="68" y="0"/>
                  </a:moveTo>
                  <a:cubicBezTo>
                    <a:pt x="55" y="0"/>
                    <a:pt x="42" y="6"/>
                    <a:pt x="31" y="17"/>
                  </a:cubicBezTo>
                  <a:cubicBezTo>
                    <a:pt x="1" y="54"/>
                    <a:pt x="23" y="107"/>
                    <a:pt x="75" y="107"/>
                  </a:cubicBezTo>
                  <a:cubicBezTo>
                    <a:pt x="120" y="107"/>
                    <a:pt x="143" y="47"/>
                    <a:pt x="105" y="17"/>
                  </a:cubicBezTo>
                  <a:cubicBezTo>
                    <a:pt x="94" y="6"/>
                    <a:pt x="8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1630;p24">
              <a:extLst>
                <a:ext uri="{FF2B5EF4-FFF2-40B4-BE49-F238E27FC236}">
                  <a16:creationId xmlns:a16="http://schemas.microsoft.com/office/drawing/2014/main" id="{B8806A91-BF32-3CC8-9FE7-2A6118A6B7BE}"/>
                </a:ext>
              </a:extLst>
            </p:cNvPr>
            <p:cNvSpPr/>
            <p:nvPr/>
          </p:nvSpPr>
          <p:spPr>
            <a:xfrm rot="-2922755">
              <a:off x="7529404" y="2833147"/>
              <a:ext cx="18786" cy="13436"/>
            </a:xfrm>
            <a:custGeom>
              <a:avLst/>
              <a:gdLst/>
              <a:ahLst/>
              <a:cxnLst/>
              <a:rect l="l" t="t" r="r" b="b"/>
              <a:pathLst>
                <a:path w="151" h="108" extrusionOk="0">
                  <a:moveTo>
                    <a:pt x="73" y="0"/>
                  </a:moveTo>
                  <a:cubicBezTo>
                    <a:pt x="59" y="0"/>
                    <a:pt x="46" y="6"/>
                    <a:pt x="38" y="17"/>
                  </a:cubicBezTo>
                  <a:cubicBezTo>
                    <a:pt x="1" y="55"/>
                    <a:pt x="31" y="107"/>
                    <a:pt x="76" y="107"/>
                  </a:cubicBezTo>
                  <a:cubicBezTo>
                    <a:pt x="128" y="107"/>
                    <a:pt x="150"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1631;p24">
              <a:extLst>
                <a:ext uri="{FF2B5EF4-FFF2-40B4-BE49-F238E27FC236}">
                  <a16:creationId xmlns:a16="http://schemas.microsoft.com/office/drawing/2014/main" id="{E4FE9139-28BD-4829-122E-4F2BEB358BAD}"/>
                </a:ext>
              </a:extLst>
            </p:cNvPr>
            <p:cNvSpPr/>
            <p:nvPr/>
          </p:nvSpPr>
          <p:spPr>
            <a:xfrm rot="-2922755">
              <a:off x="7525437" y="2790151"/>
              <a:ext cx="17791" cy="13436"/>
            </a:xfrm>
            <a:custGeom>
              <a:avLst/>
              <a:gdLst/>
              <a:ahLst/>
              <a:cxnLst/>
              <a:rect l="l" t="t" r="r" b="b"/>
              <a:pathLst>
                <a:path w="143" h="108" extrusionOk="0">
                  <a:moveTo>
                    <a:pt x="70" y="1"/>
                  </a:moveTo>
                  <a:cubicBezTo>
                    <a:pt x="56" y="1"/>
                    <a:pt x="41" y="7"/>
                    <a:pt x="30" y="18"/>
                  </a:cubicBezTo>
                  <a:cubicBezTo>
                    <a:pt x="0" y="55"/>
                    <a:pt x="23" y="108"/>
                    <a:pt x="75" y="108"/>
                  </a:cubicBezTo>
                  <a:cubicBezTo>
                    <a:pt x="120" y="108"/>
                    <a:pt x="142" y="48"/>
                    <a:pt x="105" y="18"/>
                  </a:cubicBezTo>
                  <a:cubicBezTo>
                    <a:pt x="98" y="7"/>
                    <a:pt x="84"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1632;p24">
              <a:extLst>
                <a:ext uri="{FF2B5EF4-FFF2-40B4-BE49-F238E27FC236}">
                  <a16:creationId xmlns:a16="http://schemas.microsoft.com/office/drawing/2014/main" id="{677A1675-8178-9F9B-B609-1DD3D2BE6C86}"/>
                </a:ext>
              </a:extLst>
            </p:cNvPr>
            <p:cNvSpPr/>
            <p:nvPr/>
          </p:nvSpPr>
          <p:spPr>
            <a:xfrm rot="-2922755">
              <a:off x="7520542" y="2747181"/>
              <a:ext cx="18661" cy="13561"/>
            </a:xfrm>
            <a:custGeom>
              <a:avLst/>
              <a:gdLst/>
              <a:ahLst/>
              <a:cxnLst/>
              <a:rect l="l" t="t" r="r" b="b"/>
              <a:pathLst>
                <a:path w="150" h="109" extrusionOk="0">
                  <a:moveTo>
                    <a:pt x="79" y="0"/>
                  </a:moveTo>
                  <a:cubicBezTo>
                    <a:pt x="65" y="0"/>
                    <a:pt x="50" y="6"/>
                    <a:pt x="38" y="18"/>
                  </a:cubicBezTo>
                  <a:cubicBezTo>
                    <a:pt x="0" y="56"/>
                    <a:pt x="30" y="108"/>
                    <a:pt x="75" y="108"/>
                  </a:cubicBezTo>
                  <a:cubicBezTo>
                    <a:pt x="128" y="108"/>
                    <a:pt x="150" y="48"/>
                    <a:pt x="113" y="11"/>
                  </a:cubicBezTo>
                  <a:cubicBezTo>
                    <a:pt x="102" y="4"/>
                    <a:pt x="91"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1633;p24">
              <a:extLst>
                <a:ext uri="{FF2B5EF4-FFF2-40B4-BE49-F238E27FC236}">
                  <a16:creationId xmlns:a16="http://schemas.microsoft.com/office/drawing/2014/main" id="{F890D073-E3E3-2F5E-7236-24A17D7E55EE}"/>
                </a:ext>
              </a:extLst>
            </p:cNvPr>
            <p:cNvSpPr/>
            <p:nvPr/>
          </p:nvSpPr>
          <p:spPr>
            <a:xfrm rot="-2922755">
              <a:off x="7516451" y="2704185"/>
              <a:ext cx="17915" cy="13561"/>
            </a:xfrm>
            <a:custGeom>
              <a:avLst/>
              <a:gdLst/>
              <a:ahLst/>
              <a:cxnLst/>
              <a:rect l="l" t="t" r="r" b="b"/>
              <a:pathLst>
                <a:path w="144" h="109" extrusionOk="0">
                  <a:moveTo>
                    <a:pt x="76" y="1"/>
                  </a:moveTo>
                  <a:cubicBezTo>
                    <a:pt x="60" y="1"/>
                    <a:pt x="43" y="6"/>
                    <a:pt x="31" y="19"/>
                  </a:cubicBezTo>
                  <a:cubicBezTo>
                    <a:pt x="1" y="56"/>
                    <a:pt x="31" y="109"/>
                    <a:pt x="76" y="109"/>
                  </a:cubicBezTo>
                  <a:cubicBezTo>
                    <a:pt x="121" y="109"/>
                    <a:pt x="143" y="49"/>
                    <a:pt x="113" y="11"/>
                  </a:cubicBezTo>
                  <a:cubicBezTo>
                    <a:pt x="103" y="5"/>
                    <a:pt x="9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1634;p24">
              <a:extLst>
                <a:ext uri="{FF2B5EF4-FFF2-40B4-BE49-F238E27FC236}">
                  <a16:creationId xmlns:a16="http://schemas.microsoft.com/office/drawing/2014/main" id="{1A0D4F3D-5CC4-5A92-4CB9-E6D46FA0D419}"/>
                </a:ext>
              </a:extLst>
            </p:cNvPr>
            <p:cNvSpPr/>
            <p:nvPr/>
          </p:nvSpPr>
          <p:spPr>
            <a:xfrm rot="-2922755">
              <a:off x="7512429" y="2660943"/>
              <a:ext cx="17791" cy="13561"/>
            </a:xfrm>
            <a:custGeom>
              <a:avLst/>
              <a:gdLst/>
              <a:ahLst/>
              <a:cxnLst/>
              <a:rect l="l" t="t" r="r" b="b"/>
              <a:pathLst>
                <a:path w="143" h="109" extrusionOk="0">
                  <a:moveTo>
                    <a:pt x="72" y="0"/>
                  </a:moveTo>
                  <a:cubicBezTo>
                    <a:pt x="57" y="0"/>
                    <a:pt x="43" y="6"/>
                    <a:pt x="30" y="18"/>
                  </a:cubicBezTo>
                  <a:cubicBezTo>
                    <a:pt x="0" y="48"/>
                    <a:pt x="23" y="108"/>
                    <a:pt x="75" y="108"/>
                  </a:cubicBezTo>
                  <a:cubicBezTo>
                    <a:pt x="120" y="108"/>
                    <a:pt x="143" y="48"/>
                    <a:pt x="105" y="11"/>
                  </a:cubicBezTo>
                  <a:cubicBezTo>
                    <a:pt x="95" y="4"/>
                    <a:pt x="83"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1635;p24">
              <a:extLst>
                <a:ext uri="{FF2B5EF4-FFF2-40B4-BE49-F238E27FC236}">
                  <a16:creationId xmlns:a16="http://schemas.microsoft.com/office/drawing/2014/main" id="{1DF33B6B-3143-DA2D-174A-7EE966BC8D51}"/>
                </a:ext>
              </a:extLst>
            </p:cNvPr>
            <p:cNvSpPr/>
            <p:nvPr/>
          </p:nvSpPr>
          <p:spPr>
            <a:xfrm rot="-2922755">
              <a:off x="7507467" y="2617947"/>
              <a:ext cx="18786" cy="13561"/>
            </a:xfrm>
            <a:custGeom>
              <a:avLst/>
              <a:gdLst/>
              <a:ahLst/>
              <a:cxnLst/>
              <a:rect l="l" t="t" r="r" b="b"/>
              <a:pathLst>
                <a:path w="151" h="109" extrusionOk="0">
                  <a:moveTo>
                    <a:pt x="77" y="1"/>
                  </a:moveTo>
                  <a:cubicBezTo>
                    <a:pt x="61" y="1"/>
                    <a:pt x="46" y="6"/>
                    <a:pt x="38" y="19"/>
                  </a:cubicBezTo>
                  <a:cubicBezTo>
                    <a:pt x="0" y="49"/>
                    <a:pt x="30" y="109"/>
                    <a:pt x="75" y="109"/>
                  </a:cubicBezTo>
                  <a:cubicBezTo>
                    <a:pt x="128" y="109"/>
                    <a:pt x="150" y="49"/>
                    <a:pt x="113" y="11"/>
                  </a:cubicBezTo>
                  <a:cubicBezTo>
                    <a:pt x="103" y="5"/>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1636;p24">
              <a:extLst>
                <a:ext uri="{FF2B5EF4-FFF2-40B4-BE49-F238E27FC236}">
                  <a16:creationId xmlns:a16="http://schemas.microsoft.com/office/drawing/2014/main" id="{CD5AD0DB-1A0C-C81C-8FF9-7090295D6551}"/>
                </a:ext>
              </a:extLst>
            </p:cNvPr>
            <p:cNvSpPr/>
            <p:nvPr/>
          </p:nvSpPr>
          <p:spPr>
            <a:xfrm rot="-2922755">
              <a:off x="7503350" y="2574770"/>
              <a:ext cx="17915" cy="13934"/>
            </a:xfrm>
            <a:custGeom>
              <a:avLst/>
              <a:gdLst/>
              <a:ahLst/>
              <a:cxnLst/>
              <a:rect l="l" t="t" r="r" b="b"/>
              <a:pathLst>
                <a:path w="144" h="112" extrusionOk="0">
                  <a:moveTo>
                    <a:pt x="79" y="0"/>
                  </a:moveTo>
                  <a:cubicBezTo>
                    <a:pt x="62" y="0"/>
                    <a:pt x="44" y="8"/>
                    <a:pt x="31" y="21"/>
                  </a:cubicBezTo>
                  <a:cubicBezTo>
                    <a:pt x="1" y="51"/>
                    <a:pt x="23" y="111"/>
                    <a:pt x="76" y="111"/>
                  </a:cubicBezTo>
                  <a:cubicBezTo>
                    <a:pt x="121" y="111"/>
                    <a:pt x="143" y="51"/>
                    <a:pt x="113" y="14"/>
                  </a:cubicBezTo>
                  <a:cubicBezTo>
                    <a:pt x="104" y="4"/>
                    <a:pt x="92"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1637;p24">
              <a:extLst>
                <a:ext uri="{FF2B5EF4-FFF2-40B4-BE49-F238E27FC236}">
                  <a16:creationId xmlns:a16="http://schemas.microsoft.com/office/drawing/2014/main" id="{0C273432-1EFF-52E4-CCCA-8DC00BD7354C}"/>
                </a:ext>
              </a:extLst>
            </p:cNvPr>
            <p:cNvSpPr/>
            <p:nvPr/>
          </p:nvSpPr>
          <p:spPr>
            <a:xfrm rot="-2922755">
              <a:off x="7689380" y="3077155"/>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1638;p24">
              <a:extLst>
                <a:ext uri="{FF2B5EF4-FFF2-40B4-BE49-F238E27FC236}">
                  <a16:creationId xmlns:a16="http://schemas.microsoft.com/office/drawing/2014/main" id="{8BFE463A-7680-E35F-C609-A553AE2C90A0}"/>
                </a:ext>
              </a:extLst>
            </p:cNvPr>
            <p:cNvSpPr/>
            <p:nvPr/>
          </p:nvSpPr>
          <p:spPr>
            <a:xfrm rot="-2922755">
              <a:off x="7640705" y="2542867"/>
              <a:ext cx="37323" cy="37323"/>
            </a:xfrm>
            <a:custGeom>
              <a:avLst/>
              <a:gdLst/>
              <a:ahLst/>
              <a:cxnLst/>
              <a:rect l="l" t="t" r="r" b="b"/>
              <a:pathLst>
                <a:path w="300" h="300" extrusionOk="0">
                  <a:moveTo>
                    <a:pt x="150" y="0"/>
                  </a:moveTo>
                  <a:cubicBezTo>
                    <a:pt x="68" y="0"/>
                    <a:pt x="0" y="68"/>
                    <a:pt x="0" y="150"/>
                  </a:cubicBezTo>
                  <a:cubicBezTo>
                    <a:pt x="0" y="233"/>
                    <a:pt x="68" y="300"/>
                    <a:pt x="150" y="300"/>
                  </a:cubicBezTo>
                  <a:cubicBezTo>
                    <a:pt x="232" y="300"/>
                    <a:pt x="300" y="233"/>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1639;p24">
              <a:extLst>
                <a:ext uri="{FF2B5EF4-FFF2-40B4-BE49-F238E27FC236}">
                  <a16:creationId xmlns:a16="http://schemas.microsoft.com/office/drawing/2014/main" id="{70DC28CD-6DBA-0F8F-3914-4D964EB7022C}"/>
                </a:ext>
              </a:extLst>
            </p:cNvPr>
            <p:cNvSpPr/>
            <p:nvPr/>
          </p:nvSpPr>
          <p:spPr>
            <a:xfrm rot="-2922755">
              <a:off x="7699903" y="3036381"/>
              <a:ext cx="17915" cy="13436"/>
            </a:xfrm>
            <a:custGeom>
              <a:avLst/>
              <a:gdLst/>
              <a:ahLst/>
              <a:cxnLst/>
              <a:rect l="l" t="t" r="r" b="b"/>
              <a:pathLst>
                <a:path w="144" h="108" extrusionOk="0">
                  <a:moveTo>
                    <a:pt x="76" y="1"/>
                  </a:moveTo>
                  <a:cubicBezTo>
                    <a:pt x="23" y="1"/>
                    <a:pt x="1" y="61"/>
                    <a:pt x="38" y="91"/>
                  </a:cubicBezTo>
                  <a:cubicBezTo>
                    <a:pt x="49" y="102"/>
                    <a:pt x="63" y="108"/>
                    <a:pt x="76" y="108"/>
                  </a:cubicBezTo>
                  <a:cubicBezTo>
                    <a:pt x="89" y="108"/>
                    <a:pt x="102" y="102"/>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1640;p24">
              <a:extLst>
                <a:ext uri="{FF2B5EF4-FFF2-40B4-BE49-F238E27FC236}">
                  <a16:creationId xmlns:a16="http://schemas.microsoft.com/office/drawing/2014/main" id="{4D5A1157-843C-35C0-4066-D83EAA18D876}"/>
                </a:ext>
              </a:extLst>
            </p:cNvPr>
            <p:cNvSpPr/>
            <p:nvPr/>
          </p:nvSpPr>
          <p:spPr>
            <a:xfrm rot="-2922755">
              <a:off x="7696076" y="2997028"/>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1641;p24">
              <a:extLst>
                <a:ext uri="{FF2B5EF4-FFF2-40B4-BE49-F238E27FC236}">
                  <a16:creationId xmlns:a16="http://schemas.microsoft.com/office/drawing/2014/main" id="{D8E1B271-906D-5375-1CFD-822D559E2D3D}"/>
                </a:ext>
              </a:extLst>
            </p:cNvPr>
            <p:cNvSpPr/>
            <p:nvPr/>
          </p:nvSpPr>
          <p:spPr>
            <a:xfrm rot="-2922755">
              <a:off x="7691619" y="2957960"/>
              <a:ext cx="18786" cy="13934"/>
            </a:xfrm>
            <a:custGeom>
              <a:avLst/>
              <a:gdLst/>
              <a:ahLst/>
              <a:cxnLst/>
              <a:rect l="l" t="t" r="r" b="b"/>
              <a:pathLst>
                <a:path w="151" h="112" extrusionOk="0">
                  <a:moveTo>
                    <a:pt x="75" y="1"/>
                  </a:moveTo>
                  <a:cubicBezTo>
                    <a:pt x="23" y="8"/>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1642;p24">
              <a:extLst>
                <a:ext uri="{FF2B5EF4-FFF2-40B4-BE49-F238E27FC236}">
                  <a16:creationId xmlns:a16="http://schemas.microsoft.com/office/drawing/2014/main" id="{E5C8DD22-D97B-F774-22E5-F36CAF0D101A}"/>
                </a:ext>
              </a:extLst>
            </p:cNvPr>
            <p:cNvSpPr/>
            <p:nvPr/>
          </p:nvSpPr>
          <p:spPr>
            <a:xfrm rot="-2922755">
              <a:off x="7688054" y="2918939"/>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1643;p24">
              <a:extLst>
                <a:ext uri="{FF2B5EF4-FFF2-40B4-BE49-F238E27FC236}">
                  <a16:creationId xmlns:a16="http://schemas.microsoft.com/office/drawing/2014/main" id="{D6C7F3A9-9387-7A89-7D37-38717914EB34}"/>
                </a:ext>
              </a:extLst>
            </p:cNvPr>
            <p:cNvSpPr/>
            <p:nvPr/>
          </p:nvSpPr>
          <p:spPr>
            <a:xfrm rot="-2922755">
              <a:off x="7684528" y="2880377"/>
              <a:ext cx="17666" cy="13436"/>
            </a:xfrm>
            <a:custGeom>
              <a:avLst/>
              <a:gdLst/>
              <a:ahLst/>
              <a:cxnLst/>
              <a:rect l="l" t="t" r="r" b="b"/>
              <a:pathLst>
                <a:path w="142" h="108" extrusionOk="0">
                  <a:moveTo>
                    <a:pt x="76" y="0"/>
                  </a:moveTo>
                  <a:cubicBezTo>
                    <a:pt x="73" y="0"/>
                    <a:pt x="71" y="1"/>
                    <a:pt x="68" y="1"/>
                  </a:cubicBezTo>
                  <a:cubicBezTo>
                    <a:pt x="16"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1644;p24">
              <a:extLst>
                <a:ext uri="{FF2B5EF4-FFF2-40B4-BE49-F238E27FC236}">
                  <a16:creationId xmlns:a16="http://schemas.microsoft.com/office/drawing/2014/main" id="{908B5BEF-8056-97F8-4630-1BC7A83FAB23}"/>
                </a:ext>
              </a:extLst>
            </p:cNvPr>
            <p:cNvSpPr/>
            <p:nvPr/>
          </p:nvSpPr>
          <p:spPr>
            <a:xfrm rot="-2922755">
              <a:off x="7679957" y="2841429"/>
              <a:ext cx="18661" cy="13312"/>
            </a:xfrm>
            <a:custGeom>
              <a:avLst/>
              <a:gdLst/>
              <a:ahLst/>
              <a:cxnLst/>
              <a:rect l="l" t="t" r="r" b="b"/>
              <a:pathLst>
                <a:path w="150"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1645;p24">
              <a:extLst>
                <a:ext uri="{FF2B5EF4-FFF2-40B4-BE49-F238E27FC236}">
                  <a16:creationId xmlns:a16="http://schemas.microsoft.com/office/drawing/2014/main" id="{18FDD791-F75E-D3CB-9283-8CDD444B1F80}"/>
                </a:ext>
              </a:extLst>
            </p:cNvPr>
            <p:cNvSpPr/>
            <p:nvPr/>
          </p:nvSpPr>
          <p:spPr>
            <a:xfrm rot="-2922755">
              <a:off x="7676230" y="28023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1646;p24">
              <a:extLst>
                <a:ext uri="{FF2B5EF4-FFF2-40B4-BE49-F238E27FC236}">
                  <a16:creationId xmlns:a16="http://schemas.microsoft.com/office/drawing/2014/main" id="{5563F88C-AABF-9D74-51B9-BC9E7E0DEFA3}"/>
                </a:ext>
              </a:extLst>
            </p:cNvPr>
            <p:cNvSpPr/>
            <p:nvPr/>
          </p:nvSpPr>
          <p:spPr>
            <a:xfrm rot="-2922755">
              <a:off x="7671530" y="2763342"/>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1647;p24">
              <a:extLst>
                <a:ext uri="{FF2B5EF4-FFF2-40B4-BE49-F238E27FC236}">
                  <a16:creationId xmlns:a16="http://schemas.microsoft.com/office/drawing/2014/main" id="{9F378B61-35C4-493B-CCAF-146FB648BFCC}"/>
                </a:ext>
              </a:extLst>
            </p:cNvPr>
            <p:cNvSpPr/>
            <p:nvPr/>
          </p:nvSpPr>
          <p:spPr>
            <a:xfrm rot="-2922755">
              <a:off x="7668094" y="2724206"/>
              <a:ext cx="17791" cy="14058"/>
            </a:xfrm>
            <a:custGeom>
              <a:avLst/>
              <a:gdLst/>
              <a:ahLst/>
              <a:cxnLst/>
              <a:rect l="l" t="t" r="r" b="b"/>
              <a:pathLst>
                <a:path w="143" h="113" extrusionOk="0">
                  <a:moveTo>
                    <a:pt x="67" y="1"/>
                  </a:moveTo>
                  <a:cubicBezTo>
                    <a:pt x="22" y="8"/>
                    <a:pt x="0" y="68"/>
                    <a:pt x="37" y="98"/>
                  </a:cubicBezTo>
                  <a:cubicBezTo>
                    <a:pt x="48" y="108"/>
                    <a:pt x="59" y="112"/>
                    <a:pt x="71" y="112"/>
                  </a:cubicBezTo>
                  <a:cubicBezTo>
                    <a:pt x="85" y="112"/>
                    <a:pt x="100" y="106"/>
                    <a:pt x="112" y="98"/>
                  </a:cubicBezTo>
                  <a:cubicBezTo>
                    <a:pt x="142" y="61"/>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1648;p24">
              <a:extLst>
                <a:ext uri="{FF2B5EF4-FFF2-40B4-BE49-F238E27FC236}">
                  <a16:creationId xmlns:a16="http://schemas.microsoft.com/office/drawing/2014/main" id="{78D14E13-2C3B-5BE0-B990-29FEBBED4DEA}"/>
                </a:ext>
              </a:extLst>
            </p:cNvPr>
            <p:cNvSpPr/>
            <p:nvPr/>
          </p:nvSpPr>
          <p:spPr>
            <a:xfrm rot="-2922755">
              <a:off x="7664683" y="2685648"/>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1649;p24">
              <a:extLst>
                <a:ext uri="{FF2B5EF4-FFF2-40B4-BE49-F238E27FC236}">
                  <a16:creationId xmlns:a16="http://schemas.microsoft.com/office/drawing/2014/main" id="{4B228DB4-04AD-5F89-4545-3F69223BCD42}"/>
                </a:ext>
              </a:extLst>
            </p:cNvPr>
            <p:cNvSpPr/>
            <p:nvPr/>
          </p:nvSpPr>
          <p:spPr>
            <a:xfrm rot="-2922755">
              <a:off x="7659982" y="2646691"/>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1650;p24">
              <a:extLst>
                <a:ext uri="{FF2B5EF4-FFF2-40B4-BE49-F238E27FC236}">
                  <a16:creationId xmlns:a16="http://schemas.microsoft.com/office/drawing/2014/main" id="{004C09C2-40BE-598C-EECA-C8E98E4AF97F}"/>
                </a:ext>
              </a:extLst>
            </p:cNvPr>
            <p:cNvSpPr/>
            <p:nvPr/>
          </p:nvSpPr>
          <p:spPr>
            <a:xfrm rot="-2922755">
              <a:off x="7656282" y="2607743"/>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1651;p24">
              <a:extLst>
                <a:ext uri="{FF2B5EF4-FFF2-40B4-BE49-F238E27FC236}">
                  <a16:creationId xmlns:a16="http://schemas.microsoft.com/office/drawing/2014/main" id="{D7F10084-F440-0C31-0E79-FBEE562F3F05}"/>
                </a:ext>
              </a:extLst>
            </p:cNvPr>
            <p:cNvSpPr/>
            <p:nvPr/>
          </p:nvSpPr>
          <p:spPr>
            <a:xfrm rot="-2922755">
              <a:off x="7821558" y="3057080"/>
              <a:ext cx="49142" cy="37448"/>
            </a:xfrm>
            <a:custGeom>
              <a:avLst/>
              <a:gdLst/>
              <a:ahLst/>
              <a:cxnLst/>
              <a:rect l="l" t="t" r="r" b="b"/>
              <a:pathLst>
                <a:path w="395" h="301" extrusionOk="0">
                  <a:moveTo>
                    <a:pt x="204" y="0"/>
                  </a:moveTo>
                  <a:cubicBezTo>
                    <a:pt x="201" y="0"/>
                    <a:pt x="198" y="0"/>
                    <a:pt x="195" y="1"/>
                  </a:cubicBezTo>
                  <a:cubicBezTo>
                    <a:pt x="60" y="8"/>
                    <a:pt x="0" y="165"/>
                    <a:pt x="97" y="263"/>
                  </a:cubicBezTo>
                  <a:cubicBezTo>
                    <a:pt x="125" y="287"/>
                    <a:pt x="162" y="300"/>
                    <a:pt x="198" y="300"/>
                  </a:cubicBezTo>
                  <a:cubicBezTo>
                    <a:pt x="239" y="300"/>
                    <a:pt x="279" y="283"/>
                    <a:pt x="307" y="248"/>
                  </a:cubicBezTo>
                  <a:cubicBezTo>
                    <a:pt x="395" y="153"/>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1652;p24">
              <a:extLst>
                <a:ext uri="{FF2B5EF4-FFF2-40B4-BE49-F238E27FC236}">
                  <a16:creationId xmlns:a16="http://schemas.microsoft.com/office/drawing/2014/main" id="{555AEC64-22F1-5794-766C-707685B5162A}"/>
                </a:ext>
              </a:extLst>
            </p:cNvPr>
            <p:cNvSpPr/>
            <p:nvPr/>
          </p:nvSpPr>
          <p:spPr>
            <a:xfrm rot="-2922755">
              <a:off x="7778959" y="2578808"/>
              <a:ext cx="37447" cy="37323"/>
            </a:xfrm>
            <a:custGeom>
              <a:avLst/>
              <a:gdLst/>
              <a:ahLst/>
              <a:cxnLst/>
              <a:rect l="l" t="t" r="r" b="b"/>
              <a:pathLst>
                <a:path w="301" h="300" extrusionOk="0">
                  <a:moveTo>
                    <a:pt x="151" y="0"/>
                  </a:moveTo>
                  <a:cubicBezTo>
                    <a:pt x="68" y="0"/>
                    <a:pt x="1" y="60"/>
                    <a:pt x="1" y="150"/>
                  </a:cubicBezTo>
                  <a:cubicBezTo>
                    <a:pt x="1" y="232"/>
                    <a:pt x="68" y="299"/>
                    <a:pt x="151" y="299"/>
                  </a:cubicBezTo>
                  <a:cubicBezTo>
                    <a:pt x="233" y="299"/>
                    <a:pt x="300" y="232"/>
                    <a:pt x="300" y="150"/>
                  </a:cubicBezTo>
                  <a:cubicBezTo>
                    <a:pt x="300" y="60"/>
                    <a:pt x="233"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1653;p24">
              <a:extLst>
                <a:ext uri="{FF2B5EF4-FFF2-40B4-BE49-F238E27FC236}">
                  <a16:creationId xmlns:a16="http://schemas.microsoft.com/office/drawing/2014/main" id="{4C4CFCC6-EFAE-7A79-2DBF-DE52FF897088}"/>
                </a:ext>
              </a:extLst>
            </p:cNvPr>
            <p:cNvSpPr/>
            <p:nvPr/>
          </p:nvSpPr>
          <p:spPr>
            <a:xfrm rot="-2922755">
              <a:off x="7832368" y="302120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1654;p24">
              <a:extLst>
                <a:ext uri="{FF2B5EF4-FFF2-40B4-BE49-F238E27FC236}">
                  <a16:creationId xmlns:a16="http://schemas.microsoft.com/office/drawing/2014/main" id="{EE1743DC-E7AB-01E4-4F97-DECF60695A7C}"/>
                </a:ext>
              </a:extLst>
            </p:cNvPr>
            <p:cNvSpPr/>
            <p:nvPr/>
          </p:nvSpPr>
          <p:spPr>
            <a:xfrm rot="-2922755">
              <a:off x="7828590" y="2986845"/>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1655;p24">
              <a:extLst>
                <a:ext uri="{FF2B5EF4-FFF2-40B4-BE49-F238E27FC236}">
                  <a16:creationId xmlns:a16="http://schemas.microsoft.com/office/drawing/2014/main" id="{EE3C6463-C425-8AC7-AB4B-D207ED804DB0}"/>
                </a:ext>
              </a:extLst>
            </p:cNvPr>
            <p:cNvSpPr/>
            <p:nvPr/>
          </p:nvSpPr>
          <p:spPr>
            <a:xfrm rot="-2922755">
              <a:off x="7825212" y="2951671"/>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1656;p24">
              <a:extLst>
                <a:ext uri="{FF2B5EF4-FFF2-40B4-BE49-F238E27FC236}">
                  <a16:creationId xmlns:a16="http://schemas.microsoft.com/office/drawing/2014/main" id="{211A253D-4EE7-1D56-0D48-DF45498E6E5C}"/>
                </a:ext>
              </a:extLst>
            </p:cNvPr>
            <p:cNvSpPr/>
            <p:nvPr/>
          </p:nvSpPr>
          <p:spPr>
            <a:xfrm rot="-2922755">
              <a:off x="7821158" y="2916578"/>
              <a:ext cx="18661" cy="14307"/>
            </a:xfrm>
            <a:custGeom>
              <a:avLst/>
              <a:gdLst/>
              <a:ahLst/>
              <a:cxnLst/>
              <a:rect l="l" t="t" r="r" b="b"/>
              <a:pathLst>
                <a:path w="150" h="115" extrusionOk="0">
                  <a:moveTo>
                    <a:pt x="75" y="0"/>
                  </a:moveTo>
                  <a:cubicBezTo>
                    <a:pt x="23" y="8"/>
                    <a:pt x="0" y="68"/>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1657;p24">
              <a:extLst>
                <a:ext uri="{FF2B5EF4-FFF2-40B4-BE49-F238E27FC236}">
                  <a16:creationId xmlns:a16="http://schemas.microsoft.com/office/drawing/2014/main" id="{D217C4C4-998E-F9BC-A1F4-0A28A2C9A53C}"/>
                </a:ext>
              </a:extLst>
            </p:cNvPr>
            <p:cNvSpPr/>
            <p:nvPr/>
          </p:nvSpPr>
          <p:spPr>
            <a:xfrm rot="-2922755">
              <a:off x="7817953" y="288230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1658;p24">
              <a:extLst>
                <a:ext uri="{FF2B5EF4-FFF2-40B4-BE49-F238E27FC236}">
                  <a16:creationId xmlns:a16="http://schemas.microsoft.com/office/drawing/2014/main" id="{A76C2522-2235-1610-CA03-C17FF1639BB3}"/>
                </a:ext>
              </a:extLst>
            </p:cNvPr>
            <p:cNvSpPr/>
            <p:nvPr/>
          </p:nvSpPr>
          <p:spPr>
            <a:xfrm rot="-2922755">
              <a:off x="7814584" y="2846780"/>
              <a:ext cx="17791" cy="13934"/>
            </a:xfrm>
            <a:custGeom>
              <a:avLst/>
              <a:gdLst/>
              <a:ahLst/>
              <a:cxnLst/>
              <a:rect l="l" t="t" r="r" b="b"/>
              <a:pathLst>
                <a:path w="143" h="112" extrusionOk="0">
                  <a:moveTo>
                    <a:pt x="68" y="0"/>
                  </a:moveTo>
                  <a:cubicBezTo>
                    <a:pt x="23" y="0"/>
                    <a:pt x="0" y="60"/>
                    <a:pt x="30"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1659;p24">
              <a:extLst>
                <a:ext uri="{FF2B5EF4-FFF2-40B4-BE49-F238E27FC236}">
                  <a16:creationId xmlns:a16="http://schemas.microsoft.com/office/drawing/2014/main" id="{FDCA7C13-4E61-8B88-B643-90F62ACDB8ED}"/>
                </a:ext>
              </a:extLst>
            </p:cNvPr>
            <p:cNvSpPr/>
            <p:nvPr/>
          </p:nvSpPr>
          <p:spPr>
            <a:xfrm rot="-2922755">
              <a:off x="7810644" y="2812438"/>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1660;p24">
              <a:extLst>
                <a:ext uri="{FF2B5EF4-FFF2-40B4-BE49-F238E27FC236}">
                  <a16:creationId xmlns:a16="http://schemas.microsoft.com/office/drawing/2014/main" id="{844970DF-A758-3924-66DB-8001C7EA2466}"/>
                </a:ext>
              </a:extLst>
            </p:cNvPr>
            <p:cNvSpPr/>
            <p:nvPr/>
          </p:nvSpPr>
          <p:spPr>
            <a:xfrm rot="-2922755">
              <a:off x="7807287" y="2777311"/>
              <a:ext cx="17791" cy="13561"/>
            </a:xfrm>
            <a:custGeom>
              <a:avLst/>
              <a:gdLst/>
              <a:ahLst/>
              <a:cxnLst/>
              <a:rect l="l" t="t" r="r" b="b"/>
              <a:pathLst>
                <a:path w="143" h="109" extrusionOk="0">
                  <a:moveTo>
                    <a:pt x="68" y="1"/>
                  </a:moveTo>
                  <a:cubicBezTo>
                    <a:pt x="23" y="1"/>
                    <a:pt x="0" y="61"/>
                    <a:pt x="38" y="98"/>
                  </a:cubicBezTo>
                  <a:cubicBezTo>
                    <a:pt x="44" y="105"/>
                    <a:pt x="56" y="108"/>
                    <a:pt x="68" y="108"/>
                  </a:cubicBezTo>
                  <a:cubicBezTo>
                    <a:pt x="83" y="108"/>
                    <a:pt x="100" y="103"/>
                    <a:pt x="112"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1661;p24">
              <a:extLst>
                <a:ext uri="{FF2B5EF4-FFF2-40B4-BE49-F238E27FC236}">
                  <a16:creationId xmlns:a16="http://schemas.microsoft.com/office/drawing/2014/main" id="{06BE7294-9C77-4270-5CD4-134A8C188513}"/>
                </a:ext>
              </a:extLst>
            </p:cNvPr>
            <p:cNvSpPr/>
            <p:nvPr/>
          </p:nvSpPr>
          <p:spPr>
            <a:xfrm rot="-2922755">
              <a:off x="7803556" y="2742930"/>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1662;p24">
              <a:extLst>
                <a:ext uri="{FF2B5EF4-FFF2-40B4-BE49-F238E27FC236}">
                  <a16:creationId xmlns:a16="http://schemas.microsoft.com/office/drawing/2014/main" id="{4CFEAD8E-8C1F-777B-D853-1183EE5A160A}"/>
                </a:ext>
              </a:extLst>
            </p:cNvPr>
            <p:cNvSpPr/>
            <p:nvPr/>
          </p:nvSpPr>
          <p:spPr>
            <a:xfrm rot="-2922755">
              <a:off x="7800075" y="270792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1663;p24">
              <a:extLst>
                <a:ext uri="{FF2B5EF4-FFF2-40B4-BE49-F238E27FC236}">
                  <a16:creationId xmlns:a16="http://schemas.microsoft.com/office/drawing/2014/main" id="{EF18E0BA-C1D0-EF02-5AA3-A793C9162189}"/>
                </a:ext>
              </a:extLst>
            </p:cNvPr>
            <p:cNvSpPr/>
            <p:nvPr/>
          </p:nvSpPr>
          <p:spPr>
            <a:xfrm rot="-2922755">
              <a:off x="7796659" y="2672420"/>
              <a:ext cx="17791" cy="13934"/>
            </a:xfrm>
            <a:custGeom>
              <a:avLst/>
              <a:gdLst/>
              <a:ahLst/>
              <a:cxnLst/>
              <a:rect l="l" t="t" r="r" b="b"/>
              <a:pathLst>
                <a:path w="143" h="112" extrusionOk="0">
                  <a:moveTo>
                    <a:pt x="68" y="0"/>
                  </a:moveTo>
                  <a:cubicBezTo>
                    <a:pt x="16" y="8"/>
                    <a:pt x="1" y="60"/>
                    <a:pt x="31"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1664;p24">
              <a:extLst>
                <a:ext uri="{FF2B5EF4-FFF2-40B4-BE49-F238E27FC236}">
                  <a16:creationId xmlns:a16="http://schemas.microsoft.com/office/drawing/2014/main" id="{7F4CCAC8-6EE0-B675-76E7-06DAAA70DC26}"/>
                </a:ext>
              </a:extLst>
            </p:cNvPr>
            <p:cNvSpPr/>
            <p:nvPr/>
          </p:nvSpPr>
          <p:spPr>
            <a:xfrm rot="-2922755">
              <a:off x="7792724" y="2638088"/>
              <a:ext cx="18786" cy="13312"/>
            </a:xfrm>
            <a:custGeom>
              <a:avLst/>
              <a:gdLst/>
              <a:ahLst/>
              <a:cxnLst/>
              <a:rect l="l" t="t" r="r" b="b"/>
              <a:pathLst>
                <a:path w="151" h="107" extrusionOk="0">
                  <a:moveTo>
                    <a:pt x="76" y="0"/>
                  </a:moveTo>
                  <a:cubicBezTo>
                    <a:pt x="23" y="0"/>
                    <a:pt x="1" y="60"/>
                    <a:pt x="38" y="90"/>
                  </a:cubicBezTo>
                  <a:cubicBezTo>
                    <a:pt x="49" y="101"/>
                    <a:pt x="62"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1665;p24">
              <a:extLst>
                <a:ext uri="{FF2B5EF4-FFF2-40B4-BE49-F238E27FC236}">
                  <a16:creationId xmlns:a16="http://schemas.microsoft.com/office/drawing/2014/main" id="{1018D1E0-4C7D-0060-CDE3-618E55E3C659}"/>
                </a:ext>
              </a:extLst>
            </p:cNvPr>
            <p:cNvSpPr/>
            <p:nvPr/>
          </p:nvSpPr>
          <p:spPr>
            <a:xfrm rot="-2922755">
              <a:off x="7938683" y="3035006"/>
              <a:ext cx="49142" cy="36950"/>
            </a:xfrm>
            <a:custGeom>
              <a:avLst/>
              <a:gdLst/>
              <a:ahLst/>
              <a:cxnLst/>
              <a:rect l="l" t="t" r="r" b="b"/>
              <a:pathLst>
                <a:path w="395" h="297" extrusionOk="0">
                  <a:moveTo>
                    <a:pt x="204" y="1"/>
                  </a:moveTo>
                  <a:cubicBezTo>
                    <a:pt x="201" y="1"/>
                    <a:pt x="198" y="1"/>
                    <a:pt x="195" y="1"/>
                  </a:cubicBezTo>
                  <a:cubicBezTo>
                    <a:pt x="60" y="1"/>
                    <a:pt x="0" y="166"/>
                    <a:pt x="97" y="255"/>
                  </a:cubicBezTo>
                  <a:cubicBezTo>
                    <a:pt x="125" y="284"/>
                    <a:pt x="162" y="297"/>
                    <a:pt x="198" y="297"/>
                  </a:cubicBezTo>
                  <a:cubicBezTo>
                    <a:pt x="239" y="297"/>
                    <a:pt x="279" y="280"/>
                    <a:pt x="307" y="248"/>
                  </a:cubicBezTo>
                  <a:cubicBezTo>
                    <a:pt x="395" y="153"/>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1666;p24">
              <a:extLst>
                <a:ext uri="{FF2B5EF4-FFF2-40B4-BE49-F238E27FC236}">
                  <a16:creationId xmlns:a16="http://schemas.microsoft.com/office/drawing/2014/main" id="{F915CFDB-7EBD-A3A3-DE4D-909E47DC19CE}"/>
                </a:ext>
              </a:extLst>
            </p:cNvPr>
            <p:cNvSpPr/>
            <p:nvPr/>
          </p:nvSpPr>
          <p:spPr>
            <a:xfrm rot="-2922755">
              <a:off x="7895405" y="2612843"/>
              <a:ext cx="49266" cy="36950"/>
            </a:xfrm>
            <a:custGeom>
              <a:avLst/>
              <a:gdLst/>
              <a:ahLst/>
              <a:cxnLst/>
              <a:rect l="l" t="t" r="r" b="b"/>
              <a:pathLst>
                <a:path w="396"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1667;p24">
              <a:extLst>
                <a:ext uri="{FF2B5EF4-FFF2-40B4-BE49-F238E27FC236}">
                  <a16:creationId xmlns:a16="http://schemas.microsoft.com/office/drawing/2014/main" id="{B47FD85C-13FB-7934-C30C-7080C37A7D61}"/>
                </a:ext>
              </a:extLst>
            </p:cNvPr>
            <p:cNvSpPr/>
            <p:nvPr/>
          </p:nvSpPr>
          <p:spPr>
            <a:xfrm rot="-2922755">
              <a:off x="7950162" y="3004250"/>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1668;p24">
              <a:extLst>
                <a:ext uri="{FF2B5EF4-FFF2-40B4-BE49-F238E27FC236}">
                  <a16:creationId xmlns:a16="http://schemas.microsoft.com/office/drawing/2014/main" id="{23A886E0-5D7A-E601-746D-E50D754A8AD8}"/>
                </a:ext>
              </a:extLst>
            </p:cNvPr>
            <p:cNvSpPr/>
            <p:nvPr/>
          </p:nvSpPr>
          <p:spPr>
            <a:xfrm rot="-2922755">
              <a:off x="7946592" y="2973909"/>
              <a:ext cx="18661" cy="13312"/>
            </a:xfrm>
            <a:custGeom>
              <a:avLst/>
              <a:gdLst/>
              <a:ahLst/>
              <a:cxnLst/>
              <a:rect l="l" t="t" r="r" b="b"/>
              <a:pathLst>
                <a:path w="150" h="107" extrusionOk="0">
                  <a:moveTo>
                    <a:pt x="75" y="0"/>
                  </a:moveTo>
                  <a:cubicBezTo>
                    <a:pt x="23" y="0"/>
                    <a:pt x="0" y="60"/>
                    <a:pt x="37" y="90"/>
                  </a:cubicBezTo>
                  <a:cubicBezTo>
                    <a:pt x="49" y="101"/>
                    <a:pt x="64" y="107"/>
                    <a:pt x="78" y="107"/>
                  </a:cubicBezTo>
                  <a:cubicBezTo>
                    <a:pt x="92" y="107"/>
                    <a:pt x="105"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1669;p24">
              <a:extLst>
                <a:ext uri="{FF2B5EF4-FFF2-40B4-BE49-F238E27FC236}">
                  <a16:creationId xmlns:a16="http://schemas.microsoft.com/office/drawing/2014/main" id="{C725B3BE-D669-F96D-892D-58510BE357EA}"/>
                </a:ext>
              </a:extLst>
            </p:cNvPr>
            <p:cNvSpPr/>
            <p:nvPr/>
          </p:nvSpPr>
          <p:spPr>
            <a:xfrm rot="-2922755">
              <a:off x="7944075" y="2943349"/>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5" y="103"/>
                    <a:pt x="58" y="108"/>
                    <a:pt x="72" y="108"/>
                  </a:cubicBezTo>
                  <a:cubicBezTo>
                    <a:pt x="86" y="108"/>
                    <a:pt x="101" y="103"/>
                    <a:pt x="113"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1670;p24">
              <a:extLst>
                <a:ext uri="{FF2B5EF4-FFF2-40B4-BE49-F238E27FC236}">
                  <a16:creationId xmlns:a16="http://schemas.microsoft.com/office/drawing/2014/main" id="{E0725B0C-6A7F-58AF-E172-827806655F03}"/>
                </a:ext>
              </a:extLst>
            </p:cNvPr>
            <p:cNvSpPr/>
            <p:nvPr/>
          </p:nvSpPr>
          <p:spPr>
            <a:xfrm rot="-2922755">
              <a:off x="7940079" y="2912218"/>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1671;p24">
              <a:extLst>
                <a:ext uri="{FF2B5EF4-FFF2-40B4-BE49-F238E27FC236}">
                  <a16:creationId xmlns:a16="http://schemas.microsoft.com/office/drawing/2014/main" id="{7BEE8A97-F81E-2EC6-4C24-2EB54A491E80}"/>
                </a:ext>
              </a:extLst>
            </p:cNvPr>
            <p:cNvSpPr/>
            <p:nvPr/>
          </p:nvSpPr>
          <p:spPr>
            <a:xfrm rot="-2922755">
              <a:off x="7937436" y="2881727"/>
              <a:ext cx="17791" cy="13436"/>
            </a:xfrm>
            <a:custGeom>
              <a:avLst/>
              <a:gdLst/>
              <a:ahLst/>
              <a:cxnLst/>
              <a:rect l="l" t="t" r="r" b="b"/>
              <a:pathLst>
                <a:path w="143" h="108" extrusionOk="0">
                  <a:moveTo>
                    <a:pt x="67" y="1"/>
                  </a:moveTo>
                  <a:cubicBezTo>
                    <a:pt x="23" y="1"/>
                    <a:pt x="0" y="61"/>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1672;p24">
              <a:extLst>
                <a:ext uri="{FF2B5EF4-FFF2-40B4-BE49-F238E27FC236}">
                  <a16:creationId xmlns:a16="http://schemas.microsoft.com/office/drawing/2014/main" id="{472E796C-AE2C-FD3E-0199-D56EC1650758}"/>
                </a:ext>
              </a:extLst>
            </p:cNvPr>
            <p:cNvSpPr/>
            <p:nvPr/>
          </p:nvSpPr>
          <p:spPr>
            <a:xfrm rot="-2922755">
              <a:off x="7934771" y="2850964"/>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1673;p24">
              <a:extLst>
                <a:ext uri="{FF2B5EF4-FFF2-40B4-BE49-F238E27FC236}">
                  <a16:creationId xmlns:a16="http://schemas.microsoft.com/office/drawing/2014/main" id="{21B9A173-C1D9-DBA5-BC65-5F887E3BA574}"/>
                </a:ext>
              </a:extLst>
            </p:cNvPr>
            <p:cNvSpPr/>
            <p:nvPr/>
          </p:nvSpPr>
          <p:spPr>
            <a:xfrm rot="-2922755">
              <a:off x="7930728" y="2819729"/>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1674;p24">
              <a:extLst>
                <a:ext uri="{FF2B5EF4-FFF2-40B4-BE49-F238E27FC236}">
                  <a16:creationId xmlns:a16="http://schemas.microsoft.com/office/drawing/2014/main" id="{46F4BCD9-6A7C-3E33-3714-6AF623F02478}"/>
                </a:ext>
              </a:extLst>
            </p:cNvPr>
            <p:cNvSpPr/>
            <p:nvPr/>
          </p:nvSpPr>
          <p:spPr>
            <a:xfrm rot="-2922755">
              <a:off x="7928132" y="2789341"/>
              <a:ext cx="17791" cy="13312"/>
            </a:xfrm>
            <a:custGeom>
              <a:avLst/>
              <a:gdLst/>
              <a:ahLst/>
              <a:cxnLst/>
              <a:rect l="l" t="t" r="r" b="b"/>
              <a:pathLst>
                <a:path w="143" h="107" extrusionOk="0">
                  <a:moveTo>
                    <a:pt x="67" y="0"/>
                  </a:moveTo>
                  <a:cubicBezTo>
                    <a:pt x="23" y="0"/>
                    <a:pt x="0" y="60"/>
                    <a:pt x="30" y="90"/>
                  </a:cubicBezTo>
                  <a:cubicBezTo>
                    <a:pt x="41" y="101"/>
                    <a:pt x="56" y="107"/>
                    <a:pt x="71" y="107"/>
                  </a:cubicBezTo>
                  <a:cubicBezTo>
                    <a:pt x="86" y="107"/>
                    <a:pt x="101" y="101"/>
                    <a:pt x="112" y="90"/>
                  </a:cubicBezTo>
                  <a:cubicBezTo>
                    <a:pt x="142" y="53"/>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1675;p24">
              <a:extLst>
                <a:ext uri="{FF2B5EF4-FFF2-40B4-BE49-F238E27FC236}">
                  <a16:creationId xmlns:a16="http://schemas.microsoft.com/office/drawing/2014/main" id="{0075A81B-EA8C-A335-BD59-08C68718F311}"/>
                </a:ext>
              </a:extLst>
            </p:cNvPr>
            <p:cNvSpPr/>
            <p:nvPr/>
          </p:nvSpPr>
          <p:spPr>
            <a:xfrm rot="-2922755">
              <a:off x="7924641" y="2758828"/>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6"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1676;p24">
              <a:extLst>
                <a:ext uri="{FF2B5EF4-FFF2-40B4-BE49-F238E27FC236}">
                  <a16:creationId xmlns:a16="http://schemas.microsoft.com/office/drawing/2014/main" id="{A14469F5-CC51-F7AC-61D4-C0FDF353E5D9}"/>
                </a:ext>
              </a:extLst>
            </p:cNvPr>
            <p:cNvSpPr/>
            <p:nvPr/>
          </p:nvSpPr>
          <p:spPr>
            <a:xfrm rot="-2922755">
              <a:off x="7921618" y="2727650"/>
              <a:ext cx="17915" cy="13934"/>
            </a:xfrm>
            <a:custGeom>
              <a:avLst/>
              <a:gdLst/>
              <a:ahLst/>
              <a:cxnLst/>
              <a:rect l="l" t="t" r="r" b="b"/>
              <a:pathLst>
                <a:path w="144" h="112" extrusionOk="0">
                  <a:moveTo>
                    <a:pt x="68" y="0"/>
                  </a:moveTo>
                  <a:cubicBezTo>
                    <a:pt x="23" y="0"/>
                    <a:pt x="1" y="60"/>
                    <a:pt x="38" y="98"/>
                  </a:cubicBezTo>
                  <a:cubicBezTo>
                    <a:pt x="48" y="107"/>
                    <a:pt x="59" y="111"/>
                    <a:pt x="69" y="111"/>
                  </a:cubicBezTo>
                  <a:cubicBezTo>
                    <a:pt x="85"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1677;p24">
              <a:extLst>
                <a:ext uri="{FF2B5EF4-FFF2-40B4-BE49-F238E27FC236}">
                  <a16:creationId xmlns:a16="http://schemas.microsoft.com/office/drawing/2014/main" id="{B629CDD2-577E-73FE-4E69-D1C473C3276D}"/>
                </a:ext>
              </a:extLst>
            </p:cNvPr>
            <p:cNvSpPr/>
            <p:nvPr/>
          </p:nvSpPr>
          <p:spPr>
            <a:xfrm rot="-2922755">
              <a:off x="7918001" y="2697206"/>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2" y="107"/>
                    <a:pt x="105" y="102"/>
                    <a:pt x="113" y="91"/>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1678;p24">
              <a:extLst>
                <a:ext uri="{FF2B5EF4-FFF2-40B4-BE49-F238E27FC236}">
                  <a16:creationId xmlns:a16="http://schemas.microsoft.com/office/drawing/2014/main" id="{B6761C65-ACEB-0ED7-31E7-C6C3E20A3392}"/>
                </a:ext>
              </a:extLst>
            </p:cNvPr>
            <p:cNvSpPr/>
            <p:nvPr/>
          </p:nvSpPr>
          <p:spPr>
            <a:xfrm rot="-2922755">
              <a:off x="7915485" y="266677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1679;p24">
              <a:extLst>
                <a:ext uri="{FF2B5EF4-FFF2-40B4-BE49-F238E27FC236}">
                  <a16:creationId xmlns:a16="http://schemas.microsoft.com/office/drawing/2014/main" id="{ABE2AB61-D83D-D76F-FFD0-6BEB7FFF9B7C}"/>
                </a:ext>
              </a:extLst>
            </p:cNvPr>
            <p:cNvSpPr/>
            <p:nvPr/>
          </p:nvSpPr>
          <p:spPr>
            <a:xfrm rot="-2922755">
              <a:off x="8043302" y="3010450"/>
              <a:ext cx="49266" cy="36950"/>
            </a:xfrm>
            <a:custGeom>
              <a:avLst/>
              <a:gdLst/>
              <a:ahLst/>
              <a:cxnLst/>
              <a:rect l="l" t="t" r="r" b="b"/>
              <a:pathLst>
                <a:path w="396" h="297" extrusionOk="0">
                  <a:moveTo>
                    <a:pt x="204" y="0"/>
                  </a:moveTo>
                  <a:cubicBezTo>
                    <a:pt x="201" y="0"/>
                    <a:pt x="198" y="0"/>
                    <a:pt x="195" y="1"/>
                  </a:cubicBezTo>
                  <a:cubicBezTo>
                    <a:pt x="61" y="1"/>
                    <a:pt x="1" y="165"/>
                    <a:pt x="98" y="255"/>
                  </a:cubicBezTo>
                  <a:cubicBezTo>
                    <a:pt x="126" y="283"/>
                    <a:pt x="161" y="296"/>
                    <a:pt x="196" y="296"/>
                  </a:cubicBezTo>
                  <a:cubicBezTo>
                    <a:pt x="236" y="296"/>
                    <a:pt x="276" y="279"/>
                    <a:pt x="308" y="248"/>
                  </a:cubicBezTo>
                  <a:cubicBezTo>
                    <a:pt x="395" y="152"/>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1680;p24">
              <a:extLst>
                <a:ext uri="{FF2B5EF4-FFF2-40B4-BE49-F238E27FC236}">
                  <a16:creationId xmlns:a16="http://schemas.microsoft.com/office/drawing/2014/main" id="{C43F14F9-E390-85B8-6661-B30E8151C03C}"/>
                </a:ext>
              </a:extLst>
            </p:cNvPr>
            <p:cNvSpPr/>
            <p:nvPr/>
          </p:nvSpPr>
          <p:spPr>
            <a:xfrm rot="-2922755">
              <a:off x="8005141" y="2644081"/>
              <a:ext cx="50510" cy="37821"/>
            </a:xfrm>
            <a:custGeom>
              <a:avLst/>
              <a:gdLst/>
              <a:ahLst/>
              <a:cxnLst/>
              <a:rect l="l" t="t" r="r" b="b"/>
              <a:pathLst>
                <a:path w="406" h="304" extrusionOk="0">
                  <a:moveTo>
                    <a:pt x="195" y="1"/>
                  </a:moveTo>
                  <a:cubicBezTo>
                    <a:pt x="61" y="8"/>
                    <a:pt x="1" y="173"/>
                    <a:pt x="98" y="263"/>
                  </a:cubicBezTo>
                  <a:cubicBezTo>
                    <a:pt x="126" y="291"/>
                    <a:pt x="163" y="304"/>
                    <a:pt x="199" y="304"/>
                  </a:cubicBezTo>
                  <a:cubicBezTo>
                    <a:pt x="239" y="304"/>
                    <a:pt x="280" y="287"/>
                    <a:pt x="308" y="255"/>
                  </a:cubicBezTo>
                  <a:cubicBezTo>
                    <a:pt x="405"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1681;p24">
              <a:extLst>
                <a:ext uri="{FF2B5EF4-FFF2-40B4-BE49-F238E27FC236}">
                  <a16:creationId xmlns:a16="http://schemas.microsoft.com/office/drawing/2014/main" id="{A1F302E1-D6AA-11EE-C87B-8407C22508A7}"/>
                </a:ext>
              </a:extLst>
            </p:cNvPr>
            <p:cNvSpPr/>
            <p:nvPr/>
          </p:nvSpPr>
          <p:spPr>
            <a:xfrm rot="-2922755">
              <a:off x="8054868" y="2985947"/>
              <a:ext cx="18786" cy="13436"/>
            </a:xfrm>
            <a:custGeom>
              <a:avLst/>
              <a:gdLst/>
              <a:ahLst/>
              <a:cxnLst/>
              <a:rect l="l" t="t" r="r" b="b"/>
              <a:pathLst>
                <a:path w="151" h="108" extrusionOk="0">
                  <a:moveTo>
                    <a:pt x="75" y="1"/>
                  </a:moveTo>
                  <a:cubicBezTo>
                    <a:pt x="23" y="1"/>
                    <a:pt x="1" y="61"/>
                    <a:pt x="38" y="91"/>
                  </a:cubicBezTo>
                  <a:cubicBezTo>
                    <a:pt x="49" y="102"/>
                    <a:pt x="62" y="107"/>
                    <a:pt x="75" y="107"/>
                  </a:cubicBezTo>
                  <a:cubicBezTo>
                    <a:pt x="89" y="107"/>
                    <a:pt x="102"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1682;p24">
              <a:extLst>
                <a:ext uri="{FF2B5EF4-FFF2-40B4-BE49-F238E27FC236}">
                  <a16:creationId xmlns:a16="http://schemas.microsoft.com/office/drawing/2014/main" id="{49E5E0B1-5A4E-4D23-34E5-8663025ACA06}"/>
                </a:ext>
              </a:extLst>
            </p:cNvPr>
            <p:cNvSpPr/>
            <p:nvPr/>
          </p:nvSpPr>
          <p:spPr>
            <a:xfrm rot="-2922755">
              <a:off x="8052670" y="2959400"/>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5" y="103"/>
                    <a:pt x="58" y="108"/>
                    <a:pt x="72" y="108"/>
                  </a:cubicBezTo>
                  <a:cubicBezTo>
                    <a:pt x="86" y="108"/>
                    <a:pt x="101" y="103"/>
                    <a:pt x="113" y="91"/>
                  </a:cubicBezTo>
                  <a:cubicBezTo>
                    <a:pt x="141" y="56"/>
                    <a:pt x="12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1683;p24">
              <a:extLst>
                <a:ext uri="{FF2B5EF4-FFF2-40B4-BE49-F238E27FC236}">
                  <a16:creationId xmlns:a16="http://schemas.microsoft.com/office/drawing/2014/main" id="{166E1F93-6D22-473E-8DCF-3F453191691A}"/>
                </a:ext>
              </a:extLst>
            </p:cNvPr>
            <p:cNvSpPr/>
            <p:nvPr/>
          </p:nvSpPr>
          <p:spPr>
            <a:xfrm rot="-2922755">
              <a:off x="8049434" y="2932884"/>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1684;p24">
              <a:extLst>
                <a:ext uri="{FF2B5EF4-FFF2-40B4-BE49-F238E27FC236}">
                  <a16:creationId xmlns:a16="http://schemas.microsoft.com/office/drawing/2014/main" id="{CC83434B-66E6-2B23-DAB1-0FCCE55934C2}"/>
                </a:ext>
              </a:extLst>
            </p:cNvPr>
            <p:cNvSpPr/>
            <p:nvPr/>
          </p:nvSpPr>
          <p:spPr>
            <a:xfrm rot="-2922755">
              <a:off x="8047240" y="2906347"/>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1685;p24">
              <a:extLst>
                <a:ext uri="{FF2B5EF4-FFF2-40B4-BE49-F238E27FC236}">
                  <a16:creationId xmlns:a16="http://schemas.microsoft.com/office/drawing/2014/main" id="{AB0DA89D-50DF-B2D3-0C17-E1640BB47C20}"/>
                </a:ext>
              </a:extLst>
            </p:cNvPr>
            <p:cNvSpPr/>
            <p:nvPr/>
          </p:nvSpPr>
          <p:spPr>
            <a:xfrm rot="-2922755">
              <a:off x="8044404" y="2878666"/>
              <a:ext cx="17915" cy="14307"/>
            </a:xfrm>
            <a:custGeom>
              <a:avLst/>
              <a:gdLst/>
              <a:ahLst/>
              <a:cxnLst/>
              <a:rect l="l" t="t" r="r" b="b"/>
              <a:pathLst>
                <a:path w="144" h="115" extrusionOk="0">
                  <a:moveTo>
                    <a:pt x="68" y="0"/>
                  </a:moveTo>
                  <a:cubicBezTo>
                    <a:pt x="16" y="8"/>
                    <a:pt x="1" y="68"/>
                    <a:pt x="31" y="98"/>
                  </a:cubicBezTo>
                  <a:cubicBezTo>
                    <a:pt x="42" y="109"/>
                    <a:pt x="57" y="115"/>
                    <a:pt x="72" y="115"/>
                  </a:cubicBezTo>
                  <a:cubicBezTo>
                    <a:pt x="87" y="115"/>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1686;p24">
              <a:extLst>
                <a:ext uri="{FF2B5EF4-FFF2-40B4-BE49-F238E27FC236}">
                  <a16:creationId xmlns:a16="http://schemas.microsoft.com/office/drawing/2014/main" id="{CB8497BC-03B3-CB62-E456-1B940799A4F6}"/>
                </a:ext>
              </a:extLst>
            </p:cNvPr>
            <p:cNvSpPr/>
            <p:nvPr/>
          </p:nvSpPr>
          <p:spPr>
            <a:xfrm rot="-2922755">
              <a:off x="8041199" y="2852192"/>
              <a:ext cx="18661" cy="13934"/>
            </a:xfrm>
            <a:custGeom>
              <a:avLst/>
              <a:gdLst/>
              <a:ahLst/>
              <a:cxnLst/>
              <a:rect l="l" t="t" r="r" b="b"/>
              <a:pathLst>
                <a:path w="150" h="112" extrusionOk="0">
                  <a:moveTo>
                    <a:pt x="75" y="0"/>
                  </a:moveTo>
                  <a:cubicBezTo>
                    <a:pt x="23" y="8"/>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1687;p24">
              <a:extLst>
                <a:ext uri="{FF2B5EF4-FFF2-40B4-BE49-F238E27FC236}">
                  <a16:creationId xmlns:a16="http://schemas.microsoft.com/office/drawing/2014/main" id="{BCA4B3D9-FC36-F73A-6C86-3BC43097A4C4}"/>
                </a:ext>
              </a:extLst>
            </p:cNvPr>
            <p:cNvSpPr/>
            <p:nvPr/>
          </p:nvSpPr>
          <p:spPr>
            <a:xfrm rot="-2922755">
              <a:off x="8038834" y="282567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1688;p24">
              <a:extLst>
                <a:ext uri="{FF2B5EF4-FFF2-40B4-BE49-F238E27FC236}">
                  <a16:creationId xmlns:a16="http://schemas.microsoft.com/office/drawing/2014/main" id="{079BD2BB-4031-DDAE-7741-BEDE9AEF10FB}"/>
                </a:ext>
              </a:extLst>
            </p:cNvPr>
            <p:cNvSpPr/>
            <p:nvPr/>
          </p:nvSpPr>
          <p:spPr>
            <a:xfrm rot="-2922755">
              <a:off x="8035582" y="2799099"/>
              <a:ext cx="18661" cy="13561"/>
            </a:xfrm>
            <a:custGeom>
              <a:avLst/>
              <a:gdLst/>
              <a:ahLst/>
              <a:cxnLst/>
              <a:rect l="l" t="t" r="r" b="b"/>
              <a:pathLst>
                <a:path w="150" h="109" extrusionOk="0">
                  <a:moveTo>
                    <a:pt x="75" y="1"/>
                  </a:moveTo>
                  <a:cubicBezTo>
                    <a:pt x="23" y="1"/>
                    <a:pt x="0" y="61"/>
                    <a:pt x="38" y="98"/>
                  </a:cubicBezTo>
                  <a:cubicBezTo>
                    <a:pt x="48" y="105"/>
                    <a:pt x="59" y="109"/>
                    <a:pt x="71" y="109"/>
                  </a:cubicBezTo>
                  <a:cubicBezTo>
                    <a:pt x="85" y="109"/>
                    <a:pt x="100" y="103"/>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1689;p24">
              <a:extLst>
                <a:ext uri="{FF2B5EF4-FFF2-40B4-BE49-F238E27FC236}">
                  <a16:creationId xmlns:a16="http://schemas.microsoft.com/office/drawing/2014/main" id="{86F96213-E15C-7DF3-54A1-11AEC7DB0CB2}"/>
                </a:ext>
              </a:extLst>
            </p:cNvPr>
            <p:cNvSpPr/>
            <p:nvPr/>
          </p:nvSpPr>
          <p:spPr>
            <a:xfrm rot="-2922755">
              <a:off x="8033264" y="2772562"/>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1690;p24">
              <a:extLst>
                <a:ext uri="{FF2B5EF4-FFF2-40B4-BE49-F238E27FC236}">
                  <a16:creationId xmlns:a16="http://schemas.microsoft.com/office/drawing/2014/main" id="{EB0FDCEF-4F6C-333C-1873-4CFCE04641D1}"/>
                </a:ext>
              </a:extLst>
            </p:cNvPr>
            <p:cNvSpPr/>
            <p:nvPr/>
          </p:nvSpPr>
          <p:spPr>
            <a:xfrm rot="-2922755">
              <a:off x="8030199" y="2746024"/>
              <a:ext cx="18661" cy="13561"/>
            </a:xfrm>
            <a:custGeom>
              <a:avLst/>
              <a:gdLst/>
              <a:ahLst/>
              <a:cxnLst/>
              <a:rect l="l" t="t" r="r" b="b"/>
              <a:pathLst>
                <a:path w="150" h="109" extrusionOk="0">
                  <a:moveTo>
                    <a:pt x="75" y="0"/>
                  </a:moveTo>
                  <a:cubicBezTo>
                    <a:pt x="23" y="0"/>
                    <a:pt x="0" y="60"/>
                    <a:pt x="38" y="98"/>
                  </a:cubicBezTo>
                  <a:cubicBezTo>
                    <a:pt x="48" y="105"/>
                    <a:pt x="61" y="108"/>
                    <a:pt x="73" y="108"/>
                  </a:cubicBezTo>
                  <a:cubicBezTo>
                    <a:pt x="89" y="108"/>
                    <a:pt x="104" y="103"/>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1691;p24">
              <a:extLst>
                <a:ext uri="{FF2B5EF4-FFF2-40B4-BE49-F238E27FC236}">
                  <a16:creationId xmlns:a16="http://schemas.microsoft.com/office/drawing/2014/main" id="{73A75B5C-3507-336B-9DA1-21CC65BC9D26}"/>
                </a:ext>
              </a:extLst>
            </p:cNvPr>
            <p:cNvSpPr/>
            <p:nvPr/>
          </p:nvSpPr>
          <p:spPr>
            <a:xfrm rot="-2922755">
              <a:off x="8027787" y="271952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1692;p24">
              <a:extLst>
                <a:ext uri="{FF2B5EF4-FFF2-40B4-BE49-F238E27FC236}">
                  <a16:creationId xmlns:a16="http://schemas.microsoft.com/office/drawing/2014/main" id="{3B2E997A-2EDB-8C43-0CCA-E2BEFD36A262}"/>
                </a:ext>
              </a:extLst>
            </p:cNvPr>
            <p:cNvSpPr/>
            <p:nvPr/>
          </p:nvSpPr>
          <p:spPr>
            <a:xfrm rot="-2922755">
              <a:off x="8025445" y="269266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7" y="107"/>
                    <a:pt x="102" y="101"/>
                    <a:pt x="113" y="90"/>
                  </a:cubicBezTo>
                  <a:cubicBezTo>
                    <a:pt x="143" y="52"/>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1693;p24">
              <a:extLst>
                <a:ext uri="{FF2B5EF4-FFF2-40B4-BE49-F238E27FC236}">
                  <a16:creationId xmlns:a16="http://schemas.microsoft.com/office/drawing/2014/main" id="{0A086555-4333-357A-A7AB-F3962EEC7726}"/>
                </a:ext>
              </a:extLst>
            </p:cNvPr>
            <p:cNvSpPr/>
            <p:nvPr/>
          </p:nvSpPr>
          <p:spPr>
            <a:xfrm rot="-2922755">
              <a:off x="8143185" y="298411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1694;p24">
              <a:extLst>
                <a:ext uri="{FF2B5EF4-FFF2-40B4-BE49-F238E27FC236}">
                  <a16:creationId xmlns:a16="http://schemas.microsoft.com/office/drawing/2014/main" id="{1830F68E-6FE1-7C21-7841-82880616A2CD}"/>
                </a:ext>
              </a:extLst>
            </p:cNvPr>
            <p:cNvSpPr/>
            <p:nvPr/>
          </p:nvSpPr>
          <p:spPr>
            <a:xfrm rot="-2922755">
              <a:off x="8104931" y="2675021"/>
              <a:ext cx="49142" cy="37572"/>
            </a:xfrm>
            <a:custGeom>
              <a:avLst/>
              <a:gdLst/>
              <a:ahLst/>
              <a:cxnLst/>
              <a:rect l="l" t="t" r="r" b="b"/>
              <a:pathLst>
                <a:path w="395" h="302" extrusionOk="0">
                  <a:moveTo>
                    <a:pt x="204" y="1"/>
                  </a:moveTo>
                  <a:cubicBezTo>
                    <a:pt x="201" y="1"/>
                    <a:pt x="198" y="1"/>
                    <a:pt x="195" y="1"/>
                  </a:cubicBezTo>
                  <a:cubicBezTo>
                    <a:pt x="60" y="9"/>
                    <a:pt x="0" y="173"/>
                    <a:pt x="98" y="263"/>
                  </a:cubicBezTo>
                  <a:cubicBezTo>
                    <a:pt x="126" y="289"/>
                    <a:pt x="164" y="302"/>
                    <a:pt x="201" y="302"/>
                  </a:cubicBezTo>
                  <a:cubicBezTo>
                    <a:pt x="241" y="302"/>
                    <a:pt x="280" y="287"/>
                    <a:pt x="307" y="256"/>
                  </a:cubicBezTo>
                  <a:cubicBezTo>
                    <a:pt x="395" y="161"/>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1695;p24">
              <a:extLst>
                <a:ext uri="{FF2B5EF4-FFF2-40B4-BE49-F238E27FC236}">
                  <a16:creationId xmlns:a16="http://schemas.microsoft.com/office/drawing/2014/main" id="{D6B37E67-4FA4-69F0-D5EF-4277662DE01D}"/>
                </a:ext>
              </a:extLst>
            </p:cNvPr>
            <p:cNvSpPr/>
            <p:nvPr/>
          </p:nvSpPr>
          <p:spPr>
            <a:xfrm rot="-2922755">
              <a:off x="8148757" y="2965325"/>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1696;p24">
              <a:extLst>
                <a:ext uri="{FF2B5EF4-FFF2-40B4-BE49-F238E27FC236}">
                  <a16:creationId xmlns:a16="http://schemas.microsoft.com/office/drawing/2014/main" id="{B7F73FA8-952B-EB80-96B2-EB8BEE43FAD3}"/>
                </a:ext>
              </a:extLst>
            </p:cNvPr>
            <p:cNvSpPr/>
            <p:nvPr/>
          </p:nvSpPr>
          <p:spPr>
            <a:xfrm rot="-2922755">
              <a:off x="8146954" y="294258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1697;p24">
              <a:extLst>
                <a:ext uri="{FF2B5EF4-FFF2-40B4-BE49-F238E27FC236}">
                  <a16:creationId xmlns:a16="http://schemas.microsoft.com/office/drawing/2014/main" id="{7B5310E9-F27C-2FB7-69FB-0A3D07F6E7D8}"/>
                </a:ext>
              </a:extLst>
            </p:cNvPr>
            <p:cNvSpPr/>
            <p:nvPr/>
          </p:nvSpPr>
          <p:spPr>
            <a:xfrm rot="-2922755">
              <a:off x="8145176" y="2920427"/>
              <a:ext cx="17542" cy="13561"/>
            </a:xfrm>
            <a:custGeom>
              <a:avLst/>
              <a:gdLst/>
              <a:ahLst/>
              <a:cxnLst/>
              <a:rect l="l" t="t" r="r" b="b"/>
              <a:pathLst>
                <a:path w="141" h="109"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1698;p24">
              <a:extLst>
                <a:ext uri="{FF2B5EF4-FFF2-40B4-BE49-F238E27FC236}">
                  <a16:creationId xmlns:a16="http://schemas.microsoft.com/office/drawing/2014/main" id="{4BE563B4-8927-AC93-0DDB-6148BCDD397E}"/>
                </a:ext>
              </a:extLst>
            </p:cNvPr>
            <p:cNvSpPr/>
            <p:nvPr/>
          </p:nvSpPr>
          <p:spPr>
            <a:xfrm rot="-2922755">
              <a:off x="8142411" y="2898136"/>
              <a:ext cx="17791" cy="13436"/>
            </a:xfrm>
            <a:custGeom>
              <a:avLst/>
              <a:gdLst/>
              <a:ahLst/>
              <a:cxnLst/>
              <a:rect l="l" t="t" r="r" b="b"/>
              <a:pathLst>
                <a:path w="143" h="108" extrusionOk="0">
                  <a:moveTo>
                    <a:pt x="75" y="1"/>
                  </a:moveTo>
                  <a:cubicBezTo>
                    <a:pt x="23" y="1"/>
                    <a:pt x="0" y="61"/>
                    <a:pt x="38" y="90"/>
                  </a:cubicBezTo>
                  <a:cubicBezTo>
                    <a:pt x="49" y="102"/>
                    <a:pt x="62" y="107"/>
                    <a:pt x="75" y="107"/>
                  </a:cubicBezTo>
                  <a:cubicBezTo>
                    <a:pt x="88" y="107"/>
                    <a:pt x="101" y="102"/>
                    <a:pt x="112" y="90"/>
                  </a:cubicBezTo>
                  <a:cubicBezTo>
                    <a:pt x="142"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1699;p24">
              <a:extLst>
                <a:ext uri="{FF2B5EF4-FFF2-40B4-BE49-F238E27FC236}">
                  <a16:creationId xmlns:a16="http://schemas.microsoft.com/office/drawing/2014/main" id="{3C0B0FA8-675A-1AC7-75CC-BE8776C94C6F}"/>
                </a:ext>
              </a:extLst>
            </p:cNvPr>
            <p:cNvSpPr/>
            <p:nvPr/>
          </p:nvSpPr>
          <p:spPr>
            <a:xfrm rot="-2922755">
              <a:off x="8140263" y="287516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1700;p24">
              <a:extLst>
                <a:ext uri="{FF2B5EF4-FFF2-40B4-BE49-F238E27FC236}">
                  <a16:creationId xmlns:a16="http://schemas.microsoft.com/office/drawing/2014/main" id="{AAF7CD73-5CD9-63B0-AF1F-3053892B288A}"/>
                </a:ext>
              </a:extLst>
            </p:cNvPr>
            <p:cNvSpPr/>
            <p:nvPr/>
          </p:nvSpPr>
          <p:spPr>
            <a:xfrm rot="-2922755">
              <a:off x="8137392" y="2852635"/>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1701;p24">
              <a:extLst>
                <a:ext uri="{FF2B5EF4-FFF2-40B4-BE49-F238E27FC236}">
                  <a16:creationId xmlns:a16="http://schemas.microsoft.com/office/drawing/2014/main" id="{CCFA46B8-7242-9EE7-F48D-3E3C0FF6EBF3}"/>
                </a:ext>
              </a:extLst>
            </p:cNvPr>
            <p:cNvSpPr/>
            <p:nvPr/>
          </p:nvSpPr>
          <p:spPr>
            <a:xfrm rot="-2922755">
              <a:off x="8135533" y="2829922"/>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1702;p24">
              <a:extLst>
                <a:ext uri="{FF2B5EF4-FFF2-40B4-BE49-F238E27FC236}">
                  <a16:creationId xmlns:a16="http://schemas.microsoft.com/office/drawing/2014/main" id="{0AD8D075-88FA-09C0-07BD-5E611639F56D}"/>
                </a:ext>
              </a:extLst>
            </p:cNvPr>
            <p:cNvSpPr/>
            <p:nvPr/>
          </p:nvSpPr>
          <p:spPr>
            <a:xfrm rot="-2922755">
              <a:off x="8132755" y="2807231"/>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1703;p24">
              <a:extLst>
                <a:ext uri="{FF2B5EF4-FFF2-40B4-BE49-F238E27FC236}">
                  <a16:creationId xmlns:a16="http://schemas.microsoft.com/office/drawing/2014/main" id="{9B4D0590-3957-9797-43F8-13DF4C686808}"/>
                </a:ext>
              </a:extLst>
            </p:cNvPr>
            <p:cNvSpPr/>
            <p:nvPr/>
          </p:nvSpPr>
          <p:spPr>
            <a:xfrm rot="-2922755">
              <a:off x="8131125" y="2785398"/>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1704;p24">
              <a:extLst>
                <a:ext uri="{FF2B5EF4-FFF2-40B4-BE49-F238E27FC236}">
                  <a16:creationId xmlns:a16="http://schemas.microsoft.com/office/drawing/2014/main" id="{D7646E85-5C33-45B1-D440-3964A1AAAAFD}"/>
                </a:ext>
              </a:extLst>
            </p:cNvPr>
            <p:cNvSpPr/>
            <p:nvPr/>
          </p:nvSpPr>
          <p:spPr>
            <a:xfrm rot="-2922755">
              <a:off x="8128255" y="2762874"/>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1705;p24">
              <a:extLst>
                <a:ext uri="{FF2B5EF4-FFF2-40B4-BE49-F238E27FC236}">
                  <a16:creationId xmlns:a16="http://schemas.microsoft.com/office/drawing/2014/main" id="{7CAD6486-F713-DCD4-6385-2A8C0C5E591A}"/>
                </a:ext>
              </a:extLst>
            </p:cNvPr>
            <p:cNvSpPr/>
            <p:nvPr/>
          </p:nvSpPr>
          <p:spPr>
            <a:xfrm rot="-2922755">
              <a:off x="8126166" y="2740152"/>
              <a:ext cx="17791" cy="13436"/>
            </a:xfrm>
            <a:custGeom>
              <a:avLst/>
              <a:gdLst/>
              <a:ahLst/>
              <a:cxnLst/>
              <a:rect l="l" t="t" r="r" b="b"/>
              <a:pathLst>
                <a:path w="143" h="108" extrusionOk="0">
                  <a:moveTo>
                    <a:pt x="68" y="1"/>
                  </a:moveTo>
                  <a:cubicBezTo>
                    <a:pt x="23" y="1"/>
                    <a:pt x="1" y="61"/>
                    <a:pt x="38" y="91"/>
                  </a:cubicBezTo>
                  <a:cubicBezTo>
                    <a:pt x="49" y="102"/>
                    <a:pt x="62" y="108"/>
                    <a:pt x="75" y="108"/>
                  </a:cubicBezTo>
                  <a:cubicBezTo>
                    <a:pt x="88" y="108"/>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1706;p24">
              <a:extLst>
                <a:ext uri="{FF2B5EF4-FFF2-40B4-BE49-F238E27FC236}">
                  <a16:creationId xmlns:a16="http://schemas.microsoft.com/office/drawing/2014/main" id="{0AF045D8-281E-3EFA-A304-F1EE98394F25}"/>
                </a:ext>
              </a:extLst>
            </p:cNvPr>
            <p:cNvSpPr/>
            <p:nvPr/>
          </p:nvSpPr>
          <p:spPr>
            <a:xfrm rot="-2922755">
              <a:off x="8124043" y="2717232"/>
              <a:ext cx="17915" cy="13436"/>
            </a:xfrm>
            <a:custGeom>
              <a:avLst/>
              <a:gdLst/>
              <a:ahLst/>
              <a:cxnLst/>
              <a:rect l="l" t="t" r="r" b="b"/>
              <a:pathLst>
                <a:path w="144" h="108" extrusionOk="0">
                  <a:moveTo>
                    <a:pt x="68" y="0"/>
                  </a:moveTo>
                  <a:cubicBezTo>
                    <a:pt x="16" y="0"/>
                    <a:pt x="1" y="60"/>
                    <a:pt x="31" y="97"/>
                  </a:cubicBezTo>
                  <a:cubicBezTo>
                    <a:pt x="41" y="104"/>
                    <a:pt x="54" y="108"/>
                    <a:pt x="67" y="108"/>
                  </a:cubicBezTo>
                  <a:cubicBezTo>
                    <a:pt x="84" y="108"/>
                    <a:pt x="101" y="102"/>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1707;p24">
              <a:extLst>
                <a:ext uri="{FF2B5EF4-FFF2-40B4-BE49-F238E27FC236}">
                  <a16:creationId xmlns:a16="http://schemas.microsoft.com/office/drawing/2014/main" id="{00767F7A-4128-B4ED-0581-53DD3FACE026}"/>
                </a:ext>
              </a:extLst>
            </p:cNvPr>
            <p:cNvSpPr/>
            <p:nvPr/>
          </p:nvSpPr>
          <p:spPr>
            <a:xfrm rot="-2922755">
              <a:off x="8221283" y="2957291"/>
              <a:ext cx="49266" cy="36950"/>
            </a:xfrm>
            <a:custGeom>
              <a:avLst/>
              <a:gdLst/>
              <a:ahLst/>
              <a:cxnLst/>
              <a:rect l="l" t="t" r="r" b="b"/>
              <a:pathLst>
                <a:path w="396" h="297" extrusionOk="0">
                  <a:moveTo>
                    <a:pt x="204" y="1"/>
                  </a:moveTo>
                  <a:cubicBezTo>
                    <a:pt x="201" y="1"/>
                    <a:pt x="198" y="1"/>
                    <a:pt x="195" y="1"/>
                  </a:cubicBezTo>
                  <a:cubicBezTo>
                    <a:pt x="61" y="1"/>
                    <a:pt x="1" y="166"/>
                    <a:pt x="98" y="255"/>
                  </a:cubicBezTo>
                  <a:cubicBezTo>
                    <a:pt x="126" y="284"/>
                    <a:pt x="162" y="297"/>
                    <a:pt x="199"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1708;p24">
              <a:extLst>
                <a:ext uri="{FF2B5EF4-FFF2-40B4-BE49-F238E27FC236}">
                  <a16:creationId xmlns:a16="http://schemas.microsoft.com/office/drawing/2014/main" id="{120E4F82-6160-4311-507D-6C85C7DEE261}"/>
                </a:ext>
              </a:extLst>
            </p:cNvPr>
            <p:cNvSpPr/>
            <p:nvPr/>
          </p:nvSpPr>
          <p:spPr>
            <a:xfrm rot="-2922755">
              <a:off x="8195203" y="2703468"/>
              <a:ext cx="49391" cy="37448"/>
            </a:xfrm>
            <a:custGeom>
              <a:avLst/>
              <a:gdLst/>
              <a:ahLst/>
              <a:cxnLst/>
              <a:rect l="l" t="t" r="r" b="b"/>
              <a:pathLst>
                <a:path w="397" h="301" extrusionOk="0">
                  <a:moveTo>
                    <a:pt x="195" y="0"/>
                  </a:moveTo>
                  <a:cubicBezTo>
                    <a:pt x="60" y="8"/>
                    <a:pt x="0" y="173"/>
                    <a:pt x="97" y="262"/>
                  </a:cubicBezTo>
                  <a:cubicBezTo>
                    <a:pt x="126" y="288"/>
                    <a:pt x="162" y="301"/>
                    <a:pt x="198" y="301"/>
                  </a:cubicBezTo>
                  <a:cubicBezTo>
                    <a:pt x="237" y="301"/>
                    <a:pt x="276" y="286"/>
                    <a:pt x="307" y="255"/>
                  </a:cubicBezTo>
                  <a:cubicBezTo>
                    <a:pt x="397" y="158"/>
                    <a:pt x="322"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1709;p24">
              <a:extLst>
                <a:ext uri="{FF2B5EF4-FFF2-40B4-BE49-F238E27FC236}">
                  <a16:creationId xmlns:a16="http://schemas.microsoft.com/office/drawing/2014/main" id="{45AAF550-AAE2-AB18-2C07-87E983A556D7}"/>
                </a:ext>
              </a:extLst>
            </p:cNvPr>
            <p:cNvSpPr/>
            <p:nvPr/>
          </p:nvSpPr>
          <p:spPr>
            <a:xfrm rot="-2922755">
              <a:off x="8233953" y="2943257"/>
              <a:ext cx="18786" cy="14307"/>
            </a:xfrm>
            <a:custGeom>
              <a:avLst/>
              <a:gdLst/>
              <a:ahLst/>
              <a:cxnLst/>
              <a:rect l="l" t="t" r="r" b="b"/>
              <a:pathLst>
                <a:path w="151" h="115" extrusionOk="0">
                  <a:moveTo>
                    <a:pt x="76" y="0"/>
                  </a:moveTo>
                  <a:cubicBezTo>
                    <a:pt x="23" y="8"/>
                    <a:pt x="1" y="67"/>
                    <a:pt x="38" y="97"/>
                  </a:cubicBezTo>
                  <a:cubicBezTo>
                    <a:pt x="49" y="109"/>
                    <a:pt x="63" y="114"/>
                    <a:pt x="76" y="114"/>
                  </a:cubicBezTo>
                  <a:cubicBezTo>
                    <a:pt x="89" y="114"/>
                    <a:pt x="102" y="109"/>
                    <a:pt x="113" y="97"/>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1710;p24">
              <a:extLst>
                <a:ext uri="{FF2B5EF4-FFF2-40B4-BE49-F238E27FC236}">
                  <a16:creationId xmlns:a16="http://schemas.microsoft.com/office/drawing/2014/main" id="{116C38EE-4C74-61C2-C9FF-86E8D6FBB693}"/>
                </a:ext>
              </a:extLst>
            </p:cNvPr>
            <p:cNvSpPr/>
            <p:nvPr/>
          </p:nvSpPr>
          <p:spPr>
            <a:xfrm rot="-2922755">
              <a:off x="8232552" y="2925364"/>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1711;p24">
              <a:extLst>
                <a:ext uri="{FF2B5EF4-FFF2-40B4-BE49-F238E27FC236}">
                  <a16:creationId xmlns:a16="http://schemas.microsoft.com/office/drawing/2014/main" id="{22BB464C-99F6-30AE-B24C-43A048134396}"/>
                </a:ext>
              </a:extLst>
            </p:cNvPr>
            <p:cNvSpPr/>
            <p:nvPr/>
          </p:nvSpPr>
          <p:spPr>
            <a:xfrm rot="-2922755">
              <a:off x="8230063" y="2906643"/>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1712;p24">
              <a:extLst>
                <a:ext uri="{FF2B5EF4-FFF2-40B4-BE49-F238E27FC236}">
                  <a16:creationId xmlns:a16="http://schemas.microsoft.com/office/drawing/2014/main" id="{F4A96893-8CB3-5929-35F1-6121B640D624}"/>
                </a:ext>
              </a:extLst>
            </p:cNvPr>
            <p:cNvSpPr/>
            <p:nvPr/>
          </p:nvSpPr>
          <p:spPr>
            <a:xfrm rot="-2922755">
              <a:off x="8228823" y="2888610"/>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1713;p24">
              <a:extLst>
                <a:ext uri="{FF2B5EF4-FFF2-40B4-BE49-F238E27FC236}">
                  <a16:creationId xmlns:a16="http://schemas.microsoft.com/office/drawing/2014/main" id="{C604AA3B-675B-1E31-0D57-51837866AA53}"/>
                </a:ext>
              </a:extLst>
            </p:cNvPr>
            <p:cNvSpPr/>
            <p:nvPr/>
          </p:nvSpPr>
          <p:spPr>
            <a:xfrm rot="-2922755">
              <a:off x="8226275" y="2869859"/>
              <a:ext cx="18661" cy="13561"/>
            </a:xfrm>
            <a:custGeom>
              <a:avLst/>
              <a:gdLst/>
              <a:ahLst/>
              <a:cxnLst/>
              <a:rect l="l" t="t" r="r" b="b"/>
              <a:pathLst>
                <a:path w="150" h="109" extrusionOk="0">
                  <a:moveTo>
                    <a:pt x="75" y="1"/>
                  </a:moveTo>
                  <a:cubicBezTo>
                    <a:pt x="22" y="1"/>
                    <a:pt x="0" y="61"/>
                    <a:pt x="37" y="98"/>
                  </a:cubicBezTo>
                  <a:cubicBezTo>
                    <a:pt x="48" y="105"/>
                    <a:pt x="61" y="109"/>
                    <a:pt x="73" y="109"/>
                  </a:cubicBezTo>
                  <a:cubicBezTo>
                    <a:pt x="89" y="109"/>
                    <a:pt x="104" y="103"/>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1714;p24">
              <a:extLst>
                <a:ext uri="{FF2B5EF4-FFF2-40B4-BE49-F238E27FC236}">
                  <a16:creationId xmlns:a16="http://schemas.microsoft.com/office/drawing/2014/main" id="{BD3BC540-C421-0AF3-8E2A-05B5D8B1C724}"/>
                </a:ext>
              </a:extLst>
            </p:cNvPr>
            <p:cNvSpPr/>
            <p:nvPr/>
          </p:nvSpPr>
          <p:spPr>
            <a:xfrm rot="-2922755">
              <a:off x="8224750" y="2851096"/>
              <a:ext cx="17915" cy="14307"/>
            </a:xfrm>
            <a:custGeom>
              <a:avLst/>
              <a:gdLst/>
              <a:ahLst/>
              <a:cxnLst/>
              <a:rect l="l" t="t" r="r" b="b"/>
              <a:pathLst>
                <a:path w="144" h="115"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1715;p24">
              <a:extLst>
                <a:ext uri="{FF2B5EF4-FFF2-40B4-BE49-F238E27FC236}">
                  <a16:creationId xmlns:a16="http://schemas.microsoft.com/office/drawing/2014/main" id="{ECDAEDD4-2649-5F8D-F856-689C4E4C6382}"/>
                </a:ext>
              </a:extLst>
            </p:cNvPr>
            <p:cNvSpPr/>
            <p:nvPr/>
          </p:nvSpPr>
          <p:spPr>
            <a:xfrm rot="-2922755">
              <a:off x="8222525" y="2833182"/>
              <a:ext cx="18661" cy="13436"/>
            </a:xfrm>
            <a:custGeom>
              <a:avLst/>
              <a:gdLst/>
              <a:ahLst/>
              <a:cxnLst/>
              <a:rect l="l" t="t" r="r" b="b"/>
              <a:pathLst>
                <a:path w="150" h="108" extrusionOk="0">
                  <a:moveTo>
                    <a:pt x="75" y="1"/>
                  </a:moveTo>
                  <a:cubicBezTo>
                    <a:pt x="23" y="1"/>
                    <a:pt x="0" y="61"/>
                    <a:pt x="38" y="91"/>
                  </a:cubicBezTo>
                  <a:cubicBezTo>
                    <a:pt x="49" y="102"/>
                    <a:pt x="64" y="108"/>
                    <a:pt x="78" y="108"/>
                  </a:cubicBezTo>
                  <a:cubicBezTo>
                    <a:pt x="92" y="108"/>
                    <a:pt x="105" y="102"/>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1716;p24">
              <a:extLst>
                <a:ext uri="{FF2B5EF4-FFF2-40B4-BE49-F238E27FC236}">
                  <a16:creationId xmlns:a16="http://schemas.microsoft.com/office/drawing/2014/main" id="{320632EF-9ECA-EA68-859A-8BE69F70B5C7}"/>
                </a:ext>
              </a:extLst>
            </p:cNvPr>
            <p:cNvSpPr/>
            <p:nvPr/>
          </p:nvSpPr>
          <p:spPr>
            <a:xfrm rot="-2922755">
              <a:off x="8220907" y="2814461"/>
              <a:ext cx="17915" cy="13934"/>
            </a:xfrm>
            <a:custGeom>
              <a:avLst/>
              <a:gdLst/>
              <a:ahLst/>
              <a:cxnLst/>
              <a:rect l="l" t="t" r="r" b="b"/>
              <a:pathLst>
                <a:path w="144" h="112" extrusionOk="0">
                  <a:moveTo>
                    <a:pt x="68" y="1"/>
                  </a:moveTo>
                  <a:cubicBezTo>
                    <a:pt x="23" y="1"/>
                    <a:pt x="1" y="60"/>
                    <a:pt x="38" y="98"/>
                  </a:cubicBezTo>
                  <a:cubicBezTo>
                    <a:pt x="48" y="107"/>
                    <a:pt x="58" y="111"/>
                    <a:pt x="69" y="111"/>
                  </a:cubicBezTo>
                  <a:cubicBezTo>
                    <a:pt x="85" y="111"/>
                    <a:pt x="100" y="103"/>
                    <a:pt x="113" y="90"/>
                  </a:cubicBezTo>
                  <a:cubicBezTo>
                    <a:pt x="143" y="60"/>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1717;p24">
              <a:extLst>
                <a:ext uri="{FF2B5EF4-FFF2-40B4-BE49-F238E27FC236}">
                  <a16:creationId xmlns:a16="http://schemas.microsoft.com/office/drawing/2014/main" id="{53432FE3-71EE-00F7-6C55-954981740975}"/>
                </a:ext>
              </a:extLst>
            </p:cNvPr>
            <p:cNvSpPr/>
            <p:nvPr/>
          </p:nvSpPr>
          <p:spPr>
            <a:xfrm rot="-2922755">
              <a:off x="8219566" y="2796203"/>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1718;p24">
              <a:extLst>
                <a:ext uri="{FF2B5EF4-FFF2-40B4-BE49-F238E27FC236}">
                  <a16:creationId xmlns:a16="http://schemas.microsoft.com/office/drawing/2014/main" id="{E5018923-3746-8E90-3F56-49B3EC475537}"/>
                </a:ext>
              </a:extLst>
            </p:cNvPr>
            <p:cNvSpPr/>
            <p:nvPr/>
          </p:nvSpPr>
          <p:spPr>
            <a:xfrm rot="-2922755">
              <a:off x="8217166" y="2777780"/>
              <a:ext cx="17791" cy="13561"/>
            </a:xfrm>
            <a:custGeom>
              <a:avLst/>
              <a:gdLst/>
              <a:ahLst/>
              <a:cxnLst/>
              <a:rect l="l" t="t" r="r" b="b"/>
              <a:pathLst>
                <a:path w="143" h="109" extrusionOk="0">
                  <a:moveTo>
                    <a:pt x="75" y="0"/>
                  </a:moveTo>
                  <a:cubicBezTo>
                    <a:pt x="22" y="0"/>
                    <a:pt x="0" y="60"/>
                    <a:pt x="37" y="98"/>
                  </a:cubicBezTo>
                  <a:cubicBezTo>
                    <a:pt x="48" y="105"/>
                    <a:pt x="59" y="108"/>
                    <a:pt x="71" y="108"/>
                  </a:cubicBezTo>
                  <a:cubicBezTo>
                    <a:pt x="85" y="108"/>
                    <a:pt x="100" y="103"/>
                    <a:pt x="112" y="90"/>
                  </a:cubicBezTo>
                  <a:cubicBezTo>
                    <a:pt x="142"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1719;p24">
              <a:extLst>
                <a:ext uri="{FF2B5EF4-FFF2-40B4-BE49-F238E27FC236}">
                  <a16:creationId xmlns:a16="http://schemas.microsoft.com/office/drawing/2014/main" id="{724631F3-37C8-05C3-D3F3-E09B147DB122}"/>
                </a:ext>
              </a:extLst>
            </p:cNvPr>
            <p:cNvSpPr/>
            <p:nvPr/>
          </p:nvSpPr>
          <p:spPr>
            <a:xfrm rot="-2922755">
              <a:off x="8215493" y="27586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1720;p24">
              <a:extLst>
                <a:ext uri="{FF2B5EF4-FFF2-40B4-BE49-F238E27FC236}">
                  <a16:creationId xmlns:a16="http://schemas.microsoft.com/office/drawing/2014/main" id="{48E78E06-2BDA-BDC2-A808-BD37C8F31DA9}"/>
                </a:ext>
              </a:extLst>
            </p:cNvPr>
            <p:cNvSpPr/>
            <p:nvPr/>
          </p:nvSpPr>
          <p:spPr>
            <a:xfrm rot="-2922755">
              <a:off x="8213268" y="274077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1721;p24">
              <a:extLst>
                <a:ext uri="{FF2B5EF4-FFF2-40B4-BE49-F238E27FC236}">
                  <a16:creationId xmlns:a16="http://schemas.microsoft.com/office/drawing/2014/main" id="{1E0D6E4A-F9C4-F62A-D494-6E5769C219A9}"/>
                </a:ext>
              </a:extLst>
            </p:cNvPr>
            <p:cNvSpPr/>
            <p:nvPr/>
          </p:nvSpPr>
          <p:spPr>
            <a:xfrm rot="-2922755">
              <a:off x="8303816" y="2928047"/>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1722;p24">
              <a:extLst>
                <a:ext uri="{FF2B5EF4-FFF2-40B4-BE49-F238E27FC236}">
                  <a16:creationId xmlns:a16="http://schemas.microsoft.com/office/drawing/2014/main" id="{7ADC4512-C0E3-9945-932E-9068FC4CC876}"/>
                </a:ext>
              </a:extLst>
            </p:cNvPr>
            <p:cNvSpPr/>
            <p:nvPr/>
          </p:nvSpPr>
          <p:spPr>
            <a:xfrm rot="-2922755">
              <a:off x="8277979" y="2731894"/>
              <a:ext cx="49266" cy="36950"/>
            </a:xfrm>
            <a:custGeom>
              <a:avLst/>
              <a:gdLst/>
              <a:ahLst/>
              <a:cxnLst/>
              <a:rect l="l" t="t" r="r" b="b"/>
              <a:pathLst>
                <a:path w="396" h="297" extrusionOk="0">
                  <a:moveTo>
                    <a:pt x="204" y="0"/>
                  </a:moveTo>
                  <a:cubicBezTo>
                    <a:pt x="201" y="0"/>
                    <a:pt x="198" y="0"/>
                    <a:pt x="195" y="1"/>
                  </a:cubicBezTo>
                  <a:cubicBezTo>
                    <a:pt x="60" y="1"/>
                    <a:pt x="1" y="165"/>
                    <a:pt x="98" y="255"/>
                  </a:cubicBezTo>
                  <a:cubicBezTo>
                    <a:pt x="126" y="283"/>
                    <a:pt x="162" y="296"/>
                    <a:pt x="198" y="296"/>
                  </a:cubicBezTo>
                  <a:cubicBezTo>
                    <a:pt x="239" y="296"/>
                    <a:pt x="280" y="279"/>
                    <a:pt x="308" y="248"/>
                  </a:cubicBezTo>
                  <a:cubicBezTo>
                    <a:pt x="395" y="153"/>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1723;p24">
              <a:extLst>
                <a:ext uri="{FF2B5EF4-FFF2-40B4-BE49-F238E27FC236}">
                  <a16:creationId xmlns:a16="http://schemas.microsoft.com/office/drawing/2014/main" id="{A072E7BE-0B00-BA34-7575-FB2AC6395777}"/>
                </a:ext>
              </a:extLst>
            </p:cNvPr>
            <p:cNvSpPr/>
            <p:nvPr/>
          </p:nvSpPr>
          <p:spPr>
            <a:xfrm rot="-2922755">
              <a:off x="8311407" y="2921223"/>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1724;p24">
              <a:extLst>
                <a:ext uri="{FF2B5EF4-FFF2-40B4-BE49-F238E27FC236}">
                  <a16:creationId xmlns:a16="http://schemas.microsoft.com/office/drawing/2014/main" id="{9AC8858C-8E26-89F4-2290-D4FAFC9DEF4A}"/>
                </a:ext>
              </a:extLst>
            </p:cNvPr>
            <p:cNvSpPr/>
            <p:nvPr/>
          </p:nvSpPr>
          <p:spPr>
            <a:xfrm rot="-2922755">
              <a:off x="8310065" y="2906421"/>
              <a:ext cx="17791" cy="13810"/>
            </a:xfrm>
            <a:custGeom>
              <a:avLst/>
              <a:gdLst/>
              <a:ahLst/>
              <a:cxnLst/>
              <a:rect l="l" t="t" r="r" b="b"/>
              <a:pathLst>
                <a:path w="143" h="111" extrusionOk="0">
                  <a:moveTo>
                    <a:pt x="68" y="0"/>
                  </a:moveTo>
                  <a:cubicBezTo>
                    <a:pt x="23" y="8"/>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1725;p24">
              <a:extLst>
                <a:ext uri="{FF2B5EF4-FFF2-40B4-BE49-F238E27FC236}">
                  <a16:creationId xmlns:a16="http://schemas.microsoft.com/office/drawing/2014/main" id="{453B95FC-A1F1-6955-A2A9-7BA7FA705691}"/>
                </a:ext>
              </a:extLst>
            </p:cNvPr>
            <p:cNvSpPr/>
            <p:nvPr/>
          </p:nvSpPr>
          <p:spPr>
            <a:xfrm rot="-2922755">
              <a:off x="8308922" y="2891938"/>
              <a:ext cx="17915" cy="13561"/>
            </a:xfrm>
            <a:custGeom>
              <a:avLst/>
              <a:gdLst/>
              <a:ahLst/>
              <a:cxnLst/>
              <a:rect l="l" t="t" r="r" b="b"/>
              <a:pathLst>
                <a:path w="144" h="109" extrusionOk="0">
                  <a:moveTo>
                    <a:pt x="68" y="1"/>
                  </a:moveTo>
                  <a:cubicBezTo>
                    <a:pt x="16" y="1"/>
                    <a:pt x="1" y="61"/>
                    <a:pt x="31" y="98"/>
                  </a:cubicBezTo>
                  <a:cubicBezTo>
                    <a:pt x="41" y="105"/>
                    <a:pt x="54" y="108"/>
                    <a:pt x="68" y="108"/>
                  </a:cubicBezTo>
                  <a:cubicBezTo>
                    <a:pt x="84" y="108"/>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1726;p24">
              <a:extLst>
                <a:ext uri="{FF2B5EF4-FFF2-40B4-BE49-F238E27FC236}">
                  <a16:creationId xmlns:a16="http://schemas.microsoft.com/office/drawing/2014/main" id="{E5C0A00A-778E-8E00-60E0-43EE12EE6536}"/>
                </a:ext>
              </a:extLst>
            </p:cNvPr>
            <p:cNvSpPr/>
            <p:nvPr/>
          </p:nvSpPr>
          <p:spPr>
            <a:xfrm rot="-2922755">
              <a:off x="8307362" y="2878206"/>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1727;p24">
              <a:extLst>
                <a:ext uri="{FF2B5EF4-FFF2-40B4-BE49-F238E27FC236}">
                  <a16:creationId xmlns:a16="http://schemas.microsoft.com/office/drawing/2014/main" id="{97C65EFC-D084-3CC6-2058-2A90A77315EC}"/>
                </a:ext>
              </a:extLst>
            </p:cNvPr>
            <p:cNvSpPr/>
            <p:nvPr/>
          </p:nvSpPr>
          <p:spPr>
            <a:xfrm rot="-2922755">
              <a:off x="8305975" y="2863030"/>
              <a:ext cx="17791" cy="13934"/>
            </a:xfrm>
            <a:custGeom>
              <a:avLst/>
              <a:gdLst/>
              <a:ahLst/>
              <a:cxnLst/>
              <a:rect l="l" t="t" r="r" b="b"/>
              <a:pathLst>
                <a:path w="143" h="112" extrusionOk="0">
                  <a:moveTo>
                    <a:pt x="67" y="1"/>
                  </a:moveTo>
                  <a:cubicBezTo>
                    <a:pt x="23" y="8"/>
                    <a:pt x="0" y="60"/>
                    <a:pt x="30" y="98"/>
                  </a:cubicBezTo>
                  <a:cubicBezTo>
                    <a:pt x="39" y="107"/>
                    <a:pt x="52" y="111"/>
                    <a:pt x="64" y="111"/>
                  </a:cubicBezTo>
                  <a:cubicBezTo>
                    <a:pt x="81" y="111"/>
                    <a:pt x="99" y="103"/>
                    <a:pt x="112" y="90"/>
                  </a:cubicBezTo>
                  <a:cubicBezTo>
                    <a:pt x="142" y="60"/>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1728;p24">
              <a:extLst>
                <a:ext uri="{FF2B5EF4-FFF2-40B4-BE49-F238E27FC236}">
                  <a16:creationId xmlns:a16="http://schemas.microsoft.com/office/drawing/2014/main" id="{64DC7403-5B69-6E1B-0A23-D4072031B5EF}"/>
                </a:ext>
              </a:extLst>
            </p:cNvPr>
            <p:cNvSpPr/>
            <p:nvPr/>
          </p:nvSpPr>
          <p:spPr>
            <a:xfrm rot="-2922755">
              <a:off x="8303981" y="2849113"/>
              <a:ext cx="18786" cy="13312"/>
            </a:xfrm>
            <a:custGeom>
              <a:avLst/>
              <a:gdLst/>
              <a:ahLst/>
              <a:cxnLst/>
              <a:rect l="l" t="t" r="r" b="b"/>
              <a:pathLst>
                <a:path w="151" h="107" extrusionOk="0">
                  <a:moveTo>
                    <a:pt x="76" y="0"/>
                  </a:moveTo>
                  <a:cubicBezTo>
                    <a:pt x="23" y="0"/>
                    <a:pt x="1" y="60"/>
                    <a:pt x="38" y="90"/>
                  </a:cubicBezTo>
                  <a:cubicBezTo>
                    <a:pt x="50" y="101"/>
                    <a:pt x="63" y="107"/>
                    <a:pt x="76" y="107"/>
                  </a:cubicBezTo>
                  <a:cubicBezTo>
                    <a:pt x="89" y="107"/>
                    <a:pt x="102" y="101"/>
                    <a:pt x="113" y="90"/>
                  </a:cubicBezTo>
                  <a:cubicBezTo>
                    <a:pt x="151"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1729;p24">
              <a:extLst>
                <a:ext uri="{FF2B5EF4-FFF2-40B4-BE49-F238E27FC236}">
                  <a16:creationId xmlns:a16="http://schemas.microsoft.com/office/drawing/2014/main" id="{D30005E9-A22B-27B5-E867-73BD8FE21D56}"/>
                </a:ext>
              </a:extLst>
            </p:cNvPr>
            <p:cNvSpPr/>
            <p:nvPr/>
          </p:nvSpPr>
          <p:spPr>
            <a:xfrm rot="-2922755">
              <a:off x="8303294" y="2834986"/>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8"/>
                    <a:pt x="71" y="108"/>
                  </a:cubicBezTo>
                  <a:cubicBezTo>
                    <a:pt x="86" y="108"/>
                    <a:pt x="101" y="102"/>
                    <a:pt x="113" y="91"/>
                  </a:cubicBezTo>
                  <a:cubicBezTo>
                    <a:pt x="141" y="55"/>
                    <a:pt x="12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1730;p24">
              <a:extLst>
                <a:ext uri="{FF2B5EF4-FFF2-40B4-BE49-F238E27FC236}">
                  <a16:creationId xmlns:a16="http://schemas.microsoft.com/office/drawing/2014/main" id="{589D7328-F89C-231D-F8BC-88BD99F9299A}"/>
                </a:ext>
              </a:extLst>
            </p:cNvPr>
            <p:cNvSpPr/>
            <p:nvPr/>
          </p:nvSpPr>
          <p:spPr>
            <a:xfrm rot="-2922755">
              <a:off x="8301081" y="2820184"/>
              <a:ext cx="18661" cy="13810"/>
            </a:xfrm>
            <a:custGeom>
              <a:avLst/>
              <a:gdLst/>
              <a:ahLst/>
              <a:cxnLst/>
              <a:rect l="l" t="t" r="r" b="b"/>
              <a:pathLst>
                <a:path w="150" h="111" extrusionOk="0">
                  <a:moveTo>
                    <a:pt x="75" y="0"/>
                  </a:moveTo>
                  <a:cubicBezTo>
                    <a:pt x="23" y="0"/>
                    <a:pt x="0" y="60"/>
                    <a:pt x="38" y="97"/>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1731;p24">
              <a:extLst>
                <a:ext uri="{FF2B5EF4-FFF2-40B4-BE49-F238E27FC236}">
                  <a16:creationId xmlns:a16="http://schemas.microsoft.com/office/drawing/2014/main" id="{43EABF6A-BFD7-6BFB-E04C-B61632B74E87}"/>
                </a:ext>
              </a:extLst>
            </p:cNvPr>
            <p:cNvSpPr/>
            <p:nvPr/>
          </p:nvSpPr>
          <p:spPr>
            <a:xfrm rot="-2922755">
              <a:off x="8300061" y="2806095"/>
              <a:ext cx="17791" cy="13436"/>
            </a:xfrm>
            <a:custGeom>
              <a:avLst/>
              <a:gdLst/>
              <a:ahLst/>
              <a:cxnLst/>
              <a:rect l="l" t="t" r="r" b="b"/>
              <a:pathLst>
                <a:path w="143" h="108" extrusionOk="0">
                  <a:moveTo>
                    <a:pt x="68" y="1"/>
                  </a:moveTo>
                  <a:cubicBezTo>
                    <a:pt x="23" y="1"/>
                    <a:pt x="1" y="61"/>
                    <a:pt x="30" y="91"/>
                  </a:cubicBezTo>
                  <a:cubicBezTo>
                    <a:pt x="42" y="102"/>
                    <a:pt x="57" y="107"/>
                    <a:pt x="72" y="107"/>
                  </a:cubicBezTo>
                  <a:cubicBezTo>
                    <a:pt x="87" y="107"/>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1732;p24">
              <a:extLst>
                <a:ext uri="{FF2B5EF4-FFF2-40B4-BE49-F238E27FC236}">
                  <a16:creationId xmlns:a16="http://schemas.microsoft.com/office/drawing/2014/main" id="{A6856050-7C05-6A8F-0784-3222E0EADEC6}"/>
                </a:ext>
              </a:extLst>
            </p:cNvPr>
            <p:cNvSpPr/>
            <p:nvPr/>
          </p:nvSpPr>
          <p:spPr>
            <a:xfrm rot="-2922755">
              <a:off x="8298400" y="2792016"/>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1733;p24">
              <a:extLst>
                <a:ext uri="{FF2B5EF4-FFF2-40B4-BE49-F238E27FC236}">
                  <a16:creationId xmlns:a16="http://schemas.microsoft.com/office/drawing/2014/main" id="{81D4B85F-AC7E-F2A0-F895-C583C80C75FA}"/>
                </a:ext>
              </a:extLst>
            </p:cNvPr>
            <p:cNvSpPr/>
            <p:nvPr/>
          </p:nvSpPr>
          <p:spPr>
            <a:xfrm rot="-2922755">
              <a:off x="8296917" y="2777277"/>
              <a:ext cx="17791" cy="13561"/>
            </a:xfrm>
            <a:custGeom>
              <a:avLst/>
              <a:gdLst/>
              <a:ahLst/>
              <a:cxnLst/>
              <a:rect l="l" t="t" r="r" b="b"/>
              <a:pathLst>
                <a:path w="143" h="109" extrusionOk="0">
                  <a:moveTo>
                    <a:pt x="68" y="1"/>
                  </a:moveTo>
                  <a:cubicBezTo>
                    <a:pt x="23" y="1"/>
                    <a:pt x="1" y="60"/>
                    <a:pt x="38" y="98"/>
                  </a:cubicBezTo>
                  <a:cubicBezTo>
                    <a:pt x="45" y="105"/>
                    <a:pt x="56" y="108"/>
                    <a:pt x="69" y="108"/>
                  </a:cubicBezTo>
                  <a:cubicBezTo>
                    <a:pt x="84" y="108"/>
                    <a:pt x="101" y="103"/>
                    <a:pt x="113" y="90"/>
                  </a:cubicBezTo>
                  <a:cubicBezTo>
                    <a:pt x="143" y="60"/>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1734;p24">
              <a:extLst>
                <a:ext uri="{FF2B5EF4-FFF2-40B4-BE49-F238E27FC236}">
                  <a16:creationId xmlns:a16="http://schemas.microsoft.com/office/drawing/2014/main" id="{EB7A5307-ED52-DB25-31B2-E2662BB26011}"/>
                </a:ext>
              </a:extLst>
            </p:cNvPr>
            <p:cNvSpPr/>
            <p:nvPr/>
          </p:nvSpPr>
          <p:spPr>
            <a:xfrm rot="-2922755">
              <a:off x="8295145" y="2763203"/>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1735;p24">
              <a:extLst>
                <a:ext uri="{FF2B5EF4-FFF2-40B4-BE49-F238E27FC236}">
                  <a16:creationId xmlns:a16="http://schemas.microsoft.com/office/drawing/2014/main" id="{B300378B-8907-20AA-96B0-163DF18143A1}"/>
                </a:ext>
              </a:extLst>
            </p:cNvPr>
            <p:cNvSpPr/>
            <p:nvPr/>
          </p:nvSpPr>
          <p:spPr>
            <a:xfrm rot="-2922755">
              <a:off x="8368811" y="2899068"/>
              <a:ext cx="50137" cy="37572"/>
            </a:xfrm>
            <a:custGeom>
              <a:avLst/>
              <a:gdLst/>
              <a:ahLst/>
              <a:cxnLst/>
              <a:rect l="l" t="t" r="r" b="b"/>
              <a:pathLst>
                <a:path w="403" h="302" extrusionOk="0">
                  <a:moveTo>
                    <a:pt x="204" y="1"/>
                  </a:moveTo>
                  <a:cubicBezTo>
                    <a:pt x="201" y="1"/>
                    <a:pt x="198" y="1"/>
                    <a:pt x="195" y="1"/>
                  </a:cubicBezTo>
                  <a:cubicBezTo>
                    <a:pt x="60" y="8"/>
                    <a:pt x="0" y="166"/>
                    <a:pt x="97" y="263"/>
                  </a:cubicBezTo>
                  <a:cubicBezTo>
                    <a:pt x="126" y="288"/>
                    <a:pt x="164" y="301"/>
                    <a:pt x="201" y="301"/>
                  </a:cubicBezTo>
                  <a:cubicBezTo>
                    <a:pt x="241" y="301"/>
                    <a:pt x="280" y="286"/>
                    <a:pt x="307" y="255"/>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1736;p24">
              <a:extLst>
                <a:ext uri="{FF2B5EF4-FFF2-40B4-BE49-F238E27FC236}">
                  <a16:creationId xmlns:a16="http://schemas.microsoft.com/office/drawing/2014/main" id="{6FBA4E8D-78BB-EA48-B358-5D72EB53F5A4}"/>
                </a:ext>
              </a:extLst>
            </p:cNvPr>
            <p:cNvSpPr/>
            <p:nvPr/>
          </p:nvSpPr>
          <p:spPr>
            <a:xfrm rot="-2922755">
              <a:off x="8354185" y="2758878"/>
              <a:ext cx="50137" cy="36950"/>
            </a:xfrm>
            <a:custGeom>
              <a:avLst/>
              <a:gdLst/>
              <a:ahLst/>
              <a:cxnLst/>
              <a:rect l="l" t="t" r="r" b="b"/>
              <a:pathLst>
                <a:path w="403" h="297" extrusionOk="0">
                  <a:moveTo>
                    <a:pt x="204" y="1"/>
                  </a:moveTo>
                  <a:cubicBezTo>
                    <a:pt x="201" y="1"/>
                    <a:pt x="198" y="1"/>
                    <a:pt x="195" y="1"/>
                  </a:cubicBezTo>
                  <a:cubicBezTo>
                    <a:pt x="68" y="1"/>
                    <a:pt x="0" y="166"/>
                    <a:pt x="97" y="255"/>
                  </a:cubicBezTo>
                  <a:cubicBezTo>
                    <a:pt x="129" y="284"/>
                    <a:pt x="166" y="297"/>
                    <a:pt x="202" y="297"/>
                  </a:cubicBezTo>
                  <a:cubicBezTo>
                    <a:pt x="242" y="297"/>
                    <a:pt x="283" y="280"/>
                    <a:pt x="315" y="248"/>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1737;p24">
              <a:extLst>
                <a:ext uri="{FF2B5EF4-FFF2-40B4-BE49-F238E27FC236}">
                  <a16:creationId xmlns:a16="http://schemas.microsoft.com/office/drawing/2014/main" id="{658CCAEE-A1D2-E2CA-DB54-465CF611C8B4}"/>
                </a:ext>
              </a:extLst>
            </p:cNvPr>
            <p:cNvSpPr/>
            <p:nvPr/>
          </p:nvSpPr>
          <p:spPr>
            <a:xfrm rot="-2922755">
              <a:off x="8383124" y="289743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1738;p24">
              <a:extLst>
                <a:ext uri="{FF2B5EF4-FFF2-40B4-BE49-F238E27FC236}">
                  <a16:creationId xmlns:a16="http://schemas.microsoft.com/office/drawing/2014/main" id="{D65729FB-D91B-5F0D-C37C-973D3BA12729}"/>
                </a:ext>
              </a:extLst>
            </p:cNvPr>
            <p:cNvSpPr/>
            <p:nvPr/>
          </p:nvSpPr>
          <p:spPr>
            <a:xfrm rot="-2922755">
              <a:off x="8382588" y="2887232"/>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1739;p24">
              <a:extLst>
                <a:ext uri="{FF2B5EF4-FFF2-40B4-BE49-F238E27FC236}">
                  <a16:creationId xmlns:a16="http://schemas.microsoft.com/office/drawing/2014/main" id="{3080D5DF-295F-97E4-1801-001ECAD807A3}"/>
                </a:ext>
              </a:extLst>
            </p:cNvPr>
            <p:cNvSpPr/>
            <p:nvPr/>
          </p:nvSpPr>
          <p:spPr>
            <a:xfrm rot="-2922755">
              <a:off x="8380709" y="2876255"/>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1740;p24">
              <a:extLst>
                <a:ext uri="{FF2B5EF4-FFF2-40B4-BE49-F238E27FC236}">
                  <a16:creationId xmlns:a16="http://schemas.microsoft.com/office/drawing/2014/main" id="{D83B28AE-F6BF-1AEF-882F-2D27BB625B17}"/>
                </a:ext>
              </a:extLst>
            </p:cNvPr>
            <p:cNvSpPr/>
            <p:nvPr/>
          </p:nvSpPr>
          <p:spPr>
            <a:xfrm rot="-2922755">
              <a:off x="8380102" y="28661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1741;p24">
              <a:extLst>
                <a:ext uri="{FF2B5EF4-FFF2-40B4-BE49-F238E27FC236}">
                  <a16:creationId xmlns:a16="http://schemas.microsoft.com/office/drawing/2014/main" id="{2A1D6385-E77B-C18C-77E9-A41FFBD67320}"/>
                </a:ext>
              </a:extLst>
            </p:cNvPr>
            <p:cNvSpPr/>
            <p:nvPr/>
          </p:nvSpPr>
          <p:spPr>
            <a:xfrm rot="-2922755">
              <a:off x="8378545" y="2855997"/>
              <a:ext cx="18786" cy="13934"/>
            </a:xfrm>
            <a:custGeom>
              <a:avLst/>
              <a:gdLst/>
              <a:ahLst/>
              <a:cxnLst/>
              <a:rect l="l" t="t" r="r" b="b"/>
              <a:pathLst>
                <a:path w="151" h="112" extrusionOk="0">
                  <a:moveTo>
                    <a:pt x="76" y="1"/>
                  </a:moveTo>
                  <a:cubicBezTo>
                    <a:pt x="23" y="1"/>
                    <a:pt x="1" y="61"/>
                    <a:pt x="38" y="98"/>
                  </a:cubicBezTo>
                  <a:cubicBezTo>
                    <a:pt x="48" y="108"/>
                    <a:pt x="60" y="112"/>
                    <a:pt x="72" y="112"/>
                  </a:cubicBezTo>
                  <a:cubicBezTo>
                    <a:pt x="88" y="112"/>
                    <a:pt x="104"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1742;p24">
              <a:extLst>
                <a:ext uri="{FF2B5EF4-FFF2-40B4-BE49-F238E27FC236}">
                  <a16:creationId xmlns:a16="http://schemas.microsoft.com/office/drawing/2014/main" id="{C44CC686-C3E1-5256-1717-04BB40CD3E93}"/>
                </a:ext>
              </a:extLst>
            </p:cNvPr>
            <p:cNvSpPr/>
            <p:nvPr/>
          </p:nvSpPr>
          <p:spPr>
            <a:xfrm rot="-2922755">
              <a:off x="8377891" y="2845900"/>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1743;p24">
              <a:extLst>
                <a:ext uri="{FF2B5EF4-FFF2-40B4-BE49-F238E27FC236}">
                  <a16:creationId xmlns:a16="http://schemas.microsoft.com/office/drawing/2014/main" id="{325D523C-ECDF-4A62-EBA5-3DE4E1393E12}"/>
                </a:ext>
              </a:extLst>
            </p:cNvPr>
            <p:cNvSpPr/>
            <p:nvPr/>
          </p:nvSpPr>
          <p:spPr>
            <a:xfrm rot="-2922755">
              <a:off x="8377254" y="2835468"/>
              <a:ext cx="17791" cy="13436"/>
            </a:xfrm>
            <a:custGeom>
              <a:avLst/>
              <a:gdLst/>
              <a:ahLst/>
              <a:cxnLst/>
              <a:rect l="l" t="t" r="r" b="b"/>
              <a:pathLst>
                <a:path w="143" h="108" extrusionOk="0">
                  <a:moveTo>
                    <a:pt x="68" y="0"/>
                  </a:moveTo>
                  <a:cubicBezTo>
                    <a:pt x="16" y="0"/>
                    <a:pt x="1" y="60"/>
                    <a:pt x="31" y="97"/>
                  </a:cubicBezTo>
                  <a:cubicBezTo>
                    <a:pt x="41" y="104"/>
                    <a:pt x="54" y="108"/>
                    <a:pt x="67" y="108"/>
                  </a:cubicBezTo>
                  <a:cubicBezTo>
                    <a:pt x="84" y="108"/>
                    <a:pt x="100"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1744;p24">
              <a:extLst>
                <a:ext uri="{FF2B5EF4-FFF2-40B4-BE49-F238E27FC236}">
                  <a16:creationId xmlns:a16="http://schemas.microsoft.com/office/drawing/2014/main" id="{B8DA14BC-0956-D93D-1A61-AE199B534F56}"/>
                </a:ext>
              </a:extLst>
            </p:cNvPr>
            <p:cNvSpPr/>
            <p:nvPr/>
          </p:nvSpPr>
          <p:spPr>
            <a:xfrm rot="-2922755">
              <a:off x="8375846" y="2825656"/>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1745;p24">
              <a:extLst>
                <a:ext uri="{FF2B5EF4-FFF2-40B4-BE49-F238E27FC236}">
                  <a16:creationId xmlns:a16="http://schemas.microsoft.com/office/drawing/2014/main" id="{C2E7F261-953E-36A3-3582-39BBF61A97D4}"/>
                </a:ext>
              </a:extLst>
            </p:cNvPr>
            <p:cNvSpPr/>
            <p:nvPr/>
          </p:nvSpPr>
          <p:spPr>
            <a:xfrm rot="-2922755">
              <a:off x="8375162" y="2815121"/>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1746;p24">
              <a:extLst>
                <a:ext uri="{FF2B5EF4-FFF2-40B4-BE49-F238E27FC236}">
                  <a16:creationId xmlns:a16="http://schemas.microsoft.com/office/drawing/2014/main" id="{942D3F44-72D8-A753-6A88-353AAC597361}"/>
                </a:ext>
              </a:extLst>
            </p:cNvPr>
            <p:cNvSpPr/>
            <p:nvPr/>
          </p:nvSpPr>
          <p:spPr>
            <a:xfrm rot="-2922755">
              <a:off x="8373820" y="28049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1747;p24">
              <a:extLst>
                <a:ext uri="{FF2B5EF4-FFF2-40B4-BE49-F238E27FC236}">
                  <a16:creationId xmlns:a16="http://schemas.microsoft.com/office/drawing/2014/main" id="{7E54E012-EDD7-E08E-99D7-24E07F5EABFB}"/>
                </a:ext>
              </a:extLst>
            </p:cNvPr>
            <p:cNvSpPr/>
            <p:nvPr/>
          </p:nvSpPr>
          <p:spPr>
            <a:xfrm rot="-2922755">
              <a:off x="8373284" y="2794722"/>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1748;p24">
              <a:extLst>
                <a:ext uri="{FF2B5EF4-FFF2-40B4-BE49-F238E27FC236}">
                  <a16:creationId xmlns:a16="http://schemas.microsoft.com/office/drawing/2014/main" id="{5B8BDE0F-F439-393F-F011-6CC61E80F772}"/>
                </a:ext>
              </a:extLst>
            </p:cNvPr>
            <p:cNvSpPr/>
            <p:nvPr/>
          </p:nvSpPr>
          <p:spPr>
            <a:xfrm rot="-2922755">
              <a:off x="8371452" y="2783849"/>
              <a:ext cx="18786" cy="14307"/>
            </a:xfrm>
            <a:custGeom>
              <a:avLst/>
              <a:gdLst/>
              <a:ahLst/>
              <a:cxnLst/>
              <a:rect l="l" t="t" r="r" b="b"/>
              <a:pathLst>
                <a:path w="151" h="115" extrusionOk="0">
                  <a:moveTo>
                    <a:pt x="75" y="0"/>
                  </a:moveTo>
                  <a:cubicBezTo>
                    <a:pt x="23" y="8"/>
                    <a:pt x="1" y="67"/>
                    <a:pt x="38" y="97"/>
                  </a:cubicBezTo>
                  <a:cubicBezTo>
                    <a:pt x="49" y="109"/>
                    <a:pt x="62" y="114"/>
                    <a:pt x="75" y="114"/>
                  </a:cubicBezTo>
                  <a:cubicBezTo>
                    <a:pt x="89" y="114"/>
                    <a:pt x="102"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1749;p24">
              <a:extLst>
                <a:ext uri="{FF2B5EF4-FFF2-40B4-BE49-F238E27FC236}">
                  <a16:creationId xmlns:a16="http://schemas.microsoft.com/office/drawing/2014/main" id="{D17E82E3-745E-4207-6B68-4F6A2491E703}"/>
                </a:ext>
              </a:extLst>
            </p:cNvPr>
            <p:cNvSpPr/>
            <p:nvPr/>
          </p:nvSpPr>
          <p:spPr>
            <a:xfrm rot="-2922755">
              <a:off x="8441976" y="2869585"/>
              <a:ext cx="37323" cy="37448"/>
            </a:xfrm>
            <a:custGeom>
              <a:avLst/>
              <a:gdLst/>
              <a:ahLst/>
              <a:cxnLst/>
              <a:rect l="l" t="t" r="r" b="b"/>
              <a:pathLst>
                <a:path w="300" h="301" extrusionOk="0">
                  <a:moveTo>
                    <a:pt x="150" y="1"/>
                  </a:moveTo>
                  <a:cubicBezTo>
                    <a:pt x="67" y="1"/>
                    <a:pt x="0" y="68"/>
                    <a:pt x="0" y="151"/>
                  </a:cubicBezTo>
                  <a:cubicBezTo>
                    <a:pt x="0" y="233"/>
                    <a:pt x="67" y="300"/>
                    <a:pt x="150" y="300"/>
                  </a:cubicBezTo>
                  <a:cubicBezTo>
                    <a:pt x="232" y="300"/>
                    <a:pt x="299" y="233"/>
                    <a:pt x="299" y="151"/>
                  </a:cubicBezTo>
                  <a:cubicBezTo>
                    <a:pt x="299"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1750;p24">
              <a:extLst>
                <a:ext uri="{FF2B5EF4-FFF2-40B4-BE49-F238E27FC236}">
                  <a16:creationId xmlns:a16="http://schemas.microsoft.com/office/drawing/2014/main" id="{FE722E9B-044A-9D5D-B6D9-B088AAFC6085}"/>
                </a:ext>
              </a:extLst>
            </p:cNvPr>
            <p:cNvSpPr/>
            <p:nvPr/>
          </p:nvSpPr>
          <p:spPr>
            <a:xfrm rot="-2922755">
              <a:off x="8427527" y="2784846"/>
              <a:ext cx="49142" cy="37448"/>
            </a:xfrm>
            <a:custGeom>
              <a:avLst/>
              <a:gdLst/>
              <a:ahLst/>
              <a:cxnLst/>
              <a:rect l="l" t="t" r="r" b="b"/>
              <a:pathLst>
                <a:path w="395" h="301" extrusionOk="0">
                  <a:moveTo>
                    <a:pt x="203" y="0"/>
                  </a:moveTo>
                  <a:cubicBezTo>
                    <a:pt x="200" y="0"/>
                    <a:pt x="198" y="0"/>
                    <a:pt x="195" y="0"/>
                  </a:cubicBezTo>
                  <a:cubicBezTo>
                    <a:pt x="60" y="8"/>
                    <a:pt x="0" y="173"/>
                    <a:pt x="98" y="262"/>
                  </a:cubicBezTo>
                  <a:cubicBezTo>
                    <a:pt x="126" y="288"/>
                    <a:pt x="164" y="301"/>
                    <a:pt x="201" y="301"/>
                  </a:cubicBezTo>
                  <a:cubicBezTo>
                    <a:pt x="241" y="301"/>
                    <a:pt x="280" y="286"/>
                    <a:pt x="307" y="255"/>
                  </a:cubicBezTo>
                  <a:cubicBezTo>
                    <a:pt x="395" y="160"/>
                    <a:pt x="325"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1751;p24">
              <a:extLst>
                <a:ext uri="{FF2B5EF4-FFF2-40B4-BE49-F238E27FC236}">
                  <a16:creationId xmlns:a16="http://schemas.microsoft.com/office/drawing/2014/main" id="{833FAD1B-1247-B000-336F-B177DF0974AB}"/>
                </a:ext>
              </a:extLst>
            </p:cNvPr>
            <p:cNvSpPr/>
            <p:nvPr/>
          </p:nvSpPr>
          <p:spPr>
            <a:xfrm rot="-2922755">
              <a:off x="8450957" y="2872808"/>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1752;p24">
              <a:extLst>
                <a:ext uri="{FF2B5EF4-FFF2-40B4-BE49-F238E27FC236}">
                  <a16:creationId xmlns:a16="http://schemas.microsoft.com/office/drawing/2014/main" id="{F467AB33-AB6D-0795-7444-6941ED95BC9D}"/>
                </a:ext>
              </a:extLst>
            </p:cNvPr>
            <p:cNvSpPr/>
            <p:nvPr/>
          </p:nvSpPr>
          <p:spPr>
            <a:xfrm rot="-2922755">
              <a:off x="8449812" y="2866639"/>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1753;p24">
              <a:extLst>
                <a:ext uri="{FF2B5EF4-FFF2-40B4-BE49-F238E27FC236}">
                  <a16:creationId xmlns:a16="http://schemas.microsoft.com/office/drawing/2014/main" id="{99E1B6B8-A4B5-23AD-2278-755A2F4E0B04}"/>
                </a:ext>
              </a:extLst>
            </p:cNvPr>
            <p:cNvSpPr/>
            <p:nvPr/>
          </p:nvSpPr>
          <p:spPr>
            <a:xfrm rot="-2922755">
              <a:off x="8449586" y="2860324"/>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1754;p24">
              <a:extLst>
                <a:ext uri="{FF2B5EF4-FFF2-40B4-BE49-F238E27FC236}">
                  <a16:creationId xmlns:a16="http://schemas.microsoft.com/office/drawing/2014/main" id="{BCEDC59C-BF37-BAFE-AEC2-DC7C23ADE060}"/>
                </a:ext>
              </a:extLst>
            </p:cNvPr>
            <p:cNvSpPr/>
            <p:nvPr/>
          </p:nvSpPr>
          <p:spPr>
            <a:xfrm rot="-2922755">
              <a:off x="8448420" y="2854108"/>
              <a:ext cx="18786" cy="13934"/>
            </a:xfrm>
            <a:custGeom>
              <a:avLst/>
              <a:gdLst/>
              <a:ahLst/>
              <a:cxnLst/>
              <a:rect l="l" t="t" r="r" b="b"/>
              <a:pathLst>
                <a:path w="151" h="112" extrusionOk="0">
                  <a:moveTo>
                    <a:pt x="75" y="1"/>
                  </a:moveTo>
                  <a:cubicBezTo>
                    <a:pt x="23" y="8"/>
                    <a:pt x="1" y="60"/>
                    <a:pt x="38" y="98"/>
                  </a:cubicBezTo>
                  <a:cubicBezTo>
                    <a:pt x="47" y="107"/>
                    <a:pt x="59" y="111"/>
                    <a:pt x="71" y="111"/>
                  </a:cubicBezTo>
                  <a:cubicBezTo>
                    <a:pt x="88" y="111"/>
                    <a:pt x="104"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1755;p24">
              <a:extLst>
                <a:ext uri="{FF2B5EF4-FFF2-40B4-BE49-F238E27FC236}">
                  <a16:creationId xmlns:a16="http://schemas.microsoft.com/office/drawing/2014/main" id="{AD925F1B-B5B8-6AC7-C0BF-C59D342F7EB8}"/>
                </a:ext>
              </a:extLst>
            </p:cNvPr>
            <p:cNvSpPr/>
            <p:nvPr/>
          </p:nvSpPr>
          <p:spPr>
            <a:xfrm rot="-2922755">
              <a:off x="8448391" y="2847829"/>
              <a:ext cx="17791" cy="14307"/>
            </a:xfrm>
            <a:custGeom>
              <a:avLst/>
              <a:gdLst/>
              <a:ahLst/>
              <a:cxnLst/>
              <a:rect l="l" t="t" r="r" b="b"/>
              <a:pathLst>
                <a:path w="143" h="115" extrusionOk="0">
                  <a:moveTo>
                    <a:pt x="67" y="0"/>
                  </a:moveTo>
                  <a:cubicBezTo>
                    <a:pt x="22" y="8"/>
                    <a:pt x="0" y="67"/>
                    <a:pt x="37" y="97"/>
                  </a:cubicBezTo>
                  <a:cubicBezTo>
                    <a:pt x="49" y="109"/>
                    <a:pt x="62" y="114"/>
                    <a:pt x="75" y="114"/>
                  </a:cubicBezTo>
                  <a:cubicBezTo>
                    <a:pt x="88" y="114"/>
                    <a:pt x="101" y="109"/>
                    <a:pt x="112" y="97"/>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1756;p24">
              <a:extLst>
                <a:ext uri="{FF2B5EF4-FFF2-40B4-BE49-F238E27FC236}">
                  <a16:creationId xmlns:a16="http://schemas.microsoft.com/office/drawing/2014/main" id="{822CF806-1179-02B0-E0C7-D67311364003}"/>
                </a:ext>
              </a:extLst>
            </p:cNvPr>
            <p:cNvSpPr/>
            <p:nvPr/>
          </p:nvSpPr>
          <p:spPr>
            <a:xfrm rot="-2922755">
              <a:off x="8448245" y="284206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1757;p24">
              <a:extLst>
                <a:ext uri="{FF2B5EF4-FFF2-40B4-BE49-F238E27FC236}">
                  <a16:creationId xmlns:a16="http://schemas.microsoft.com/office/drawing/2014/main" id="{73757E1A-E9DF-8562-CE17-91ECEA9FFDC7}"/>
                </a:ext>
              </a:extLst>
            </p:cNvPr>
            <p:cNvSpPr/>
            <p:nvPr/>
          </p:nvSpPr>
          <p:spPr>
            <a:xfrm rot="-2922755">
              <a:off x="8447207" y="2836131"/>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1758;p24">
              <a:extLst>
                <a:ext uri="{FF2B5EF4-FFF2-40B4-BE49-F238E27FC236}">
                  <a16:creationId xmlns:a16="http://schemas.microsoft.com/office/drawing/2014/main" id="{E8EB37AB-44A4-5432-6D20-FDAECCB1E1F9}"/>
                </a:ext>
              </a:extLst>
            </p:cNvPr>
            <p:cNvSpPr/>
            <p:nvPr/>
          </p:nvSpPr>
          <p:spPr>
            <a:xfrm rot="-2922755">
              <a:off x="8446717" y="2829609"/>
              <a:ext cx="17915" cy="13312"/>
            </a:xfrm>
            <a:custGeom>
              <a:avLst/>
              <a:gdLst/>
              <a:ahLst/>
              <a:cxnLst/>
              <a:rect l="l" t="t" r="r" b="b"/>
              <a:pathLst>
                <a:path w="144" h="107" extrusionOk="0">
                  <a:moveTo>
                    <a:pt x="68" y="0"/>
                  </a:moveTo>
                  <a:cubicBezTo>
                    <a:pt x="16"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1759;p24">
              <a:extLst>
                <a:ext uri="{FF2B5EF4-FFF2-40B4-BE49-F238E27FC236}">
                  <a16:creationId xmlns:a16="http://schemas.microsoft.com/office/drawing/2014/main" id="{8D65B0AA-98D3-98E5-B42B-122177548DEC}"/>
                </a:ext>
              </a:extLst>
            </p:cNvPr>
            <p:cNvSpPr/>
            <p:nvPr/>
          </p:nvSpPr>
          <p:spPr>
            <a:xfrm rot="-2922755">
              <a:off x="8445742" y="2823689"/>
              <a:ext cx="17791" cy="13561"/>
            </a:xfrm>
            <a:custGeom>
              <a:avLst/>
              <a:gdLst/>
              <a:ahLst/>
              <a:cxnLst/>
              <a:rect l="l" t="t" r="r" b="b"/>
              <a:pathLst>
                <a:path w="143" h="109" extrusionOk="0">
                  <a:moveTo>
                    <a:pt x="76" y="1"/>
                  </a:moveTo>
                  <a:cubicBezTo>
                    <a:pt x="23" y="1"/>
                    <a:pt x="1" y="61"/>
                    <a:pt x="38" y="98"/>
                  </a:cubicBezTo>
                  <a:cubicBezTo>
                    <a:pt x="48" y="105"/>
                    <a:pt x="60" y="109"/>
                    <a:pt x="72" y="109"/>
                  </a:cubicBezTo>
                  <a:cubicBezTo>
                    <a:pt x="86" y="109"/>
                    <a:pt x="101" y="103"/>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1760;p24">
              <a:extLst>
                <a:ext uri="{FF2B5EF4-FFF2-40B4-BE49-F238E27FC236}">
                  <a16:creationId xmlns:a16="http://schemas.microsoft.com/office/drawing/2014/main" id="{BD808981-F759-CFCD-04FF-E2B4C8C8451C}"/>
                </a:ext>
              </a:extLst>
            </p:cNvPr>
            <p:cNvSpPr/>
            <p:nvPr/>
          </p:nvSpPr>
          <p:spPr>
            <a:xfrm rot="-2922755">
              <a:off x="8445403" y="2817099"/>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2" y="90"/>
                  </a:cubicBezTo>
                  <a:cubicBezTo>
                    <a:pt x="142" y="60"/>
                    <a:pt x="112"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1761;p24">
              <a:extLst>
                <a:ext uri="{FF2B5EF4-FFF2-40B4-BE49-F238E27FC236}">
                  <a16:creationId xmlns:a16="http://schemas.microsoft.com/office/drawing/2014/main" id="{0797759C-686C-49D0-11A6-EC57AC8E112B}"/>
                </a:ext>
              </a:extLst>
            </p:cNvPr>
            <p:cNvSpPr/>
            <p:nvPr/>
          </p:nvSpPr>
          <p:spPr>
            <a:xfrm rot="-2922755">
              <a:off x="8444500" y="2811215"/>
              <a:ext cx="17791" cy="13810"/>
            </a:xfrm>
            <a:custGeom>
              <a:avLst/>
              <a:gdLst/>
              <a:ahLst/>
              <a:cxnLst/>
              <a:rect l="l" t="t" r="r" b="b"/>
              <a:pathLst>
                <a:path w="143" h="111" extrusionOk="0">
                  <a:moveTo>
                    <a:pt x="67" y="0"/>
                  </a:moveTo>
                  <a:cubicBezTo>
                    <a:pt x="23" y="7"/>
                    <a:pt x="0" y="60"/>
                    <a:pt x="38"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1762;p24">
              <a:extLst>
                <a:ext uri="{FF2B5EF4-FFF2-40B4-BE49-F238E27FC236}">
                  <a16:creationId xmlns:a16="http://schemas.microsoft.com/office/drawing/2014/main" id="{C030D7EE-A516-9358-A904-968CF188AE8D}"/>
                </a:ext>
              </a:extLst>
            </p:cNvPr>
            <p:cNvSpPr/>
            <p:nvPr/>
          </p:nvSpPr>
          <p:spPr>
            <a:xfrm rot="-2922755">
              <a:off x="8444172" y="2804552"/>
              <a:ext cx="17791" cy="14307"/>
            </a:xfrm>
            <a:custGeom>
              <a:avLst/>
              <a:gdLst/>
              <a:ahLst/>
              <a:cxnLst/>
              <a:rect l="l" t="t" r="r" b="b"/>
              <a:pathLst>
                <a:path w="143" h="115" extrusionOk="0">
                  <a:moveTo>
                    <a:pt x="68" y="1"/>
                  </a:moveTo>
                  <a:cubicBezTo>
                    <a:pt x="23" y="8"/>
                    <a:pt x="1" y="68"/>
                    <a:pt x="30" y="98"/>
                  </a:cubicBezTo>
                  <a:cubicBezTo>
                    <a:pt x="42" y="109"/>
                    <a:pt x="57" y="115"/>
                    <a:pt x="72" y="115"/>
                  </a:cubicBezTo>
                  <a:cubicBezTo>
                    <a:pt x="87" y="115"/>
                    <a:pt x="102" y="109"/>
                    <a:pt x="113" y="98"/>
                  </a:cubicBezTo>
                  <a:cubicBezTo>
                    <a:pt x="143" y="60"/>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1763;p24">
              <a:extLst>
                <a:ext uri="{FF2B5EF4-FFF2-40B4-BE49-F238E27FC236}">
                  <a16:creationId xmlns:a16="http://schemas.microsoft.com/office/drawing/2014/main" id="{34FD5296-AE29-1F0C-E5D2-69F4E6FBA08C}"/>
                </a:ext>
              </a:extLst>
            </p:cNvPr>
            <p:cNvSpPr/>
            <p:nvPr/>
          </p:nvSpPr>
          <p:spPr>
            <a:xfrm rot="-2922755">
              <a:off x="8500251" y="2838305"/>
              <a:ext cx="50386" cy="37821"/>
            </a:xfrm>
            <a:custGeom>
              <a:avLst/>
              <a:gdLst/>
              <a:ahLst/>
              <a:cxnLst/>
              <a:rect l="l" t="t" r="r" b="b"/>
              <a:pathLst>
                <a:path w="405" h="304" extrusionOk="0">
                  <a:moveTo>
                    <a:pt x="195" y="0"/>
                  </a:moveTo>
                  <a:cubicBezTo>
                    <a:pt x="60" y="8"/>
                    <a:pt x="0" y="173"/>
                    <a:pt x="97" y="262"/>
                  </a:cubicBezTo>
                  <a:cubicBezTo>
                    <a:pt x="125" y="291"/>
                    <a:pt x="162" y="304"/>
                    <a:pt x="198" y="304"/>
                  </a:cubicBezTo>
                  <a:cubicBezTo>
                    <a:pt x="239" y="304"/>
                    <a:pt x="279" y="287"/>
                    <a:pt x="307" y="255"/>
                  </a:cubicBezTo>
                  <a:cubicBezTo>
                    <a:pt x="404" y="158"/>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1764;p24">
              <a:extLst>
                <a:ext uri="{FF2B5EF4-FFF2-40B4-BE49-F238E27FC236}">
                  <a16:creationId xmlns:a16="http://schemas.microsoft.com/office/drawing/2014/main" id="{B211CED9-8C43-E3FD-CA92-3BF51800F1C8}"/>
                </a:ext>
              </a:extLst>
            </p:cNvPr>
            <p:cNvSpPr/>
            <p:nvPr/>
          </p:nvSpPr>
          <p:spPr>
            <a:xfrm rot="-2922755">
              <a:off x="8497770" y="2810452"/>
              <a:ext cx="49515" cy="37572"/>
            </a:xfrm>
            <a:custGeom>
              <a:avLst/>
              <a:gdLst/>
              <a:ahLst/>
              <a:cxnLst/>
              <a:rect l="l" t="t" r="r" b="b"/>
              <a:pathLst>
                <a:path w="398" h="302" extrusionOk="0">
                  <a:moveTo>
                    <a:pt x="195" y="1"/>
                  </a:moveTo>
                  <a:cubicBezTo>
                    <a:pt x="60" y="8"/>
                    <a:pt x="0" y="173"/>
                    <a:pt x="98" y="263"/>
                  </a:cubicBezTo>
                  <a:cubicBezTo>
                    <a:pt x="127" y="288"/>
                    <a:pt x="164" y="301"/>
                    <a:pt x="201" y="301"/>
                  </a:cubicBezTo>
                  <a:cubicBezTo>
                    <a:pt x="241" y="301"/>
                    <a:pt x="280" y="286"/>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1765;p24">
              <a:extLst>
                <a:ext uri="{FF2B5EF4-FFF2-40B4-BE49-F238E27FC236}">
                  <a16:creationId xmlns:a16="http://schemas.microsoft.com/office/drawing/2014/main" id="{99537490-3CE3-BD12-DAA5-D3554B94CCA9}"/>
                </a:ext>
              </a:extLst>
            </p:cNvPr>
            <p:cNvSpPr/>
            <p:nvPr/>
          </p:nvSpPr>
          <p:spPr>
            <a:xfrm rot="-2922755">
              <a:off x="8515834" y="2847760"/>
              <a:ext cx="18786" cy="13561"/>
            </a:xfrm>
            <a:custGeom>
              <a:avLst/>
              <a:gdLst/>
              <a:ahLst/>
              <a:cxnLst/>
              <a:rect l="l" t="t" r="r" b="b"/>
              <a:pathLst>
                <a:path w="151" h="109" extrusionOk="0">
                  <a:moveTo>
                    <a:pt x="75" y="1"/>
                  </a:moveTo>
                  <a:cubicBezTo>
                    <a:pt x="23" y="1"/>
                    <a:pt x="0" y="61"/>
                    <a:pt x="38" y="98"/>
                  </a:cubicBezTo>
                  <a:cubicBezTo>
                    <a:pt x="48" y="105"/>
                    <a:pt x="59" y="109"/>
                    <a:pt x="71" y="109"/>
                  </a:cubicBezTo>
                  <a:cubicBezTo>
                    <a:pt x="86" y="109"/>
                    <a:pt x="100"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1766;p24">
              <a:extLst>
                <a:ext uri="{FF2B5EF4-FFF2-40B4-BE49-F238E27FC236}">
                  <a16:creationId xmlns:a16="http://schemas.microsoft.com/office/drawing/2014/main" id="{5264A552-352E-6B93-D141-C011F509FA92}"/>
                </a:ext>
              </a:extLst>
            </p:cNvPr>
            <p:cNvSpPr/>
            <p:nvPr/>
          </p:nvSpPr>
          <p:spPr>
            <a:xfrm rot="-2922755">
              <a:off x="8516113" y="284537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1767;p24">
              <a:extLst>
                <a:ext uri="{FF2B5EF4-FFF2-40B4-BE49-F238E27FC236}">
                  <a16:creationId xmlns:a16="http://schemas.microsoft.com/office/drawing/2014/main" id="{9FFA4A6E-4E81-9099-03F8-B430AA718DE9}"/>
                </a:ext>
              </a:extLst>
            </p:cNvPr>
            <p:cNvSpPr/>
            <p:nvPr/>
          </p:nvSpPr>
          <p:spPr>
            <a:xfrm rot="-2922755">
              <a:off x="8515490" y="2843940"/>
              <a:ext cx="18786" cy="13312"/>
            </a:xfrm>
            <a:custGeom>
              <a:avLst/>
              <a:gdLst/>
              <a:ahLst/>
              <a:cxnLst/>
              <a:rect l="l" t="t" r="r" b="b"/>
              <a:pathLst>
                <a:path w="151" h="107"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1768;p24">
              <a:extLst>
                <a:ext uri="{FF2B5EF4-FFF2-40B4-BE49-F238E27FC236}">
                  <a16:creationId xmlns:a16="http://schemas.microsoft.com/office/drawing/2014/main" id="{09EF6D5B-24C4-1ACB-D529-CA467C680C7D}"/>
                </a:ext>
              </a:extLst>
            </p:cNvPr>
            <p:cNvSpPr/>
            <p:nvPr/>
          </p:nvSpPr>
          <p:spPr>
            <a:xfrm rot="-2922755">
              <a:off x="8515582" y="2841638"/>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1769;p24">
              <a:extLst>
                <a:ext uri="{FF2B5EF4-FFF2-40B4-BE49-F238E27FC236}">
                  <a16:creationId xmlns:a16="http://schemas.microsoft.com/office/drawing/2014/main" id="{23B5C93A-4FDE-D88E-0080-CE368BEB0E48}"/>
                </a:ext>
              </a:extLst>
            </p:cNvPr>
            <p:cNvSpPr/>
            <p:nvPr/>
          </p:nvSpPr>
          <p:spPr>
            <a:xfrm rot="-2922755">
              <a:off x="8515338" y="2840021"/>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8"/>
                    <a:pt x="75" y="108"/>
                  </a:cubicBezTo>
                  <a:cubicBezTo>
                    <a:pt x="88" y="108"/>
                    <a:pt x="101"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1770;p24">
              <a:extLst>
                <a:ext uri="{FF2B5EF4-FFF2-40B4-BE49-F238E27FC236}">
                  <a16:creationId xmlns:a16="http://schemas.microsoft.com/office/drawing/2014/main" id="{FD2D68DE-7280-17F6-1B90-FD1ADBBD5DEA}"/>
                </a:ext>
              </a:extLst>
            </p:cNvPr>
            <p:cNvSpPr/>
            <p:nvPr/>
          </p:nvSpPr>
          <p:spPr>
            <a:xfrm rot="-2922755">
              <a:off x="8515320" y="28376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2" y="91"/>
                  </a:cubicBezTo>
                  <a:cubicBezTo>
                    <a:pt x="142" y="53"/>
                    <a:pt x="112"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1771;p24">
              <a:extLst>
                <a:ext uri="{FF2B5EF4-FFF2-40B4-BE49-F238E27FC236}">
                  <a16:creationId xmlns:a16="http://schemas.microsoft.com/office/drawing/2014/main" id="{4476DAFC-EFD5-EE8A-A1A1-C3C7BA88EE4A}"/>
                </a:ext>
              </a:extLst>
            </p:cNvPr>
            <p:cNvSpPr/>
            <p:nvPr/>
          </p:nvSpPr>
          <p:spPr>
            <a:xfrm rot="-2922755">
              <a:off x="8514463" y="2835277"/>
              <a:ext cx="18786" cy="13934"/>
            </a:xfrm>
            <a:custGeom>
              <a:avLst/>
              <a:gdLst/>
              <a:ahLst/>
              <a:cxnLst/>
              <a:rect l="l" t="t" r="r" b="b"/>
              <a:pathLst>
                <a:path w="151" h="112" extrusionOk="0">
                  <a:moveTo>
                    <a:pt x="76" y="1"/>
                  </a:moveTo>
                  <a:cubicBezTo>
                    <a:pt x="23" y="8"/>
                    <a:pt x="1" y="61"/>
                    <a:pt x="38" y="98"/>
                  </a:cubicBezTo>
                  <a:cubicBezTo>
                    <a:pt x="48" y="108"/>
                    <a:pt x="58" y="112"/>
                    <a:pt x="69" y="112"/>
                  </a:cubicBezTo>
                  <a:cubicBezTo>
                    <a:pt x="84" y="112"/>
                    <a:pt x="100" y="104"/>
                    <a:pt x="113" y="91"/>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1772;p24">
              <a:extLst>
                <a:ext uri="{FF2B5EF4-FFF2-40B4-BE49-F238E27FC236}">
                  <a16:creationId xmlns:a16="http://schemas.microsoft.com/office/drawing/2014/main" id="{E07E72A0-3918-6785-6377-426946F7BBD2}"/>
                </a:ext>
              </a:extLst>
            </p:cNvPr>
            <p:cNvSpPr/>
            <p:nvPr/>
          </p:nvSpPr>
          <p:spPr>
            <a:xfrm rot="-2922755">
              <a:off x="8514997" y="2833702"/>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1773;p24">
              <a:extLst>
                <a:ext uri="{FF2B5EF4-FFF2-40B4-BE49-F238E27FC236}">
                  <a16:creationId xmlns:a16="http://schemas.microsoft.com/office/drawing/2014/main" id="{5E2FF85B-1BB7-EBBC-7E99-2004B6BCBF72}"/>
                </a:ext>
              </a:extLst>
            </p:cNvPr>
            <p:cNvSpPr/>
            <p:nvPr/>
          </p:nvSpPr>
          <p:spPr>
            <a:xfrm rot="-2922755">
              <a:off x="8514176" y="2831431"/>
              <a:ext cx="18661" cy="13561"/>
            </a:xfrm>
            <a:custGeom>
              <a:avLst/>
              <a:gdLst/>
              <a:ahLst/>
              <a:cxnLst/>
              <a:rect l="l" t="t" r="r" b="b"/>
              <a:pathLst>
                <a:path w="150" h="109" extrusionOk="0">
                  <a:moveTo>
                    <a:pt x="75" y="0"/>
                  </a:moveTo>
                  <a:cubicBezTo>
                    <a:pt x="23" y="0"/>
                    <a:pt x="0" y="60"/>
                    <a:pt x="38" y="98"/>
                  </a:cubicBezTo>
                  <a:cubicBezTo>
                    <a:pt x="48" y="105"/>
                    <a:pt x="59" y="108"/>
                    <a:pt x="71" y="108"/>
                  </a:cubicBezTo>
                  <a:cubicBezTo>
                    <a:pt x="85" y="108"/>
                    <a:pt x="100"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1774;p24">
              <a:extLst>
                <a:ext uri="{FF2B5EF4-FFF2-40B4-BE49-F238E27FC236}">
                  <a16:creationId xmlns:a16="http://schemas.microsoft.com/office/drawing/2014/main" id="{969BAE0D-35F3-6D05-1EFB-1293F4D27F4E}"/>
                </a:ext>
              </a:extLst>
            </p:cNvPr>
            <p:cNvSpPr/>
            <p:nvPr/>
          </p:nvSpPr>
          <p:spPr>
            <a:xfrm rot="-2922755">
              <a:off x="8514434" y="2828997"/>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1775;p24">
              <a:extLst>
                <a:ext uri="{FF2B5EF4-FFF2-40B4-BE49-F238E27FC236}">
                  <a16:creationId xmlns:a16="http://schemas.microsoft.com/office/drawing/2014/main" id="{5F787052-85E1-D6DD-6A58-AF1A0988F5EB}"/>
                </a:ext>
              </a:extLst>
            </p:cNvPr>
            <p:cNvSpPr/>
            <p:nvPr/>
          </p:nvSpPr>
          <p:spPr>
            <a:xfrm rot="-2922755">
              <a:off x="8513811" y="2827563"/>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9" y="107"/>
                    <a:pt x="102"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1776;p24">
              <a:extLst>
                <a:ext uri="{FF2B5EF4-FFF2-40B4-BE49-F238E27FC236}">
                  <a16:creationId xmlns:a16="http://schemas.microsoft.com/office/drawing/2014/main" id="{4FD08167-82C7-3CE6-C5D3-36A08F7A21BF}"/>
                </a:ext>
              </a:extLst>
            </p:cNvPr>
            <p:cNvSpPr/>
            <p:nvPr/>
          </p:nvSpPr>
          <p:spPr>
            <a:xfrm rot="-2922755">
              <a:off x="8513996" y="2825219"/>
              <a:ext cx="17791" cy="13810"/>
            </a:xfrm>
            <a:custGeom>
              <a:avLst/>
              <a:gdLst/>
              <a:ahLst/>
              <a:cxnLst/>
              <a:rect l="l" t="t" r="r" b="b"/>
              <a:pathLst>
                <a:path w="143" h="111" extrusionOk="0">
                  <a:moveTo>
                    <a:pt x="68" y="0"/>
                  </a:moveTo>
                  <a:cubicBezTo>
                    <a:pt x="23" y="0"/>
                    <a:pt x="1" y="60"/>
                    <a:pt x="31" y="97"/>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1777;p24">
              <a:extLst>
                <a:ext uri="{FF2B5EF4-FFF2-40B4-BE49-F238E27FC236}">
                  <a16:creationId xmlns:a16="http://schemas.microsoft.com/office/drawing/2014/main" id="{ED48CB88-8E0C-3890-AD9A-05B2B21C4D74}"/>
                </a:ext>
              </a:extLst>
            </p:cNvPr>
            <p:cNvSpPr/>
            <p:nvPr/>
          </p:nvSpPr>
          <p:spPr>
            <a:xfrm rot="-2922755">
              <a:off x="8564841" y="2808980"/>
              <a:ext cx="49142" cy="36950"/>
            </a:xfrm>
            <a:custGeom>
              <a:avLst/>
              <a:gdLst/>
              <a:ahLst/>
              <a:cxnLst/>
              <a:rect l="l" t="t" r="r" b="b"/>
              <a:pathLst>
                <a:path w="395" h="297" extrusionOk="0">
                  <a:moveTo>
                    <a:pt x="204" y="0"/>
                  </a:moveTo>
                  <a:cubicBezTo>
                    <a:pt x="201" y="0"/>
                    <a:pt x="198" y="0"/>
                    <a:pt x="195" y="1"/>
                  </a:cubicBezTo>
                  <a:cubicBezTo>
                    <a:pt x="60" y="1"/>
                    <a:pt x="0" y="165"/>
                    <a:pt x="97" y="255"/>
                  </a:cubicBezTo>
                  <a:cubicBezTo>
                    <a:pt x="125" y="283"/>
                    <a:pt x="162" y="296"/>
                    <a:pt x="198" y="296"/>
                  </a:cubicBezTo>
                  <a:cubicBezTo>
                    <a:pt x="239" y="296"/>
                    <a:pt x="279" y="279"/>
                    <a:pt x="307" y="248"/>
                  </a:cubicBezTo>
                  <a:cubicBezTo>
                    <a:pt x="395" y="152"/>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1778;p24">
              <a:extLst>
                <a:ext uri="{FF2B5EF4-FFF2-40B4-BE49-F238E27FC236}">
                  <a16:creationId xmlns:a16="http://schemas.microsoft.com/office/drawing/2014/main" id="{772196B2-FAA9-D1AF-3F94-5A48AB6CEDB6}"/>
                </a:ext>
              </a:extLst>
            </p:cNvPr>
            <p:cNvSpPr/>
            <p:nvPr/>
          </p:nvSpPr>
          <p:spPr>
            <a:xfrm rot="-2922755">
              <a:off x="8567198" y="2836709"/>
              <a:ext cx="50261" cy="37448"/>
            </a:xfrm>
            <a:custGeom>
              <a:avLst/>
              <a:gdLst/>
              <a:ahLst/>
              <a:cxnLst/>
              <a:rect l="l" t="t" r="r" b="b"/>
              <a:pathLst>
                <a:path w="404" h="301" extrusionOk="0">
                  <a:moveTo>
                    <a:pt x="205" y="1"/>
                  </a:moveTo>
                  <a:cubicBezTo>
                    <a:pt x="202" y="1"/>
                    <a:pt x="199" y="1"/>
                    <a:pt x="196" y="1"/>
                  </a:cubicBezTo>
                  <a:cubicBezTo>
                    <a:pt x="61" y="9"/>
                    <a:pt x="1" y="166"/>
                    <a:pt x="98" y="263"/>
                  </a:cubicBezTo>
                  <a:cubicBezTo>
                    <a:pt x="130" y="288"/>
                    <a:pt x="166" y="301"/>
                    <a:pt x="202" y="301"/>
                  </a:cubicBezTo>
                  <a:cubicBezTo>
                    <a:pt x="243" y="301"/>
                    <a:pt x="283" y="284"/>
                    <a:pt x="315" y="248"/>
                  </a:cubicBezTo>
                  <a:cubicBezTo>
                    <a:pt x="403" y="153"/>
                    <a:pt x="334"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1779;p24">
              <a:extLst>
                <a:ext uri="{FF2B5EF4-FFF2-40B4-BE49-F238E27FC236}">
                  <a16:creationId xmlns:a16="http://schemas.microsoft.com/office/drawing/2014/main" id="{9E7A6715-E301-3C70-A470-B6887ED5E22D}"/>
                </a:ext>
              </a:extLst>
            </p:cNvPr>
            <p:cNvSpPr/>
            <p:nvPr/>
          </p:nvSpPr>
          <p:spPr>
            <a:xfrm rot="-2922755">
              <a:off x="8581046" y="2823576"/>
              <a:ext cx="17542" cy="13436"/>
            </a:xfrm>
            <a:custGeom>
              <a:avLst/>
              <a:gdLst/>
              <a:ahLst/>
              <a:cxnLst/>
              <a:rect l="l" t="t" r="r" b="b"/>
              <a:pathLst>
                <a:path w="141" h="108" extrusionOk="0">
                  <a:moveTo>
                    <a:pt x="77"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1780;p24">
              <a:extLst>
                <a:ext uri="{FF2B5EF4-FFF2-40B4-BE49-F238E27FC236}">
                  <a16:creationId xmlns:a16="http://schemas.microsoft.com/office/drawing/2014/main" id="{EA8F0330-3415-2D98-1206-8E68E133B838}"/>
                </a:ext>
              </a:extLst>
            </p:cNvPr>
            <p:cNvSpPr/>
            <p:nvPr/>
          </p:nvSpPr>
          <p:spPr>
            <a:xfrm rot="-2922755">
              <a:off x="8580398" y="282514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1781;p24">
              <a:extLst>
                <a:ext uri="{FF2B5EF4-FFF2-40B4-BE49-F238E27FC236}">
                  <a16:creationId xmlns:a16="http://schemas.microsoft.com/office/drawing/2014/main" id="{0F6C6E14-B366-073A-B648-5F88EC35592E}"/>
                </a:ext>
              </a:extLst>
            </p:cNvPr>
            <p:cNvSpPr/>
            <p:nvPr/>
          </p:nvSpPr>
          <p:spPr>
            <a:xfrm rot="-2922755">
              <a:off x="8581198" y="282749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1782;p24">
              <a:extLst>
                <a:ext uri="{FF2B5EF4-FFF2-40B4-BE49-F238E27FC236}">
                  <a16:creationId xmlns:a16="http://schemas.microsoft.com/office/drawing/2014/main" id="{C76A3A0A-42DE-6FD8-1D1B-ABFC93EACDF5}"/>
                </a:ext>
              </a:extLst>
            </p:cNvPr>
            <p:cNvSpPr/>
            <p:nvPr/>
          </p:nvSpPr>
          <p:spPr>
            <a:xfrm rot="-2922755">
              <a:off x="8580847" y="2828975"/>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1783;p24">
              <a:extLst>
                <a:ext uri="{FF2B5EF4-FFF2-40B4-BE49-F238E27FC236}">
                  <a16:creationId xmlns:a16="http://schemas.microsoft.com/office/drawing/2014/main" id="{69DD3748-84C2-3568-3F63-73AA8C6070D1}"/>
                </a:ext>
              </a:extLst>
            </p:cNvPr>
            <p:cNvSpPr/>
            <p:nvPr/>
          </p:nvSpPr>
          <p:spPr>
            <a:xfrm rot="-2922755">
              <a:off x="8581563" y="2831362"/>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1784;p24">
              <a:extLst>
                <a:ext uri="{FF2B5EF4-FFF2-40B4-BE49-F238E27FC236}">
                  <a16:creationId xmlns:a16="http://schemas.microsoft.com/office/drawing/2014/main" id="{0DA72DC0-CD59-7105-2DC5-188A6B7E29CC}"/>
                </a:ext>
              </a:extLst>
            </p:cNvPr>
            <p:cNvSpPr/>
            <p:nvPr/>
          </p:nvSpPr>
          <p:spPr>
            <a:xfrm rot="-2922755">
              <a:off x="8581560" y="2833736"/>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4" y="107"/>
                    <a:pt x="78" y="107"/>
                  </a:cubicBezTo>
                  <a:cubicBezTo>
                    <a:pt x="92" y="107"/>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1785;p24">
              <a:extLst>
                <a:ext uri="{FF2B5EF4-FFF2-40B4-BE49-F238E27FC236}">
                  <a16:creationId xmlns:a16="http://schemas.microsoft.com/office/drawing/2014/main" id="{CAEE9BDC-930A-71B3-189E-10AC8F002ACD}"/>
                </a:ext>
              </a:extLst>
            </p:cNvPr>
            <p:cNvSpPr/>
            <p:nvPr/>
          </p:nvSpPr>
          <p:spPr>
            <a:xfrm rot="-2922755">
              <a:off x="8581944" y="2835290"/>
              <a:ext cx="17915" cy="13934"/>
            </a:xfrm>
            <a:custGeom>
              <a:avLst/>
              <a:gdLst/>
              <a:ahLst/>
              <a:cxnLst/>
              <a:rect l="l" t="t" r="r" b="b"/>
              <a:pathLst>
                <a:path w="144" h="112" extrusionOk="0">
                  <a:moveTo>
                    <a:pt x="68" y="0"/>
                  </a:moveTo>
                  <a:cubicBezTo>
                    <a:pt x="23" y="8"/>
                    <a:pt x="1" y="60"/>
                    <a:pt x="38" y="97"/>
                  </a:cubicBezTo>
                  <a:cubicBezTo>
                    <a:pt x="49" y="108"/>
                    <a:pt x="60" y="112"/>
                    <a:pt x="72" y="112"/>
                  </a:cubicBezTo>
                  <a:cubicBezTo>
                    <a:pt x="86" y="112"/>
                    <a:pt x="101" y="106"/>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1786;p24">
              <a:extLst>
                <a:ext uri="{FF2B5EF4-FFF2-40B4-BE49-F238E27FC236}">
                  <a16:creationId xmlns:a16="http://schemas.microsoft.com/office/drawing/2014/main" id="{D11F66D9-CC81-5613-BABF-DFB6000D9A9F}"/>
                </a:ext>
              </a:extLst>
            </p:cNvPr>
            <p:cNvSpPr/>
            <p:nvPr/>
          </p:nvSpPr>
          <p:spPr>
            <a:xfrm rot="-2922755">
              <a:off x="8581883" y="2837634"/>
              <a:ext cx="18661" cy="13436"/>
            </a:xfrm>
            <a:custGeom>
              <a:avLst/>
              <a:gdLst/>
              <a:ahLst/>
              <a:cxnLst/>
              <a:rect l="l" t="t" r="r" b="b"/>
              <a:pathLst>
                <a:path w="150" h="108" extrusionOk="0">
                  <a:moveTo>
                    <a:pt x="75" y="0"/>
                  </a:moveTo>
                  <a:cubicBezTo>
                    <a:pt x="22" y="0"/>
                    <a:pt x="0" y="60"/>
                    <a:pt x="37" y="97"/>
                  </a:cubicBezTo>
                  <a:cubicBezTo>
                    <a:pt x="48" y="104"/>
                    <a:pt x="61" y="108"/>
                    <a:pt x="73" y="108"/>
                  </a:cubicBezTo>
                  <a:cubicBezTo>
                    <a:pt x="89" y="108"/>
                    <a:pt x="104" y="102"/>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1787;p24">
              <a:extLst>
                <a:ext uri="{FF2B5EF4-FFF2-40B4-BE49-F238E27FC236}">
                  <a16:creationId xmlns:a16="http://schemas.microsoft.com/office/drawing/2014/main" id="{779D8D02-2CDF-8259-9A71-59DEDCF8FBDD}"/>
                </a:ext>
              </a:extLst>
            </p:cNvPr>
            <p:cNvSpPr/>
            <p:nvPr/>
          </p:nvSpPr>
          <p:spPr>
            <a:xfrm rot="-2922755">
              <a:off x="8582705" y="2839905"/>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1788;p24">
              <a:extLst>
                <a:ext uri="{FF2B5EF4-FFF2-40B4-BE49-F238E27FC236}">
                  <a16:creationId xmlns:a16="http://schemas.microsoft.com/office/drawing/2014/main" id="{59D28379-B67A-4D63-210B-3060BBF3F106}"/>
                </a:ext>
              </a:extLst>
            </p:cNvPr>
            <p:cNvSpPr/>
            <p:nvPr/>
          </p:nvSpPr>
          <p:spPr>
            <a:xfrm rot="-2922755">
              <a:off x="8582077" y="2841523"/>
              <a:ext cx="18786" cy="13561"/>
            </a:xfrm>
            <a:custGeom>
              <a:avLst/>
              <a:gdLst/>
              <a:ahLst/>
              <a:cxnLst/>
              <a:rect l="l" t="t" r="r" b="b"/>
              <a:pathLst>
                <a:path w="151" h="109" extrusionOk="0">
                  <a:moveTo>
                    <a:pt x="75" y="1"/>
                  </a:moveTo>
                  <a:cubicBezTo>
                    <a:pt x="23" y="1"/>
                    <a:pt x="1" y="60"/>
                    <a:pt x="38" y="98"/>
                  </a:cubicBezTo>
                  <a:cubicBezTo>
                    <a:pt x="48" y="105"/>
                    <a:pt x="61" y="108"/>
                    <a:pt x="74" y="108"/>
                  </a:cubicBezTo>
                  <a:cubicBezTo>
                    <a:pt x="90" y="108"/>
                    <a:pt x="105"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1789;p24">
              <a:extLst>
                <a:ext uri="{FF2B5EF4-FFF2-40B4-BE49-F238E27FC236}">
                  <a16:creationId xmlns:a16="http://schemas.microsoft.com/office/drawing/2014/main" id="{10A89FD8-E35A-34BF-FE7F-B1490B72A63B}"/>
                </a:ext>
              </a:extLst>
            </p:cNvPr>
            <p:cNvSpPr/>
            <p:nvPr/>
          </p:nvSpPr>
          <p:spPr>
            <a:xfrm rot="-2922755">
              <a:off x="8583028" y="2843804"/>
              <a:ext cx="17791" cy="13436"/>
            </a:xfrm>
            <a:custGeom>
              <a:avLst/>
              <a:gdLst/>
              <a:ahLst/>
              <a:cxnLst/>
              <a:rect l="l" t="t" r="r" b="b"/>
              <a:pathLst>
                <a:path w="143" h="108" extrusionOk="0">
                  <a:moveTo>
                    <a:pt x="67" y="1"/>
                  </a:moveTo>
                  <a:cubicBezTo>
                    <a:pt x="23" y="1"/>
                    <a:pt x="0" y="60"/>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1790;p24">
              <a:extLst>
                <a:ext uri="{FF2B5EF4-FFF2-40B4-BE49-F238E27FC236}">
                  <a16:creationId xmlns:a16="http://schemas.microsoft.com/office/drawing/2014/main" id="{4CBBDC25-266B-ED09-9093-74E1E3E605BA}"/>
                </a:ext>
              </a:extLst>
            </p:cNvPr>
            <p:cNvSpPr/>
            <p:nvPr/>
          </p:nvSpPr>
          <p:spPr>
            <a:xfrm rot="-2922755">
              <a:off x="8582723" y="2845387"/>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1791;p24">
              <a:extLst>
                <a:ext uri="{FF2B5EF4-FFF2-40B4-BE49-F238E27FC236}">
                  <a16:creationId xmlns:a16="http://schemas.microsoft.com/office/drawing/2014/main" id="{88DAB28A-4F2B-A914-78E9-757DC3E16A2B}"/>
                </a:ext>
              </a:extLst>
            </p:cNvPr>
            <p:cNvSpPr/>
            <p:nvPr/>
          </p:nvSpPr>
          <p:spPr>
            <a:xfrm rot="-2922755">
              <a:off x="8630100" y="2778338"/>
              <a:ext cx="49266" cy="36950"/>
            </a:xfrm>
            <a:custGeom>
              <a:avLst/>
              <a:gdLst/>
              <a:ahLst/>
              <a:cxnLst/>
              <a:rect l="l" t="t" r="r" b="b"/>
              <a:pathLst>
                <a:path w="396" h="297" extrusionOk="0">
                  <a:moveTo>
                    <a:pt x="197" y="0"/>
                  </a:moveTo>
                  <a:cubicBezTo>
                    <a:pt x="194" y="0"/>
                    <a:pt x="191" y="0"/>
                    <a:pt x="188" y="1"/>
                  </a:cubicBezTo>
                  <a:cubicBezTo>
                    <a:pt x="60" y="1"/>
                    <a:pt x="1" y="165"/>
                    <a:pt x="98" y="255"/>
                  </a:cubicBezTo>
                  <a:cubicBezTo>
                    <a:pt x="126" y="283"/>
                    <a:pt x="161" y="296"/>
                    <a:pt x="196" y="296"/>
                  </a:cubicBezTo>
                  <a:cubicBezTo>
                    <a:pt x="235" y="296"/>
                    <a:pt x="276" y="279"/>
                    <a:pt x="307" y="248"/>
                  </a:cubicBezTo>
                  <a:cubicBezTo>
                    <a:pt x="395" y="153"/>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1792;p24">
              <a:extLst>
                <a:ext uri="{FF2B5EF4-FFF2-40B4-BE49-F238E27FC236}">
                  <a16:creationId xmlns:a16="http://schemas.microsoft.com/office/drawing/2014/main" id="{5DFC9402-7C89-FA41-2ADF-93E502C1B02C}"/>
                </a:ext>
              </a:extLst>
            </p:cNvPr>
            <p:cNvSpPr/>
            <p:nvPr/>
          </p:nvSpPr>
          <p:spPr>
            <a:xfrm rot="-2922755">
              <a:off x="8638475" y="2862027"/>
              <a:ext cx="49515" cy="37821"/>
            </a:xfrm>
            <a:custGeom>
              <a:avLst/>
              <a:gdLst/>
              <a:ahLst/>
              <a:cxnLst/>
              <a:rect l="l" t="t" r="r" b="b"/>
              <a:pathLst>
                <a:path w="398" h="304" extrusionOk="0">
                  <a:moveTo>
                    <a:pt x="195" y="1"/>
                  </a:moveTo>
                  <a:cubicBezTo>
                    <a:pt x="60" y="8"/>
                    <a:pt x="0" y="173"/>
                    <a:pt x="98" y="263"/>
                  </a:cubicBezTo>
                  <a:cubicBezTo>
                    <a:pt x="126" y="291"/>
                    <a:pt x="161" y="304"/>
                    <a:pt x="196" y="304"/>
                  </a:cubicBezTo>
                  <a:cubicBezTo>
                    <a:pt x="235" y="304"/>
                    <a:pt x="276" y="287"/>
                    <a:pt x="307" y="255"/>
                  </a:cubicBezTo>
                  <a:cubicBezTo>
                    <a:pt x="397" y="158"/>
                    <a:pt x="322"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1793;p24">
              <a:extLst>
                <a:ext uri="{FF2B5EF4-FFF2-40B4-BE49-F238E27FC236}">
                  <a16:creationId xmlns:a16="http://schemas.microsoft.com/office/drawing/2014/main" id="{27C09184-25AB-F5F9-7F85-52318D1CEFDE}"/>
                </a:ext>
              </a:extLst>
            </p:cNvPr>
            <p:cNvSpPr/>
            <p:nvPr/>
          </p:nvSpPr>
          <p:spPr>
            <a:xfrm rot="-2922755">
              <a:off x="8645928" y="2798414"/>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1794;p24">
              <a:extLst>
                <a:ext uri="{FF2B5EF4-FFF2-40B4-BE49-F238E27FC236}">
                  <a16:creationId xmlns:a16="http://schemas.microsoft.com/office/drawing/2014/main" id="{54ACA126-9112-DA4F-100B-90297A4ED1BE}"/>
                </a:ext>
              </a:extLst>
            </p:cNvPr>
            <p:cNvSpPr/>
            <p:nvPr/>
          </p:nvSpPr>
          <p:spPr>
            <a:xfrm rot="-2922755">
              <a:off x="8647140" y="2804733"/>
              <a:ext cx="17791" cy="13436"/>
            </a:xfrm>
            <a:custGeom>
              <a:avLst/>
              <a:gdLst/>
              <a:ahLst/>
              <a:cxnLst/>
              <a:rect l="l" t="t" r="r" b="b"/>
              <a:pathLst>
                <a:path w="143" h="108" extrusionOk="0">
                  <a:moveTo>
                    <a:pt x="68" y="0"/>
                  </a:moveTo>
                  <a:cubicBezTo>
                    <a:pt x="23" y="0"/>
                    <a:pt x="0" y="60"/>
                    <a:pt x="38" y="98"/>
                  </a:cubicBezTo>
                  <a:cubicBezTo>
                    <a:pt x="48" y="104"/>
                    <a:pt x="60" y="108"/>
                    <a:pt x="71" y="108"/>
                  </a:cubicBezTo>
                  <a:cubicBezTo>
                    <a:pt x="86" y="108"/>
                    <a:pt x="100"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1795;p24">
              <a:extLst>
                <a:ext uri="{FF2B5EF4-FFF2-40B4-BE49-F238E27FC236}">
                  <a16:creationId xmlns:a16="http://schemas.microsoft.com/office/drawing/2014/main" id="{097E15B1-F553-8F71-B0AE-580F2B04E83D}"/>
                </a:ext>
              </a:extLst>
            </p:cNvPr>
            <p:cNvSpPr/>
            <p:nvPr/>
          </p:nvSpPr>
          <p:spPr>
            <a:xfrm rot="-2922755">
              <a:off x="8647414" y="2810902"/>
              <a:ext cx="18661" cy="13436"/>
            </a:xfrm>
            <a:custGeom>
              <a:avLst/>
              <a:gdLst/>
              <a:ahLst/>
              <a:cxnLst/>
              <a:rect l="l" t="t" r="r" b="b"/>
              <a:pathLst>
                <a:path w="150" h="108" extrusionOk="0">
                  <a:moveTo>
                    <a:pt x="75" y="1"/>
                  </a:moveTo>
                  <a:cubicBezTo>
                    <a:pt x="23" y="1"/>
                    <a:pt x="0" y="61"/>
                    <a:pt x="37" y="90"/>
                  </a:cubicBezTo>
                  <a:cubicBezTo>
                    <a:pt x="49" y="102"/>
                    <a:pt x="64" y="107"/>
                    <a:pt x="78" y="107"/>
                  </a:cubicBezTo>
                  <a:cubicBezTo>
                    <a:pt x="92" y="107"/>
                    <a:pt x="105" y="102"/>
                    <a:pt x="112"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1796;p24">
              <a:extLst>
                <a:ext uri="{FF2B5EF4-FFF2-40B4-BE49-F238E27FC236}">
                  <a16:creationId xmlns:a16="http://schemas.microsoft.com/office/drawing/2014/main" id="{AC777BE4-87E3-45F2-E353-177CB8B5D5CA}"/>
                </a:ext>
              </a:extLst>
            </p:cNvPr>
            <p:cNvSpPr/>
            <p:nvPr/>
          </p:nvSpPr>
          <p:spPr>
            <a:xfrm rot="-2922755">
              <a:off x="8648600" y="281716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1797;p24">
              <a:extLst>
                <a:ext uri="{FF2B5EF4-FFF2-40B4-BE49-F238E27FC236}">
                  <a16:creationId xmlns:a16="http://schemas.microsoft.com/office/drawing/2014/main" id="{69B50D9E-B349-DAC9-00B0-CB8D8D1B3D34}"/>
                </a:ext>
              </a:extLst>
            </p:cNvPr>
            <p:cNvSpPr/>
            <p:nvPr/>
          </p:nvSpPr>
          <p:spPr>
            <a:xfrm rot="-2922755">
              <a:off x="8648817" y="2823359"/>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1798;p24">
              <a:extLst>
                <a:ext uri="{FF2B5EF4-FFF2-40B4-BE49-F238E27FC236}">
                  <a16:creationId xmlns:a16="http://schemas.microsoft.com/office/drawing/2014/main" id="{EF5E6468-054A-A899-21E9-74ED71EE1316}"/>
                </a:ext>
              </a:extLst>
            </p:cNvPr>
            <p:cNvSpPr/>
            <p:nvPr/>
          </p:nvSpPr>
          <p:spPr>
            <a:xfrm rot="-2922755">
              <a:off x="8649660" y="2828862"/>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1799;p24">
              <a:extLst>
                <a:ext uri="{FF2B5EF4-FFF2-40B4-BE49-F238E27FC236}">
                  <a16:creationId xmlns:a16="http://schemas.microsoft.com/office/drawing/2014/main" id="{DCD8498F-D068-7978-84B5-976D9BE240AC}"/>
                </a:ext>
              </a:extLst>
            </p:cNvPr>
            <p:cNvSpPr/>
            <p:nvPr/>
          </p:nvSpPr>
          <p:spPr>
            <a:xfrm rot="-2922755">
              <a:off x="8649772" y="2835048"/>
              <a:ext cx="18786" cy="13934"/>
            </a:xfrm>
            <a:custGeom>
              <a:avLst/>
              <a:gdLst/>
              <a:ahLst/>
              <a:cxnLst/>
              <a:rect l="l" t="t" r="r" b="b"/>
              <a:pathLst>
                <a:path w="151" h="112" extrusionOk="0">
                  <a:moveTo>
                    <a:pt x="75" y="1"/>
                  </a:moveTo>
                  <a:cubicBezTo>
                    <a:pt x="23" y="8"/>
                    <a:pt x="0" y="61"/>
                    <a:pt x="38" y="98"/>
                  </a:cubicBezTo>
                  <a:cubicBezTo>
                    <a:pt x="47" y="108"/>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1800;p24">
              <a:extLst>
                <a:ext uri="{FF2B5EF4-FFF2-40B4-BE49-F238E27FC236}">
                  <a16:creationId xmlns:a16="http://schemas.microsoft.com/office/drawing/2014/main" id="{41C8524C-E203-BD5B-7AE6-357AE0E5D493}"/>
                </a:ext>
              </a:extLst>
            </p:cNvPr>
            <p:cNvSpPr/>
            <p:nvPr/>
          </p:nvSpPr>
          <p:spPr>
            <a:xfrm rot="-2922755">
              <a:off x="8650890" y="2841410"/>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1801;p24">
              <a:extLst>
                <a:ext uri="{FF2B5EF4-FFF2-40B4-BE49-F238E27FC236}">
                  <a16:creationId xmlns:a16="http://schemas.microsoft.com/office/drawing/2014/main" id="{BB535B1B-7CB3-108C-3486-8FF7DB6AE76C}"/>
                </a:ext>
              </a:extLst>
            </p:cNvPr>
            <p:cNvSpPr/>
            <p:nvPr/>
          </p:nvSpPr>
          <p:spPr>
            <a:xfrm rot="-2922755">
              <a:off x="8651061" y="2847626"/>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1802;p24">
              <a:extLst>
                <a:ext uri="{FF2B5EF4-FFF2-40B4-BE49-F238E27FC236}">
                  <a16:creationId xmlns:a16="http://schemas.microsoft.com/office/drawing/2014/main" id="{F91D94BB-A77D-70E3-02E6-F21E47CBA96C}"/>
                </a:ext>
              </a:extLst>
            </p:cNvPr>
            <p:cNvSpPr/>
            <p:nvPr/>
          </p:nvSpPr>
          <p:spPr>
            <a:xfrm rot="-2922755">
              <a:off x="8652205" y="2853919"/>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1803;p24">
              <a:extLst>
                <a:ext uri="{FF2B5EF4-FFF2-40B4-BE49-F238E27FC236}">
                  <a16:creationId xmlns:a16="http://schemas.microsoft.com/office/drawing/2014/main" id="{4E569883-1A8C-2412-5DE6-1482B19520D8}"/>
                </a:ext>
              </a:extLst>
            </p:cNvPr>
            <p:cNvSpPr/>
            <p:nvPr/>
          </p:nvSpPr>
          <p:spPr>
            <a:xfrm rot="-2922755">
              <a:off x="8652525" y="2860067"/>
              <a:ext cx="18786" cy="13436"/>
            </a:xfrm>
            <a:custGeom>
              <a:avLst/>
              <a:gdLst/>
              <a:ahLst/>
              <a:cxnLst/>
              <a:rect l="l" t="t" r="r" b="b"/>
              <a:pathLst>
                <a:path w="151" h="108" extrusionOk="0">
                  <a:moveTo>
                    <a:pt x="75" y="1"/>
                  </a:moveTo>
                  <a:cubicBezTo>
                    <a:pt x="23" y="1"/>
                    <a:pt x="1" y="60"/>
                    <a:pt x="38" y="90"/>
                  </a:cubicBezTo>
                  <a:cubicBezTo>
                    <a:pt x="49" y="102"/>
                    <a:pt x="64" y="107"/>
                    <a:pt x="78" y="107"/>
                  </a:cubicBezTo>
                  <a:cubicBezTo>
                    <a:pt x="92" y="107"/>
                    <a:pt x="105"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1804;p24">
              <a:extLst>
                <a:ext uri="{FF2B5EF4-FFF2-40B4-BE49-F238E27FC236}">
                  <a16:creationId xmlns:a16="http://schemas.microsoft.com/office/drawing/2014/main" id="{2DB82607-EC97-9E1C-A064-4E7BD3E638A5}"/>
                </a:ext>
              </a:extLst>
            </p:cNvPr>
            <p:cNvSpPr/>
            <p:nvPr/>
          </p:nvSpPr>
          <p:spPr>
            <a:xfrm rot="-2922755">
              <a:off x="8653712" y="286633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1805;p24">
              <a:extLst>
                <a:ext uri="{FF2B5EF4-FFF2-40B4-BE49-F238E27FC236}">
                  <a16:creationId xmlns:a16="http://schemas.microsoft.com/office/drawing/2014/main" id="{709F4075-41DB-1435-496F-1BEDF9343239}"/>
                </a:ext>
              </a:extLst>
            </p:cNvPr>
            <p:cNvSpPr/>
            <p:nvPr/>
          </p:nvSpPr>
          <p:spPr>
            <a:xfrm rot="-2922755">
              <a:off x="8697723" y="2747985"/>
              <a:ext cx="49515" cy="37821"/>
            </a:xfrm>
            <a:custGeom>
              <a:avLst/>
              <a:gdLst/>
              <a:ahLst/>
              <a:cxnLst/>
              <a:rect l="l" t="t" r="r" b="b"/>
              <a:pathLst>
                <a:path w="398" h="304" extrusionOk="0">
                  <a:moveTo>
                    <a:pt x="195" y="1"/>
                  </a:moveTo>
                  <a:cubicBezTo>
                    <a:pt x="60" y="8"/>
                    <a:pt x="1" y="173"/>
                    <a:pt x="98" y="263"/>
                  </a:cubicBezTo>
                  <a:cubicBezTo>
                    <a:pt x="126" y="291"/>
                    <a:pt x="162" y="304"/>
                    <a:pt x="198" y="304"/>
                  </a:cubicBezTo>
                  <a:cubicBezTo>
                    <a:pt x="239" y="304"/>
                    <a:pt x="280" y="287"/>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1806;p24">
              <a:extLst>
                <a:ext uri="{FF2B5EF4-FFF2-40B4-BE49-F238E27FC236}">
                  <a16:creationId xmlns:a16="http://schemas.microsoft.com/office/drawing/2014/main" id="{C6974546-1F02-C31E-171A-5DD222C8E638}"/>
                </a:ext>
              </a:extLst>
            </p:cNvPr>
            <p:cNvSpPr/>
            <p:nvPr/>
          </p:nvSpPr>
          <p:spPr>
            <a:xfrm rot="-2922755">
              <a:off x="8712485" y="2889097"/>
              <a:ext cx="49266" cy="36950"/>
            </a:xfrm>
            <a:custGeom>
              <a:avLst/>
              <a:gdLst/>
              <a:ahLst/>
              <a:cxnLst/>
              <a:rect l="l" t="t" r="r" b="b"/>
              <a:pathLst>
                <a:path w="396" h="297" extrusionOk="0">
                  <a:moveTo>
                    <a:pt x="197" y="1"/>
                  </a:moveTo>
                  <a:cubicBezTo>
                    <a:pt x="194" y="1"/>
                    <a:pt x="191" y="1"/>
                    <a:pt x="188" y="1"/>
                  </a:cubicBezTo>
                  <a:cubicBezTo>
                    <a:pt x="60" y="1"/>
                    <a:pt x="1" y="166"/>
                    <a:pt x="98" y="255"/>
                  </a:cubicBezTo>
                  <a:cubicBezTo>
                    <a:pt x="126" y="284"/>
                    <a:pt x="161" y="297"/>
                    <a:pt x="196" y="297"/>
                  </a:cubicBezTo>
                  <a:cubicBezTo>
                    <a:pt x="235" y="297"/>
                    <a:pt x="276" y="280"/>
                    <a:pt x="307" y="248"/>
                  </a:cubicBezTo>
                  <a:cubicBezTo>
                    <a:pt x="395" y="153"/>
                    <a:pt x="326"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1807;p24">
              <a:extLst>
                <a:ext uri="{FF2B5EF4-FFF2-40B4-BE49-F238E27FC236}">
                  <a16:creationId xmlns:a16="http://schemas.microsoft.com/office/drawing/2014/main" id="{249AC637-806F-C394-C69F-5619E2646F65}"/>
                </a:ext>
              </a:extLst>
            </p:cNvPr>
            <p:cNvSpPr/>
            <p:nvPr/>
          </p:nvSpPr>
          <p:spPr>
            <a:xfrm rot="-2922755">
              <a:off x="8715033" y="2773920"/>
              <a:ext cx="17915" cy="13436"/>
            </a:xfrm>
            <a:custGeom>
              <a:avLst/>
              <a:gdLst/>
              <a:ahLst/>
              <a:cxnLst/>
              <a:rect l="l" t="t" r="r" b="b"/>
              <a:pathLst>
                <a:path w="144" h="108" extrusionOk="0">
                  <a:moveTo>
                    <a:pt x="68" y="0"/>
                  </a:moveTo>
                  <a:cubicBezTo>
                    <a:pt x="23" y="0"/>
                    <a:pt x="1" y="60"/>
                    <a:pt x="31" y="98"/>
                  </a:cubicBezTo>
                  <a:cubicBezTo>
                    <a:pt x="41" y="104"/>
                    <a:pt x="54" y="108"/>
                    <a:pt x="68" y="108"/>
                  </a:cubicBezTo>
                  <a:cubicBezTo>
                    <a:pt x="84" y="108"/>
                    <a:pt x="101"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1808;p24">
              <a:extLst>
                <a:ext uri="{FF2B5EF4-FFF2-40B4-BE49-F238E27FC236}">
                  <a16:creationId xmlns:a16="http://schemas.microsoft.com/office/drawing/2014/main" id="{C48E8992-21E5-895B-8FBB-C93481DFE4A7}"/>
                </a:ext>
              </a:extLst>
            </p:cNvPr>
            <p:cNvSpPr/>
            <p:nvPr/>
          </p:nvSpPr>
          <p:spPr>
            <a:xfrm rot="-2922755">
              <a:off x="8715960" y="2784344"/>
              <a:ext cx="17791" cy="13810"/>
            </a:xfrm>
            <a:custGeom>
              <a:avLst/>
              <a:gdLst/>
              <a:ahLst/>
              <a:cxnLst/>
              <a:rect l="l" t="t" r="r" b="b"/>
              <a:pathLst>
                <a:path w="143" h="111" extrusionOk="0">
                  <a:moveTo>
                    <a:pt x="67" y="0"/>
                  </a:moveTo>
                  <a:cubicBezTo>
                    <a:pt x="23" y="8"/>
                    <a:pt x="0" y="60"/>
                    <a:pt x="37"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1809;p24">
              <a:extLst>
                <a:ext uri="{FF2B5EF4-FFF2-40B4-BE49-F238E27FC236}">
                  <a16:creationId xmlns:a16="http://schemas.microsoft.com/office/drawing/2014/main" id="{70CD5F78-FAFF-A2D7-62F3-461537489154}"/>
                </a:ext>
              </a:extLst>
            </p:cNvPr>
            <p:cNvSpPr/>
            <p:nvPr/>
          </p:nvSpPr>
          <p:spPr>
            <a:xfrm rot="-2922755">
              <a:off x="8717405" y="2794140"/>
              <a:ext cx="17791" cy="14307"/>
            </a:xfrm>
            <a:custGeom>
              <a:avLst/>
              <a:gdLst/>
              <a:ahLst/>
              <a:cxnLst/>
              <a:rect l="l" t="t" r="r" b="b"/>
              <a:pathLst>
                <a:path w="143" h="115" extrusionOk="0">
                  <a:moveTo>
                    <a:pt x="68" y="0"/>
                  </a:moveTo>
                  <a:cubicBezTo>
                    <a:pt x="23" y="8"/>
                    <a:pt x="1" y="67"/>
                    <a:pt x="31" y="97"/>
                  </a:cubicBezTo>
                  <a:cubicBezTo>
                    <a:pt x="42" y="109"/>
                    <a:pt x="57" y="114"/>
                    <a:pt x="72" y="114"/>
                  </a:cubicBezTo>
                  <a:cubicBezTo>
                    <a:pt x="87" y="114"/>
                    <a:pt x="102" y="109"/>
                    <a:pt x="113" y="97"/>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1810;p24">
              <a:extLst>
                <a:ext uri="{FF2B5EF4-FFF2-40B4-BE49-F238E27FC236}">
                  <a16:creationId xmlns:a16="http://schemas.microsoft.com/office/drawing/2014/main" id="{3335B583-AA40-39BE-0199-F4886AC03937}"/>
                </a:ext>
              </a:extLst>
            </p:cNvPr>
            <p:cNvSpPr/>
            <p:nvPr/>
          </p:nvSpPr>
          <p:spPr>
            <a:xfrm rot="-2922755">
              <a:off x="8718390" y="2805341"/>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1811;p24">
              <a:extLst>
                <a:ext uri="{FF2B5EF4-FFF2-40B4-BE49-F238E27FC236}">
                  <a16:creationId xmlns:a16="http://schemas.microsoft.com/office/drawing/2014/main" id="{E83209CF-A449-517E-B0E1-44283C1BBA74}"/>
                </a:ext>
              </a:extLst>
            </p:cNvPr>
            <p:cNvSpPr/>
            <p:nvPr/>
          </p:nvSpPr>
          <p:spPr>
            <a:xfrm rot="-2922755">
              <a:off x="8719704" y="281519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1" y="108"/>
                  </a:cubicBezTo>
                  <a:cubicBezTo>
                    <a:pt x="85" y="108"/>
                    <a:pt x="98" y="102"/>
                    <a:pt x="105" y="91"/>
                  </a:cubicBezTo>
                  <a:cubicBezTo>
                    <a:pt x="140"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1812;p24">
              <a:extLst>
                <a:ext uri="{FF2B5EF4-FFF2-40B4-BE49-F238E27FC236}">
                  <a16:creationId xmlns:a16="http://schemas.microsoft.com/office/drawing/2014/main" id="{29062561-1C7D-83F9-F206-5CA31A0FCA13}"/>
                </a:ext>
              </a:extLst>
            </p:cNvPr>
            <p:cNvSpPr/>
            <p:nvPr/>
          </p:nvSpPr>
          <p:spPr>
            <a:xfrm rot="-2922755">
              <a:off x="8720388" y="2825730"/>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1813;p24">
              <a:extLst>
                <a:ext uri="{FF2B5EF4-FFF2-40B4-BE49-F238E27FC236}">
                  <a16:creationId xmlns:a16="http://schemas.microsoft.com/office/drawing/2014/main" id="{6EB07549-CBCE-E535-5283-B9E871EA2268}"/>
                </a:ext>
              </a:extLst>
            </p:cNvPr>
            <p:cNvSpPr/>
            <p:nvPr/>
          </p:nvSpPr>
          <p:spPr>
            <a:xfrm rot="-2922755">
              <a:off x="8720907" y="2835901"/>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1814;p24">
              <a:extLst>
                <a:ext uri="{FF2B5EF4-FFF2-40B4-BE49-F238E27FC236}">
                  <a16:creationId xmlns:a16="http://schemas.microsoft.com/office/drawing/2014/main" id="{A0476A88-045A-9AC7-E596-CF19AE14DC30}"/>
                </a:ext>
              </a:extLst>
            </p:cNvPr>
            <p:cNvSpPr/>
            <p:nvPr/>
          </p:nvSpPr>
          <p:spPr>
            <a:xfrm rot="-2922755">
              <a:off x="8722416" y="2845937"/>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5" y="109"/>
                    <a:pt x="100" y="103"/>
                    <a:pt x="112"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1815;p24">
              <a:extLst>
                <a:ext uri="{FF2B5EF4-FFF2-40B4-BE49-F238E27FC236}">
                  <a16:creationId xmlns:a16="http://schemas.microsoft.com/office/drawing/2014/main" id="{56D89990-0185-5232-1F8C-870AD11FD181}"/>
                </a:ext>
              </a:extLst>
            </p:cNvPr>
            <p:cNvSpPr/>
            <p:nvPr/>
          </p:nvSpPr>
          <p:spPr>
            <a:xfrm rot="-2922755">
              <a:off x="8722930" y="285609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1816;p24">
              <a:extLst>
                <a:ext uri="{FF2B5EF4-FFF2-40B4-BE49-F238E27FC236}">
                  <a16:creationId xmlns:a16="http://schemas.microsoft.com/office/drawing/2014/main" id="{A1CB31C5-F544-9F90-A1DA-EF1DC1022030}"/>
                </a:ext>
              </a:extLst>
            </p:cNvPr>
            <p:cNvSpPr/>
            <p:nvPr/>
          </p:nvSpPr>
          <p:spPr>
            <a:xfrm rot="-2922755">
              <a:off x="8724337" y="2866305"/>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1817;p24">
              <a:extLst>
                <a:ext uri="{FF2B5EF4-FFF2-40B4-BE49-F238E27FC236}">
                  <a16:creationId xmlns:a16="http://schemas.microsoft.com/office/drawing/2014/main" id="{FF69F2C8-37AA-C43B-1F3A-295EC23F3020}"/>
                </a:ext>
              </a:extLst>
            </p:cNvPr>
            <p:cNvSpPr/>
            <p:nvPr/>
          </p:nvSpPr>
          <p:spPr>
            <a:xfrm rot="-2922755">
              <a:off x="8725116" y="2876403"/>
              <a:ext cx="18661" cy="13934"/>
            </a:xfrm>
            <a:custGeom>
              <a:avLst/>
              <a:gdLst/>
              <a:ahLst/>
              <a:cxnLst/>
              <a:rect l="l" t="t" r="r" b="b"/>
              <a:pathLst>
                <a:path w="150" h="112" extrusionOk="0">
                  <a:moveTo>
                    <a:pt x="75" y="1"/>
                  </a:moveTo>
                  <a:cubicBezTo>
                    <a:pt x="22" y="8"/>
                    <a:pt x="0" y="60"/>
                    <a:pt x="37" y="98"/>
                  </a:cubicBezTo>
                  <a:cubicBezTo>
                    <a:pt x="47" y="107"/>
                    <a:pt x="59" y="111"/>
                    <a:pt x="71" y="111"/>
                  </a:cubicBezTo>
                  <a:cubicBezTo>
                    <a:pt x="87" y="111"/>
                    <a:pt x="104" y="103"/>
                    <a:pt x="112"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1818;p24">
              <a:extLst>
                <a:ext uri="{FF2B5EF4-FFF2-40B4-BE49-F238E27FC236}">
                  <a16:creationId xmlns:a16="http://schemas.microsoft.com/office/drawing/2014/main" id="{CE10F617-A675-4B46-658F-6FA6A7E780B0}"/>
                </a:ext>
              </a:extLst>
            </p:cNvPr>
            <p:cNvSpPr/>
            <p:nvPr/>
          </p:nvSpPr>
          <p:spPr>
            <a:xfrm rot="-2922755">
              <a:off x="8726662" y="2886546"/>
              <a:ext cx="17791" cy="14307"/>
            </a:xfrm>
            <a:custGeom>
              <a:avLst/>
              <a:gdLst/>
              <a:ahLst/>
              <a:cxnLst/>
              <a:rect l="l" t="t" r="r" b="b"/>
              <a:pathLst>
                <a:path w="143" h="115" extrusionOk="0">
                  <a:moveTo>
                    <a:pt x="68" y="0"/>
                  </a:moveTo>
                  <a:cubicBezTo>
                    <a:pt x="23" y="8"/>
                    <a:pt x="1" y="68"/>
                    <a:pt x="38" y="98"/>
                  </a:cubicBezTo>
                  <a:cubicBezTo>
                    <a:pt x="46" y="109"/>
                    <a:pt x="59" y="115"/>
                    <a:pt x="73" y="115"/>
                  </a:cubicBezTo>
                  <a:cubicBezTo>
                    <a:pt x="87" y="115"/>
                    <a:pt x="102" y="109"/>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1819;p24">
              <a:extLst>
                <a:ext uri="{FF2B5EF4-FFF2-40B4-BE49-F238E27FC236}">
                  <a16:creationId xmlns:a16="http://schemas.microsoft.com/office/drawing/2014/main" id="{A7DF72D8-C896-454A-78B3-E495ED2A9D5A}"/>
                </a:ext>
              </a:extLst>
            </p:cNvPr>
            <p:cNvSpPr/>
            <p:nvPr/>
          </p:nvSpPr>
          <p:spPr>
            <a:xfrm rot="-2922755">
              <a:off x="8770280" y="2719000"/>
              <a:ext cx="49515" cy="37448"/>
            </a:xfrm>
            <a:custGeom>
              <a:avLst/>
              <a:gdLst/>
              <a:ahLst/>
              <a:cxnLst/>
              <a:rect l="l" t="t" r="r" b="b"/>
              <a:pathLst>
                <a:path w="398" h="301" extrusionOk="0">
                  <a:moveTo>
                    <a:pt x="196" y="0"/>
                  </a:moveTo>
                  <a:cubicBezTo>
                    <a:pt x="61" y="8"/>
                    <a:pt x="1" y="172"/>
                    <a:pt x="98" y="262"/>
                  </a:cubicBezTo>
                  <a:cubicBezTo>
                    <a:pt x="127" y="287"/>
                    <a:pt x="165" y="300"/>
                    <a:pt x="202" y="300"/>
                  </a:cubicBezTo>
                  <a:cubicBezTo>
                    <a:pt x="242" y="300"/>
                    <a:pt x="281" y="286"/>
                    <a:pt x="308" y="255"/>
                  </a:cubicBezTo>
                  <a:cubicBezTo>
                    <a:pt x="398" y="157"/>
                    <a:pt x="330"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1820;p24">
              <a:extLst>
                <a:ext uri="{FF2B5EF4-FFF2-40B4-BE49-F238E27FC236}">
                  <a16:creationId xmlns:a16="http://schemas.microsoft.com/office/drawing/2014/main" id="{1254DB57-3575-B669-2D20-CEB76A4C3D3A}"/>
                </a:ext>
              </a:extLst>
            </p:cNvPr>
            <p:cNvSpPr/>
            <p:nvPr/>
          </p:nvSpPr>
          <p:spPr>
            <a:xfrm rot="-2922755">
              <a:off x="8790247" y="2915978"/>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4" y="301"/>
                    <a:pt x="202"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1821;p24">
              <a:extLst>
                <a:ext uri="{FF2B5EF4-FFF2-40B4-BE49-F238E27FC236}">
                  <a16:creationId xmlns:a16="http://schemas.microsoft.com/office/drawing/2014/main" id="{FC7415EB-47FD-0A2F-1B3D-08D6D943FFD1}"/>
                </a:ext>
              </a:extLst>
            </p:cNvPr>
            <p:cNvSpPr/>
            <p:nvPr/>
          </p:nvSpPr>
          <p:spPr>
            <a:xfrm rot="-2922755">
              <a:off x="8787582" y="275023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1822;p24">
              <a:extLst>
                <a:ext uri="{FF2B5EF4-FFF2-40B4-BE49-F238E27FC236}">
                  <a16:creationId xmlns:a16="http://schemas.microsoft.com/office/drawing/2014/main" id="{D7D5D1D6-7177-CB3D-0AA2-4A003CCFB440}"/>
                </a:ext>
              </a:extLst>
            </p:cNvPr>
            <p:cNvSpPr/>
            <p:nvPr/>
          </p:nvSpPr>
          <p:spPr>
            <a:xfrm rot="-2922755">
              <a:off x="8789759" y="2765054"/>
              <a:ext cx="17542" cy="13561"/>
            </a:xfrm>
            <a:custGeom>
              <a:avLst/>
              <a:gdLst/>
              <a:ahLst/>
              <a:cxnLst/>
              <a:rect l="l" t="t" r="r" b="b"/>
              <a:pathLst>
                <a:path w="141" h="109" extrusionOk="0">
                  <a:moveTo>
                    <a:pt x="76" y="1"/>
                  </a:moveTo>
                  <a:cubicBezTo>
                    <a:pt x="73" y="1"/>
                    <a:pt x="70" y="1"/>
                    <a:pt x="67" y="1"/>
                  </a:cubicBezTo>
                  <a:cubicBezTo>
                    <a:pt x="23" y="1"/>
                    <a:pt x="0" y="61"/>
                    <a:pt x="38" y="91"/>
                  </a:cubicBezTo>
                  <a:cubicBezTo>
                    <a:pt x="49" y="103"/>
                    <a:pt x="62" y="108"/>
                    <a:pt x="75" y="108"/>
                  </a:cubicBezTo>
                  <a:cubicBezTo>
                    <a:pt x="88"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1823;p24">
              <a:extLst>
                <a:ext uri="{FF2B5EF4-FFF2-40B4-BE49-F238E27FC236}">
                  <a16:creationId xmlns:a16="http://schemas.microsoft.com/office/drawing/2014/main" id="{40B4E09D-F461-1E2E-1974-E06E196503BE}"/>
                </a:ext>
              </a:extLst>
            </p:cNvPr>
            <p:cNvSpPr/>
            <p:nvPr/>
          </p:nvSpPr>
          <p:spPr>
            <a:xfrm rot="-2922755">
              <a:off x="8790493" y="2779160"/>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1824;p24">
              <a:extLst>
                <a:ext uri="{FF2B5EF4-FFF2-40B4-BE49-F238E27FC236}">
                  <a16:creationId xmlns:a16="http://schemas.microsoft.com/office/drawing/2014/main" id="{C63CA481-0D17-1825-434D-9DE62EC8AE14}"/>
                </a:ext>
              </a:extLst>
            </p:cNvPr>
            <p:cNvSpPr/>
            <p:nvPr/>
          </p:nvSpPr>
          <p:spPr>
            <a:xfrm rot="-2922755">
              <a:off x="8792524" y="2793185"/>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1825;p24">
              <a:extLst>
                <a:ext uri="{FF2B5EF4-FFF2-40B4-BE49-F238E27FC236}">
                  <a16:creationId xmlns:a16="http://schemas.microsoft.com/office/drawing/2014/main" id="{4C068749-3EB2-7A7D-4B4C-4BA6BAA3C248}"/>
                </a:ext>
              </a:extLst>
            </p:cNvPr>
            <p:cNvSpPr/>
            <p:nvPr/>
          </p:nvSpPr>
          <p:spPr>
            <a:xfrm rot="-2922755">
              <a:off x="8793637" y="2807978"/>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1826;p24">
              <a:extLst>
                <a:ext uri="{FF2B5EF4-FFF2-40B4-BE49-F238E27FC236}">
                  <a16:creationId xmlns:a16="http://schemas.microsoft.com/office/drawing/2014/main" id="{46EB382F-FB6A-6DE6-4CC7-D1C13F2817C1}"/>
                </a:ext>
              </a:extLst>
            </p:cNvPr>
            <p:cNvSpPr/>
            <p:nvPr/>
          </p:nvSpPr>
          <p:spPr>
            <a:xfrm rot="-2922755">
              <a:off x="8795455" y="2822156"/>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1827;p24">
              <a:extLst>
                <a:ext uri="{FF2B5EF4-FFF2-40B4-BE49-F238E27FC236}">
                  <a16:creationId xmlns:a16="http://schemas.microsoft.com/office/drawing/2014/main" id="{24D6CC58-0B1F-9D3A-92A4-2F144ADC94B0}"/>
                </a:ext>
              </a:extLst>
            </p:cNvPr>
            <p:cNvSpPr/>
            <p:nvPr/>
          </p:nvSpPr>
          <p:spPr>
            <a:xfrm rot="-2922755">
              <a:off x="8796500" y="2836052"/>
              <a:ext cx="18786" cy="14307"/>
            </a:xfrm>
            <a:custGeom>
              <a:avLst/>
              <a:gdLst/>
              <a:ahLst/>
              <a:cxnLst/>
              <a:rect l="l" t="t" r="r" b="b"/>
              <a:pathLst>
                <a:path w="151"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1828;p24">
              <a:extLst>
                <a:ext uri="{FF2B5EF4-FFF2-40B4-BE49-F238E27FC236}">
                  <a16:creationId xmlns:a16="http://schemas.microsoft.com/office/drawing/2014/main" id="{CE39B404-9997-EA46-F418-2E838D26621D}"/>
                </a:ext>
              </a:extLst>
            </p:cNvPr>
            <p:cNvSpPr/>
            <p:nvPr/>
          </p:nvSpPr>
          <p:spPr>
            <a:xfrm rot="-2922755">
              <a:off x="8798599" y="2850974"/>
              <a:ext cx="17791" cy="13436"/>
            </a:xfrm>
            <a:custGeom>
              <a:avLst/>
              <a:gdLst/>
              <a:ahLst/>
              <a:cxnLst/>
              <a:rect l="l" t="t" r="r" b="b"/>
              <a:pathLst>
                <a:path w="143" h="108" extrusionOk="0">
                  <a:moveTo>
                    <a:pt x="68" y="0"/>
                  </a:moveTo>
                  <a:cubicBezTo>
                    <a:pt x="23" y="0"/>
                    <a:pt x="0" y="60"/>
                    <a:pt x="30" y="90"/>
                  </a:cubicBezTo>
                  <a:cubicBezTo>
                    <a:pt x="42" y="102"/>
                    <a:pt x="57" y="107"/>
                    <a:pt x="72" y="107"/>
                  </a:cubicBezTo>
                  <a:cubicBezTo>
                    <a:pt x="87" y="107"/>
                    <a:pt x="102"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1829;p24">
              <a:extLst>
                <a:ext uri="{FF2B5EF4-FFF2-40B4-BE49-F238E27FC236}">
                  <a16:creationId xmlns:a16="http://schemas.microsoft.com/office/drawing/2014/main" id="{41C6BFB9-2E9D-556A-4BA6-73357256B020}"/>
                </a:ext>
              </a:extLst>
            </p:cNvPr>
            <p:cNvSpPr/>
            <p:nvPr/>
          </p:nvSpPr>
          <p:spPr>
            <a:xfrm rot="-2922755">
              <a:off x="8799572" y="2864959"/>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1830;p24">
              <a:extLst>
                <a:ext uri="{FF2B5EF4-FFF2-40B4-BE49-F238E27FC236}">
                  <a16:creationId xmlns:a16="http://schemas.microsoft.com/office/drawing/2014/main" id="{14E064E2-3F47-0361-7216-CFE61679D59C}"/>
                </a:ext>
              </a:extLst>
            </p:cNvPr>
            <p:cNvSpPr/>
            <p:nvPr/>
          </p:nvSpPr>
          <p:spPr>
            <a:xfrm rot="-2922755">
              <a:off x="8801832" y="2879864"/>
              <a:ext cx="17542" cy="13436"/>
            </a:xfrm>
            <a:custGeom>
              <a:avLst/>
              <a:gdLst/>
              <a:ahLst/>
              <a:cxnLst/>
              <a:rect l="l" t="t" r="r" b="b"/>
              <a:pathLst>
                <a:path w="141" h="108" extrusionOk="0">
                  <a:moveTo>
                    <a:pt x="75" y="0"/>
                  </a:moveTo>
                  <a:cubicBezTo>
                    <a:pt x="73" y="0"/>
                    <a:pt x="70" y="0"/>
                    <a:pt x="68" y="1"/>
                  </a:cubicBezTo>
                  <a:cubicBezTo>
                    <a:pt x="23" y="1"/>
                    <a:pt x="0" y="61"/>
                    <a:pt x="30" y="90"/>
                  </a:cubicBezTo>
                  <a:cubicBezTo>
                    <a:pt x="41" y="102"/>
                    <a:pt x="56" y="107"/>
                    <a:pt x="71" y="107"/>
                  </a:cubicBezTo>
                  <a:cubicBezTo>
                    <a:pt x="86" y="107"/>
                    <a:pt x="101" y="102"/>
                    <a:pt x="113" y="90"/>
                  </a:cubicBezTo>
                  <a:cubicBezTo>
                    <a:pt x="141" y="55"/>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1831;p24">
              <a:extLst>
                <a:ext uri="{FF2B5EF4-FFF2-40B4-BE49-F238E27FC236}">
                  <a16:creationId xmlns:a16="http://schemas.microsoft.com/office/drawing/2014/main" id="{BD2C89B7-B7F8-8FAA-F384-7BB03FCAB825}"/>
                </a:ext>
              </a:extLst>
            </p:cNvPr>
            <p:cNvSpPr/>
            <p:nvPr/>
          </p:nvSpPr>
          <p:spPr>
            <a:xfrm rot="-2922755">
              <a:off x="8802714" y="289429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1832;p24">
              <a:extLst>
                <a:ext uri="{FF2B5EF4-FFF2-40B4-BE49-F238E27FC236}">
                  <a16:creationId xmlns:a16="http://schemas.microsoft.com/office/drawing/2014/main" id="{C13A82D8-6128-100E-801B-86F8D5B963D3}"/>
                </a:ext>
              </a:extLst>
            </p:cNvPr>
            <p:cNvSpPr/>
            <p:nvPr/>
          </p:nvSpPr>
          <p:spPr>
            <a:xfrm rot="-2922755">
              <a:off x="8804513" y="2907909"/>
              <a:ext cx="17791" cy="13934"/>
            </a:xfrm>
            <a:custGeom>
              <a:avLst/>
              <a:gdLst/>
              <a:ahLst/>
              <a:cxnLst/>
              <a:rect l="l" t="t" r="r" b="b"/>
              <a:pathLst>
                <a:path w="143" h="112" extrusionOk="0">
                  <a:moveTo>
                    <a:pt x="67" y="0"/>
                  </a:moveTo>
                  <a:cubicBezTo>
                    <a:pt x="15" y="8"/>
                    <a:pt x="0" y="60"/>
                    <a:pt x="30" y="98"/>
                  </a:cubicBezTo>
                  <a:cubicBezTo>
                    <a:pt x="40" y="108"/>
                    <a:pt x="53" y="112"/>
                    <a:pt x="67" y="112"/>
                  </a:cubicBezTo>
                  <a:cubicBezTo>
                    <a:pt x="83" y="112"/>
                    <a:pt x="100" y="106"/>
                    <a:pt x="112" y="98"/>
                  </a:cubicBezTo>
                  <a:cubicBezTo>
                    <a:pt x="142" y="60"/>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1833;p24">
              <a:extLst>
                <a:ext uri="{FF2B5EF4-FFF2-40B4-BE49-F238E27FC236}">
                  <a16:creationId xmlns:a16="http://schemas.microsoft.com/office/drawing/2014/main" id="{D9181BCA-CF13-FCBD-3DED-0834C0111E19}"/>
                </a:ext>
              </a:extLst>
            </p:cNvPr>
            <p:cNvSpPr/>
            <p:nvPr/>
          </p:nvSpPr>
          <p:spPr>
            <a:xfrm rot="-2922755">
              <a:off x="8848686" y="2691264"/>
              <a:ext cx="50137" cy="36950"/>
            </a:xfrm>
            <a:custGeom>
              <a:avLst/>
              <a:gdLst/>
              <a:ahLst/>
              <a:cxnLst/>
              <a:rect l="l" t="t" r="r" b="b"/>
              <a:pathLst>
                <a:path w="403" h="297" extrusionOk="0">
                  <a:moveTo>
                    <a:pt x="205" y="0"/>
                  </a:moveTo>
                  <a:cubicBezTo>
                    <a:pt x="202" y="0"/>
                    <a:pt x="199" y="0"/>
                    <a:pt x="195" y="0"/>
                  </a:cubicBezTo>
                  <a:cubicBezTo>
                    <a:pt x="68" y="0"/>
                    <a:pt x="1" y="165"/>
                    <a:pt x="106" y="255"/>
                  </a:cubicBezTo>
                  <a:cubicBezTo>
                    <a:pt x="134" y="283"/>
                    <a:pt x="168" y="296"/>
                    <a:pt x="203" y="296"/>
                  </a:cubicBezTo>
                  <a:cubicBezTo>
                    <a:pt x="243" y="296"/>
                    <a:pt x="283" y="279"/>
                    <a:pt x="315" y="247"/>
                  </a:cubicBezTo>
                  <a:cubicBezTo>
                    <a:pt x="403" y="152"/>
                    <a:pt x="334"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1834;p24">
              <a:extLst>
                <a:ext uri="{FF2B5EF4-FFF2-40B4-BE49-F238E27FC236}">
                  <a16:creationId xmlns:a16="http://schemas.microsoft.com/office/drawing/2014/main" id="{AB98937F-46B6-3FF7-E269-F82CCF9B874E}"/>
                </a:ext>
              </a:extLst>
            </p:cNvPr>
            <p:cNvSpPr/>
            <p:nvPr/>
          </p:nvSpPr>
          <p:spPr>
            <a:xfrm rot="-2922755">
              <a:off x="8875269" y="2943876"/>
              <a:ext cx="49266" cy="37448"/>
            </a:xfrm>
            <a:custGeom>
              <a:avLst/>
              <a:gdLst/>
              <a:ahLst/>
              <a:cxnLst/>
              <a:rect l="l" t="t" r="r" b="b"/>
              <a:pathLst>
                <a:path w="396" h="301" extrusionOk="0">
                  <a:moveTo>
                    <a:pt x="197" y="0"/>
                  </a:moveTo>
                  <a:cubicBezTo>
                    <a:pt x="194" y="0"/>
                    <a:pt x="191" y="0"/>
                    <a:pt x="188" y="1"/>
                  </a:cubicBezTo>
                  <a:cubicBezTo>
                    <a:pt x="61" y="8"/>
                    <a:pt x="1" y="165"/>
                    <a:pt x="98" y="263"/>
                  </a:cubicBezTo>
                  <a:cubicBezTo>
                    <a:pt x="127" y="288"/>
                    <a:pt x="163" y="301"/>
                    <a:pt x="199" y="301"/>
                  </a:cubicBezTo>
                  <a:cubicBezTo>
                    <a:pt x="238" y="301"/>
                    <a:pt x="277" y="286"/>
                    <a:pt x="308" y="255"/>
                  </a:cubicBezTo>
                  <a:cubicBezTo>
                    <a:pt x="396" y="160"/>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1835;p24">
              <a:extLst>
                <a:ext uri="{FF2B5EF4-FFF2-40B4-BE49-F238E27FC236}">
                  <a16:creationId xmlns:a16="http://schemas.microsoft.com/office/drawing/2014/main" id="{9D13C870-2B7E-D9E3-B8E7-B369C5745CE3}"/>
                </a:ext>
              </a:extLst>
            </p:cNvPr>
            <p:cNvSpPr/>
            <p:nvPr/>
          </p:nvSpPr>
          <p:spPr>
            <a:xfrm rot="-2922755">
              <a:off x="8867309" y="2727606"/>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1836;p24">
              <a:extLst>
                <a:ext uri="{FF2B5EF4-FFF2-40B4-BE49-F238E27FC236}">
                  <a16:creationId xmlns:a16="http://schemas.microsoft.com/office/drawing/2014/main" id="{BCB5181A-F7E6-45A0-4AC5-B5390FF2D184}"/>
                </a:ext>
              </a:extLst>
            </p:cNvPr>
            <p:cNvSpPr/>
            <p:nvPr/>
          </p:nvSpPr>
          <p:spPr>
            <a:xfrm rot="-2922755">
              <a:off x="8868850" y="2746430"/>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1837;p24">
              <a:extLst>
                <a:ext uri="{FF2B5EF4-FFF2-40B4-BE49-F238E27FC236}">
                  <a16:creationId xmlns:a16="http://schemas.microsoft.com/office/drawing/2014/main" id="{C17A5DB6-788C-B5FF-97D7-48D57846A6F3}"/>
                </a:ext>
              </a:extLst>
            </p:cNvPr>
            <p:cNvSpPr/>
            <p:nvPr/>
          </p:nvSpPr>
          <p:spPr>
            <a:xfrm rot="-2922755">
              <a:off x="8871246" y="2764322"/>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1838;p24">
              <a:extLst>
                <a:ext uri="{FF2B5EF4-FFF2-40B4-BE49-F238E27FC236}">
                  <a16:creationId xmlns:a16="http://schemas.microsoft.com/office/drawing/2014/main" id="{055CF531-454A-6C01-1CE6-68FD37E7BA34}"/>
                </a:ext>
              </a:extLst>
            </p:cNvPr>
            <p:cNvSpPr/>
            <p:nvPr/>
          </p:nvSpPr>
          <p:spPr>
            <a:xfrm rot="-2922755">
              <a:off x="8872647" y="278308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1839;p24">
              <a:extLst>
                <a:ext uri="{FF2B5EF4-FFF2-40B4-BE49-F238E27FC236}">
                  <a16:creationId xmlns:a16="http://schemas.microsoft.com/office/drawing/2014/main" id="{AAA77C0A-92DA-3030-23F6-F4F3B1144173}"/>
                </a:ext>
              </a:extLst>
            </p:cNvPr>
            <p:cNvSpPr/>
            <p:nvPr/>
          </p:nvSpPr>
          <p:spPr>
            <a:xfrm rot="-2922755">
              <a:off x="8875272" y="2801733"/>
              <a:ext cx="17542" cy="13561"/>
            </a:xfrm>
            <a:custGeom>
              <a:avLst/>
              <a:gdLst/>
              <a:ahLst/>
              <a:cxnLst/>
              <a:rect l="l" t="t" r="r" b="b"/>
              <a:pathLst>
                <a:path w="141" h="109" extrusionOk="0">
                  <a:moveTo>
                    <a:pt x="76" y="1"/>
                  </a:moveTo>
                  <a:cubicBezTo>
                    <a:pt x="73" y="1"/>
                    <a:pt x="71" y="1"/>
                    <a:pt x="67" y="2"/>
                  </a:cubicBezTo>
                  <a:cubicBezTo>
                    <a:pt x="23" y="2"/>
                    <a:pt x="0" y="61"/>
                    <a:pt x="38" y="91"/>
                  </a:cubicBezTo>
                  <a:cubicBezTo>
                    <a:pt x="45" y="103"/>
                    <a:pt x="58" y="108"/>
                    <a:pt x="72" y="108"/>
                  </a:cubicBezTo>
                  <a:cubicBezTo>
                    <a:pt x="86"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1840;p24">
              <a:extLst>
                <a:ext uri="{FF2B5EF4-FFF2-40B4-BE49-F238E27FC236}">
                  <a16:creationId xmlns:a16="http://schemas.microsoft.com/office/drawing/2014/main" id="{8E62E855-7443-CE11-649A-3EA243105FF1}"/>
                </a:ext>
              </a:extLst>
            </p:cNvPr>
            <p:cNvSpPr/>
            <p:nvPr/>
          </p:nvSpPr>
          <p:spPr>
            <a:xfrm rot="-2922755">
              <a:off x="8876490" y="2819720"/>
              <a:ext cx="18786" cy="13934"/>
            </a:xfrm>
            <a:custGeom>
              <a:avLst/>
              <a:gdLst/>
              <a:ahLst/>
              <a:cxnLst/>
              <a:rect l="l" t="t" r="r" b="b"/>
              <a:pathLst>
                <a:path w="151" h="112" extrusionOk="0">
                  <a:moveTo>
                    <a:pt x="75" y="0"/>
                  </a:moveTo>
                  <a:cubicBezTo>
                    <a:pt x="23" y="0"/>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1841;p24">
              <a:extLst>
                <a:ext uri="{FF2B5EF4-FFF2-40B4-BE49-F238E27FC236}">
                  <a16:creationId xmlns:a16="http://schemas.microsoft.com/office/drawing/2014/main" id="{0F38026E-8DF0-3279-573E-3E9BC756FA8B}"/>
                </a:ext>
              </a:extLst>
            </p:cNvPr>
            <p:cNvSpPr/>
            <p:nvPr/>
          </p:nvSpPr>
          <p:spPr>
            <a:xfrm rot="-2922755">
              <a:off x="8878980" y="2838441"/>
              <a:ext cx="17791" cy="13436"/>
            </a:xfrm>
            <a:custGeom>
              <a:avLst/>
              <a:gdLst/>
              <a:ahLst/>
              <a:cxnLst/>
              <a:rect l="l" t="t" r="r" b="b"/>
              <a:pathLst>
                <a:path w="143" h="108" extrusionOk="0">
                  <a:moveTo>
                    <a:pt x="67" y="1"/>
                  </a:moveTo>
                  <a:cubicBezTo>
                    <a:pt x="22" y="1"/>
                    <a:pt x="0" y="61"/>
                    <a:pt x="30" y="91"/>
                  </a:cubicBezTo>
                  <a:cubicBezTo>
                    <a:pt x="41" y="102"/>
                    <a:pt x="56" y="107"/>
                    <a:pt x="71" y="107"/>
                  </a:cubicBezTo>
                  <a:cubicBezTo>
                    <a:pt x="86" y="107"/>
                    <a:pt x="101" y="102"/>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1842;p24">
              <a:extLst>
                <a:ext uri="{FF2B5EF4-FFF2-40B4-BE49-F238E27FC236}">
                  <a16:creationId xmlns:a16="http://schemas.microsoft.com/office/drawing/2014/main" id="{C742DB30-64DD-BAC4-8F01-3DB20C1EB60A}"/>
                </a:ext>
              </a:extLst>
            </p:cNvPr>
            <p:cNvSpPr/>
            <p:nvPr/>
          </p:nvSpPr>
          <p:spPr>
            <a:xfrm rot="-2922755">
              <a:off x="8880355" y="2856401"/>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1843;p24">
              <a:extLst>
                <a:ext uri="{FF2B5EF4-FFF2-40B4-BE49-F238E27FC236}">
                  <a16:creationId xmlns:a16="http://schemas.microsoft.com/office/drawing/2014/main" id="{5AC317BB-D496-0FAD-F099-BF0B56F901A8}"/>
                </a:ext>
              </a:extLst>
            </p:cNvPr>
            <p:cNvSpPr/>
            <p:nvPr/>
          </p:nvSpPr>
          <p:spPr>
            <a:xfrm rot="-2922755">
              <a:off x="8882627" y="2875165"/>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1844;p24">
              <a:extLst>
                <a:ext uri="{FF2B5EF4-FFF2-40B4-BE49-F238E27FC236}">
                  <a16:creationId xmlns:a16="http://schemas.microsoft.com/office/drawing/2014/main" id="{9E56D181-9CE0-9980-5A06-E3EFA6B93446}"/>
                </a:ext>
              </a:extLst>
            </p:cNvPr>
            <p:cNvSpPr/>
            <p:nvPr/>
          </p:nvSpPr>
          <p:spPr>
            <a:xfrm rot="-2922755">
              <a:off x="8884576" y="2894243"/>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1845;p24">
              <a:extLst>
                <a:ext uri="{FF2B5EF4-FFF2-40B4-BE49-F238E27FC236}">
                  <a16:creationId xmlns:a16="http://schemas.microsoft.com/office/drawing/2014/main" id="{4049795F-0DE1-D188-69D7-3A51335A2830}"/>
                </a:ext>
              </a:extLst>
            </p:cNvPr>
            <p:cNvSpPr/>
            <p:nvPr/>
          </p:nvSpPr>
          <p:spPr>
            <a:xfrm rot="-2922755">
              <a:off x="8886470" y="2911799"/>
              <a:ext cx="17915" cy="13934"/>
            </a:xfrm>
            <a:custGeom>
              <a:avLst/>
              <a:gdLst/>
              <a:ahLst/>
              <a:cxnLst/>
              <a:rect l="l" t="t" r="r" b="b"/>
              <a:pathLst>
                <a:path w="144" h="112" extrusionOk="0">
                  <a:moveTo>
                    <a:pt x="68" y="1"/>
                  </a:moveTo>
                  <a:cubicBezTo>
                    <a:pt x="16" y="8"/>
                    <a:pt x="1" y="61"/>
                    <a:pt x="31" y="98"/>
                  </a:cubicBezTo>
                  <a:cubicBezTo>
                    <a:pt x="40" y="108"/>
                    <a:pt x="52" y="112"/>
                    <a:pt x="65"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1846;p24">
              <a:extLst>
                <a:ext uri="{FF2B5EF4-FFF2-40B4-BE49-F238E27FC236}">
                  <a16:creationId xmlns:a16="http://schemas.microsoft.com/office/drawing/2014/main" id="{64BD4A9D-D3F8-5A45-B954-5296D19A033A}"/>
                </a:ext>
              </a:extLst>
            </p:cNvPr>
            <p:cNvSpPr/>
            <p:nvPr/>
          </p:nvSpPr>
          <p:spPr>
            <a:xfrm rot="-2922755">
              <a:off x="8888181" y="2930998"/>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1847;p24">
              <a:extLst>
                <a:ext uri="{FF2B5EF4-FFF2-40B4-BE49-F238E27FC236}">
                  <a16:creationId xmlns:a16="http://schemas.microsoft.com/office/drawing/2014/main" id="{8577FF44-0A9A-4A77-95F1-14D6E7272ECB}"/>
                </a:ext>
              </a:extLst>
            </p:cNvPr>
            <p:cNvSpPr/>
            <p:nvPr/>
          </p:nvSpPr>
          <p:spPr>
            <a:xfrm rot="-2922755">
              <a:off x="8935766" y="2663229"/>
              <a:ext cx="49515" cy="37945"/>
            </a:xfrm>
            <a:custGeom>
              <a:avLst/>
              <a:gdLst/>
              <a:ahLst/>
              <a:cxnLst/>
              <a:rect l="l" t="t" r="r" b="b"/>
              <a:pathLst>
                <a:path w="398" h="305" extrusionOk="0">
                  <a:moveTo>
                    <a:pt x="195" y="1"/>
                  </a:moveTo>
                  <a:cubicBezTo>
                    <a:pt x="61" y="8"/>
                    <a:pt x="1" y="173"/>
                    <a:pt x="98" y="263"/>
                  </a:cubicBezTo>
                  <a:cubicBezTo>
                    <a:pt x="126" y="291"/>
                    <a:pt x="162" y="304"/>
                    <a:pt x="198" y="304"/>
                  </a:cubicBezTo>
                  <a:cubicBezTo>
                    <a:pt x="239" y="304"/>
                    <a:pt x="280" y="287"/>
                    <a:pt x="308"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1848;p24">
              <a:extLst>
                <a:ext uri="{FF2B5EF4-FFF2-40B4-BE49-F238E27FC236}">
                  <a16:creationId xmlns:a16="http://schemas.microsoft.com/office/drawing/2014/main" id="{E5F91ED1-C801-4F8B-14E1-3DA9B8AF8C60}"/>
                </a:ext>
              </a:extLst>
            </p:cNvPr>
            <p:cNvSpPr/>
            <p:nvPr/>
          </p:nvSpPr>
          <p:spPr>
            <a:xfrm rot="-2922755">
              <a:off x="8973322" y="2973076"/>
              <a:ext cx="37323" cy="37448"/>
            </a:xfrm>
            <a:custGeom>
              <a:avLst/>
              <a:gdLst/>
              <a:ahLst/>
              <a:cxnLst/>
              <a:rect l="l" t="t" r="r" b="b"/>
              <a:pathLst>
                <a:path w="300" h="301"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1849;p24">
              <a:extLst>
                <a:ext uri="{FF2B5EF4-FFF2-40B4-BE49-F238E27FC236}">
                  <a16:creationId xmlns:a16="http://schemas.microsoft.com/office/drawing/2014/main" id="{3CA62894-5A1F-3EED-7C78-ABBDBB65845A}"/>
                </a:ext>
              </a:extLst>
            </p:cNvPr>
            <p:cNvSpPr/>
            <p:nvPr/>
          </p:nvSpPr>
          <p:spPr>
            <a:xfrm rot="-2922755">
              <a:off x="8954312" y="2705741"/>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1850;p24">
              <a:extLst>
                <a:ext uri="{FF2B5EF4-FFF2-40B4-BE49-F238E27FC236}">
                  <a16:creationId xmlns:a16="http://schemas.microsoft.com/office/drawing/2014/main" id="{2A7355E6-F311-5802-FB0F-9220B029B008}"/>
                </a:ext>
              </a:extLst>
            </p:cNvPr>
            <p:cNvSpPr/>
            <p:nvPr/>
          </p:nvSpPr>
          <p:spPr>
            <a:xfrm rot="-2922755">
              <a:off x="8957089" y="2728432"/>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1851;p24">
              <a:extLst>
                <a:ext uri="{FF2B5EF4-FFF2-40B4-BE49-F238E27FC236}">
                  <a16:creationId xmlns:a16="http://schemas.microsoft.com/office/drawing/2014/main" id="{DDA6BFD6-6B94-097B-2BF1-8039C1D3D651}"/>
                </a:ext>
              </a:extLst>
            </p:cNvPr>
            <p:cNvSpPr/>
            <p:nvPr/>
          </p:nvSpPr>
          <p:spPr>
            <a:xfrm rot="-2922755">
              <a:off x="8958949" y="2751145"/>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1852;p24">
              <a:extLst>
                <a:ext uri="{FF2B5EF4-FFF2-40B4-BE49-F238E27FC236}">
                  <a16:creationId xmlns:a16="http://schemas.microsoft.com/office/drawing/2014/main" id="{C09BCAFD-0EBA-2476-99FC-23874FAD31FE}"/>
                </a:ext>
              </a:extLst>
            </p:cNvPr>
            <p:cNvSpPr/>
            <p:nvPr/>
          </p:nvSpPr>
          <p:spPr>
            <a:xfrm rot="-2922755">
              <a:off x="8961820" y="2773669"/>
              <a:ext cx="17915" cy="13561"/>
            </a:xfrm>
            <a:custGeom>
              <a:avLst/>
              <a:gdLst/>
              <a:ahLst/>
              <a:cxnLst/>
              <a:rect l="l" t="t" r="r" b="b"/>
              <a:pathLst>
                <a:path w="144" h="109" extrusionOk="0">
                  <a:moveTo>
                    <a:pt x="68" y="1"/>
                  </a:moveTo>
                  <a:cubicBezTo>
                    <a:pt x="23" y="1"/>
                    <a:pt x="1" y="61"/>
                    <a:pt x="31" y="98"/>
                  </a:cubicBezTo>
                  <a:cubicBezTo>
                    <a:pt x="41" y="105"/>
                    <a:pt x="54" y="109"/>
                    <a:pt x="68" y="109"/>
                  </a:cubicBezTo>
                  <a:cubicBezTo>
                    <a:pt x="84" y="109"/>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1853;p24">
              <a:extLst>
                <a:ext uri="{FF2B5EF4-FFF2-40B4-BE49-F238E27FC236}">
                  <a16:creationId xmlns:a16="http://schemas.microsoft.com/office/drawing/2014/main" id="{FDFBA3AB-1158-7850-9F33-9430D2EBA6BD}"/>
                </a:ext>
              </a:extLst>
            </p:cNvPr>
            <p:cNvSpPr/>
            <p:nvPr/>
          </p:nvSpPr>
          <p:spPr>
            <a:xfrm rot="-2922755">
              <a:off x="8963989" y="2796692"/>
              <a:ext cx="17791" cy="13436"/>
            </a:xfrm>
            <a:custGeom>
              <a:avLst/>
              <a:gdLst/>
              <a:ahLst/>
              <a:cxnLst/>
              <a:rect l="l" t="t" r="r" b="b"/>
              <a:pathLst>
                <a:path w="143" h="108" extrusionOk="0">
                  <a:moveTo>
                    <a:pt x="68" y="1"/>
                  </a:moveTo>
                  <a:cubicBezTo>
                    <a:pt x="23" y="1"/>
                    <a:pt x="1" y="61"/>
                    <a:pt x="38" y="90"/>
                  </a:cubicBezTo>
                  <a:cubicBezTo>
                    <a:pt x="49" y="102"/>
                    <a:pt x="62" y="107"/>
                    <a:pt x="76" y="107"/>
                  </a:cubicBezTo>
                  <a:cubicBezTo>
                    <a:pt x="89"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1854;p24">
              <a:extLst>
                <a:ext uri="{FF2B5EF4-FFF2-40B4-BE49-F238E27FC236}">
                  <a16:creationId xmlns:a16="http://schemas.microsoft.com/office/drawing/2014/main" id="{FFAA6306-B2B9-F1B4-A905-B00189AFA88C}"/>
                </a:ext>
              </a:extLst>
            </p:cNvPr>
            <p:cNvSpPr/>
            <p:nvPr/>
          </p:nvSpPr>
          <p:spPr>
            <a:xfrm rot="-2922755">
              <a:off x="8966031" y="281931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1855;p24">
              <a:extLst>
                <a:ext uri="{FF2B5EF4-FFF2-40B4-BE49-F238E27FC236}">
                  <a16:creationId xmlns:a16="http://schemas.microsoft.com/office/drawing/2014/main" id="{1EB658E7-A207-9AF3-9C37-6EFB73532CBE}"/>
                </a:ext>
              </a:extLst>
            </p:cNvPr>
            <p:cNvSpPr/>
            <p:nvPr/>
          </p:nvSpPr>
          <p:spPr>
            <a:xfrm rot="-2922755">
              <a:off x="8968532" y="2841143"/>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1856;p24">
              <a:extLst>
                <a:ext uri="{FF2B5EF4-FFF2-40B4-BE49-F238E27FC236}">
                  <a16:creationId xmlns:a16="http://schemas.microsoft.com/office/drawing/2014/main" id="{347965A9-0805-66A9-B8D1-D74E3F1D3ABC}"/>
                </a:ext>
              </a:extLst>
            </p:cNvPr>
            <p:cNvSpPr/>
            <p:nvPr/>
          </p:nvSpPr>
          <p:spPr>
            <a:xfrm rot="-2922755">
              <a:off x="8970417" y="2863788"/>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1857;p24">
              <a:extLst>
                <a:ext uri="{FF2B5EF4-FFF2-40B4-BE49-F238E27FC236}">
                  <a16:creationId xmlns:a16="http://schemas.microsoft.com/office/drawing/2014/main" id="{0663C7ED-7B4B-696E-F08E-54DA6347216A}"/>
                </a:ext>
              </a:extLst>
            </p:cNvPr>
            <p:cNvSpPr/>
            <p:nvPr/>
          </p:nvSpPr>
          <p:spPr>
            <a:xfrm rot="-2922755">
              <a:off x="8973169" y="2886547"/>
              <a:ext cx="17791" cy="13436"/>
            </a:xfrm>
            <a:custGeom>
              <a:avLst/>
              <a:gdLst/>
              <a:ahLst/>
              <a:cxnLst/>
              <a:rect l="l" t="t" r="r" b="b"/>
              <a:pathLst>
                <a:path w="143" h="108" extrusionOk="0">
                  <a:moveTo>
                    <a:pt x="68" y="0"/>
                  </a:moveTo>
                  <a:cubicBezTo>
                    <a:pt x="23" y="0"/>
                    <a:pt x="1" y="60"/>
                    <a:pt x="38" y="97"/>
                  </a:cubicBezTo>
                  <a:cubicBezTo>
                    <a:pt x="45" y="104"/>
                    <a:pt x="56" y="108"/>
                    <a:pt x="68" y="108"/>
                  </a:cubicBezTo>
                  <a:cubicBezTo>
                    <a:pt x="84" y="108"/>
                    <a:pt x="101"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1858;p24">
              <a:extLst>
                <a:ext uri="{FF2B5EF4-FFF2-40B4-BE49-F238E27FC236}">
                  <a16:creationId xmlns:a16="http://schemas.microsoft.com/office/drawing/2014/main" id="{F84A958D-C645-EB88-D5BE-353907E10D67}"/>
                </a:ext>
              </a:extLst>
            </p:cNvPr>
            <p:cNvSpPr/>
            <p:nvPr/>
          </p:nvSpPr>
          <p:spPr>
            <a:xfrm rot="-2922755">
              <a:off x="8975147" y="2909025"/>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1859;p24">
              <a:extLst>
                <a:ext uri="{FF2B5EF4-FFF2-40B4-BE49-F238E27FC236}">
                  <a16:creationId xmlns:a16="http://schemas.microsoft.com/office/drawing/2014/main" id="{EDADCDE9-3C6C-CC8C-C603-30CE224F7441}"/>
                </a:ext>
              </a:extLst>
            </p:cNvPr>
            <p:cNvSpPr/>
            <p:nvPr/>
          </p:nvSpPr>
          <p:spPr>
            <a:xfrm rot="-2922755">
              <a:off x="8978039" y="2931721"/>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1860;p24">
              <a:extLst>
                <a:ext uri="{FF2B5EF4-FFF2-40B4-BE49-F238E27FC236}">
                  <a16:creationId xmlns:a16="http://schemas.microsoft.com/office/drawing/2014/main" id="{F492A8D3-4B59-33C4-4342-7581C0019976}"/>
                </a:ext>
              </a:extLst>
            </p:cNvPr>
            <p:cNvSpPr/>
            <p:nvPr/>
          </p:nvSpPr>
          <p:spPr>
            <a:xfrm rot="-2922755">
              <a:off x="8980035" y="2954360"/>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1861;p24">
              <a:extLst>
                <a:ext uri="{FF2B5EF4-FFF2-40B4-BE49-F238E27FC236}">
                  <a16:creationId xmlns:a16="http://schemas.microsoft.com/office/drawing/2014/main" id="{EF2E91A1-916D-0B28-76A1-034EEFF16EA7}"/>
                </a:ext>
              </a:extLst>
            </p:cNvPr>
            <p:cNvSpPr/>
            <p:nvPr/>
          </p:nvSpPr>
          <p:spPr>
            <a:xfrm rot="-2922755">
              <a:off x="9032316" y="2637984"/>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1862;p24">
              <a:extLst>
                <a:ext uri="{FF2B5EF4-FFF2-40B4-BE49-F238E27FC236}">
                  <a16:creationId xmlns:a16="http://schemas.microsoft.com/office/drawing/2014/main" id="{01A48697-BA6A-A08E-5DE3-C4204E152445}"/>
                </a:ext>
              </a:extLst>
            </p:cNvPr>
            <p:cNvSpPr/>
            <p:nvPr/>
          </p:nvSpPr>
          <p:spPr>
            <a:xfrm rot="-2922755">
              <a:off x="9069127" y="3003418"/>
              <a:ext cx="50386" cy="37448"/>
            </a:xfrm>
            <a:custGeom>
              <a:avLst/>
              <a:gdLst/>
              <a:ahLst/>
              <a:cxnLst/>
              <a:rect l="l" t="t" r="r" b="b"/>
              <a:pathLst>
                <a:path w="405" h="301" extrusionOk="0">
                  <a:moveTo>
                    <a:pt x="195" y="0"/>
                  </a:moveTo>
                  <a:cubicBezTo>
                    <a:pt x="68" y="8"/>
                    <a:pt x="0" y="172"/>
                    <a:pt x="98" y="262"/>
                  </a:cubicBezTo>
                  <a:cubicBezTo>
                    <a:pt x="130" y="288"/>
                    <a:pt x="168" y="301"/>
                    <a:pt x="205" y="301"/>
                  </a:cubicBezTo>
                  <a:cubicBezTo>
                    <a:pt x="245" y="301"/>
                    <a:pt x="284" y="286"/>
                    <a:pt x="315" y="255"/>
                  </a:cubicBezTo>
                  <a:cubicBezTo>
                    <a:pt x="404"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1863;p24">
              <a:extLst>
                <a:ext uri="{FF2B5EF4-FFF2-40B4-BE49-F238E27FC236}">
                  <a16:creationId xmlns:a16="http://schemas.microsoft.com/office/drawing/2014/main" id="{D0336E2C-7CCC-5149-0E93-75596E2EB53D}"/>
                </a:ext>
              </a:extLst>
            </p:cNvPr>
            <p:cNvSpPr/>
            <p:nvPr/>
          </p:nvSpPr>
          <p:spPr>
            <a:xfrm rot="-2922755">
              <a:off x="9051406" y="2685560"/>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1864;p24">
              <a:extLst>
                <a:ext uri="{FF2B5EF4-FFF2-40B4-BE49-F238E27FC236}">
                  <a16:creationId xmlns:a16="http://schemas.microsoft.com/office/drawing/2014/main" id="{F1B8E534-B5A9-FE50-70E5-0CF1AA7AFD92}"/>
                </a:ext>
              </a:extLst>
            </p:cNvPr>
            <p:cNvSpPr/>
            <p:nvPr/>
          </p:nvSpPr>
          <p:spPr>
            <a:xfrm rot="-2922755">
              <a:off x="9054538" y="2712123"/>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1865;p24">
              <a:extLst>
                <a:ext uri="{FF2B5EF4-FFF2-40B4-BE49-F238E27FC236}">
                  <a16:creationId xmlns:a16="http://schemas.microsoft.com/office/drawing/2014/main" id="{E556A1D9-7333-F0FB-A5D6-E84DDE5C8A2C}"/>
                </a:ext>
              </a:extLst>
            </p:cNvPr>
            <p:cNvSpPr/>
            <p:nvPr/>
          </p:nvSpPr>
          <p:spPr>
            <a:xfrm rot="-2922755">
              <a:off x="9057205" y="2739429"/>
              <a:ext cx="18413" cy="13561"/>
            </a:xfrm>
            <a:custGeom>
              <a:avLst/>
              <a:gdLst/>
              <a:ahLst/>
              <a:cxnLst/>
              <a:rect l="l" t="t" r="r" b="b"/>
              <a:pathLst>
                <a:path w="148" h="109" extrusionOk="0">
                  <a:moveTo>
                    <a:pt x="83" y="1"/>
                  </a:moveTo>
                  <a:cubicBezTo>
                    <a:pt x="80" y="1"/>
                    <a:pt x="78" y="1"/>
                    <a:pt x="75" y="2"/>
                  </a:cubicBezTo>
                  <a:cubicBezTo>
                    <a:pt x="23" y="2"/>
                    <a:pt x="0" y="62"/>
                    <a:pt x="37" y="91"/>
                  </a:cubicBezTo>
                  <a:cubicBezTo>
                    <a:pt x="49" y="103"/>
                    <a:pt x="62" y="108"/>
                    <a:pt x="75" y="108"/>
                  </a:cubicBezTo>
                  <a:cubicBezTo>
                    <a:pt x="88" y="108"/>
                    <a:pt x="101" y="103"/>
                    <a:pt x="112"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1866;p24">
              <a:extLst>
                <a:ext uri="{FF2B5EF4-FFF2-40B4-BE49-F238E27FC236}">
                  <a16:creationId xmlns:a16="http://schemas.microsoft.com/office/drawing/2014/main" id="{6668939C-9CCD-EE69-1F75-0ACF267D7382}"/>
                </a:ext>
              </a:extLst>
            </p:cNvPr>
            <p:cNvSpPr/>
            <p:nvPr/>
          </p:nvSpPr>
          <p:spPr>
            <a:xfrm rot="-2922755">
              <a:off x="9060317" y="276607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1867;p24">
              <a:extLst>
                <a:ext uri="{FF2B5EF4-FFF2-40B4-BE49-F238E27FC236}">
                  <a16:creationId xmlns:a16="http://schemas.microsoft.com/office/drawing/2014/main" id="{080A40E3-7A78-2F42-0534-8FBFF9FB4CEC}"/>
                </a:ext>
              </a:extLst>
            </p:cNvPr>
            <p:cNvSpPr/>
            <p:nvPr/>
          </p:nvSpPr>
          <p:spPr>
            <a:xfrm rot="-2922755">
              <a:off x="9062783" y="279293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1868;p24">
              <a:extLst>
                <a:ext uri="{FF2B5EF4-FFF2-40B4-BE49-F238E27FC236}">
                  <a16:creationId xmlns:a16="http://schemas.microsoft.com/office/drawing/2014/main" id="{A1468A66-BFF9-068E-A086-D3E3756C6E3F}"/>
                </a:ext>
              </a:extLst>
            </p:cNvPr>
            <p:cNvSpPr/>
            <p:nvPr/>
          </p:nvSpPr>
          <p:spPr>
            <a:xfrm rot="-2922755">
              <a:off x="9064981" y="281948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1869;p24">
              <a:extLst>
                <a:ext uri="{FF2B5EF4-FFF2-40B4-BE49-F238E27FC236}">
                  <a16:creationId xmlns:a16="http://schemas.microsoft.com/office/drawing/2014/main" id="{CEE4EBE8-5ECE-4ECB-A19B-96EB12911401}"/>
                </a:ext>
              </a:extLst>
            </p:cNvPr>
            <p:cNvSpPr/>
            <p:nvPr/>
          </p:nvSpPr>
          <p:spPr>
            <a:xfrm rot="-2922755">
              <a:off x="9068264" y="2845977"/>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1870;p24">
              <a:extLst>
                <a:ext uri="{FF2B5EF4-FFF2-40B4-BE49-F238E27FC236}">
                  <a16:creationId xmlns:a16="http://schemas.microsoft.com/office/drawing/2014/main" id="{90DC7EE9-E75D-900B-D82B-A6438DF85587}"/>
                </a:ext>
              </a:extLst>
            </p:cNvPr>
            <p:cNvSpPr/>
            <p:nvPr/>
          </p:nvSpPr>
          <p:spPr>
            <a:xfrm rot="-2922755">
              <a:off x="9070458" y="2872514"/>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5" y="103"/>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1871;p24">
              <a:extLst>
                <a:ext uri="{FF2B5EF4-FFF2-40B4-BE49-F238E27FC236}">
                  <a16:creationId xmlns:a16="http://schemas.microsoft.com/office/drawing/2014/main" id="{9EB2123B-A098-B20E-F88B-998DE4E18D79}"/>
                </a:ext>
              </a:extLst>
            </p:cNvPr>
            <p:cNvSpPr/>
            <p:nvPr/>
          </p:nvSpPr>
          <p:spPr>
            <a:xfrm rot="-2922755">
              <a:off x="9073647" y="2899051"/>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1872;p24">
              <a:extLst>
                <a:ext uri="{FF2B5EF4-FFF2-40B4-BE49-F238E27FC236}">
                  <a16:creationId xmlns:a16="http://schemas.microsoft.com/office/drawing/2014/main" id="{62E61BB6-B0C5-993F-A193-FB9852D61D73}"/>
                </a:ext>
              </a:extLst>
            </p:cNvPr>
            <p:cNvSpPr/>
            <p:nvPr/>
          </p:nvSpPr>
          <p:spPr>
            <a:xfrm rot="-2922755">
              <a:off x="9075888" y="2925692"/>
              <a:ext cx="18786" cy="13436"/>
            </a:xfrm>
            <a:custGeom>
              <a:avLst/>
              <a:gdLst/>
              <a:ahLst/>
              <a:cxnLst/>
              <a:rect l="l" t="t" r="r" b="b"/>
              <a:pathLst>
                <a:path w="151" h="108" extrusionOk="0">
                  <a:moveTo>
                    <a:pt x="75" y="0"/>
                  </a:moveTo>
                  <a:cubicBezTo>
                    <a:pt x="23" y="0"/>
                    <a:pt x="1" y="60"/>
                    <a:pt x="38" y="97"/>
                  </a:cubicBezTo>
                  <a:cubicBezTo>
                    <a:pt x="48" y="104"/>
                    <a:pt x="60"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1873;p24">
              <a:extLst>
                <a:ext uri="{FF2B5EF4-FFF2-40B4-BE49-F238E27FC236}">
                  <a16:creationId xmlns:a16="http://schemas.microsoft.com/office/drawing/2014/main" id="{38FB8449-D95C-A801-D035-220E2E32CC87}"/>
                </a:ext>
              </a:extLst>
            </p:cNvPr>
            <p:cNvSpPr/>
            <p:nvPr/>
          </p:nvSpPr>
          <p:spPr>
            <a:xfrm rot="-2922755">
              <a:off x="9079264" y="2952145"/>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1874;p24">
              <a:extLst>
                <a:ext uri="{FF2B5EF4-FFF2-40B4-BE49-F238E27FC236}">
                  <a16:creationId xmlns:a16="http://schemas.microsoft.com/office/drawing/2014/main" id="{DDA15AC9-CF6C-753C-8E6A-43C9048AFADC}"/>
                </a:ext>
              </a:extLst>
            </p:cNvPr>
            <p:cNvSpPr/>
            <p:nvPr/>
          </p:nvSpPr>
          <p:spPr>
            <a:xfrm rot="-2922755">
              <a:off x="9081627" y="2979056"/>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1875;p24">
              <a:extLst>
                <a:ext uri="{FF2B5EF4-FFF2-40B4-BE49-F238E27FC236}">
                  <a16:creationId xmlns:a16="http://schemas.microsoft.com/office/drawing/2014/main" id="{CB897F59-56E9-44ED-71F4-D3D678E73DD6}"/>
                </a:ext>
              </a:extLst>
            </p:cNvPr>
            <p:cNvSpPr/>
            <p:nvPr/>
          </p:nvSpPr>
          <p:spPr>
            <a:xfrm rot="-2922755">
              <a:off x="9140327" y="2613785"/>
              <a:ext cx="49266" cy="37572"/>
            </a:xfrm>
            <a:custGeom>
              <a:avLst/>
              <a:gdLst/>
              <a:ahLst/>
              <a:cxnLst/>
              <a:rect l="l" t="t" r="r" b="b"/>
              <a:pathLst>
                <a:path w="396" h="302" extrusionOk="0">
                  <a:moveTo>
                    <a:pt x="204" y="1"/>
                  </a:moveTo>
                  <a:cubicBezTo>
                    <a:pt x="201" y="1"/>
                    <a:pt x="198" y="1"/>
                    <a:pt x="195" y="1"/>
                  </a:cubicBezTo>
                  <a:cubicBezTo>
                    <a:pt x="60" y="8"/>
                    <a:pt x="0" y="166"/>
                    <a:pt x="98" y="263"/>
                  </a:cubicBezTo>
                  <a:cubicBezTo>
                    <a:pt x="127" y="288"/>
                    <a:pt x="164" y="301"/>
                    <a:pt x="202" y="301"/>
                  </a:cubicBezTo>
                  <a:cubicBezTo>
                    <a:pt x="241" y="301"/>
                    <a:pt x="280" y="286"/>
                    <a:pt x="307" y="255"/>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1876;p24">
              <a:extLst>
                <a:ext uri="{FF2B5EF4-FFF2-40B4-BE49-F238E27FC236}">
                  <a16:creationId xmlns:a16="http://schemas.microsoft.com/office/drawing/2014/main" id="{198236C0-D0E6-95F0-2B59-AE16D683F1A2}"/>
                </a:ext>
              </a:extLst>
            </p:cNvPr>
            <p:cNvSpPr/>
            <p:nvPr/>
          </p:nvSpPr>
          <p:spPr>
            <a:xfrm rot="-2922755">
              <a:off x="9183267" y="3036101"/>
              <a:ext cx="49266" cy="36950"/>
            </a:xfrm>
            <a:custGeom>
              <a:avLst/>
              <a:gdLst/>
              <a:ahLst/>
              <a:cxnLst/>
              <a:rect l="l" t="t" r="r" b="b"/>
              <a:pathLst>
                <a:path w="396" h="297" extrusionOk="0">
                  <a:moveTo>
                    <a:pt x="205" y="1"/>
                  </a:moveTo>
                  <a:cubicBezTo>
                    <a:pt x="202" y="1"/>
                    <a:pt x="199" y="1"/>
                    <a:pt x="196" y="1"/>
                  </a:cubicBezTo>
                  <a:cubicBezTo>
                    <a:pt x="61" y="1"/>
                    <a:pt x="1" y="166"/>
                    <a:pt x="98" y="256"/>
                  </a:cubicBezTo>
                  <a:cubicBezTo>
                    <a:pt x="126" y="284"/>
                    <a:pt x="163" y="297"/>
                    <a:pt x="199" y="297"/>
                  </a:cubicBezTo>
                  <a:cubicBezTo>
                    <a:pt x="240" y="297"/>
                    <a:pt x="280" y="280"/>
                    <a:pt x="308" y="248"/>
                  </a:cubicBezTo>
                  <a:cubicBezTo>
                    <a:pt x="396" y="153"/>
                    <a:pt x="333"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1877;p24">
              <a:extLst>
                <a:ext uri="{FF2B5EF4-FFF2-40B4-BE49-F238E27FC236}">
                  <a16:creationId xmlns:a16="http://schemas.microsoft.com/office/drawing/2014/main" id="{E16B2C3F-BF6F-D01D-AB85-C0948C879CB7}"/>
                </a:ext>
              </a:extLst>
            </p:cNvPr>
            <p:cNvSpPr/>
            <p:nvPr/>
          </p:nvSpPr>
          <p:spPr>
            <a:xfrm rot="-2922755">
              <a:off x="9160198" y="2667874"/>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1878;p24">
              <a:extLst>
                <a:ext uri="{FF2B5EF4-FFF2-40B4-BE49-F238E27FC236}">
                  <a16:creationId xmlns:a16="http://schemas.microsoft.com/office/drawing/2014/main" id="{70C07979-5BCE-308E-51AE-DB4560A33648}"/>
                </a:ext>
              </a:extLst>
            </p:cNvPr>
            <p:cNvSpPr/>
            <p:nvPr/>
          </p:nvSpPr>
          <p:spPr>
            <a:xfrm rot="-2922755">
              <a:off x="9162736" y="2698232"/>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1879;p24">
              <a:extLst>
                <a:ext uri="{FF2B5EF4-FFF2-40B4-BE49-F238E27FC236}">
                  <a16:creationId xmlns:a16="http://schemas.microsoft.com/office/drawing/2014/main" id="{D8FC53CD-D890-ADFB-4FE0-52DA27C24702}"/>
                </a:ext>
              </a:extLst>
            </p:cNvPr>
            <p:cNvSpPr/>
            <p:nvPr/>
          </p:nvSpPr>
          <p:spPr>
            <a:xfrm rot="-2922755">
              <a:off x="9166447" y="2728634"/>
              <a:ext cx="17915" cy="14307"/>
            </a:xfrm>
            <a:custGeom>
              <a:avLst/>
              <a:gdLst/>
              <a:ahLst/>
              <a:cxnLst/>
              <a:rect l="l" t="t" r="r" b="b"/>
              <a:pathLst>
                <a:path w="144" h="115" extrusionOk="0">
                  <a:moveTo>
                    <a:pt x="68" y="0"/>
                  </a:moveTo>
                  <a:cubicBezTo>
                    <a:pt x="23" y="8"/>
                    <a:pt x="1" y="68"/>
                    <a:pt x="38" y="98"/>
                  </a:cubicBezTo>
                  <a:cubicBezTo>
                    <a:pt x="49" y="109"/>
                    <a:pt x="63"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1880;p24">
              <a:extLst>
                <a:ext uri="{FF2B5EF4-FFF2-40B4-BE49-F238E27FC236}">
                  <a16:creationId xmlns:a16="http://schemas.microsoft.com/office/drawing/2014/main" id="{8C9B67DD-5ECD-9972-0B43-7986EEAA5C52}"/>
                </a:ext>
              </a:extLst>
            </p:cNvPr>
            <p:cNvSpPr/>
            <p:nvPr/>
          </p:nvSpPr>
          <p:spPr>
            <a:xfrm rot="-2922755">
              <a:off x="9169333" y="2759886"/>
              <a:ext cx="18786" cy="13436"/>
            </a:xfrm>
            <a:custGeom>
              <a:avLst/>
              <a:gdLst/>
              <a:ahLst/>
              <a:cxnLst/>
              <a:rect l="l" t="t" r="r" b="b"/>
              <a:pathLst>
                <a:path w="151" h="108" extrusionOk="0">
                  <a:moveTo>
                    <a:pt x="76" y="1"/>
                  </a:moveTo>
                  <a:cubicBezTo>
                    <a:pt x="23" y="1"/>
                    <a:pt x="1" y="61"/>
                    <a:pt x="38" y="90"/>
                  </a:cubicBezTo>
                  <a:cubicBezTo>
                    <a:pt x="49" y="102"/>
                    <a:pt x="64" y="107"/>
                    <a:pt x="78" y="107"/>
                  </a:cubicBezTo>
                  <a:cubicBezTo>
                    <a:pt x="92" y="107"/>
                    <a:pt x="105" y="102"/>
                    <a:pt x="113" y="90"/>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1881;p24">
              <a:extLst>
                <a:ext uri="{FF2B5EF4-FFF2-40B4-BE49-F238E27FC236}">
                  <a16:creationId xmlns:a16="http://schemas.microsoft.com/office/drawing/2014/main" id="{10F9F5E3-2CF7-EDCF-197D-E5FE3755B58C}"/>
                </a:ext>
              </a:extLst>
            </p:cNvPr>
            <p:cNvSpPr/>
            <p:nvPr/>
          </p:nvSpPr>
          <p:spPr>
            <a:xfrm rot="-2922755">
              <a:off x="9172810" y="2790393"/>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2"/>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1882;p24">
              <a:extLst>
                <a:ext uri="{FF2B5EF4-FFF2-40B4-BE49-F238E27FC236}">
                  <a16:creationId xmlns:a16="http://schemas.microsoft.com/office/drawing/2014/main" id="{FDC62710-40C1-8C53-04D6-9D24EE861327}"/>
                </a:ext>
              </a:extLst>
            </p:cNvPr>
            <p:cNvSpPr/>
            <p:nvPr/>
          </p:nvSpPr>
          <p:spPr>
            <a:xfrm rot="-2922755">
              <a:off x="9175751" y="2821019"/>
              <a:ext cx="17915" cy="14432"/>
            </a:xfrm>
            <a:custGeom>
              <a:avLst/>
              <a:gdLst/>
              <a:ahLst/>
              <a:cxnLst/>
              <a:rect l="l" t="t" r="r" b="b"/>
              <a:pathLst>
                <a:path w="144" h="116"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1883;p24">
              <a:extLst>
                <a:ext uri="{FF2B5EF4-FFF2-40B4-BE49-F238E27FC236}">
                  <a16:creationId xmlns:a16="http://schemas.microsoft.com/office/drawing/2014/main" id="{9261FC51-8296-E83B-F9A2-BB102B70D45A}"/>
                </a:ext>
              </a:extLst>
            </p:cNvPr>
            <p:cNvSpPr/>
            <p:nvPr/>
          </p:nvSpPr>
          <p:spPr>
            <a:xfrm rot="-2922755">
              <a:off x="9179463" y="2852021"/>
              <a:ext cx="17791" cy="13312"/>
            </a:xfrm>
            <a:custGeom>
              <a:avLst/>
              <a:gdLst/>
              <a:ahLst/>
              <a:cxnLst/>
              <a:rect l="l" t="t" r="r" b="b"/>
              <a:pathLst>
                <a:path w="143" h="107" extrusionOk="0">
                  <a:moveTo>
                    <a:pt x="67" y="0"/>
                  </a:moveTo>
                  <a:cubicBezTo>
                    <a:pt x="15" y="0"/>
                    <a:pt x="0" y="60"/>
                    <a:pt x="30" y="90"/>
                  </a:cubicBezTo>
                  <a:cubicBezTo>
                    <a:pt x="41" y="101"/>
                    <a:pt x="56" y="107"/>
                    <a:pt x="71" y="107"/>
                  </a:cubicBezTo>
                  <a:cubicBezTo>
                    <a:pt x="86" y="107"/>
                    <a:pt x="101" y="101"/>
                    <a:pt x="112" y="90"/>
                  </a:cubicBezTo>
                  <a:cubicBezTo>
                    <a:pt x="142" y="52"/>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1884;p24">
              <a:extLst>
                <a:ext uri="{FF2B5EF4-FFF2-40B4-BE49-F238E27FC236}">
                  <a16:creationId xmlns:a16="http://schemas.microsoft.com/office/drawing/2014/main" id="{7D818D4D-40D0-9994-6326-246E2EBA467D}"/>
                </a:ext>
              </a:extLst>
            </p:cNvPr>
            <p:cNvSpPr/>
            <p:nvPr/>
          </p:nvSpPr>
          <p:spPr>
            <a:xfrm rot="-2922755">
              <a:off x="9182067" y="2882800"/>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1885;p24">
              <a:extLst>
                <a:ext uri="{FF2B5EF4-FFF2-40B4-BE49-F238E27FC236}">
                  <a16:creationId xmlns:a16="http://schemas.microsoft.com/office/drawing/2014/main" id="{477EDE68-00F9-0402-AA0C-8C39A5D69373}"/>
                </a:ext>
              </a:extLst>
            </p:cNvPr>
            <p:cNvSpPr/>
            <p:nvPr/>
          </p:nvSpPr>
          <p:spPr>
            <a:xfrm rot="-2922755">
              <a:off x="9184907" y="2913202"/>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1886;p24">
              <a:extLst>
                <a:ext uri="{FF2B5EF4-FFF2-40B4-BE49-F238E27FC236}">
                  <a16:creationId xmlns:a16="http://schemas.microsoft.com/office/drawing/2014/main" id="{45CB712C-871A-AEC1-185C-12D1909BABF1}"/>
                </a:ext>
              </a:extLst>
            </p:cNvPr>
            <p:cNvSpPr/>
            <p:nvPr/>
          </p:nvSpPr>
          <p:spPr>
            <a:xfrm rot="-2922755">
              <a:off x="9188767" y="2944407"/>
              <a:ext cx="17791" cy="13436"/>
            </a:xfrm>
            <a:custGeom>
              <a:avLst/>
              <a:gdLst/>
              <a:ahLst/>
              <a:cxnLst/>
              <a:rect l="l" t="t" r="r" b="b"/>
              <a:pathLst>
                <a:path w="143" h="108" extrusionOk="0">
                  <a:moveTo>
                    <a:pt x="67" y="1"/>
                  </a:moveTo>
                  <a:cubicBezTo>
                    <a:pt x="23" y="1"/>
                    <a:pt x="0" y="60"/>
                    <a:pt x="38" y="90"/>
                  </a:cubicBezTo>
                  <a:cubicBezTo>
                    <a:pt x="45" y="102"/>
                    <a:pt x="58" y="107"/>
                    <a:pt x="72" y="107"/>
                  </a:cubicBezTo>
                  <a:cubicBezTo>
                    <a:pt x="86"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1887;p24">
              <a:extLst>
                <a:ext uri="{FF2B5EF4-FFF2-40B4-BE49-F238E27FC236}">
                  <a16:creationId xmlns:a16="http://schemas.microsoft.com/office/drawing/2014/main" id="{626DF272-8852-8281-2DEC-B31EADB208F1}"/>
                </a:ext>
              </a:extLst>
            </p:cNvPr>
            <p:cNvSpPr/>
            <p:nvPr/>
          </p:nvSpPr>
          <p:spPr>
            <a:xfrm rot="-2922755">
              <a:off x="9191223" y="297498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1888;p24">
              <a:extLst>
                <a:ext uri="{FF2B5EF4-FFF2-40B4-BE49-F238E27FC236}">
                  <a16:creationId xmlns:a16="http://schemas.microsoft.com/office/drawing/2014/main" id="{A4B34E46-1B2F-1F75-5A9B-BDF17322D25E}"/>
                </a:ext>
              </a:extLst>
            </p:cNvPr>
            <p:cNvSpPr/>
            <p:nvPr/>
          </p:nvSpPr>
          <p:spPr>
            <a:xfrm rot="-2922755">
              <a:off x="9194990" y="300523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1889;p24">
              <a:extLst>
                <a:ext uri="{FF2B5EF4-FFF2-40B4-BE49-F238E27FC236}">
                  <a16:creationId xmlns:a16="http://schemas.microsoft.com/office/drawing/2014/main" id="{2B51C951-7913-D9B0-75B9-A751D768D3E1}"/>
                </a:ext>
              </a:extLst>
            </p:cNvPr>
            <p:cNvSpPr/>
            <p:nvPr/>
          </p:nvSpPr>
          <p:spPr>
            <a:xfrm rot="-2922755">
              <a:off x="9260825" y="2591807"/>
              <a:ext cx="50137" cy="37448"/>
            </a:xfrm>
            <a:custGeom>
              <a:avLst/>
              <a:gdLst/>
              <a:ahLst/>
              <a:cxnLst/>
              <a:rect l="l" t="t" r="r" b="b"/>
              <a:pathLst>
                <a:path w="403" h="301" extrusionOk="0">
                  <a:moveTo>
                    <a:pt x="204" y="0"/>
                  </a:moveTo>
                  <a:cubicBezTo>
                    <a:pt x="201" y="0"/>
                    <a:pt x="198" y="0"/>
                    <a:pt x="195" y="1"/>
                  </a:cubicBezTo>
                  <a:cubicBezTo>
                    <a:pt x="60" y="8"/>
                    <a:pt x="1" y="165"/>
                    <a:pt x="98" y="263"/>
                  </a:cubicBezTo>
                  <a:cubicBezTo>
                    <a:pt x="126" y="287"/>
                    <a:pt x="162" y="300"/>
                    <a:pt x="199" y="300"/>
                  </a:cubicBezTo>
                  <a:cubicBezTo>
                    <a:pt x="241" y="300"/>
                    <a:pt x="283" y="283"/>
                    <a:pt x="315" y="248"/>
                  </a:cubicBezTo>
                  <a:cubicBezTo>
                    <a:pt x="403" y="153"/>
                    <a:pt x="333"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1890;p24">
              <a:extLst>
                <a:ext uri="{FF2B5EF4-FFF2-40B4-BE49-F238E27FC236}">
                  <a16:creationId xmlns:a16="http://schemas.microsoft.com/office/drawing/2014/main" id="{74D5B530-EED2-826F-81EF-6FBB60CEEA18}"/>
                </a:ext>
              </a:extLst>
            </p:cNvPr>
            <p:cNvSpPr/>
            <p:nvPr/>
          </p:nvSpPr>
          <p:spPr>
            <a:xfrm rot="-2922755">
              <a:off x="9309687" y="3069620"/>
              <a:ext cx="50386" cy="37448"/>
            </a:xfrm>
            <a:custGeom>
              <a:avLst/>
              <a:gdLst/>
              <a:ahLst/>
              <a:cxnLst/>
              <a:rect l="l" t="t" r="r" b="b"/>
              <a:pathLst>
                <a:path w="405" h="301" extrusionOk="0">
                  <a:moveTo>
                    <a:pt x="195" y="0"/>
                  </a:moveTo>
                  <a:cubicBezTo>
                    <a:pt x="60" y="8"/>
                    <a:pt x="0" y="172"/>
                    <a:pt x="97" y="262"/>
                  </a:cubicBezTo>
                  <a:cubicBezTo>
                    <a:pt x="126" y="288"/>
                    <a:pt x="164" y="301"/>
                    <a:pt x="202" y="301"/>
                  </a:cubicBezTo>
                  <a:cubicBezTo>
                    <a:pt x="243" y="301"/>
                    <a:pt x="283" y="286"/>
                    <a:pt x="314" y="255"/>
                  </a:cubicBezTo>
                  <a:cubicBezTo>
                    <a:pt x="404" y="157"/>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1891;p24">
              <a:extLst>
                <a:ext uri="{FF2B5EF4-FFF2-40B4-BE49-F238E27FC236}">
                  <a16:creationId xmlns:a16="http://schemas.microsoft.com/office/drawing/2014/main" id="{7DD4C744-B3A1-A8AA-02ED-343F632C8978}"/>
                </a:ext>
              </a:extLst>
            </p:cNvPr>
            <p:cNvSpPr/>
            <p:nvPr/>
          </p:nvSpPr>
          <p:spPr>
            <a:xfrm rot="-2922755">
              <a:off x="9281890" y="2650597"/>
              <a:ext cx="17791" cy="13561"/>
            </a:xfrm>
            <a:custGeom>
              <a:avLst/>
              <a:gdLst/>
              <a:ahLst/>
              <a:cxnLst/>
              <a:rect l="l" t="t" r="r" b="b"/>
              <a:pathLst>
                <a:path w="143" h="109" extrusionOk="0">
                  <a:moveTo>
                    <a:pt x="68" y="1"/>
                  </a:moveTo>
                  <a:cubicBezTo>
                    <a:pt x="15" y="1"/>
                    <a:pt x="0" y="61"/>
                    <a:pt x="30" y="98"/>
                  </a:cubicBezTo>
                  <a:cubicBezTo>
                    <a:pt x="40" y="105"/>
                    <a:pt x="53" y="109"/>
                    <a:pt x="66" y="109"/>
                  </a:cubicBezTo>
                  <a:cubicBezTo>
                    <a:pt x="82" y="109"/>
                    <a:pt x="97" y="103"/>
                    <a:pt x="105" y="91"/>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1892;p24">
              <a:extLst>
                <a:ext uri="{FF2B5EF4-FFF2-40B4-BE49-F238E27FC236}">
                  <a16:creationId xmlns:a16="http://schemas.microsoft.com/office/drawing/2014/main" id="{0C8BA62F-0969-0CF0-8B81-AC541B910B31}"/>
                </a:ext>
              </a:extLst>
            </p:cNvPr>
            <p:cNvSpPr/>
            <p:nvPr/>
          </p:nvSpPr>
          <p:spPr>
            <a:xfrm rot="-2922755">
              <a:off x="9285441" y="2686031"/>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1893;p24">
              <a:extLst>
                <a:ext uri="{FF2B5EF4-FFF2-40B4-BE49-F238E27FC236}">
                  <a16:creationId xmlns:a16="http://schemas.microsoft.com/office/drawing/2014/main" id="{02B506C2-2687-0545-D09C-BD12EAFB9476}"/>
                </a:ext>
              </a:extLst>
            </p:cNvPr>
            <p:cNvSpPr/>
            <p:nvPr/>
          </p:nvSpPr>
          <p:spPr>
            <a:xfrm rot="-2922755">
              <a:off x="9288360" y="2720441"/>
              <a:ext cx="18786" cy="13934"/>
            </a:xfrm>
            <a:custGeom>
              <a:avLst/>
              <a:gdLst/>
              <a:ahLst/>
              <a:cxnLst/>
              <a:rect l="l" t="t" r="r" b="b"/>
              <a:pathLst>
                <a:path w="151" h="112" extrusionOk="0">
                  <a:moveTo>
                    <a:pt x="76" y="1"/>
                  </a:moveTo>
                  <a:cubicBezTo>
                    <a:pt x="23" y="8"/>
                    <a:pt x="1" y="61"/>
                    <a:pt x="38" y="98"/>
                  </a:cubicBezTo>
                  <a:cubicBezTo>
                    <a:pt x="48" y="107"/>
                    <a:pt x="60" y="112"/>
                    <a:pt x="72" y="112"/>
                  </a:cubicBezTo>
                  <a:cubicBezTo>
                    <a:pt x="88" y="112"/>
                    <a:pt x="105" y="104"/>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1894;p24">
              <a:extLst>
                <a:ext uri="{FF2B5EF4-FFF2-40B4-BE49-F238E27FC236}">
                  <a16:creationId xmlns:a16="http://schemas.microsoft.com/office/drawing/2014/main" id="{054527EE-65F7-3FCF-1AD9-6D4B0197F1ED}"/>
                </a:ext>
              </a:extLst>
            </p:cNvPr>
            <p:cNvSpPr/>
            <p:nvPr/>
          </p:nvSpPr>
          <p:spPr>
            <a:xfrm rot="-2922755">
              <a:off x="9292555" y="2755595"/>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1895;p24">
              <a:extLst>
                <a:ext uri="{FF2B5EF4-FFF2-40B4-BE49-F238E27FC236}">
                  <a16:creationId xmlns:a16="http://schemas.microsoft.com/office/drawing/2014/main" id="{D6BA5DCC-48EA-07F6-C945-A0A84E59E7D1}"/>
                </a:ext>
              </a:extLst>
            </p:cNvPr>
            <p:cNvSpPr/>
            <p:nvPr/>
          </p:nvSpPr>
          <p:spPr>
            <a:xfrm rot="-2922755">
              <a:off x="9295760" y="2789864"/>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1896;p24">
              <a:extLst>
                <a:ext uri="{FF2B5EF4-FFF2-40B4-BE49-F238E27FC236}">
                  <a16:creationId xmlns:a16="http://schemas.microsoft.com/office/drawing/2014/main" id="{7CC2843E-381C-DC4E-5770-282DEF7030F3}"/>
                </a:ext>
              </a:extLst>
            </p:cNvPr>
            <p:cNvSpPr/>
            <p:nvPr/>
          </p:nvSpPr>
          <p:spPr>
            <a:xfrm rot="-2922755">
              <a:off x="9299815" y="2824957"/>
              <a:ext cx="17791" cy="13561"/>
            </a:xfrm>
            <a:custGeom>
              <a:avLst/>
              <a:gdLst/>
              <a:ahLst/>
              <a:cxnLst/>
              <a:rect l="l" t="t" r="r" b="b"/>
              <a:pathLst>
                <a:path w="143" h="109" extrusionOk="0">
                  <a:moveTo>
                    <a:pt x="67" y="1"/>
                  </a:moveTo>
                  <a:cubicBezTo>
                    <a:pt x="15" y="1"/>
                    <a:pt x="0" y="61"/>
                    <a:pt x="30" y="98"/>
                  </a:cubicBezTo>
                  <a:cubicBezTo>
                    <a:pt x="40" y="105"/>
                    <a:pt x="53" y="109"/>
                    <a:pt x="67" y="109"/>
                  </a:cubicBezTo>
                  <a:cubicBezTo>
                    <a:pt x="83" y="109"/>
                    <a:pt x="100" y="103"/>
                    <a:pt x="112" y="91"/>
                  </a:cubicBezTo>
                  <a:cubicBezTo>
                    <a:pt x="142" y="53"/>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1897;p24">
              <a:extLst>
                <a:ext uri="{FF2B5EF4-FFF2-40B4-BE49-F238E27FC236}">
                  <a16:creationId xmlns:a16="http://schemas.microsoft.com/office/drawing/2014/main" id="{65347D8E-5219-1CBE-6D40-35EE53674FD1}"/>
                </a:ext>
              </a:extLst>
            </p:cNvPr>
            <p:cNvSpPr/>
            <p:nvPr/>
          </p:nvSpPr>
          <p:spPr>
            <a:xfrm rot="-2922755">
              <a:off x="9303387" y="2860438"/>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1898;p24">
              <a:extLst>
                <a:ext uri="{FF2B5EF4-FFF2-40B4-BE49-F238E27FC236}">
                  <a16:creationId xmlns:a16="http://schemas.microsoft.com/office/drawing/2014/main" id="{F909D7E5-752B-BACE-7642-7ABAECE0F0B1}"/>
                </a:ext>
              </a:extLst>
            </p:cNvPr>
            <p:cNvSpPr/>
            <p:nvPr/>
          </p:nvSpPr>
          <p:spPr>
            <a:xfrm rot="-2922755">
              <a:off x="9306145" y="2894865"/>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1899;p24">
              <a:extLst>
                <a:ext uri="{FF2B5EF4-FFF2-40B4-BE49-F238E27FC236}">
                  <a16:creationId xmlns:a16="http://schemas.microsoft.com/office/drawing/2014/main" id="{5BED1B16-2E1E-9D74-F2A2-FAE08B3DB675}"/>
                </a:ext>
              </a:extLst>
            </p:cNvPr>
            <p:cNvSpPr/>
            <p:nvPr/>
          </p:nvSpPr>
          <p:spPr>
            <a:xfrm rot="-2922755">
              <a:off x="9310476" y="2929946"/>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1900;p24">
              <a:extLst>
                <a:ext uri="{FF2B5EF4-FFF2-40B4-BE49-F238E27FC236}">
                  <a16:creationId xmlns:a16="http://schemas.microsoft.com/office/drawing/2014/main" id="{DA4049D2-A55C-98BC-4BFF-47BAFE4CD9C0}"/>
                </a:ext>
              </a:extLst>
            </p:cNvPr>
            <p:cNvSpPr/>
            <p:nvPr/>
          </p:nvSpPr>
          <p:spPr>
            <a:xfrm rot="-2922755">
              <a:off x="9313545" y="2964288"/>
              <a:ext cx="18661" cy="13934"/>
            </a:xfrm>
            <a:custGeom>
              <a:avLst/>
              <a:gdLst/>
              <a:ahLst/>
              <a:cxnLst/>
              <a:rect l="l" t="t" r="r" b="b"/>
              <a:pathLst>
                <a:path w="150" h="112" extrusionOk="0">
                  <a:moveTo>
                    <a:pt x="75" y="0"/>
                  </a:moveTo>
                  <a:cubicBezTo>
                    <a:pt x="23" y="8"/>
                    <a:pt x="0" y="60"/>
                    <a:pt x="37" y="98"/>
                  </a:cubicBezTo>
                  <a:cubicBezTo>
                    <a:pt x="48" y="108"/>
                    <a:pt x="59" y="112"/>
                    <a:pt x="71" y="112"/>
                  </a:cubicBezTo>
                  <a:cubicBezTo>
                    <a:pt x="85" y="112"/>
                    <a:pt x="100" y="106"/>
                    <a:pt x="112"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1901;p24">
              <a:extLst>
                <a:ext uri="{FF2B5EF4-FFF2-40B4-BE49-F238E27FC236}">
                  <a16:creationId xmlns:a16="http://schemas.microsoft.com/office/drawing/2014/main" id="{1E734C79-0E31-9650-5D86-EDC89ED722B5}"/>
                </a:ext>
              </a:extLst>
            </p:cNvPr>
            <p:cNvSpPr/>
            <p:nvPr/>
          </p:nvSpPr>
          <p:spPr>
            <a:xfrm rot="-2922755">
              <a:off x="9317590" y="2999386"/>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1902;p24">
              <a:extLst>
                <a:ext uri="{FF2B5EF4-FFF2-40B4-BE49-F238E27FC236}">
                  <a16:creationId xmlns:a16="http://schemas.microsoft.com/office/drawing/2014/main" id="{1F2042E9-664D-797E-1FDC-BF1ADD489604}"/>
                </a:ext>
              </a:extLst>
            </p:cNvPr>
            <p:cNvSpPr/>
            <p:nvPr/>
          </p:nvSpPr>
          <p:spPr>
            <a:xfrm rot="-2922755">
              <a:off x="9320989" y="3034085"/>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1903;p24">
              <a:extLst>
                <a:ext uri="{FF2B5EF4-FFF2-40B4-BE49-F238E27FC236}">
                  <a16:creationId xmlns:a16="http://schemas.microsoft.com/office/drawing/2014/main" id="{E7DD6C92-DC5C-D3CF-8A0B-6E2690C4AB2B}"/>
                </a:ext>
              </a:extLst>
            </p:cNvPr>
            <p:cNvSpPr/>
            <p:nvPr/>
          </p:nvSpPr>
          <p:spPr>
            <a:xfrm rot="-2922755">
              <a:off x="9402617" y="2571694"/>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1904;p24">
              <a:extLst>
                <a:ext uri="{FF2B5EF4-FFF2-40B4-BE49-F238E27FC236}">
                  <a16:creationId xmlns:a16="http://schemas.microsoft.com/office/drawing/2014/main" id="{E19760DD-DE6E-FC8C-4FB0-E0723E473FAD}"/>
                </a:ext>
              </a:extLst>
            </p:cNvPr>
            <p:cNvSpPr/>
            <p:nvPr/>
          </p:nvSpPr>
          <p:spPr>
            <a:xfrm rot="-2922755">
              <a:off x="9451250" y="3106013"/>
              <a:ext cx="50386" cy="37448"/>
            </a:xfrm>
            <a:custGeom>
              <a:avLst/>
              <a:gdLst/>
              <a:ahLst/>
              <a:cxnLst/>
              <a:rect l="l" t="t" r="r" b="b"/>
              <a:pathLst>
                <a:path w="405" h="301" extrusionOk="0">
                  <a:moveTo>
                    <a:pt x="195" y="0"/>
                  </a:moveTo>
                  <a:cubicBezTo>
                    <a:pt x="60" y="8"/>
                    <a:pt x="1" y="172"/>
                    <a:pt x="98" y="262"/>
                  </a:cubicBezTo>
                  <a:cubicBezTo>
                    <a:pt x="127" y="288"/>
                    <a:pt x="164" y="301"/>
                    <a:pt x="202" y="301"/>
                  </a:cubicBezTo>
                  <a:cubicBezTo>
                    <a:pt x="243" y="301"/>
                    <a:pt x="284" y="286"/>
                    <a:pt x="315" y="255"/>
                  </a:cubicBezTo>
                  <a:cubicBezTo>
                    <a:pt x="405"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1905;p24">
              <a:extLst>
                <a:ext uri="{FF2B5EF4-FFF2-40B4-BE49-F238E27FC236}">
                  <a16:creationId xmlns:a16="http://schemas.microsoft.com/office/drawing/2014/main" id="{68079BBF-7612-92DD-3C61-7607D3B0A183}"/>
                </a:ext>
              </a:extLst>
            </p:cNvPr>
            <p:cNvSpPr/>
            <p:nvPr/>
          </p:nvSpPr>
          <p:spPr>
            <a:xfrm rot="-2922755">
              <a:off x="9418241" y="2636549"/>
              <a:ext cx="17791" cy="13561"/>
            </a:xfrm>
            <a:custGeom>
              <a:avLst/>
              <a:gdLst/>
              <a:ahLst/>
              <a:cxnLst/>
              <a:rect l="l" t="t" r="r" b="b"/>
              <a:pathLst>
                <a:path w="143" h="109" extrusionOk="0">
                  <a:moveTo>
                    <a:pt x="68" y="1"/>
                  </a:moveTo>
                  <a:cubicBezTo>
                    <a:pt x="23" y="1"/>
                    <a:pt x="1" y="60"/>
                    <a:pt x="31" y="98"/>
                  </a:cubicBezTo>
                  <a:cubicBezTo>
                    <a:pt x="41" y="105"/>
                    <a:pt x="54" y="108"/>
                    <a:pt x="67" y="108"/>
                  </a:cubicBezTo>
                  <a:cubicBezTo>
                    <a:pt x="84" y="108"/>
                    <a:pt x="101" y="103"/>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1906;p24">
              <a:extLst>
                <a:ext uri="{FF2B5EF4-FFF2-40B4-BE49-F238E27FC236}">
                  <a16:creationId xmlns:a16="http://schemas.microsoft.com/office/drawing/2014/main" id="{41F9BD6E-F924-FA88-0607-9842AA6D4AFC}"/>
                </a:ext>
              </a:extLst>
            </p:cNvPr>
            <p:cNvSpPr/>
            <p:nvPr/>
          </p:nvSpPr>
          <p:spPr>
            <a:xfrm rot="-2922755">
              <a:off x="9421899" y="2675527"/>
              <a:ext cx="18786" cy="13436"/>
            </a:xfrm>
            <a:custGeom>
              <a:avLst/>
              <a:gdLst/>
              <a:ahLst/>
              <a:cxnLst/>
              <a:rect l="l" t="t" r="r" b="b"/>
              <a:pathLst>
                <a:path w="151" h="108" extrusionOk="0">
                  <a:moveTo>
                    <a:pt x="75" y="1"/>
                  </a:moveTo>
                  <a:cubicBezTo>
                    <a:pt x="23" y="1"/>
                    <a:pt x="1" y="60"/>
                    <a:pt x="38" y="90"/>
                  </a:cubicBezTo>
                  <a:cubicBezTo>
                    <a:pt x="49" y="102"/>
                    <a:pt x="62" y="107"/>
                    <a:pt x="75" y="107"/>
                  </a:cubicBezTo>
                  <a:cubicBezTo>
                    <a:pt x="89" y="107"/>
                    <a:pt x="102"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1907;p24">
              <a:extLst>
                <a:ext uri="{FF2B5EF4-FFF2-40B4-BE49-F238E27FC236}">
                  <a16:creationId xmlns:a16="http://schemas.microsoft.com/office/drawing/2014/main" id="{192CEA62-DD85-7866-DE89-44E162213F79}"/>
                </a:ext>
              </a:extLst>
            </p:cNvPr>
            <p:cNvSpPr/>
            <p:nvPr/>
          </p:nvSpPr>
          <p:spPr>
            <a:xfrm rot="-2922755">
              <a:off x="9426595" y="2714475"/>
              <a:ext cx="17542" cy="13561"/>
            </a:xfrm>
            <a:custGeom>
              <a:avLst/>
              <a:gdLst/>
              <a:ahLst/>
              <a:cxnLst/>
              <a:rect l="l" t="t" r="r" b="b"/>
              <a:pathLst>
                <a:path w="141" h="109" extrusionOk="0">
                  <a:moveTo>
                    <a:pt x="75" y="1"/>
                  </a:moveTo>
                  <a:cubicBezTo>
                    <a:pt x="73" y="1"/>
                    <a:pt x="70" y="1"/>
                    <a:pt x="67" y="2"/>
                  </a:cubicBezTo>
                  <a:cubicBezTo>
                    <a:pt x="22" y="2"/>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1908;p24">
              <a:extLst>
                <a:ext uri="{FF2B5EF4-FFF2-40B4-BE49-F238E27FC236}">
                  <a16:creationId xmlns:a16="http://schemas.microsoft.com/office/drawing/2014/main" id="{F1E5DB60-1909-65C1-391E-9B1866C819E7}"/>
                </a:ext>
              </a:extLst>
            </p:cNvPr>
            <p:cNvSpPr/>
            <p:nvPr/>
          </p:nvSpPr>
          <p:spPr>
            <a:xfrm rot="-2922755">
              <a:off x="9430044" y="2753141"/>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1909;p24">
              <a:extLst>
                <a:ext uri="{FF2B5EF4-FFF2-40B4-BE49-F238E27FC236}">
                  <a16:creationId xmlns:a16="http://schemas.microsoft.com/office/drawing/2014/main" id="{DA2DAED5-6F73-7081-03A4-60616E28331B}"/>
                </a:ext>
              </a:extLst>
            </p:cNvPr>
            <p:cNvSpPr/>
            <p:nvPr/>
          </p:nvSpPr>
          <p:spPr>
            <a:xfrm rot="-2922755">
              <a:off x="9433630" y="2792209"/>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1910;p24">
              <a:extLst>
                <a:ext uri="{FF2B5EF4-FFF2-40B4-BE49-F238E27FC236}">
                  <a16:creationId xmlns:a16="http://schemas.microsoft.com/office/drawing/2014/main" id="{EF0CA80D-B711-9BD6-65BB-9FBDF57CED65}"/>
                </a:ext>
              </a:extLst>
            </p:cNvPr>
            <p:cNvSpPr/>
            <p:nvPr/>
          </p:nvSpPr>
          <p:spPr>
            <a:xfrm rot="-2922755">
              <a:off x="9438190" y="283123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3" y="90"/>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1911;p24">
              <a:extLst>
                <a:ext uri="{FF2B5EF4-FFF2-40B4-BE49-F238E27FC236}">
                  <a16:creationId xmlns:a16="http://schemas.microsoft.com/office/drawing/2014/main" id="{0D507030-E85B-4366-2DB1-61424D67204A}"/>
                </a:ext>
              </a:extLst>
            </p:cNvPr>
            <p:cNvSpPr/>
            <p:nvPr/>
          </p:nvSpPr>
          <p:spPr>
            <a:xfrm rot="-2922755">
              <a:off x="9441869" y="287025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1912;p24">
              <a:extLst>
                <a:ext uri="{FF2B5EF4-FFF2-40B4-BE49-F238E27FC236}">
                  <a16:creationId xmlns:a16="http://schemas.microsoft.com/office/drawing/2014/main" id="{D3CBFF0C-B3A5-5560-7B5E-D09BE958B271}"/>
                </a:ext>
              </a:extLst>
            </p:cNvPr>
            <p:cNvSpPr/>
            <p:nvPr/>
          </p:nvSpPr>
          <p:spPr>
            <a:xfrm rot="-2922755">
              <a:off x="9446441" y="2909204"/>
              <a:ext cx="17666" cy="13561"/>
            </a:xfrm>
            <a:custGeom>
              <a:avLst/>
              <a:gdLst/>
              <a:ahLst/>
              <a:cxnLst/>
              <a:rect l="l" t="t" r="r" b="b"/>
              <a:pathLst>
                <a:path w="142" h="109"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1913;p24">
              <a:extLst>
                <a:ext uri="{FF2B5EF4-FFF2-40B4-BE49-F238E27FC236}">
                  <a16:creationId xmlns:a16="http://schemas.microsoft.com/office/drawing/2014/main" id="{9667C39F-647E-A22D-A7D2-1D8AF02CFC3B}"/>
                </a:ext>
              </a:extLst>
            </p:cNvPr>
            <p:cNvSpPr/>
            <p:nvPr/>
          </p:nvSpPr>
          <p:spPr>
            <a:xfrm rot="-2922755">
              <a:off x="9450336" y="2948582"/>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1914;p24">
              <a:extLst>
                <a:ext uri="{FF2B5EF4-FFF2-40B4-BE49-F238E27FC236}">
                  <a16:creationId xmlns:a16="http://schemas.microsoft.com/office/drawing/2014/main" id="{797194AE-66C9-7714-8452-59F646BDAB75}"/>
                </a:ext>
              </a:extLst>
            </p:cNvPr>
            <p:cNvSpPr/>
            <p:nvPr/>
          </p:nvSpPr>
          <p:spPr>
            <a:xfrm rot="-2922755">
              <a:off x="9453718" y="2986827"/>
              <a:ext cx="18786" cy="14307"/>
            </a:xfrm>
            <a:custGeom>
              <a:avLst/>
              <a:gdLst/>
              <a:ahLst/>
              <a:cxnLst/>
              <a:rect l="l" t="t" r="r" b="b"/>
              <a:pathLst>
                <a:path w="151" h="115" extrusionOk="0">
                  <a:moveTo>
                    <a:pt x="75" y="0"/>
                  </a:moveTo>
                  <a:cubicBezTo>
                    <a:pt x="23" y="8"/>
                    <a:pt x="0" y="67"/>
                    <a:pt x="38" y="97"/>
                  </a:cubicBezTo>
                  <a:cubicBezTo>
                    <a:pt x="49" y="109"/>
                    <a:pt x="64" y="114"/>
                    <a:pt x="78" y="114"/>
                  </a:cubicBezTo>
                  <a:cubicBezTo>
                    <a:pt x="92" y="114"/>
                    <a:pt x="105"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1915;p24">
              <a:extLst>
                <a:ext uri="{FF2B5EF4-FFF2-40B4-BE49-F238E27FC236}">
                  <a16:creationId xmlns:a16="http://schemas.microsoft.com/office/drawing/2014/main" id="{DF278574-F961-2EEB-1047-B765B027A889}"/>
                </a:ext>
              </a:extLst>
            </p:cNvPr>
            <p:cNvSpPr/>
            <p:nvPr/>
          </p:nvSpPr>
          <p:spPr>
            <a:xfrm rot="-2922755">
              <a:off x="9458128" y="302591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1916;p24">
              <a:extLst>
                <a:ext uri="{FF2B5EF4-FFF2-40B4-BE49-F238E27FC236}">
                  <a16:creationId xmlns:a16="http://schemas.microsoft.com/office/drawing/2014/main" id="{44F0030E-359A-D7FD-3548-9678FF8A7FF8}"/>
                </a:ext>
              </a:extLst>
            </p:cNvPr>
            <p:cNvSpPr/>
            <p:nvPr/>
          </p:nvSpPr>
          <p:spPr>
            <a:xfrm rot="-2922755">
              <a:off x="9461884" y="3065358"/>
              <a:ext cx="17791" cy="13436"/>
            </a:xfrm>
            <a:custGeom>
              <a:avLst/>
              <a:gdLst/>
              <a:ahLst/>
              <a:cxnLst/>
              <a:rect l="l" t="t" r="r" b="b"/>
              <a:pathLst>
                <a:path w="143" h="108" extrusionOk="0">
                  <a:moveTo>
                    <a:pt x="76" y="0"/>
                  </a:moveTo>
                  <a:cubicBezTo>
                    <a:pt x="23" y="0"/>
                    <a:pt x="1" y="60"/>
                    <a:pt x="38" y="97"/>
                  </a:cubicBezTo>
                  <a:cubicBezTo>
                    <a:pt x="48" y="104"/>
                    <a:pt x="60" y="108"/>
                    <a:pt x="72" y="108"/>
                  </a:cubicBezTo>
                  <a:cubicBezTo>
                    <a:pt x="86" y="108"/>
                    <a:pt x="101" y="102"/>
                    <a:pt x="113" y="90"/>
                  </a:cubicBezTo>
                  <a:cubicBezTo>
                    <a:pt x="143"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1917;p24">
              <a:extLst>
                <a:ext uri="{FF2B5EF4-FFF2-40B4-BE49-F238E27FC236}">
                  <a16:creationId xmlns:a16="http://schemas.microsoft.com/office/drawing/2014/main" id="{3D4C7AA9-0316-F51C-3738-84405E37C4D0}"/>
                </a:ext>
              </a:extLst>
            </p:cNvPr>
            <p:cNvSpPr/>
            <p:nvPr/>
          </p:nvSpPr>
          <p:spPr>
            <a:xfrm rot="-2922755">
              <a:off x="9553484" y="2554650"/>
              <a:ext cx="39935" cy="37945"/>
            </a:xfrm>
            <a:custGeom>
              <a:avLst/>
              <a:gdLst/>
              <a:ahLst/>
              <a:cxnLst/>
              <a:rect l="l" t="t" r="r" b="b"/>
              <a:pathLst>
                <a:path w="321" h="305" extrusionOk="0">
                  <a:moveTo>
                    <a:pt x="169" y="1"/>
                  </a:moveTo>
                  <a:cubicBezTo>
                    <a:pt x="130" y="1"/>
                    <a:pt x="91" y="16"/>
                    <a:pt x="60" y="49"/>
                  </a:cubicBezTo>
                  <a:cubicBezTo>
                    <a:pt x="1" y="108"/>
                    <a:pt x="8" y="206"/>
                    <a:pt x="68" y="266"/>
                  </a:cubicBezTo>
                  <a:cubicBezTo>
                    <a:pt x="97" y="293"/>
                    <a:pt x="132" y="305"/>
                    <a:pt x="166" y="305"/>
                  </a:cubicBezTo>
                  <a:cubicBezTo>
                    <a:pt x="245" y="305"/>
                    <a:pt x="320" y="240"/>
                    <a:pt x="315" y="146"/>
                  </a:cubicBezTo>
                  <a:cubicBezTo>
                    <a:pt x="315" y="57"/>
                    <a:pt x="243"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1918;p24">
              <a:extLst>
                <a:ext uri="{FF2B5EF4-FFF2-40B4-BE49-F238E27FC236}">
                  <a16:creationId xmlns:a16="http://schemas.microsoft.com/office/drawing/2014/main" id="{9A0CBE5A-7DAE-BFDC-E77B-5BCA9F34675C}"/>
                </a:ext>
              </a:extLst>
            </p:cNvPr>
            <p:cNvSpPr/>
            <p:nvPr/>
          </p:nvSpPr>
          <p:spPr>
            <a:xfrm rot="-2922755">
              <a:off x="9614698" y="3145634"/>
              <a:ext cx="39189" cy="37075"/>
            </a:xfrm>
            <a:custGeom>
              <a:avLst/>
              <a:gdLst/>
              <a:ahLst/>
              <a:cxnLst/>
              <a:rect l="l" t="t" r="r" b="b"/>
              <a:pathLst>
                <a:path w="315" h="298" extrusionOk="0">
                  <a:moveTo>
                    <a:pt x="161" y="1"/>
                  </a:moveTo>
                  <a:cubicBezTo>
                    <a:pt x="122" y="1"/>
                    <a:pt x="83" y="16"/>
                    <a:pt x="53" y="49"/>
                  </a:cubicBezTo>
                  <a:cubicBezTo>
                    <a:pt x="0" y="109"/>
                    <a:pt x="0" y="199"/>
                    <a:pt x="60" y="258"/>
                  </a:cubicBezTo>
                  <a:cubicBezTo>
                    <a:pt x="90" y="286"/>
                    <a:pt x="125" y="298"/>
                    <a:pt x="160" y="298"/>
                  </a:cubicBezTo>
                  <a:cubicBezTo>
                    <a:pt x="239" y="298"/>
                    <a:pt x="315" y="235"/>
                    <a:pt x="315" y="146"/>
                  </a:cubicBezTo>
                  <a:cubicBezTo>
                    <a:pt x="310" y="57"/>
                    <a:pt x="23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1919;p24">
              <a:extLst>
                <a:ext uri="{FF2B5EF4-FFF2-40B4-BE49-F238E27FC236}">
                  <a16:creationId xmlns:a16="http://schemas.microsoft.com/office/drawing/2014/main" id="{DD8C94E2-E6DF-3B63-54D5-DD779A848B36}"/>
                </a:ext>
              </a:extLst>
            </p:cNvPr>
            <p:cNvSpPr/>
            <p:nvPr/>
          </p:nvSpPr>
          <p:spPr>
            <a:xfrm rot="-2922755">
              <a:off x="9572388" y="2624942"/>
              <a:ext cx="15054" cy="13685"/>
            </a:xfrm>
            <a:custGeom>
              <a:avLst/>
              <a:gdLst/>
              <a:ahLst/>
              <a:cxnLst/>
              <a:rect l="l" t="t" r="r" b="b"/>
              <a:pathLst>
                <a:path w="121" h="110" extrusionOk="0">
                  <a:moveTo>
                    <a:pt x="64" y="0"/>
                  </a:moveTo>
                  <a:cubicBezTo>
                    <a:pt x="50" y="0"/>
                    <a:pt x="36" y="5"/>
                    <a:pt x="23" y="15"/>
                  </a:cubicBezTo>
                  <a:cubicBezTo>
                    <a:pt x="0" y="38"/>
                    <a:pt x="8" y="75"/>
                    <a:pt x="30" y="98"/>
                  </a:cubicBezTo>
                  <a:cubicBezTo>
                    <a:pt x="39" y="106"/>
                    <a:pt x="49" y="110"/>
                    <a:pt x="61" y="110"/>
                  </a:cubicBezTo>
                  <a:cubicBezTo>
                    <a:pt x="89" y="110"/>
                    <a:pt x="120" y="85"/>
                    <a:pt x="120" y="53"/>
                  </a:cubicBezTo>
                  <a:cubicBezTo>
                    <a:pt x="115" y="18"/>
                    <a:pt x="91"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1920;p24">
              <a:extLst>
                <a:ext uri="{FF2B5EF4-FFF2-40B4-BE49-F238E27FC236}">
                  <a16:creationId xmlns:a16="http://schemas.microsoft.com/office/drawing/2014/main" id="{C3503089-C6D9-0116-3E9C-D4B1AAEBB363}"/>
                </a:ext>
              </a:extLst>
            </p:cNvPr>
            <p:cNvSpPr/>
            <p:nvPr/>
          </p:nvSpPr>
          <p:spPr>
            <a:xfrm rot="-2922755">
              <a:off x="9577398" y="2668041"/>
              <a:ext cx="14058" cy="13561"/>
            </a:xfrm>
            <a:custGeom>
              <a:avLst/>
              <a:gdLst/>
              <a:ahLst/>
              <a:cxnLst/>
              <a:rect l="l" t="t" r="r" b="b"/>
              <a:pathLst>
                <a:path w="113" h="109" extrusionOk="0">
                  <a:moveTo>
                    <a:pt x="57" y="0"/>
                  </a:moveTo>
                  <a:cubicBezTo>
                    <a:pt x="45" y="0"/>
                    <a:pt x="32" y="4"/>
                    <a:pt x="23" y="14"/>
                  </a:cubicBezTo>
                  <a:cubicBezTo>
                    <a:pt x="0" y="36"/>
                    <a:pt x="0" y="74"/>
                    <a:pt x="23" y="96"/>
                  </a:cubicBezTo>
                  <a:cubicBezTo>
                    <a:pt x="33" y="105"/>
                    <a:pt x="45" y="108"/>
                    <a:pt x="56" y="108"/>
                  </a:cubicBezTo>
                  <a:cubicBezTo>
                    <a:pt x="85" y="108"/>
                    <a:pt x="113" y="84"/>
                    <a:pt x="113" y="51"/>
                  </a:cubicBezTo>
                  <a:cubicBezTo>
                    <a:pt x="113" y="20"/>
                    <a:pt x="8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1921;p24">
              <a:extLst>
                <a:ext uri="{FF2B5EF4-FFF2-40B4-BE49-F238E27FC236}">
                  <a16:creationId xmlns:a16="http://schemas.microsoft.com/office/drawing/2014/main" id="{EBC830BF-DFFA-99B9-7161-482D46F17067}"/>
                </a:ext>
              </a:extLst>
            </p:cNvPr>
            <p:cNvSpPr/>
            <p:nvPr/>
          </p:nvSpPr>
          <p:spPr>
            <a:xfrm rot="-2922755">
              <a:off x="9581407" y="2711007"/>
              <a:ext cx="14805" cy="13810"/>
            </a:xfrm>
            <a:custGeom>
              <a:avLst/>
              <a:gdLst/>
              <a:ahLst/>
              <a:cxnLst/>
              <a:rect l="l" t="t" r="r" b="b"/>
              <a:pathLst>
                <a:path w="119" h="111" extrusionOk="0">
                  <a:moveTo>
                    <a:pt x="58"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1922;p24">
              <a:extLst>
                <a:ext uri="{FF2B5EF4-FFF2-40B4-BE49-F238E27FC236}">
                  <a16:creationId xmlns:a16="http://schemas.microsoft.com/office/drawing/2014/main" id="{CC91ECD9-1E0A-AA8F-7C9E-F734A88EFC90}"/>
                </a:ext>
              </a:extLst>
            </p:cNvPr>
            <p:cNvSpPr/>
            <p:nvPr/>
          </p:nvSpPr>
          <p:spPr>
            <a:xfrm rot="-2922755">
              <a:off x="9586259" y="2753884"/>
              <a:ext cx="14183" cy="13685"/>
            </a:xfrm>
            <a:custGeom>
              <a:avLst/>
              <a:gdLst/>
              <a:ahLst/>
              <a:cxnLst/>
              <a:rect l="l" t="t" r="r" b="b"/>
              <a:pathLst>
                <a:path w="114" h="110" extrusionOk="0">
                  <a:moveTo>
                    <a:pt x="55" y="0"/>
                  </a:moveTo>
                  <a:cubicBezTo>
                    <a:pt x="42" y="0"/>
                    <a:pt x="28" y="4"/>
                    <a:pt x="16" y="14"/>
                  </a:cubicBezTo>
                  <a:cubicBezTo>
                    <a:pt x="1" y="36"/>
                    <a:pt x="1" y="74"/>
                    <a:pt x="23" y="96"/>
                  </a:cubicBezTo>
                  <a:cubicBezTo>
                    <a:pt x="32" y="105"/>
                    <a:pt x="44" y="110"/>
                    <a:pt x="57" y="110"/>
                  </a:cubicBezTo>
                  <a:cubicBezTo>
                    <a:pt x="84" y="110"/>
                    <a:pt x="113" y="88"/>
                    <a:pt x="113" y="51"/>
                  </a:cubicBezTo>
                  <a:cubicBezTo>
                    <a:pt x="113" y="20"/>
                    <a:pt x="85"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1923;p24">
              <a:extLst>
                <a:ext uri="{FF2B5EF4-FFF2-40B4-BE49-F238E27FC236}">
                  <a16:creationId xmlns:a16="http://schemas.microsoft.com/office/drawing/2014/main" id="{C7093D31-05C6-954A-63A2-9C85B701F0C0}"/>
                </a:ext>
              </a:extLst>
            </p:cNvPr>
            <p:cNvSpPr/>
            <p:nvPr/>
          </p:nvSpPr>
          <p:spPr>
            <a:xfrm rot="-2922755">
              <a:off x="9590440" y="2797076"/>
              <a:ext cx="14680" cy="13561"/>
            </a:xfrm>
            <a:custGeom>
              <a:avLst/>
              <a:gdLst/>
              <a:ahLst/>
              <a:cxnLst/>
              <a:rect l="l" t="t" r="r" b="b"/>
              <a:pathLst>
                <a:path w="118" h="109" extrusionOk="0">
                  <a:moveTo>
                    <a:pt x="61" y="1"/>
                  </a:moveTo>
                  <a:cubicBezTo>
                    <a:pt x="47" y="1"/>
                    <a:pt x="33" y="7"/>
                    <a:pt x="23" y="20"/>
                  </a:cubicBezTo>
                  <a:cubicBezTo>
                    <a:pt x="0" y="35"/>
                    <a:pt x="0" y="72"/>
                    <a:pt x="23" y="95"/>
                  </a:cubicBezTo>
                  <a:cubicBezTo>
                    <a:pt x="34" y="104"/>
                    <a:pt x="48" y="108"/>
                    <a:pt x="61" y="108"/>
                  </a:cubicBezTo>
                  <a:cubicBezTo>
                    <a:pt x="91" y="108"/>
                    <a:pt x="118" y="86"/>
                    <a:pt x="113" y="50"/>
                  </a:cubicBezTo>
                  <a:cubicBezTo>
                    <a:pt x="113" y="21"/>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1924;p24">
              <a:extLst>
                <a:ext uri="{FF2B5EF4-FFF2-40B4-BE49-F238E27FC236}">
                  <a16:creationId xmlns:a16="http://schemas.microsoft.com/office/drawing/2014/main" id="{5F7D6753-F3EE-7B99-4755-F7E2B1499598}"/>
                </a:ext>
              </a:extLst>
            </p:cNvPr>
            <p:cNvSpPr/>
            <p:nvPr/>
          </p:nvSpPr>
          <p:spPr>
            <a:xfrm rot="-2922755">
              <a:off x="9594466" y="2840327"/>
              <a:ext cx="15054" cy="13436"/>
            </a:xfrm>
            <a:custGeom>
              <a:avLst/>
              <a:gdLst/>
              <a:ahLst/>
              <a:cxnLst/>
              <a:rect l="l" t="t" r="r" b="b"/>
              <a:pathLst>
                <a:path w="121" h="108" extrusionOk="0">
                  <a:moveTo>
                    <a:pt x="62" y="0"/>
                  </a:moveTo>
                  <a:cubicBezTo>
                    <a:pt x="48" y="0"/>
                    <a:pt x="34" y="6"/>
                    <a:pt x="23" y="19"/>
                  </a:cubicBezTo>
                  <a:cubicBezTo>
                    <a:pt x="1" y="42"/>
                    <a:pt x="8" y="72"/>
                    <a:pt x="23" y="94"/>
                  </a:cubicBezTo>
                  <a:cubicBezTo>
                    <a:pt x="35" y="103"/>
                    <a:pt x="48" y="108"/>
                    <a:pt x="61" y="108"/>
                  </a:cubicBezTo>
                  <a:cubicBezTo>
                    <a:pt x="92" y="108"/>
                    <a:pt x="121" y="86"/>
                    <a:pt x="121" y="49"/>
                  </a:cubicBezTo>
                  <a:cubicBezTo>
                    <a:pt x="116" y="20"/>
                    <a:pt x="89"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1925;p24">
              <a:extLst>
                <a:ext uri="{FF2B5EF4-FFF2-40B4-BE49-F238E27FC236}">
                  <a16:creationId xmlns:a16="http://schemas.microsoft.com/office/drawing/2014/main" id="{DC97EA6E-B89B-FEA1-2E74-971FEA499A80}"/>
                </a:ext>
              </a:extLst>
            </p:cNvPr>
            <p:cNvSpPr/>
            <p:nvPr/>
          </p:nvSpPr>
          <p:spPr>
            <a:xfrm rot="-2922755">
              <a:off x="9599381" y="2883220"/>
              <a:ext cx="14058" cy="13561"/>
            </a:xfrm>
            <a:custGeom>
              <a:avLst/>
              <a:gdLst/>
              <a:ahLst/>
              <a:cxnLst/>
              <a:rect l="l" t="t" r="r" b="b"/>
              <a:pathLst>
                <a:path w="113" h="109" extrusionOk="0">
                  <a:moveTo>
                    <a:pt x="60" y="1"/>
                  </a:moveTo>
                  <a:cubicBezTo>
                    <a:pt x="45" y="1"/>
                    <a:pt x="29" y="7"/>
                    <a:pt x="16" y="20"/>
                  </a:cubicBezTo>
                  <a:cubicBezTo>
                    <a:pt x="1" y="42"/>
                    <a:pt x="1" y="72"/>
                    <a:pt x="23" y="95"/>
                  </a:cubicBezTo>
                  <a:cubicBezTo>
                    <a:pt x="35" y="104"/>
                    <a:pt x="47" y="108"/>
                    <a:pt x="60" y="108"/>
                  </a:cubicBezTo>
                  <a:cubicBezTo>
                    <a:pt x="88" y="108"/>
                    <a:pt x="113" y="86"/>
                    <a:pt x="113" y="50"/>
                  </a:cubicBezTo>
                  <a:cubicBezTo>
                    <a:pt x="113" y="21"/>
                    <a:pt x="88"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1926;p24">
              <a:extLst>
                <a:ext uri="{FF2B5EF4-FFF2-40B4-BE49-F238E27FC236}">
                  <a16:creationId xmlns:a16="http://schemas.microsoft.com/office/drawing/2014/main" id="{2235CCD3-18C4-5E37-F069-59D7ACEE1966}"/>
                </a:ext>
              </a:extLst>
            </p:cNvPr>
            <p:cNvSpPr/>
            <p:nvPr/>
          </p:nvSpPr>
          <p:spPr>
            <a:xfrm rot="-2922755">
              <a:off x="9603447" y="2926284"/>
              <a:ext cx="14680" cy="13436"/>
            </a:xfrm>
            <a:custGeom>
              <a:avLst/>
              <a:gdLst/>
              <a:ahLst/>
              <a:cxnLst/>
              <a:rect l="l" t="t" r="r" b="b"/>
              <a:pathLst>
                <a:path w="118" h="108" extrusionOk="0">
                  <a:moveTo>
                    <a:pt x="61" y="0"/>
                  </a:moveTo>
                  <a:cubicBezTo>
                    <a:pt x="47" y="0"/>
                    <a:pt x="33" y="6"/>
                    <a:pt x="23" y="19"/>
                  </a:cubicBezTo>
                  <a:cubicBezTo>
                    <a:pt x="0" y="42"/>
                    <a:pt x="0" y="72"/>
                    <a:pt x="23" y="94"/>
                  </a:cubicBezTo>
                  <a:cubicBezTo>
                    <a:pt x="34" y="103"/>
                    <a:pt x="48" y="108"/>
                    <a:pt x="61" y="108"/>
                  </a:cubicBezTo>
                  <a:cubicBezTo>
                    <a:pt x="90" y="108"/>
                    <a:pt x="118" y="86"/>
                    <a:pt x="112" y="49"/>
                  </a:cubicBezTo>
                  <a:cubicBezTo>
                    <a:pt x="112" y="20"/>
                    <a:pt x="87"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1927;p24">
              <a:extLst>
                <a:ext uri="{FF2B5EF4-FFF2-40B4-BE49-F238E27FC236}">
                  <a16:creationId xmlns:a16="http://schemas.microsoft.com/office/drawing/2014/main" id="{3366B06E-93ED-9C49-C502-8476E2BC11F3}"/>
                </a:ext>
              </a:extLst>
            </p:cNvPr>
            <p:cNvSpPr/>
            <p:nvPr/>
          </p:nvSpPr>
          <p:spPr>
            <a:xfrm rot="-2922755">
              <a:off x="9608346" y="2969140"/>
              <a:ext cx="14058" cy="13436"/>
            </a:xfrm>
            <a:custGeom>
              <a:avLst/>
              <a:gdLst/>
              <a:ahLst/>
              <a:cxnLst/>
              <a:rect l="l" t="t" r="r" b="b"/>
              <a:pathLst>
                <a:path w="113" h="108" extrusionOk="0">
                  <a:moveTo>
                    <a:pt x="59" y="0"/>
                  </a:moveTo>
                  <a:cubicBezTo>
                    <a:pt x="44" y="0"/>
                    <a:pt x="28" y="6"/>
                    <a:pt x="15" y="19"/>
                  </a:cubicBezTo>
                  <a:cubicBezTo>
                    <a:pt x="0" y="41"/>
                    <a:pt x="0" y="71"/>
                    <a:pt x="23" y="94"/>
                  </a:cubicBezTo>
                  <a:cubicBezTo>
                    <a:pt x="32" y="103"/>
                    <a:pt x="44" y="107"/>
                    <a:pt x="56" y="107"/>
                  </a:cubicBezTo>
                  <a:cubicBezTo>
                    <a:pt x="84" y="107"/>
                    <a:pt x="112" y="85"/>
                    <a:pt x="112" y="49"/>
                  </a:cubicBezTo>
                  <a:cubicBezTo>
                    <a:pt x="112" y="20"/>
                    <a:pt x="87"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1928;p24">
              <a:extLst>
                <a:ext uri="{FF2B5EF4-FFF2-40B4-BE49-F238E27FC236}">
                  <a16:creationId xmlns:a16="http://schemas.microsoft.com/office/drawing/2014/main" id="{FDEC0637-2AF0-A160-1929-A0B28A4A5373}"/>
                </a:ext>
              </a:extLst>
            </p:cNvPr>
            <p:cNvSpPr/>
            <p:nvPr/>
          </p:nvSpPr>
          <p:spPr>
            <a:xfrm rot="-2922755">
              <a:off x="9612576" y="3012343"/>
              <a:ext cx="14058" cy="13934"/>
            </a:xfrm>
            <a:custGeom>
              <a:avLst/>
              <a:gdLst/>
              <a:ahLst/>
              <a:cxnLst/>
              <a:rect l="l" t="t" r="r" b="b"/>
              <a:pathLst>
                <a:path w="113" h="112" extrusionOk="0">
                  <a:moveTo>
                    <a:pt x="61" y="1"/>
                  </a:moveTo>
                  <a:cubicBezTo>
                    <a:pt x="47" y="1"/>
                    <a:pt x="33" y="7"/>
                    <a:pt x="23" y="19"/>
                  </a:cubicBezTo>
                  <a:cubicBezTo>
                    <a:pt x="1" y="42"/>
                    <a:pt x="1" y="72"/>
                    <a:pt x="23" y="94"/>
                  </a:cubicBezTo>
                  <a:cubicBezTo>
                    <a:pt x="35" y="106"/>
                    <a:pt x="48" y="111"/>
                    <a:pt x="61" y="111"/>
                  </a:cubicBezTo>
                  <a:cubicBezTo>
                    <a:pt x="88" y="111"/>
                    <a:pt x="113" y="88"/>
                    <a:pt x="113" y="57"/>
                  </a:cubicBezTo>
                  <a:cubicBezTo>
                    <a:pt x="113" y="22"/>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1929;p24">
              <a:extLst>
                <a:ext uri="{FF2B5EF4-FFF2-40B4-BE49-F238E27FC236}">
                  <a16:creationId xmlns:a16="http://schemas.microsoft.com/office/drawing/2014/main" id="{9B93C6DE-4E66-44A3-AA49-4B25E8EEF9E9}"/>
                </a:ext>
              </a:extLst>
            </p:cNvPr>
            <p:cNvSpPr/>
            <p:nvPr/>
          </p:nvSpPr>
          <p:spPr>
            <a:xfrm rot="-2922755">
              <a:off x="9616599" y="3055314"/>
              <a:ext cx="14929" cy="13810"/>
            </a:xfrm>
            <a:custGeom>
              <a:avLst/>
              <a:gdLst/>
              <a:ahLst/>
              <a:cxnLst/>
              <a:rect l="l" t="t" r="r" b="b"/>
              <a:pathLst>
                <a:path w="120" h="111" extrusionOk="0">
                  <a:moveTo>
                    <a:pt x="60" y="0"/>
                  </a:moveTo>
                  <a:cubicBezTo>
                    <a:pt x="46" y="0"/>
                    <a:pt x="33" y="6"/>
                    <a:pt x="22" y="19"/>
                  </a:cubicBezTo>
                  <a:cubicBezTo>
                    <a:pt x="0" y="41"/>
                    <a:pt x="0" y="71"/>
                    <a:pt x="22" y="94"/>
                  </a:cubicBezTo>
                  <a:cubicBezTo>
                    <a:pt x="34" y="106"/>
                    <a:pt x="48" y="111"/>
                    <a:pt x="62" y="111"/>
                  </a:cubicBezTo>
                  <a:cubicBezTo>
                    <a:pt x="92" y="111"/>
                    <a:pt x="120" y="87"/>
                    <a:pt x="120" y="56"/>
                  </a:cubicBezTo>
                  <a:cubicBezTo>
                    <a:pt x="115" y="22"/>
                    <a:pt x="8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1930;p24">
              <a:extLst>
                <a:ext uri="{FF2B5EF4-FFF2-40B4-BE49-F238E27FC236}">
                  <a16:creationId xmlns:a16="http://schemas.microsoft.com/office/drawing/2014/main" id="{15EB3248-8822-2700-DDE2-DA0A795D353A}"/>
                </a:ext>
              </a:extLst>
            </p:cNvPr>
            <p:cNvSpPr/>
            <p:nvPr/>
          </p:nvSpPr>
          <p:spPr>
            <a:xfrm rot="-2922755">
              <a:off x="9621390" y="3098206"/>
              <a:ext cx="14183" cy="13934"/>
            </a:xfrm>
            <a:custGeom>
              <a:avLst/>
              <a:gdLst/>
              <a:ahLst/>
              <a:cxnLst/>
              <a:rect l="l" t="t" r="r" b="b"/>
              <a:pathLst>
                <a:path w="114" h="112" extrusionOk="0">
                  <a:moveTo>
                    <a:pt x="59" y="1"/>
                  </a:moveTo>
                  <a:cubicBezTo>
                    <a:pt x="44" y="1"/>
                    <a:pt x="29" y="7"/>
                    <a:pt x="16" y="19"/>
                  </a:cubicBezTo>
                  <a:cubicBezTo>
                    <a:pt x="1" y="42"/>
                    <a:pt x="1" y="79"/>
                    <a:pt x="23" y="94"/>
                  </a:cubicBezTo>
                  <a:cubicBezTo>
                    <a:pt x="35" y="106"/>
                    <a:pt x="49" y="111"/>
                    <a:pt x="61" y="111"/>
                  </a:cubicBezTo>
                  <a:cubicBezTo>
                    <a:pt x="89" y="111"/>
                    <a:pt x="113" y="88"/>
                    <a:pt x="113" y="57"/>
                  </a:cubicBezTo>
                  <a:cubicBezTo>
                    <a:pt x="113" y="22"/>
                    <a:pt x="87"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4173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EC2EFB-F2AE-B076-A84B-8609324294B9}"/>
              </a:ext>
            </a:extLst>
          </p:cNvPr>
          <p:cNvSpPr txBox="1"/>
          <p:nvPr/>
        </p:nvSpPr>
        <p:spPr>
          <a:xfrm>
            <a:off x="306394" y="515103"/>
            <a:ext cx="1252138" cy="276999"/>
          </a:xfrm>
          <a:prstGeom prst="rect">
            <a:avLst/>
          </a:prstGeom>
          <a:noFill/>
        </p:spPr>
        <p:txBody>
          <a:bodyPr wrap="square" rtlCol="0">
            <a:spAutoFit/>
          </a:bodyPr>
          <a:lstStyle/>
          <a:p>
            <a:r>
              <a:rPr lang="en-IN" sz="1200" dirty="0">
                <a:solidFill>
                  <a:schemeClr val="tx1"/>
                </a:solidFill>
                <a:latin typeface="Times New Roman" panose="02020603050405020304" pitchFamily="18" charset="0"/>
                <a:cs typeface="Times New Roman" panose="02020603050405020304" pitchFamily="18" charset="0"/>
              </a:rPr>
              <a:t>[Error Handling]</a:t>
            </a:r>
          </a:p>
        </p:txBody>
      </p:sp>
      <p:pic>
        <p:nvPicPr>
          <p:cNvPr id="7" name="Picture 2">
            <a:extLst>
              <a:ext uri="{FF2B5EF4-FFF2-40B4-BE49-F238E27FC236}">
                <a16:creationId xmlns:a16="http://schemas.microsoft.com/office/drawing/2014/main" id="{1B301482-898B-411F-F026-C1ED2D0DFC2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907714" y="400050"/>
            <a:ext cx="2325899" cy="4528620"/>
          </a:xfrm>
          <a:prstGeom prst="rect">
            <a:avLst/>
          </a:prstGeom>
          <a:solidFill>
            <a:srgbClr val="FFFFFF">
              <a:shade val="85000"/>
            </a:srgbClr>
          </a:solidFill>
          <a:ln w="190500" cap="rnd">
            <a:solidFill>
              <a:srgbClr val="FFFFFF"/>
            </a:solidFill>
          </a:ln>
          <a:effectLst>
            <a:outerShdw blurRad="1003300" dist="101600" dir="21540000" sx="101000" sy="101000" algn="t" rotWithShape="0">
              <a:schemeClr val="bg2">
                <a:lumMod val="75000"/>
                <a:alpha val="80000"/>
              </a:scheme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29634F7B-FFFD-1C0B-C04E-9BCF82DA9AE3}"/>
              </a:ext>
            </a:extLst>
          </p:cNvPr>
          <p:cNvPicPr>
            <a:picLocks noChangeAspect="1"/>
          </p:cNvPicPr>
          <p:nvPr/>
        </p:nvPicPr>
        <p:blipFill rotWithShape="1">
          <a:blip r:embed="rId4">
            <a:extLst>
              <a:ext uri="{28A0092B-C50C-407E-A947-70E740481C1C}">
                <a14:useLocalDpi xmlns:a14="http://schemas.microsoft.com/office/drawing/2010/main" val="0"/>
              </a:ext>
            </a:extLst>
          </a:blip>
          <a:srcRect t="10000" b="5555"/>
          <a:stretch/>
        </p:blipFill>
        <p:spPr>
          <a:xfrm>
            <a:off x="5560868" y="400050"/>
            <a:ext cx="2438400" cy="4575763"/>
          </a:xfrm>
          <a:prstGeom prst="rect">
            <a:avLst/>
          </a:prstGeom>
          <a:solidFill>
            <a:srgbClr val="FFFFFF">
              <a:shade val="85000"/>
            </a:srgbClr>
          </a:solidFill>
          <a:ln w="190500" cap="rnd">
            <a:solidFill>
              <a:srgbClr val="FFFFFF"/>
            </a:solidFill>
          </a:ln>
          <a:effectLst>
            <a:outerShdw blurRad="1003300" dist="101600" dir="21540000" sx="101000" sy="101000" algn="tl" rotWithShape="0">
              <a:schemeClr val="bg2">
                <a:lumMod val="75000"/>
                <a:alpha val="80000"/>
              </a:scheme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22CC9237-06C3-3E85-FB63-C20EEDD52EA5}"/>
              </a:ext>
            </a:extLst>
          </p:cNvPr>
          <p:cNvSpPr txBox="1"/>
          <p:nvPr/>
        </p:nvSpPr>
        <p:spPr>
          <a:xfrm>
            <a:off x="8159262" y="2271668"/>
            <a:ext cx="886264" cy="646331"/>
          </a:xfrm>
          <a:prstGeom prst="rect">
            <a:avLst/>
          </a:prstGeom>
          <a:noFill/>
        </p:spPr>
        <p:txBody>
          <a:bodyPr wrap="square" rtlCol="0">
            <a:spAutoFit/>
          </a:bodyPr>
          <a:lstStyle/>
          <a:p>
            <a:r>
              <a:rPr lang="en-IN" sz="1200" dirty="0">
                <a:solidFill>
                  <a:schemeClr val="tx1"/>
                </a:solidFill>
                <a:latin typeface="Times New Roman" panose="02020603050405020304" pitchFamily="18" charset="0"/>
                <a:cs typeface="Times New Roman" panose="02020603050405020304" pitchFamily="18" charset="0"/>
              </a:rPr>
              <a:t>[Wrong Input Sequence]</a:t>
            </a:r>
          </a:p>
        </p:txBody>
      </p:sp>
      <p:sp>
        <p:nvSpPr>
          <p:cNvPr id="11" name="TextBox 10">
            <a:extLst>
              <a:ext uri="{FF2B5EF4-FFF2-40B4-BE49-F238E27FC236}">
                <a16:creationId xmlns:a16="http://schemas.microsoft.com/office/drawing/2014/main" id="{34BEC644-4378-8AA1-C724-7BF84109E8A2}"/>
              </a:ext>
            </a:extLst>
          </p:cNvPr>
          <p:cNvSpPr txBox="1"/>
          <p:nvPr/>
        </p:nvSpPr>
        <p:spPr>
          <a:xfrm>
            <a:off x="856600" y="2271668"/>
            <a:ext cx="705500" cy="646331"/>
          </a:xfrm>
          <a:prstGeom prst="rect">
            <a:avLst/>
          </a:prstGeom>
          <a:noFill/>
        </p:spPr>
        <p:txBody>
          <a:bodyPr wrap="square" rtlCol="0">
            <a:spAutoFit/>
          </a:bodyPr>
          <a:lstStyle/>
          <a:p>
            <a:r>
              <a:rPr lang="en-IN" sz="1200" dirty="0">
                <a:solidFill>
                  <a:schemeClr val="tx1"/>
                </a:solidFill>
                <a:latin typeface="Times New Roman" panose="02020603050405020304" pitchFamily="18" charset="0"/>
                <a:cs typeface="Times New Roman" panose="02020603050405020304" pitchFamily="18" charset="0"/>
              </a:rPr>
              <a:t>[Wrong File Type]</a:t>
            </a:r>
          </a:p>
        </p:txBody>
      </p:sp>
      <p:cxnSp>
        <p:nvCxnSpPr>
          <p:cNvPr id="13" name="Straight Arrow Connector 12">
            <a:extLst>
              <a:ext uri="{FF2B5EF4-FFF2-40B4-BE49-F238E27FC236}">
                <a16:creationId xmlns:a16="http://schemas.microsoft.com/office/drawing/2014/main" id="{ADDFDA42-D4D2-08F4-B782-D0D9117047C1}"/>
              </a:ext>
            </a:extLst>
          </p:cNvPr>
          <p:cNvCxnSpPr>
            <a:cxnSpLocks/>
            <a:stCxn id="11" idx="0"/>
          </p:cNvCxnSpPr>
          <p:nvPr/>
        </p:nvCxnSpPr>
        <p:spPr>
          <a:xfrm flipV="1">
            <a:off x="1209350" y="2000250"/>
            <a:ext cx="1495751" cy="271418"/>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F6DD178-AEB1-43D1-0A98-8E1973E9AA1F}"/>
              </a:ext>
            </a:extLst>
          </p:cNvPr>
          <p:cNvCxnSpPr>
            <a:cxnSpLocks/>
          </p:cNvCxnSpPr>
          <p:nvPr/>
        </p:nvCxnSpPr>
        <p:spPr>
          <a:xfrm flipH="1" flipV="1">
            <a:off x="7236286" y="1466850"/>
            <a:ext cx="1367000" cy="760397"/>
          </a:xfrm>
          <a:prstGeom prst="straightConnector1">
            <a:avLst/>
          </a:prstGeom>
          <a:ln>
            <a:solidFill>
              <a:schemeClr val="accent4"/>
            </a:solidFill>
            <a:tailEnd type="triangle"/>
          </a:ln>
        </p:spPr>
        <p:style>
          <a:lnRef idx="3">
            <a:schemeClr val="accent6"/>
          </a:lnRef>
          <a:fillRef idx="0">
            <a:schemeClr val="accent6"/>
          </a:fillRef>
          <a:effectRef idx="2">
            <a:schemeClr val="accent6"/>
          </a:effectRef>
          <a:fontRef idx="minor">
            <a:schemeClr val="tx1"/>
          </a:fontRef>
        </p:style>
      </p:cxnSp>
      <p:grpSp>
        <p:nvGrpSpPr>
          <p:cNvPr id="66" name="Google Shape;464;p22">
            <a:extLst>
              <a:ext uri="{FF2B5EF4-FFF2-40B4-BE49-F238E27FC236}">
                <a16:creationId xmlns:a16="http://schemas.microsoft.com/office/drawing/2014/main" id="{936EF565-C0A0-2901-61A0-5B7CCE5795FC}"/>
              </a:ext>
            </a:extLst>
          </p:cNvPr>
          <p:cNvGrpSpPr/>
          <p:nvPr/>
        </p:nvGrpSpPr>
        <p:grpSpPr>
          <a:xfrm>
            <a:off x="4648901" y="254026"/>
            <a:ext cx="435410" cy="4820667"/>
            <a:chOff x="2362075" y="455085"/>
            <a:chExt cx="825222" cy="4233350"/>
          </a:xfrm>
        </p:grpSpPr>
        <p:sp>
          <p:nvSpPr>
            <p:cNvPr id="67" name="Google Shape;465;p22">
              <a:extLst>
                <a:ext uri="{FF2B5EF4-FFF2-40B4-BE49-F238E27FC236}">
                  <a16:creationId xmlns:a16="http://schemas.microsoft.com/office/drawing/2014/main" id="{02EF9A1F-E839-95E9-337D-F3B805DDEDEC}"/>
                </a:ext>
              </a:extLst>
            </p:cNvPr>
            <p:cNvSpPr/>
            <p:nvPr/>
          </p:nvSpPr>
          <p:spPr>
            <a:xfrm>
              <a:off x="2362075" y="455085"/>
              <a:ext cx="813125" cy="4233350"/>
            </a:xfrm>
            <a:custGeom>
              <a:avLst/>
              <a:gdLst/>
              <a:ahLst/>
              <a:cxnLst/>
              <a:rect l="l" t="t" r="r" b="b"/>
              <a:pathLst>
                <a:path w="40194" h="209261" extrusionOk="0">
                  <a:moveTo>
                    <a:pt x="37918" y="0"/>
                  </a:moveTo>
                  <a:cubicBezTo>
                    <a:pt x="37918" y="2893"/>
                    <a:pt x="36201" y="5516"/>
                    <a:pt x="32498" y="7927"/>
                  </a:cubicBezTo>
                  <a:cubicBezTo>
                    <a:pt x="29046" y="10203"/>
                    <a:pt x="24282" y="12093"/>
                    <a:pt x="19672" y="13906"/>
                  </a:cubicBezTo>
                  <a:cubicBezTo>
                    <a:pt x="10010" y="17724"/>
                    <a:pt x="0" y="21659"/>
                    <a:pt x="0" y="29914"/>
                  </a:cubicBezTo>
                  <a:cubicBezTo>
                    <a:pt x="0" y="38168"/>
                    <a:pt x="10010" y="42103"/>
                    <a:pt x="19672" y="45922"/>
                  </a:cubicBezTo>
                  <a:cubicBezTo>
                    <a:pt x="24282" y="47735"/>
                    <a:pt x="29046" y="49605"/>
                    <a:pt x="32498" y="51881"/>
                  </a:cubicBezTo>
                  <a:cubicBezTo>
                    <a:pt x="36201" y="54311"/>
                    <a:pt x="37918" y="56819"/>
                    <a:pt x="37918" y="59808"/>
                  </a:cubicBezTo>
                  <a:cubicBezTo>
                    <a:pt x="37918" y="62778"/>
                    <a:pt x="36201" y="65305"/>
                    <a:pt x="32498" y="67735"/>
                  </a:cubicBezTo>
                  <a:cubicBezTo>
                    <a:pt x="29046" y="69991"/>
                    <a:pt x="24282" y="71882"/>
                    <a:pt x="19672" y="73694"/>
                  </a:cubicBezTo>
                  <a:cubicBezTo>
                    <a:pt x="10010" y="77513"/>
                    <a:pt x="0" y="81448"/>
                    <a:pt x="0" y="89702"/>
                  </a:cubicBezTo>
                  <a:cubicBezTo>
                    <a:pt x="0" y="97938"/>
                    <a:pt x="10010" y="101892"/>
                    <a:pt x="19672" y="105691"/>
                  </a:cubicBezTo>
                  <a:cubicBezTo>
                    <a:pt x="24282" y="107523"/>
                    <a:pt x="29046" y="109394"/>
                    <a:pt x="32498" y="111670"/>
                  </a:cubicBezTo>
                  <a:cubicBezTo>
                    <a:pt x="36201" y="114081"/>
                    <a:pt x="37918" y="116607"/>
                    <a:pt x="37918" y="119578"/>
                  </a:cubicBezTo>
                  <a:cubicBezTo>
                    <a:pt x="37918" y="122567"/>
                    <a:pt x="36201" y="125074"/>
                    <a:pt x="32498" y="127504"/>
                  </a:cubicBezTo>
                  <a:cubicBezTo>
                    <a:pt x="29046" y="129780"/>
                    <a:pt x="24282" y="131651"/>
                    <a:pt x="19672" y="133464"/>
                  </a:cubicBezTo>
                  <a:cubicBezTo>
                    <a:pt x="10010" y="137283"/>
                    <a:pt x="0" y="141237"/>
                    <a:pt x="0" y="149472"/>
                  </a:cubicBezTo>
                  <a:cubicBezTo>
                    <a:pt x="0" y="157727"/>
                    <a:pt x="10010" y="161661"/>
                    <a:pt x="19672" y="165480"/>
                  </a:cubicBezTo>
                  <a:cubicBezTo>
                    <a:pt x="24282" y="167293"/>
                    <a:pt x="29046" y="169183"/>
                    <a:pt x="32498" y="171439"/>
                  </a:cubicBezTo>
                  <a:cubicBezTo>
                    <a:pt x="36201" y="173870"/>
                    <a:pt x="37918" y="176396"/>
                    <a:pt x="37918" y="179366"/>
                  </a:cubicBezTo>
                  <a:cubicBezTo>
                    <a:pt x="37918" y="182356"/>
                    <a:pt x="36201" y="184863"/>
                    <a:pt x="32498" y="187293"/>
                  </a:cubicBezTo>
                  <a:cubicBezTo>
                    <a:pt x="29046" y="189569"/>
                    <a:pt x="24282" y="191440"/>
                    <a:pt x="19672" y="193253"/>
                  </a:cubicBezTo>
                  <a:cubicBezTo>
                    <a:pt x="10010" y="197072"/>
                    <a:pt x="0" y="201006"/>
                    <a:pt x="0" y="209261"/>
                  </a:cubicBezTo>
                  <a:lnTo>
                    <a:pt x="2276" y="209261"/>
                  </a:lnTo>
                  <a:cubicBezTo>
                    <a:pt x="2276" y="206291"/>
                    <a:pt x="3992" y="203764"/>
                    <a:pt x="7695" y="201334"/>
                  </a:cubicBezTo>
                  <a:cubicBezTo>
                    <a:pt x="11148" y="199058"/>
                    <a:pt x="15911" y="197187"/>
                    <a:pt x="20521" y="195374"/>
                  </a:cubicBezTo>
                  <a:cubicBezTo>
                    <a:pt x="30184" y="191556"/>
                    <a:pt x="40193" y="187621"/>
                    <a:pt x="40193" y="179366"/>
                  </a:cubicBezTo>
                  <a:cubicBezTo>
                    <a:pt x="40193" y="171112"/>
                    <a:pt x="30184" y="167177"/>
                    <a:pt x="20521" y="163358"/>
                  </a:cubicBezTo>
                  <a:cubicBezTo>
                    <a:pt x="15911" y="161545"/>
                    <a:pt x="11148" y="159675"/>
                    <a:pt x="7695" y="157399"/>
                  </a:cubicBezTo>
                  <a:cubicBezTo>
                    <a:pt x="3992" y="154969"/>
                    <a:pt x="2276" y="152461"/>
                    <a:pt x="2276" y="149472"/>
                  </a:cubicBezTo>
                  <a:cubicBezTo>
                    <a:pt x="2276" y="146502"/>
                    <a:pt x="3992" y="143975"/>
                    <a:pt x="7695" y="141545"/>
                  </a:cubicBezTo>
                  <a:cubicBezTo>
                    <a:pt x="11148" y="139289"/>
                    <a:pt x="15911" y="137398"/>
                    <a:pt x="20521" y="135586"/>
                  </a:cubicBezTo>
                  <a:cubicBezTo>
                    <a:pt x="30184" y="131786"/>
                    <a:pt x="40193" y="127832"/>
                    <a:pt x="40193" y="119578"/>
                  </a:cubicBezTo>
                  <a:cubicBezTo>
                    <a:pt x="40193" y="111342"/>
                    <a:pt x="30184" y="107388"/>
                    <a:pt x="20521" y="103589"/>
                  </a:cubicBezTo>
                  <a:cubicBezTo>
                    <a:pt x="15911" y="101757"/>
                    <a:pt x="11148" y="99886"/>
                    <a:pt x="7695" y="97610"/>
                  </a:cubicBezTo>
                  <a:cubicBezTo>
                    <a:pt x="3992" y="95199"/>
                    <a:pt x="2276" y="92673"/>
                    <a:pt x="2276" y="89702"/>
                  </a:cubicBezTo>
                  <a:cubicBezTo>
                    <a:pt x="2276" y="86713"/>
                    <a:pt x="3992" y="84206"/>
                    <a:pt x="7695" y="81776"/>
                  </a:cubicBezTo>
                  <a:cubicBezTo>
                    <a:pt x="11148" y="79500"/>
                    <a:pt x="15911" y="77629"/>
                    <a:pt x="20521" y="75816"/>
                  </a:cubicBezTo>
                  <a:cubicBezTo>
                    <a:pt x="30184" y="71997"/>
                    <a:pt x="40193" y="68043"/>
                    <a:pt x="40193" y="59808"/>
                  </a:cubicBezTo>
                  <a:cubicBezTo>
                    <a:pt x="40193" y="51553"/>
                    <a:pt x="30184" y="47619"/>
                    <a:pt x="20521" y="43800"/>
                  </a:cubicBezTo>
                  <a:cubicBezTo>
                    <a:pt x="15911" y="41987"/>
                    <a:pt x="11148" y="40097"/>
                    <a:pt x="7695" y="37841"/>
                  </a:cubicBezTo>
                  <a:cubicBezTo>
                    <a:pt x="3992" y="35410"/>
                    <a:pt x="2276" y="32884"/>
                    <a:pt x="2276" y="29914"/>
                  </a:cubicBezTo>
                  <a:cubicBezTo>
                    <a:pt x="2276" y="26924"/>
                    <a:pt x="3992" y="24417"/>
                    <a:pt x="7695" y="21987"/>
                  </a:cubicBezTo>
                  <a:cubicBezTo>
                    <a:pt x="11148" y="19711"/>
                    <a:pt x="15911" y="17840"/>
                    <a:pt x="20521" y="16008"/>
                  </a:cubicBezTo>
                  <a:cubicBezTo>
                    <a:pt x="30184" y="12208"/>
                    <a:pt x="40193" y="8197"/>
                    <a:pt x="401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6;p22">
              <a:extLst>
                <a:ext uri="{FF2B5EF4-FFF2-40B4-BE49-F238E27FC236}">
                  <a16:creationId xmlns:a16="http://schemas.microsoft.com/office/drawing/2014/main" id="{ACE2AAD1-3757-A221-422D-FAA7A8A768C8}"/>
                </a:ext>
              </a:extLst>
            </p:cNvPr>
            <p:cNvSpPr/>
            <p:nvPr/>
          </p:nvSpPr>
          <p:spPr>
            <a:xfrm>
              <a:off x="2374152" y="455085"/>
              <a:ext cx="813145" cy="4233350"/>
            </a:xfrm>
            <a:custGeom>
              <a:avLst/>
              <a:gdLst/>
              <a:ahLst/>
              <a:cxnLst/>
              <a:rect l="l" t="t" r="r" b="b"/>
              <a:pathLst>
                <a:path w="40195" h="209261" extrusionOk="0">
                  <a:moveTo>
                    <a:pt x="1" y="0"/>
                  </a:moveTo>
                  <a:cubicBezTo>
                    <a:pt x="1" y="8197"/>
                    <a:pt x="10011" y="12208"/>
                    <a:pt x="19693" y="16008"/>
                  </a:cubicBezTo>
                  <a:cubicBezTo>
                    <a:pt x="24283" y="17840"/>
                    <a:pt x="29047" y="19730"/>
                    <a:pt x="32518" y="21987"/>
                  </a:cubicBezTo>
                  <a:cubicBezTo>
                    <a:pt x="36202" y="24417"/>
                    <a:pt x="37918" y="26944"/>
                    <a:pt x="37918" y="29914"/>
                  </a:cubicBezTo>
                  <a:cubicBezTo>
                    <a:pt x="37918" y="32903"/>
                    <a:pt x="36202" y="35410"/>
                    <a:pt x="32518" y="37841"/>
                  </a:cubicBezTo>
                  <a:cubicBezTo>
                    <a:pt x="29047" y="40116"/>
                    <a:pt x="24283" y="41987"/>
                    <a:pt x="19693" y="43800"/>
                  </a:cubicBezTo>
                  <a:cubicBezTo>
                    <a:pt x="10011" y="47619"/>
                    <a:pt x="1" y="51553"/>
                    <a:pt x="1" y="59808"/>
                  </a:cubicBezTo>
                  <a:cubicBezTo>
                    <a:pt x="1" y="68043"/>
                    <a:pt x="10011" y="71997"/>
                    <a:pt x="19693" y="75816"/>
                  </a:cubicBezTo>
                  <a:cubicBezTo>
                    <a:pt x="24283" y="77629"/>
                    <a:pt x="29047" y="79500"/>
                    <a:pt x="32518" y="81776"/>
                  </a:cubicBezTo>
                  <a:cubicBezTo>
                    <a:pt x="36202" y="84206"/>
                    <a:pt x="37918" y="86713"/>
                    <a:pt x="37918" y="89702"/>
                  </a:cubicBezTo>
                  <a:cubicBezTo>
                    <a:pt x="37918" y="92673"/>
                    <a:pt x="36202" y="95199"/>
                    <a:pt x="32518" y="97610"/>
                  </a:cubicBezTo>
                  <a:cubicBezTo>
                    <a:pt x="29047" y="99886"/>
                    <a:pt x="24283" y="101757"/>
                    <a:pt x="19693" y="103589"/>
                  </a:cubicBezTo>
                  <a:cubicBezTo>
                    <a:pt x="10011" y="107388"/>
                    <a:pt x="1" y="111342"/>
                    <a:pt x="1" y="119578"/>
                  </a:cubicBezTo>
                  <a:cubicBezTo>
                    <a:pt x="1" y="127832"/>
                    <a:pt x="10011" y="131786"/>
                    <a:pt x="19693" y="135586"/>
                  </a:cubicBezTo>
                  <a:cubicBezTo>
                    <a:pt x="24283" y="137398"/>
                    <a:pt x="29047" y="139289"/>
                    <a:pt x="32518" y="141545"/>
                  </a:cubicBezTo>
                  <a:cubicBezTo>
                    <a:pt x="36202" y="143975"/>
                    <a:pt x="37918" y="146502"/>
                    <a:pt x="37918" y="149472"/>
                  </a:cubicBezTo>
                  <a:cubicBezTo>
                    <a:pt x="37918" y="152461"/>
                    <a:pt x="36202" y="154969"/>
                    <a:pt x="32518" y="157399"/>
                  </a:cubicBezTo>
                  <a:cubicBezTo>
                    <a:pt x="29047" y="159675"/>
                    <a:pt x="24283" y="161545"/>
                    <a:pt x="19693" y="163358"/>
                  </a:cubicBezTo>
                  <a:cubicBezTo>
                    <a:pt x="10011" y="167177"/>
                    <a:pt x="1" y="171112"/>
                    <a:pt x="1" y="179366"/>
                  </a:cubicBezTo>
                  <a:cubicBezTo>
                    <a:pt x="1" y="187621"/>
                    <a:pt x="10011" y="191556"/>
                    <a:pt x="19693" y="195374"/>
                  </a:cubicBezTo>
                  <a:cubicBezTo>
                    <a:pt x="24283" y="197187"/>
                    <a:pt x="29047" y="199058"/>
                    <a:pt x="32518" y="201334"/>
                  </a:cubicBezTo>
                  <a:cubicBezTo>
                    <a:pt x="36202" y="203764"/>
                    <a:pt x="37918" y="206291"/>
                    <a:pt x="37918" y="209261"/>
                  </a:cubicBezTo>
                  <a:lnTo>
                    <a:pt x="40194" y="209261"/>
                  </a:lnTo>
                  <a:cubicBezTo>
                    <a:pt x="40194" y="201006"/>
                    <a:pt x="30204" y="197072"/>
                    <a:pt x="20522" y="193253"/>
                  </a:cubicBezTo>
                  <a:cubicBezTo>
                    <a:pt x="15912" y="191440"/>
                    <a:pt x="11149" y="189569"/>
                    <a:pt x="7696" y="187293"/>
                  </a:cubicBezTo>
                  <a:cubicBezTo>
                    <a:pt x="3993" y="184863"/>
                    <a:pt x="2277" y="182356"/>
                    <a:pt x="2277" y="179366"/>
                  </a:cubicBezTo>
                  <a:cubicBezTo>
                    <a:pt x="2277" y="176396"/>
                    <a:pt x="3993" y="173870"/>
                    <a:pt x="7696" y="171439"/>
                  </a:cubicBezTo>
                  <a:cubicBezTo>
                    <a:pt x="11149" y="169183"/>
                    <a:pt x="15912" y="167293"/>
                    <a:pt x="20522" y="165480"/>
                  </a:cubicBezTo>
                  <a:cubicBezTo>
                    <a:pt x="30184" y="161661"/>
                    <a:pt x="40194" y="157727"/>
                    <a:pt x="40194" y="149472"/>
                  </a:cubicBezTo>
                  <a:cubicBezTo>
                    <a:pt x="40194" y="141237"/>
                    <a:pt x="30204" y="137283"/>
                    <a:pt x="20522" y="133483"/>
                  </a:cubicBezTo>
                  <a:cubicBezTo>
                    <a:pt x="15912" y="131651"/>
                    <a:pt x="11149" y="129780"/>
                    <a:pt x="7696" y="127504"/>
                  </a:cubicBezTo>
                  <a:cubicBezTo>
                    <a:pt x="3993" y="125074"/>
                    <a:pt x="2277" y="122567"/>
                    <a:pt x="2277" y="119578"/>
                  </a:cubicBezTo>
                  <a:cubicBezTo>
                    <a:pt x="2277" y="116607"/>
                    <a:pt x="3993" y="114081"/>
                    <a:pt x="7696" y="111670"/>
                  </a:cubicBezTo>
                  <a:cubicBezTo>
                    <a:pt x="11149" y="109394"/>
                    <a:pt x="15912" y="107523"/>
                    <a:pt x="20522" y="105691"/>
                  </a:cubicBezTo>
                  <a:cubicBezTo>
                    <a:pt x="30184" y="101892"/>
                    <a:pt x="40194" y="97938"/>
                    <a:pt x="40194" y="89702"/>
                  </a:cubicBezTo>
                  <a:cubicBezTo>
                    <a:pt x="40194" y="81448"/>
                    <a:pt x="30204" y="77513"/>
                    <a:pt x="20522" y="73694"/>
                  </a:cubicBezTo>
                  <a:cubicBezTo>
                    <a:pt x="15912" y="71882"/>
                    <a:pt x="11149" y="69991"/>
                    <a:pt x="7696" y="67735"/>
                  </a:cubicBezTo>
                  <a:cubicBezTo>
                    <a:pt x="3993" y="65305"/>
                    <a:pt x="2277" y="62778"/>
                    <a:pt x="2277" y="59808"/>
                  </a:cubicBezTo>
                  <a:cubicBezTo>
                    <a:pt x="2277" y="56819"/>
                    <a:pt x="3993" y="54311"/>
                    <a:pt x="7696" y="51881"/>
                  </a:cubicBezTo>
                  <a:cubicBezTo>
                    <a:pt x="11149" y="49605"/>
                    <a:pt x="15912" y="47735"/>
                    <a:pt x="20522" y="45922"/>
                  </a:cubicBezTo>
                  <a:cubicBezTo>
                    <a:pt x="30184" y="42103"/>
                    <a:pt x="40194" y="38168"/>
                    <a:pt x="40194" y="29914"/>
                  </a:cubicBezTo>
                  <a:cubicBezTo>
                    <a:pt x="40194" y="21659"/>
                    <a:pt x="30204" y="17724"/>
                    <a:pt x="20522" y="13906"/>
                  </a:cubicBezTo>
                  <a:cubicBezTo>
                    <a:pt x="15912" y="12093"/>
                    <a:pt x="11149" y="10203"/>
                    <a:pt x="7696" y="7927"/>
                  </a:cubicBezTo>
                  <a:cubicBezTo>
                    <a:pt x="3993" y="5516"/>
                    <a:pt x="2277" y="2893"/>
                    <a:pt x="2277"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7;p22">
              <a:extLst>
                <a:ext uri="{FF2B5EF4-FFF2-40B4-BE49-F238E27FC236}">
                  <a16:creationId xmlns:a16="http://schemas.microsoft.com/office/drawing/2014/main" id="{859E69C2-A73F-3619-6FB8-7F35562BB5A6}"/>
                </a:ext>
              </a:extLst>
            </p:cNvPr>
            <p:cNvSpPr/>
            <p:nvPr/>
          </p:nvSpPr>
          <p:spPr>
            <a:xfrm>
              <a:off x="2584079" y="2708302"/>
              <a:ext cx="190405" cy="53872"/>
            </a:xfrm>
            <a:custGeom>
              <a:avLst/>
              <a:gdLst/>
              <a:ahLst/>
              <a:cxnLst/>
              <a:rect l="l" t="t" r="r" b="b"/>
              <a:pathLst>
                <a:path w="9412" h="2663" extrusionOk="0">
                  <a:moveTo>
                    <a:pt x="1331" y="1"/>
                  </a:moveTo>
                  <a:cubicBezTo>
                    <a:pt x="598" y="1"/>
                    <a:pt x="0" y="599"/>
                    <a:pt x="0" y="1331"/>
                  </a:cubicBezTo>
                  <a:cubicBezTo>
                    <a:pt x="0" y="2064"/>
                    <a:pt x="598" y="2662"/>
                    <a:pt x="1331" y="2662"/>
                  </a:cubicBezTo>
                  <a:lnTo>
                    <a:pt x="8081" y="2662"/>
                  </a:lnTo>
                  <a:cubicBezTo>
                    <a:pt x="8814" y="2662"/>
                    <a:pt x="9412" y="2064"/>
                    <a:pt x="9412" y="1331"/>
                  </a:cubicBezTo>
                  <a:cubicBezTo>
                    <a:pt x="9412" y="599"/>
                    <a:pt x="8814" y="1"/>
                    <a:pt x="80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68;p22">
              <a:extLst>
                <a:ext uri="{FF2B5EF4-FFF2-40B4-BE49-F238E27FC236}">
                  <a16:creationId xmlns:a16="http://schemas.microsoft.com/office/drawing/2014/main" id="{E94DAA34-7BDC-E654-F2A8-0EC205901537}"/>
                </a:ext>
              </a:extLst>
            </p:cNvPr>
            <p:cNvSpPr/>
            <p:nvPr/>
          </p:nvSpPr>
          <p:spPr>
            <a:xfrm>
              <a:off x="2774463" y="2708302"/>
              <a:ext cx="190041" cy="53872"/>
            </a:xfrm>
            <a:custGeom>
              <a:avLst/>
              <a:gdLst/>
              <a:ahLst/>
              <a:cxnLst/>
              <a:rect l="l" t="t" r="r" b="b"/>
              <a:pathLst>
                <a:path w="9394" h="2663" extrusionOk="0">
                  <a:moveTo>
                    <a:pt x="1312" y="1"/>
                  </a:moveTo>
                  <a:cubicBezTo>
                    <a:pt x="580" y="1"/>
                    <a:pt x="1" y="599"/>
                    <a:pt x="1" y="1331"/>
                  </a:cubicBezTo>
                  <a:cubicBezTo>
                    <a:pt x="1" y="2064"/>
                    <a:pt x="580" y="2662"/>
                    <a:pt x="1312" y="2662"/>
                  </a:cubicBezTo>
                  <a:lnTo>
                    <a:pt x="8063" y="2662"/>
                  </a:lnTo>
                  <a:cubicBezTo>
                    <a:pt x="8796" y="2662"/>
                    <a:pt x="9394" y="2064"/>
                    <a:pt x="9394" y="1331"/>
                  </a:cubicBezTo>
                  <a:cubicBezTo>
                    <a:pt x="9394" y="599"/>
                    <a:pt x="8796" y="1"/>
                    <a:pt x="8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9;p22">
              <a:extLst>
                <a:ext uri="{FF2B5EF4-FFF2-40B4-BE49-F238E27FC236}">
                  <a16:creationId xmlns:a16="http://schemas.microsoft.com/office/drawing/2014/main" id="{FE3E5674-97CA-D924-E0FB-6ACABA93C3F1}"/>
                </a:ext>
              </a:extLst>
            </p:cNvPr>
            <p:cNvSpPr/>
            <p:nvPr/>
          </p:nvSpPr>
          <p:spPr>
            <a:xfrm>
              <a:off x="2584079" y="2981427"/>
              <a:ext cx="190405" cy="53852"/>
            </a:xfrm>
            <a:custGeom>
              <a:avLst/>
              <a:gdLst/>
              <a:ahLst/>
              <a:cxnLst/>
              <a:rect l="l" t="t" r="r" b="b"/>
              <a:pathLst>
                <a:path w="9412" h="2662" extrusionOk="0">
                  <a:moveTo>
                    <a:pt x="1331" y="0"/>
                  </a:moveTo>
                  <a:cubicBezTo>
                    <a:pt x="598" y="0"/>
                    <a:pt x="0" y="598"/>
                    <a:pt x="0" y="1331"/>
                  </a:cubicBezTo>
                  <a:cubicBezTo>
                    <a:pt x="0" y="2064"/>
                    <a:pt x="598" y="2662"/>
                    <a:pt x="1331" y="2662"/>
                  </a:cubicBezTo>
                  <a:lnTo>
                    <a:pt x="8081" y="2662"/>
                  </a:lnTo>
                  <a:cubicBezTo>
                    <a:pt x="8814" y="2662"/>
                    <a:pt x="9412" y="2064"/>
                    <a:pt x="9412" y="1331"/>
                  </a:cubicBezTo>
                  <a:cubicBezTo>
                    <a:pt x="9412" y="598"/>
                    <a:pt x="8814" y="0"/>
                    <a:pt x="8081"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0;p22">
              <a:extLst>
                <a:ext uri="{FF2B5EF4-FFF2-40B4-BE49-F238E27FC236}">
                  <a16:creationId xmlns:a16="http://schemas.microsoft.com/office/drawing/2014/main" id="{0C68213B-5DFC-4CB2-E792-BEC54463FCD2}"/>
                </a:ext>
              </a:extLst>
            </p:cNvPr>
            <p:cNvSpPr/>
            <p:nvPr/>
          </p:nvSpPr>
          <p:spPr>
            <a:xfrm>
              <a:off x="2774463" y="2981427"/>
              <a:ext cx="190041" cy="53852"/>
            </a:xfrm>
            <a:custGeom>
              <a:avLst/>
              <a:gdLst/>
              <a:ahLst/>
              <a:cxnLst/>
              <a:rect l="l" t="t" r="r" b="b"/>
              <a:pathLst>
                <a:path w="9394" h="2662" extrusionOk="0">
                  <a:moveTo>
                    <a:pt x="1312" y="0"/>
                  </a:moveTo>
                  <a:cubicBezTo>
                    <a:pt x="580" y="0"/>
                    <a:pt x="1" y="598"/>
                    <a:pt x="1" y="1331"/>
                  </a:cubicBezTo>
                  <a:cubicBezTo>
                    <a:pt x="1" y="2064"/>
                    <a:pt x="580" y="2662"/>
                    <a:pt x="1312" y="2662"/>
                  </a:cubicBezTo>
                  <a:lnTo>
                    <a:pt x="8063" y="2662"/>
                  </a:lnTo>
                  <a:cubicBezTo>
                    <a:pt x="8796" y="2662"/>
                    <a:pt x="9394" y="2064"/>
                    <a:pt x="9394" y="1331"/>
                  </a:cubicBezTo>
                  <a:cubicBezTo>
                    <a:pt x="9394" y="598"/>
                    <a:pt x="8796" y="0"/>
                    <a:pt x="8063"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71;p22">
              <a:extLst>
                <a:ext uri="{FF2B5EF4-FFF2-40B4-BE49-F238E27FC236}">
                  <a16:creationId xmlns:a16="http://schemas.microsoft.com/office/drawing/2014/main" id="{ECF6563C-FC14-2282-C91F-237E875DE1AF}"/>
                </a:ext>
              </a:extLst>
            </p:cNvPr>
            <p:cNvSpPr/>
            <p:nvPr/>
          </p:nvSpPr>
          <p:spPr>
            <a:xfrm>
              <a:off x="2467028" y="2844875"/>
              <a:ext cx="307456" cy="53852"/>
            </a:xfrm>
            <a:custGeom>
              <a:avLst/>
              <a:gdLst/>
              <a:ahLst/>
              <a:cxnLst/>
              <a:rect l="l" t="t" r="r" b="b"/>
              <a:pathLst>
                <a:path w="15198" h="2662" extrusionOk="0">
                  <a:moveTo>
                    <a:pt x="1331" y="0"/>
                  </a:moveTo>
                  <a:cubicBezTo>
                    <a:pt x="598" y="0"/>
                    <a:pt x="0" y="598"/>
                    <a:pt x="0" y="1331"/>
                  </a:cubicBezTo>
                  <a:cubicBezTo>
                    <a:pt x="0" y="2064"/>
                    <a:pt x="598" y="2662"/>
                    <a:pt x="1331" y="2662"/>
                  </a:cubicBezTo>
                  <a:lnTo>
                    <a:pt x="13867" y="2662"/>
                  </a:lnTo>
                  <a:cubicBezTo>
                    <a:pt x="14600" y="2662"/>
                    <a:pt x="15198" y="2064"/>
                    <a:pt x="15198" y="1331"/>
                  </a:cubicBezTo>
                  <a:cubicBezTo>
                    <a:pt x="15198" y="598"/>
                    <a:pt x="14600" y="0"/>
                    <a:pt x="138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2;p22">
              <a:extLst>
                <a:ext uri="{FF2B5EF4-FFF2-40B4-BE49-F238E27FC236}">
                  <a16:creationId xmlns:a16="http://schemas.microsoft.com/office/drawing/2014/main" id="{808898C6-3600-E658-9933-C504A240A102}"/>
                </a:ext>
              </a:extLst>
            </p:cNvPr>
            <p:cNvSpPr/>
            <p:nvPr/>
          </p:nvSpPr>
          <p:spPr>
            <a:xfrm>
              <a:off x="2774463" y="2844875"/>
              <a:ext cx="312169" cy="53852"/>
            </a:xfrm>
            <a:custGeom>
              <a:avLst/>
              <a:gdLst/>
              <a:ahLst/>
              <a:cxnLst/>
              <a:rect l="l" t="t" r="r" b="b"/>
              <a:pathLst>
                <a:path w="15431" h="2662" extrusionOk="0">
                  <a:moveTo>
                    <a:pt x="1428" y="0"/>
                  </a:moveTo>
                  <a:cubicBezTo>
                    <a:pt x="657" y="19"/>
                    <a:pt x="40" y="617"/>
                    <a:pt x="1" y="1369"/>
                  </a:cubicBezTo>
                  <a:lnTo>
                    <a:pt x="1" y="1408"/>
                  </a:lnTo>
                  <a:cubicBezTo>
                    <a:pt x="1" y="2141"/>
                    <a:pt x="695" y="2662"/>
                    <a:pt x="1428" y="2662"/>
                  </a:cubicBezTo>
                  <a:lnTo>
                    <a:pt x="13984" y="2662"/>
                  </a:lnTo>
                  <a:cubicBezTo>
                    <a:pt x="14717" y="2662"/>
                    <a:pt x="15430" y="2141"/>
                    <a:pt x="15430" y="1408"/>
                  </a:cubicBezTo>
                  <a:lnTo>
                    <a:pt x="15430" y="1369"/>
                  </a:lnTo>
                  <a:cubicBezTo>
                    <a:pt x="15372" y="617"/>
                    <a:pt x="14755" y="19"/>
                    <a:pt x="139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73;p22">
              <a:extLst>
                <a:ext uri="{FF2B5EF4-FFF2-40B4-BE49-F238E27FC236}">
                  <a16:creationId xmlns:a16="http://schemas.microsoft.com/office/drawing/2014/main" id="{8669D794-A339-B664-6FCB-AF546504F1B6}"/>
                </a:ext>
              </a:extLst>
            </p:cNvPr>
            <p:cNvSpPr/>
            <p:nvPr/>
          </p:nvSpPr>
          <p:spPr>
            <a:xfrm>
              <a:off x="2584079" y="3913161"/>
              <a:ext cx="190405" cy="53468"/>
            </a:xfrm>
            <a:custGeom>
              <a:avLst/>
              <a:gdLst/>
              <a:ahLst/>
              <a:cxnLst/>
              <a:rect l="l" t="t" r="r" b="b"/>
              <a:pathLst>
                <a:path w="9412" h="2643" extrusionOk="0">
                  <a:moveTo>
                    <a:pt x="1331" y="0"/>
                  </a:moveTo>
                  <a:cubicBezTo>
                    <a:pt x="598" y="0"/>
                    <a:pt x="0" y="579"/>
                    <a:pt x="0" y="1312"/>
                  </a:cubicBezTo>
                  <a:cubicBezTo>
                    <a:pt x="0" y="2044"/>
                    <a:pt x="598" y="2642"/>
                    <a:pt x="1331" y="2642"/>
                  </a:cubicBezTo>
                  <a:lnTo>
                    <a:pt x="8081" y="2642"/>
                  </a:lnTo>
                  <a:cubicBezTo>
                    <a:pt x="8814" y="2642"/>
                    <a:pt x="9412" y="2044"/>
                    <a:pt x="9412" y="1312"/>
                  </a:cubicBezTo>
                  <a:cubicBezTo>
                    <a:pt x="9412" y="579"/>
                    <a:pt x="8814" y="0"/>
                    <a:pt x="8081"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74;p22">
              <a:extLst>
                <a:ext uri="{FF2B5EF4-FFF2-40B4-BE49-F238E27FC236}">
                  <a16:creationId xmlns:a16="http://schemas.microsoft.com/office/drawing/2014/main" id="{5DAB766B-86EC-67FB-B35C-D29EBB8D1226}"/>
                </a:ext>
              </a:extLst>
            </p:cNvPr>
            <p:cNvSpPr/>
            <p:nvPr/>
          </p:nvSpPr>
          <p:spPr>
            <a:xfrm>
              <a:off x="2774463" y="3913161"/>
              <a:ext cx="190041" cy="53468"/>
            </a:xfrm>
            <a:custGeom>
              <a:avLst/>
              <a:gdLst/>
              <a:ahLst/>
              <a:cxnLst/>
              <a:rect l="l" t="t" r="r" b="b"/>
              <a:pathLst>
                <a:path w="9394" h="2643" extrusionOk="0">
                  <a:moveTo>
                    <a:pt x="1312" y="0"/>
                  </a:moveTo>
                  <a:cubicBezTo>
                    <a:pt x="580" y="0"/>
                    <a:pt x="1" y="579"/>
                    <a:pt x="1" y="1312"/>
                  </a:cubicBezTo>
                  <a:cubicBezTo>
                    <a:pt x="1" y="2044"/>
                    <a:pt x="580" y="2642"/>
                    <a:pt x="1312" y="2642"/>
                  </a:cubicBezTo>
                  <a:lnTo>
                    <a:pt x="8063" y="2642"/>
                  </a:lnTo>
                  <a:cubicBezTo>
                    <a:pt x="8796" y="2642"/>
                    <a:pt x="9394" y="2044"/>
                    <a:pt x="9394" y="1312"/>
                  </a:cubicBezTo>
                  <a:cubicBezTo>
                    <a:pt x="9394" y="579"/>
                    <a:pt x="8796" y="0"/>
                    <a:pt x="8063"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5;p22">
              <a:extLst>
                <a:ext uri="{FF2B5EF4-FFF2-40B4-BE49-F238E27FC236}">
                  <a16:creationId xmlns:a16="http://schemas.microsoft.com/office/drawing/2014/main" id="{33B59629-43B6-6641-60D4-8E297B6F597E}"/>
                </a:ext>
              </a:extLst>
            </p:cNvPr>
            <p:cNvSpPr/>
            <p:nvPr/>
          </p:nvSpPr>
          <p:spPr>
            <a:xfrm>
              <a:off x="2584079" y="4181188"/>
              <a:ext cx="190405" cy="53872"/>
            </a:xfrm>
            <a:custGeom>
              <a:avLst/>
              <a:gdLst/>
              <a:ahLst/>
              <a:cxnLst/>
              <a:rect l="l" t="t" r="r" b="b"/>
              <a:pathLst>
                <a:path w="9412" h="2663" extrusionOk="0">
                  <a:moveTo>
                    <a:pt x="1331" y="1"/>
                  </a:moveTo>
                  <a:cubicBezTo>
                    <a:pt x="598" y="1"/>
                    <a:pt x="0" y="599"/>
                    <a:pt x="0" y="1332"/>
                  </a:cubicBezTo>
                  <a:cubicBezTo>
                    <a:pt x="0" y="2065"/>
                    <a:pt x="598" y="2663"/>
                    <a:pt x="1331" y="2663"/>
                  </a:cubicBezTo>
                  <a:lnTo>
                    <a:pt x="8081" y="2663"/>
                  </a:lnTo>
                  <a:cubicBezTo>
                    <a:pt x="8814" y="2663"/>
                    <a:pt x="9412" y="2065"/>
                    <a:pt x="9412" y="1332"/>
                  </a:cubicBezTo>
                  <a:cubicBezTo>
                    <a:pt x="9412" y="599"/>
                    <a:pt x="8814" y="1"/>
                    <a:pt x="8081"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6;p22">
              <a:extLst>
                <a:ext uri="{FF2B5EF4-FFF2-40B4-BE49-F238E27FC236}">
                  <a16:creationId xmlns:a16="http://schemas.microsoft.com/office/drawing/2014/main" id="{40350451-6A2E-261F-5296-1453C9682B9D}"/>
                </a:ext>
              </a:extLst>
            </p:cNvPr>
            <p:cNvSpPr/>
            <p:nvPr/>
          </p:nvSpPr>
          <p:spPr>
            <a:xfrm>
              <a:off x="2774463" y="4181188"/>
              <a:ext cx="190041" cy="53872"/>
            </a:xfrm>
            <a:custGeom>
              <a:avLst/>
              <a:gdLst/>
              <a:ahLst/>
              <a:cxnLst/>
              <a:rect l="l" t="t" r="r" b="b"/>
              <a:pathLst>
                <a:path w="9394" h="2663" extrusionOk="0">
                  <a:moveTo>
                    <a:pt x="1312" y="1"/>
                  </a:moveTo>
                  <a:cubicBezTo>
                    <a:pt x="580" y="1"/>
                    <a:pt x="1" y="599"/>
                    <a:pt x="1" y="1332"/>
                  </a:cubicBezTo>
                  <a:cubicBezTo>
                    <a:pt x="1" y="2065"/>
                    <a:pt x="580" y="2663"/>
                    <a:pt x="1312" y="2663"/>
                  </a:cubicBezTo>
                  <a:lnTo>
                    <a:pt x="8063" y="2663"/>
                  </a:lnTo>
                  <a:cubicBezTo>
                    <a:pt x="8796" y="2663"/>
                    <a:pt x="9394" y="2065"/>
                    <a:pt x="9394" y="1332"/>
                  </a:cubicBezTo>
                  <a:cubicBezTo>
                    <a:pt x="9394" y="599"/>
                    <a:pt x="8796" y="1"/>
                    <a:pt x="8063"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77;p22">
              <a:extLst>
                <a:ext uri="{FF2B5EF4-FFF2-40B4-BE49-F238E27FC236}">
                  <a16:creationId xmlns:a16="http://schemas.microsoft.com/office/drawing/2014/main" id="{4156426F-FD95-F588-D374-83202762D524}"/>
                </a:ext>
              </a:extLst>
            </p:cNvPr>
            <p:cNvSpPr/>
            <p:nvPr/>
          </p:nvSpPr>
          <p:spPr>
            <a:xfrm>
              <a:off x="2467028" y="4044635"/>
              <a:ext cx="307456" cy="53872"/>
            </a:xfrm>
            <a:custGeom>
              <a:avLst/>
              <a:gdLst/>
              <a:ahLst/>
              <a:cxnLst/>
              <a:rect l="l" t="t" r="r" b="b"/>
              <a:pathLst>
                <a:path w="15198" h="2663" extrusionOk="0">
                  <a:moveTo>
                    <a:pt x="1331" y="1"/>
                  </a:moveTo>
                  <a:cubicBezTo>
                    <a:pt x="598" y="1"/>
                    <a:pt x="0" y="599"/>
                    <a:pt x="0" y="1331"/>
                  </a:cubicBezTo>
                  <a:cubicBezTo>
                    <a:pt x="0" y="2064"/>
                    <a:pt x="598" y="2662"/>
                    <a:pt x="1331" y="2662"/>
                  </a:cubicBezTo>
                  <a:lnTo>
                    <a:pt x="13867" y="2662"/>
                  </a:lnTo>
                  <a:cubicBezTo>
                    <a:pt x="14600" y="2662"/>
                    <a:pt x="15198" y="2064"/>
                    <a:pt x="15198" y="1331"/>
                  </a:cubicBezTo>
                  <a:cubicBezTo>
                    <a:pt x="15198" y="599"/>
                    <a:pt x="14600" y="1"/>
                    <a:pt x="1386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78;p22">
              <a:extLst>
                <a:ext uri="{FF2B5EF4-FFF2-40B4-BE49-F238E27FC236}">
                  <a16:creationId xmlns:a16="http://schemas.microsoft.com/office/drawing/2014/main" id="{33A76E1C-DE80-A377-23DC-C6F496F21C05}"/>
                </a:ext>
              </a:extLst>
            </p:cNvPr>
            <p:cNvSpPr/>
            <p:nvPr/>
          </p:nvSpPr>
          <p:spPr>
            <a:xfrm>
              <a:off x="2774463" y="4044635"/>
              <a:ext cx="307091" cy="53872"/>
            </a:xfrm>
            <a:custGeom>
              <a:avLst/>
              <a:gdLst/>
              <a:ahLst/>
              <a:cxnLst/>
              <a:rect l="l" t="t" r="r" b="b"/>
              <a:pathLst>
                <a:path w="15180" h="2663" extrusionOk="0">
                  <a:moveTo>
                    <a:pt x="1312" y="1"/>
                  </a:moveTo>
                  <a:cubicBezTo>
                    <a:pt x="580" y="1"/>
                    <a:pt x="1" y="599"/>
                    <a:pt x="1" y="1331"/>
                  </a:cubicBezTo>
                  <a:cubicBezTo>
                    <a:pt x="1" y="2064"/>
                    <a:pt x="580" y="2662"/>
                    <a:pt x="1312" y="2662"/>
                  </a:cubicBezTo>
                  <a:lnTo>
                    <a:pt x="13849" y="2662"/>
                  </a:lnTo>
                  <a:cubicBezTo>
                    <a:pt x="14582" y="2662"/>
                    <a:pt x="15180" y="2064"/>
                    <a:pt x="15180" y="1331"/>
                  </a:cubicBezTo>
                  <a:cubicBezTo>
                    <a:pt x="15180" y="599"/>
                    <a:pt x="14582" y="1"/>
                    <a:pt x="1384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9;p22">
              <a:extLst>
                <a:ext uri="{FF2B5EF4-FFF2-40B4-BE49-F238E27FC236}">
                  <a16:creationId xmlns:a16="http://schemas.microsoft.com/office/drawing/2014/main" id="{128A4DF2-8743-0E81-68EE-5944700046AF}"/>
                </a:ext>
              </a:extLst>
            </p:cNvPr>
            <p:cNvSpPr/>
            <p:nvPr/>
          </p:nvSpPr>
          <p:spPr>
            <a:xfrm>
              <a:off x="2774463" y="2381729"/>
              <a:ext cx="190041" cy="53488"/>
            </a:xfrm>
            <a:custGeom>
              <a:avLst/>
              <a:gdLst/>
              <a:ahLst/>
              <a:cxnLst/>
              <a:rect l="l" t="t" r="r" b="b"/>
              <a:pathLst>
                <a:path w="9394" h="2644" extrusionOk="0">
                  <a:moveTo>
                    <a:pt x="1312" y="1"/>
                  </a:moveTo>
                  <a:cubicBezTo>
                    <a:pt x="580" y="1"/>
                    <a:pt x="1" y="579"/>
                    <a:pt x="1" y="1312"/>
                  </a:cubicBezTo>
                  <a:cubicBezTo>
                    <a:pt x="1" y="2045"/>
                    <a:pt x="580" y="2643"/>
                    <a:pt x="1312" y="2643"/>
                  </a:cubicBezTo>
                  <a:lnTo>
                    <a:pt x="8063" y="2643"/>
                  </a:lnTo>
                  <a:cubicBezTo>
                    <a:pt x="8796" y="2643"/>
                    <a:pt x="9394" y="2045"/>
                    <a:pt x="9394" y="1312"/>
                  </a:cubicBezTo>
                  <a:cubicBezTo>
                    <a:pt x="9394" y="579"/>
                    <a:pt x="8796" y="1"/>
                    <a:pt x="8063"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0;p22">
              <a:extLst>
                <a:ext uri="{FF2B5EF4-FFF2-40B4-BE49-F238E27FC236}">
                  <a16:creationId xmlns:a16="http://schemas.microsoft.com/office/drawing/2014/main" id="{FA95327C-6845-4A73-ADF5-B29E7BDD42A6}"/>
                </a:ext>
              </a:extLst>
            </p:cNvPr>
            <p:cNvSpPr/>
            <p:nvPr/>
          </p:nvSpPr>
          <p:spPr>
            <a:xfrm>
              <a:off x="2584079" y="2381729"/>
              <a:ext cx="190405" cy="53488"/>
            </a:xfrm>
            <a:custGeom>
              <a:avLst/>
              <a:gdLst/>
              <a:ahLst/>
              <a:cxnLst/>
              <a:rect l="l" t="t" r="r" b="b"/>
              <a:pathLst>
                <a:path w="9412" h="2644" extrusionOk="0">
                  <a:moveTo>
                    <a:pt x="1331" y="1"/>
                  </a:moveTo>
                  <a:cubicBezTo>
                    <a:pt x="598" y="1"/>
                    <a:pt x="0" y="579"/>
                    <a:pt x="0" y="1312"/>
                  </a:cubicBezTo>
                  <a:cubicBezTo>
                    <a:pt x="0" y="2045"/>
                    <a:pt x="598" y="2643"/>
                    <a:pt x="1331" y="2643"/>
                  </a:cubicBezTo>
                  <a:lnTo>
                    <a:pt x="8081" y="2643"/>
                  </a:lnTo>
                  <a:cubicBezTo>
                    <a:pt x="8814" y="2643"/>
                    <a:pt x="9412" y="2045"/>
                    <a:pt x="9412" y="1312"/>
                  </a:cubicBezTo>
                  <a:cubicBezTo>
                    <a:pt x="9412" y="579"/>
                    <a:pt x="8814" y="1"/>
                    <a:pt x="8081"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1;p22">
              <a:extLst>
                <a:ext uri="{FF2B5EF4-FFF2-40B4-BE49-F238E27FC236}">
                  <a16:creationId xmlns:a16="http://schemas.microsoft.com/office/drawing/2014/main" id="{7D49491C-F376-302D-9F60-E3665FE6F894}"/>
                </a:ext>
              </a:extLst>
            </p:cNvPr>
            <p:cNvSpPr/>
            <p:nvPr/>
          </p:nvSpPr>
          <p:spPr>
            <a:xfrm>
              <a:off x="2774463" y="2108624"/>
              <a:ext cx="190041" cy="53468"/>
            </a:xfrm>
            <a:custGeom>
              <a:avLst/>
              <a:gdLst/>
              <a:ahLst/>
              <a:cxnLst/>
              <a:rect l="l" t="t" r="r" b="b"/>
              <a:pathLst>
                <a:path w="9394" h="2643" extrusionOk="0">
                  <a:moveTo>
                    <a:pt x="1312" y="0"/>
                  </a:moveTo>
                  <a:cubicBezTo>
                    <a:pt x="580" y="0"/>
                    <a:pt x="1" y="579"/>
                    <a:pt x="1" y="1312"/>
                  </a:cubicBezTo>
                  <a:cubicBezTo>
                    <a:pt x="1" y="2044"/>
                    <a:pt x="580" y="2642"/>
                    <a:pt x="1312" y="2642"/>
                  </a:cubicBezTo>
                  <a:lnTo>
                    <a:pt x="8063" y="2642"/>
                  </a:lnTo>
                  <a:cubicBezTo>
                    <a:pt x="8796" y="2642"/>
                    <a:pt x="9394" y="2044"/>
                    <a:pt x="9394" y="1312"/>
                  </a:cubicBezTo>
                  <a:cubicBezTo>
                    <a:pt x="9394" y="579"/>
                    <a:pt x="8796" y="0"/>
                    <a:pt x="8063"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82;p22">
              <a:extLst>
                <a:ext uri="{FF2B5EF4-FFF2-40B4-BE49-F238E27FC236}">
                  <a16:creationId xmlns:a16="http://schemas.microsoft.com/office/drawing/2014/main" id="{A3A3A427-5D5F-C615-4578-96D190130EA6}"/>
                </a:ext>
              </a:extLst>
            </p:cNvPr>
            <p:cNvSpPr/>
            <p:nvPr/>
          </p:nvSpPr>
          <p:spPr>
            <a:xfrm>
              <a:off x="2584079" y="2108624"/>
              <a:ext cx="190405" cy="53468"/>
            </a:xfrm>
            <a:custGeom>
              <a:avLst/>
              <a:gdLst/>
              <a:ahLst/>
              <a:cxnLst/>
              <a:rect l="l" t="t" r="r" b="b"/>
              <a:pathLst>
                <a:path w="9412" h="2643" extrusionOk="0">
                  <a:moveTo>
                    <a:pt x="1331" y="0"/>
                  </a:moveTo>
                  <a:cubicBezTo>
                    <a:pt x="598" y="0"/>
                    <a:pt x="0" y="579"/>
                    <a:pt x="0" y="1312"/>
                  </a:cubicBezTo>
                  <a:cubicBezTo>
                    <a:pt x="0" y="2044"/>
                    <a:pt x="598" y="2642"/>
                    <a:pt x="1331" y="2642"/>
                  </a:cubicBezTo>
                  <a:lnTo>
                    <a:pt x="8081" y="2642"/>
                  </a:lnTo>
                  <a:cubicBezTo>
                    <a:pt x="8814" y="2642"/>
                    <a:pt x="9412" y="2044"/>
                    <a:pt x="9412" y="1312"/>
                  </a:cubicBezTo>
                  <a:cubicBezTo>
                    <a:pt x="9412" y="579"/>
                    <a:pt x="8814" y="0"/>
                    <a:pt x="8081"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83;p22">
              <a:extLst>
                <a:ext uri="{FF2B5EF4-FFF2-40B4-BE49-F238E27FC236}">
                  <a16:creationId xmlns:a16="http://schemas.microsoft.com/office/drawing/2014/main" id="{925C9FE2-C464-6F39-827B-322A1C5D0C7A}"/>
                </a:ext>
              </a:extLst>
            </p:cNvPr>
            <p:cNvSpPr/>
            <p:nvPr/>
          </p:nvSpPr>
          <p:spPr>
            <a:xfrm>
              <a:off x="2774463" y="2245177"/>
              <a:ext cx="307091" cy="53468"/>
            </a:xfrm>
            <a:custGeom>
              <a:avLst/>
              <a:gdLst/>
              <a:ahLst/>
              <a:cxnLst/>
              <a:rect l="l" t="t" r="r" b="b"/>
              <a:pathLst>
                <a:path w="15180" h="2643" extrusionOk="0">
                  <a:moveTo>
                    <a:pt x="1312" y="0"/>
                  </a:moveTo>
                  <a:cubicBezTo>
                    <a:pt x="580" y="0"/>
                    <a:pt x="1" y="579"/>
                    <a:pt x="1" y="1312"/>
                  </a:cubicBezTo>
                  <a:cubicBezTo>
                    <a:pt x="1" y="2045"/>
                    <a:pt x="580" y="2643"/>
                    <a:pt x="1312" y="2643"/>
                  </a:cubicBezTo>
                  <a:lnTo>
                    <a:pt x="13849" y="2643"/>
                  </a:lnTo>
                  <a:cubicBezTo>
                    <a:pt x="14582" y="2643"/>
                    <a:pt x="15180" y="2045"/>
                    <a:pt x="15180" y="1312"/>
                  </a:cubicBezTo>
                  <a:cubicBezTo>
                    <a:pt x="15180" y="579"/>
                    <a:pt x="14582" y="0"/>
                    <a:pt x="13849"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84;p22">
              <a:extLst>
                <a:ext uri="{FF2B5EF4-FFF2-40B4-BE49-F238E27FC236}">
                  <a16:creationId xmlns:a16="http://schemas.microsoft.com/office/drawing/2014/main" id="{2071710F-69A3-9681-0ECF-F8F6EB8C254B}"/>
                </a:ext>
              </a:extLst>
            </p:cNvPr>
            <p:cNvSpPr/>
            <p:nvPr/>
          </p:nvSpPr>
          <p:spPr>
            <a:xfrm>
              <a:off x="2467028" y="2245177"/>
              <a:ext cx="307456" cy="53468"/>
            </a:xfrm>
            <a:custGeom>
              <a:avLst/>
              <a:gdLst/>
              <a:ahLst/>
              <a:cxnLst/>
              <a:rect l="l" t="t" r="r" b="b"/>
              <a:pathLst>
                <a:path w="15198" h="2643" extrusionOk="0">
                  <a:moveTo>
                    <a:pt x="1331" y="0"/>
                  </a:moveTo>
                  <a:cubicBezTo>
                    <a:pt x="598" y="0"/>
                    <a:pt x="0" y="579"/>
                    <a:pt x="0" y="1312"/>
                  </a:cubicBezTo>
                  <a:cubicBezTo>
                    <a:pt x="0" y="2045"/>
                    <a:pt x="598" y="2643"/>
                    <a:pt x="1331" y="2643"/>
                  </a:cubicBezTo>
                  <a:lnTo>
                    <a:pt x="13867" y="2643"/>
                  </a:lnTo>
                  <a:cubicBezTo>
                    <a:pt x="14600" y="2643"/>
                    <a:pt x="15198" y="2045"/>
                    <a:pt x="15198" y="1312"/>
                  </a:cubicBezTo>
                  <a:cubicBezTo>
                    <a:pt x="15198" y="579"/>
                    <a:pt x="14600" y="0"/>
                    <a:pt x="138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85;p22">
              <a:extLst>
                <a:ext uri="{FF2B5EF4-FFF2-40B4-BE49-F238E27FC236}">
                  <a16:creationId xmlns:a16="http://schemas.microsoft.com/office/drawing/2014/main" id="{2495E859-2F66-316E-707D-0A3E35E03451}"/>
                </a:ext>
              </a:extLst>
            </p:cNvPr>
            <p:cNvSpPr/>
            <p:nvPr/>
          </p:nvSpPr>
          <p:spPr>
            <a:xfrm>
              <a:off x="2774463" y="1167140"/>
              <a:ext cx="190041" cy="53852"/>
            </a:xfrm>
            <a:custGeom>
              <a:avLst/>
              <a:gdLst/>
              <a:ahLst/>
              <a:cxnLst/>
              <a:rect l="l" t="t" r="r" b="b"/>
              <a:pathLst>
                <a:path w="9394" h="2662" extrusionOk="0">
                  <a:moveTo>
                    <a:pt x="1312" y="0"/>
                  </a:moveTo>
                  <a:cubicBezTo>
                    <a:pt x="580" y="0"/>
                    <a:pt x="1" y="598"/>
                    <a:pt x="1" y="1331"/>
                  </a:cubicBezTo>
                  <a:cubicBezTo>
                    <a:pt x="1" y="2064"/>
                    <a:pt x="580" y="2662"/>
                    <a:pt x="1312" y="2662"/>
                  </a:cubicBezTo>
                  <a:lnTo>
                    <a:pt x="8063" y="2662"/>
                  </a:lnTo>
                  <a:cubicBezTo>
                    <a:pt x="8796" y="2662"/>
                    <a:pt x="9394" y="2064"/>
                    <a:pt x="9394" y="1331"/>
                  </a:cubicBezTo>
                  <a:cubicBezTo>
                    <a:pt x="9394" y="598"/>
                    <a:pt x="8796" y="0"/>
                    <a:pt x="8063"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86;p22">
              <a:extLst>
                <a:ext uri="{FF2B5EF4-FFF2-40B4-BE49-F238E27FC236}">
                  <a16:creationId xmlns:a16="http://schemas.microsoft.com/office/drawing/2014/main" id="{6F1A1260-6CC2-AA49-F088-5D4530FCBC7A}"/>
                </a:ext>
              </a:extLst>
            </p:cNvPr>
            <p:cNvSpPr/>
            <p:nvPr/>
          </p:nvSpPr>
          <p:spPr>
            <a:xfrm>
              <a:off x="2584079" y="1167140"/>
              <a:ext cx="190405" cy="53852"/>
            </a:xfrm>
            <a:custGeom>
              <a:avLst/>
              <a:gdLst/>
              <a:ahLst/>
              <a:cxnLst/>
              <a:rect l="l" t="t" r="r" b="b"/>
              <a:pathLst>
                <a:path w="9412" h="2662" extrusionOk="0">
                  <a:moveTo>
                    <a:pt x="1331" y="0"/>
                  </a:moveTo>
                  <a:cubicBezTo>
                    <a:pt x="598" y="0"/>
                    <a:pt x="0" y="598"/>
                    <a:pt x="0" y="1331"/>
                  </a:cubicBezTo>
                  <a:cubicBezTo>
                    <a:pt x="0" y="2064"/>
                    <a:pt x="598" y="2662"/>
                    <a:pt x="1331" y="2662"/>
                  </a:cubicBezTo>
                  <a:lnTo>
                    <a:pt x="8081" y="2662"/>
                  </a:lnTo>
                  <a:cubicBezTo>
                    <a:pt x="8814" y="2662"/>
                    <a:pt x="9412" y="2064"/>
                    <a:pt x="9412" y="1331"/>
                  </a:cubicBezTo>
                  <a:cubicBezTo>
                    <a:pt x="9412" y="598"/>
                    <a:pt x="8814" y="0"/>
                    <a:pt x="8081"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87;p22">
              <a:extLst>
                <a:ext uri="{FF2B5EF4-FFF2-40B4-BE49-F238E27FC236}">
                  <a16:creationId xmlns:a16="http://schemas.microsoft.com/office/drawing/2014/main" id="{50AA6DE9-4DF3-00DC-6D31-9F06DB7AF73F}"/>
                </a:ext>
              </a:extLst>
            </p:cNvPr>
            <p:cNvSpPr/>
            <p:nvPr/>
          </p:nvSpPr>
          <p:spPr>
            <a:xfrm>
              <a:off x="2774463" y="894015"/>
              <a:ext cx="190041" cy="53872"/>
            </a:xfrm>
            <a:custGeom>
              <a:avLst/>
              <a:gdLst/>
              <a:ahLst/>
              <a:cxnLst/>
              <a:rect l="l" t="t" r="r" b="b"/>
              <a:pathLst>
                <a:path w="9394" h="2663" extrusionOk="0">
                  <a:moveTo>
                    <a:pt x="1312" y="1"/>
                  </a:moveTo>
                  <a:cubicBezTo>
                    <a:pt x="580" y="1"/>
                    <a:pt x="1" y="598"/>
                    <a:pt x="1" y="1331"/>
                  </a:cubicBezTo>
                  <a:cubicBezTo>
                    <a:pt x="1" y="2064"/>
                    <a:pt x="580" y="2662"/>
                    <a:pt x="1312" y="2662"/>
                  </a:cubicBezTo>
                  <a:lnTo>
                    <a:pt x="8063" y="2662"/>
                  </a:lnTo>
                  <a:cubicBezTo>
                    <a:pt x="8796" y="2662"/>
                    <a:pt x="9394" y="2064"/>
                    <a:pt x="9394" y="1331"/>
                  </a:cubicBezTo>
                  <a:cubicBezTo>
                    <a:pt x="9394" y="598"/>
                    <a:pt x="8796" y="1"/>
                    <a:pt x="8063"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88;p22">
              <a:extLst>
                <a:ext uri="{FF2B5EF4-FFF2-40B4-BE49-F238E27FC236}">
                  <a16:creationId xmlns:a16="http://schemas.microsoft.com/office/drawing/2014/main" id="{ED238CC0-D830-DFF5-A31D-A8532C95B8A2}"/>
                </a:ext>
              </a:extLst>
            </p:cNvPr>
            <p:cNvSpPr/>
            <p:nvPr/>
          </p:nvSpPr>
          <p:spPr>
            <a:xfrm>
              <a:off x="2584079" y="894015"/>
              <a:ext cx="190405" cy="53872"/>
            </a:xfrm>
            <a:custGeom>
              <a:avLst/>
              <a:gdLst/>
              <a:ahLst/>
              <a:cxnLst/>
              <a:rect l="l" t="t" r="r" b="b"/>
              <a:pathLst>
                <a:path w="9412" h="2663" extrusionOk="0">
                  <a:moveTo>
                    <a:pt x="1331" y="1"/>
                  </a:moveTo>
                  <a:cubicBezTo>
                    <a:pt x="598" y="1"/>
                    <a:pt x="0" y="598"/>
                    <a:pt x="0" y="1331"/>
                  </a:cubicBezTo>
                  <a:cubicBezTo>
                    <a:pt x="0" y="2064"/>
                    <a:pt x="598" y="2662"/>
                    <a:pt x="1331" y="2662"/>
                  </a:cubicBezTo>
                  <a:lnTo>
                    <a:pt x="8081" y="2662"/>
                  </a:lnTo>
                  <a:cubicBezTo>
                    <a:pt x="8814" y="2662"/>
                    <a:pt x="9412" y="2064"/>
                    <a:pt x="9412" y="1331"/>
                  </a:cubicBezTo>
                  <a:cubicBezTo>
                    <a:pt x="9412" y="598"/>
                    <a:pt x="8814" y="1"/>
                    <a:pt x="8081"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9;p22">
              <a:extLst>
                <a:ext uri="{FF2B5EF4-FFF2-40B4-BE49-F238E27FC236}">
                  <a16:creationId xmlns:a16="http://schemas.microsoft.com/office/drawing/2014/main" id="{364B5A93-7EF1-E675-52C9-C65B7CD87D34}"/>
                </a:ext>
              </a:extLst>
            </p:cNvPr>
            <p:cNvSpPr/>
            <p:nvPr/>
          </p:nvSpPr>
          <p:spPr>
            <a:xfrm>
              <a:off x="2774463" y="1030568"/>
              <a:ext cx="307091" cy="53872"/>
            </a:xfrm>
            <a:custGeom>
              <a:avLst/>
              <a:gdLst/>
              <a:ahLst/>
              <a:cxnLst/>
              <a:rect l="l" t="t" r="r" b="b"/>
              <a:pathLst>
                <a:path w="15180" h="2663" extrusionOk="0">
                  <a:moveTo>
                    <a:pt x="1312" y="1"/>
                  </a:moveTo>
                  <a:cubicBezTo>
                    <a:pt x="580" y="1"/>
                    <a:pt x="1" y="599"/>
                    <a:pt x="1" y="1332"/>
                  </a:cubicBezTo>
                  <a:cubicBezTo>
                    <a:pt x="1" y="2065"/>
                    <a:pt x="580" y="2662"/>
                    <a:pt x="1312" y="2662"/>
                  </a:cubicBezTo>
                  <a:lnTo>
                    <a:pt x="13849" y="2662"/>
                  </a:lnTo>
                  <a:cubicBezTo>
                    <a:pt x="14582" y="2662"/>
                    <a:pt x="15180" y="2065"/>
                    <a:pt x="15180" y="1332"/>
                  </a:cubicBezTo>
                  <a:cubicBezTo>
                    <a:pt x="15180" y="599"/>
                    <a:pt x="14582" y="1"/>
                    <a:pt x="13849"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90;p22">
              <a:extLst>
                <a:ext uri="{FF2B5EF4-FFF2-40B4-BE49-F238E27FC236}">
                  <a16:creationId xmlns:a16="http://schemas.microsoft.com/office/drawing/2014/main" id="{6DE690D1-3C10-9A6E-90C8-1529346F9F74}"/>
                </a:ext>
              </a:extLst>
            </p:cNvPr>
            <p:cNvSpPr/>
            <p:nvPr/>
          </p:nvSpPr>
          <p:spPr>
            <a:xfrm>
              <a:off x="2467028" y="1030568"/>
              <a:ext cx="307456" cy="53872"/>
            </a:xfrm>
            <a:custGeom>
              <a:avLst/>
              <a:gdLst/>
              <a:ahLst/>
              <a:cxnLst/>
              <a:rect l="l" t="t" r="r" b="b"/>
              <a:pathLst>
                <a:path w="15198" h="2663" extrusionOk="0">
                  <a:moveTo>
                    <a:pt x="1331" y="1"/>
                  </a:moveTo>
                  <a:cubicBezTo>
                    <a:pt x="598" y="1"/>
                    <a:pt x="0" y="599"/>
                    <a:pt x="0" y="1332"/>
                  </a:cubicBezTo>
                  <a:cubicBezTo>
                    <a:pt x="0" y="2065"/>
                    <a:pt x="598" y="2662"/>
                    <a:pt x="1331" y="2662"/>
                  </a:cubicBezTo>
                  <a:lnTo>
                    <a:pt x="13867" y="2662"/>
                  </a:lnTo>
                  <a:cubicBezTo>
                    <a:pt x="14600" y="2662"/>
                    <a:pt x="15198" y="2065"/>
                    <a:pt x="15198" y="1332"/>
                  </a:cubicBezTo>
                  <a:cubicBezTo>
                    <a:pt x="15198" y="599"/>
                    <a:pt x="14600" y="1"/>
                    <a:pt x="138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91;p22">
              <a:extLst>
                <a:ext uri="{FF2B5EF4-FFF2-40B4-BE49-F238E27FC236}">
                  <a16:creationId xmlns:a16="http://schemas.microsoft.com/office/drawing/2014/main" id="{E9DDDAD0-7925-C523-CEAB-4D12911FDDEF}"/>
                </a:ext>
              </a:extLst>
            </p:cNvPr>
            <p:cNvSpPr/>
            <p:nvPr/>
          </p:nvSpPr>
          <p:spPr>
            <a:xfrm>
              <a:off x="2774463" y="3586183"/>
              <a:ext cx="190041" cy="53872"/>
            </a:xfrm>
            <a:custGeom>
              <a:avLst/>
              <a:gdLst/>
              <a:ahLst/>
              <a:cxnLst/>
              <a:rect l="l" t="t" r="r" b="b"/>
              <a:pathLst>
                <a:path w="9394" h="2663" extrusionOk="0">
                  <a:moveTo>
                    <a:pt x="1312" y="1"/>
                  </a:moveTo>
                  <a:cubicBezTo>
                    <a:pt x="580" y="1"/>
                    <a:pt x="1" y="599"/>
                    <a:pt x="1" y="1332"/>
                  </a:cubicBezTo>
                  <a:cubicBezTo>
                    <a:pt x="1" y="2064"/>
                    <a:pt x="580" y="2662"/>
                    <a:pt x="1312" y="2662"/>
                  </a:cubicBezTo>
                  <a:lnTo>
                    <a:pt x="8063" y="2662"/>
                  </a:lnTo>
                  <a:cubicBezTo>
                    <a:pt x="8796" y="2662"/>
                    <a:pt x="9394" y="2064"/>
                    <a:pt x="9394" y="1332"/>
                  </a:cubicBezTo>
                  <a:cubicBezTo>
                    <a:pt x="9394" y="599"/>
                    <a:pt x="8796" y="1"/>
                    <a:pt x="8063"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2;p22">
              <a:extLst>
                <a:ext uri="{FF2B5EF4-FFF2-40B4-BE49-F238E27FC236}">
                  <a16:creationId xmlns:a16="http://schemas.microsoft.com/office/drawing/2014/main" id="{CB43E075-6DE6-1658-EA04-9D0804EFE906}"/>
                </a:ext>
              </a:extLst>
            </p:cNvPr>
            <p:cNvSpPr/>
            <p:nvPr/>
          </p:nvSpPr>
          <p:spPr>
            <a:xfrm>
              <a:off x="2584079" y="3586183"/>
              <a:ext cx="190405" cy="53872"/>
            </a:xfrm>
            <a:custGeom>
              <a:avLst/>
              <a:gdLst/>
              <a:ahLst/>
              <a:cxnLst/>
              <a:rect l="l" t="t" r="r" b="b"/>
              <a:pathLst>
                <a:path w="9412" h="2663" extrusionOk="0">
                  <a:moveTo>
                    <a:pt x="1331" y="1"/>
                  </a:moveTo>
                  <a:cubicBezTo>
                    <a:pt x="598" y="1"/>
                    <a:pt x="0" y="599"/>
                    <a:pt x="0" y="1332"/>
                  </a:cubicBezTo>
                  <a:cubicBezTo>
                    <a:pt x="0" y="2064"/>
                    <a:pt x="598" y="2662"/>
                    <a:pt x="1331" y="2662"/>
                  </a:cubicBezTo>
                  <a:lnTo>
                    <a:pt x="8081" y="2662"/>
                  </a:lnTo>
                  <a:cubicBezTo>
                    <a:pt x="8814" y="2662"/>
                    <a:pt x="9412" y="2064"/>
                    <a:pt x="9412" y="1332"/>
                  </a:cubicBezTo>
                  <a:cubicBezTo>
                    <a:pt x="9412" y="599"/>
                    <a:pt x="8814" y="1"/>
                    <a:pt x="8081"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93;p22">
              <a:extLst>
                <a:ext uri="{FF2B5EF4-FFF2-40B4-BE49-F238E27FC236}">
                  <a16:creationId xmlns:a16="http://schemas.microsoft.com/office/drawing/2014/main" id="{2BF45E89-BAAE-EF48-CC9F-653C0CC75CBC}"/>
                </a:ext>
              </a:extLst>
            </p:cNvPr>
            <p:cNvSpPr/>
            <p:nvPr/>
          </p:nvSpPr>
          <p:spPr>
            <a:xfrm>
              <a:off x="2774463" y="3317751"/>
              <a:ext cx="190809" cy="53872"/>
            </a:xfrm>
            <a:custGeom>
              <a:avLst/>
              <a:gdLst/>
              <a:ahLst/>
              <a:cxnLst/>
              <a:rect l="l" t="t" r="r" b="b"/>
              <a:pathLst>
                <a:path w="9432" h="2663" extrusionOk="0">
                  <a:moveTo>
                    <a:pt x="8211" y="0"/>
                  </a:moveTo>
                  <a:cubicBezTo>
                    <a:pt x="8200" y="0"/>
                    <a:pt x="8189" y="0"/>
                    <a:pt x="8179" y="1"/>
                  </a:cubicBezTo>
                  <a:lnTo>
                    <a:pt x="1428" y="1"/>
                  </a:lnTo>
                  <a:cubicBezTo>
                    <a:pt x="695" y="1"/>
                    <a:pt x="1" y="541"/>
                    <a:pt x="1" y="1273"/>
                  </a:cubicBezTo>
                  <a:lnTo>
                    <a:pt x="1" y="1312"/>
                  </a:lnTo>
                  <a:cubicBezTo>
                    <a:pt x="40" y="2064"/>
                    <a:pt x="657" y="2662"/>
                    <a:pt x="1428" y="2662"/>
                  </a:cubicBezTo>
                  <a:lnTo>
                    <a:pt x="8179" y="2662"/>
                  </a:lnTo>
                  <a:cubicBezTo>
                    <a:pt x="8911" y="2662"/>
                    <a:pt x="9394" y="2045"/>
                    <a:pt x="9394" y="1312"/>
                  </a:cubicBezTo>
                  <a:lnTo>
                    <a:pt x="9394" y="1273"/>
                  </a:lnTo>
                  <a:cubicBezTo>
                    <a:pt x="9432" y="590"/>
                    <a:pt x="8890" y="0"/>
                    <a:pt x="8211"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94;p22">
              <a:extLst>
                <a:ext uri="{FF2B5EF4-FFF2-40B4-BE49-F238E27FC236}">
                  <a16:creationId xmlns:a16="http://schemas.microsoft.com/office/drawing/2014/main" id="{542C04D8-303A-9272-B810-5C5B9AC3DCCE}"/>
                </a:ext>
              </a:extLst>
            </p:cNvPr>
            <p:cNvSpPr/>
            <p:nvPr/>
          </p:nvSpPr>
          <p:spPr>
            <a:xfrm>
              <a:off x="2584079" y="3318136"/>
              <a:ext cx="190405" cy="53488"/>
            </a:xfrm>
            <a:custGeom>
              <a:avLst/>
              <a:gdLst/>
              <a:ahLst/>
              <a:cxnLst/>
              <a:rect l="l" t="t" r="r" b="b"/>
              <a:pathLst>
                <a:path w="9412" h="2644" extrusionOk="0">
                  <a:moveTo>
                    <a:pt x="1331" y="1"/>
                  </a:moveTo>
                  <a:cubicBezTo>
                    <a:pt x="598" y="1"/>
                    <a:pt x="0" y="579"/>
                    <a:pt x="0" y="1312"/>
                  </a:cubicBezTo>
                  <a:cubicBezTo>
                    <a:pt x="0" y="2045"/>
                    <a:pt x="598" y="2643"/>
                    <a:pt x="1331" y="2643"/>
                  </a:cubicBezTo>
                  <a:lnTo>
                    <a:pt x="8081" y="2643"/>
                  </a:lnTo>
                  <a:cubicBezTo>
                    <a:pt x="8814" y="2643"/>
                    <a:pt x="9412" y="2045"/>
                    <a:pt x="9412" y="1312"/>
                  </a:cubicBezTo>
                  <a:cubicBezTo>
                    <a:pt x="9412" y="579"/>
                    <a:pt x="8814" y="1"/>
                    <a:pt x="8081"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95;p22">
              <a:extLst>
                <a:ext uri="{FF2B5EF4-FFF2-40B4-BE49-F238E27FC236}">
                  <a16:creationId xmlns:a16="http://schemas.microsoft.com/office/drawing/2014/main" id="{8AF883A0-8832-6354-6F1C-AEB1F87FC295}"/>
                </a:ext>
              </a:extLst>
            </p:cNvPr>
            <p:cNvSpPr/>
            <p:nvPr/>
          </p:nvSpPr>
          <p:spPr>
            <a:xfrm>
              <a:off x="2774463" y="3454708"/>
              <a:ext cx="307091" cy="53468"/>
            </a:xfrm>
            <a:custGeom>
              <a:avLst/>
              <a:gdLst/>
              <a:ahLst/>
              <a:cxnLst/>
              <a:rect l="l" t="t" r="r" b="b"/>
              <a:pathLst>
                <a:path w="15180" h="2643" extrusionOk="0">
                  <a:moveTo>
                    <a:pt x="1312" y="0"/>
                  </a:moveTo>
                  <a:cubicBezTo>
                    <a:pt x="580" y="0"/>
                    <a:pt x="1" y="579"/>
                    <a:pt x="1" y="1312"/>
                  </a:cubicBezTo>
                  <a:cubicBezTo>
                    <a:pt x="1" y="2045"/>
                    <a:pt x="580" y="2642"/>
                    <a:pt x="1312" y="2642"/>
                  </a:cubicBezTo>
                  <a:lnTo>
                    <a:pt x="13849" y="2642"/>
                  </a:lnTo>
                  <a:cubicBezTo>
                    <a:pt x="14582" y="2642"/>
                    <a:pt x="15180" y="2045"/>
                    <a:pt x="15180" y="1312"/>
                  </a:cubicBezTo>
                  <a:cubicBezTo>
                    <a:pt x="15180" y="579"/>
                    <a:pt x="14582" y="0"/>
                    <a:pt x="13849"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96;p22">
              <a:extLst>
                <a:ext uri="{FF2B5EF4-FFF2-40B4-BE49-F238E27FC236}">
                  <a16:creationId xmlns:a16="http://schemas.microsoft.com/office/drawing/2014/main" id="{1BAEA7BF-7B9E-7D45-8551-9DA51F5116E7}"/>
                </a:ext>
              </a:extLst>
            </p:cNvPr>
            <p:cNvSpPr/>
            <p:nvPr/>
          </p:nvSpPr>
          <p:spPr>
            <a:xfrm>
              <a:off x="2467028" y="3454708"/>
              <a:ext cx="307456" cy="53468"/>
            </a:xfrm>
            <a:custGeom>
              <a:avLst/>
              <a:gdLst/>
              <a:ahLst/>
              <a:cxnLst/>
              <a:rect l="l" t="t" r="r" b="b"/>
              <a:pathLst>
                <a:path w="15198" h="2643" extrusionOk="0">
                  <a:moveTo>
                    <a:pt x="1331" y="0"/>
                  </a:moveTo>
                  <a:cubicBezTo>
                    <a:pt x="598" y="0"/>
                    <a:pt x="0" y="579"/>
                    <a:pt x="0" y="1312"/>
                  </a:cubicBezTo>
                  <a:cubicBezTo>
                    <a:pt x="0" y="2045"/>
                    <a:pt x="598" y="2642"/>
                    <a:pt x="1331" y="2642"/>
                  </a:cubicBezTo>
                  <a:lnTo>
                    <a:pt x="13867" y="2642"/>
                  </a:lnTo>
                  <a:cubicBezTo>
                    <a:pt x="14600" y="2642"/>
                    <a:pt x="15198" y="2045"/>
                    <a:pt x="15198" y="1312"/>
                  </a:cubicBezTo>
                  <a:cubicBezTo>
                    <a:pt x="15198" y="579"/>
                    <a:pt x="14600" y="0"/>
                    <a:pt x="138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97;p22">
              <a:extLst>
                <a:ext uri="{FF2B5EF4-FFF2-40B4-BE49-F238E27FC236}">
                  <a16:creationId xmlns:a16="http://schemas.microsoft.com/office/drawing/2014/main" id="{5A89C42C-722F-5617-0C27-E089BA8BB410}"/>
                </a:ext>
              </a:extLst>
            </p:cNvPr>
            <p:cNvSpPr/>
            <p:nvPr/>
          </p:nvSpPr>
          <p:spPr>
            <a:xfrm>
              <a:off x="2584079" y="1498771"/>
              <a:ext cx="190405" cy="53872"/>
            </a:xfrm>
            <a:custGeom>
              <a:avLst/>
              <a:gdLst/>
              <a:ahLst/>
              <a:cxnLst/>
              <a:rect l="l" t="t" r="r" b="b"/>
              <a:pathLst>
                <a:path w="9412" h="2663" extrusionOk="0">
                  <a:moveTo>
                    <a:pt x="1331" y="1"/>
                  </a:moveTo>
                  <a:cubicBezTo>
                    <a:pt x="598" y="1"/>
                    <a:pt x="0" y="599"/>
                    <a:pt x="0" y="1332"/>
                  </a:cubicBezTo>
                  <a:cubicBezTo>
                    <a:pt x="0" y="2065"/>
                    <a:pt x="598" y="2662"/>
                    <a:pt x="1331" y="2662"/>
                  </a:cubicBezTo>
                  <a:lnTo>
                    <a:pt x="8081" y="2662"/>
                  </a:lnTo>
                  <a:cubicBezTo>
                    <a:pt x="8814" y="2662"/>
                    <a:pt x="9412" y="2065"/>
                    <a:pt x="9412" y="1332"/>
                  </a:cubicBezTo>
                  <a:cubicBezTo>
                    <a:pt x="9412" y="599"/>
                    <a:pt x="8814" y="1"/>
                    <a:pt x="8081"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98;p22">
              <a:extLst>
                <a:ext uri="{FF2B5EF4-FFF2-40B4-BE49-F238E27FC236}">
                  <a16:creationId xmlns:a16="http://schemas.microsoft.com/office/drawing/2014/main" id="{0FC5A988-E5FC-6E09-A8EE-27105C604A35}"/>
                </a:ext>
              </a:extLst>
            </p:cNvPr>
            <p:cNvSpPr/>
            <p:nvPr/>
          </p:nvSpPr>
          <p:spPr>
            <a:xfrm>
              <a:off x="2774463" y="1498771"/>
              <a:ext cx="190041" cy="53872"/>
            </a:xfrm>
            <a:custGeom>
              <a:avLst/>
              <a:gdLst/>
              <a:ahLst/>
              <a:cxnLst/>
              <a:rect l="l" t="t" r="r" b="b"/>
              <a:pathLst>
                <a:path w="9394" h="2663" extrusionOk="0">
                  <a:moveTo>
                    <a:pt x="1312" y="1"/>
                  </a:moveTo>
                  <a:cubicBezTo>
                    <a:pt x="580" y="1"/>
                    <a:pt x="1" y="599"/>
                    <a:pt x="1" y="1332"/>
                  </a:cubicBezTo>
                  <a:cubicBezTo>
                    <a:pt x="1" y="2065"/>
                    <a:pt x="580" y="2662"/>
                    <a:pt x="1312" y="2662"/>
                  </a:cubicBezTo>
                  <a:lnTo>
                    <a:pt x="8063" y="2662"/>
                  </a:lnTo>
                  <a:cubicBezTo>
                    <a:pt x="8796" y="2662"/>
                    <a:pt x="9394" y="2065"/>
                    <a:pt x="9394" y="1332"/>
                  </a:cubicBezTo>
                  <a:cubicBezTo>
                    <a:pt x="9394" y="599"/>
                    <a:pt x="8796" y="1"/>
                    <a:pt x="8063"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9;p22">
              <a:extLst>
                <a:ext uri="{FF2B5EF4-FFF2-40B4-BE49-F238E27FC236}">
                  <a16:creationId xmlns:a16="http://schemas.microsoft.com/office/drawing/2014/main" id="{A3FFA304-15BA-B623-77B2-10BBB7A8F82C}"/>
                </a:ext>
              </a:extLst>
            </p:cNvPr>
            <p:cNvSpPr/>
            <p:nvPr/>
          </p:nvSpPr>
          <p:spPr>
            <a:xfrm>
              <a:off x="2584079" y="1767223"/>
              <a:ext cx="190405" cy="53468"/>
            </a:xfrm>
            <a:custGeom>
              <a:avLst/>
              <a:gdLst/>
              <a:ahLst/>
              <a:cxnLst/>
              <a:rect l="l" t="t" r="r" b="b"/>
              <a:pathLst>
                <a:path w="9412" h="2643" extrusionOk="0">
                  <a:moveTo>
                    <a:pt x="1331" y="0"/>
                  </a:moveTo>
                  <a:cubicBezTo>
                    <a:pt x="598" y="0"/>
                    <a:pt x="0" y="579"/>
                    <a:pt x="0" y="1312"/>
                  </a:cubicBezTo>
                  <a:cubicBezTo>
                    <a:pt x="0" y="2045"/>
                    <a:pt x="598" y="2642"/>
                    <a:pt x="1331" y="2642"/>
                  </a:cubicBezTo>
                  <a:lnTo>
                    <a:pt x="8081" y="2642"/>
                  </a:lnTo>
                  <a:cubicBezTo>
                    <a:pt x="8814" y="2642"/>
                    <a:pt x="9412" y="2045"/>
                    <a:pt x="9412" y="1312"/>
                  </a:cubicBezTo>
                  <a:cubicBezTo>
                    <a:pt x="9412" y="579"/>
                    <a:pt x="8814" y="0"/>
                    <a:pt x="8081"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00;p22">
              <a:extLst>
                <a:ext uri="{FF2B5EF4-FFF2-40B4-BE49-F238E27FC236}">
                  <a16:creationId xmlns:a16="http://schemas.microsoft.com/office/drawing/2014/main" id="{D33AD6BB-402F-E72D-42E2-7F7944352B40}"/>
                </a:ext>
              </a:extLst>
            </p:cNvPr>
            <p:cNvSpPr/>
            <p:nvPr/>
          </p:nvSpPr>
          <p:spPr>
            <a:xfrm>
              <a:off x="2774463" y="1767223"/>
              <a:ext cx="190041" cy="53468"/>
            </a:xfrm>
            <a:custGeom>
              <a:avLst/>
              <a:gdLst/>
              <a:ahLst/>
              <a:cxnLst/>
              <a:rect l="l" t="t" r="r" b="b"/>
              <a:pathLst>
                <a:path w="9394" h="2643" extrusionOk="0">
                  <a:moveTo>
                    <a:pt x="1312" y="0"/>
                  </a:moveTo>
                  <a:cubicBezTo>
                    <a:pt x="580" y="0"/>
                    <a:pt x="1" y="579"/>
                    <a:pt x="1" y="1312"/>
                  </a:cubicBezTo>
                  <a:cubicBezTo>
                    <a:pt x="1" y="2045"/>
                    <a:pt x="580" y="2642"/>
                    <a:pt x="1312" y="2642"/>
                  </a:cubicBezTo>
                  <a:lnTo>
                    <a:pt x="8063" y="2642"/>
                  </a:lnTo>
                  <a:cubicBezTo>
                    <a:pt x="8796" y="2642"/>
                    <a:pt x="9394" y="2045"/>
                    <a:pt x="9394" y="1312"/>
                  </a:cubicBezTo>
                  <a:cubicBezTo>
                    <a:pt x="9394" y="579"/>
                    <a:pt x="8796" y="0"/>
                    <a:pt x="8063"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01;p22">
              <a:extLst>
                <a:ext uri="{FF2B5EF4-FFF2-40B4-BE49-F238E27FC236}">
                  <a16:creationId xmlns:a16="http://schemas.microsoft.com/office/drawing/2014/main" id="{0654057F-6359-6976-F5A8-A6DC8B2CC5C4}"/>
                </a:ext>
              </a:extLst>
            </p:cNvPr>
            <p:cNvSpPr/>
            <p:nvPr/>
          </p:nvSpPr>
          <p:spPr>
            <a:xfrm>
              <a:off x="2467028" y="1630650"/>
              <a:ext cx="307456" cy="53488"/>
            </a:xfrm>
            <a:custGeom>
              <a:avLst/>
              <a:gdLst/>
              <a:ahLst/>
              <a:cxnLst/>
              <a:rect l="l" t="t" r="r" b="b"/>
              <a:pathLst>
                <a:path w="15198" h="2644" extrusionOk="0">
                  <a:moveTo>
                    <a:pt x="1331" y="1"/>
                  </a:moveTo>
                  <a:cubicBezTo>
                    <a:pt x="598" y="1"/>
                    <a:pt x="0" y="579"/>
                    <a:pt x="0" y="1312"/>
                  </a:cubicBezTo>
                  <a:cubicBezTo>
                    <a:pt x="0" y="2045"/>
                    <a:pt x="598" y="2643"/>
                    <a:pt x="1331" y="2643"/>
                  </a:cubicBezTo>
                  <a:lnTo>
                    <a:pt x="13867" y="2643"/>
                  </a:lnTo>
                  <a:cubicBezTo>
                    <a:pt x="14600" y="2643"/>
                    <a:pt x="15198" y="2045"/>
                    <a:pt x="15198" y="1312"/>
                  </a:cubicBezTo>
                  <a:cubicBezTo>
                    <a:pt x="15198" y="579"/>
                    <a:pt x="14600" y="1"/>
                    <a:pt x="1386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02;p22">
              <a:extLst>
                <a:ext uri="{FF2B5EF4-FFF2-40B4-BE49-F238E27FC236}">
                  <a16:creationId xmlns:a16="http://schemas.microsoft.com/office/drawing/2014/main" id="{5F305E50-8C41-FAB2-56E4-6C22FF385398}"/>
                </a:ext>
              </a:extLst>
            </p:cNvPr>
            <p:cNvSpPr/>
            <p:nvPr/>
          </p:nvSpPr>
          <p:spPr>
            <a:xfrm>
              <a:off x="2774463" y="1630650"/>
              <a:ext cx="307091" cy="53488"/>
            </a:xfrm>
            <a:custGeom>
              <a:avLst/>
              <a:gdLst/>
              <a:ahLst/>
              <a:cxnLst/>
              <a:rect l="l" t="t" r="r" b="b"/>
              <a:pathLst>
                <a:path w="15180" h="2644" extrusionOk="0">
                  <a:moveTo>
                    <a:pt x="1312" y="1"/>
                  </a:moveTo>
                  <a:cubicBezTo>
                    <a:pt x="580" y="1"/>
                    <a:pt x="1" y="579"/>
                    <a:pt x="1" y="1312"/>
                  </a:cubicBezTo>
                  <a:cubicBezTo>
                    <a:pt x="1" y="2045"/>
                    <a:pt x="580" y="2643"/>
                    <a:pt x="1312" y="2643"/>
                  </a:cubicBezTo>
                  <a:lnTo>
                    <a:pt x="13849" y="2643"/>
                  </a:lnTo>
                  <a:cubicBezTo>
                    <a:pt x="14582" y="2643"/>
                    <a:pt x="15180" y="2045"/>
                    <a:pt x="15180" y="1312"/>
                  </a:cubicBezTo>
                  <a:cubicBezTo>
                    <a:pt x="15180" y="579"/>
                    <a:pt x="14582" y="1"/>
                    <a:pt x="1384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 Placeholder 2">
            <a:extLst>
              <a:ext uri="{FF2B5EF4-FFF2-40B4-BE49-F238E27FC236}">
                <a16:creationId xmlns:a16="http://schemas.microsoft.com/office/drawing/2014/main" id="{A257982A-E534-A797-C6CA-F139818E0947}"/>
              </a:ext>
            </a:extLst>
          </p:cNvPr>
          <p:cNvSpPr txBox="1">
            <a:spLocks/>
          </p:cNvSpPr>
          <p:nvPr/>
        </p:nvSpPr>
        <p:spPr>
          <a:xfrm>
            <a:off x="5505" y="137428"/>
            <a:ext cx="4185138" cy="473275"/>
          </a:xfrm>
          <a:prstGeom prst="rect">
            <a:avLst/>
          </a:prstGeom>
        </p:spPr>
        <p:txBody>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2750" b="1" dirty="0">
                <a:solidFill>
                  <a:schemeClr val="tx1"/>
                </a:solidFill>
                <a:effectLst>
                  <a:outerShdw blurRad="1270000" dist="914400" dir="8100000" algn="tr" rotWithShape="0">
                    <a:prstClr val="black">
                      <a:alpha val="40000"/>
                    </a:prstClr>
                  </a:outerShdw>
                </a:effectLst>
                <a:latin typeface="Baskerville Old Face" panose="02020602080505020303" pitchFamily="18" charset="0"/>
              </a:rPr>
              <a:t>PROTOTYPE</a:t>
            </a:r>
          </a:p>
        </p:txBody>
      </p:sp>
    </p:spTree>
    <p:extLst>
      <p:ext uri="{BB962C8B-B14F-4D97-AF65-F5344CB8AC3E}">
        <p14:creationId xmlns:p14="http://schemas.microsoft.com/office/powerpoint/2010/main" val="18985461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11"/>
                                        </p:tgtEl>
                                        <p:attrNameLst>
                                          <p:attrName>stroke.color</p:attrName>
                                        </p:attrNameLst>
                                      </p:cBhvr>
                                      <p:to>
                                        <a:schemeClr val="accent2"/>
                                      </p:to>
                                    </p:animClr>
                                    <p:set>
                                      <p:cBhvr>
                                        <p:cTn id="7" dur="2000" fill="hold"/>
                                        <p:tgtEl>
                                          <p:spTgt spid="11"/>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0"/>
                                        </p:tgtEl>
                                        <p:attrNameLst>
                                          <p:attrName>stroke.color</p:attrName>
                                        </p:attrNameLst>
                                      </p:cBhvr>
                                      <p:to>
                                        <a:schemeClr val="accent2"/>
                                      </p:to>
                                    </p:animClr>
                                    <p:set>
                                      <p:cBhvr>
                                        <p:cTn id="10" dur="2000" fill="hold"/>
                                        <p:tgtEl>
                                          <p:spTgt spid="10"/>
                                        </p:tgtEl>
                                        <p:attrNameLst>
                                          <p:attrName>stroke.on</p:attrName>
                                        </p:attrNameLst>
                                      </p:cBhvr>
                                      <p:to>
                                        <p:strVal val="true"/>
                                      </p:to>
                                    </p:set>
                                  </p:childTnLst>
                                </p:cTn>
                              </p:par>
                              <p:par>
                                <p:cTn id="11" presetID="22" presetClass="entr" presetSubtype="8" fill="hold"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1000"/>
                                        <p:tgtEl>
                                          <p:spTgt spid="13"/>
                                        </p:tgtEl>
                                      </p:cBhvr>
                                    </p:animEffect>
                                  </p:childTnLst>
                                </p:cTn>
                              </p:par>
                              <p:par>
                                <p:cTn id="14" presetID="22" presetClass="entr" presetSubtype="2" fill="hold"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1000"/>
                                        <p:tgtEl>
                                          <p:spTgt spid="14"/>
                                        </p:tgtEl>
                                      </p:cBhvr>
                                    </p:animEffect>
                                  </p:childTnLst>
                                </p:cTn>
                              </p:par>
                              <p:par>
                                <p:cTn id="17" presetID="22" presetClass="entr" presetSubtype="1" fill="hold" nodeType="withEffect">
                                  <p:stCondLst>
                                    <p:cond delay="1500"/>
                                  </p:stCondLst>
                                  <p:childTnLst>
                                    <p:set>
                                      <p:cBhvr>
                                        <p:cTn id="18" dur="1" fill="hold">
                                          <p:stCondLst>
                                            <p:cond delay="0"/>
                                          </p:stCondLst>
                                        </p:cTn>
                                        <p:tgtEl>
                                          <p:spTgt spid="66"/>
                                        </p:tgtEl>
                                        <p:attrNameLst>
                                          <p:attrName>style.visibility</p:attrName>
                                        </p:attrNameLst>
                                      </p:cBhvr>
                                      <p:to>
                                        <p:strVal val="visible"/>
                                      </p:to>
                                    </p:set>
                                    <p:animEffect transition="in" filter="wipe(up)">
                                      <p:cBhvr>
                                        <p:cTn id="19"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309188"/>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WEBSITE</a:t>
            </a:r>
            <a:endParaRPr sz="2800" dirty="0"/>
          </a:p>
        </p:txBody>
      </p:sp>
      <p:grpSp>
        <p:nvGrpSpPr>
          <p:cNvPr id="83" name="Google Shape;83;p16"/>
          <p:cNvGrpSpPr/>
          <p:nvPr/>
        </p:nvGrpSpPr>
        <p:grpSpPr>
          <a:xfrm>
            <a:off x="0" y="1647554"/>
            <a:ext cx="9939454" cy="3495946"/>
            <a:chOff x="1880575" y="1828250"/>
            <a:chExt cx="4869075" cy="2521600"/>
          </a:xfrm>
        </p:grpSpPr>
        <p:sp>
          <p:nvSpPr>
            <p:cNvPr id="84" name="Google Shape;84;p16"/>
            <p:cNvSpPr/>
            <p:nvPr/>
          </p:nvSpPr>
          <p:spPr>
            <a:xfrm>
              <a:off x="2199300" y="1828250"/>
              <a:ext cx="4234675" cy="2521600"/>
            </a:xfrm>
            <a:custGeom>
              <a:avLst/>
              <a:gdLst/>
              <a:ahLst/>
              <a:cxnLst/>
              <a:rect l="l" t="t" r="r" b="b"/>
              <a:pathLst>
                <a:path w="169387" h="100864" extrusionOk="0">
                  <a:moveTo>
                    <a:pt x="167080" y="0"/>
                  </a:moveTo>
                  <a:cubicBezTo>
                    <a:pt x="166867" y="0"/>
                    <a:pt x="166651" y="34"/>
                    <a:pt x="166438" y="104"/>
                  </a:cubicBezTo>
                  <a:cubicBezTo>
                    <a:pt x="150186" y="5443"/>
                    <a:pt x="145765" y="18457"/>
                    <a:pt x="141489" y="31042"/>
                  </a:cubicBezTo>
                  <a:cubicBezTo>
                    <a:pt x="137588" y="42522"/>
                    <a:pt x="133905" y="53365"/>
                    <a:pt x="121210" y="57537"/>
                  </a:cubicBezTo>
                  <a:cubicBezTo>
                    <a:pt x="118018" y="58585"/>
                    <a:pt x="115054" y="59045"/>
                    <a:pt x="112259" y="59045"/>
                  </a:cubicBezTo>
                  <a:cubicBezTo>
                    <a:pt x="102703" y="59045"/>
                    <a:pt x="95124" y="53667"/>
                    <a:pt x="87207" y="48048"/>
                  </a:cubicBezTo>
                  <a:cubicBezTo>
                    <a:pt x="79171" y="42343"/>
                    <a:pt x="70921" y="36489"/>
                    <a:pt x="60464" y="36489"/>
                  </a:cubicBezTo>
                  <a:cubicBezTo>
                    <a:pt x="57422" y="36489"/>
                    <a:pt x="54195" y="36984"/>
                    <a:pt x="50731" y="38122"/>
                  </a:cubicBezTo>
                  <a:cubicBezTo>
                    <a:pt x="36188" y="42901"/>
                    <a:pt x="32051" y="54654"/>
                    <a:pt x="28050" y="66020"/>
                  </a:cubicBezTo>
                  <a:cubicBezTo>
                    <a:pt x="23719" y="78321"/>
                    <a:pt x="19241" y="91041"/>
                    <a:pt x="1548" y="96856"/>
                  </a:cubicBezTo>
                  <a:cubicBezTo>
                    <a:pt x="589" y="97171"/>
                    <a:pt x="0" y="98136"/>
                    <a:pt x="161" y="99133"/>
                  </a:cubicBezTo>
                  <a:cubicBezTo>
                    <a:pt x="320" y="100130"/>
                    <a:pt x="1179" y="100864"/>
                    <a:pt x="2189" y="100864"/>
                  </a:cubicBezTo>
                  <a:cubicBezTo>
                    <a:pt x="2407" y="100864"/>
                    <a:pt x="2624" y="100830"/>
                    <a:pt x="2832" y="100760"/>
                  </a:cubicBezTo>
                  <a:cubicBezTo>
                    <a:pt x="22447" y="94316"/>
                    <a:pt x="27484" y="80007"/>
                    <a:pt x="31928" y="67384"/>
                  </a:cubicBezTo>
                  <a:cubicBezTo>
                    <a:pt x="35934" y="56004"/>
                    <a:pt x="39394" y="46174"/>
                    <a:pt x="52014" y="42028"/>
                  </a:cubicBezTo>
                  <a:cubicBezTo>
                    <a:pt x="54993" y="41049"/>
                    <a:pt x="57776" y="40619"/>
                    <a:pt x="60411" y="40619"/>
                  </a:cubicBezTo>
                  <a:cubicBezTo>
                    <a:pt x="69635" y="40619"/>
                    <a:pt x="77064" y="45891"/>
                    <a:pt x="84827" y="51400"/>
                  </a:cubicBezTo>
                  <a:cubicBezTo>
                    <a:pt x="93015" y="57211"/>
                    <a:pt x="101417" y="63173"/>
                    <a:pt x="112209" y="63173"/>
                  </a:cubicBezTo>
                  <a:cubicBezTo>
                    <a:pt x="115408" y="63173"/>
                    <a:pt x="118817" y="62649"/>
                    <a:pt x="122493" y="61442"/>
                  </a:cubicBezTo>
                  <a:cubicBezTo>
                    <a:pt x="137137" y="56631"/>
                    <a:pt x="141328" y="44294"/>
                    <a:pt x="145383" y="32364"/>
                  </a:cubicBezTo>
                  <a:cubicBezTo>
                    <a:pt x="149516" y="20200"/>
                    <a:pt x="153419" y="8709"/>
                    <a:pt x="167721" y="4010"/>
                  </a:cubicBezTo>
                  <a:cubicBezTo>
                    <a:pt x="168800" y="3655"/>
                    <a:pt x="169386" y="2493"/>
                    <a:pt x="169031" y="1415"/>
                  </a:cubicBezTo>
                  <a:cubicBezTo>
                    <a:pt x="168748" y="551"/>
                    <a:pt x="167943" y="0"/>
                    <a:pt x="16708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1880575" y="2268400"/>
              <a:ext cx="4869075" cy="1611850"/>
            </a:xfrm>
            <a:custGeom>
              <a:avLst/>
              <a:gdLst/>
              <a:ahLst/>
              <a:cxnLst/>
              <a:rect l="l" t="t" r="r" b="b"/>
              <a:pathLst>
                <a:path w="194763" h="64474" extrusionOk="0">
                  <a:moveTo>
                    <a:pt x="130375" y="1"/>
                  </a:moveTo>
                  <a:cubicBezTo>
                    <a:pt x="127523" y="1"/>
                    <a:pt x="124522" y="458"/>
                    <a:pt x="121333" y="1507"/>
                  </a:cubicBezTo>
                  <a:cubicBezTo>
                    <a:pt x="103513" y="7362"/>
                    <a:pt x="99301" y="21081"/>
                    <a:pt x="95586" y="33185"/>
                  </a:cubicBezTo>
                  <a:cubicBezTo>
                    <a:pt x="92186" y="44254"/>
                    <a:pt x="88976" y="54710"/>
                    <a:pt x="76105" y="58940"/>
                  </a:cubicBezTo>
                  <a:cubicBezTo>
                    <a:pt x="73128" y="59918"/>
                    <a:pt x="70335" y="60346"/>
                    <a:pt x="67677" y="60346"/>
                  </a:cubicBezTo>
                  <a:cubicBezTo>
                    <a:pt x="58691" y="60346"/>
                    <a:pt x="51254" y="55447"/>
                    <a:pt x="43484" y="50329"/>
                  </a:cubicBezTo>
                  <a:cubicBezTo>
                    <a:pt x="35121" y="44820"/>
                    <a:pt x="25912" y="38753"/>
                    <a:pt x="13989" y="38753"/>
                  </a:cubicBezTo>
                  <a:cubicBezTo>
                    <a:pt x="10181" y="38753"/>
                    <a:pt x="6095" y="39372"/>
                    <a:pt x="1672" y="40826"/>
                  </a:cubicBezTo>
                  <a:cubicBezTo>
                    <a:pt x="590" y="41178"/>
                    <a:pt x="0" y="42342"/>
                    <a:pt x="355" y="43422"/>
                  </a:cubicBezTo>
                  <a:cubicBezTo>
                    <a:pt x="639" y="44288"/>
                    <a:pt x="1444" y="44836"/>
                    <a:pt x="2308" y="44836"/>
                  </a:cubicBezTo>
                  <a:cubicBezTo>
                    <a:pt x="2523" y="44836"/>
                    <a:pt x="2741" y="44803"/>
                    <a:pt x="2955" y="44732"/>
                  </a:cubicBezTo>
                  <a:cubicBezTo>
                    <a:pt x="6998" y="43404"/>
                    <a:pt x="10690" y="42830"/>
                    <a:pt x="14128" y="42830"/>
                  </a:cubicBezTo>
                  <a:cubicBezTo>
                    <a:pt x="24623" y="42830"/>
                    <a:pt x="32745" y="48179"/>
                    <a:pt x="41223" y="53763"/>
                  </a:cubicBezTo>
                  <a:cubicBezTo>
                    <a:pt x="49247" y="59049"/>
                    <a:pt x="57480" y="64473"/>
                    <a:pt x="67641" y="64473"/>
                  </a:cubicBezTo>
                  <a:cubicBezTo>
                    <a:pt x="70699" y="64473"/>
                    <a:pt x="73934" y="63980"/>
                    <a:pt x="77389" y="62846"/>
                  </a:cubicBezTo>
                  <a:cubicBezTo>
                    <a:pt x="92282" y="57951"/>
                    <a:pt x="95959" y="45975"/>
                    <a:pt x="99515" y="34392"/>
                  </a:cubicBezTo>
                  <a:cubicBezTo>
                    <a:pt x="103271" y="22158"/>
                    <a:pt x="106819" y="10604"/>
                    <a:pt x="122617" y="5412"/>
                  </a:cubicBezTo>
                  <a:cubicBezTo>
                    <a:pt x="125326" y="4522"/>
                    <a:pt x="127885" y="4129"/>
                    <a:pt x="130332" y="4129"/>
                  </a:cubicBezTo>
                  <a:cubicBezTo>
                    <a:pt x="139193" y="4129"/>
                    <a:pt x="146582" y="9288"/>
                    <a:pt x="154305" y="14681"/>
                  </a:cubicBezTo>
                  <a:cubicBezTo>
                    <a:pt x="162743" y="20570"/>
                    <a:pt x="171403" y="26617"/>
                    <a:pt x="182465" y="26617"/>
                  </a:cubicBezTo>
                  <a:cubicBezTo>
                    <a:pt x="185774" y="26617"/>
                    <a:pt x="189299" y="26076"/>
                    <a:pt x="193097" y="24827"/>
                  </a:cubicBezTo>
                  <a:cubicBezTo>
                    <a:pt x="194175" y="24473"/>
                    <a:pt x="194762" y="23311"/>
                    <a:pt x="194407" y="22232"/>
                  </a:cubicBezTo>
                  <a:cubicBezTo>
                    <a:pt x="194123" y="21367"/>
                    <a:pt x="193318" y="20817"/>
                    <a:pt x="192455" y="20817"/>
                  </a:cubicBezTo>
                  <a:cubicBezTo>
                    <a:pt x="192242" y="20817"/>
                    <a:pt x="192025" y="20851"/>
                    <a:pt x="191812" y="20921"/>
                  </a:cubicBezTo>
                  <a:cubicBezTo>
                    <a:pt x="188496" y="22010"/>
                    <a:pt x="185415" y="22488"/>
                    <a:pt x="182509" y="22488"/>
                  </a:cubicBezTo>
                  <a:cubicBezTo>
                    <a:pt x="172674" y="22488"/>
                    <a:pt x="164843" y="17021"/>
                    <a:pt x="156659" y="11309"/>
                  </a:cubicBezTo>
                  <a:cubicBezTo>
                    <a:pt x="148666" y="5729"/>
                    <a:pt x="140460" y="1"/>
                    <a:pt x="13037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3034500" y="3237675"/>
              <a:ext cx="622100" cy="594225"/>
            </a:xfrm>
            <a:custGeom>
              <a:avLst/>
              <a:gdLst/>
              <a:ahLst/>
              <a:cxnLst/>
              <a:rect l="l" t="t" r="r" b="b"/>
              <a:pathLst>
                <a:path w="24884" h="23769" extrusionOk="0">
                  <a:moveTo>
                    <a:pt x="1512" y="0"/>
                  </a:moveTo>
                  <a:cubicBezTo>
                    <a:pt x="1153" y="0"/>
                    <a:pt x="794" y="141"/>
                    <a:pt x="525" y="421"/>
                  </a:cubicBezTo>
                  <a:cubicBezTo>
                    <a:pt x="1" y="966"/>
                    <a:pt x="18" y="1834"/>
                    <a:pt x="563" y="2358"/>
                  </a:cubicBezTo>
                  <a:lnTo>
                    <a:pt x="22454" y="23387"/>
                  </a:lnTo>
                  <a:cubicBezTo>
                    <a:pt x="22708" y="23632"/>
                    <a:pt x="23047" y="23768"/>
                    <a:pt x="23398" y="23768"/>
                  </a:cubicBezTo>
                  <a:cubicBezTo>
                    <a:pt x="23400" y="23768"/>
                    <a:pt x="23402" y="23768"/>
                    <a:pt x="23404" y="23768"/>
                  </a:cubicBezTo>
                  <a:cubicBezTo>
                    <a:pt x="23964" y="23768"/>
                    <a:pt x="24466" y="23429"/>
                    <a:pt x="24675" y="22910"/>
                  </a:cubicBezTo>
                  <a:cubicBezTo>
                    <a:pt x="24884" y="22392"/>
                    <a:pt x="24756" y="21798"/>
                    <a:pt x="24353" y="21410"/>
                  </a:cubicBezTo>
                  <a:lnTo>
                    <a:pt x="2463" y="383"/>
                  </a:lnTo>
                  <a:cubicBezTo>
                    <a:pt x="2197" y="127"/>
                    <a:pt x="1854" y="0"/>
                    <a:pt x="151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3183125" y="2989000"/>
              <a:ext cx="765650" cy="746925"/>
            </a:xfrm>
            <a:custGeom>
              <a:avLst/>
              <a:gdLst/>
              <a:ahLst/>
              <a:cxnLst/>
              <a:rect l="l" t="t" r="r" b="b"/>
              <a:pathLst>
                <a:path w="30626" h="29877" extrusionOk="0">
                  <a:moveTo>
                    <a:pt x="1509" y="0"/>
                  </a:moveTo>
                  <a:cubicBezTo>
                    <a:pt x="1154" y="0"/>
                    <a:pt x="800" y="137"/>
                    <a:pt x="531" y="411"/>
                  </a:cubicBezTo>
                  <a:cubicBezTo>
                    <a:pt x="0" y="951"/>
                    <a:pt x="8" y="1820"/>
                    <a:pt x="551" y="2350"/>
                  </a:cubicBezTo>
                  <a:lnTo>
                    <a:pt x="28187" y="29484"/>
                  </a:lnTo>
                  <a:cubicBezTo>
                    <a:pt x="28442" y="29736"/>
                    <a:pt x="28788" y="29877"/>
                    <a:pt x="29147" y="29877"/>
                  </a:cubicBezTo>
                  <a:cubicBezTo>
                    <a:pt x="29704" y="29877"/>
                    <a:pt x="30205" y="29540"/>
                    <a:pt x="30415" y="29025"/>
                  </a:cubicBezTo>
                  <a:cubicBezTo>
                    <a:pt x="30626" y="28510"/>
                    <a:pt x="30505" y="27918"/>
                    <a:pt x="30108" y="27529"/>
                  </a:cubicBezTo>
                  <a:lnTo>
                    <a:pt x="2471" y="395"/>
                  </a:lnTo>
                  <a:cubicBezTo>
                    <a:pt x="2204" y="132"/>
                    <a:pt x="1856" y="0"/>
                    <a:pt x="150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3434025" y="2838750"/>
              <a:ext cx="726500" cy="688225"/>
            </a:xfrm>
            <a:custGeom>
              <a:avLst/>
              <a:gdLst/>
              <a:ahLst/>
              <a:cxnLst/>
              <a:rect l="l" t="t" r="r" b="b"/>
              <a:pathLst>
                <a:path w="29060" h="27529" extrusionOk="0">
                  <a:moveTo>
                    <a:pt x="1515" y="1"/>
                  </a:moveTo>
                  <a:cubicBezTo>
                    <a:pt x="1153" y="1"/>
                    <a:pt x="792" y="144"/>
                    <a:pt x="522" y="427"/>
                  </a:cubicBezTo>
                  <a:cubicBezTo>
                    <a:pt x="0" y="976"/>
                    <a:pt x="23" y="1845"/>
                    <a:pt x="572" y="2365"/>
                  </a:cubicBezTo>
                  <a:lnTo>
                    <a:pt x="26636" y="27151"/>
                  </a:lnTo>
                  <a:cubicBezTo>
                    <a:pt x="26889" y="27394"/>
                    <a:pt x="27227" y="27528"/>
                    <a:pt x="27580" y="27528"/>
                  </a:cubicBezTo>
                  <a:cubicBezTo>
                    <a:pt x="28140" y="27528"/>
                    <a:pt x="28644" y="27187"/>
                    <a:pt x="28852" y="26666"/>
                  </a:cubicBezTo>
                  <a:cubicBezTo>
                    <a:pt x="29060" y="26145"/>
                    <a:pt x="28930" y="25551"/>
                    <a:pt x="28524" y="25165"/>
                  </a:cubicBezTo>
                  <a:lnTo>
                    <a:pt x="2460" y="379"/>
                  </a:lnTo>
                  <a:cubicBezTo>
                    <a:pt x="2195" y="126"/>
                    <a:pt x="1855" y="1"/>
                    <a:pt x="151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3805025" y="2803650"/>
              <a:ext cx="485350" cy="453400"/>
            </a:xfrm>
            <a:custGeom>
              <a:avLst/>
              <a:gdLst/>
              <a:ahLst/>
              <a:cxnLst/>
              <a:rect l="l" t="t" r="r" b="b"/>
              <a:pathLst>
                <a:path w="19414" h="18136" extrusionOk="0">
                  <a:moveTo>
                    <a:pt x="1520" y="0"/>
                  </a:moveTo>
                  <a:cubicBezTo>
                    <a:pt x="1154" y="0"/>
                    <a:pt x="789" y="146"/>
                    <a:pt x="519" y="434"/>
                  </a:cubicBezTo>
                  <a:cubicBezTo>
                    <a:pt x="1" y="986"/>
                    <a:pt x="29" y="1852"/>
                    <a:pt x="581" y="2370"/>
                  </a:cubicBezTo>
                  <a:lnTo>
                    <a:pt x="16995" y="17765"/>
                  </a:lnTo>
                  <a:cubicBezTo>
                    <a:pt x="17248" y="18003"/>
                    <a:pt x="17581" y="18135"/>
                    <a:pt x="17927" y="18135"/>
                  </a:cubicBezTo>
                  <a:cubicBezTo>
                    <a:pt x="17929" y="18135"/>
                    <a:pt x="17931" y="18135"/>
                    <a:pt x="17932" y="18135"/>
                  </a:cubicBezTo>
                  <a:cubicBezTo>
                    <a:pt x="18495" y="18135"/>
                    <a:pt x="19001" y="17792"/>
                    <a:pt x="19208" y="17269"/>
                  </a:cubicBezTo>
                  <a:cubicBezTo>
                    <a:pt x="19414" y="16747"/>
                    <a:pt x="19281" y="16150"/>
                    <a:pt x="18871" y="15765"/>
                  </a:cubicBezTo>
                  <a:lnTo>
                    <a:pt x="2457" y="371"/>
                  </a:lnTo>
                  <a:cubicBezTo>
                    <a:pt x="2192" y="123"/>
                    <a:pt x="1856" y="0"/>
                    <a:pt x="152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3526400" y="3327425"/>
              <a:ext cx="433125" cy="417975"/>
            </a:xfrm>
            <a:custGeom>
              <a:avLst/>
              <a:gdLst/>
              <a:ahLst/>
              <a:cxnLst/>
              <a:rect l="l" t="t" r="r" b="b"/>
              <a:pathLst>
                <a:path w="17325" h="16719" extrusionOk="0">
                  <a:moveTo>
                    <a:pt x="2264" y="1"/>
                  </a:moveTo>
                  <a:cubicBezTo>
                    <a:pt x="1732" y="1"/>
                    <a:pt x="1200" y="206"/>
                    <a:pt x="797" y="617"/>
                  </a:cubicBezTo>
                  <a:cubicBezTo>
                    <a:pt x="1" y="1428"/>
                    <a:pt x="14" y="2732"/>
                    <a:pt x="827" y="3526"/>
                  </a:cubicBezTo>
                  <a:lnTo>
                    <a:pt x="13666" y="16129"/>
                  </a:lnTo>
                  <a:cubicBezTo>
                    <a:pt x="14050" y="16507"/>
                    <a:pt x="14567" y="16718"/>
                    <a:pt x="15106" y="16718"/>
                  </a:cubicBezTo>
                  <a:cubicBezTo>
                    <a:pt x="15940" y="16718"/>
                    <a:pt x="16692" y="16214"/>
                    <a:pt x="17008" y="15441"/>
                  </a:cubicBezTo>
                  <a:cubicBezTo>
                    <a:pt x="17325" y="14668"/>
                    <a:pt x="17142" y="13780"/>
                    <a:pt x="16545" y="13195"/>
                  </a:cubicBezTo>
                  <a:lnTo>
                    <a:pt x="3708" y="593"/>
                  </a:lnTo>
                  <a:cubicBezTo>
                    <a:pt x="3307" y="198"/>
                    <a:pt x="2786" y="1"/>
                    <a:pt x="2264"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3750125" y="3140125"/>
              <a:ext cx="428900" cy="403975"/>
            </a:xfrm>
            <a:custGeom>
              <a:avLst/>
              <a:gdLst/>
              <a:ahLst/>
              <a:cxnLst/>
              <a:rect l="l" t="t" r="r" b="b"/>
              <a:pathLst>
                <a:path w="17156" h="16159" extrusionOk="0">
                  <a:moveTo>
                    <a:pt x="2268" y="1"/>
                  </a:moveTo>
                  <a:cubicBezTo>
                    <a:pt x="1724" y="1"/>
                    <a:pt x="1181" y="215"/>
                    <a:pt x="777" y="640"/>
                  </a:cubicBezTo>
                  <a:cubicBezTo>
                    <a:pt x="0" y="1458"/>
                    <a:pt x="26" y="2750"/>
                    <a:pt x="839" y="3535"/>
                  </a:cubicBezTo>
                  <a:lnTo>
                    <a:pt x="13518" y="15593"/>
                  </a:lnTo>
                  <a:cubicBezTo>
                    <a:pt x="13900" y="15955"/>
                    <a:pt x="14405" y="16158"/>
                    <a:pt x="14931" y="16158"/>
                  </a:cubicBezTo>
                  <a:cubicBezTo>
                    <a:pt x="14932" y="16158"/>
                    <a:pt x="14934" y="16158"/>
                    <a:pt x="14936" y="16158"/>
                  </a:cubicBezTo>
                  <a:cubicBezTo>
                    <a:pt x="15776" y="16158"/>
                    <a:pt x="16533" y="15647"/>
                    <a:pt x="16844" y="14866"/>
                  </a:cubicBezTo>
                  <a:cubicBezTo>
                    <a:pt x="17156" y="14085"/>
                    <a:pt x="16961" y="13192"/>
                    <a:pt x="16351" y="12613"/>
                  </a:cubicBezTo>
                  <a:lnTo>
                    <a:pt x="3672" y="555"/>
                  </a:lnTo>
                  <a:cubicBezTo>
                    <a:pt x="3276" y="185"/>
                    <a:pt x="2771" y="1"/>
                    <a:pt x="2268"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4007475" y="2994225"/>
              <a:ext cx="301425" cy="279975"/>
            </a:xfrm>
            <a:custGeom>
              <a:avLst/>
              <a:gdLst/>
              <a:ahLst/>
              <a:cxnLst/>
              <a:rect l="l" t="t" r="r" b="b"/>
              <a:pathLst>
                <a:path w="12057" h="11199" extrusionOk="0">
                  <a:moveTo>
                    <a:pt x="2278" y="0"/>
                  </a:moveTo>
                  <a:cubicBezTo>
                    <a:pt x="1730" y="0"/>
                    <a:pt x="1183" y="218"/>
                    <a:pt x="778" y="650"/>
                  </a:cubicBezTo>
                  <a:cubicBezTo>
                    <a:pt x="1" y="1480"/>
                    <a:pt x="44" y="2782"/>
                    <a:pt x="875" y="3558"/>
                  </a:cubicBezTo>
                  <a:lnTo>
                    <a:pt x="8429" y="10643"/>
                  </a:lnTo>
                  <a:cubicBezTo>
                    <a:pt x="8809" y="11000"/>
                    <a:pt x="9312" y="11199"/>
                    <a:pt x="9834" y="11199"/>
                  </a:cubicBezTo>
                  <a:cubicBezTo>
                    <a:pt x="10678" y="11199"/>
                    <a:pt x="11436" y="10683"/>
                    <a:pt x="11746" y="9898"/>
                  </a:cubicBezTo>
                  <a:cubicBezTo>
                    <a:pt x="12056" y="9114"/>
                    <a:pt x="11856" y="8220"/>
                    <a:pt x="11241" y="7643"/>
                  </a:cubicBezTo>
                  <a:lnTo>
                    <a:pt x="3687" y="559"/>
                  </a:lnTo>
                  <a:cubicBezTo>
                    <a:pt x="3290" y="185"/>
                    <a:pt x="2784" y="0"/>
                    <a:pt x="2278"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3297450" y="3491300"/>
              <a:ext cx="377650" cy="357750"/>
            </a:xfrm>
            <a:custGeom>
              <a:avLst/>
              <a:gdLst/>
              <a:ahLst/>
              <a:cxnLst/>
              <a:rect l="l" t="t" r="r" b="b"/>
              <a:pathLst>
                <a:path w="15106" h="14310" extrusionOk="0">
                  <a:moveTo>
                    <a:pt x="2269" y="0"/>
                  </a:moveTo>
                  <a:cubicBezTo>
                    <a:pt x="1730" y="0"/>
                    <a:pt x="1190" y="211"/>
                    <a:pt x="787" y="631"/>
                  </a:cubicBezTo>
                  <a:cubicBezTo>
                    <a:pt x="1" y="1450"/>
                    <a:pt x="27" y="2752"/>
                    <a:pt x="845" y="3538"/>
                  </a:cubicBezTo>
                  <a:lnTo>
                    <a:pt x="11462" y="13735"/>
                  </a:lnTo>
                  <a:cubicBezTo>
                    <a:pt x="11844" y="14105"/>
                    <a:pt x="12354" y="14310"/>
                    <a:pt x="12886" y="14310"/>
                  </a:cubicBezTo>
                  <a:cubicBezTo>
                    <a:pt x="13724" y="14310"/>
                    <a:pt x="14479" y="13800"/>
                    <a:pt x="14792" y="13021"/>
                  </a:cubicBezTo>
                  <a:cubicBezTo>
                    <a:pt x="15106" y="12243"/>
                    <a:pt x="14914" y="11353"/>
                    <a:pt x="14309" y="10771"/>
                  </a:cubicBezTo>
                  <a:lnTo>
                    <a:pt x="3694" y="573"/>
                  </a:lnTo>
                  <a:cubicBezTo>
                    <a:pt x="3295" y="190"/>
                    <a:pt x="2782" y="0"/>
                    <a:pt x="2269"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4568150" y="2473425"/>
              <a:ext cx="149550" cy="778625"/>
            </a:xfrm>
            <a:custGeom>
              <a:avLst/>
              <a:gdLst/>
              <a:ahLst/>
              <a:cxnLst/>
              <a:rect l="l" t="t" r="r" b="b"/>
              <a:pathLst>
                <a:path w="5982" h="31145" extrusionOk="0">
                  <a:moveTo>
                    <a:pt x="4549" y="1"/>
                  </a:moveTo>
                  <a:cubicBezTo>
                    <a:pt x="3859" y="1"/>
                    <a:pt x="3251" y="517"/>
                    <a:pt x="3175" y="1222"/>
                  </a:cubicBezTo>
                  <a:lnTo>
                    <a:pt x="83" y="29626"/>
                  </a:lnTo>
                  <a:cubicBezTo>
                    <a:pt x="0" y="30378"/>
                    <a:pt x="544" y="31055"/>
                    <a:pt x="1296" y="31137"/>
                  </a:cubicBezTo>
                  <a:cubicBezTo>
                    <a:pt x="1346" y="31142"/>
                    <a:pt x="1396" y="31145"/>
                    <a:pt x="1447" y="31145"/>
                  </a:cubicBezTo>
                  <a:cubicBezTo>
                    <a:pt x="2146" y="31143"/>
                    <a:pt x="2732" y="30617"/>
                    <a:pt x="2808" y="29923"/>
                  </a:cubicBezTo>
                  <a:lnTo>
                    <a:pt x="5899" y="1519"/>
                  </a:lnTo>
                  <a:cubicBezTo>
                    <a:pt x="5982" y="766"/>
                    <a:pt x="5437" y="90"/>
                    <a:pt x="4685" y="8"/>
                  </a:cubicBezTo>
                  <a:cubicBezTo>
                    <a:pt x="4640" y="3"/>
                    <a:pt x="4594" y="1"/>
                    <a:pt x="454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4833300" y="2324250"/>
              <a:ext cx="180825" cy="1032750"/>
            </a:xfrm>
            <a:custGeom>
              <a:avLst/>
              <a:gdLst/>
              <a:ahLst/>
              <a:cxnLst/>
              <a:rect l="l" t="t" r="r" b="b"/>
              <a:pathLst>
                <a:path w="7233" h="41310" extrusionOk="0">
                  <a:moveTo>
                    <a:pt x="5776" y="0"/>
                  </a:moveTo>
                  <a:cubicBezTo>
                    <a:pt x="5092" y="0"/>
                    <a:pt x="4502" y="522"/>
                    <a:pt x="4423" y="1220"/>
                  </a:cubicBezTo>
                  <a:lnTo>
                    <a:pt x="85" y="39785"/>
                  </a:lnTo>
                  <a:cubicBezTo>
                    <a:pt x="0" y="40537"/>
                    <a:pt x="542" y="41216"/>
                    <a:pt x="1294" y="41300"/>
                  </a:cubicBezTo>
                  <a:cubicBezTo>
                    <a:pt x="1345" y="41307"/>
                    <a:pt x="1397" y="41309"/>
                    <a:pt x="1449" y="41309"/>
                  </a:cubicBezTo>
                  <a:cubicBezTo>
                    <a:pt x="2146" y="41308"/>
                    <a:pt x="2731" y="40785"/>
                    <a:pt x="2808" y="40092"/>
                  </a:cubicBezTo>
                  <a:lnTo>
                    <a:pt x="7147" y="1526"/>
                  </a:lnTo>
                  <a:cubicBezTo>
                    <a:pt x="7232" y="774"/>
                    <a:pt x="6691" y="96"/>
                    <a:pt x="5939" y="10"/>
                  </a:cubicBezTo>
                  <a:cubicBezTo>
                    <a:pt x="5884" y="4"/>
                    <a:pt x="5830" y="0"/>
                    <a:pt x="57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5145650" y="2345225"/>
              <a:ext cx="175925" cy="989425"/>
            </a:xfrm>
            <a:custGeom>
              <a:avLst/>
              <a:gdLst/>
              <a:ahLst/>
              <a:cxnLst/>
              <a:rect l="l" t="t" r="r" b="b"/>
              <a:pathLst>
                <a:path w="7037" h="39577" extrusionOk="0">
                  <a:moveTo>
                    <a:pt x="5591" y="0"/>
                  </a:moveTo>
                  <a:cubicBezTo>
                    <a:pt x="4905" y="0"/>
                    <a:pt x="4307" y="516"/>
                    <a:pt x="4228" y="1217"/>
                  </a:cubicBezTo>
                  <a:lnTo>
                    <a:pt x="85" y="38053"/>
                  </a:lnTo>
                  <a:cubicBezTo>
                    <a:pt x="1" y="38805"/>
                    <a:pt x="541" y="39483"/>
                    <a:pt x="1294" y="39568"/>
                  </a:cubicBezTo>
                  <a:cubicBezTo>
                    <a:pt x="1345" y="39574"/>
                    <a:pt x="1397" y="39576"/>
                    <a:pt x="1449" y="39576"/>
                  </a:cubicBezTo>
                  <a:cubicBezTo>
                    <a:pt x="2146" y="39576"/>
                    <a:pt x="2731" y="39052"/>
                    <a:pt x="2809" y="38359"/>
                  </a:cubicBezTo>
                  <a:lnTo>
                    <a:pt x="6951" y="1523"/>
                  </a:lnTo>
                  <a:cubicBezTo>
                    <a:pt x="7036" y="771"/>
                    <a:pt x="6495" y="93"/>
                    <a:pt x="5743" y="9"/>
                  </a:cubicBezTo>
                  <a:cubicBezTo>
                    <a:pt x="5692" y="3"/>
                    <a:pt x="5641" y="0"/>
                    <a:pt x="559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5440425" y="2461825"/>
              <a:ext cx="145450" cy="719000"/>
            </a:xfrm>
            <a:custGeom>
              <a:avLst/>
              <a:gdLst/>
              <a:ahLst/>
              <a:cxnLst/>
              <a:rect l="l" t="t" r="r" b="b"/>
              <a:pathLst>
                <a:path w="5818" h="28760" extrusionOk="0">
                  <a:moveTo>
                    <a:pt x="4372" y="0"/>
                  </a:moveTo>
                  <a:cubicBezTo>
                    <a:pt x="3685" y="0"/>
                    <a:pt x="3093" y="516"/>
                    <a:pt x="3012" y="1213"/>
                  </a:cubicBezTo>
                  <a:lnTo>
                    <a:pt x="86" y="27236"/>
                  </a:lnTo>
                  <a:cubicBezTo>
                    <a:pt x="0" y="27988"/>
                    <a:pt x="542" y="28666"/>
                    <a:pt x="1294" y="28752"/>
                  </a:cubicBezTo>
                  <a:cubicBezTo>
                    <a:pt x="1345" y="28757"/>
                    <a:pt x="1398" y="28760"/>
                    <a:pt x="1449" y="28760"/>
                  </a:cubicBezTo>
                  <a:cubicBezTo>
                    <a:pt x="2146" y="28760"/>
                    <a:pt x="2731" y="28235"/>
                    <a:pt x="2810" y="27542"/>
                  </a:cubicBezTo>
                  <a:lnTo>
                    <a:pt x="5736" y="1519"/>
                  </a:lnTo>
                  <a:cubicBezTo>
                    <a:pt x="5818" y="769"/>
                    <a:pt x="5277" y="94"/>
                    <a:pt x="4527" y="9"/>
                  </a:cubicBezTo>
                  <a:cubicBezTo>
                    <a:pt x="4475" y="3"/>
                    <a:pt x="4423" y="0"/>
                    <a:pt x="437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5457550" y="2444575"/>
              <a:ext cx="146475" cy="440575"/>
            </a:xfrm>
            <a:custGeom>
              <a:avLst/>
              <a:gdLst/>
              <a:ahLst/>
              <a:cxnLst/>
              <a:rect l="l" t="t" r="r" b="b"/>
              <a:pathLst>
                <a:path w="5859" h="17623" extrusionOk="0">
                  <a:moveTo>
                    <a:pt x="3681" y="0"/>
                  </a:moveTo>
                  <a:cubicBezTo>
                    <a:pt x="2659" y="0"/>
                    <a:pt x="1763" y="778"/>
                    <a:pt x="1646" y="1827"/>
                  </a:cubicBezTo>
                  <a:lnTo>
                    <a:pt x="127" y="15337"/>
                  </a:lnTo>
                  <a:cubicBezTo>
                    <a:pt x="0" y="16465"/>
                    <a:pt x="811" y="17483"/>
                    <a:pt x="1941" y="17610"/>
                  </a:cubicBezTo>
                  <a:cubicBezTo>
                    <a:pt x="2017" y="17618"/>
                    <a:pt x="2095" y="17622"/>
                    <a:pt x="2172" y="17622"/>
                  </a:cubicBezTo>
                  <a:cubicBezTo>
                    <a:pt x="3219" y="17621"/>
                    <a:pt x="4095" y="16835"/>
                    <a:pt x="4212" y="15796"/>
                  </a:cubicBezTo>
                  <a:lnTo>
                    <a:pt x="5732" y="2286"/>
                  </a:lnTo>
                  <a:cubicBezTo>
                    <a:pt x="5858" y="1158"/>
                    <a:pt x="5046" y="140"/>
                    <a:pt x="3918" y="14"/>
                  </a:cubicBezTo>
                  <a:cubicBezTo>
                    <a:pt x="3838" y="5"/>
                    <a:pt x="3759" y="0"/>
                    <a:pt x="3681"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5183650" y="2328025"/>
              <a:ext cx="156000" cy="525225"/>
            </a:xfrm>
            <a:custGeom>
              <a:avLst/>
              <a:gdLst/>
              <a:ahLst/>
              <a:cxnLst/>
              <a:rect l="l" t="t" r="r" b="b"/>
              <a:pathLst>
                <a:path w="6240" h="21009" extrusionOk="0">
                  <a:moveTo>
                    <a:pt x="4063" y="1"/>
                  </a:moveTo>
                  <a:cubicBezTo>
                    <a:pt x="3034" y="1"/>
                    <a:pt x="2145" y="779"/>
                    <a:pt x="2027" y="1828"/>
                  </a:cubicBezTo>
                  <a:lnTo>
                    <a:pt x="127" y="18723"/>
                  </a:lnTo>
                  <a:cubicBezTo>
                    <a:pt x="0" y="19851"/>
                    <a:pt x="811" y="20868"/>
                    <a:pt x="1939" y="20996"/>
                  </a:cubicBezTo>
                  <a:cubicBezTo>
                    <a:pt x="2017" y="21004"/>
                    <a:pt x="2094" y="21009"/>
                    <a:pt x="2172" y="21009"/>
                  </a:cubicBezTo>
                  <a:cubicBezTo>
                    <a:pt x="3217" y="21008"/>
                    <a:pt x="4095" y="20221"/>
                    <a:pt x="4212" y="19182"/>
                  </a:cubicBezTo>
                  <a:lnTo>
                    <a:pt x="6113" y="2287"/>
                  </a:lnTo>
                  <a:cubicBezTo>
                    <a:pt x="6239" y="1159"/>
                    <a:pt x="5427" y="142"/>
                    <a:pt x="4299" y="14"/>
                  </a:cubicBezTo>
                  <a:cubicBezTo>
                    <a:pt x="4220" y="5"/>
                    <a:pt x="4141" y="1"/>
                    <a:pt x="4063"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4878200" y="2327550"/>
              <a:ext cx="151650" cy="486700"/>
            </a:xfrm>
            <a:custGeom>
              <a:avLst/>
              <a:gdLst/>
              <a:ahLst/>
              <a:cxnLst/>
              <a:rect l="l" t="t" r="r" b="b"/>
              <a:pathLst>
                <a:path w="6066" h="19468" extrusionOk="0">
                  <a:moveTo>
                    <a:pt x="3893" y="0"/>
                  </a:moveTo>
                  <a:cubicBezTo>
                    <a:pt x="2865" y="0"/>
                    <a:pt x="1972" y="778"/>
                    <a:pt x="1854" y="1828"/>
                  </a:cubicBezTo>
                  <a:lnTo>
                    <a:pt x="126" y="17183"/>
                  </a:lnTo>
                  <a:cubicBezTo>
                    <a:pt x="0" y="18311"/>
                    <a:pt x="811" y="19328"/>
                    <a:pt x="1941" y="19454"/>
                  </a:cubicBezTo>
                  <a:cubicBezTo>
                    <a:pt x="2017" y="19463"/>
                    <a:pt x="2094" y="19467"/>
                    <a:pt x="2172" y="19467"/>
                  </a:cubicBezTo>
                  <a:cubicBezTo>
                    <a:pt x="3218" y="19466"/>
                    <a:pt x="4095" y="18680"/>
                    <a:pt x="4212" y="17641"/>
                  </a:cubicBezTo>
                  <a:lnTo>
                    <a:pt x="5940" y="2287"/>
                  </a:lnTo>
                  <a:cubicBezTo>
                    <a:pt x="6066" y="1159"/>
                    <a:pt x="5255" y="141"/>
                    <a:pt x="4127" y="14"/>
                  </a:cubicBezTo>
                  <a:cubicBezTo>
                    <a:pt x="4048" y="5"/>
                    <a:pt x="3970" y="0"/>
                    <a:pt x="3893"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4591875" y="2456275"/>
              <a:ext cx="143875" cy="429025"/>
            </a:xfrm>
            <a:custGeom>
              <a:avLst/>
              <a:gdLst/>
              <a:ahLst/>
              <a:cxnLst/>
              <a:rect l="l" t="t" r="r" b="b"/>
              <a:pathLst>
                <a:path w="5755" h="17161" extrusionOk="0">
                  <a:moveTo>
                    <a:pt x="3584" y="0"/>
                  </a:moveTo>
                  <a:cubicBezTo>
                    <a:pt x="2550" y="0"/>
                    <a:pt x="1659" y="781"/>
                    <a:pt x="1544" y="1833"/>
                  </a:cubicBezTo>
                  <a:lnTo>
                    <a:pt x="124" y="14882"/>
                  </a:lnTo>
                  <a:cubicBezTo>
                    <a:pt x="0" y="16012"/>
                    <a:pt x="815" y="17025"/>
                    <a:pt x="1945" y="17149"/>
                  </a:cubicBezTo>
                  <a:cubicBezTo>
                    <a:pt x="2020" y="17157"/>
                    <a:pt x="2094" y="17161"/>
                    <a:pt x="2169" y="17161"/>
                  </a:cubicBezTo>
                  <a:cubicBezTo>
                    <a:pt x="3218" y="17159"/>
                    <a:pt x="4097" y="16369"/>
                    <a:pt x="4211" y="15328"/>
                  </a:cubicBezTo>
                  <a:lnTo>
                    <a:pt x="5632" y="2279"/>
                  </a:lnTo>
                  <a:cubicBezTo>
                    <a:pt x="5754" y="1151"/>
                    <a:pt x="4939" y="136"/>
                    <a:pt x="3810" y="13"/>
                  </a:cubicBezTo>
                  <a:cubicBezTo>
                    <a:pt x="3734" y="4"/>
                    <a:pt x="3659" y="0"/>
                    <a:pt x="3584"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2559400" y="3377800"/>
              <a:ext cx="131550" cy="686950"/>
            </a:xfrm>
            <a:custGeom>
              <a:avLst/>
              <a:gdLst/>
              <a:ahLst/>
              <a:cxnLst/>
              <a:rect l="l" t="t" r="r" b="b"/>
              <a:pathLst>
                <a:path w="5262" h="27478" extrusionOk="0">
                  <a:moveTo>
                    <a:pt x="1431" y="0"/>
                  </a:moveTo>
                  <a:cubicBezTo>
                    <a:pt x="1390" y="0"/>
                    <a:pt x="1348" y="2"/>
                    <a:pt x="1306" y="6"/>
                  </a:cubicBezTo>
                  <a:cubicBezTo>
                    <a:pt x="553" y="78"/>
                    <a:pt x="1" y="749"/>
                    <a:pt x="73" y="1502"/>
                  </a:cubicBezTo>
                  <a:lnTo>
                    <a:pt x="2460" y="26238"/>
                  </a:lnTo>
                  <a:cubicBezTo>
                    <a:pt x="2529" y="26940"/>
                    <a:pt x="3119" y="27476"/>
                    <a:pt x="3823" y="27478"/>
                  </a:cubicBezTo>
                  <a:cubicBezTo>
                    <a:pt x="3867" y="27478"/>
                    <a:pt x="3913" y="27475"/>
                    <a:pt x="3958" y="27471"/>
                  </a:cubicBezTo>
                  <a:cubicBezTo>
                    <a:pt x="4711" y="27397"/>
                    <a:pt x="5262" y="26728"/>
                    <a:pt x="5189" y="25975"/>
                  </a:cubicBezTo>
                  <a:lnTo>
                    <a:pt x="2802" y="1238"/>
                  </a:lnTo>
                  <a:cubicBezTo>
                    <a:pt x="2734" y="527"/>
                    <a:pt x="2144" y="0"/>
                    <a:pt x="143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2221450" y="3292150"/>
              <a:ext cx="172525" cy="983000"/>
            </a:xfrm>
            <a:custGeom>
              <a:avLst/>
              <a:gdLst/>
              <a:ahLst/>
              <a:cxnLst/>
              <a:rect l="l" t="t" r="r" b="b"/>
              <a:pathLst>
                <a:path w="6901" h="39320" extrusionOk="0">
                  <a:moveTo>
                    <a:pt x="1442" y="1"/>
                  </a:moveTo>
                  <a:cubicBezTo>
                    <a:pt x="1393" y="1"/>
                    <a:pt x="1344" y="3"/>
                    <a:pt x="1295" y="9"/>
                  </a:cubicBezTo>
                  <a:cubicBezTo>
                    <a:pt x="543" y="91"/>
                    <a:pt x="0" y="768"/>
                    <a:pt x="83" y="1520"/>
                  </a:cubicBezTo>
                  <a:lnTo>
                    <a:pt x="4094" y="38099"/>
                  </a:lnTo>
                  <a:cubicBezTo>
                    <a:pt x="4169" y="38793"/>
                    <a:pt x="4755" y="39319"/>
                    <a:pt x="5455" y="39320"/>
                  </a:cubicBezTo>
                  <a:cubicBezTo>
                    <a:pt x="5505" y="39320"/>
                    <a:pt x="5555" y="39317"/>
                    <a:pt x="5606" y="39312"/>
                  </a:cubicBezTo>
                  <a:cubicBezTo>
                    <a:pt x="6358" y="39229"/>
                    <a:pt x="6901" y="38552"/>
                    <a:pt x="6818" y="37800"/>
                  </a:cubicBezTo>
                  <a:lnTo>
                    <a:pt x="2807" y="1222"/>
                  </a:lnTo>
                  <a:cubicBezTo>
                    <a:pt x="2730" y="518"/>
                    <a:pt x="2128" y="1"/>
                    <a:pt x="144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5910500" y="2234200"/>
              <a:ext cx="409225" cy="633100"/>
            </a:xfrm>
            <a:custGeom>
              <a:avLst/>
              <a:gdLst/>
              <a:ahLst/>
              <a:cxnLst/>
              <a:rect l="l" t="t" r="r" b="b"/>
              <a:pathLst>
                <a:path w="16369" h="25324" extrusionOk="0">
                  <a:moveTo>
                    <a:pt x="1563" y="1"/>
                  </a:moveTo>
                  <a:cubicBezTo>
                    <a:pt x="1325" y="1"/>
                    <a:pt x="1085" y="63"/>
                    <a:pt x="865" y="193"/>
                  </a:cubicBezTo>
                  <a:cubicBezTo>
                    <a:pt x="217" y="577"/>
                    <a:pt x="0" y="1411"/>
                    <a:pt x="380" y="2062"/>
                  </a:cubicBezTo>
                  <a:lnTo>
                    <a:pt x="13755" y="24650"/>
                  </a:lnTo>
                  <a:cubicBezTo>
                    <a:pt x="14002" y="25068"/>
                    <a:pt x="14451" y="25323"/>
                    <a:pt x="14936" y="25323"/>
                  </a:cubicBezTo>
                  <a:cubicBezTo>
                    <a:pt x="15428" y="25322"/>
                    <a:pt x="15882" y="25058"/>
                    <a:pt x="16126" y="24630"/>
                  </a:cubicBezTo>
                  <a:cubicBezTo>
                    <a:pt x="16369" y="24203"/>
                    <a:pt x="16365" y="23677"/>
                    <a:pt x="16114" y="23254"/>
                  </a:cubicBezTo>
                  <a:lnTo>
                    <a:pt x="2739" y="667"/>
                  </a:lnTo>
                  <a:cubicBezTo>
                    <a:pt x="2482" y="239"/>
                    <a:pt x="2028" y="1"/>
                    <a:pt x="156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6142275" y="1963275"/>
              <a:ext cx="567250" cy="881250"/>
            </a:xfrm>
            <a:custGeom>
              <a:avLst/>
              <a:gdLst/>
              <a:ahLst/>
              <a:cxnLst/>
              <a:rect l="l" t="t" r="r" b="b"/>
              <a:pathLst>
                <a:path w="22690" h="35250" extrusionOk="0">
                  <a:moveTo>
                    <a:pt x="1564" y="0"/>
                  </a:moveTo>
                  <a:cubicBezTo>
                    <a:pt x="1323" y="0"/>
                    <a:pt x="1078" y="64"/>
                    <a:pt x="856" y="199"/>
                  </a:cubicBezTo>
                  <a:cubicBezTo>
                    <a:pt x="208" y="592"/>
                    <a:pt x="0" y="1436"/>
                    <a:pt x="395" y="2084"/>
                  </a:cubicBezTo>
                  <a:lnTo>
                    <a:pt x="20080" y="34588"/>
                  </a:lnTo>
                  <a:cubicBezTo>
                    <a:pt x="20328" y="34999"/>
                    <a:pt x="20774" y="35249"/>
                    <a:pt x="21254" y="35249"/>
                  </a:cubicBezTo>
                  <a:cubicBezTo>
                    <a:pt x="21748" y="35249"/>
                    <a:pt x="22204" y="34982"/>
                    <a:pt x="22447" y="34551"/>
                  </a:cubicBezTo>
                  <a:cubicBezTo>
                    <a:pt x="22689" y="34120"/>
                    <a:pt x="22681" y="33591"/>
                    <a:pt x="22425" y="33168"/>
                  </a:cubicBezTo>
                  <a:lnTo>
                    <a:pt x="2740" y="663"/>
                  </a:lnTo>
                  <a:cubicBezTo>
                    <a:pt x="2482" y="236"/>
                    <a:pt x="2029" y="0"/>
                    <a:pt x="156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6433950" y="2460025"/>
              <a:ext cx="293500" cy="401625"/>
            </a:xfrm>
            <a:custGeom>
              <a:avLst/>
              <a:gdLst/>
              <a:ahLst/>
              <a:cxnLst/>
              <a:rect l="l" t="t" r="r" b="b"/>
              <a:pathLst>
                <a:path w="11740" h="16065" extrusionOk="0">
                  <a:moveTo>
                    <a:pt x="2344" y="1"/>
                  </a:moveTo>
                  <a:cubicBezTo>
                    <a:pt x="1982" y="1"/>
                    <a:pt x="1615" y="97"/>
                    <a:pt x="1282" y="298"/>
                  </a:cubicBezTo>
                  <a:cubicBezTo>
                    <a:pt x="311" y="887"/>
                    <a:pt x="0" y="2150"/>
                    <a:pt x="588" y="3122"/>
                  </a:cubicBezTo>
                  <a:lnTo>
                    <a:pt x="7826" y="15073"/>
                  </a:lnTo>
                  <a:cubicBezTo>
                    <a:pt x="8199" y="15688"/>
                    <a:pt x="8865" y="16064"/>
                    <a:pt x="9583" y="16064"/>
                  </a:cubicBezTo>
                  <a:cubicBezTo>
                    <a:pt x="9584" y="16064"/>
                    <a:pt x="9585" y="16064"/>
                    <a:pt x="9587" y="16064"/>
                  </a:cubicBezTo>
                  <a:cubicBezTo>
                    <a:pt x="10329" y="16064"/>
                    <a:pt x="11013" y="15663"/>
                    <a:pt x="11377" y="15016"/>
                  </a:cubicBezTo>
                  <a:cubicBezTo>
                    <a:pt x="11740" y="14371"/>
                    <a:pt x="11728" y="13578"/>
                    <a:pt x="11344" y="12944"/>
                  </a:cubicBezTo>
                  <a:lnTo>
                    <a:pt x="4106" y="992"/>
                  </a:lnTo>
                  <a:cubicBezTo>
                    <a:pt x="3719" y="354"/>
                    <a:pt x="3040" y="1"/>
                    <a:pt x="2344"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6073175" y="2524925"/>
              <a:ext cx="264500" cy="359500"/>
            </a:xfrm>
            <a:custGeom>
              <a:avLst/>
              <a:gdLst/>
              <a:ahLst/>
              <a:cxnLst/>
              <a:rect l="l" t="t" r="r" b="b"/>
              <a:pathLst>
                <a:path w="10580" h="14380" extrusionOk="0">
                  <a:moveTo>
                    <a:pt x="2347" y="1"/>
                  </a:moveTo>
                  <a:cubicBezTo>
                    <a:pt x="1991" y="1"/>
                    <a:pt x="1630" y="93"/>
                    <a:pt x="1301" y="288"/>
                  </a:cubicBezTo>
                  <a:cubicBezTo>
                    <a:pt x="323" y="866"/>
                    <a:pt x="1" y="2127"/>
                    <a:pt x="579" y="3104"/>
                  </a:cubicBezTo>
                  <a:lnTo>
                    <a:pt x="6659" y="13371"/>
                  </a:lnTo>
                  <a:cubicBezTo>
                    <a:pt x="7028" y="13996"/>
                    <a:pt x="7701" y="14379"/>
                    <a:pt x="8426" y="14379"/>
                  </a:cubicBezTo>
                  <a:cubicBezTo>
                    <a:pt x="8428" y="14379"/>
                    <a:pt x="8429" y="14379"/>
                    <a:pt x="8430" y="14379"/>
                  </a:cubicBezTo>
                  <a:cubicBezTo>
                    <a:pt x="9168" y="14378"/>
                    <a:pt x="9849" y="13982"/>
                    <a:pt x="10214" y="13341"/>
                  </a:cubicBezTo>
                  <a:cubicBezTo>
                    <a:pt x="10580" y="12699"/>
                    <a:pt x="10572" y="11912"/>
                    <a:pt x="10197" y="11277"/>
                  </a:cubicBezTo>
                  <a:lnTo>
                    <a:pt x="4117" y="1009"/>
                  </a:lnTo>
                  <a:cubicBezTo>
                    <a:pt x="3733" y="360"/>
                    <a:pt x="3049" y="1"/>
                    <a:pt x="2347"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2541300" y="3360625"/>
              <a:ext cx="138575" cy="398750"/>
            </a:xfrm>
            <a:custGeom>
              <a:avLst/>
              <a:gdLst/>
              <a:ahLst/>
              <a:cxnLst/>
              <a:rect l="l" t="t" r="r" b="b"/>
              <a:pathLst>
                <a:path w="5543" h="15950" extrusionOk="0">
                  <a:moveTo>
                    <a:pt x="2169" y="0"/>
                  </a:moveTo>
                  <a:cubicBezTo>
                    <a:pt x="2097" y="0"/>
                    <a:pt x="2024" y="4"/>
                    <a:pt x="1951" y="12"/>
                  </a:cubicBezTo>
                  <a:cubicBezTo>
                    <a:pt x="822" y="129"/>
                    <a:pt x="0" y="1139"/>
                    <a:pt x="116" y="2268"/>
                  </a:cubicBezTo>
                  <a:lnTo>
                    <a:pt x="1336" y="14103"/>
                  </a:lnTo>
                  <a:cubicBezTo>
                    <a:pt x="1444" y="15151"/>
                    <a:pt x="2326" y="15948"/>
                    <a:pt x="3379" y="15949"/>
                  </a:cubicBezTo>
                  <a:cubicBezTo>
                    <a:pt x="3450" y="15949"/>
                    <a:pt x="3521" y="15945"/>
                    <a:pt x="3592" y="15939"/>
                  </a:cubicBezTo>
                  <a:cubicBezTo>
                    <a:pt x="4721" y="15822"/>
                    <a:pt x="5543" y="14812"/>
                    <a:pt x="5426" y="13683"/>
                  </a:cubicBezTo>
                  <a:lnTo>
                    <a:pt x="4207" y="1846"/>
                  </a:lnTo>
                  <a:cubicBezTo>
                    <a:pt x="4098" y="789"/>
                    <a:pt x="3205" y="0"/>
                    <a:pt x="2169"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2203500" y="3275050"/>
              <a:ext cx="154225" cy="542350"/>
            </a:xfrm>
            <a:custGeom>
              <a:avLst/>
              <a:gdLst/>
              <a:ahLst/>
              <a:cxnLst/>
              <a:rect l="l" t="t" r="r" b="b"/>
              <a:pathLst>
                <a:path w="6169" h="21694" extrusionOk="0">
                  <a:moveTo>
                    <a:pt x="2166" y="0"/>
                  </a:moveTo>
                  <a:cubicBezTo>
                    <a:pt x="2094" y="0"/>
                    <a:pt x="2022" y="4"/>
                    <a:pt x="1949" y="12"/>
                  </a:cubicBezTo>
                  <a:cubicBezTo>
                    <a:pt x="820" y="130"/>
                    <a:pt x="0" y="1141"/>
                    <a:pt x="119" y="2270"/>
                  </a:cubicBezTo>
                  <a:lnTo>
                    <a:pt x="1962" y="19852"/>
                  </a:lnTo>
                  <a:cubicBezTo>
                    <a:pt x="2071" y="20898"/>
                    <a:pt x="2952" y="21692"/>
                    <a:pt x="4004" y="21694"/>
                  </a:cubicBezTo>
                  <a:cubicBezTo>
                    <a:pt x="4076" y="21694"/>
                    <a:pt x="4148" y="21690"/>
                    <a:pt x="4220" y="21682"/>
                  </a:cubicBezTo>
                  <a:cubicBezTo>
                    <a:pt x="5350" y="21565"/>
                    <a:pt x="6169" y="20553"/>
                    <a:pt x="6050" y="19425"/>
                  </a:cubicBezTo>
                  <a:lnTo>
                    <a:pt x="4207" y="1842"/>
                  </a:lnTo>
                  <a:cubicBezTo>
                    <a:pt x="4097" y="785"/>
                    <a:pt x="3205" y="0"/>
                    <a:pt x="2166"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9883EE9-2AF6-6191-4D0E-F15AEB62A36A}"/>
              </a:ext>
            </a:extLst>
          </p:cNvPr>
          <p:cNvSpPr txBox="1"/>
          <p:nvPr/>
        </p:nvSpPr>
        <p:spPr>
          <a:xfrm>
            <a:off x="1921271" y="1407101"/>
            <a:ext cx="5642518" cy="461665"/>
          </a:xfrm>
          <a:prstGeom prst="rect">
            <a:avLst/>
          </a:prstGeom>
          <a:noFill/>
        </p:spPr>
        <p:txBody>
          <a:bodyPr wrap="square" rtlCol="0">
            <a:spAutoFit/>
          </a:bodyPr>
          <a:lstStyle/>
          <a:p>
            <a:pPr algn="ctr"/>
            <a:r>
              <a:rPr lang="en-US" sz="2400" dirty="0">
                <a:solidFill>
                  <a:schemeClr val="accent1">
                    <a:lumMod val="75000"/>
                  </a:schemeClr>
                </a:solidFill>
                <a:effectLst>
                  <a:outerShdw blurRad="38100" dist="38100" dir="2700000" algn="tl">
                    <a:srgbClr val="000000">
                      <a:alpha val="43137"/>
                    </a:srgbClr>
                  </a:outerShdw>
                </a:effectLst>
                <a:latin typeface="Fira Sans" panose="020B0503050000020004" pitchFamily="34" charset="0"/>
                <a:hlinkClick r:id="rId3">
                  <a:extLst>
                    <a:ext uri="{A12FA001-AC4F-418D-AE19-62706E023703}">
                      <ahyp:hlinkClr xmlns:ahyp="http://schemas.microsoft.com/office/drawing/2018/hyperlinkcolor" val="tx"/>
                    </a:ext>
                  </a:extLst>
                </a:hlinkClick>
              </a:rPr>
              <a:t>https://cross-cai.onrender.com</a:t>
            </a:r>
            <a:endParaRPr lang="en-IN" sz="2400" dirty="0">
              <a:solidFill>
                <a:schemeClr val="accent1">
                  <a:lumMod val="75000"/>
                </a:schemeClr>
              </a:solidFill>
              <a:effectLst>
                <a:outerShdw blurRad="38100" dist="38100" dir="2700000" algn="tl">
                  <a:srgbClr val="000000">
                    <a:alpha val="43137"/>
                  </a:srgbClr>
                </a:outerShdw>
              </a:effectLst>
              <a:latin typeface="Fira Sans" panose="020B05030500000200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4"/>
          <p:cNvSpPr txBox="1">
            <a:spLocks noGrp="1"/>
          </p:cNvSpPr>
          <p:nvPr>
            <p:ph type="title"/>
          </p:nvPr>
        </p:nvSpPr>
        <p:spPr>
          <a:xfrm>
            <a:off x="457200" y="66817"/>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latin typeface="Fira Sans" panose="020B0503050000020004" pitchFamily="34" charset="0"/>
              </a:rPr>
              <a:t>REFERENCES</a:t>
            </a:r>
          </a:p>
        </p:txBody>
      </p:sp>
      <p:sp>
        <p:nvSpPr>
          <p:cNvPr id="2" name="TextBox 1">
            <a:extLst>
              <a:ext uri="{FF2B5EF4-FFF2-40B4-BE49-F238E27FC236}">
                <a16:creationId xmlns:a16="http://schemas.microsoft.com/office/drawing/2014/main" id="{B596F102-5771-0A15-9AFC-CF6C58C3B834}"/>
              </a:ext>
            </a:extLst>
          </p:cNvPr>
          <p:cNvSpPr txBox="1"/>
          <p:nvPr/>
        </p:nvSpPr>
        <p:spPr>
          <a:xfrm>
            <a:off x="220980" y="746333"/>
            <a:ext cx="8923020" cy="4985980"/>
          </a:xfrm>
          <a:prstGeom prst="rect">
            <a:avLst/>
          </a:prstGeom>
          <a:noFill/>
        </p:spPr>
        <p:txBody>
          <a:bodyPr wrap="square" rtlCol="0">
            <a:spAutoFit/>
          </a:bodyPr>
          <a:lstStyle/>
          <a:p>
            <a:r>
              <a:rPr lang="en-IN" sz="1200" b="0" i="0" dirty="0">
                <a:solidFill>
                  <a:srgbClr val="000000"/>
                </a:solidFill>
                <a:effectLst/>
                <a:latin typeface="Times New Roman" panose="02020603050405020304" pitchFamily="18" charset="0"/>
                <a:cs typeface="Times New Roman" panose="02020603050405020304" pitchFamily="18" charset="0"/>
              </a:rPr>
              <a:t>[1] Ravi Vijaya Satya, Amar Mukherjee and </a:t>
            </a:r>
            <a:r>
              <a:rPr lang="en-IN" sz="1200" b="0" i="0" dirty="0" err="1">
                <a:solidFill>
                  <a:srgbClr val="000000"/>
                </a:solidFill>
                <a:effectLst/>
                <a:latin typeface="Times New Roman" panose="02020603050405020304" pitchFamily="18" charset="0"/>
                <a:cs typeface="Times New Roman" panose="02020603050405020304" pitchFamily="18" charset="0"/>
              </a:rPr>
              <a:t>Udaykumar</a:t>
            </a:r>
            <a:r>
              <a:rPr lang="en-IN" sz="1200" b="0" i="0" dirty="0">
                <a:solidFill>
                  <a:srgbClr val="000000"/>
                </a:solidFill>
                <a:effectLst/>
                <a:latin typeface="Times New Roman" panose="02020603050405020304" pitchFamily="18" charset="0"/>
                <a:cs typeface="Times New Roman" panose="02020603050405020304" pitchFamily="18" charset="0"/>
              </a:rPr>
              <a:t> Ranga, "A pattern matching algorithm for codon optimization and CpG motif-engineering in DNA expression vectors," Computational Systems Bioinformatics. CSB2003. Proceedings of the 2003 IEEE Bioinformatics Conference. CSB2003, Stanford, CA, USA, 2003, pp. 294-305, </a:t>
            </a:r>
            <a:r>
              <a:rPr lang="en-IN" sz="1200" b="0" i="0" dirty="0" err="1">
                <a:solidFill>
                  <a:srgbClr val="000000"/>
                </a:solidFill>
                <a:effectLst/>
                <a:latin typeface="Times New Roman" panose="02020603050405020304" pitchFamily="18" charset="0"/>
                <a:cs typeface="Times New Roman" panose="02020603050405020304" pitchFamily="18" charset="0"/>
              </a:rPr>
              <a:t>doi</a:t>
            </a:r>
            <a:r>
              <a:rPr lang="en-IN" sz="1200" b="0" i="0" dirty="0">
                <a:solidFill>
                  <a:srgbClr val="000000"/>
                </a:solidFill>
                <a:effectLst/>
                <a:latin typeface="Times New Roman" panose="02020603050405020304" pitchFamily="18" charset="0"/>
                <a:cs typeface="Times New Roman" panose="02020603050405020304" pitchFamily="18" charset="0"/>
              </a:rPr>
              <a:t>: 10.1109/CSB.2003.1227330.</a:t>
            </a:r>
            <a:endParaRPr lang="en-IN" sz="1200" dirty="0">
              <a:latin typeface="Times New Roman" panose="02020603050405020304" pitchFamily="18" charset="0"/>
              <a:cs typeface="Times New Roman" panose="02020603050405020304" pitchFamily="18" charset="0"/>
            </a:endParaRPr>
          </a:p>
          <a:p>
            <a:r>
              <a:rPr lang="en-IN" sz="600" dirty="0">
                <a:solidFill>
                  <a:srgbClr val="FFFFFF"/>
                </a:solidFill>
                <a:latin typeface="Times New Roman" panose="02020603050405020304" pitchFamily="18" charset="0"/>
                <a:cs typeface="Times New Roman" panose="02020603050405020304" pitchFamily="18" charset="0"/>
              </a:rPr>
              <a:t>1</a:t>
            </a:r>
            <a:br>
              <a:rPr lang="en-IN" sz="1200" dirty="0">
                <a:latin typeface="Times New Roman" panose="02020603050405020304" pitchFamily="18" charset="0"/>
                <a:cs typeface="Times New Roman" panose="02020603050405020304" pitchFamily="18" charset="0"/>
              </a:rPr>
            </a:br>
            <a:r>
              <a:rPr lang="en-IN" sz="1200" b="0" i="0" dirty="0">
                <a:solidFill>
                  <a:srgbClr val="000000"/>
                </a:solidFill>
                <a:effectLst/>
                <a:latin typeface="Times New Roman" panose="02020603050405020304" pitchFamily="18" charset="0"/>
                <a:cs typeface="Times New Roman" panose="02020603050405020304" pitchFamily="18" charset="0"/>
              </a:rPr>
              <a:t>[2] Liu, </a:t>
            </a:r>
            <a:r>
              <a:rPr lang="en-IN" sz="1200" b="0" i="0" dirty="0" err="1">
                <a:solidFill>
                  <a:srgbClr val="000000"/>
                </a:solidFill>
                <a:effectLst/>
                <a:latin typeface="Times New Roman" panose="02020603050405020304" pitchFamily="18" charset="0"/>
                <a:cs typeface="Times New Roman" panose="02020603050405020304" pitchFamily="18" charset="0"/>
              </a:rPr>
              <a:t>Derong</a:t>
            </a:r>
            <a:r>
              <a:rPr lang="en-IN" sz="1200" b="0" i="0" dirty="0">
                <a:solidFill>
                  <a:srgbClr val="000000"/>
                </a:solidFill>
                <a:effectLst/>
                <a:latin typeface="Times New Roman" panose="02020603050405020304" pitchFamily="18" charset="0"/>
                <a:cs typeface="Times New Roman" panose="02020603050405020304" pitchFamily="18" charset="0"/>
              </a:rPr>
              <a:t> &amp; Xiong, </a:t>
            </a:r>
            <a:r>
              <a:rPr lang="en-IN" sz="1200" b="0" i="0" dirty="0" err="1">
                <a:solidFill>
                  <a:srgbClr val="000000"/>
                </a:solidFill>
                <a:effectLst/>
                <a:latin typeface="Times New Roman" panose="02020603050405020304" pitchFamily="18" charset="0"/>
                <a:cs typeface="Times New Roman" panose="02020603050405020304" pitchFamily="18" charset="0"/>
              </a:rPr>
              <a:t>Xiaoxu</a:t>
            </a:r>
            <a:r>
              <a:rPr lang="en-IN" sz="1200" b="0" i="0" dirty="0">
                <a:solidFill>
                  <a:srgbClr val="000000"/>
                </a:solidFill>
                <a:effectLst/>
                <a:latin typeface="Times New Roman" panose="02020603050405020304" pitchFamily="18" charset="0"/>
                <a:cs typeface="Times New Roman" panose="02020603050405020304" pitchFamily="18" charset="0"/>
              </a:rPr>
              <a:t> &amp; Dasgupta, Bhaskar &amp; Zhang, H.. (2006). Motif Discoveries in Unaligned Molecular Sequences Using Self-Organizing Neural Networks. IEEE transactions on neural networks / a publication of the IEEE Neural Networks Council. 17. 919-28. 10.1109/TNN.2006.875987.</a:t>
            </a:r>
          </a:p>
          <a:p>
            <a:r>
              <a:rPr lang="en-IN" sz="600" dirty="0">
                <a:solidFill>
                  <a:srgbClr val="FFFFFF"/>
                </a:solidFill>
                <a:latin typeface="Times New Roman" panose="02020603050405020304" pitchFamily="18" charset="0"/>
                <a:cs typeface="Times New Roman" panose="02020603050405020304" pitchFamily="18" charset="0"/>
              </a:rPr>
              <a:t>2</a:t>
            </a:r>
            <a:br>
              <a:rPr lang="en-IN" sz="1200" b="0" i="0" dirty="0">
                <a:solidFill>
                  <a:srgbClr val="000000"/>
                </a:solidFill>
                <a:effectLst/>
                <a:latin typeface="Times New Roman" panose="02020603050405020304" pitchFamily="18" charset="0"/>
                <a:cs typeface="Times New Roman" panose="02020603050405020304" pitchFamily="18" charset="0"/>
              </a:rPr>
            </a:br>
            <a:r>
              <a:rPr lang="en-IN" sz="1200" b="0" i="0" dirty="0">
                <a:solidFill>
                  <a:srgbClr val="000000"/>
                </a:solidFill>
                <a:effectLst/>
                <a:latin typeface="Times New Roman" panose="02020603050405020304" pitchFamily="18" charset="0"/>
                <a:cs typeface="Times New Roman" panose="02020603050405020304" pitchFamily="18" charset="0"/>
              </a:rPr>
              <a:t>[3] </a:t>
            </a:r>
            <a:r>
              <a:rPr lang="en-IN" sz="1200" b="0" i="0" dirty="0" err="1">
                <a:solidFill>
                  <a:srgbClr val="000000"/>
                </a:solidFill>
                <a:effectLst/>
                <a:latin typeface="Times New Roman" panose="02020603050405020304" pitchFamily="18" charset="0"/>
                <a:cs typeface="Times New Roman" panose="02020603050405020304" pitchFamily="18" charset="0"/>
              </a:rPr>
              <a:t>Taun</a:t>
            </a:r>
            <a:r>
              <a:rPr lang="en-IN" sz="1200" b="0" i="0" dirty="0">
                <a:solidFill>
                  <a:srgbClr val="000000"/>
                </a:solidFill>
                <a:effectLst/>
                <a:latin typeface="Times New Roman" panose="02020603050405020304" pitchFamily="18" charset="0"/>
                <a:cs typeface="Times New Roman" panose="02020603050405020304" pitchFamily="18" charset="0"/>
              </a:rPr>
              <a:t> D. Pham, James O’Connell, and Denis I. Crane, Constrained Codon Optimization by Dynamic programming, International Symposium, Hong Kong, October, 2004, p 20-22.</a:t>
            </a:r>
          </a:p>
          <a:p>
            <a:r>
              <a:rPr lang="en-IN" sz="600" dirty="0">
                <a:solidFill>
                  <a:srgbClr val="FFFFFF"/>
                </a:solidFill>
                <a:latin typeface="Times New Roman" panose="02020603050405020304" pitchFamily="18" charset="0"/>
                <a:cs typeface="Times New Roman" panose="02020603050405020304" pitchFamily="18" charset="0"/>
              </a:rPr>
              <a:t>3</a:t>
            </a:r>
            <a:br>
              <a:rPr lang="en-IN" sz="1200" b="0" i="0" dirty="0">
                <a:solidFill>
                  <a:srgbClr val="000000"/>
                </a:solidFill>
                <a:effectLst/>
                <a:latin typeface="Times New Roman" panose="02020603050405020304" pitchFamily="18" charset="0"/>
                <a:cs typeface="Times New Roman" panose="02020603050405020304" pitchFamily="18" charset="0"/>
              </a:rPr>
            </a:br>
            <a:r>
              <a:rPr lang="en-IN" sz="1200" b="0" i="0" dirty="0">
                <a:solidFill>
                  <a:srgbClr val="000000"/>
                </a:solidFill>
                <a:effectLst/>
                <a:latin typeface="Times New Roman" panose="02020603050405020304" pitchFamily="18" charset="0"/>
                <a:cs typeface="Times New Roman" panose="02020603050405020304" pitchFamily="18" charset="0"/>
              </a:rPr>
              <a:t>[4] K. Charter, J. Schaeffer, D. </a:t>
            </a:r>
            <a:r>
              <a:rPr lang="en-IN" sz="1200" b="0" i="0" dirty="0" err="1">
                <a:solidFill>
                  <a:srgbClr val="000000"/>
                </a:solidFill>
                <a:effectLst/>
                <a:latin typeface="Times New Roman" panose="02020603050405020304" pitchFamily="18" charset="0"/>
                <a:cs typeface="Times New Roman" panose="02020603050405020304" pitchFamily="18" charset="0"/>
              </a:rPr>
              <a:t>Szafron</a:t>
            </a:r>
            <a:r>
              <a:rPr lang="en-IN" sz="1200" b="0" i="0" dirty="0">
                <a:solidFill>
                  <a:srgbClr val="000000"/>
                </a:solidFill>
                <a:effectLst/>
                <a:latin typeface="Times New Roman" panose="02020603050405020304" pitchFamily="18" charset="0"/>
                <a:cs typeface="Times New Roman" panose="02020603050405020304" pitchFamily="18" charset="0"/>
              </a:rPr>
              <a:t>. Sequence Alignment using </a:t>
            </a:r>
            <a:r>
              <a:rPr lang="en-IN" sz="1200" b="0" i="0" dirty="0" err="1">
                <a:solidFill>
                  <a:srgbClr val="000000"/>
                </a:solidFill>
                <a:effectLst/>
                <a:latin typeface="Times New Roman" panose="02020603050405020304" pitchFamily="18" charset="0"/>
                <a:cs typeface="Times New Roman" panose="02020603050405020304" pitchFamily="18" charset="0"/>
              </a:rPr>
              <a:t>FastLSA</a:t>
            </a:r>
            <a:r>
              <a:rPr lang="en-IN" sz="1200" b="0" i="0" dirty="0">
                <a:solidFill>
                  <a:srgbClr val="000000"/>
                </a:solidFill>
                <a:effectLst/>
                <a:latin typeface="Times New Roman" panose="02020603050405020304" pitchFamily="18" charset="0"/>
                <a:cs typeface="Times New Roman" panose="02020603050405020304" pitchFamily="18" charset="0"/>
              </a:rPr>
              <a:t>. International Conference on Mathematics and Engineering Techniques in Medicine and Biological Sciences. 2000</a:t>
            </a:r>
          </a:p>
          <a:p>
            <a:r>
              <a:rPr lang="en-IN" sz="600" dirty="0">
                <a:solidFill>
                  <a:srgbClr val="FFFFFF"/>
                </a:solidFill>
                <a:latin typeface="Times New Roman" panose="02020603050405020304" pitchFamily="18" charset="0"/>
                <a:cs typeface="Times New Roman" panose="02020603050405020304" pitchFamily="18" charset="0"/>
              </a:rPr>
              <a:t>4</a:t>
            </a:r>
            <a:br>
              <a:rPr lang="en-IN" sz="1200" b="0" i="0" dirty="0">
                <a:solidFill>
                  <a:srgbClr val="000000"/>
                </a:solidFill>
                <a:effectLst/>
                <a:latin typeface="Times New Roman" panose="02020603050405020304" pitchFamily="18" charset="0"/>
                <a:cs typeface="Times New Roman" panose="02020603050405020304" pitchFamily="18" charset="0"/>
              </a:rPr>
            </a:br>
            <a:r>
              <a:rPr lang="en-IN" sz="1200" b="0" i="0" dirty="0">
                <a:solidFill>
                  <a:srgbClr val="000000"/>
                </a:solidFill>
                <a:effectLst/>
                <a:latin typeface="Times New Roman" panose="02020603050405020304" pitchFamily="18" charset="0"/>
                <a:cs typeface="Times New Roman" panose="02020603050405020304" pitchFamily="18" charset="0"/>
              </a:rPr>
              <a:t>[5] Needleman, S.B. and Wunsch, C.D. A general method applicable to the search for similarities in the amino acid sequence of two proteins. Journal of Molecular Biology</a:t>
            </a:r>
            <a:r>
              <a:rPr lang="en-IN" sz="1200" dirty="0">
                <a:latin typeface="Times New Roman" panose="02020603050405020304" pitchFamily="18" charset="0"/>
                <a:cs typeface="Times New Roman" panose="02020603050405020304" pitchFamily="18" charset="0"/>
              </a:rPr>
              <a:t> </a:t>
            </a:r>
          </a:p>
          <a:p>
            <a:r>
              <a:rPr lang="en-IN" sz="600" dirty="0">
                <a:solidFill>
                  <a:srgbClr val="FFFFFF"/>
                </a:solidFill>
                <a:latin typeface="Times New Roman" panose="02020603050405020304" pitchFamily="18" charset="0"/>
                <a:cs typeface="Times New Roman" panose="02020603050405020304" pitchFamily="18" charset="0"/>
              </a:rPr>
              <a:t>5</a:t>
            </a:r>
          </a:p>
          <a:p>
            <a:r>
              <a:rPr lang="en-IN" sz="1200" dirty="0">
                <a:latin typeface="Times New Roman" panose="02020603050405020304" pitchFamily="18" charset="0"/>
                <a:cs typeface="Times New Roman" panose="02020603050405020304" pitchFamily="18" charset="0"/>
              </a:rPr>
              <a:t>[6] </a:t>
            </a:r>
            <a:r>
              <a:rPr lang="en-IN" sz="1200" b="0" i="0" dirty="0">
                <a:solidFill>
                  <a:srgbClr val="000000"/>
                </a:solidFill>
                <a:effectLst/>
                <a:latin typeface="Times New Roman" panose="02020603050405020304" pitchFamily="18" charset="0"/>
                <a:cs typeface="Times New Roman" panose="02020603050405020304" pitchFamily="18" charset="0"/>
              </a:rPr>
              <a:t>Developing a codon optimization method for improved expression of recombinant proteins in actinobacteria by Yutaka Saito, Naoto </a:t>
            </a:r>
            <a:r>
              <a:rPr lang="en-IN" sz="1200" b="0" i="0" dirty="0" err="1">
                <a:solidFill>
                  <a:srgbClr val="000000"/>
                </a:solidFill>
                <a:effectLst/>
                <a:latin typeface="Times New Roman" panose="02020603050405020304" pitchFamily="18" charset="0"/>
                <a:cs typeface="Times New Roman" panose="02020603050405020304" pitchFamily="18" charset="0"/>
              </a:rPr>
              <a:t>Teramoto</a:t>
            </a:r>
            <a:r>
              <a:rPr lang="en-IN" sz="1200" b="0" i="0" dirty="0">
                <a:solidFill>
                  <a:srgbClr val="000000"/>
                </a:solidFill>
                <a:effectLst/>
                <a:latin typeface="Times New Roman" panose="02020603050405020304" pitchFamily="18" charset="0"/>
                <a:cs typeface="Times New Roman" panose="02020603050405020304" pitchFamily="18" charset="0"/>
              </a:rPr>
              <a:t>, Tetsuya </a:t>
            </a:r>
            <a:r>
              <a:rPr lang="en-IN" sz="1200" b="0" i="0" dirty="0" err="1">
                <a:solidFill>
                  <a:srgbClr val="000000"/>
                </a:solidFill>
                <a:effectLst/>
                <a:latin typeface="Times New Roman" panose="02020603050405020304" pitchFamily="18" charset="0"/>
                <a:cs typeface="Times New Roman" panose="02020603050405020304" pitchFamily="18" charset="0"/>
              </a:rPr>
              <a:t>Kumagai</a:t>
            </a:r>
            <a:r>
              <a:rPr lang="en-IN" sz="1200" b="0" i="0" dirty="0">
                <a:solidFill>
                  <a:srgbClr val="000000"/>
                </a:solidFill>
                <a:effectLst/>
                <a:latin typeface="Times New Roman" panose="02020603050405020304" pitchFamily="18" charset="0"/>
                <a:cs typeface="Times New Roman" panose="02020603050405020304" pitchFamily="18" charset="0"/>
              </a:rPr>
              <a:t>, Tomohiro Tamura, </a:t>
            </a:r>
            <a:r>
              <a:rPr lang="en-IN" sz="1200" b="0" i="0" dirty="0" err="1">
                <a:solidFill>
                  <a:srgbClr val="000000"/>
                </a:solidFill>
                <a:effectLst/>
                <a:latin typeface="Times New Roman" panose="02020603050405020304" pitchFamily="18" charset="0"/>
                <a:cs typeface="Times New Roman" panose="02020603050405020304" pitchFamily="18" charset="0"/>
              </a:rPr>
              <a:t>Tomoshi</a:t>
            </a:r>
            <a:r>
              <a:rPr lang="en-IN" sz="1200" b="0" i="0" dirty="0">
                <a:solidFill>
                  <a:srgbClr val="000000"/>
                </a:solidFill>
                <a:effectLst/>
                <a:latin typeface="Times New Roman" panose="02020603050405020304" pitchFamily="18" charset="0"/>
                <a:cs typeface="Times New Roman" panose="02020603050405020304" pitchFamily="18" charset="0"/>
              </a:rPr>
              <a:t> Kameda, Wataru Kitagawa, and Tatsuya </a:t>
            </a:r>
            <a:r>
              <a:rPr lang="en-IN" sz="1200" b="0" i="0" dirty="0" err="1">
                <a:solidFill>
                  <a:srgbClr val="000000"/>
                </a:solidFill>
                <a:effectLst/>
                <a:latin typeface="Times New Roman" panose="02020603050405020304" pitchFamily="18" charset="0"/>
                <a:cs typeface="Times New Roman" panose="02020603050405020304" pitchFamily="18" charset="0"/>
              </a:rPr>
              <a:t>Tamei</a:t>
            </a:r>
            <a:r>
              <a:rPr lang="en-IN" sz="1200" b="0" i="0" dirty="0">
                <a:solidFill>
                  <a:srgbClr val="000000"/>
                </a:solidFill>
                <a:effectLst/>
                <a:latin typeface="Times New Roman" panose="02020603050405020304" pitchFamily="18" charset="0"/>
                <a:cs typeface="Times New Roman" panose="02020603050405020304" pitchFamily="18" charset="0"/>
              </a:rPr>
              <a:t> (2019)</a:t>
            </a:r>
            <a:r>
              <a:rPr lang="en-IN" sz="1200" dirty="0">
                <a:latin typeface="Times New Roman" panose="02020603050405020304" pitchFamily="18" charset="0"/>
                <a:cs typeface="Times New Roman" panose="02020603050405020304" pitchFamily="18" charset="0"/>
              </a:rPr>
              <a:t> </a:t>
            </a:r>
          </a:p>
          <a:p>
            <a:r>
              <a:rPr lang="en-IN" sz="600" dirty="0">
                <a:solidFill>
                  <a:srgbClr val="FFFFFF"/>
                </a:solidFill>
                <a:latin typeface="Times New Roman" panose="02020603050405020304" pitchFamily="18" charset="0"/>
                <a:cs typeface="Times New Roman" panose="02020603050405020304" pitchFamily="18" charset="0"/>
              </a:rPr>
              <a:t>1</a:t>
            </a:r>
          </a:p>
          <a:p>
            <a:r>
              <a:rPr lang="en-IN" sz="1200" b="0" i="0" dirty="0">
                <a:solidFill>
                  <a:srgbClr val="000000"/>
                </a:solidFill>
                <a:effectLst/>
                <a:latin typeface="Times New Roman" panose="02020603050405020304" pitchFamily="18" charset="0"/>
                <a:cs typeface="Times New Roman" panose="02020603050405020304" pitchFamily="18" charset="0"/>
              </a:rPr>
              <a:t>[7] </a:t>
            </a:r>
            <a:r>
              <a:rPr lang="en-IN" sz="1200" b="0" i="0" dirty="0" err="1">
                <a:solidFill>
                  <a:srgbClr val="000000"/>
                </a:solidFill>
                <a:effectLst/>
                <a:latin typeface="Times New Roman" panose="02020603050405020304" pitchFamily="18" charset="0"/>
                <a:cs typeface="Times New Roman" panose="02020603050405020304" pitchFamily="18" charset="0"/>
              </a:rPr>
              <a:t>Pál</a:t>
            </a:r>
            <a:r>
              <a:rPr lang="en-IN" sz="1200" b="0" i="0" dirty="0">
                <a:solidFill>
                  <a:srgbClr val="000000"/>
                </a:solidFill>
                <a:effectLst/>
                <a:latin typeface="Times New Roman" panose="02020603050405020304" pitchFamily="18" charset="0"/>
                <a:cs typeface="Times New Roman" panose="02020603050405020304" pitchFamily="18" charset="0"/>
              </a:rPr>
              <a:t>, C., &amp; Hurst, L. D. (2004). Human codon usage and the Neutrality Hypothesis. Human Genetics, 115(6), 505-511</a:t>
            </a:r>
          </a:p>
          <a:p>
            <a:r>
              <a:rPr lang="en-IN" sz="600" dirty="0">
                <a:solidFill>
                  <a:srgbClr val="FFFFFF"/>
                </a:solidFill>
                <a:latin typeface="Times New Roman" panose="02020603050405020304" pitchFamily="18" charset="0"/>
                <a:cs typeface="Times New Roman" panose="02020603050405020304" pitchFamily="18" charset="0"/>
              </a:rPr>
              <a:t>1</a:t>
            </a:r>
            <a:br>
              <a:rPr lang="en-IN" sz="1200" b="0" i="0" dirty="0">
                <a:solidFill>
                  <a:srgbClr val="000000"/>
                </a:solidFill>
                <a:effectLst/>
                <a:latin typeface="Times New Roman" panose="02020603050405020304" pitchFamily="18" charset="0"/>
                <a:cs typeface="Times New Roman" panose="02020603050405020304" pitchFamily="18" charset="0"/>
              </a:rPr>
            </a:br>
            <a:r>
              <a:rPr lang="en-IN" sz="1200" b="0" i="0" dirty="0">
                <a:solidFill>
                  <a:srgbClr val="000000"/>
                </a:solidFill>
                <a:effectLst/>
                <a:latin typeface="Times New Roman" panose="02020603050405020304" pitchFamily="18" charset="0"/>
                <a:cs typeface="Times New Roman" panose="02020603050405020304" pitchFamily="18" charset="0"/>
              </a:rPr>
              <a:t>[8] </a:t>
            </a:r>
            <a:r>
              <a:rPr lang="en-IN" sz="1200" b="0" i="0" dirty="0" err="1">
                <a:solidFill>
                  <a:srgbClr val="000000"/>
                </a:solidFill>
                <a:effectLst/>
                <a:latin typeface="Times New Roman" panose="02020603050405020304" pitchFamily="18" charset="0"/>
                <a:cs typeface="Times New Roman" panose="02020603050405020304" pitchFamily="18" charset="0"/>
              </a:rPr>
              <a:t>Tuller</a:t>
            </a:r>
            <a:r>
              <a:rPr lang="en-IN" sz="1200" b="0" i="0" dirty="0">
                <a:solidFill>
                  <a:srgbClr val="000000"/>
                </a:solidFill>
                <a:effectLst/>
                <a:latin typeface="Times New Roman" panose="02020603050405020304" pitchFamily="18" charset="0"/>
                <a:cs typeface="Times New Roman" panose="02020603050405020304" pitchFamily="18" charset="0"/>
              </a:rPr>
              <a:t>, T., &amp; Hoekstra, R. F. (2007). Evolution of synonymous codon usage in Drosophila. Genetics, 176(3), 1431-1440</a:t>
            </a:r>
          </a:p>
          <a:p>
            <a:r>
              <a:rPr lang="en-IN" sz="600" dirty="0">
                <a:solidFill>
                  <a:srgbClr val="FFFFFF"/>
                </a:solidFill>
                <a:latin typeface="Times New Roman" panose="02020603050405020304" pitchFamily="18" charset="0"/>
                <a:cs typeface="Times New Roman" panose="02020603050405020304" pitchFamily="18" charset="0"/>
              </a:rPr>
              <a:t>1</a:t>
            </a:r>
            <a:br>
              <a:rPr lang="en-IN" sz="1200" b="0" i="0" dirty="0">
                <a:solidFill>
                  <a:srgbClr val="000000"/>
                </a:solidFill>
                <a:effectLst/>
                <a:latin typeface="Times New Roman" panose="02020603050405020304" pitchFamily="18" charset="0"/>
                <a:cs typeface="Times New Roman" panose="02020603050405020304" pitchFamily="18" charset="0"/>
              </a:rPr>
            </a:br>
            <a:r>
              <a:rPr lang="en-IN" sz="1200" b="0" i="0" dirty="0">
                <a:solidFill>
                  <a:srgbClr val="000000"/>
                </a:solidFill>
                <a:effectLst/>
                <a:latin typeface="Times New Roman" panose="02020603050405020304" pitchFamily="18" charset="0"/>
                <a:cs typeface="Times New Roman" panose="02020603050405020304" pitchFamily="18" charset="0"/>
              </a:rPr>
              <a:t>[9] Andersson, S. G. E., &amp; Kurland, C. G. (1990). Codon usage in Escherichia coli: Optimization for translation efficiency. Journal of Molecular Biology, 218(4), 455-466</a:t>
            </a:r>
            <a:r>
              <a:rPr lang="en-IN" sz="1200" dirty="0">
                <a:latin typeface="Times New Roman" panose="02020603050405020304" pitchFamily="18" charset="0"/>
                <a:cs typeface="Times New Roman" panose="02020603050405020304" pitchFamily="18" charset="0"/>
              </a:rPr>
              <a:t> </a:t>
            </a: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26363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698" name="Google Shape;698;p24"/>
          <p:cNvGrpSpPr/>
          <p:nvPr/>
        </p:nvGrpSpPr>
        <p:grpSpPr>
          <a:xfrm>
            <a:off x="599995" y="3473479"/>
            <a:ext cx="7886558" cy="775417"/>
            <a:chOff x="808801" y="2320751"/>
            <a:chExt cx="8852350" cy="870375"/>
          </a:xfrm>
        </p:grpSpPr>
        <p:sp>
          <p:nvSpPr>
            <p:cNvPr id="699" name="Google Shape;699;p24"/>
            <p:cNvSpPr/>
            <p:nvPr/>
          </p:nvSpPr>
          <p:spPr>
            <a:xfrm rot="-2922755">
              <a:off x="874633" y="2924360"/>
              <a:ext cx="50137" cy="36950"/>
            </a:xfrm>
            <a:custGeom>
              <a:avLst/>
              <a:gdLst/>
              <a:ahLst/>
              <a:cxnLst/>
              <a:rect l="l" t="t" r="r" b="b"/>
              <a:pathLst>
                <a:path w="403" h="297" extrusionOk="0">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rot="-2922755">
              <a:off x="814343" y="2333219"/>
              <a:ext cx="50137" cy="37448"/>
            </a:xfrm>
            <a:custGeom>
              <a:avLst/>
              <a:gdLst/>
              <a:ahLst/>
              <a:cxnLst/>
              <a:rect l="l" t="t" r="r" b="b"/>
              <a:pathLst>
                <a:path w="403" h="301" extrusionOk="0">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rot="-2922755">
              <a:off x="884175" y="2877581"/>
              <a:ext cx="18786" cy="13436"/>
            </a:xfrm>
            <a:custGeom>
              <a:avLst/>
              <a:gdLst/>
              <a:ahLst/>
              <a:cxnLst/>
              <a:rect l="l" t="t" r="r" b="b"/>
              <a:pathLst>
                <a:path w="151" h="108" extrusionOk="0">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rot="-2922755">
              <a:off x="880301" y="2834667"/>
              <a:ext cx="17791" cy="13436"/>
            </a:xfrm>
            <a:custGeom>
              <a:avLst/>
              <a:gdLst/>
              <a:ahLst/>
              <a:cxnLst/>
              <a:rect l="l" t="t" r="r" b="b"/>
              <a:pathLst>
                <a:path w="143" h="108" extrusionOk="0">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rot="-2922755">
              <a:off x="876062" y="2791344"/>
              <a:ext cx="17915" cy="13436"/>
            </a:xfrm>
            <a:custGeom>
              <a:avLst/>
              <a:gdLst/>
              <a:ahLst/>
              <a:cxnLst/>
              <a:rect l="l" t="t" r="r" b="b"/>
              <a:pathLst>
                <a:path w="144" h="108" extrusionOk="0">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rot="-2922755">
              <a:off x="871167" y="2748373"/>
              <a:ext cx="18786" cy="13561"/>
            </a:xfrm>
            <a:custGeom>
              <a:avLst/>
              <a:gdLst/>
              <a:ahLst/>
              <a:cxnLst/>
              <a:rect l="l" t="t" r="r" b="b"/>
              <a:pathLst>
                <a:path w="151" h="109" extrusionOk="0">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rot="-2922755">
              <a:off x="867200" y="2705377"/>
              <a:ext cx="17791" cy="13561"/>
            </a:xfrm>
            <a:custGeom>
              <a:avLst/>
              <a:gdLst/>
              <a:ahLst/>
              <a:cxnLst/>
              <a:rect l="l" t="t" r="r" b="b"/>
              <a:pathLst>
                <a:path w="143" h="109" extrusionOk="0">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rot="-2922755">
              <a:off x="862331" y="2662463"/>
              <a:ext cx="18786" cy="13561"/>
            </a:xfrm>
            <a:custGeom>
              <a:avLst/>
              <a:gdLst/>
              <a:ahLst/>
              <a:cxnLst/>
              <a:rect l="l" t="t" r="r" b="b"/>
              <a:pathLst>
                <a:path w="151" h="109" extrusionOk="0">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p:nvPr/>
          </p:nvSpPr>
          <p:spPr>
            <a:xfrm rot="-2922755">
              <a:off x="858261" y="2619514"/>
              <a:ext cx="17915" cy="13561"/>
            </a:xfrm>
            <a:custGeom>
              <a:avLst/>
              <a:gdLst/>
              <a:ahLst/>
              <a:cxnLst/>
              <a:rect l="l" t="t" r="r" b="b"/>
              <a:pathLst>
                <a:path w="144" h="109" extrusionOk="0">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4"/>
            <p:cNvSpPr/>
            <p:nvPr/>
          </p:nvSpPr>
          <p:spPr>
            <a:xfrm rot="-2922755">
              <a:off x="854099" y="2575963"/>
              <a:ext cx="17791" cy="13934"/>
            </a:xfrm>
            <a:custGeom>
              <a:avLst/>
              <a:gdLst/>
              <a:ahLst/>
              <a:cxnLst/>
              <a:rect l="l" t="t" r="r" b="b"/>
              <a:pathLst>
                <a:path w="143" h="112" extrusionOk="0">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4"/>
            <p:cNvSpPr/>
            <p:nvPr/>
          </p:nvSpPr>
          <p:spPr>
            <a:xfrm rot="-2922755">
              <a:off x="849137" y="2532967"/>
              <a:ext cx="18786" cy="13934"/>
            </a:xfrm>
            <a:custGeom>
              <a:avLst/>
              <a:gdLst/>
              <a:ahLst/>
              <a:cxnLst/>
              <a:rect l="l" t="t" r="r" b="b"/>
              <a:pathLst>
                <a:path w="151" h="112" extrusionOk="0">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4"/>
            <p:cNvSpPr/>
            <p:nvPr/>
          </p:nvSpPr>
          <p:spPr>
            <a:xfrm rot="-2922755">
              <a:off x="845263" y="2490053"/>
              <a:ext cx="17791" cy="13934"/>
            </a:xfrm>
            <a:custGeom>
              <a:avLst/>
              <a:gdLst/>
              <a:ahLst/>
              <a:cxnLst/>
              <a:rect l="l" t="t" r="r" b="b"/>
              <a:pathLst>
                <a:path w="143" h="112" extrusionOk="0">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4"/>
            <p:cNvSpPr/>
            <p:nvPr/>
          </p:nvSpPr>
          <p:spPr>
            <a:xfrm rot="-2922755">
              <a:off x="840904" y="2446467"/>
              <a:ext cx="17791" cy="14307"/>
            </a:xfrm>
            <a:custGeom>
              <a:avLst/>
              <a:gdLst/>
              <a:ahLst/>
              <a:cxnLst/>
              <a:rect l="l" t="t" r="r" b="b"/>
              <a:pathLst>
                <a:path w="143" h="115" extrusionOk="0">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4"/>
            <p:cNvSpPr/>
            <p:nvPr/>
          </p:nvSpPr>
          <p:spPr>
            <a:xfrm rot="-2922755">
              <a:off x="835989" y="2403450"/>
              <a:ext cx="18786" cy="14432"/>
            </a:xfrm>
            <a:custGeom>
              <a:avLst/>
              <a:gdLst/>
              <a:ahLst/>
              <a:cxnLst/>
              <a:rect l="l" t="t" r="r" b="b"/>
              <a:pathLst>
                <a:path w="151" h="116" extrusionOk="0">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4"/>
            <p:cNvSpPr/>
            <p:nvPr/>
          </p:nvSpPr>
          <p:spPr>
            <a:xfrm rot="-2922755">
              <a:off x="1022843" y="2906353"/>
              <a:ext cx="49266" cy="36950"/>
            </a:xfrm>
            <a:custGeom>
              <a:avLst/>
              <a:gdLst/>
              <a:ahLst/>
              <a:cxnLst/>
              <a:rect l="l" t="t" r="r" b="b"/>
              <a:pathLst>
                <a:path w="396" h="297" extrusionOk="0">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4"/>
            <p:cNvSpPr/>
            <p:nvPr/>
          </p:nvSpPr>
          <p:spPr>
            <a:xfrm rot="-2922755">
              <a:off x="968021" y="2372031"/>
              <a:ext cx="49142" cy="37448"/>
            </a:xfrm>
            <a:custGeom>
              <a:avLst/>
              <a:gdLst/>
              <a:ahLst/>
              <a:cxnLst/>
              <a:rect l="l" t="t" r="r" b="b"/>
              <a:pathLst>
                <a:path w="395" h="301" extrusionOk="0">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rot="-2922755">
              <a:off x="1032772" y="2865567"/>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rot="-2922755">
              <a:off x="1029024" y="2826516"/>
              <a:ext cx="17791" cy="13436"/>
            </a:xfrm>
            <a:custGeom>
              <a:avLst/>
              <a:gdLst/>
              <a:ahLst/>
              <a:cxnLst/>
              <a:rect l="l" t="t" r="r" b="b"/>
              <a:pathLst>
                <a:path w="143" h="108" extrusionOk="0">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rot="-2922755">
              <a:off x="1025197" y="2787163"/>
              <a:ext cx="17791" cy="13561"/>
            </a:xfrm>
            <a:custGeom>
              <a:avLst/>
              <a:gdLst/>
              <a:ahLst/>
              <a:cxnLst/>
              <a:rect l="l" t="t" r="r" b="b"/>
              <a:pathLst>
                <a:path w="143" h="109" extrusionOk="0">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rot="-2922755">
              <a:off x="1020579" y="2748112"/>
              <a:ext cx="18786" cy="13561"/>
            </a:xfrm>
            <a:custGeom>
              <a:avLst/>
              <a:gdLst/>
              <a:ahLst/>
              <a:cxnLst/>
              <a:rect l="l" t="t" r="r" b="b"/>
              <a:pathLst>
                <a:path w="151" h="109" extrusionOk="0">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rot="-2922755">
              <a:off x="1017154" y="270902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rot="-2922755">
              <a:off x="1012926" y="2670839"/>
              <a:ext cx="18413" cy="13436"/>
            </a:xfrm>
            <a:custGeom>
              <a:avLst/>
              <a:gdLst/>
              <a:ahLst/>
              <a:cxnLst/>
              <a:rect l="l" t="t" r="r" b="b"/>
              <a:pathLst>
                <a:path w="148" h="108" extrusionOk="0">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rot="-2922755">
              <a:off x="1009158" y="2631741"/>
              <a:ext cx="17791" cy="13436"/>
            </a:xfrm>
            <a:custGeom>
              <a:avLst/>
              <a:gdLst/>
              <a:ahLst/>
              <a:cxnLst/>
              <a:rect l="l" t="t" r="r" b="b"/>
              <a:pathLst>
                <a:path w="143" h="108" extrusionOk="0">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rot="-2922755">
              <a:off x="1005284" y="2592409"/>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rot="-2922755">
              <a:off x="1000630" y="2553430"/>
              <a:ext cx="18786" cy="13561"/>
            </a:xfrm>
            <a:custGeom>
              <a:avLst/>
              <a:gdLst/>
              <a:ahLst/>
              <a:cxnLst/>
              <a:rect l="l" t="t" r="r" b="b"/>
              <a:pathLst>
                <a:path w="151" h="109" extrusionOk="0">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rot="-2922755">
              <a:off x="997044" y="2514362"/>
              <a:ext cx="17915" cy="13934"/>
            </a:xfrm>
            <a:custGeom>
              <a:avLst/>
              <a:gdLst/>
              <a:ahLst/>
              <a:cxnLst/>
              <a:rect l="l" t="t" r="r" b="b"/>
              <a:pathLst>
                <a:path w="144" h="112" extrusionOk="0">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rot="-2922755">
              <a:off x="992587" y="2475294"/>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rot="-2922755">
              <a:off x="989231" y="243710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rot="-2922755">
              <a:off x="1154094" y="2886303"/>
              <a:ext cx="50137" cy="36950"/>
            </a:xfrm>
            <a:custGeom>
              <a:avLst/>
              <a:gdLst/>
              <a:ahLst/>
              <a:cxnLst/>
              <a:rect l="l" t="t" r="r" b="b"/>
              <a:pathLst>
                <a:path w="403" h="297" extrusionOk="0">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rot="-2922755">
              <a:off x="1104762" y="2407550"/>
              <a:ext cx="50386" cy="37448"/>
            </a:xfrm>
            <a:custGeom>
              <a:avLst/>
              <a:gdLst/>
              <a:ahLst/>
              <a:cxnLst/>
              <a:rect l="l" t="t" r="r" b="b"/>
              <a:pathLst>
                <a:path w="405" h="301" extrusionOk="0">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rot="-2922755">
              <a:off x="1165296" y="2850645"/>
              <a:ext cx="17791" cy="13436"/>
            </a:xfrm>
            <a:custGeom>
              <a:avLst/>
              <a:gdLst/>
              <a:ahLst/>
              <a:cxnLst/>
              <a:rect l="l" t="t" r="r" b="b"/>
              <a:pathLst>
                <a:path w="143" h="108"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rot="-2922755">
              <a:off x="1161101" y="2815491"/>
              <a:ext cx="18661" cy="14058"/>
            </a:xfrm>
            <a:custGeom>
              <a:avLst/>
              <a:gdLst/>
              <a:ahLst/>
              <a:cxnLst/>
              <a:rect l="l" t="t" r="r" b="b"/>
              <a:pathLst>
                <a:path w="150" h="113" extrusionOk="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rot="-2922755">
              <a:off x="1158079" y="2781252"/>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rot="-2922755">
              <a:off x="1154527" y="274581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rot="-2922755">
              <a:off x="1150774" y="2711391"/>
              <a:ext cx="18537" cy="13436"/>
            </a:xfrm>
            <a:custGeom>
              <a:avLst/>
              <a:gdLst/>
              <a:ahLst/>
              <a:cxnLst/>
              <a:rect l="l" t="t" r="r" b="b"/>
              <a:pathLst>
                <a:path w="149" h="108" extrusionOk="0">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rot="-2922755">
              <a:off x="1147418" y="267626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rot="-2922755">
              <a:off x="1143249" y="2641041"/>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rot="-2922755">
              <a:off x="1140112" y="2606798"/>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rot="-2922755">
              <a:off x="1136790" y="2571373"/>
              <a:ext cx="17791" cy="13934"/>
            </a:xfrm>
            <a:custGeom>
              <a:avLst/>
              <a:gdLst/>
              <a:ahLst/>
              <a:cxnLst/>
              <a:rect l="l" t="t" r="r" b="b"/>
              <a:pathLst>
                <a:path w="143" h="112" extrusionOk="0">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rot="-2922755">
              <a:off x="1132850" y="25370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rot="-2922755">
              <a:off x="1129493" y="250190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rot="-2922755">
              <a:off x="1125693" y="2467497"/>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rot="-2922755">
              <a:off x="1277422" y="2863367"/>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rot="-2922755">
              <a:off x="1228010" y="2441446"/>
              <a:ext cx="49515" cy="37821"/>
            </a:xfrm>
            <a:custGeom>
              <a:avLst/>
              <a:gdLst/>
              <a:ahLst/>
              <a:cxnLst/>
              <a:rect l="l" t="t" r="r" b="b"/>
              <a:pathLst>
                <a:path w="398" h="304" extrusionOk="0">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rot="-2922755">
              <a:off x="1282996" y="283373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rot="-2922755">
              <a:off x="1280284" y="2802991"/>
              <a:ext cx="17542" cy="13436"/>
            </a:xfrm>
            <a:custGeom>
              <a:avLst/>
              <a:gdLst/>
              <a:ahLst/>
              <a:cxnLst/>
              <a:rect l="l" t="t" r="r" b="b"/>
              <a:pathLst>
                <a:path w="141" h="108" extrusionOk="0">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rot="-2922755">
              <a:off x="1276493" y="2772037"/>
              <a:ext cx="17791" cy="13934"/>
            </a:xfrm>
            <a:custGeom>
              <a:avLst/>
              <a:gdLst/>
              <a:ahLst/>
              <a:cxnLst/>
              <a:rect l="l" t="t" r="r" b="b"/>
              <a:pathLst>
                <a:path w="143" h="112" extrusionOk="0">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rot="-2922755">
              <a:off x="1273692" y="2741348"/>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rot="-2922755">
              <a:off x="1270154" y="2710856"/>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rot="-2922755">
              <a:off x="1267235" y="2679631"/>
              <a:ext cx="17791" cy="13934"/>
            </a:xfrm>
            <a:custGeom>
              <a:avLst/>
              <a:gdLst/>
              <a:ahLst/>
              <a:cxnLst/>
              <a:rect l="l" t="t" r="r" b="b"/>
              <a:pathLst>
                <a:path w="143" h="112" extrusionOk="0">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rot="-2922755">
              <a:off x="1263562" y="2649212"/>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rot="-2922755">
              <a:off x="1260998" y="261879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rot="-2922755">
              <a:off x="1257931" y="2587121"/>
              <a:ext cx="17791" cy="14058"/>
            </a:xfrm>
            <a:custGeom>
              <a:avLst/>
              <a:gdLst/>
              <a:ahLst/>
              <a:cxnLst/>
              <a:rect l="l" t="t" r="r" b="b"/>
              <a:pathLst>
                <a:path w="143" h="113" extrusionOk="0">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rot="-2922755">
              <a:off x="1254304" y="2556806"/>
              <a:ext cx="18786" cy="13561"/>
            </a:xfrm>
            <a:custGeom>
              <a:avLst/>
              <a:gdLst/>
              <a:ahLst/>
              <a:cxnLst/>
              <a:rect l="l" t="t" r="r" b="b"/>
              <a:pathLst>
                <a:path w="151" h="109" extrusionOk="0">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rot="-2922755">
              <a:off x="1251741" y="2526391"/>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rot="-2922755">
              <a:off x="1247848" y="2495089"/>
              <a:ext cx="18786" cy="14058"/>
            </a:xfrm>
            <a:custGeom>
              <a:avLst/>
              <a:gdLst/>
              <a:ahLst/>
              <a:cxnLst/>
              <a:rect l="l" t="t" r="r" b="b"/>
              <a:pathLst>
                <a:path w="151" h="113" extrusionOk="0">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rot="-2922755">
              <a:off x="1381994" y="2838707"/>
              <a:ext cx="37447" cy="37448"/>
            </a:xfrm>
            <a:custGeom>
              <a:avLst/>
              <a:gdLst/>
              <a:ahLst/>
              <a:cxnLst/>
              <a:rect l="l" t="t" r="r" b="b"/>
              <a:pathLst>
                <a:path w="301" h="301" extrusionOk="0">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rot="-2922755">
              <a:off x="1344569" y="2473563"/>
              <a:ext cx="37323" cy="37448"/>
            </a:xfrm>
            <a:custGeom>
              <a:avLst/>
              <a:gdLst/>
              <a:ahLst/>
              <a:cxnLst/>
              <a:rect l="l" t="t" r="r" b="b"/>
              <a:pathLst>
                <a:path w="300" h="301" extrusionOk="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rot="-2922755">
              <a:off x="1388607" y="2815133"/>
              <a:ext cx="17666" cy="13436"/>
            </a:xfrm>
            <a:custGeom>
              <a:avLst/>
              <a:gdLst/>
              <a:ahLst/>
              <a:cxnLst/>
              <a:rect l="l" t="t" r="r" b="b"/>
              <a:pathLst>
                <a:path w="142" h="108" extrusionOk="0">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rot="-2922755">
              <a:off x="1385274" y="2788004"/>
              <a:ext cx="17791" cy="14432"/>
            </a:xfrm>
            <a:custGeom>
              <a:avLst/>
              <a:gdLst/>
              <a:ahLst/>
              <a:cxnLst/>
              <a:rect l="l" t="t" r="r" b="b"/>
              <a:pathLst>
                <a:path w="143" h="116" extrusionOk="0">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rot="-2922755">
              <a:off x="1382668" y="2761203"/>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rot="-2922755">
              <a:off x="1379556" y="2734686"/>
              <a:ext cx="18661" cy="13934"/>
            </a:xfrm>
            <a:custGeom>
              <a:avLst/>
              <a:gdLst/>
              <a:ahLst/>
              <a:cxnLst/>
              <a:rect l="l" t="t" r="r" b="b"/>
              <a:pathLst>
                <a:path w="150" h="112" extrusionOk="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rot="-2922755">
              <a:off x="1377119" y="2708259"/>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rot="-2922755">
              <a:off x="1373883" y="2681743"/>
              <a:ext cx="18786" cy="13436"/>
            </a:xfrm>
            <a:custGeom>
              <a:avLst/>
              <a:gdLst/>
              <a:ahLst/>
              <a:cxnLst/>
              <a:rect l="l" t="t" r="r" b="b"/>
              <a:pathLst>
                <a:path w="151" h="108" extrusionOk="0">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rot="-2922755">
              <a:off x="1371642" y="2655102"/>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rot="-2922755">
              <a:off x="1368406" y="2628586"/>
              <a:ext cx="18786" cy="13436"/>
            </a:xfrm>
            <a:custGeom>
              <a:avLst/>
              <a:gdLst/>
              <a:ahLst/>
              <a:cxnLst/>
              <a:rect l="l" t="t" r="r" b="b"/>
              <a:pathLst>
                <a:path w="151" h="108" extrusionOk="0">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rot="-2922755">
              <a:off x="1366212" y="2602049"/>
              <a:ext cx="17791" cy="13436"/>
            </a:xfrm>
            <a:custGeom>
              <a:avLst/>
              <a:gdLst/>
              <a:ahLst/>
              <a:cxnLst/>
              <a:rect l="l" t="t" r="r" b="b"/>
              <a:pathLst>
                <a:path w="143" h="108" extrusionOk="0">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rot="-2922755">
              <a:off x="1363845" y="2575128"/>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rot="-2922755">
              <a:off x="1360609" y="2548612"/>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rot="-2922755">
              <a:off x="1358415" y="2522074"/>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rot="-2922755">
              <a:off x="1476159" y="2813533"/>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rot="-2922755">
              <a:off x="1437399" y="2504219"/>
              <a:ext cx="50261" cy="36950"/>
            </a:xfrm>
            <a:custGeom>
              <a:avLst/>
              <a:gdLst/>
              <a:ahLst/>
              <a:cxnLst/>
              <a:rect l="l" t="t" r="r" b="b"/>
              <a:pathLst>
                <a:path w="404" h="297" extrusionOk="0">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rot="-2922755">
              <a:off x="1482417" y="279443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rot="-2922755">
              <a:off x="1479537" y="2771789"/>
              <a:ext cx="18786" cy="13934"/>
            </a:xfrm>
            <a:custGeom>
              <a:avLst/>
              <a:gdLst/>
              <a:ahLst/>
              <a:cxnLst/>
              <a:rect l="l" t="t" r="r" b="b"/>
              <a:pathLst>
                <a:path w="151" h="112" extrusionOk="0">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rot="-2922755">
              <a:off x="1477734" y="2749051"/>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rot="-2922755">
              <a:off x="1475129" y="2727265"/>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rot="-2922755">
              <a:off x="1473233" y="2704694"/>
              <a:ext cx="17542" cy="13436"/>
            </a:xfrm>
            <a:custGeom>
              <a:avLst/>
              <a:gdLst/>
              <a:ahLst/>
              <a:cxnLst/>
              <a:rect l="l" t="t" r="r" b="b"/>
              <a:pathLst>
                <a:path w="141" h="108" extrusionOk="0">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rot="-2922755">
              <a:off x="1470216" y="2682122"/>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rot="-2922755">
              <a:off x="1468367" y="2659405"/>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rot="-2922755">
              <a:off x="1466172" y="2636450"/>
              <a:ext cx="17791" cy="13561"/>
            </a:xfrm>
            <a:custGeom>
              <a:avLst/>
              <a:gdLst/>
              <a:ahLst/>
              <a:cxnLst/>
              <a:rect l="l" t="t" r="r" b="b"/>
              <a:pathLst>
                <a:path w="143" h="109" extrusionOk="0">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rot="-2922755">
              <a:off x="1463442" y="2613738"/>
              <a:ext cx="18661" cy="14058"/>
            </a:xfrm>
            <a:custGeom>
              <a:avLst/>
              <a:gdLst/>
              <a:ahLst/>
              <a:cxnLst/>
              <a:rect l="l" t="t" r="r" b="b"/>
              <a:pathLst>
                <a:path w="150" h="113" extrusionOk="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rot="-2922755">
              <a:off x="1461582" y="2591150"/>
              <a:ext cx="17791" cy="14307"/>
            </a:xfrm>
            <a:custGeom>
              <a:avLst/>
              <a:gdLst/>
              <a:ahLst/>
              <a:cxnLst/>
              <a:rect l="l" t="t" r="r" b="b"/>
              <a:pathLst>
                <a:path w="143" h="115" extrusionOk="0">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rot="-2922755">
              <a:off x="1459034" y="2569338"/>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rot="-2922755">
              <a:off x="1456992" y="2546720"/>
              <a:ext cx="17791" cy="13312"/>
            </a:xfrm>
            <a:custGeom>
              <a:avLst/>
              <a:gdLst/>
              <a:ahLst/>
              <a:cxnLst/>
              <a:rect l="l" t="t" r="r" b="b"/>
              <a:pathLst>
                <a:path w="143" h="107" extrusionOk="0">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rot="-2922755">
              <a:off x="1553748" y="2785957"/>
              <a:ext cx="49515" cy="37448"/>
            </a:xfrm>
            <a:custGeom>
              <a:avLst/>
              <a:gdLst/>
              <a:ahLst/>
              <a:cxnLst/>
              <a:rect l="l" t="t" r="r" b="b"/>
              <a:pathLst>
                <a:path w="398" h="301" extrusionOk="0">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rot="-2922755">
              <a:off x="1566600" y="2772824"/>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rot="-2922755">
              <a:off x="1565522" y="2754774"/>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rot="-2922755">
              <a:off x="1562850" y="2736023"/>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rot="-2922755">
              <a:off x="1561449" y="2717260"/>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rot="-2922755">
              <a:off x="1559926" y="269897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rot="-2922755">
              <a:off x="1557465" y="2680689"/>
              <a:ext cx="17791" cy="13561"/>
            </a:xfrm>
            <a:custGeom>
              <a:avLst/>
              <a:gdLst/>
              <a:ahLst/>
              <a:cxnLst/>
              <a:rect l="l" t="t" r="r" b="b"/>
              <a:pathLst>
                <a:path w="143" h="109" extrusionOk="0">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rot="-2922755">
              <a:off x="1556265" y="2662368"/>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rot="-2922755">
              <a:off x="1553592" y="2643617"/>
              <a:ext cx="18786" cy="13561"/>
            </a:xfrm>
            <a:custGeom>
              <a:avLst/>
              <a:gdLst/>
              <a:ahLst/>
              <a:cxnLst/>
              <a:rect l="l" t="t" r="r" b="b"/>
              <a:pathLst>
                <a:path w="151" h="109" extrusionOk="0">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rot="-2922755">
              <a:off x="1552192" y="2624853"/>
              <a:ext cx="17791" cy="14307"/>
            </a:xfrm>
            <a:custGeom>
              <a:avLst/>
              <a:gdLst/>
              <a:ahLst/>
              <a:cxnLst/>
              <a:rect l="l" t="t" r="r" b="b"/>
              <a:pathLst>
                <a:path w="143" h="115" extrusionOk="0">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rot="-2922755">
              <a:off x="1549842" y="2606940"/>
              <a:ext cx="18786" cy="13436"/>
            </a:xfrm>
            <a:custGeom>
              <a:avLst/>
              <a:gdLst/>
              <a:ahLst/>
              <a:cxnLst/>
              <a:rect l="l" t="t" r="r" b="b"/>
              <a:pathLst>
                <a:path w="151" h="108" extrusionOk="0">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rot="-2922755">
              <a:off x="1548161" y="2588303"/>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rot="-2922755">
              <a:off x="1546088" y="257025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rot="-2922755">
              <a:off x="1528116" y="2533027"/>
              <a:ext cx="49266" cy="37448"/>
            </a:xfrm>
            <a:custGeom>
              <a:avLst/>
              <a:gdLst/>
              <a:ahLst/>
              <a:cxnLst/>
              <a:rect l="l" t="t" r="r" b="b"/>
              <a:pathLst>
                <a:path w="396" h="301" extrusionOk="0">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rot="-2922755">
              <a:off x="1630307" y="2757585"/>
              <a:ext cx="50261" cy="37572"/>
            </a:xfrm>
            <a:custGeom>
              <a:avLst/>
              <a:gdLst/>
              <a:ahLst/>
              <a:cxnLst/>
              <a:rect l="l" t="t" r="r" b="b"/>
              <a:pathLst>
                <a:path w="404" h="302" extrusionOk="0">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rot="-2922755">
              <a:off x="1644735" y="2749499"/>
              <a:ext cx="17791" cy="14307"/>
            </a:xfrm>
            <a:custGeom>
              <a:avLst/>
              <a:gdLst/>
              <a:ahLst/>
              <a:cxnLst/>
              <a:rect l="l" t="t" r="r" b="b"/>
              <a:pathLst>
                <a:path w="143" h="115" extrusionOk="0">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rot="-2922755">
              <a:off x="1642729" y="2735531"/>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rot="-2922755">
              <a:off x="1641871" y="2721425"/>
              <a:ext cx="17791" cy="13436"/>
            </a:xfrm>
            <a:custGeom>
              <a:avLst/>
              <a:gdLst/>
              <a:ahLst/>
              <a:cxnLst/>
              <a:rect l="l" t="t" r="r" b="b"/>
              <a:pathLst>
                <a:path w="143" h="108" extrusionOk="0">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rot="-2922755">
              <a:off x="1639819" y="2706482"/>
              <a:ext cx="18786" cy="14432"/>
            </a:xfrm>
            <a:custGeom>
              <a:avLst/>
              <a:gdLst/>
              <a:ahLst/>
              <a:cxnLst/>
              <a:rect l="l" t="t" r="r" b="b"/>
              <a:pathLst>
                <a:path w="151" h="116" extrusionOk="0">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rot="-2922755">
              <a:off x="1638706" y="2692560"/>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rot="-2922755">
              <a:off x="1636951" y="2678522"/>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rot="-2922755">
              <a:off x="1635759" y="2663653"/>
              <a:ext cx="17791" cy="13934"/>
            </a:xfrm>
            <a:custGeom>
              <a:avLst/>
              <a:gdLst/>
              <a:ahLst/>
              <a:cxnLst/>
              <a:rect l="l" t="t" r="r" b="b"/>
              <a:pathLst>
                <a:path w="143" h="112" extrusionOk="0">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rot="-2922755">
              <a:off x="1633811" y="2649714"/>
              <a:ext cx="18786" cy="13436"/>
            </a:xfrm>
            <a:custGeom>
              <a:avLst/>
              <a:gdLst/>
              <a:ahLst/>
              <a:cxnLst/>
              <a:rect l="l" t="t" r="r" b="b"/>
              <a:pathLst>
                <a:path w="151" h="108" extrusionOk="0">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rot="-2922755">
              <a:off x="1633078" y="2635608"/>
              <a:ext cx="17542" cy="13436"/>
            </a:xfrm>
            <a:custGeom>
              <a:avLst/>
              <a:gdLst/>
              <a:ahLst/>
              <a:cxnLst/>
              <a:rect l="l" t="t" r="r" b="b"/>
              <a:pathLst>
                <a:path w="141" h="108" extrusionOk="0">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rot="-2922755">
              <a:off x="1631540" y="2620376"/>
              <a:ext cx="17791" cy="13934"/>
            </a:xfrm>
            <a:custGeom>
              <a:avLst/>
              <a:gdLst/>
              <a:ahLst/>
              <a:cxnLst/>
              <a:rect l="l" t="t" r="r" b="b"/>
              <a:pathLst>
                <a:path w="143" h="112" extrusionOk="0">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rot="-2922755">
              <a:off x="1629844" y="2606718"/>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rot="-2922755">
              <a:off x="1628838" y="2592285"/>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rot="-2922755">
              <a:off x="1616718" y="2560254"/>
              <a:ext cx="37447" cy="37323"/>
            </a:xfrm>
            <a:custGeom>
              <a:avLst/>
              <a:gdLst/>
              <a:ahLst/>
              <a:cxnLst/>
              <a:rect l="l" t="t" r="r" b="b"/>
              <a:pathLst>
                <a:path w="301" h="300" extrusionOk="0">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rot="-2922755">
              <a:off x="1701448" y="2728640"/>
              <a:ext cx="50261" cy="36950"/>
            </a:xfrm>
            <a:custGeom>
              <a:avLst/>
              <a:gdLst/>
              <a:ahLst/>
              <a:cxnLst/>
              <a:rect l="l" t="t" r="r" b="b"/>
              <a:pathLst>
                <a:path w="404" h="297" extrusionOk="0">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rot="-2922755">
              <a:off x="1716451" y="2725716"/>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rot="-2922755">
              <a:off x="1714801" y="2715618"/>
              <a:ext cx="18786" cy="13934"/>
            </a:xfrm>
            <a:custGeom>
              <a:avLst/>
              <a:gdLst/>
              <a:ahLst/>
              <a:cxnLst/>
              <a:rect l="l" t="t" r="r" b="b"/>
              <a:pathLst>
                <a:path w="151" h="112" extrusionOk="0">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rot="-2922755">
              <a:off x="1714266" y="2705411"/>
              <a:ext cx="17915" cy="13934"/>
            </a:xfrm>
            <a:custGeom>
              <a:avLst/>
              <a:gdLst/>
              <a:ahLst/>
              <a:cxnLst/>
              <a:rect l="l" t="t" r="r" b="b"/>
              <a:pathLst>
                <a:path w="144" h="112" extrusionOk="0">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rot="-2922755">
              <a:off x="1712741" y="2695314"/>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rot="-2922755">
              <a:off x="1712205" y="2685106"/>
              <a:ext cx="17791" cy="13561"/>
            </a:xfrm>
            <a:custGeom>
              <a:avLst/>
              <a:gdLst/>
              <a:ahLst/>
              <a:cxnLst/>
              <a:rect l="l" t="t" r="r" b="b"/>
              <a:pathLst>
                <a:path w="143" h="109" extrusionOk="0">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rot="-2922755">
              <a:off x="1710649" y="2674967"/>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rot="-2922755">
              <a:off x="1710135" y="2664806"/>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rot="-2922755">
              <a:off x="1708668" y="2654739"/>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rot="-2922755">
              <a:off x="1708132" y="264453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rot="-2922755">
              <a:off x="1706378" y="2633554"/>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rot="-2922755">
              <a:off x="1705645" y="2623436"/>
              <a:ext cx="17915" cy="14058"/>
            </a:xfrm>
            <a:custGeom>
              <a:avLst/>
              <a:gdLst/>
              <a:ahLst/>
              <a:cxnLst/>
              <a:rect l="l" t="t" r="r" b="b"/>
              <a:pathLst>
                <a:path w="144" h="113" extrusionOk="0">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rot="-2922755">
              <a:off x="1704239" y="2613353"/>
              <a:ext cx="18786" cy="13810"/>
            </a:xfrm>
            <a:custGeom>
              <a:avLst/>
              <a:gdLst/>
              <a:ahLst/>
              <a:cxnLst/>
              <a:rect l="l" t="t" r="r" b="b"/>
              <a:pathLst>
                <a:path w="151" h="111" extrusionOk="0">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rot="-2922755">
              <a:off x="1687512" y="2587154"/>
              <a:ext cx="49515" cy="37821"/>
            </a:xfrm>
            <a:custGeom>
              <a:avLst/>
              <a:gdLst/>
              <a:ahLst/>
              <a:cxnLst/>
              <a:rect l="l" t="t" r="r" b="b"/>
              <a:pathLst>
                <a:path w="398" h="304" extrusionOk="0">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rot="-2922755">
              <a:off x="1768808" y="2698575"/>
              <a:ext cx="50137" cy="36950"/>
            </a:xfrm>
            <a:custGeom>
              <a:avLst/>
              <a:gdLst/>
              <a:ahLst/>
              <a:cxnLst/>
              <a:rect l="l" t="t" r="r" b="b"/>
              <a:pathLst>
                <a:path w="403" h="297" extrusionOk="0">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rot="-2922755">
              <a:off x="1783778" y="2702015"/>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rot="-2922755">
              <a:off x="1783416" y="2695773"/>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rot="-2922755">
              <a:off x="1782251" y="2689433"/>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rot="-2922755">
              <a:off x="1781977" y="2683264"/>
              <a:ext cx="17915" cy="13561"/>
            </a:xfrm>
            <a:custGeom>
              <a:avLst/>
              <a:gdLst/>
              <a:ahLst/>
              <a:cxnLst/>
              <a:rect l="l" t="t" r="r" b="b"/>
              <a:pathLst>
                <a:path w="144" h="109" extrusionOk="0">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rot="-2922755">
              <a:off x="1780926" y="2677052"/>
              <a:ext cx="18786" cy="13810"/>
            </a:xfrm>
            <a:custGeom>
              <a:avLst/>
              <a:gdLst/>
              <a:ahLst/>
              <a:cxnLst/>
              <a:rect l="l" t="t" r="r" b="b"/>
              <a:pathLst>
                <a:path w="151" h="111" extrusionOk="0">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rot="-2922755">
              <a:off x="1780756" y="2670712"/>
              <a:ext cx="17791" cy="14058"/>
            </a:xfrm>
            <a:custGeom>
              <a:avLst/>
              <a:gdLst/>
              <a:ahLst/>
              <a:cxnLst/>
              <a:rect l="l" t="t" r="r" b="b"/>
              <a:pathLst>
                <a:path w="143" h="113" extrusionOk="0">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rot="-2922755">
              <a:off x="1780075" y="2665317"/>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rot="-2922755">
              <a:off x="1779687" y="265901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rot="-2922755">
              <a:off x="1778500" y="2652756"/>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rot="-2922755">
              <a:off x="1778227" y="264658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rot="-2922755">
              <a:off x="1777036" y="2640314"/>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rot="-2922755">
              <a:off x="1776866" y="263409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rot="-2922755">
              <a:off x="1760211" y="2614397"/>
              <a:ext cx="49266" cy="36950"/>
            </a:xfrm>
            <a:custGeom>
              <a:avLst/>
              <a:gdLst/>
              <a:ahLst/>
              <a:cxnLst/>
              <a:rect l="l" t="t" r="r" b="b"/>
              <a:pathLst>
                <a:path w="396" h="297" extrusionOk="0">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rot="-2922755">
              <a:off x="1832982" y="2667835"/>
              <a:ext cx="50510" cy="37448"/>
            </a:xfrm>
            <a:custGeom>
              <a:avLst/>
              <a:gdLst/>
              <a:ahLst/>
              <a:cxnLst/>
              <a:rect l="l" t="t" r="r" b="b"/>
              <a:pathLst>
                <a:path w="406" h="301" extrusionOk="0">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rot="-2922755">
              <a:off x="1848783" y="2677248"/>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rot="-2922755">
              <a:off x="1848807" y="2674920"/>
              <a:ext cx="17791" cy="13561"/>
            </a:xfrm>
            <a:custGeom>
              <a:avLst/>
              <a:gdLst/>
              <a:ahLst/>
              <a:cxnLst/>
              <a:rect l="l" t="t" r="r" b="b"/>
              <a:pathLst>
                <a:path w="143" h="109" extrusionOk="0">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rot="-2922755">
              <a:off x="1848460" y="2673350"/>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rot="-2922755">
              <a:off x="1848556" y="2671057"/>
              <a:ext cx="17791" cy="13561"/>
            </a:xfrm>
            <a:custGeom>
              <a:avLst/>
              <a:gdLst/>
              <a:ahLst/>
              <a:cxnLst/>
              <a:rect l="l" t="t" r="r" b="b"/>
              <a:pathLst>
                <a:path w="143" h="109" extrusionOk="0">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rot="-2922755">
              <a:off x="1847803" y="2668688"/>
              <a:ext cx="18661" cy="13934"/>
            </a:xfrm>
            <a:custGeom>
              <a:avLst/>
              <a:gdLst/>
              <a:ahLst/>
              <a:cxnLst/>
              <a:rect l="l" t="t" r="r" b="b"/>
              <a:pathLst>
                <a:path w="150" h="112" extrusionOk="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rot="-2922755">
              <a:off x="1848187" y="2667181"/>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rot="-2922755">
              <a:off x="1847297" y="2664759"/>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rot="-2922755">
              <a:off x="1847623" y="2662352"/>
              <a:ext cx="17791" cy="14432"/>
            </a:xfrm>
            <a:custGeom>
              <a:avLst/>
              <a:gdLst/>
              <a:ahLst/>
              <a:cxnLst/>
              <a:rect l="l" t="t" r="r" b="b"/>
              <a:pathLst>
                <a:path w="143" h="116"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rot="-2922755">
              <a:off x="1847000" y="2660918"/>
              <a:ext cx="18786" cy="13436"/>
            </a:xfrm>
            <a:custGeom>
              <a:avLst/>
              <a:gdLst/>
              <a:ahLst/>
              <a:cxnLst/>
              <a:rect l="l" t="t" r="r" b="b"/>
              <a:pathLst>
                <a:path w="151" h="108"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rot="-2922755">
              <a:off x="1847164" y="2658527"/>
              <a:ext cx="17915" cy="13934"/>
            </a:xfrm>
            <a:custGeom>
              <a:avLst/>
              <a:gdLst/>
              <a:ahLst/>
              <a:cxnLst/>
              <a:rect l="l" t="t" r="r" b="b"/>
              <a:pathLst>
                <a:path w="144" h="112" extrusionOk="0">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rot="-2922755">
              <a:off x="1846802" y="2657020"/>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rot="-2922755">
              <a:off x="1846783" y="2654599"/>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rot="-2922755">
              <a:off x="1830807" y="2640012"/>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rot="-2922755">
              <a:off x="1897126" y="2637153"/>
              <a:ext cx="50510" cy="37945"/>
            </a:xfrm>
            <a:custGeom>
              <a:avLst/>
              <a:gdLst/>
              <a:ahLst/>
              <a:cxnLst/>
              <a:rect l="l" t="t" r="r" b="b"/>
              <a:pathLst>
                <a:path w="406" h="305" extrusionOk="0">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rot="-2922755">
              <a:off x="1913362" y="2651915"/>
              <a:ext cx="18661" cy="13934"/>
            </a:xfrm>
            <a:custGeom>
              <a:avLst/>
              <a:gdLst/>
              <a:ahLst/>
              <a:cxnLst/>
              <a:rect l="l" t="t" r="r" b="b"/>
              <a:pathLst>
                <a:path w="150" h="112" extrusionOk="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rot="-2922755">
              <a:off x="1914069" y="2654306"/>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rot="-2922755">
              <a:off x="1914020" y="265657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rot="-2922755">
              <a:off x="1914507" y="2658084"/>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rot="-2922755">
              <a:off x="1914343" y="2660475"/>
              <a:ext cx="18661" cy="13436"/>
            </a:xfrm>
            <a:custGeom>
              <a:avLst/>
              <a:gdLst/>
              <a:ahLst/>
              <a:cxnLst/>
              <a:rect l="l" t="t" r="r" b="b"/>
              <a:pathLst>
                <a:path w="150" h="108" extrusionOk="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rot="-2922755">
              <a:off x="1914909" y="2662059"/>
              <a:ext cx="17791" cy="14307"/>
            </a:xfrm>
            <a:custGeom>
              <a:avLst/>
              <a:gdLst/>
              <a:ahLst/>
              <a:cxnLst/>
              <a:rect l="l" t="t" r="r" b="b"/>
              <a:pathLst>
                <a:path w="143" h="115" extrusionOk="0">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rot="-2922755">
              <a:off x="1914583" y="2664467"/>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rot="-2922755">
              <a:off x="1915529" y="2666738"/>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rot="-2922755">
              <a:off x="1915068" y="2668224"/>
              <a:ext cx="18786" cy="14058"/>
            </a:xfrm>
            <a:custGeom>
              <a:avLst/>
              <a:gdLst/>
              <a:ahLst/>
              <a:cxnLst/>
              <a:rect l="l" t="t" r="r" b="b"/>
              <a:pathLst>
                <a:path w="151" h="113" extrusionOk="0">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rot="-2922755">
              <a:off x="1915774" y="2670615"/>
              <a:ext cx="17915" cy="13561"/>
            </a:xfrm>
            <a:custGeom>
              <a:avLst/>
              <a:gdLst/>
              <a:ahLst/>
              <a:cxnLst/>
              <a:rect l="l" t="t" r="r" b="b"/>
              <a:pathLst>
                <a:path w="144" h="109" extrusionOk="0">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rot="-2922755">
              <a:off x="1915746" y="2672933"/>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rot="-2922755">
              <a:off x="1916046" y="2674524"/>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rot="-2922755">
              <a:off x="1900833" y="266588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rot="-2922755">
              <a:off x="1962704" y="2606942"/>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rot="-2922755">
              <a:off x="1979600" y="2627574"/>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rot="-2922755">
              <a:off x="1979915" y="263383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rot="-2922755">
              <a:off x="1981106" y="2639984"/>
              <a:ext cx="17542" cy="13561"/>
            </a:xfrm>
            <a:custGeom>
              <a:avLst/>
              <a:gdLst/>
              <a:ahLst/>
              <a:cxnLst/>
              <a:rect l="l" t="t" r="r" b="b"/>
              <a:pathLst>
                <a:path w="141" h="109" extrusionOk="0">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rot="-2922755">
              <a:off x="1980954" y="2645487"/>
              <a:ext cx="18786" cy="14307"/>
            </a:xfrm>
            <a:custGeom>
              <a:avLst/>
              <a:gdLst/>
              <a:ahLst/>
              <a:cxnLst/>
              <a:rect l="l" t="t" r="r" b="b"/>
              <a:pathLst>
                <a:path w="151" h="115" extrusionOk="0">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rot="-2922755">
              <a:off x="1982004" y="2651699"/>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rot="-2922755">
              <a:off x="1982184" y="2658035"/>
              <a:ext cx="18786" cy="13561"/>
            </a:xfrm>
            <a:custGeom>
              <a:avLst/>
              <a:gdLst/>
              <a:ahLst/>
              <a:cxnLst/>
              <a:rect l="l" t="t" r="r" b="b"/>
              <a:pathLst>
                <a:path w="151" h="109" extrusionOk="0">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rot="-2922755">
              <a:off x="1983350" y="266425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rot="-2922755">
              <a:off x="1983818" y="2670850"/>
              <a:ext cx="17791" cy="13436"/>
            </a:xfrm>
            <a:custGeom>
              <a:avLst/>
              <a:gdLst/>
              <a:ahLst/>
              <a:cxnLst/>
              <a:rect l="l" t="t" r="r" b="b"/>
              <a:pathLst>
                <a:path w="143" h="108" extrusionOk="0">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rot="-2922755">
              <a:off x="1984814" y="2676692"/>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rot="-2922755">
              <a:off x="1985175" y="2683329"/>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rot="-2922755">
              <a:off x="1986218" y="2689150"/>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rot="-2922755">
              <a:off x="1986337" y="2694980"/>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rot="-2922755">
              <a:off x="1971330" y="2691557"/>
              <a:ext cx="49391" cy="37448"/>
            </a:xfrm>
            <a:custGeom>
              <a:avLst/>
              <a:gdLst/>
              <a:ahLst/>
              <a:cxnLst/>
              <a:rect l="l" t="t" r="r" b="b"/>
              <a:pathLst>
                <a:path w="397" h="301" extrusionOk="0">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rot="-2922755">
              <a:off x="2036832" y="2577162"/>
              <a:ext cx="37447" cy="37323"/>
            </a:xfrm>
            <a:custGeom>
              <a:avLst/>
              <a:gdLst/>
              <a:ahLst/>
              <a:cxnLst/>
              <a:rect l="l" t="t" r="r" b="b"/>
              <a:pathLst>
                <a:path w="301" h="300"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rot="-2922755">
              <a:off x="2048028" y="2603386"/>
              <a:ext cx="17791" cy="13436"/>
            </a:xfrm>
            <a:custGeom>
              <a:avLst/>
              <a:gdLst/>
              <a:ahLst/>
              <a:cxnLst/>
              <a:rect l="l" t="t" r="r" b="b"/>
              <a:pathLst>
                <a:path w="143" h="108" extrusionOk="0">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rot="-2922755">
              <a:off x="2048542" y="261354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rot="-2922755">
              <a:off x="2050005" y="2623604"/>
              <a:ext cx="17791" cy="13561"/>
            </a:xfrm>
            <a:custGeom>
              <a:avLst/>
              <a:gdLst/>
              <a:ahLst/>
              <a:cxnLst/>
              <a:rect l="l" t="t" r="r" b="b"/>
              <a:pathLst>
                <a:path w="143" h="109" extrusionOk="0">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rot="-2922755">
              <a:off x="2050659" y="2633702"/>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rot="-2922755">
              <a:off x="2052309" y="2643799"/>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rot="-2922755">
              <a:off x="2052845" y="265400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rot="-2922755">
              <a:off x="2054599" y="2664983"/>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rot="-2922755">
              <a:off x="2055135" y="2675191"/>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rot="-2922755">
              <a:off x="2056602" y="2685258"/>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rot="-2922755">
              <a:off x="2057163" y="2695398"/>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rot="-2922755">
              <a:off x="2058672" y="270555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rot="-2922755">
              <a:off x="2059356" y="2716093"/>
              <a:ext cx="17791" cy="13561"/>
            </a:xfrm>
            <a:custGeom>
              <a:avLst/>
              <a:gdLst/>
              <a:ahLst/>
              <a:cxnLst/>
              <a:rect l="l" t="t" r="r" b="b"/>
              <a:pathLst>
                <a:path w="143" h="109" extrusionOk="0">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rot="-2922755">
              <a:off x="2045090" y="2717700"/>
              <a:ext cx="49515" cy="37821"/>
            </a:xfrm>
            <a:custGeom>
              <a:avLst/>
              <a:gdLst/>
              <a:ahLst/>
              <a:cxnLst/>
              <a:rect l="l" t="t" r="r" b="b"/>
              <a:pathLst>
                <a:path w="398" h="304" extrusionOk="0">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rot="-2922755">
              <a:off x="2103250" y="2548410"/>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rot="-2922755">
              <a:off x="2121102" y="257940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rot="-2922755">
              <a:off x="2122482" y="2594193"/>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rot="-2922755">
              <a:off x="2124143" y="2608273"/>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rot="-2922755">
              <a:off x="2125163" y="2622362"/>
              <a:ext cx="18786" cy="13810"/>
            </a:xfrm>
            <a:custGeom>
              <a:avLst/>
              <a:gdLst/>
              <a:ahLst/>
              <a:cxnLst/>
              <a:rect l="l" t="t" r="r" b="b"/>
              <a:pathLst>
                <a:path w="151" h="111" extrusionOk="0">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rot="-2922755">
              <a:off x="2127376" y="2637164"/>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rot="-2922755">
              <a:off x="2128336" y="265161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rot="-2922755">
              <a:off x="2129356" y="2665582"/>
              <a:ext cx="18661" cy="13934"/>
            </a:xfrm>
            <a:custGeom>
              <a:avLst/>
              <a:gdLst/>
              <a:ahLst/>
              <a:cxnLst/>
              <a:rect l="l" t="t" r="r" b="b"/>
              <a:pathLst>
                <a:path w="150" h="112" extrusionOk="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rot="-2922755">
              <a:off x="2131569" y="2680384"/>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rot="-2922755">
              <a:off x="2132303" y="2694489"/>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rot="-2922755">
              <a:off x="2134297" y="2708531"/>
              <a:ext cx="17791" cy="13934"/>
            </a:xfrm>
            <a:custGeom>
              <a:avLst/>
              <a:gdLst/>
              <a:ahLst/>
              <a:cxnLst/>
              <a:rect l="l" t="t" r="r" b="b"/>
              <a:pathLst>
                <a:path w="143" h="112" extrusionOk="0">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rot="-2922755">
              <a:off x="2135489" y="272340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rot="-2922755">
              <a:off x="2137244" y="2737438"/>
              <a:ext cx="17915" cy="13561"/>
            </a:xfrm>
            <a:custGeom>
              <a:avLst/>
              <a:gdLst/>
              <a:ahLst/>
              <a:cxnLst/>
              <a:rect l="l" t="t" r="r" b="b"/>
              <a:pathLst>
                <a:path w="144" h="109" extrusionOk="0">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rot="-2922755">
              <a:off x="2122988" y="2745503"/>
              <a:ext cx="50137" cy="36950"/>
            </a:xfrm>
            <a:custGeom>
              <a:avLst/>
              <a:gdLst/>
              <a:ahLst/>
              <a:cxnLst/>
              <a:rect l="l" t="t" r="r" b="b"/>
              <a:pathLst>
                <a:path w="403" h="297" extrusionOk="0">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rot="-2922755">
              <a:off x="2182070" y="2519390"/>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rot="-2922755">
              <a:off x="2208057" y="2773380"/>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rot="-2922755">
              <a:off x="2199995" y="2556761"/>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rot="-2922755">
              <a:off x="2202542" y="2575512"/>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rot="-2922755">
              <a:off x="2203838" y="2593396"/>
              <a:ext cx="18661" cy="13934"/>
            </a:xfrm>
            <a:custGeom>
              <a:avLst/>
              <a:gdLst/>
              <a:ahLst/>
              <a:cxnLst/>
              <a:rect l="l" t="t" r="r" b="b"/>
              <a:pathLst>
                <a:path w="150" h="112" extrusionOk="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rot="-2922755">
              <a:off x="2206271" y="2612267"/>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rot="-2922755">
              <a:off x="2207820" y="2630487"/>
              <a:ext cx="17915" cy="14307"/>
            </a:xfrm>
            <a:custGeom>
              <a:avLst/>
              <a:gdLst/>
              <a:ahLst/>
              <a:cxnLst/>
              <a:rect l="l" t="t" r="r" b="b"/>
              <a:pathLst>
                <a:path w="144" h="115" extrusionOk="0">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rot="-2922755">
              <a:off x="2210068" y="2648923"/>
              <a:ext cx="17791" cy="13561"/>
            </a:xfrm>
            <a:custGeom>
              <a:avLst/>
              <a:gdLst/>
              <a:ahLst/>
              <a:cxnLst/>
              <a:rect l="l" t="t" r="r" b="b"/>
              <a:pathLst>
                <a:path w="143" h="109" extrusionOk="0">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rot="-2922755">
              <a:off x="2211847" y="2667898"/>
              <a:ext cx="17666" cy="13561"/>
            </a:xfrm>
            <a:custGeom>
              <a:avLst/>
              <a:gdLst/>
              <a:ahLst/>
              <a:cxnLst/>
              <a:rect l="l" t="t" r="r" b="b"/>
              <a:pathLst>
                <a:path w="142" h="109" extrusionOk="0">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rot="-2922755">
              <a:off x="2213086" y="2685931"/>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rot="-2922755">
              <a:off x="2215576" y="2704652"/>
              <a:ext cx="17791" cy="13436"/>
            </a:xfrm>
            <a:custGeom>
              <a:avLst/>
              <a:gdLst/>
              <a:ahLst/>
              <a:cxnLst/>
              <a:rect l="l" t="t" r="r" b="b"/>
              <a:pathLst>
                <a:path w="143" h="108" extrusionOk="0">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rot="-2922755">
              <a:off x="2216930" y="272256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rot="-2922755">
              <a:off x="2219326" y="2741329"/>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rot="-2922755">
              <a:off x="2221003" y="2760080"/>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rot="-2922755">
              <a:off x="2274874" y="249240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rot="-2922755">
              <a:off x="2306871" y="2801841"/>
              <a:ext cx="37323" cy="37448"/>
            </a:xfrm>
            <a:custGeom>
              <a:avLst/>
              <a:gdLst/>
              <a:ahLst/>
              <a:cxnLst/>
              <a:rect l="l" t="t" r="r" b="b"/>
              <a:pathLst>
                <a:path w="300"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rot="-2922755">
              <a:off x="2287729" y="2534960"/>
              <a:ext cx="17915" cy="13561"/>
            </a:xfrm>
            <a:custGeom>
              <a:avLst/>
              <a:gdLst/>
              <a:ahLst/>
              <a:cxnLst/>
              <a:rect l="l" t="t" r="r" b="b"/>
              <a:pathLst>
                <a:path w="144" h="109" extrusionOk="0">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rot="-2922755">
              <a:off x="2289945" y="2557962"/>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rot="-2922755">
              <a:off x="2291877" y="25805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rot="-2922755">
              <a:off x="2294790" y="2603203"/>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rot="-2922755">
              <a:off x="2296810" y="2625775"/>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rot="-2922755">
              <a:off x="2299312" y="2647607"/>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rot="-2922755">
              <a:off x="2301197" y="2670252"/>
              <a:ext cx="18786" cy="13934"/>
            </a:xfrm>
            <a:custGeom>
              <a:avLst/>
              <a:gdLst/>
              <a:ahLst/>
              <a:cxnLst/>
              <a:rect l="l" t="t" r="r" b="b"/>
              <a:pathLst>
                <a:path w="151" h="112" extrusionOk="0">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rot="-2922755">
              <a:off x="2303995" y="2692990"/>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rot="-2922755">
              <a:off x="2306143" y="2715966"/>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rot="-2922755">
              <a:off x="2308819" y="2738185"/>
              <a:ext cx="17791" cy="13436"/>
            </a:xfrm>
            <a:custGeom>
              <a:avLst/>
              <a:gdLst/>
              <a:ahLst/>
              <a:cxnLst/>
              <a:rect l="l" t="t" r="r" b="b"/>
              <a:pathLst>
                <a:path w="143" h="108" extrusionOk="0">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rot="-2922755">
              <a:off x="2311009" y="2761130"/>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rot="-2922755">
              <a:off x="2312639" y="2782963"/>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rot="-2922755">
              <a:off x="2364909" y="2467182"/>
              <a:ext cx="50137" cy="36950"/>
            </a:xfrm>
            <a:custGeom>
              <a:avLst/>
              <a:gdLst/>
              <a:ahLst/>
              <a:cxnLst/>
              <a:rect l="l" t="t" r="r" b="b"/>
              <a:pathLst>
                <a:path w="403"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rot="-2922755">
              <a:off x="2408545" y="2832906"/>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rot="-2922755">
              <a:off x="2384822" y="2514779"/>
              <a:ext cx="17791" cy="13561"/>
            </a:xfrm>
            <a:custGeom>
              <a:avLst/>
              <a:gdLst/>
              <a:ahLst/>
              <a:cxnLst/>
              <a:rect l="l" t="t" r="r" b="b"/>
              <a:pathLst>
                <a:path w="143" h="109" extrusionOk="0">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rot="-2922755">
              <a:off x="2387326" y="2541627"/>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rot="-2922755">
              <a:off x="2389613" y="2568246"/>
              <a:ext cx="18786" cy="13934"/>
            </a:xfrm>
            <a:custGeom>
              <a:avLst/>
              <a:gdLst/>
              <a:ahLst/>
              <a:cxnLst/>
              <a:rect l="l" t="t" r="r" b="b"/>
              <a:pathLst>
                <a:path w="151" h="112" extrusionOk="0">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rot="-2922755">
              <a:off x="2392943" y="2594720"/>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rot="-2922755">
              <a:off x="2395506" y="2622074"/>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rot="-2922755">
              <a:off x="2398674" y="264856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rot="-2922755">
              <a:off x="2400936" y="2675127"/>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rot="-2922755">
              <a:off x="2404129" y="2701674"/>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rot="-2922755">
              <a:off x="2406575" y="2728492"/>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rot="-2922755">
              <a:off x="2408815" y="275500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rot="-2922755">
              <a:off x="2412051" y="2781649"/>
              <a:ext cx="17791" cy="13436"/>
            </a:xfrm>
            <a:custGeom>
              <a:avLst/>
              <a:gdLst/>
              <a:ahLst/>
              <a:cxnLst/>
              <a:rect l="l" t="t" r="r" b="b"/>
              <a:pathLst>
                <a:path w="143" h="108" extrusionOk="0">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rot="-2922755">
              <a:off x="2414292" y="2808165"/>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rot="-2922755">
              <a:off x="2479533" y="2442805"/>
              <a:ext cx="37447" cy="37448"/>
            </a:xfrm>
            <a:custGeom>
              <a:avLst/>
              <a:gdLst/>
              <a:ahLst/>
              <a:cxnLst/>
              <a:rect l="l" t="t" r="r" b="b"/>
              <a:pathLst>
                <a:path w="301"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rot="-2922755">
              <a:off x="2516094" y="2865193"/>
              <a:ext cx="50137" cy="36950"/>
            </a:xfrm>
            <a:custGeom>
              <a:avLst/>
              <a:gdLst/>
              <a:ahLst/>
              <a:cxnLst/>
              <a:rect l="l" t="t" r="r" b="b"/>
              <a:pathLst>
                <a:path w="403" h="297" extrusionOk="0">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rot="-2922755">
              <a:off x="2492999" y="2496910"/>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rot="-2922755">
              <a:off x="2496408" y="2527392"/>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rot="-2922755">
              <a:off x="2499133" y="2557790"/>
              <a:ext cx="18786" cy="13934"/>
            </a:xfrm>
            <a:custGeom>
              <a:avLst/>
              <a:gdLst/>
              <a:ahLst/>
              <a:cxnLst/>
              <a:rect l="l" t="t" r="r" b="b"/>
              <a:pathLst>
                <a:path w="151" h="112" extrusionOk="0">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rot="-2922755">
              <a:off x="2503026" y="2588968"/>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rot="-2922755">
              <a:off x="2505712" y="2619902"/>
              <a:ext cx="17791" cy="13312"/>
            </a:xfrm>
            <a:custGeom>
              <a:avLst/>
              <a:gdLst/>
              <a:ahLst/>
              <a:cxnLst/>
              <a:rect l="l" t="t" r="r" b="b"/>
              <a:pathLst>
                <a:path w="143"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rot="-2922755">
              <a:off x="2508250" y="2650260"/>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rot="-2922755">
              <a:off x="2512330" y="268147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rot="-2922755">
              <a:off x="2514847" y="2711913"/>
              <a:ext cx="18786" cy="13436"/>
            </a:xfrm>
            <a:custGeom>
              <a:avLst/>
              <a:gdLst/>
              <a:ahLst/>
              <a:cxnLst/>
              <a:rect l="l" t="t" r="r" b="b"/>
              <a:pathLst>
                <a:path w="151" h="108" extrusionOk="0">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rot="-2922755">
              <a:off x="2518427" y="2742374"/>
              <a:ext cx="17791" cy="13561"/>
            </a:xfrm>
            <a:custGeom>
              <a:avLst/>
              <a:gdLst/>
              <a:ahLst/>
              <a:cxnLst/>
              <a:rect l="l" t="t" r="r" b="b"/>
              <a:pathLst>
                <a:path w="143" h="109" extrusionOk="0">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rot="-2922755">
              <a:off x="2521634" y="2773863"/>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rot="-2922755">
              <a:off x="2524151" y="2804423"/>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rot="-2922755">
              <a:off x="2527684" y="2834781"/>
              <a:ext cx="17791" cy="13561"/>
            </a:xfrm>
            <a:custGeom>
              <a:avLst/>
              <a:gdLst/>
              <a:ahLst/>
              <a:cxnLst/>
              <a:rect l="l" t="t" r="r" b="b"/>
              <a:pathLst>
                <a:path w="143" h="109" extrusionOk="0">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rot="-2922755">
              <a:off x="2594335" y="2420984"/>
              <a:ext cx="49266" cy="36950"/>
            </a:xfrm>
            <a:custGeom>
              <a:avLst/>
              <a:gdLst/>
              <a:ahLst/>
              <a:cxnLst/>
              <a:rect l="l" t="t" r="r" b="b"/>
              <a:pathLst>
                <a:path w="396" h="297" extrusionOk="0">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rot="-2922755">
              <a:off x="2642553" y="2899077"/>
              <a:ext cx="50261" cy="37572"/>
            </a:xfrm>
            <a:custGeom>
              <a:avLst/>
              <a:gdLst/>
              <a:ahLst/>
              <a:cxnLst/>
              <a:rect l="l" t="t" r="r" b="b"/>
              <a:pathLst>
                <a:path w="404" h="302" extrusionOk="0">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rot="-2922755">
              <a:off x="2614818" y="2480038"/>
              <a:ext cx="17791" cy="13436"/>
            </a:xfrm>
            <a:custGeom>
              <a:avLst/>
              <a:gdLst/>
              <a:ahLst/>
              <a:cxnLst/>
              <a:rect l="l" t="t" r="r" b="b"/>
              <a:pathLst>
                <a:path w="143" h="108" extrusionOk="0">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rot="-2922755">
              <a:off x="2617898" y="2514307"/>
              <a:ext cx="18786" cy="14432"/>
            </a:xfrm>
            <a:custGeom>
              <a:avLst/>
              <a:gdLst/>
              <a:ahLst/>
              <a:cxnLst/>
              <a:rect l="l" t="t" r="r" b="b"/>
              <a:pathLst>
                <a:path w="151" h="116" extrusionOk="0">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rot="-2922755">
              <a:off x="2622020" y="2549550"/>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rot="-2922755">
              <a:off x="2625525" y="25850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rot="-2922755">
              <a:off x="2628351" y="2619457"/>
              <a:ext cx="18786" cy="13561"/>
            </a:xfrm>
            <a:custGeom>
              <a:avLst/>
              <a:gdLst/>
              <a:ahLst/>
              <a:cxnLst/>
              <a:rect l="l" t="t" r="r" b="b"/>
              <a:pathLst>
                <a:path w="151" h="109" extrusionOk="0">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rot="-2922755">
              <a:off x="2632639" y="2654445"/>
              <a:ext cx="17915" cy="13436"/>
            </a:xfrm>
            <a:custGeom>
              <a:avLst/>
              <a:gdLst/>
              <a:ahLst/>
              <a:cxnLst/>
              <a:rect l="l" t="t" r="r" b="b"/>
              <a:pathLst>
                <a:path w="144" h="108" extrusionOk="0">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rot="-2922755">
              <a:off x="2635750" y="2688881"/>
              <a:ext cx="18661" cy="13934"/>
            </a:xfrm>
            <a:custGeom>
              <a:avLst/>
              <a:gdLst/>
              <a:ahLst/>
              <a:cxnLst/>
              <a:rect l="l" t="t" r="r" b="b"/>
              <a:pathLst>
                <a:path w="150" h="112" extrusionOk="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rot="-2922755">
              <a:off x="2639898" y="2723931"/>
              <a:ext cx="17791" cy="13436"/>
            </a:xfrm>
            <a:custGeom>
              <a:avLst/>
              <a:gdLst/>
              <a:ahLst/>
              <a:cxnLst/>
              <a:rect l="l" t="t" r="r" b="b"/>
              <a:pathLst>
                <a:path w="143" h="108" extrusionOk="0">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rot="-2922755">
              <a:off x="2643101" y="2758596"/>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rot="-2922755">
              <a:off x="2646275" y="2793818"/>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rot="-2922755">
              <a:off x="2650606" y="2828899"/>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rot="-2922755">
              <a:off x="2653628" y="2863262"/>
              <a:ext cx="18661" cy="13810"/>
            </a:xfrm>
            <a:custGeom>
              <a:avLst/>
              <a:gdLst/>
              <a:ahLst/>
              <a:cxnLst/>
              <a:rect l="l" t="t" r="r" b="b"/>
              <a:pathLst>
                <a:path w="150" h="111" extrusionOk="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rot="-2922755">
              <a:off x="2729934" y="2400858"/>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rot="-2922755">
              <a:off x="2784943" y="2935095"/>
              <a:ext cx="49266" cy="37572"/>
            </a:xfrm>
            <a:custGeom>
              <a:avLst/>
              <a:gdLst/>
              <a:ahLst/>
              <a:cxnLst/>
              <a:rect l="l" t="t" r="r" b="b"/>
              <a:pathLst>
                <a:path w="396" h="302" extrusionOk="0">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rot="-2922755">
              <a:off x="2751169" y="2465989"/>
              <a:ext cx="17791" cy="13436"/>
            </a:xfrm>
            <a:custGeom>
              <a:avLst/>
              <a:gdLst/>
              <a:ahLst/>
              <a:cxnLst/>
              <a:rect l="l" t="t" r="r" b="b"/>
              <a:pathLst>
                <a:path w="143" h="108"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rot="-2922755">
              <a:off x="2754890" y="2504984"/>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rot="-2922755">
              <a:off x="2759143" y="2543229"/>
              <a:ext cx="17915" cy="14307"/>
            </a:xfrm>
            <a:custGeom>
              <a:avLst/>
              <a:gdLst/>
              <a:ahLst/>
              <a:cxnLst/>
              <a:rect l="l" t="t" r="r" b="b"/>
              <a:pathLst>
                <a:path w="144" h="115" extrusionOk="0">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rot="-2922755">
              <a:off x="2762683" y="2582318"/>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rot="-2922755">
              <a:off x="2767243" y="2621339"/>
              <a:ext cx="17791" cy="13436"/>
            </a:xfrm>
            <a:custGeom>
              <a:avLst/>
              <a:gdLst/>
              <a:ahLst/>
              <a:cxnLst/>
              <a:rect l="l" t="t" r="r" b="b"/>
              <a:pathLst>
                <a:path w="143" h="108" extrusionOk="0">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rot="-2922755">
              <a:off x="2771070" y="2660692"/>
              <a:ext cx="17791" cy="13312"/>
            </a:xfrm>
            <a:custGeom>
              <a:avLst/>
              <a:gdLst/>
              <a:ahLst/>
              <a:cxnLst/>
              <a:rect l="l" t="t" r="r" b="b"/>
              <a:pathLst>
                <a:path w="143" h="107"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rot="-2922755">
              <a:off x="2774689" y="269973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rot="-2922755">
              <a:off x="2779020" y="2737875"/>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rot="-2922755">
              <a:off x="2782652" y="2776922"/>
              <a:ext cx="18661" cy="14058"/>
            </a:xfrm>
            <a:custGeom>
              <a:avLst/>
              <a:gdLst/>
              <a:ahLst/>
              <a:cxnLst/>
              <a:rect l="l" t="t" r="r" b="b"/>
              <a:pathLst>
                <a:path w="150" h="113" extrusionOk="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rot="-2922755">
              <a:off x="2787063" y="281601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rot="-2922755">
              <a:off x="2790984" y="2855446"/>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rot="-2922755">
              <a:off x="2794642" y="289442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rot="-2922755">
              <a:off x="2886905" y="2383755"/>
              <a:ext cx="39313" cy="37323"/>
            </a:xfrm>
            <a:custGeom>
              <a:avLst/>
              <a:gdLst/>
              <a:ahLst/>
              <a:cxnLst/>
              <a:rect l="l" t="t" r="r" b="b"/>
              <a:pathLst>
                <a:path w="316" h="300" extrusionOk="0">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rot="-2922755">
              <a:off x="2948941" y="2973982"/>
              <a:ext cx="37323" cy="37323"/>
            </a:xfrm>
            <a:custGeom>
              <a:avLst/>
              <a:gdLst/>
              <a:ahLst/>
              <a:cxnLst/>
              <a:rect l="l" t="t" r="r" b="b"/>
              <a:pathLst>
                <a:path w="300" h="300" extrusionOk="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rot="-2922755">
              <a:off x="2905805" y="2453664"/>
              <a:ext cx="14183" cy="13934"/>
            </a:xfrm>
            <a:custGeom>
              <a:avLst/>
              <a:gdLst/>
              <a:ahLst/>
              <a:cxnLst/>
              <a:rect l="l" t="t" r="r" b="b"/>
              <a:pathLst>
                <a:path w="114" h="112" extrusionOk="0">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rot="-2922755">
              <a:off x="2909892" y="2496774"/>
              <a:ext cx="14680" cy="13810"/>
            </a:xfrm>
            <a:custGeom>
              <a:avLst/>
              <a:gdLst/>
              <a:ahLst/>
              <a:cxnLst/>
              <a:rect l="l" t="t" r="r" b="b"/>
              <a:pathLst>
                <a:path w="118" h="111" extrusionOk="0">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rot="-2922755">
              <a:off x="2914744" y="2539527"/>
              <a:ext cx="14058" cy="13934"/>
            </a:xfrm>
            <a:custGeom>
              <a:avLst/>
              <a:gdLst/>
              <a:ahLst/>
              <a:cxnLst/>
              <a:rect l="l" t="t" r="r" b="b"/>
              <a:pathLst>
                <a:path w="113" h="112" extrusionOk="0">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rot="-2922755">
              <a:off x="2919114" y="2583164"/>
              <a:ext cx="14058" cy="13810"/>
            </a:xfrm>
            <a:custGeom>
              <a:avLst/>
              <a:gdLst/>
              <a:ahLst/>
              <a:cxnLst/>
              <a:rect l="l" t="t" r="r" b="b"/>
              <a:pathLst>
                <a:path w="113" h="111" extrusionOk="0">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rot="-2922755">
              <a:off x="2923278" y="2626196"/>
              <a:ext cx="14929" cy="13810"/>
            </a:xfrm>
            <a:custGeom>
              <a:avLst/>
              <a:gdLst/>
              <a:ahLst/>
              <a:cxnLst/>
              <a:rect l="l" t="t" r="r" b="b"/>
              <a:pathLst>
                <a:path w="120" h="111" extrusionOk="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rot="-2922755">
              <a:off x="2928172" y="2669166"/>
              <a:ext cx="14058" cy="13685"/>
            </a:xfrm>
            <a:custGeom>
              <a:avLst/>
              <a:gdLst/>
              <a:ahLst/>
              <a:cxnLst/>
              <a:rect l="l" t="t" r="r" b="b"/>
              <a:pathLst>
                <a:path w="113" h="110" extrusionOk="0">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rot="-2922755">
              <a:off x="2932156" y="2712199"/>
              <a:ext cx="14680" cy="13810"/>
            </a:xfrm>
            <a:custGeom>
              <a:avLst/>
              <a:gdLst/>
              <a:ahLst/>
              <a:cxnLst/>
              <a:rect l="l" t="t" r="r" b="b"/>
              <a:pathLst>
                <a:path w="118" h="111" extrusionOk="0">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rot="-2922755">
              <a:off x="2936276" y="2755657"/>
              <a:ext cx="15054" cy="13436"/>
            </a:xfrm>
            <a:custGeom>
              <a:avLst/>
              <a:gdLst/>
              <a:ahLst/>
              <a:cxnLst/>
              <a:rect l="l" t="t" r="r" b="b"/>
              <a:pathLst>
                <a:path w="121" h="108" extrusionOk="0">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rot="-2922755">
              <a:off x="2941170" y="2798503"/>
              <a:ext cx="14183" cy="13561"/>
            </a:xfrm>
            <a:custGeom>
              <a:avLst/>
              <a:gdLst/>
              <a:ahLst/>
              <a:cxnLst/>
              <a:rect l="l" t="t" r="r" b="b"/>
              <a:pathLst>
                <a:path w="114" h="109" extrusionOk="0">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rot="-2922755">
              <a:off x="2945194" y="2841473"/>
              <a:ext cx="15054" cy="13436"/>
            </a:xfrm>
            <a:custGeom>
              <a:avLst/>
              <a:gdLst/>
              <a:ahLst/>
              <a:cxnLst/>
              <a:rect l="l" t="t" r="r" b="b"/>
              <a:pathLst>
                <a:path w="121" h="108" extrusionOk="0">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rot="-2922755">
              <a:off x="2950109" y="2884366"/>
              <a:ext cx="14058" cy="13561"/>
            </a:xfrm>
            <a:custGeom>
              <a:avLst/>
              <a:gdLst/>
              <a:ahLst/>
              <a:cxnLst/>
              <a:rect l="l" t="t" r="r" b="b"/>
              <a:pathLst>
                <a:path w="113" h="109" extrusionOk="0">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rot="-2922755">
              <a:off x="2954072" y="2927477"/>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rot="-2922755">
              <a:off x="3097838" y="2979064"/>
              <a:ext cx="49391" cy="37821"/>
            </a:xfrm>
            <a:custGeom>
              <a:avLst/>
              <a:gdLst/>
              <a:ahLst/>
              <a:cxnLst/>
              <a:rect l="l" t="t" r="r" b="b"/>
              <a:pathLst>
                <a:path w="397" h="304" extrusionOk="0">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rot="-2922755">
              <a:off x="3036602" y="2388351"/>
              <a:ext cx="50137" cy="37448"/>
            </a:xfrm>
            <a:custGeom>
              <a:avLst/>
              <a:gdLst/>
              <a:ahLst/>
              <a:cxnLst/>
              <a:rect l="l" t="t" r="r" b="b"/>
              <a:pathLst>
                <a:path w="403" h="301" extrusionOk="0">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rot="-2922755">
              <a:off x="3107363" y="2932292"/>
              <a:ext cx="17666" cy="13436"/>
            </a:xfrm>
            <a:custGeom>
              <a:avLst/>
              <a:gdLst/>
              <a:ahLst/>
              <a:cxnLst/>
              <a:rect l="l" t="t" r="r" b="b"/>
              <a:pathLst>
                <a:path w="142" h="108" extrusionOk="0">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rot="-2922755">
              <a:off x="3102597" y="2889332"/>
              <a:ext cx="18537" cy="13436"/>
            </a:xfrm>
            <a:custGeom>
              <a:avLst/>
              <a:gdLst/>
              <a:ahLst/>
              <a:cxnLst/>
              <a:rect l="l" t="t" r="r" b="b"/>
              <a:pathLst>
                <a:path w="149" h="108" extrusionOk="0">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rot="-2922755">
              <a:off x="3098527" y="2846382"/>
              <a:ext cx="17666" cy="13436"/>
            </a:xfrm>
            <a:custGeom>
              <a:avLst/>
              <a:gdLst/>
              <a:ahLst/>
              <a:cxnLst/>
              <a:rect l="l" t="t" r="r" b="b"/>
              <a:pathLst>
                <a:path w="142" h="108" extrusionOk="0">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rot="-2922755">
              <a:off x="3094252" y="2803256"/>
              <a:ext cx="17791" cy="13312"/>
            </a:xfrm>
            <a:custGeom>
              <a:avLst/>
              <a:gdLst/>
              <a:ahLst/>
              <a:cxnLst/>
              <a:rect l="l" t="t" r="r" b="b"/>
              <a:pathLst>
                <a:path w="143" h="107" extrusionOk="0">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rot="-2922755">
              <a:off x="3089337" y="2760238"/>
              <a:ext cx="18786" cy="13436"/>
            </a:xfrm>
            <a:custGeom>
              <a:avLst/>
              <a:gdLst/>
              <a:ahLst/>
              <a:cxnLst/>
              <a:rect l="l" t="t" r="r" b="b"/>
              <a:pathLst>
                <a:path w="151" h="108" extrusionOk="0">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rot="-2922755">
              <a:off x="3085313" y="2717392"/>
              <a:ext cx="17915" cy="13312"/>
            </a:xfrm>
            <a:custGeom>
              <a:avLst/>
              <a:gdLst/>
              <a:ahLst/>
              <a:cxnLst/>
              <a:rect l="l" t="t" r="r" b="b"/>
              <a:pathLst>
                <a:path w="144" h="107" extrusionOk="0">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rot="-2922755">
              <a:off x="3080475" y="2674272"/>
              <a:ext cx="18661" cy="13561"/>
            </a:xfrm>
            <a:custGeom>
              <a:avLst/>
              <a:gdLst/>
              <a:ahLst/>
              <a:cxnLst/>
              <a:rect l="l" t="t" r="r" b="b"/>
              <a:pathLst>
                <a:path w="150" h="109" extrusionOk="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rot="-2922755">
              <a:off x="3076452" y="2631426"/>
              <a:ext cx="17791" cy="13436"/>
            </a:xfrm>
            <a:custGeom>
              <a:avLst/>
              <a:gdLst/>
              <a:ahLst/>
              <a:cxnLst/>
              <a:rect l="l" t="t" r="r" b="b"/>
              <a:pathLst>
                <a:path w="143" h="108" extrusionOk="0">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rot="-2922755">
              <a:off x="3072362" y="2588035"/>
              <a:ext cx="17791" cy="13561"/>
            </a:xfrm>
            <a:custGeom>
              <a:avLst/>
              <a:gdLst/>
              <a:ahLst/>
              <a:cxnLst/>
              <a:rect l="l" t="t" r="r" b="b"/>
              <a:pathLst>
                <a:path w="143" h="109" extrusionOk="0">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rot="-2922755">
              <a:off x="3067468" y="2545189"/>
              <a:ext cx="18661" cy="13436"/>
            </a:xfrm>
            <a:custGeom>
              <a:avLst/>
              <a:gdLst/>
              <a:ahLst/>
              <a:cxnLst/>
              <a:rect l="l" t="t" r="r" b="b"/>
              <a:pathLst>
                <a:path w="150" h="108" extrusionOk="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rot="-2922755">
              <a:off x="3063304" y="2501908"/>
              <a:ext cx="17791" cy="13934"/>
            </a:xfrm>
            <a:custGeom>
              <a:avLst/>
              <a:gdLst/>
              <a:ahLst/>
              <a:cxnLst/>
              <a:rect l="l" t="t" r="r" b="b"/>
              <a:pathLst>
                <a:path w="143" h="112" extrusionOk="0">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rot="-2922755">
              <a:off x="3059168" y="2458538"/>
              <a:ext cx="17791" cy="13934"/>
            </a:xfrm>
            <a:custGeom>
              <a:avLst/>
              <a:gdLst/>
              <a:ahLst/>
              <a:cxnLst/>
              <a:rect l="l" t="t" r="r" b="b"/>
              <a:pathLst>
                <a:path w="143" h="112" extrusionOk="0">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rot="-2922755">
              <a:off x="3245289" y="2961400"/>
              <a:ext cx="49266" cy="37448"/>
            </a:xfrm>
            <a:custGeom>
              <a:avLst/>
              <a:gdLst/>
              <a:ahLst/>
              <a:cxnLst/>
              <a:rect l="l" t="t" r="r" b="b"/>
              <a:pathLst>
                <a:path w="396" h="301" extrusionOk="0">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rot="-2922755">
              <a:off x="3196492" y="242671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rot="-2922755">
              <a:off x="3255815" y="2920231"/>
              <a:ext cx="17791" cy="13436"/>
            </a:xfrm>
            <a:custGeom>
              <a:avLst/>
              <a:gdLst/>
              <a:ahLst/>
              <a:cxnLst/>
              <a:rect l="l" t="t" r="r" b="b"/>
              <a:pathLst>
                <a:path w="143" h="108" extrusionOk="0">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rot="-2922755">
              <a:off x="3251161" y="2881252"/>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rot="-2922755">
              <a:off x="3247435" y="284224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rot="-2922755">
              <a:off x="3243841" y="28027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4"/>
            <p:cNvSpPr/>
            <p:nvPr/>
          </p:nvSpPr>
          <p:spPr>
            <a:xfrm rot="-2922755">
              <a:off x="3239613" y="2764601"/>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rot="-2922755">
              <a:off x="3235866" y="2725550"/>
              <a:ext cx="17791" cy="13436"/>
            </a:xfrm>
            <a:custGeom>
              <a:avLst/>
              <a:gdLst/>
              <a:ahLst/>
              <a:cxnLst/>
              <a:rect l="l" t="t" r="r" b="b"/>
              <a:pathLst>
                <a:path w="143" h="108" extrusionOk="0">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rot="-2922755">
              <a:off x="3231269" y="2686545"/>
              <a:ext cx="18661" cy="13436"/>
            </a:xfrm>
            <a:custGeom>
              <a:avLst/>
              <a:gdLst/>
              <a:ahLst/>
              <a:cxnLst/>
              <a:rect l="l" t="t" r="r" b="b"/>
              <a:pathLst>
                <a:path w="150" h="108" extrusionOk="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rot="-2922755">
              <a:off x="3227590" y="2647519"/>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4"/>
            <p:cNvSpPr/>
            <p:nvPr/>
          </p:nvSpPr>
          <p:spPr>
            <a:xfrm rot="-2922755">
              <a:off x="3223855" y="2608124"/>
              <a:ext cx="17791" cy="13934"/>
            </a:xfrm>
            <a:custGeom>
              <a:avLst/>
              <a:gdLst/>
              <a:ahLst/>
              <a:cxnLst/>
              <a:rect l="l" t="t" r="r" b="b"/>
              <a:pathLst>
                <a:path w="143" h="112" extrusionOk="0">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rot="-2922755">
              <a:off x="3219295" y="2569103"/>
              <a:ext cx="18786" cy="14307"/>
            </a:xfrm>
            <a:custGeom>
              <a:avLst/>
              <a:gdLst/>
              <a:ahLst/>
              <a:cxnLst/>
              <a:rect l="l" t="t" r="r" b="b"/>
              <a:pathLst>
                <a:path w="151" h="115" extrusionOk="0">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p:nvPr/>
          </p:nvSpPr>
          <p:spPr>
            <a:xfrm rot="-2922755">
              <a:off x="3215939" y="253091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4"/>
            <p:cNvSpPr/>
            <p:nvPr/>
          </p:nvSpPr>
          <p:spPr>
            <a:xfrm rot="-2922755">
              <a:off x="3211299" y="2491817"/>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4"/>
            <p:cNvSpPr/>
            <p:nvPr/>
          </p:nvSpPr>
          <p:spPr>
            <a:xfrm rot="-2922755">
              <a:off x="3376306" y="2941332"/>
              <a:ext cx="50137" cy="37075"/>
            </a:xfrm>
            <a:custGeom>
              <a:avLst/>
              <a:gdLst/>
              <a:ahLst/>
              <a:cxnLst/>
              <a:rect l="l" t="t" r="r" b="b"/>
              <a:pathLst>
                <a:path w="403" h="298" extrusionOk="0">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rot="-2922755">
              <a:off x="3333444" y="2462703"/>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rot="-2922755">
              <a:off x="3387407" y="2905449"/>
              <a:ext cx="18661" cy="13436"/>
            </a:xfrm>
            <a:custGeom>
              <a:avLst/>
              <a:gdLst/>
              <a:ahLst/>
              <a:cxnLst/>
              <a:rect l="l" t="t" r="r" b="b"/>
              <a:pathLst>
                <a:path w="150" h="108" extrusionOk="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rot="-2922755">
              <a:off x="3384525" y="287102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rot="-2922755">
              <a:off x="3380147" y="2835963"/>
              <a:ext cx="18786" cy="13436"/>
            </a:xfrm>
            <a:custGeom>
              <a:avLst/>
              <a:gdLst/>
              <a:ahLst/>
              <a:cxnLst/>
              <a:rect l="l" t="t" r="r" b="b"/>
              <a:pathLst>
                <a:path w="151" h="108"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rot="-2922755">
              <a:off x="3376927" y="2800762"/>
              <a:ext cx="17791" cy="14058"/>
            </a:xfrm>
            <a:custGeom>
              <a:avLst/>
              <a:gdLst/>
              <a:ahLst/>
              <a:cxnLst/>
              <a:rect l="l" t="t" r="r" b="b"/>
              <a:pathLst>
                <a:path w="143" h="113" extrusionOk="0">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rot="-2922755">
              <a:off x="3373817" y="2766055"/>
              <a:ext cx="17791" cy="13436"/>
            </a:xfrm>
            <a:custGeom>
              <a:avLst/>
              <a:gdLst/>
              <a:ahLst/>
              <a:cxnLst/>
              <a:rect l="l" t="t" r="r" b="b"/>
              <a:pathLst>
                <a:path w="143" h="108" extrusionOk="0">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rot="-2922755">
              <a:off x="3369482" y="2731089"/>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rot="-2922755">
              <a:off x="3366600" y="269666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rot="-2922755">
              <a:off x="3362373" y="2661535"/>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4"/>
            <p:cNvSpPr/>
            <p:nvPr/>
          </p:nvSpPr>
          <p:spPr>
            <a:xfrm rot="-2922755">
              <a:off x="3359095" y="2626359"/>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rot="-2922755">
              <a:off x="3355892" y="259169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4"/>
            <p:cNvSpPr/>
            <p:nvPr/>
          </p:nvSpPr>
          <p:spPr>
            <a:xfrm rot="-2922755">
              <a:off x="3351676" y="2556619"/>
              <a:ext cx="18786" cy="13810"/>
            </a:xfrm>
            <a:custGeom>
              <a:avLst/>
              <a:gdLst/>
              <a:ahLst/>
              <a:cxnLst/>
              <a:rect l="l" t="t" r="r" b="b"/>
              <a:pathLst>
                <a:path w="151" h="111" extrusionOk="0">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p:nvPr/>
          </p:nvSpPr>
          <p:spPr>
            <a:xfrm rot="-2922755">
              <a:off x="3348779" y="2522255"/>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4"/>
            <p:cNvSpPr/>
            <p:nvPr/>
          </p:nvSpPr>
          <p:spPr>
            <a:xfrm rot="-2922755">
              <a:off x="3494100" y="2918040"/>
              <a:ext cx="49515" cy="37821"/>
            </a:xfrm>
            <a:custGeom>
              <a:avLst/>
              <a:gdLst/>
              <a:ahLst/>
              <a:cxnLst/>
              <a:rect l="l" t="t" r="r" b="b"/>
              <a:pathLst>
                <a:path w="398" h="304" extrusionOk="0">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4"/>
            <p:cNvSpPr/>
            <p:nvPr/>
          </p:nvSpPr>
          <p:spPr>
            <a:xfrm rot="-2922755">
              <a:off x="3450490" y="2497067"/>
              <a:ext cx="50137" cy="36950"/>
            </a:xfrm>
            <a:custGeom>
              <a:avLst/>
              <a:gdLst/>
              <a:ahLst/>
              <a:cxnLst/>
              <a:rect l="l" t="t" r="r" b="b"/>
              <a:pathLst>
                <a:path w="403" h="297" extrusionOk="0">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4"/>
            <p:cNvSpPr/>
            <p:nvPr/>
          </p:nvSpPr>
          <p:spPr>
            <a:xfrm rot="-2922755">
              <a:off x="3505107" y="2888537"/>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4"/>
            <p:cNvSpPr/>
            <p:nvPr/>
          </p:nvSpPr>
          <p:spPr>
            <a:xfrm rot="-2922755">
              <a:off x="3502501" y="2858030"/>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4"/>
            <p:cNvSpPr/>
            <p:nvPr/>
          </p:nvSpPr>
          <p:spPr>
            <a:xfrm rot="-2922755">
              <a:off x="3499113" y="2827594"/>
              <a:ext cx="18413" cy="13436"/>
            </a:xfrm>
            <a:custGeom>
              <a:avLst/>
              <a:gdLst/>
              <a:ahLst/>
              <a:cxnLst/>
              <a:rect l="l" t="t" r="r" b="b"/>
              <a:pathLst>
                <a:path w="148" h="108" extrusionOk="0">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4"/>
            <p:cNvSpPr/>
            <p:nvPr/>
          </p:nvSpPr>
          <p:spPr>
            <a:xfrm rot="-2922755">
              <a:off x="3495904" y="279637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4"/>
            <p:cNvSpPr/>
            <p:nvPr/>
          </p:nvSpPr>
          <p:spPr>
            <a:xfrm rot="-2922755">
              <a:off x="3493197" y="2765645"/>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4"/>
            <p:cNvSpPr/>
            <p:nvPr/>
          </p:nvSpPr>
          <p:spPr>
            <a:xfrm rot="-2922755">
              <a:off x="3489856" y="2735188"/>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4"/>
            <p:cNvSpPr/>
            <p:nvPr/>
          </p:nvSpPr>
          <p:spPr>
            <a:xfrm rot="-2922755">
              <a:off x="3486647" y="2703970"/>
              <a:ext cx="17791" cy="13561"/>
            </a:xfrm>
            <a:custGeom>
              <a:avLst/>
              <a:gdLst/>
              <a:ahLst/>
              <a:cxnLst/>
              <a:rect l="l" t="t" r="r" b="b"/>
              <a:pathLst>
                <a:path w="143" h="109" extrusionOk="0">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4"/>
            <p:cNvSpPr/>
            <p:nvPr/>
          </p:nvSpPr>
          <p:spPr>
            <a:xfrm rot="-2922755">
              <a:off x="3483067" y="2673509"/>
              <a:ext cx="18786" cy="13436"/>
            </a:xfrm>
            <a:custGeom>
              <a:avLst/>
              <a:gdLst/>
              <a:ahLst/>
              <a:cxnLst/>
              <a:rect l="l" t="t" r="r" b="b"/>
              <a:pathLst>
                <a:path w="151" h="108" extrusionOk="0">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4"/>
            <p:cNvSpPr/>
            <p:nvPr/>
          </p:nvSpPr>
          <p:spPr>
            <a:xfrm rot="-2922755">
              <a:off x="3480653" y="2643027"/>
              <a:ext cx="17542" cy="13436"/>
            </a:xfrm>
            <a:custGeom>
              <a:avLst/>
              <a:gdLst/>
              <a:ahLst/>
              <a:cxnLst/>
              <a:rect l="l" t="t" r="r" b="b"/>
              <a:pathLst>
                <a:path w="141" h="108" extrusionOk="0">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rot="-2922755">
              <a:off x="3477343" y="2611585"/>
              <a:ext cx="17791" cy="13436"/>
            </a:xfrm>
            <a:custGeom>
              <a:avLst/>
              <a:gdLst/>
              <a:ahLst/>
              <a:cxnLst/>
              <a:rect l="l" t="t" r="r" b="b"/>
              <a:pathLst>
                <a:path w="143" h="108" extrusionOk="0">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4"/>
            <p:cNvSpPr/>
            <p:nvPr/>
          </p:nvSpPr>
          <p:spPr>
            <a:xfrm rot="-2922755">
              <a:off x="3473958" y="2581430"/>
              <a:ext cx="17915" cy="13436"/>
            </a:xfrm>
            <a:custGeom>
              <a:avLst/>
              <a:gdLst/>
              <a:ahLst/>
              <a:cxnLst/>
              <a:rect l="l" t="t" r="r" b="b"/>
              <a:pathLst>
                <a:path w="144" h="108" extrusionOk="0">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4"/>
            <p:cNvSpPr/>
            <p:nvPr/>
          </p:nvSpPr>
          <p:spPr>
            <a:xfrm rot="-2922755">
              <a:off x="3471396" y="2550620"/>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4"/>
            <p:cNvSpPr/>
            <p:nvPr/>
          </p:nvSpPr>
          <p:spPr>
            <a:xfrm rot="-2922755">
              <a:off x="3598294" y="2894592"/>
              <a:ext cx="50137" cy="36950"/>
            </a:xfrm>
            <a:custGeom>
              <a:avLst/>
              <a:gdLst/>
              <a:ahLst/>
              <a:cxnLst/>
              <a:rect l="l" t="t" r="r" b="b"/>
              <a:pathLst>
                <a:path w="403" h="297" extrusionOk="0">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4"/>
            <p:cNvSpPr/>
            <p:nvPr/>
          </p:nvSpPr>
          <p:spPr>
            <a:xfrm rot="-2922755">
              <a:off x="3561081" y="2528368"/>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4"/>
            <p:cNvSpPr/>
            <p:nvPr/>
          </p:nvSpPr>
          <p:spPr>
            <a:xfrm rot="-2922755">
              <a:off x="3610820" y="2870162"/>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4"/>
            <p:cNvSpPr/>
            <p:nvPr/>
          </p:nvSpPr>
          <p:spPr>
            <a:xfrm rot="-2922755">
              <a:off x="3607708" y="284364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rot="-2922755">
              <a:off x="3605390" y="281710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4"/>
            <p:cNvSpPr/>
            <p:nvPr/>
          </p:nvSpPr>
          <p:spPr>
            <a:xfrm rot="-2922755">
              <a:off x="3602678" y="2789427"/>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4"/>
            <p:cNvSpPr/>
            <p:nvPr/>
          </p:nvSpPr>
          <p:spPr>
            <a:xfrm rot="-2922755">
              <a:off x="3599497" y="2763281"/>
              <a:ext cx="17915" cy="13934"/>
            </a:xfrm>
            <a:custGeom>
              <a:avLst/>
              <a:gdLst/>
              <a:ahLst/>
              <a:cxnLst/>
              <a:rect l="l" t="t" r="r" b="b"/>
              <a:pathLst>
                <a:path w="144" h="112" extrusionOk="0">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rot="-2922755">
              <a:off x="3597062" y="2736334"/>
              <a:ext cx="17791" cy="13934"/>
            </a:xfrm>
            <a:custGeom>
              <a:avLst/>
              <a:gdLst/>
              <a:ahLst/>
              <a:cxnLst/>
              <a:rect l="l" t="t" r="r" b="b"/>
              <a:pathLst>
                <a:path w="143" h="112" extrusionOk="0">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rot="-2922755">
              <a:off x="3593732" y="2709860"/>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rot="-2922755">
              <a:off x="3591538" y="2683323"/>
              <a:ext cx="17791" cy="13561"/>
            </a:xfrm>
            <a:custGeom>
              <a:avLst/>
              <a:gdLst/>
              <a:ahLst/>
              <a:cxnLst/>
              <a:rect l="l" t="t" r="r" b="b"/>
              <a:pathLst>
                <a:path w="143" h="109" extrusionOk="0">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rot="-2922755">
              <a:off x="3588349" y="2656786"/>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rot="-2922755">
              <a:off x="3586062" y="26302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rot="-2922755">
              <a:off x="3583652" y="2603276"/>
              <a:ext cx="17791" cy="13436"/>
            </a:xfrm>
            <a:custGeom>
              <a:avLst/>
              <a:gdLst/>
              <a:ahLst/>
              <a:cxnLst/>
              <a:rect l="l" t="t" r="r" b="b"/>
              <a:pathLst>
                <a:path w="143" h="108" extrusionOk="0">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4"/>
            <p:cNvSpPr/>
            <p:nvPr/>
          </p:nvSpPr>
          <p:spPr>
            <a:xfrm rot="-2922755">
              <a:off x="3580526" y="257687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4"/>
            <p:cNvSpPr/>
            <p:nvPr/>
          </p:nvSpPr>
          <p:spPr>
            <a:xfrm rot="-2922755">
              <a:off x="3692480" y="2868413"/>
              <a:ext cx="49142" cy="36950"/>
            </a:xfrm>
            <a:custGeom>
              <a:avLst/>
              <a:gdLst/>
              <a:ahLst/>
              <a:cxnLst/>
              <a:rect l="l" t="t" r="r" b="b"/>
              <a:pathLst>
                <a:path w="395" h="297" extrusionOk="0">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rot="-2922755">
              <a:off x="3660718" y="2558871"/>
              <a:ext cx="49266" cy="37572"/>
            </a:xfrm>
            <a:custGeom>
              <a:avLst/>
              <a:gdLst/>
              <a:ahLst/>
              <a:cxnLst/>
              <a:rect l="l" t="t" r="r" b="b"/>
              <a:pathLst>
                <a:path w="396" h="302" extrusionOk="0">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rot="-2922755">
              <a:off x="3704770" y="2849523"/>
              <a:ext cx="17791" cy="13810"/>
            </a:xfrm>
            <a:custGeom>
              <a:avLst/>
              <a:gdLst/>
              <a:ahLst/>
              <a:cxnLst/>
              <a:rect l="l" t="t" r="r" b="b"/>
              <a:pathLst>
                <a:path w="143" h="111" extrusionOk="0">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rot="-2922755">
              <a:off x="3702762" y="2826484"/>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rot="-2922755">
              <a:off x="3700214" y="2804672"/>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rot="-2922755">
              <a:off x="3698168" y="2782044"/>
              <a:ext cx="17542" cy="13436"/>
            </a:xfrm>
            <a:custGeom>
              <a:avLst/>
              <a:gdLst/>
              <a:ahLst/>
              <a:cxnLst/>
              <a:rect l="l" t="t" r="r" b="b"/>
              <a:pathLst>
                <a:path w="141" h="108" extrusionOk="0">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rot="-2922755">
              <a:off x="3695301" y="2759405"/>
              <a:ext cx="18661" cy="13436"/>
            </a:xfrm>
            <a:custGeom>
              <a:avLst/>
              <a:gdLst/>
              <a:ahLst/>
              <a:cxnLst/>
              <a:rect l="l" t="t" r="r" b="b"/>
              <a:pathLst>
                <a:path w="150" h="108" extrusionOk="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4"/>
            <p:cNvSpPr/>
            <p:nvPr/>
          </p:nvSpPr>
          <p:spPr>
            <a:xfrm rot="-2922755">
              <a:off x="3693302" y="2736756"/>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rot="-2922755">
              <a:off x="3690410" y="2714184"/>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rot="-2922755">
              <a:off x="3688571" y="2691519"/>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rot="-2922755">
              <a:off x="3686887" y="2669316"/>
              <a:ext cx="17542" cy="13436"/>
            </a:xfrm>
            <a:custGeom>
              <a:avLst/>
              <a:gdLst/>
              <a:ahLst/>
              <a:cxnLst/>
              <a:rect l="l" t="t" r="r" b="b"/>
              <a:pathLst>
                <a:path w="141" h="108" extrusionOk="0">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rot="-2922755">
              <a:off x="3684096" y="264696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rot="-2922755">
              <a:off x="3681953" y="2624002"/>
              <a:ext cx="17915" cy="13436"/>
            </a:xfrm>
            <a:custGeom>
              <a:avLst/>
              <a:gdLst/>
              <a:ahLst/>
              <a:cxnLst/>
              <a:rect l="l" t="t" r="r" b="b"/>
              <a:pathLst>
                <a:path w="144"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2922755">
              <a:off x="3679082" y="2601353"/>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4"/>
            <p:cNvSpPr/>
            <p:nvPr/>
          </p:nvSpPr>
          <p:spPr>
            <a:xfrm rot="-2922755">
              <a:off x="3775999" y="2840699"/>
              <a:ext cx="50386" cy="37821"/>
            </a:xfrm>
            <a:custGeom>
              <a:avLst/>
              <a:gdLst/>
              <a:ahLst/>
              <a:cxnLst/>
              <a:rect l="l" t="t" r="r" b="b"/>
              <a:pathLst>
                <a:path w="405" h="304" extrusionOk="0">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rot="-2922755">
              <a:off x="3789825" y="2827394"/>
              <a:ext cx="17791" cy="14058"/>
            </a:xfrm>
            <a:custGeom>
              <a:avLst/>
              <a:gdLst/>
              <a:ahLst/>
              <a:cxnLst/>
              <a:rect l="l" t="t" r="r" b="b"/>
              <a:pathLst>
                <a:path w="143" h="113" extrusionOk="0">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rot="-2922755">
              <a:off x="3787570" y="280943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rot="-2922755">
              <a:off x="3785935" y="2790781"/>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4"/>
            <p:cNvSpPr/>
            <p:nvPr/>
          </p:nvSpPr>
          <p:spPr>
            <a:xfrm rot="-2922755">
              <a:off x="3783908" y="2772834"/>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rot="-2922755">
              <a:off x="3782232" y="2754083"/>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4"/>
            <p:cNvSpPr/>
            <p:nvPr/>
          </p:nvSpPr>
          <p:spPr>
            <a:xfrm rot="-2922755">
              <a:off x="3780521" y="2735009"/>
              <a:ext cx="17791" cy="13934"/>
            </a:xfrm>
            <a:custGeom>
              <a:avLst/>
              <a:gdLst/>
              <a:ahLst/>
              <a:cxnLst/>
              <a:rect l="l" t="t" r="r" b="b"/>
              <a:pathLst>
                <a:path w="143" h="112" extrusionOk="0">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4"/>
            <p:cNvSpPr/>
            <p:nvPr/>
          </p:nvSpPr>
          <p:spPr>
            <a:xfrm rot="-2922755">
              <a:off x="3778481" y="2717406"/>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rot="-2922755">
              <a:off x="3776631" y="2698396"/>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2922755">
              <a:off x="3774604" y="2680324"/>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4"/>
            <p:cNvSpPr/>
            <p:nvPr/>
          </p:nvSpPr>
          <p:spPr>
            <a:xfrm rot="-2922755">
              <a:off x="3772927" y="266169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rot="-2922755">
              <a:off x="3770391" y="2642873"/>
              <a:ext cx="18786" cy="14058"/>
            </a:xfrm>
            <a:custGeom>
              <a:avLst/>
              <a:gdLst/>
              <a:ahLst/>
              <a:cxnLst/>
              <a:rect l="l" t="t" r="r" b="b"/>
              <a:pathLst>
                <a:path w="151" h="113" extrusionOk="0">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rot="-2922755">
              <a:off x="3769177" y="2625021"/>
              <a:ext cx="17791" cy="13312"/>
            </a:xfrm>
            <a:custGeom>
              <a:avLst/>
              <a:gdLst/>
              <a:ahLst/>
              <a:cxnLst/>
              <a:rect l="l" t="t" r="r" b="b"/>
              <a:pathLst>
                <a:path w="143" h="107" extrusionOk="0">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4"/>
            <p:cNvSpPr/>
            <p:nvPr/>
          </p:nvSpPr>
          <p:spPr>
            <a:xfrm rot="-2922755">
              <a:off x="3750160" y="2587682"/>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rot="-2922755">
              <a:off x="3859024" y="2812666"/>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rot="-2922755">
              <a:off x="3867295" y="280529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rot="-2922755">
              <a:off x="3865805" y="2790168"/>
              <a:ext cx="17915" cy="13934"/>
            </a:xfrm>
            <a:custGeom>
              <a:avLst/>
              <a:gdLst/>
              <a:ahLst/>
              <a:cxnLst/>
              <a:rect l="l" t="t" r="r" b="b"/>
              <a:pathLst>
                <a:path w="144" h="112" extrusionOk="0">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rot="-2922755">
              <a:off x="3863961" y="2776183"/>
              <a:ext cx="18786" cy="13436"/>
            </a:xfrm>
            <a:custGeom>
              <a:avLst/>
              <a:gdLst/>
              <a:ahLst/>
              <a:cxnLst/>
              <a:rect l="l" t="t" r="r" b="b"/>
              <a:pathLst>
                <a:path w="151" h="108"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rot="-2922755">
              <a:off x="3863227" y="2762077"/>
              <a:ext cx="17542" cy="13436"/>
            </a:xfrm>
            <a:custGeom>
              <a:avLst/>
              <a:gdLst/>
              <a:ahLst/>
              <a:cxnLst/>
              <a:rect l="l" t="t" r="r" b="b"/>
              <a:pathLst>
                <a:path w="141" h="108" extrusionOk="0">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rot="-2922755">
              <a:off x="3860957" y="2747301"/>
              <a:ext cx="18786" cy="13934"/>
            </a:xfrm>
            <a:custGeom>
              <a:avLst/>
              <a:gdLst/>
              <a:ahLst/>
              <a:cxnLst/>
              <a:rect l="l" t="t" r="r" b="b"/>
              <a:pathLst>
                <a:path w="151" h="112" extrusionOk="0">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rot="-2922755">
              <a:off x="3859994" y="2733187"/>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rot="-2922755">
              <a:off x="3858010" y="2718394"/>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rot="-2922755">
              <a:off x="3856850" y="2704369"/>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rot="-2922755">
              <a:off x="3855125" y="2690273"/>
              <a:ext cx="18786" cy="13436"/>
            </a:xfrm>
            <a:custGeom>
              <a:avLst/>
              <a:gdLst/>
              <a:ahLst/>
              <a:cxnLst/>
              <a:rect l="l" t="t" r="r" b="b"/>
              <a:pathLst>
                <a:path w="151" h="108"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rot="-2922755">
              <a:off x="3853940" y="2675445"/>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rot="-2922755">
              <a:off x="3851934" y="2661476"/>
              <a:ext cx="18786" cy="13436"/>
            </a:xfrm>
            <a:custGeom>
              <a:avLst/>
              <a:gdLst/>
              <a:ahLst/>
              <a:cxnLst/>
              <a:rect l="l" t="t" r="r" b="b"/>
              <a:pathLst>
                <a:path w="151" h="108" extrusionOk="0">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rot="-2922755">
              <a:off x="3851097" y="2647417"/>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rot="-2922755">
              <a:off x="3833064" y="2616118"/>
              <a:ext cx="50137" cy="36950"/>
            </a:xfrm>
            <a:custGeom>
              <a:avLst/>
              <a:gdLst/>
              <a:ahLst/>
              <a:cxnLst/>
              <a:rect l="l" t="t" r="r" b="b"/>
              <a:pathLst>
                <a:path w="403" h="297" extrusionOk="0">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rot="-2922755">
              <a:off x="3924720" y="2783313"/>
              <a:ext cx="49266" cy="37448"/>
            </a:xfrm>
            <a:custGeom>
              <a:avLst/>
              <a:gdLst/>
              <a:ahLst/>
              <a:cxnLst/>
              <a:rect l="l" t="t" r="r" b="b"/>
              <a:pathLst>
                <a:path w="396" h="301" extrusionOk="0">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rot="-2922755">
              <a:off x="3939012" y="2781514"/>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rot="-2922755">
              <a:off x="3938350" y="2771026"/>
              <a:ext cx="17542" cy="13561"/>
            </a:xfrm>
            <a:custGeom>
              <a:avLst/>
              <a:gdLst/>
              <a:ahLst/>
              <a:cxnLst/>
              <a:rect l="l" t="t" r="r" b="b"/>
              <a:pathLst>
                <a:path w="141" h="109" extrusionOk="0">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4"/>
            <p:cNvSpPr/>
            <p:nvPr/>
          </p:nvSpPr>
          <p:spPr>
            <a:xfrm rot="-2922755">
              <a:off x="3936665" y="2760479"/>
              <a:ext cx="17915" cy="14307"/>
            </a:xfrm>
            <a:custGeom>
              <a:avLst/>
              <a:gdLst/>
              <a:ahLst/>
              <a:cxnLst/>
              <a:rect l="l" t="t" r="r" b="b"/>
              <a:pathLst>
                <a:path w="144" h="115" extrusionOk="0">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4"/>
            <p:cNvSpPr/>
            <p:nvPr/>
          </p:nvSpPr>
          <p:spPr>
            <a:xfrm rot="-2922755">
              <a:off x="3935863" y="2750055"/>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rot="-2922755">
              <a:off x="3934316" y="2739911"/>
              <a:ext cx="18661" cy="13561"/>
            </a:xfrm>
            <a:custGeom>
              <a:avLst/>
              <a:gdLst/>
              <a:ahLst/>
              <a:cxnLst/>
              <a:rect l="l" t="t" r="r" b="b"/>
              <a:pathLst>
                <a:path w="150" h="109" extrusionOk="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4"/>
            <p:cNvSpPr/>
            <p:nvPr/>
          </p:nvSpPr>
          <p:spPr>
            <a:xfrm rot="-2922755">
              <a:off x="3933781" y="2729703"/>
              <a:ext cx="17791" cy="13561"/>
            </a:xfrm>
            <a:custGeom>
              <a:avLst/>
              <a:gdLst/>
              <a:ahLst/>
              <a:cxnLst/>
              <a:rect l="l" t="t" r="r" b="b"/>
              <a:pathLst>
                <a:path w="143" h="109" extrusionOk="0">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4"/>
            <p:cNvSpPr/>
            <p:nvPr/>
          </p:nvSpPr>
          <p:spPr>
            <a:xfrm rot="-2922755">
              <a:off x="3932271" y="2719543"/>
              <a:ext cx="18786" cy="13561"/>
            </a:xfrm>
            <a:custGeom>
              <a:avLst/>
              <a:gdLst/>
              <a:ahLst/>
              <a:cxnLst/>
              <a:rect l="l" t="t" r="r" b="b"/>
              <a:pathLst>
                <a:path w="151" h="109" extrusionOk="0">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4"/>
            <p:cNvSpPr/>
            <p:nvPr/>
          </p:nvSpPr>
          <p:spPr>
            <a:xfrm rot="-2922755">
              <a:off x="3931710" y="2709403"/>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4"/>
            <p:cNvSpPr/>
            <p:nvPr/>
          </p:nvSpPr>
          <p:spPr>
            <a:xfrm rot="-2922755">
              <a:off x="3930243" y="2699336"/>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rot="-2922755">
              <a:off x="3929708" y="2689128"/>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rot="-2922755">
              <a:off x="3927850" y="2678198"/>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4"/>
            <p:cNvSpPr/>
            <p:nvPr/>
          </p:nvSpPr>
          <p:spPr>
            <a:xfrm rot="-2922755">
              <a:off x="3927315" y="2667991"/>
              <a:ext cx="17915" cy="14307"/>
            </a:xfrm>
            <a:custGeom>
              <a:avLst/>
              <a:gdLst/>
              <a:ahLst/>
              <a:cxnLst/>
              <a:rect l="l" t="t" r="r" b="b"/>
              <a:pathLst>
                <a:path w="144" h="115" extrusionOk="0">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4"/>
            <p:cNvSpPr/>
            <p:nvPr/>
          </p:nvSpPr>
          <p:spPr>
            <a:xfrm rot="-2922755">
              <a:off x="3909993" y="2642775"/>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rot="-2922755">
              <a:off x="3997738" y="2753503"/>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4"/>
            <p:cNvSpPr/>
            <p:nvPr/>
          </p:nvSpPr>
          <p:spPr>
            <a:xfrm rot="-2922755">
              <a:off x="4006718" y="2756726"/>
              <a:ext cx="17791" cy="13436"/>
            </a:xfrm>
            <a:custGeom>
              <a:avLst/>
              <a:gdLst/>
              <a:ahLst/>
              <a:cxnLst/>
              <a:rect l="l" t="t" r="r" b="b"/>
              <a:pathLst>
                <a:path w="143" h="108" extrusionOk="0">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4"/>
            <p:cNvSpPr/>
            <p:nvPr/>
          </p:nvSpPr>
          <p:spPr>
            <a:xfrm rot="-2922755">
              <a:off x="4005722" y="2750884"/>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rot="-2922755">
              <a:off x="4005233" y="2744237"/>
              <a:ext cx="17915" cy="13561"/>
            </a:xfrm>
            <a:custGeom>
              <a:avLst/>
              <a:gdLst/>
              <a:ahLst/>
              <a:cxnLst/>
              <a:rect l="l" t="t" r="r" b="b"/>
              <a:pathLst>
                <a:path w="144" h="109" extrusionOk="0">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4"/>
            <p:cNvSpPr/>
            <p:nvPr/>
          </p:nvSpPr>
          <p:spPr>
            <a:xfrm rot="-2922755">
              <a:off x="4004228" y="2738005"/>
              <a:ext cx="18786" cy="13934"/>
            </a:xfrm>
            <a:custGeom>
              <a:avLst/>
              <a:gdLst/>
              <a:ahLst/>
              <a:cxnLst/>
              <a:rect l="l" t="t" r="r" b="b"/>
              <a:pathLst>
                <a:path w="151" h="112" extrusionOk="0">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4"/>
            <p:cNvSpPr/>
            <p:nvPr/>
          </p:nvSpPr>
          <p:spPr>
            <a:xfrm rot="-2922755">
              <a:off x="4004105" y="2731643"/>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4"/>
            <p:cNvSpPr/>
            <p:nvPr/>
          </p:nvSpPr>
          <p:spPr>
            <a:xfrm rot="-2922755">
              <a:off x="4003330" y="2726290"/>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rot="-2922755">
              <a:off x="4002989" y="2719971"/>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rot="-2922755">
              <a:off x="4001756" y="2713730"/>
              <a:ext cx="18786" cy="13436"/>
            </a:xfrm>
            <a:custGeom>
              <a:avLst/>
              <a:gdLst/>
              <a:ahLst/>
              <a:cxnLst/>
              <a:rect l="l" t="t" r="r" b="b"/>
              <a:pathLst>
                <a:path w="151" h="108" extrusionOk="0">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4"/>
            <p:cNvSpPr/>
            <p:nvPr/>
          </p:nvSpPr>
          <p:spPr>
            <a:xfrm rot="-2922755">
              <a:off x="4001632" y="2707493"/>
              <a:ext cx="17791" cy="13561"/>
            </a:xfrm>
            <a:custGeom>
              <a:avLst/>
              <a:gdLst/>
              <a:ahLst/>
              <a:cxnLst/>
              <a:rect l="l" t="t" r="r" b="b"/>
              <a:pathLst>
                <a:path w="143" h="109" extrusionOk="0">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4"/>
            <p:cNvSpPr/>
            <p:nvPr/>
          </p:nvSpPr>
          <p:spPr>
            <a:xfrm rot="-2922755">
              <a:off x="4000441" y="2701345"/>
              <a:ext cx="18661" cy="13436"/>
            </a:xfrm>
            <a:custGeom>
              <a:avLst/>
              <a:gdLst/>
              <a:ahLst/>
              <a:cxnLst/>
              <a:rect l="l" t="t" r="r" b="b"/>
              <a:pathLst>
                <a:path w="150" h="108" extrusionOk="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rot="-2922755">
              <a:off x="4000261" y="2695009"/>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rot="-2922755">
              <a:off x="3999096" y="2688793"/>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rot="-2922755">
              <a:off x="3982545" y="2668920"/>
              <a:ext cx="50137" cy="37572"/>
            </a:xfrm>
            <a:custGeom>
              <a:avLst/>
              <a:gdLst/>
              <a:ahLst/>
              <a:cxnLst/>
              <a:rect l="l" t="t" r="r" b="b"/>
              <a:pathLst>
                <a:path w="403" h="302" extrusionOk="0">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rot="-2922755">
              <a:off x="4056208" y="2722529"/>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rot="-2922755">
              <a:off x="4071812" y="2732031"/>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rot="-2922755">
              <a:off x="4071058" y="2729661"/>
              <a:ext cx="18661" cy="13934"/>
            </a:xfrm>
            <a:custGeom>
              <a:avLst/>
              <a:gdLst/>
              <a:ahLst/>
              <a:cxnLst/>
              <a:rect l="l" t="t" r="r" b="b"/>
              <a:pathLst>
                <a:path w="150" h="112" extrusionOk="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rot="-2922755">
              <a:off x="4071545" y="2728108"/>
              <a:ext cx="17542" cy="13436"/>
            </a:xfrm>
            <a:custGeom>
              <a:avLst/>
              <a:gdLst/>
              <a:ahLst/>
              <a:cxnLst/>
              <a:rect l="l" t="t" r="r" b="b"/>
              <a:pathLst>
                <a:path w="141" h="108" extrusionOk="0">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rot="-2922755">
              <a:off x="4070600" y="2725836"/>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rot="-2922755">
              <a:off x="4070925" y="2723429"/>
              <a:ext cx="17791" cy="14307"/>
            </a:xfrm>
            <a:custGeom>
              <a:avLst/>
              <a:gdLst/>
              <a:ahLst/>
              <a:cxnLst/>
              <a:rect l="l" t="t" r="r" b="b"/>
              <a:pathLst>
                <a:path w="143" h="115" extrusionOk="0">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rot="-2922755">
              <a:off x="4070359" y="2721845"/>
              <a:ext cx="18661" cy="13436"/>
            </a:xfrm>
            <a:custGeom>
              <a:avLst/>
              <a:gdLst/>
              <a:ahLst/>
              <a:cxnLst/>
              <a:rect l="l" t="t" r="r" b="b"/>
              <a:pathLst>
                <a:path w="150" h="108" extrusionOk="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rot="-2922755">
              <a:off x="4070523" y="2719454"/>
              <a:ext cx="17791" cy="13934"/>
            </a:xfrm>
            <a:custGeom>
              <a:avLst/>
              <a:gdLst/>
              <a:ahLst/>
              <a:cxnLst/>
              <a:rect l="l" t="t" r="r" b="b"/>
              <a:pathLst>
                <a:path w="143" h="112" extrusionOk="0">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rot="-2922755">
              <a:off x="4070036" y="271794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rot="-2922755">
              <a:off x="4070085" y="2715676"/>
              <a:ext cx="17791" cy="13436"/>
            </a:xfrm>
            <a:custGeom>
              <a:avLst/>
              <a:gdLst/>
              <a:ahLst/>
              <a:cxnLst/>
              <a:rect l="l" t="t" r="r" b="b"/>
              <a:pathLst>
                <a:path w="143" h="108" extrusionOk="0">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rot="-2922755">
              <a:off x="4069416" y="2713268"/>
              <a:ext cx="18786" cy="14307"/>
            </a:xfrm>
            <a:custGeom>
              <a:avLst/>
              <a:gdLst/>
              <a:ahLst/>
              <a:cxnLst/>
              <a:rect l="l" t="t" r="r" b="b"/>
              <a:pathLst>
                <a:path w="151" h="115" extrusionOk="0">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rot="-2922755">
              <a:off x="4069720" y="2711684"/>
              <a:ext cx="17915" cy="13436"/>
            </a:xfrm>
            <a:custGeom>
              <a:avLst/>
              <a:gdLst/>
              <a:ahLst/>
              <a:cxnLst/>
              <a:rect l="l" t="t" r="r" b="b"/>
              <a:pathLst>
                <a:path w="144" h="108" extrusionOk="0">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rot="-2922755">
              <a:off x="4068873" y="2709357"/>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rot="-2922755">
              <a:off x="4052808" y="2694698"/>
              <a:ext cx="50386" cy="37448"/>
            </a:xfrm>
            <a:custGeom>
              <a:avLst/>
              <a:gdLst/>
              <a:ahLst/>
              <a:cxnLst/>
              <a:rect l="l" t="t" r="r" b="b"/>
              <a:pathLst>
                <a:path w="405" h="301" extrusionOk="0">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rot="-2922755">
              <a:off x="4120534" y="2692748"/>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rot="-2922755">
              <a:off x="4136786" y="2707322"/>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rot="-2922755">
              <a:off x="4136282" y="2709335"/>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rot="-2922755">
              <a:off x="4137062" y="271124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rot="-2922755">
              <a:off x="4136906" y="2713153"/>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rot="-2922755">
              <a:off x="4137371" y="2715259"/>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rot="-2922755">
              <a:off x="4137423" y="2717878"/>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rot="-2922755">
              <a:off x="4137762" y="2719058"/>
              <a:ext cx="17791" cy="13934"/>
            </a:xfrm>
            <a:custGeom>
              <a:avLst/>
              <a:gdLst/>
              <a:ahLst/>
              <a:cxnLst/>
              <a:rect l="l" t="t" r="r" b="b"/>
              <a:pathLst>
                <a:path w="143" h="112" extrusionOk="0">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rot="-2922755">
              <a:off x="4137746" y="2721776"/>
              <a:ext cx="17791" cy="13436"/>
            </a:xfrm>
            <a:custGeom>
              <a:avLst/>
              <a:gdLst/>
              <a:ahLst/>
              <a:cxnLst/>
              <a:rect l="l" t="t" r="r" b="b"/>
              <a:pathLst>
                <a:path w="143" h="108" extrusionOk="0">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rot="-2922755">
              <a:off x="4138513" y="27238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rot="-2922755">
              <a:off x="4137987" y="2725768"/>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rot="-2922755">
              <a:off x="4138789" y="2727722"/>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rot="-2922755">
              <a:off x="4138492" y="2729572"/>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rot="-2922755">
              <a:off x="4123092" y="2721017"/>
              <a:ext cx="49142" cy="36950"/>
            </a:xfrm>
            <a:custGeom>
              <a:avLst/>
              <a:gdLst/>
              <a:ahLst/>
              <a:cxnLst/>
              <a:rect l="l" t="t" r="r" b="b"/>
              <a:pathLst>
                <a:path w="395" h="297" extrusionOk="0">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4"/>
            <p:cNvSpPr/>
            <p:nvPr/>
          </p:nvSpPr>
          <p:spPr>
            <a:xfrm rot="-2922755">
              <a:off x="4185138" y="2662459"/>
              <a:ext cx="50137" cy="37075"/>
            </a:xfrm>
            <a:custGeom>
              <a:avLst/>
              <a:gdLst/>
              <a:ahLst/>
              <a:cxnLst/>
              <a:rect l="l" t="t" r="r" b="b"/>
              <a:pathLst>
                <a:path w="403" h="298" extrusionOk="0">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rot="-2922755">
              <a:off x="4201905" y="2682684"/>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rot="-2922755">
              <a:off x="4202834" y="2688501"/>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rot="-2922755">
              <a:off x="4203323" y="269514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rot="-2922755">
              <a:off x="4204408" y="2701061"/>
              <a:ext cx="17542" cy="13436"/>
            </a:xfrm>
            <a:custGeom>
              <a:avLst/>
              <a:gdLst/>
              <a:ahLst/>
              <a:cxnLst/>
              <a:rect l="l" t="t" r="r" b="b"/>
              <a:pathLst>
                <a:path w="141" h="108" extrusionOk="0">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rot="-2922755">
              <a:off x="4204727" y="27076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rot="-2922755">
              <a:off x="4205410" y="2712729"/>
              <a:ext cx="17791" cy="13934"/>
            </a:xfrm>
            <a:custGeom>
              <a:avLst/>
              <a:gdLst/>
              <a:ahLst/>
              <a:cxnLst/>
              <a:rect l="l" t="t" r="r" b="b"/>
              <a:pathLst>
                <a:path w="143" h="112" extrusionOk="0">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4"/>
            <p:cNvSpPr/>
            <p:nvPr/>
          </p:nvSpPr>
          <p:spPr>
            <a:xfrm rot="-2922755">
              <a:off x="4205749" y="2719319"/>
              <a:ext cx="17791" cy="13934"/>
            </a:xfrm>
            <a:custGeom>
              <a:avLst/>
              <a:gdLst/>
              <a:ahLst/>
              <a:cxnLst/>
              <a:rect l="l" t="t" r="r" b="b"/>
              <a:pathLst>
                <a:path w="143" h="112" extrusionOk="0">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4"/>
            <p:cNvSpPr/>
            <p:nvPr/>
          </p:nvSpPr>
          <p:spPr>
            <a:xfrm rot="-2922755">
              <a:off x="4205882" y="2725552"/>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rot="-2922755">
              <a:off x="4207120" y="273180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rot="-2922755">
              <a:off x="4207243" y="2738040"/>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4"/>
            <p:cNvSpPr/>
            <p:nvPr/>
          </p:nvSpPr>
          <p:spPr>
            <a:xfrm rot="-2922755">
              <a:off x="4208430" y="2744303"/>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4"/>
            <p:cNvSpPr/>
            <p:nvPr/>
          </p:nvSpPr>
          <p:spPr>
            <a:xfrm rot="-2922755">
              <a:off x="4208797" y="2750554"/>
              <a:ext cx="18537" cy="13436"/>
            </a:xfrm>
            <a:custGeom>
              <a:avLst/>
              <a:gdLst/>
              <a:ahLst/>
              <a:cxnLst/>
              <a:rect l="l" t="t" r="r" b="b"/>
              <a:pathLst>
                <a:path w="149"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4"/>
            <p:cNvSpPr/>
            <p:nvPr/>
          </p:nvSpPr>
          <p:spPr>
            <a:xfrm rot="-2922755">
              <a:off x="4193560" y="2746252"/>
              <a:ext cx="50386" cy="37821"/>
            </a:xfrm>
            <a:custGeom>
              <a:avLst/>
              <a:gdLst/>
              <a:ahLst/>
              <a:cxnLst/>
              <a:rect l="l" t="t" r="r" b="b"/>
              <a:pathLst>
                <a:path w="405" h="304" extrusionOk="0">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rot="-2922755">
              <a:off x="4252668" y="2632273"/>
              <a:ext cx="50386" cy="37448"/>
            </a:xfrm>
            <a:custGeom>
              <a:avLst/>
              <a:gdLst/>
              <a:ahLst/>
              <a:cxnLst/>
              <a:rect l="l" t="t" r="r" b="b"/>
              <a:pathLst>
                <a:path w="405" h="301" extrusionOk="0">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rot="-2922755">
              <a:off x="4270071" y="2658041"/>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rot="-2922755">
              <a:off x="4271721" y="2668138"/>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4"/>
            <p:cNvSpPr/>
            <p:nvPr/>
          </p:nvSpPr>
          <p:spPr>
            <a:xfrm rot="-2922755">
              <a:off x="4272282" y="2678278"/>
              <a:ext cx="18786" cy="14058"/>
            </a:xfrm>
            <a:custGeom>
              <a:avLst/>
              <a:gdLst/>
              <a:ahLst/>
              <a:cxnLst/>
              <a:rect l="l" t="t" r="r" b="b"/>
              <a:pathLst>
                <a:path w="151" h="113" extrusionOk="0">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4"/>
            <p:cNvSpPr/>
            <p:nvPr/>
          </p:nvSpPr>
          <p:spPr>
            <a:xfrm rot="-2922755">
              <a:off x="4273885" y="2688396"/>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rot="-2922755">
              <a:off x="4274938" y="2699747"/>
              <a:ext cx="17542" cy="13436"/>
            </a:xfrm>
            <a:custGeom>
              <a:avLst/>
              <a:gdLst/>
              <a:ahLst/>
              <a:cxnLst/>
              <a:rect l="l" t="t" r="r" b="b"/>
              <a:pathLst>
                <a:path w="141" h="108" extrusionOk="0">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rot="-2922755">
              <a:off x="4276175" y="270958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rot="-2922755">
              <a:off x="4276816" y="2720022"/>
              <a:ext cx="17915" cy="13436"/>
            </a:xfrm>
            <a:custGeom>
              <a:avLst/>
              <a:gdLst/>
              <a:ahLst/>
              <a:cxnLst/>
              <a:rect l="l" t="t" r="r" b="b"/>
              <a:pathLst>
                <a:path w="144" h="108" extrusionOk="0">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rot="-2922755">
              <a:off x="4278177" y="2729855"/>
              <a:ext cx="17791" cy="13436"/>
            </a:xfrm>
            <a:custGeom>
              <a:avLst/>
              <a:gdLst/>
              <a:ahLst/>
              <a:cxnLst/>
              <a:rect l="l" t="t" r="r" b="b"/>
              <a:pathLst>
                <a:path w="143" h="108" extrusionOk="0">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rot="-2922755">
              <a:off x="4278908" y="2740369"/>
              <a:ext cx="17791" cy="13561"/>
            </a:xfrm>
            <a:custGeom>
              <a:avLst/>
              <a:gdLst/>
              <a:ahLst/>
              <a:cxnLst/>
              <a:rect l="l" t="t" r="r" b="b"/>
              <a:pathLst>
                <a:path w="143" h="109" extrusionOk="0">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4"/>
            <p:cNvSpPr/>
            <p:nvPr/>
          </p:nvSpPr>
          <p:spPr>
            <a:xfrm rot="-2922755">
              <a:off x="4279422" y="275052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4"/>
            <p:cNvSpPr/>
            <p:nvPr/>
          </p:nvSpPr>
          <p:spPr>
            <a:xfrm rot="-2922755">
              <a:off x="4281072" y="2760627"/>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4"/>
            <p:cNvSpPr/>
            <p:nvPr/>
          </p:nvSpPr>
          <p:spPr>
            <a:xfrm rot="-2922755">
              <a:off x="4281586" y="2770787"/>
              <a:ext cx="18786" cy="13934"/>
            </a:xfrm>
            <a:custGeom>
              <a:avLst/>
              <a:gdLst/>
              <a:ahLst/>
              <a:cxnLst/>
              <a:rect l="l" t="t" r="r" b="b"/>
              <a:pathLst>
                <a:path w="151" h="112" extrusionOk="0">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4"/>
            <p:cNvSpPr/>
            <p:nvPr/>
          </p:nvSpPr>
          <p:spPr>
            <a:xfrm rot="-2922755">
              <a:off x="4267570" y="2773321"/>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rot="-2922755">
              <a:off x="4325340" y="2603167"/>
              <a:ext cx="50261" cy="37572"/>
            </a:xfrm>
            <a:custGeom>
              <a:avLst/>
              <a:gdLst/>
              <a:ahLst/>
              <a:cxnLst/>
              <a:rect l="l" t="t" r="r" b="b"/>
              <a:pathLst>
                <a:path w="404" h="302" extrusionOk="0">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rot="-2922755">
              <a:off x="4343502" y="2634476"/>
              <a:ext cx="17791" cy="13934"/>
            </a:xfrm>
            <a:custGeom>
              <a:avLst/>
              <a:gdLst/>
              <a:ahLst/>
              <a:cxnLst/>
              <a:rect l="l" t="t" r="r" b="b"/>
              <a:pathLst>
                <a:path w="143" h="112" extrusionOk="0">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rot="-2922755">
              <a:off x="4345520" y="2648972"/>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rot="-2922755">
              <a:off x="4346552" y="2663337"/>
              <a:ext cx="17791" cy="13561"/>
            </a:xfrm>
            <a:custGeom>
              <a:avLst/>
              <a:gdLst/>
              <a:ahLst/>
              <a:cxnLst/>
              <a:rect l="l" t="t" r="r" b="b"/>
              <a:pathLst>
                <a:path w="143" h="109" extrusionOk="0">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rot="-2922755">
              <a:off x="4347515" y="2677327"/>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4"/>
            <p:cNvSpPr/>
            <p:nvPr/>
          </p:nvSpPr>
          <p:spPr>
            <a:xfrm rot="-2922755">
              <a:off x="4349593" y="2692202"/>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4"/>
            <p:cNvSpPr/>
            <p:nvPr/>
          </p:nvSpPr>
          <p:spPr>
            <a:xfrm rot="-2922755">
              <a:off x="4350426" y="2706251"/>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rot="-2922755">
              <a:off x="4352478" y="2720323"/>
              <a:ext cx="17791" cy="14307"/>
            </a:xfrm>
            <a:custGeom>
              <a:avLst/>
              <a:gdLst/>
              <a:ahLst/>
              <a:cxnLst/>
              <a:rect l="l" t="t" r="r" b="b"/>
              <a:pathLst>
                <a:path w="143" h="115" extrusionOk="0">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rot="-2922755">
              <a:off x="4353617" y="273517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rot="-2922755">
              <a:off x="4355388" y="2749247"/>
              <a:ext cx="17791" cy="13561"/>
            </a:xfrm>
            <a:custGeom>
              <a:avLst/>
              <a:gdLst/>
              <a:ahLst/>
              <a:cxnLst/>
              <a:rect l="l" t="t" r="r" b="b"/>
              <a:pathLst>
                <a:path w="143" h="109" extrusionOk="0">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4"/>
            <p:cNvSpPr/>
            <p:nvPr/>
          </p:nvSpPr>
          <p:spPr>
            <a:xfrm rot="-2922755">
              <a:off x="4356824" y="276400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4"/>
            <p:cNvSpPr/>
            <p:nvPr/>
          </p:nvSpPr>
          <p:spPr>
            <a:xfrm rot="-2922755">
              <a:off x="4358532" y="277806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rot="-2922755">
              <a:off x="4359402" y="2792097"/>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rot="-2922755">
              <a:off x="4346156" y="2800223"/>
              <a:ext cx="49266" cy="37448"/>
            </a:xfrm>
            <a:custGeom>
              <a:avLst/>
              <a:gdLst/>
              <a:ahLst/>
              <a:cxnLst/>
              <a:rect l="l" t="t" r="r" b="b"/>
              <a:pathLst>
                <a:path w="396" h="301" extrusionOk="0">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rot="-2922755">
              <a:off x="4404483" y="2574985"/>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4"/>
            <p:cNvSpPr/>
            <p:nvPr/>
          </p:nvSpPr>
          <p:spPr>
            <a:xfrm rot="-2922755">
              <a:off x="4423117" y="2611502"/>
              <a:ext cx="17791" cy="13934"/>
            </a:xfrm>
            <a:custGeom>
              <a:avLst/>
              <a:gdLst/>
              <a:ahLst/>
              <a:cxnLst/>
              <a:rect l="l" t="t" r="r" b="b"/>
              <a:pathLst>
                <a:path w="143" h="112" extrusionOk="0">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4"/>
            <p:cNvSpPr/>
            <p:nvPr/>
          </p:nvSpPr>
          <p:spPr>
            <a:xfrm rot="-2922755">
              <a:off x="4424759" y="2630551"/>
              <a:ext cx="17915" cy="13436"/>
            </a:xfrm>
            <a:custGeom>
              <a:avLst/>
              <a:gdLst/>
              <a:ahLst/>
              <a:cxnLst/>
              <a:rect l="l" t="t" r="r" b="b"/>
              <a:pathLst>
                <a:path w="144" h="108" extrusionOk="0">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rot="-2922755">
              <a:off x="4426960" y="2648137"/>
              <a:ext cx="17791" cy="14307"/>
            </a:xfrm>
            <a:custGeom>
              <a:avLst/>
              <a:gdLst/>
              <a:ahLst/>
              <a:cxnLst/>
              <a:rect l="l" t="t" r="r" b="b"/>
              <a:pathLst>
                <a:path w="143" h="115" extrusionOk="0">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rot="-2922755">
              <a:off x="4428531" y="2667274"/>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rot="-2922755">
              <a:off x="4430207" y="2686025"/>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rot="-2922755">
              <a:off x="4432421" y="2704012"/>
              <a:ext cx="17791" cy="13810"/>
            </a:xfrm>
            <a:custGeom>
              <a:avLst/>
              <a:gdLst/>
              <a:ahLst/>
              <a:cxnLst/>
              <a:rect l="l" t="t" r="r" b="b"/>
              <a:pathLst>
                <a:path w="143" h="111" extrusionOk="0">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rot="-2922755">
              <a:off x="4433915" y="2722733"/>
              <a:ext cx="18786" cy="13312"/>
            </a:xfrm>
            <a:custGeom>
              <a:avLst/>
              <a:gdLst/>
              <a:ahLst/>
              <a:cxnLst/>
              <a:rect l="l" t="t" r="r" b="b"/>
              <a:pathLst>
                <a:path w="151" h="107"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rot="-2922755">
              <a:off x="4436311" y="2740626"/>
              <a:ext cx="17791" cy="14307"/>
            </a:xfrm>
            <a:custGeom>
              <a:avLst/>
              <a:gdLst/>
              <a:ahLst/>
              <a:cxnLst/>
              <a:rect l="l" t="t" r="r" b="b"/>
              <a:pathLst>
                <a:path w="143" h="115" extrusionOk="0">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rot="-2922755">
              <a:off x="4437712" y="275938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rot="-2922755">
              <a:off x="4440384" y="2778140"/>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rot="-2922755">
              <a:off x="4441556" y="2796023"/>
              <a:ext cx="18786" cy="13934"/>
            </a:xfrm>
            <a:custGeom>
              <a:avLst/>
              <a:gdLst/>
              <a:ahLst/>
              <a:cxnLst/>
              <a:rect l="l" t="t" r="r" b="b"/>
              <a:pathLst>
                <a:path w="151" h="112" extrusionOk="0">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rot="-2922755">
              <a:off x="4444045" y="2814744"/>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rot="-2922755">
              <a:off x="4430261" y="2828018"/>
              <a:ext cx="50137" cy="37448"/>
            </a:xfrm>
            <a:custGeom>
              <a:avLst/>
              <a:gdLst/>
              <a:ahLst/>
              <a:cxnLst/>
              <a:rect l="l" t="t" r="r" b="b"/>
              <a:pathLst>
                <a:path w="403" h="301" extrusionOk="0">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rot="-2922755">
              <a:off x="4490664" y="2547537"/>
              <a:ext cx="50386" cy="37448"/>
            </a:xfrm>
            <a:custGeom>
              <a:avLst/>
              <a:gdLst/>
              <a:ahLst/>
              <a:cxnLst/>
              <a:rect l="l" t="t" r="r" b="b"/>
              <a:pathLst>
                <a:path w="405" h="301" extrusionOk="0">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rot="-2922755">
              <a:off x="4529062" y="285694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rot="-2922755">
              <a:off x="4510231" y="2589981"/>
              <a:ext cx="17791" cy="13934"/>
            </a:xfrm>
            <a:custGeom>
              <a:avLst/>
              <a:gdLst/>
              <a:ahLst/>
              <a:cxnLst/>
              <a:rect l="l" t="t" r="r" b="b"/>
              <a:pathLst>
                <a:path w="143" h="112" extrusionOk="0">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rot="-2922755">
              <a:off x="4511988" y="2612741"/>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rot="-2922755">
              <a:off x="4514962" y="2635219"/>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rot="-2922755">
              <a:off x="4516858" y="265791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rot="-2922755">
              <a:off x="4519724" y="268055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rot="-2922755">
              <a:off x="4521771" y="2703182"/>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rot="-2922755">
              <a:off x="4524319" y="2724993"/>
              <a:ext cx="17915" cy="14307"/>
            </a:xfrm>
            <a:custGeom>
              <a:avLst/>
              <a:gdLst/>
              <a:ahLst/>
              <a:cxnLst/>
              <a:rect l="l" t="t" r="r" b="b"/>
              <a:pathLst>
                <a:path w="144" h="115" extrusionOk="0">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rot="-2922755">
              <a:off x="4526348" y="2748080"/>
              <a:ext cx="17791" cy="13810"/>
            </a:xfrm>
            <a:custGeom>
              <a:avLst/>
              <a:gdLst/>
              <a:ahLst/>
              <a:cxnLst/>
              <a:rect l="l" t="t" r="r" b="b"/>
              <a:pathLst>
                <a:path w="143" h="111" extrusionOk="0">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rot="-2922755">
              <a:off x="4528186" y="277062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rot="-2922755">
              <a:off x="4531125" y="2793296"/>
              <a:ext cx="17791" cy="13561"/>
            </a:xfrm>
            <a:custGeom>
              <a:avLst/>
              <a:gdLst/>
              <a:ahLst/>
              <a:cxnLst/>
              <a:rect l="l" t="t" r="r" b="b"/>
              <a:pathLst>
                <a:path w="143" h="109" extrusionOk="0">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rot="-2922755">
              <a:off x="4533057" y="2815919"/>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rot="-2922755">
              <a:off x="4535970" y="2838537"/>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rot="-2922755">
              <a:off x="4588181" y="2521855"/>
              <a:ext cx="49142" cy="37448"/>
            </a:xfrm>
            <a:custGeom>
              <a:avLst/>
              <a:gdLst/>
              <a:ahLst/>
              <a:cxnLst/>
              <a:rect l="l" t="t" r="r" b="b"/>
              <a:pathLst>
                <a:path w="395" h="301" extrusionOk="0">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rot="-2922755">
              <a:off x="4625036" y="2887539"/>
              <a:ext cx="49515" cy="37572"/>
            </a:xfrm>
            <a:custGeom>
              <a:avLst/>
              <a:gdLst/>
              <a:ahLst/>
              <a:cxnLst/>
              <a:rect l="l" t="t" r="r" b="b"/>
              <a:pathLst>
                <a:path w="398" h="302" extrusionOk="0">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rot="-2922755">
              <a:off x="4607222" y="2569847"/>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rot="-2922755">
              <a:off x="4609556" y="2596321"/>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rot="-2922755">
              <a:off x="4613115" y="2623675"/>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rot="-2922755">
              <a:off x="4615355" y="2650191"/>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rot="-2922755">
              <a:off x="4618591" y="2676831"/>
              <a:ext cx="17542" cy="13436"/>
            </a:xfrm>
            <a:custGeom>
              <a:avLst/>
              <a:gdLst/>
              <a:ahLst/>
              <a:cxnLst/>
              <a:rect l="l" t="t" r="r" b="b"/>
              <a:pathLst>
                <a:path w="141" h="108" extrusionOk="0">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rot="-2922755">
              <a:off x="4620912" y="2703649"/>
              <a:ext cx="17791" cy="13436"/>
            </a:xfrm>
            <a:custGeom>
              <a:avLst/>
              <a:gdLst/>
              <a:ahLst/>
              <a:cxnLst/>
              <a:rect l="l" t="t" r="r" b="b"/>
              <a:pathLst>
                <a:path w="143" h="108" extrusionOk="0">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rot="-2922755">
              <a:off x="4623979" y="2729916"/>
              <a:ext cx="17791" cy="13312"/>
            </a:xfrm>
            <a:custGeom>
              <a:avLst/>
              <a:gdLst/>
              <a:ahLst/>
              <a:cxnLst/>
              <a:rect l="l" t="t" r="r" b="b"/>
              <a:pathLst>
                <a:path w="143" h="107" extrusionOk="0">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rot="-2922755">
              <a:off x="4626414" y="275673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rot="-2922755">
              <a:off x="4628732" y="2783275"/>
              <a:ext cx="18661" cy="13561"/>
            </a:xfrm>
            <a:custGeom>
              <a:avLst/>
              <a:gdLst/>
              <a:ahLst/>
              <a:cxnLst/>
              <a:rect l="l" t="t" r="r" b="b"/>
              <a:pathLst>
                <a:path w="150" h="109" extrusionOk="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rot="-2922755">
              <a:off x="4631797" y="2809813"/>
              <a:ext cx="17915" cy="13561"/>
            </a:xfrm>
            <a:custGeom>
              <a:avLst/>
              <a:gdLst/>
              <a:ahLst/>
              <a:cxnLst/>
              <a:rect l="l" t="t" r="r" b="b"/>
              <a:pathLst>
                <a:path w="144" h="109" extrusionOk="0">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rot="-2922755">
              <a:off x="4634256" y="2836287"/>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rot="-2922755">
              <a:off x="4637367" y="2862927"/>
              <a:ext cx="17915" cy="13810"/>
            </a:xfrm>
            <a:custGeom>
              <a:avLst/>
              <a:gdLst/>
              <a:ahLst/>
              <a:cxnLst/>
              <a:rect l="l" t="t" r="r" b="b"/>
              <a:pathLst>
                <a:path w="144" h="111" extrusionOk="0">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rot="-2922755">
              <a:off x="4695365" y="2498030"/>
              <a:ext cx="50137" cy="37448"/>
            </a:xfrm>
            <a:custGeom>
              <a:avLst/>
              <a:gdLst/>
              <a:ahLst/>
              <a:cxnLst/>
              <a:rect l="l" t="t" r="r" b="b"/>
              <a:pathLst>
                <a:path w="403" h="301" extrusionOk="0">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rot="-2922755">
              <a:off x="4739179" y="2919951"/>
              <a:ext cx="49142" cy="36950"/>
            </a:xfrm>
            <a:custGeom>
              <a:avLst/>
              <a:gdLst/>
              <a:ahLst/>
              <a:cxnLst/>
              <a:rect l="l" t="t" r="r" b="b"/>
              <a:pathLst>
                <a:path w="395" h="297" extrusionOk="0">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rot="-2922755">
              <a:off x="4715981" y="2551715"/>
              <a:ext cx="17666" cy="13436"/>
            </a:xfrm>
            <a:custGeom>
              <a:avLst/>
              <a:gdLst/>
              <a:ahLst/>
              <a:cxnLst/>
              <a:rect l="l" t="t" r="r" b="b"/>
              <a:pathLst>
                <a:path w="142" h="108" extrusionOk="0">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rot="-2922755">
              <a:off x="4718692" y="2582456"/>
              <a:ext cx="17915" cy="13561"/>
            </a:xfrm>
            <a:custGeom>
              <a:avLst/>
              <a:gdLst/>
              <a:ahLst/>
              <a:cxnLst/>
              <a:rect l="l" t="t" r="r" b="b"/>
              <a:pathLst>
                <a:path w="144" h="109" extrusionOk="0">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rot="-2922755">
              <a:off x="4721532" y="2612858"/>
              <a:ext cx="18786" cy="14307"/>
            </a:xfrm>
            <a:custGeom>
              <a:avLst/>
              <a:gdLst/>
              <a:ahLst/>
              <a:cxnLst/>
              <a:rect l="l" t="t" r="r" b="b"/>
              <a:pathLst>
                <a:path w="151" h="115" extrusionOk="0">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rot="-2922755">
              <a:off x="4725238" y="264412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rot="-2922755">
              <a:off x="4727802" y="2674535"/>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rot="-2922755">
              <a:off x="4731615" y="2704891"/>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rot="-2922755">
              <a:off x="4734441" y="2736282"/>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4"/>
            <p:cNvSpPr/>
            <p:nvPr/>
          </p:nvSpPr>
          <p:spPr>
            <a:xfrm rot="-2922755">
              <a:off x="4737979" y="276665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4"/>
            <p:cNvSpPr/>
            <p:nvPr/>
          </p:nvSpPr>
          <p:spPr>
            <a:xfrm rot="-2922755">
              <a:off x="4740826" y="2797442"/>
              <a:ext cx="17791" cy="13934"/>
            </a:xfrm>
            <a:custGeom>
              <a:avLst/>
              <a:gdLst/>
              <a:ahLst/>
              <a:cxnLst/>
              <a:rect l="l" t="t" r="r" b="b"/>
              <a:pathLst>
                <a:path w="143" h="112" extrusionOk="0">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rot="-2922755">
              <a:off x="4743698" y="2828689"/>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rot="-2922755">
              <a:off x="4747236" y="285905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rot="-2922755">
              <a:off x="4749935" y="2889522"/>
              <a:ext cx="18661" cy="13934"/>
            </a:xfrm>
            <a:custGeom>
              <a:avLst/>
              <a:gdLst/>
              <a:ahLst/>
              <a:cxnLst/>
              <a:rect l="l" t="t" r="r" b="b"/>
              <a:pathLst>
                <a:path w="150" h="112" extrusionOk="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rot="-2922755">
              <a:off x="4816594" y="2476115"/>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rot="-2922755">
              <a:off x="4865639" y="2953834"/>
              <a:ext cx="49266" cy="37572"/>
            </a:xfrm>
            <a:custGeom>
              <a:avLst/>
              <a:gdLst/>
              <a:ahLst/>
              <a:cxnLst/>
              <a:rect l="l" t="t" r="r" b="b"/>
              <a:pathLst>
                <a:path w="396" h="302" extrusionOk="0">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rot="-2922755">
              <a:off x="4836975" y="2534821"/>
              <a:ext cx="18661" cy="13561"/>
            </a:xfrm>
            <a:custGeom>
              <a:avLst/>
              <a:gdLst/>
              <a:ahLst/>
              <a:cxnLst/>
              <a:rect l="l" t="t" r="r" b="b"/>
              <a:pathLst>
                <a:path w="150" h="109" extrusionOk="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rot="-2922755">
              <a:off x="4841203" y="2569949"/>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rot="-2922755">
              <a:off x="4844420" y="2604618"/>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rot="-2922755">
              <a:off x="4847594" y="2639716"/>
              <a:ext cx="18786" cy="13436"/>
            </a:xfrm>
            <a:custGeom>
              <a:avLst/>
              <a:gdLst/>
              <a:ahLst/>
              <a:cxnLst/>
              <a:rect l="l" t="t" r="r" b="b"/>
              <a:pathLst>
                <a:path w="151" h="108" extrusionOk="0">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4"/>
            <p:cNvSpPr/>
            <p:nvPr/>
          </p:nvSpPr>
          <p:spPr>
            <a:xfrm rot="-2922755">
              <a:off x="4851576" y="2674152"/>
              <a:ext cx="17791" cy="13934"/>
            </a:xfrm>
            <a:custGeom>
              <a:avLst/>
              <a:gdLst/>
              <a:ahLst/>
              <a:cxnLst/>
              <a:rect l="l" t="t" r="r" b="b"/>
              <a:pathLst>
                <a:path w="143" h="112" extrusionOk="0">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4"/>
            <p:cNvSpPr/>
            <p:nvPr/>
          </p:nvSpPr>
          <p:spPr>
            <a:xfrm rot="-2922755">
              <a:off x="4854797" y="2709228"/>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4"/>
            <p:cNvSpPr/>
            <p:nvPr/>
          </p:nvSpPr>
          <p:spPr>
            <a:xfrm rot="-2922755">
              <a:off x="4858779" y="274354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rot="-2922755">
              <a:off x="4862204" y="2779042"/>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4"/>
            <p:cNvSpPr/>
            <p:nvPr/>
          </p:nvSpPr>
          <p:spPr>
            <a:xfrm rot="-2922755">
              <a:off x="4865561" y="2814170"/>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4"/>
            <p:cNvSpPr/>
            <p:nvPr/>
          </p:nvSpPr>
          <p:spPr>
            <a:xfrm rot="-2922755">
              <a:off x="4869454" y="2848533"/>
              <a:ext cx="17791" cy="13810"/>
            </a:xfrm>
            <a:custGeom>
              <a:avLst/>
              <a:gdLst/>
              <a:ahLst/>
              <a:cxnLst/>
              <a:rect l="l" t="t" r="r" b="b"/>
              <a:pathLst>
                <a:path w="143" h="111" extrusionOk="0">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rot="-2922755">
              <a:off x="4872675" y="2883610"/>
              <a:ext cx="18786" cy="13436"/>
            </a:xfrm>
            <a:custGeom>
              <a:avLst/>
              <a:gdLst/>
              <a:ahLst/>
              <a:cxnLst/>
              <a:rect l="l" t="t" r="r" b="b"/>
              <a:pathLst>
                <a:path w="151" h="108" extrusionOk="0">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4"/>
            <p:cNvSpPr/>
            <p:nvPr/>
          </p:nvSpPr>
          <p:spPr>
            <a:xfrm rot="-2922755">
              <a:off x="4876704" y="291790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4"/>
            <p:cNvSpPr/>
            <p:nvPr/>
          </p:nvSpPr>
          <p:spPr>
            <a:xfrm rot="-2922755">
              <a:off x="4958357" y="2455565"/>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rot="-2922755">
              <a:off x="5007202" y="2990227"/>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4"/>
            <p:cNvSpPr/>
            <p:nvPr/>
          </p:nvSpPr>
          <p:spPr>
            <a:xfrm rot="-2922755">
              <a:off x="4973212" y="2520768"/>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4"/>
            <p:cNvSpPr/>
            <p:nvPr/>
          </p:nvSpPr>
          <p:spPr>
            <a:xfrm rot="-2922755">
              <a:off x="4977809" y="2559773"/>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rot="-2922755">
              <a:off x="4981531" y="259876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4"/>
            <p:cNvSpPr/>
            <p:nvPr/>
          </p:nvSpPr>
          <p:spPr>
            <a:xfrm rot="-2922755">
              <a:off x="4985861" y="2636909"/>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4"/>
            <p:cNvSpPr/>
            <p:nvPr/>
          </p:nvSpPr>
          <p:spPr>
            <a:xfrm rot="-2922755">
              <a:off x="4989595" y="2676304"/>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rot="-2922755">
              <a:off x="4993181" y="2715372"/>
              <a:ext cx="18661" cy="13561"/>
            </a:xfrm>
            <a:custGeom>
              <a:avLst/>
              <a:gdLst/>
              <a:ahLst/>
              <a:cxnLst/>
              <a:rect l="l" t="t" r="r" b="b"/>
              <a:pathLst>
                <a:path w="150" h="109" extrusionOk="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rot="-2922755">
              <a:off x="4997732" y="2754398"/>
              <a:ext cx="17791" cy="13436"/>
            </a:xfrm>
            <a:custGeom>
              <a:avLst/>
              <a:gdLst/>
              <a:ahLst/>
              <a:cxnLst/>
              <a:rect l="l" t="t" r="r" b="b"/>
              <a:pathLst>
                <a:path w="143" h="108" extrusionOk="0">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rot="-2922755">
              <a:off x="5001500" y="2793496"/>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rot="-2922755">
              <a:off x="5006076" y="2832454"/>
              <a:ext cx="17666" cy="13436"/>
            </a:xfrm>
            <a:custGeom>
              <a:avLst/>
              <a:gdLst/>
              <a:ahLst/>
              <a:cxnLst/>
              <a:rect l="l" t="t" r="r" b="b"/>
              <a:pathLst>
                <a:path w="142" h="108" extrusionOk="0">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rot="-2922755">
              <a:off x="5009509" y="2871058"/>
              <a:ext cx="17791" cy="14058"/>
            </a:xfrm>
            <a:custGeom>
              <a:avLst/>
              <a:gdLst/>
              <a:ahLst/>
              <a:cxnLst/>
              <a:rect l="l" t="t" r="r" b="b"/>
              <a:pathLst>
                <a:path w="143" h="113" extrusionOk="0">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rot="-2922755">
              <a:off x="5013027" y="2910101"/>
              <a:ext cx="18786" cy="13561"/>
            </a:xfrm>
            <a:custGeom>
              <a:avLst/>
              <a:gdLst/>
              <a:ahLst/>
              <a:cxnLst/>
              <a:rect l="l" t="t" r="r" b="b"/>
              <a:pathLst>
                <a:path w="151" h="109" extrusionOk="0">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rot="-2922755">
              <a:off x="5017727" y="2949058"/>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rot="-2922755">
              <a:off x="5109199" y="2438590"/>
              <a:ext cx="39935" cy="37697"/>
            </a:xfrm>
            <a:custGeom>
              <a:avLst/>
              <a:gdLst/>
              <a:ahLst/>
              <a:cxnLst/>
              <a:rect l="l" t="t" r="r" b="b"/>
              <a:pathLst>
                <a:path w="321" h="303" extrusionOk="0">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rot="-2922755">
              <a:off x="5169826" y="3029952"/>
              <a:ext cx="39811" cy="37075"/>
            </a:xfrm>
            <a:custGeom>
              <a:avLst/>
              <a:gdLst/>
              <a:ahLst/>
              <a:cxnLst/>
              <a:rect l="l" t="t" r="r" b="b"/>
              <a:pathLst>
                <a:path w="320" h="298" extrusionOk="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4"/>
            <p:cNvSpPr/>
            <p:nvPr/>
          </p:nvSpPr>
          <p:spPr>
            <a:xfrm rot="-2922755">
              <a:off x="5127912" y="2508583"/>
              <a:ext cx="14805" cy="13810"/>
            </a:xfrm>
            <a:custGeom>
              <a:avLst/>
              <a:gdLst/>
              <a:ahLst/>
              <a:cxnLst/>
              <a:rect l="l" t="t" r="r" b="b"/>
              <a:pathLst>
                <a:path w="119" h="111" extrusionOk="0">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4"/>
            <p:cNvSpPr/>
            <p:nvPr/>
          </p:nvSpPr>
          <p:spPr>
            <a:xfrm rot="-2922755">
              <a:off x="5132368" y="2552137"/>
              <a:ext cx="15054" cy="13561"/>
            </a:xfrm>
            <a:custGeom>
              <a:avLst/>
              <a:gdLst/>
              <a:ahLst/>
              <a:cxnLst/>
              <a:rect l="l" t="t" r="r" b="b"/>
              <a:pathLst>
                <a:path w="121" h="109" extrusionOk="0">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rot="-2922755">
              <a:off x="5137331" y="2595133"/>
              <a:ext cx="14058" cy="13561"/>
            </a:xfrm>
            <a:custGeom>
              <a:avLst/>
              <a:gdLst/>
              <a:ahLst/>
              <a:cxnLst/>
              <a:rect l="l" t="t" r="r" b="b"/>
              <a:pathLst>
                <a:path w="113" h="109" extrusionOk="0">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rot="-2922755">
              <a:off x="5141298" y="2638004"/>
              <a:ext cx="15054" cy="13810"/>
            </a:xfrm>
            <a:custGeom>
              <a:avLst/>
              <a:gdLst/>
              <a:ahLst/>
              <a:cxnLst/>
              <a:rect l="l" t="t" r="r" b="b"/>
              <a:pathLst>
                <a:path w="121" h="111" extrusionOk="0">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4"/>
            <p:cNvSpPr/>
            <p:nvPr/>
          </p:nvSpPr>
          <p:spPr>
            <a:xfrm rot="-2922755">
              <a:off x="5146213" y="2681022"/>
              <a:ext cx="14058" cy="13685"/>
            </a:xfrm>
            <a:custGeom>
              <a:avLst/>
              <a:gdLst/>
              <a:ahLst/>
              <a:cxnLst/>
              <a:rect l="l" t="t" r="r" b="b"/>
              <a:pathLst>
                <a:path w="113" h="110" extrusionOk="0">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4"/>
            <p:cNvSpPr/>
            <p:nvPr/>
          </p:nvSpPr>
          <p:spPr>
            <a:xfrm rot="-2922755">
              <a:off x="5150419" y="2724271"/>
              <a:ext cx="14680" cy="13436"/>
            </a:xfrm>
            <a:custGeom>
              <a:avLst/>
              <a:gdLst/>
              <a:ahLst/>
              <a:cxnLst/>
              <a:rect l="l" t="t" r="r" b="b"/>
              <a:pathLst>
                <a:path w="118" h="108" extrusionOk="0">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4"/>
            <p:cNvSpPr/>
            <p:nvPr/>
          </p:nvSpPr>
          <p:spPr>
            <a:xfrm rot="-2922755">
              <a:off x="5154399" y="2767419"/>
              <a:ext cx="15054" cy="13436"/>
            </a:xfrm>
            <a:custGeom>
              <a:avLst/>
              <a:gdLst/>
              <a:ahLst/>
              <a:cxnLst/>
              <a:rect l="l" t="t" r="r" b="b"/>
              <a:pathLst>
                <a:path w="121" h="108" extrusionOk="0">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4"/>
            <p:cNvSpPr/>
            <p:nvPr/>
          </p:nvSpPr>
          <p:spPr>
            <a:xfrm rot="-2922755">
              <a:off x="5159361" y="2810415"/>
              <a:ext cx="14058" cy="13436"/>
            </a:xfrm>
            <a:custGeom>
              <a:avLst/>
              <a:gdLst/>
              <a:ahLst/>
              <a:cxnLst/>
              <a:rect l="l" t="t" r="r" b="b"/>
              <a:pathLst>
                <a:path w="113" h="108" extrusionOk="0">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rot="-2922755">
              <a:off x="5163277" y="2853422"/>
              <a:ext cx="14805" cy="13436"/>
            </a:xfrm>
            <a:custGeom>
              <a:avLst/>
              <a:gdLst/>
              <a:ahLst/>
              <a:cxnLst/>
              <a:rect l="l" t="t" r="r" b="b"/>
              <a:pathLst>
                <a:path w="119" h="108" extrusionOk="0">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rot="-2922755">
              <a:off x="5168316" y="2896214"/>
              <a:ext cx="14183" cy="13810"/>
            </a:xfrm>
            <a:custGeom>
              <a:avLst/>
              <a:gdLst/>
              <a:ahLst/>
              <a:cxnLst/>
              <a:rect l="l" t="t" r="r" b="b"/>
              <a:pathLst>
                <a:path w="114" h="111" extrusionOk="0">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4"/>
            <p:cNvSpPr/>
            <p:nvPr/>
          </p:nvSpPr>
          <p:spPr>
            <a:xfrm rot="-2922755">
              <a:off x="5172403" y="2939201"/>
              <a:ext cx="14680" cy="13934"/>
            </a:xfrm>
            <a:custGeom>
              <a:avLst/>
              <a:gdLst/>
              <a:ahLst/>
              <a:cxnLst/>
              <a:rect l="l" t="t" r="r" b="b"/>
              <a:pathLst>
                <a:path w="118" h="112" extrusionOk="0">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4"/>
            <p:cNvSpPr/>
            <p:nvPr/>
          </p:nvSpPr>
          <p:spPr>
            <a:xfrm rot="-2922755">
              <a:off x="5176429" y="2982452"/>
              <a:ext cx="15054" cy="13810"/>
            </a:xfrm>
            <a:custGeom>
              <a:avLst/>
              <a:gdLst/>
              <a:ahLst/>
              <a:cxnLst/>
              <a:rect l="l" t="t" r="r" b="b"/>
              <a:pathLst>
                <a:path w="121" h="111" extrusionOk="0">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rot="-2922755">
              <a:off x="5319547" y="3040136"/>
              <a:ext cx="49266" cy="36950"/>
            </a:xfrm>
            <a:custGeom>
              <a:avLst/>
              <a:gdLst/>
              <a:ahLst/>
              <a:cxnLst/>
              <a:rect l="l" t="t" r="r" b="b"/>
              <a:pathLst>
                <a:path w="396" h="297" extrusionOk="0">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4"/>
            <p:cNvSpPr/>
            <p:nvPr/>
          </p:nvSpPr>
          <p:spPr>
            <a:xfrm rot="-2922755">
              <a:off x="5258581" y="2449301"/>
              <a:ext cx="50137" cy="37572"/>
            </a:xfrm>
            <a:custGeom>
              <a:avLst/>
              <a:gdLst/>
              <a:ahLst/>
              <a:cxnLst/>
              <a:rect l="l" t="t" r="r" b="b"/>
              <a:pathLst>
                <a:path w="403" h="302" extrusionOk="0">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4"/>
            <p:cNvSpPr/>
            <p:nvPr/>
          </p:nvSpPr>
          <p:spPr>
            <a:xfrm rot="-2922755">
              <a:off x="5329389" y="2993346"/>
              <a:ext cx="17666" cy="13436"/>
            </a:xfrm>
            <a:custGeom>
              <a:avLst/>
              <a:gdLst/>
              <a:ahLst/>
              <a:cxnLst/>
              <a:rect l="l" t="t" r="r" b="b"/>
              <a:pathLst>
                <a:path w="142" h="108" extrusionOk="0">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4"/>
            <p:cNvSpPr/>
            <p:nvPr/>
          </p:nvSpPr>
          <p:spPr>
            <a:xfrm rot="-2922755">
              <a:off x="5324242" y="2950490"/>
              <a:ext cx="18786" cy="13436"/>
            </a:xfrm>
            <a:custGeom>
              <a:avLst/>
              <a:gdLst/>
              <a:ahLst/>
              <a:cxnLst/>
              <a:rect l="l" t="t" r="r" b="b"/>
              <a:pathLst>
                <a:path w="151" h="108" extrusionOk="0">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4"/>
            <p:cNvSpPr/>
            <p:nvPr/>
          </p:nvSpPr>
          <p:spPr>
            <a:xfrm rot="-2922755">
              <a:off x="5320321" y="2907597"/>
              <a:ext cx="17791" cy="13312"/>
            </a:xfrm>
            <a:custGeom>
              <a:avLst/>
              <a:gdLst/>
              <a:ahLst/>
              <a:cxnLst/>
              <a:rect l="l" t="t" r="r" b="b"/>
              <a:pathLst>
                <a:path w="143" h="107" extrusionOk="0">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4"/>
            <p:cNvSpPr/>
            <p:nvPr/>
          </p:nvSpPr>
          <p:spPr>
            <a:xfrm rot="-2922755">
              <a:off x="5316232" y="2864206"/>
              <a:ext cx="17791" cy="13436"/>
            </a:xfrm>
            <a:custGeom>
              <a:avLst/>
              <a:gdLst/>
              <a:ahLst/>
              <a:cxnLst/>
              <a:rect l="l" t="t" r="r" b="b"/>
              <a:pathLst>
                <a:path w="143" h="108" extrusionOk="0">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4"/>
            <p:cNvSpPr/>
            <p:nvPr/>
          </p:nvSpPr>
          <p:spPr>
            <a:xfrm rot="-2922755">
              <a:off x="5311291" y="2821257"/>
              <a:ext cx="18661" cy="13436"/>
            </a:xfrm>
            <a:custGeom>
              <a:avLst/>
              <a:gdLst/>
              <a:ahLst/>
              <a:cxnLst/>
              <a:rect l="l" t="t" r="r" b="b"/>
              <a:pathLst>
                <a:path w="150" h="108" extrusionOk="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4"/>
            <p:cNvSpPr/>
            <p:nvPr/>
          </p:nvSpPr>
          <p:spPr>
            <a:xfrm rot="-2922755">
              <a:off x="5307267" y="2778286"/>
              <a:ext cx="17791" cy="13561"/>
            </a:xfrm>
            <a:custGeom>
              <a:avLst/>
              <a:gdLst/>
              <a:ahLst/>
              <a:cxnLst/>
              <a:rect l="l" t="t" r="r" b="b"/>
              <a:pathLst>
                <a:path w="143" h="109" extrusionOk="0">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4"/>
            <p:cNvSpPr/>
            <p:nvPr/>
          </p:nvSpPr>
          <p:spPr>
            <a:xfrm rot="-2922755">
              <a:off x="5302351" y="2735393"/>
              <a:ext cx="18786" cy="13436"/>
            </a:xfrm>
            <a:custGeom>
              <a:avLst/>
              <a:gdLst/>
              <a:ahLst/>
              <a:cxnLst/>
              <a:rect l="l" t="t" r="r" b="b"/>
              <a:pathLst>
                <a:path w="151" h="108" extrusionOk="0">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4"/>
            <p:cNvSpPr/>
            <p:nvPr/>
          </p:nvSpPr>
          <p:spPr>
            <a:xfrm rot="-2922755">
              <a:off x="5298431" y="2692376"/>
              <a:ext cx="17791" cy="13561"/>
            </a:xfrm>
            <a:custGeom>
              <a:avLst/>
              <a:gdLst/>
              <a:ahLst/>
              <a:cxnLst/>
              <a:rect l="l" t="t" r="r" b="b"/>
              <a:pathLst>
                <a:path w="143" h="109" extrusionOk="0">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4"/>
            <p:cNvSpPr/>
            <p:nvPr/>
          </p:nvSpPr>
          <p:spPr>
            <a:xfrm rot="-2922755">
              <a:off x="5294119" y="2648893"/>
              <a:ext cx="17791" cy="13810"/>
            </a:xfrm>
            <a:custGeom>
              <a:avLst/>
              <a:gdLst/>
              <a:ahLst/>
              <a:cxnLst/>
              <a:rect l="l" t="t" r="r" b="b"/>
              <a:pathLst>
                <a:path w="143" h="111" extrusionOk="0">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4"/>
            <p:cNvSpPr/>
            <p:nvPr/>
          </p:nvSpPr>
          <p:spPr>
            <a:xfrm rot="-2922755">
              <a:off x="5289204" y="2605876"/>
              <a:ext cx="18786" cy="13934"/>
            </a:xfrm>
            <a:custGeom>
              <a:avLst/>
              <a:gdLst/>
              <a:ahLst/>
              <a:cxnLst/>
              <a:rect l="l" t="t" r="r" b="b"/>
              <a:pathLst>
                <a:path w="151" h="112" extrusionOk="0">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4"/>
            <p:cNvSpPr/>
            <p:nvPr/>
          </p:nvSpPr>
          <p:spPr>
            <a:xfrm rot="-2922755">
              <a:off x="5285237" y="2562880"/>
              <a:ext cx="17791" cy="13934"/>
            </a:xfrm>
            <a:custGeom>
              <a:avLst/>
              <a:gdLst/>
              <a:ahLst/>
              <a:cxnLst/>
              <a:rect l="l" t="t" r="r" b="b"/>
              <a:pathLst>
                <a:path w="143" h="112" extrusionOk="0">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rot="-2922755">
              <a:off x="5280228" y="2519656"/>
              <a:ext cx="18786" cy="14307"/>
            </a:xfrm>
            <a:custGeom>
              <a:avLst/>
              <a:gdLst/>
              <a:ahLst/>
              <a:cxnLst/>
              <a:rect l="l" t="t" r="r" b="b"/>
              <a:pathLst>
                <a:path w="151" h="115" extrusionOk="0">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4"/>
            <p:cNvSpPr/>
            <p:nvPr/>
          </p:nvSpPr>
          <p:spPr>
            <a:xfrm rot="-2922755">
              <a:off x="5467222" y="3022371"/>
              <a:ext cx="49266" cy="37448"/>
            </a:xfrm>
            <a:custGeom>
              <a:avLst/>
              <a:gdLst/>
              <a:ahLst/>
              <a:cxnLst/>
              <a:rect l="l" t="t" r="r" b="b"/>
              <a:pathLst>
                <a:path w="396" h="301" extrusionOk="0">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4"/>
            <p:cNvSpPr/>
            <p:nvPr/>
          </p:nvSpPr>
          <p:spPr>
            <a:xfrm rot="-2922755">
              <a:off x="5411987" y="2487786"/>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rot="-2922755">
              <a:off x="5477686" y="2981343"/>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rot="-2922755">
              <a:off x="5473094" y="2942348"/>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4"/>
            <p:cNvSpPr/>
            <p:nvPr/>
          </p:nvSpPr>
          <p:spPr>
            <a:xfrm rot="-2922755">
              <a:off x="5469435" y="2903369"/>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4"/>
            <p:cNvSpPr/>
            <p:nvPr/>
          </p:nvSpPr>
          <p:spPr>
            <a:xfrm rot="-2922755">
              <a:off x="5465701" y="2863850"/>
              <a:ext cx="17791" cy="14058"/>
            </a:xfrm>
            <a:custGeom>
              <a:avLst/>
              <a:gdLst/>
              <a:ahLst/>
              <a:cxnLst/>
              <a:rect l="l" t="t" r="r" b="b"/>
              <a:pathLst>
                <a:path w="143" h="113" extrusionOk="0">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4"/>
            <p:cNvSpPr/>
            <p:nvPr/>
          </p:nvSpPr>
          <p:spPr>
            <a:xfrm rot="-2922755">
              <a:off x="5461245" y="2824782"/>
              <a:ext cx="18661" cy="14432"/>
            </a:xfrm>
            <a:custGeom>
              <a:avLst/>
              <a:gdLst/>
              <a:ahLst/>
              <a:cxnLst/>
              <a:rect l="l" t="t" r="r" b="b"/>
              <a:pathLst>
                <a:path w="150" h="116" extrusionOk="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4"/>
            <p:cNvSpPr/>
            <p:nvPr/>
          </p:nvSpPr>
          <p:spPr>
            <a:xfrm rot="-2922755">
              <a:off x="5457841" y="2786615"/>
              <a:ext cx="17542" cy="13436"/>
            </a:xfrm>
            <a:custGeom>
              <a:avLst/>
              <a:gdLst/>
              <a:ahLst/>
              <a:cxnLst/>
              <a:rect l="l" t="t" r="r" b="b"/>
              <a:pathLst>
                <a:path w="141" h="108" extrusionOk="0">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4"/>
            <p:cNvSpPr/>
            <p:nvPr/>
          </p:nvSpPr>
          <p:spPr>
            <a:xfrm rot="-2922755">
              <a:off x="5453145" y="274766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4"/>
            <p:cNvSpPr/>
            <p:nvPr/>
          </p:nvSpPr>
          <p:spPr>
            <a:xfrm rot="-2922755">
              <a:off x="5449466" y="2708641"/>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4"/>
            <p:cNvSpPr/>
            <p:nvPr/>
          </p:nvSpPr>
          <p:spPr>
            <a:xfrm rot="-2922755">
              <a:off x="5445591" y="2669309"/>
              <a:ext cx="17915" cy="13436"/>
            </a:xfrm>
            <a:custGeom>
              <a:avLst/>
              <a:gdLst/>
              <a:ahLst/>
              <a:cxnLst/>
              <a:rect l="l" t="t" r="r" b="b"/>
              <a:pathLst>
                <a:path w="144" h="108" extrusionOk="0">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4"/>
            <p:cNvSpPr/>
            <p:nvPr/>
          </p:nvSpPr>
          <p:spPr>
            <a:xfrm rot="-2922755">
              <a:off x="5441181" y="2630220"/>
              <a:ext cx="18786" cy="13934"/>
            </a:xfrm>
            <a:custGeom>
              <a:avLst/>
              <a:gdLst/>
              <a:ahLst/>
              <a:cxnLst/>
              <a:rect l="l" t="t" r="r" b="b"/>
              <a:pathLst>
                <a:path w="151" h="112" extrusionOk="0">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4"/>
            <p:cNvSpPr/>
            <p:nvPr/>
          </p:nvSpPr>
          <p:spPr>
            <a:xfrm rot="-2922755">
              <a:off x="5437918" y="2591865"/>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4"/>
            <p:cNvSpPr/>
            <p:nvPr/>
          </p:nvSpPr>
          <p:spPr>
            <a:xfrm rot="-2922755">
              <a:off x="5433342" y="2552907"/>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4"/>
            <p:cNvSpPr/>
            <p:nvPr/>
          </p:nvSpPr>
          <p:spPr>
            <a:xfrm rot="-2922755">
              <a:off x="5598286" y="3002407"/>
              <a:ext cx="50137" cy="36950"/>
            </a:xfrm>
            <a:custGeom>
              <a:avLst/>
              <a:gdLst/>
              <a:ahLst/>
              <a:cxnLst/>
              <a:rect l="l" t="t" r="r" b="b"/>
              <a:pathLst>
                <a:path w="403" h="297" extrusionOk="0">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4"/>
            <p:cNvSpPr/>
            <p:nvPr/>
          </p:nvSpPr>
          <p:spPr>
            <a:xfrm rot="-2922755">
              <a:off x="5549724" y="2523305"/>
              <a:ext cx="49515" cy="37572"/>
            </a:xfrm>
            <a:custGeom>
              <a:avLst/>
              <a:gdLst/>
              <a:ahLst/>
              <a:cxnLst/>
              <a:rect l="l" t="t" r="r" b="b"/>
              <a:pathLst>
                <a:path w="398" h="302" extrusionOk="0">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4"/>
            <p:cNvSpPr/>
            <p:nvPr/>
          </p:nvSpPr>
          <p:spPr>
            <a:xfrm rot="-2922755">
              <a:off x="5609283" y="2966446"/>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4"/>
            <p:cNvSpPr/>
            <p:nvPr/>
          </p:nvSpPr>
          <p:spPr>
            <a:xfrm rot="-2922755">
              <a:off x="5606063" y="2931370"/>
              <a:ext cx="17791" cy="13934"/>
            </a:xfrm>
            <a:custGeom>
              <a:avLst/>
              <a:gdLst/>
              <a:ahLst/>
              <a:cxnLst/>
              <a:rect l="l" t="t" r="r" b="b"/>
              <a:pathLst>
                <a:path w="143" h="112" extrusionOk="0">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4"/>
            <p:cNvSpPr/>
            <p:nvPr/>
          </p:nvSpPr>
          <p:spPr>
            <a:xfrm rot="-2922755">
              <a:off x="5602127" y="2897037"/>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4"/>
            <p:cNvSpPr/>
            <p:nvPr/>
          </p:nvSpPr>
          <p:spPr>
            <a:xfrm rot="-2922755">
              <a:off x="5598906" y="2861836"/>
              <a:ext cx="17791" cy="13934"/>
            </a:xfrm>
            <a:custGeom>
              <a:avLst/>
              <a:gdLst/>
              <a:ahLst/>
              <a:cxnLst/>
              <a:rect l="l" t="t" r="r" b="b"/>
              <a:pathLst>
                <a:path w="143" h="112" extrusionOk="0">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4"/>
            <p:cNvSpPr/>
            <p:nvPr/>
          </p:nvSpPr>
          <p:spPr>
            <a:xfrm rot="-2922755">
              <a:off x="5595689" y="2827167"/>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4"/>
            <p:cNvSpPr/>
            <p:nvPr/>
          </p:nvSpPr>
          <p:spPr>
            <a:xfrm rot="-2922755">
              <a:off x="5591358" y="2792086"/>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4"/>
            <p:cNvSpPr/>
            <p:nvPr/>
          </p:nvSpPr>
          <p:spPr>
            <a:xfrm rot="-2922755">
              <a:off x="5588278" y="2756946"/>
              <a:ext cx="17791" cy="14307"/>
            </a:xfrm>
            <a:custGeom>
              <a:avLst/>
              <a:gdLst/>
              <a:ahLst/>
              <a:cxnLst/>
              <a:rect l="l" t="t" r="r" b="b"/>
              <a:pathLst>
                <a:path w="143" h="115" extrusionOk="0">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4"/>
            <p:cNvSpPr/>
            <p:nvPr/>
          </p:nvSpPr>
          <p:spPr>
            <a:xfrm rot="-2922755">
              <a:off x="5584202" y="272267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4"/>
            <p:cNvSpPr/>
            <p:nvPr/>
          </p:nvSpPr>
          <p:spPr>
            <a:xfrm rot="-2922755">
              <a:off x="5580982" y="2687476"/>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4"/>
            <p:cNvSpPr/>
            <p:nvPr/>
          </p:nvSpPr>
          <p:spPr>
            <a:xfrm rot="-2922755">
              <a:off x="5577764" y="2652807"/>
              <a:ext cx="17666" cy="13436"/>
            </a:xfrm>
            <a:custGeom>
              <a:avLst/>
              <a:gdLst/>
              <a:ahLst/>
              <a:cxnLst/>
              <a:rect l="l" t="t" r="r" b="b"/>
              <a:pathLst>
                <a:path w="142" h="108"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4"/>
            <p:cNvSpPr/>
            <p:nvPr/>
          </p:nvSpPr>
          <p:spPr>
            <a:xfrm rot="-2922755">
              <a:off x="5573537" y="2617679"/>
              <a:ext cx="18661" cy="13561"/>
            </a:xfrm>
            <a:custGeom>
              <a:avLst/>
              <a:gdLst/>
              <a:ahLst/>
              <a:cxnLst/>
              <a:rect l="l" t="t" r="r" b="b"/>
              <a:pathLst>
                <a:path w="150" h="109" extrusionOk="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4"/>
            <p:cNvSpPr/>
            <p:nvPr/>
          </p:nvSpPr>
          <p:spPr>
            <a:xfrm rot="-2922755">
              <a:off x="5570655" y="2583252"/>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4"/>
            <p:cNvSpPr/>
            <p:nvPr/>
          </p:nvSpPr>
          <p:spPr>
            <a:xfrm rot="-2922755">
              <a:off x="5721557" y="297949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4"/>
            <p:cNvSpPr/>
            <p:nvPr/>
          </p:nvSpPr>
          <p:spPr>
            <a:xfrm rot="-2922755">
              <a:off x="5672423" y="2558038"/>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4"/>
            <p:cNvSpPr/>
            <p:nvPr/>
          </p:nvSpPr>
          <p:spPr>
            <a:xfrm rot="-2922755">
              <a:off x="5726983" y="2949659"/>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4"/>
            <p:cNvSpPr/>
            <p:nvPr/>
          </p:nvSpPr>
          <p:spPr>
            <a:xfrm rot="-2922755">
              <a:off x="5724523" y="2919073"/>
              <a:ext cx="17542" cy="13561"/>
            </a:xfrm>
            <a:custGeom>
              <a:avLst/>
              <a:gdLst/>
              <a:ahLst/>
              <a:cxnLst/>
              <a:rect l="l" t="t" r="r" b="b"/>
              <a:pathLst>
                <a:path w="141" h="109" extrusionOk="0">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4"/>
            <p:cNvSpPr/>
            <p:nvPr/>
          </p:nvSpPr>
          <p:spPr>
            <a:xfrm rot="-2922755">
              <a:off x="5720667" y="2887878"/>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4"/>
            <p:cNvSpPr/>
            <p:nvPr/>
          </p:nvSpPr>
          <p:spPr>
            <a:xfrm rot="-2922755">
              <a:off x="5717827" y="2857476"/>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4"/>
            <p:cNvSpPr/>
            <p:nvPr/>
          </p:nvSpPr>
          <p:spPr>
            <a:xfrm rot="-2922755">
              <a:off x="5715219" y="2826688"/>
              <a:ext cx="17542" cy="13436"/>
            </a:xfrm>
            <a:custGeom>
              <a:avLst/>
              <a:gdLst/>
              <a:ahLst/>
              <a:cxnLst/>
              <a:rect l="l" t="t" r="r" b="b"/>
              <a:pathLst>
                <a:path w="141" h="108" extrusionOk="0">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4"/>
            <p:cNvSpPr/>
            <p:nvPr/>
          </p:nvSpPr>
          <p:spPr>
            <a:xfrm rot="-2922755">
              <a:off x="5711316" y="2795390"/>
              <a:ext cx="18786" cy="14307"/>
            </a:xfrm>
            <a:custGeom>
              <a:avLst/>
              <a:gdLst/>
              <a:ahLst/>
              <a:cxnLst/>
              <a:rect l="l" t="t" r="r" b="b"/>
              <a:pathLst>
                <a:path w="151" h="115" extrusionOk="0">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4"/>
            <p:cNvSpPr/>
            <p:nvPr/>
          </p:nvSpPr>
          <p:spPr>
            <a:xfrm rot="-2922755">
              <a:off x="5708523" y="2765091"/>
              <a:ext cx="17915" cy="13436"/>
            </a:xfrm>
            <a:custGeom>
              <a:avLst/>
              <a:gdLst/>
              <a:ahLst/>
              <a:cxnLst/>
              <a:rect l="l" t="t" r="r" b="b"/>
              <a:pathLst>
                <a:path w="144" h="108" extrusionOk="0">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4"/>
            <p:cNvSpPr/>
            <p:nvPr/>
          </p:nvSpPr>
          <p:spPr>
            <a:xfrm rot="-2922755">
              <a:off x="5705089" y="273455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4"/>
            <p:cNvSpPr/>
            <p:nvPr/>
          </p:nvSpPr>
          <p:spPr>
            <a:xfrm rot="-2922755">
              <a:off x="5702228" y="2703357"/>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4"/>
            <p:cNvSpPr/>
            <p:nvPr/>
          </p:nvSpPr>
          <p:spPr>
            <a:xfrm rot="-2922755">
              <a:off x="5699219" y="2672582"/>
              <a:ext cx="17915" cy="13561"/>
            </a:xfrm>
            <a:custGeom>
              <a:avLst/>
              <a:gdLst/>
              <a:ahLst/>
              <a:cxnLst/>
              <a:rect l="l" t="t" r="r" b="b"/>
              <a:pathLst>
                <a:path w="144" h="109" extrusionOk="0">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4"/>
            <p:cNvSpPr/>
            <p:nvPr/>
          </p:nvSpPr>
          <p:spPr>
            <a:xfrm rot="-2922755">
              <a:off x="5695933" y="2642494"/>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4"/>
            <p:cNvSpPr/>
            <p:nvPr/>
          </p:nvSpPr>
          <p:spPr>
            <a:xfrm rot="-2922755">
              <a:off x="5692924" y="2610848"/>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4"/>
            <p:cNvSpPr/>
            <p:nvPr/>
          </p:nvSpPr>
          <p:spPr>
            <a:xfrm rot="-2922755">
              <a:off x="5826582" y="2955683"/>
              <a:ext cx="37323" cy="36452"/>
            </a:xfrm>
            <a:custGeom>
              <a:avLst/>
              <a:gdLst/>
              <a:ahLst/>
              <a:cxnLst/>
              <a:rect l="l" t="t" r="r" b="b"/>
              <a:pathLst>
                <a:path w="300" h="293" extrusionOk="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4"/>
            <p:cNvSpPr/>
            <p:nvPr/>
          </p:nvSpPr>
          <p:spPr>
            <a:xfrm rot="-2922755">
              <a:off x="5788657" y="2589713"/>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4"/>
            <p:cNvSpPr/>
            <p:nvPr/>
          </p:nvSpPr>
          <p:spPr>
            <a:xfrm rot="-2922755">
              <a:off x="5832799" y="293123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4"/>
            <p:cNvSpPr/>
            <p:nvPr/>
          </p:nvSpPr>
          <p:spPr>
            <a:xfrm rot="-2922755">
              <a:off x="5829262" y="2903930"/>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4"/>
            <p:cNvSpPr/>
            <p:nvPr/>
          </p:nvSpPr>
          <p:spPr>
            <a:xfrm rot="-2922755">
              <a:off x="5827068" y="2877392"/>
              <a:ext cx="17791" cy="14307"/>
            </a:xfrm>
            <a:custGeom>
              <a:avLst/>
              <a:gdLst/>
              <a:ahLst/>
              <a:cxnLst/>
              <a:rect l="l" t="t" r="r" b="b"/>
              <a:pathLst>
                <a:path w="143" h="115" extrusionOk="0">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4"/>
            <p:cNvSpPr/>
            <p:nvPr/>
          </p:nvSpPr>
          <p:spPr>
            <a:xfrm rot="-2922755">
              <a:off x="5824471" y="2850462"/>
              <a:ext cx="17791" cy="13934"/>
            </a:xfrm>
            <a:custGeom>
              <a:avLst/>
              <a:gdLst/>
              <a:ahLst/>
              <a:cxnLst/>
              <a:rect l="l" t="t" r="r" b="b"/>
              <a:pathLst>
                <a:path w="143" h="112" extrusionOk="0">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4"/>
            <p:cNvSpPr/>
            <p:nvPr/>
          </p:nvSpPr>
          <p:spPr>
            <a:xfrm rot="-2922755">
              <a:off x="5821451" y="2824299"/>
              <a:ext cx="17791" cy="13934"/>
            </a:xfrm>
            <a:custGeom>
              <a:avLst/>
              <a:gdLst/>
              <a:ahLst/>
              <a:cxnLst/>
              <a:rect l="l" t="t" r="r" b="b"/>
              <a:pathLst>
                <a:path w="143" h="112" extrusionOk="0">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4"/>
            <p:cNvSpPr/>
            <p:nvPr/>
          </p:nvSpPr>
          <p:spPr>
            <a:xfrm rot="-2922755">
              <a:off x="5818948" y="2797451"/>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4"/>
            <p:cNvSpPr/>
            <p:nvPr/>
          </p:nvSpPr>
          <p:spPr>
            <a:xfrm rot="-2922755">
              <a:off x="5815758" y="2770914"/>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4"/>
            <p:cNvSpPr/>
            <p:nvPr/>
          </p:nvSpPr>
          <p:spPr>
            <a:xfrm rot="-2922755">
              <a:off x="5813518" y="2744398"/>
              <a:ext cx="17791" cy="13436"/>
            </a:xfrm>
            <a:custGeom>
              <a:avLst/>
              <a:gdLst/>
              <a:ahLst/>
              <a:cxnLst/>
              <a:rect l="l" t="t" r="r" b="b"/>
              <a:pathLst>
                <a:path w="143" h="108" extrusionOk="0">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4"/>
            <p:cNvSpPr/>
            <p:nvPr/>
          </p:nvSpPr>
          <p:spPr>
            <a:xfrm rot="-2922755">
              <a:off x="5810235" y="271777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4"/>
            <p:cNvSpPr/>
            <p:nvPr/>
          </p:nvSpPr>
          <p:spPr>
            <a:xfrm rot="-2922755">
              <a:off x="5808041" y="2691241"/>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4"/>
            <p:cNvSpPr/>
            <p:nvPr/>
          </p:nvSpPr>
          <p:spPr>
            <a:xfrm rot="-2922755">
              <a:off x="5805570" y="2664366"/>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4"/>
            <p:cNvSpPr/>
            <p:nvPr/>
          </p:nvSpPr>
          <p:spPr>
            <a:xfrm rot="-2922755">
              <a:off x="5802402" y="2637876"/>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4"/>
            <p:cNvSpPr/>
            <p:nvPr/>
          </p:nvSpPr>
          <p:spPr>
            <a:xfrm rot="-2922755">
              <a:off x="5920248" y="2929683"/>
              <a:ext cx="37447" cy="37323"/>
            </a:xfrm>
            <a:custGeom>
              <a:avLst/>
              <a:gdLst/>
              <a:ahLst/>
              <a:cxnLst/>
              <a:rect l="l" t="t" r="r" b="b"/>
              <a:pathLst>
                <a:path w="301" h="300" extrusionOk="0">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rot="-2922755">
              <a:off x="5882672" y="2620014"/>
              <a:ext cx="49142" cy="37323"/>
            </a:xfrm>
            <a:custGeom>
              <a:avLst/>
              <a:gdLst/>
              <a:ahLst/>
              <a:cxnLst/>
              <a:rect l="l" t="t" r="r" b="b"/>
              <a:pathLst>
                <a:path w="395" h="300" extrusionOk="0">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rot="-2922755">
              <a:off x="5926506" y="2910584"/>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rot="-2922755">
              <a:off x="5924555" y="2887518"/>
              <a:ext cx="17791" cy="13934"/>
            </a:xfrm>
            <a:custGeom>
              <a:avLst/>
              <a:gdLst/>
              <a:ahLst/>
              <a:cxnLst/>
              <a:rect l="l" t="t" r="r" b="b"/>
              <a:pathLst>
                <a:path w="143" h="112" extrusionOk="0">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rot="-2922755">
              <a:off x="5921768" y="2864956"/>
              <a:ext cx="18786" cy="14307"/>
            </a:xfrm>
            <a:custGeom>
              <a:avLst/>
              <a:gdLst/>
              <a:ahLst/>
              <a:cxnLst/>
              <a:rect l="l" t="t" r="r" b="b"/>
              <a:pathLst>
                <a:path w="151" h="115" extrusionOk="0">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rot="-2922755">
              <a:off x="5920194" y="2843098"/>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rot="-2922755">
              <a:off x="5917178" y="2820526"/>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rot="-2922755">
              <a:off x="5915281" y="2797830"/>
              <a:ext cx="17791" cy="13436"/>
            </a:xfrm>
            <a:custGeom>
              <a:avLst/>
              <a:gdLst/>
              <a:ahLst/>
              <a:cxnLst/>
              <a:rect l="l" t="t" r="r" b="b"/>
              <a:pathLst>
                <a:path w="143" h="108" extrusionOk="0">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rot="-2922755">
              <a:off x="5912307" y="2775228"/>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rot="-2922755">
              <a:off x="5910504" y="2752490"/>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rot="-2922755">
              <a:off x="5908403" y="2729617"/>
              <a:ext cx="17791" cy="13934"/>
            </a:xfrm>
            <a:custGeom>
              <a:avLst/>
              <a:gdLst/>
              <a:ahLst/>
              <a:cxnLst/>
              <a:rect l="l" t="t" r="r" b="b"/>
              <a:pathLst>
                <a:path w="143" h="112" extrusionOk="0">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rot="-2922755">
              <a:off x="5906143" y="2708069"/>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rot="-2922755">
              <a:off x="5903949" y="2685114"/>
              <a:ext cx="17542" cy="13436"/>
            </a:xfrm>
            <a:custGeom>
              <a:avLst/>
              <a:gdLst/>
              <a:ahLst/>
              <a:cxnLst/>
              <a:rect l="l" t="t" r="r" b="b"/>
              <a:pathLst>
                <a:path w="141" h="108" extrusionOk="0">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rot="-2922755">
              <a:off x="5901083" y="2662475"/>
              <a:ext cx="18661" cy="13436"/>
            </a:xfrm>
            <a:custGeom>
              <a:avLst/>
              <a:gdLst/>
              <a:ahLst/>
              <a:cxnLst/>
              <a:rect l="l" t="t" r="r" b="b"/>
              <a:pathLst>
                <a:path w="150" h="108" extrusionOk="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rot="-2922755">
              <a:off x="5997838" y="2901712"/>
              <a:ext cx="50386" cy="37572"/>
            </a:xfrm>
            <a:custGeom>
              <a:avLst/>
              <a:gdLst/>
              <a:ahLst/>
              <a:cxnLst/>
              <a:rect l="l" t="t" r="r" b="b"/>
              <a:pathLst>
                <a:path w="405" h="302" extrusionOk="0">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rot="-2922755">
              <a:off x="6011723" y="2888562"/>
              <a:ext cx="17791" cy="13934"/>
            </a:xfrm>
            <a:custGeom>
              <a:avLst/>
              <a:gdLst/>
              <a:ahLst/>
              <a:cxnLst/>
              <a:rect l="l" t="t" r="r" b="b"/>
              <a:pathLst>
                <a:path w="143" h="112" extrusionOk="0">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rot="-2922755">
              <a:off x="6009613" y="2870529"/>
              <a:ext cx="18413" cy="13561"/>
            </a:xfrm>
            <a:custGeom>
              <a:avLst/>
              <a:gdLst/>
              <a:ahLst/>
              <a:cxnLst/>
              <a:rect l="l" t="t" r="r" b="b"/>
              <a:pathLst>
                <a:path w="148" h="109" extrusionOk="0">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rot="-2922755">
              <a:off x="6007858" y="2851881"/>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4"/>
            <p:cNvSpPr/>
            <p:nvPr/>
          </p:nvSpPr>
          <p:spPr>
            <a:xfrm rot="-2922755">
              <a:off x="6005586" y="2833118"/>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4"/>
            <p:cNvSpPr/>
            <p:nvPr/>
          </p:nvSpPr>
          <p:spPr>
            <a:xfrm rot="-2922755">
              <a:off x="6004061" y="281522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rot="-2922755">
              <a:off x="6002372" y="2796074"/>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rot="-2922755">
              <a:off x="6000457" y="2778471"/>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rot="-2922755">
              <a:off x="5998507" y="2759393"/>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rot="-2922755">
              <a:off x="5996235" y="2740629"/>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rot="-2922755">
              <a:off x="5994757" y="2722716"/>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rot="-2922755">
              <a:off x="5992371" y="2703948"/>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rot="-2922755">
              <a:off x="5991199" y="2686064"/>
              <a:ext cx="17542" cy="13436"/>
            </a:xfrm>
            <a:custGeom>
              <a:avLst/>
              <a:gdLst/>
              <a:ahLst/>
              <a:cxnLst/>
              <a:rect l="l" t="t" r="r" b="b"/>
              <a:pathLst>
                <a:path w="141" h="108" extrusionOk="0">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4"/>
            <p:cNvSpPr/>
            <p:nvPr/>
          </p:nvSpPr>
          <p:spPr>
            <a:xfrm rot="-2922755">
              <a:off x="5972207" y="2648782"/>
              <a:ext cx="50137" cy="37572"/>
            </a:xfrm>
            <a:custGeom>
              <a:avLst/>
              <a:gdLst/>
              <a:ahLst/>
              <a:cxnLst/>
              <a:rect l="l" t="t" r="r" b="b"/>
              <a:pathLst>
                <a:path w="403" h="302" extrusionOk="0">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rot="-2922755">
              <a:off x="6075351" y="2873371"/>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rot="-2922755">
              <a:off x="6088927" y="2865602"/>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rot="-2922755">
              <a:off x="6087712" y="2851332"/>
              <a:ext cx="17791" cy="13561"/>
            </a:xfrm>
            <a:custGeom>
              <a:avLst/>
              <a:gdLst/>
              <a:ahLst/>
              <a:cxnLst/>
              <a:rect l="l" t="t" r="r" b="b"/>
              <a:pathLst>
                <a:path w="143" h="109" extrusionOk="0">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4"/>
            <p:cNvSpPr/>
            <p:nvPr/>
          </p:nvSpPr>
          <p:spPr>
            <a:xfrm rot="-2922755">
              <a:off x="6085941" y="2837257"/>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4"/>
            <p:cNvSpPr/>
            <p:nvPr/>
          </p:nvSpPr>
          <p:spPr>
            <a:xfrm rot="-2922755">
              <a:off x="6084802" y="2822408"/>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rot="-2922755">
              <a:off x="6082750" y="2808336"/>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rot="-2922755">
              <a:off x="6081917" y="2794287"/>
              <a:ext cx="17915" cy="13436"/>
            </a:xfrm>
            <a:custGeom>
              <a:avLst/>
              <a:gdLst/>
              <a:ahLst/>
              <a:cxnLst/>
              <a:rect l="l" t="t" r="r" b="b"/>
              <a:pathLst>
                <a:path w="144" h="108" extrusionOk="0">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rot="-2922755">
              <a:off x="6079839" y="2779412"/>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rot="-2922755">
              <a:off x="6078876" y="2765422"/>
              <a:ext cx="17791" cy="13561"/>
            </a:xfrm>
            <a:custGeom>
              <a:avLst/>
              <a:gdLst/>
              <a:ahLst/>
              <a:cxnLst/>
              <a:rect l="l" t="t" r="r" b="b"/>
              <a:pathLst>
                <a:path w="143" h="109" extrusionOk="0">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rot="-2922755">
              <a:off x="6077018" y="27514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rot="-2922755">
              <a:off x="6075826" y="2736561"/>
              <a:ext cx="17791" cy="13934"/>
            </a:xfrm>
            <a:custGeom>
              <a:avLst/>
              <a:gdLst/>
              <a:ahLst/>
              <a:cxnLst/>
              <a:rect l="l" t="t" r="r" b="b"/>
              <a:pathLst>
                <a:path w="143" h="112" extrusionOk="0">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rot="-2922755">
              <a:off x="6073935" y="2722473"/>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rot="-2922755">
              <a:off x="6073077" y="270836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rot="-2922755">
              <a:off x="6060931" y="267640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rot="-2922755">
              <a:off x="6146487" y="284441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rot="-2922755">
              <a:off x="6161013" y="2842635"/>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rot="-2922755">
              <a:off x="6159960" y="2831284"/>
              <a:ext cx="17791" cy="14307"/>
            </a:xfrm>
            <a:custGeom>
              <a:avLst/>
              <a:gdLst/>
              <a:ahLst/>
              <a:cxnLst/>
              <a:rect l="l" t="t" r="r" b="b"/>
              <a:pathLst>
                <a:path w="143" h="115" extrusionOk="0">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rot="-2922755">
              <a:off x="6158479" y="2821561"/>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rot="-2922755">
              <a:off x="6157655" y="281109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rot="-2922755">
              <a:off x="6156193" y="280103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rot="-2922755">
              <a:off x="6155678" y="2790871"/>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rot="-2922755">
              <a:off x="6154225" y="2780685"/>
              <a:ext cx="18661" cy="13312"/>
            </a:xfrm>
            <a:custGeom>
              <a:avLst/>
              <a:gdLst/>
              <a:ahLst/>
              <a:cxnLst/>
              <a:rect l="l" t="t" r="r" b="b"/>
              <a:pathLst>
                <a:path w="150" h="107" extrusionOk="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4"/>
            <p:cNvSpPr/>
            <p:nvPr/>
          </p:nvSpPr>
          <p:spPr>
            <a:xfrm rot="-2922755">
              <a:off x="6153629" y="2770493"/>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4"/>
            <p:cNvSpPr/>
            <p:nvPr/>
          </p:nvSpPr>
          <p:spPr>
            <a:xfrm rot="-2922755">
              <a:off x="6152244" y="2760333"/>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rot="-2922755">
              <a:off x="6151755" y="2750229"/>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rot="-2922755">
              <a:off x="6149876" y="2739252"/>
              <a:ext cx="18786" cy="14307"/>
            </a:xfrm>
            <a:custGeom>
              <a:avLst/>
              <a:gdLst/>
              <a:ahLst/>
              <a:cxnLst/>
              <a:rect l="l" t="t" r="r" b="b"/>
              <a:pathLst>
                <a:path w="151" h="115" extrusionOk="0">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rot="-2922755">
              <a:off x="6149222" y="2729154"/>
              <a:ext cx="17791" cy="13934"/>
            </a:xfrm>
            <a:custGeom>
              <a:avLst/>
              <a:gdLst/>
              <a:ahLst/>
              <a:cxnLst/>
              <a:rect l="l" t="t" r="r" b="b"/>
              <a:pathLst>
                <a:path w="143" h="112" extrusionOk="0">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rot="-2922755">
              <a:off x="6131772" y="2703283"/>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rot="-2922755">
              <a:off x="6213047" y="2814657"/>
              <a:ext cx="50137" cy="37075"/>
            </a:xfrm>
            <a:custGeom>
              <a:avLst/>
              <a:gdLst/>
              <a:ahLst/>
              <a:cxnLst/>
              <a:rect l="l" t="t" r="r" b="b"/>
              <a:pathLst>
                <a:path w="403" h="298" extrusionOk="0">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rot="-2922755">
              <a:off x="6228698" y="281780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rot="-2922755">
              <a:off x="6227655" y="2811855"/>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rot="-2922755">
              <a:off x="6227233" y="2805359"/>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rot="-2922755">
              <a:off x="6226190" y="2799414"/>
              <a:ext cx="17791" cy="13561"/>
            </a:xfrm>
            <a:custGeom>
              <a:avLst/>
              <a:gdLst/>
              <a:ahLst/>
              <a:cxnLst/>
              <a:rect l="l" t="t" r="r" b="b"/>
              <a:pathLst>
                <a:path w="143" h="109" extrusionOk="0">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rot="-2922755">
              <a:off x="6225888" y="2792807"/>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rot="-2922755">
              <a:off x="6224837" y="2786471"/>
              <a:ext cx="18786" cy="14432"/>
            </a:xfrm>
            <a:custGeom>
              <a:avLst/>
              <a:gdLst/>
              <a:ahLst/>
              <a:cxnLst/>
              <a:rect l="l" t="t" r="r" b="b"/>
              <a:pathLst>
                <a:path w="151" h="116" extrusionOk="0">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4"/>
            <p:cNvSpPr/>
            <p:nvPr/>
          </p:nvSpPr>
          <p:spPr>
            <a:xfrm rot="-2922755">
              <a:off x="6224990" y="2781093"/>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4"/>
            <p:cNvSpPr/>
            <p:nvPr/>
          </p:nvSpPr>
          <p:spPr>
            <a:xfrm rot="-2922755">
              <a:off x="6223947" y="2775147"/>
              <a:ext cx="17542" cy="13561"/>
            </a:xfrm>
            <a:custGeom>
              <a:avLst/>
              <a:gdLst/>
              <a:ahLst/>
              <a:cxnLst/>
              <a:rect l="l" t="t" r="r" b="b"/>
              <a:pathLst>
                <a:path w="141"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rot="-2922755">
              <a:off x="6223483" y="2768682"/>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rot="-2922755">
              <a:off x="6222318" y="2762342"/>
              <a:ext cx="18786" cy="13561"/>
            </a:xfrm>
            <a:custGeom>
              <a:avLst/>
              <a:gdLst/>
              <a:ahLst/>
              <a:cxnLst/>
              <a:rect l="l" t="t" r="r" b="b"/>
              <a:pathLst>
                <a:path w="151" h="109" extrusionOk="0">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rot="-2922755">
              <a:off x="6222147" y="2756126"/>
              <a:ext cx="17791" cy="13561"/>
            </a:xfrm>
            <a:custGeom>
              <a:avLst/>
              <a:gdLst/>
              <a:ahLst/>
              <a:cxnLst/>
              <a:rect l="l" t="t" r="r" b="b"/>
              <a:pathLst>
                <a:path w="143" h="109" extrusionOk="0">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rot="-2922755">
              <a:off x="6221050" y="2749811"/>
              <a:ext cx="18661" cy="13934"/>
            </a:xfrm>
            <a:custGeom>
              <a:avLst/>
              <a:gdLst/>
              <a:ahLst/>
              <a:cxnLst/>
              <a:rect l="l" t="t" r="r" b="b"/>
              <a:pathLst>
                <a:path w="150" h="112" extrusionOk="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rot="-2922755">
              <a:off x="6204442" y="2730088"/>
              <a:ext cx="50137" cy="37448"/>
            </a:xfrm>
            <a:custGeom>
              <a:avLst/>
              <a:gdLst/>
              <a:ahLst/>
              <a:cxnLst/>
              <a:rect l="l" t="t" r="r" b="b"/>
              <a:pathLst>
                <a:path w="403" h="301" extrusionOk="0">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rot="-2922755">
              <a:off x="6278068" y="2783590"/>
              <a:ext cx="49391" cy="37572"/>
            </a:xfrm>
            <a:custGeom>
              <a:avLst/>
              <a:gdLst/>
              <a:ahLst/>
              <a:cxnLst/>
              <a:rect l="l" t="t" r="r" b="b"/>
              <a:pathLst>
                <a:path w="397" h="302" extrusionOk="0">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rot="-2922755">
              <a:off x="6293744" y="2793127"/>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rot="-2922755">
              <a:off x="6292935" y="2790783"/>
              <a:ext cx="18786" cy="13810"/>
            </a:xfrm>
            <a:custGeom>
              <a:avLst/>
              <a:gdLst/>
              <a:ahLst/>
              <a:cxnLst/>
              <a:rect l="l" t="t" r="r" b="b"/>
              <a:pathLst>
                <a:path w="151" h="111" extrusionOk="0">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rot="-2922755">
              <a:off x="6293422" y="2789105"/>
              <a:ext cx="17666" cy="13561"/>
            </a:xfrm>
            <a:custGeom>
              <a:avLst/>
              <a:gdLst/>
              <a:ahLst/>
              <a:cxnLst/>
              <a:rect l="l" t="t" r="r" b="b"/>
              <a:pathLst>
                <a:path w="142" h="109" extrusionOk="0">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rot="-2922755">
              <a:off x="6292600" y="2786833"/>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rot="-2922755">
              <a:off x="6292858" y="2784400"/>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rot="-2922755">
              <a:off x="6292235" y="2782966"/>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rot="-2922755">
              <a:off x="6292280" y="2780685"/>
              <a:ext cx="17791" cy="13436"/>
            </a:xfrm>
            <a:custGeom>
              <a:avLst/>
              <a:gdLst/>
              <a:ahLst/>
              <a:cxnLst/>
              <a:rect l="l" t="t" r="r" b="b"/>
              <a:pathLst>
                <a:path w="143" h="108" extrusionOk="0">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rot="-2922755">
              <a:off x="6292083" y="2779047"/>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rot="-2922755">
              <a:off x="6292018" y="2776647"/>
              <a:ext cx="17791" cy="13436"/>
            </a:xfrm>
            <a:custGeom>
              <a:avLst/>
              <a:gdLst/>
              <a:ahLst/>
              <a:cxnLst/>
              <a:rect l="l" t="t" r="r" b="b"/>
              <a:pathLst>
                <a:path w="143" h="108" extrusionOk="0">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rot="-2922755">
              <a:off x="6291208" y="2774303"/>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rot="-2922755">
              <a:off x="6291695" y="277274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rot="-2922755">
              <a:off x="6290921" y="2770457"/>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rot="-2922755">
              <a:off x="6274748" y="2755835"/>
              <a:ext cx="50137" cy="37572"/>
            </a:xfrm>
            <a:custGeom>
              <a:avLst/>
              <a:gdLst/>
              <a:ahLst/>
              <a:cxnLst/>
              <a:rect l="l" t="t" r="r" b="b"/>
              <a:pathLst>
                <a:path w="403" h="302" extrusionOk="0">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rot="-2922755">
              <a:off x="6342212" y="2753032"/>
              <a:ext cx="49391" cy="37821"/>
            </a:xfrm>
            <a:custGeom>
              <a:avLst/>
              <a:gdLst/>
              <a:ahLst/>
              <a:cxnLst/>
              <a:rect l="l" t="t" r="r" b="b"/>
              <a:pathLst>
                <a:path w="397" h="304" extrusionOk="0">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rot="-2922755">
              <a:off x="6358417" y="2767628"/>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rot="-2922755">
              <a:off x="6358308" y="277038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rot="-2922755">
              <a:off x="6358981" y="2772332"/>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rot="-2922755">
              <a:off x="6358642" y="2774337"/>
              <a:ext cx="17915" cy="13810"/>
            </a:xfrm>
            <a:custGeom>
              <a:avLst/>
              <a:gdLst/>
              <a:ahLst/>
              <a:cxnLst/>
              <a:rect l="l" t="t" r="r" b="b"/>
              <a:pathLst>
                <a:path w="144" h="111" extrusionOk="0">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rot="-2922755">
              <a:off x="6359304" y="277635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rot="-2922755">
              <a:off x="6359470" y="2778978"/>
              <a:ext cx="17542" cy="13436"/>
            </a:xfrm>
            <a:custGeom>
              <a:avLst/>
              <a:gdLst/>
              <a:ahLst/>
              <a:cxnLst/>
              <a:rect l="l" t="t" r="r" b="b"/>
              <a:pathLst>
                <a:path w="141" h="108" extrusionOk="0">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rot="-2922755">
              <a:off x="6359545" y="2780222"/>
              <a:ext cx="17915" cy="13561"/>
            </a:xfrm>
            <a:custGeom>
              <a:avLst/>
              <a:gdLst/>
              <a:ahLst/>
              <a:cxnLst/>
              <a:rect l="l" t="t" r="r" b="b"/>
              <a:pathLst>
                <a:path w="144" h="109" extrusionOk="0">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rot="-2922755">
              <a:off x="6359669" y="278287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rot="-2922755">
              <a:off x="6360144" y="2783983"/>
              <a:ext cx="17791" cy="14432"/>
            </a:xfrm>
            <a:custGeom>
              <a:avLst/>
              <a:gdLst/>
              <a:ahLst/>
              <a:cxnLst/>
              <a:rect l="l" t="t" r="r" b="b"/>
              <a:pathLst>
                <a:path w="143" h="116" extrusionOk="0">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rot="-2922755">
              <a:off x="6359987" y="2786765"/>
              <a:ext cx="17791" cy="13561"/>
            </a:xfrm>
            <a:custGeom>
              <a:avLst/>
              <a:gdLst/>
              <a:ahLst/>
              <a:cxnLst/>
              <a:rect l="l" t="t" r="r" b="b"/>
              <a:pathLst>
                <a:path w="143" h="109" extrusionOk="0">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rot="-2922755">
              <a:off x="6360811" y="2788765"/>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rot="-2922755">
              <a:off x="6360472" y="2790646"/>
              <a:ext cx="17791" cy="13934"/>
            </a:xfrm>
            <a:custGeom>
              <a:avLst/>
              <a:gdLst/>
              <a:ahLst/>
              <a:cxnLst/>
              <a:rect l="l" t="t" r="r" b="b"/>
              <a:pathLst>
                <a:path w="143" h="112" extrusionOk="0">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rot="-2922755">
              <a:off x="6345015" y="2782118"/>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2922755">
              <a:off x="6407118" y="2723534"/>
              <a:ext cx="50137" cy="36950"/>
            </a:xfrm>
            <a:custGeom>
              <a:avLst/>
              <a:gdLst/>
              <a:ahLst/>
              <a:cxnLst/>
              <a:rect l="l" t="t" r="r" b="b"/>
              <a:pathLst>
                <a:path w="403" h="297" extrusionOk="0">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2922755">
              <a:off x="6423838" y="2743780"/>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2922755">
              <a:off x="6424881" y="2749601"/>
              <a:ext cx="17791" cy="13436"/>
            </a:xfrm>
            <a:custGeom>
              <a:avLst/>
              <a:gdLst/>
              <a:ahLst/>
              <a:cxnLst/>
              <a:rect l="l" t="t" r="r" b="b"/>
              <a:pathLst>
                <a:path w="143" h="108" extrusionOk="0">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2922755">
              <a:off x="6425242" y="275623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2922755">
              <a:off x="6426388" y="2762012"/>
              <a:ext cx="17542" cy="13561"/>
            </a:xfrm>
            <a:custGeom>
              <a:avLst/>
              <a:gdLst/>
              <a:ahLst/>
              <a:cxnLst/>
              <a:rect l="l" t="t" r="r" b="b"/>
              <a:pathLst>
                <a:path w="141" h="109" extrusionOk="0">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2922755">
              <a:off x="6426404" y="2767889"/>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2922755">
              <a:off x="6426538" y="2774121"/>
              <a:ext cx="18661" cy="13934"/>
            </a:xfrm>
            <a:custGeom>
              <a:avLst/>
              <a:gdLst/>
              <a:ahLst/>
              <a:cxnLst/>
              <a:rect l="l" t="t" r="r" b="b"/>
              <a:pathLst>
                <a:path w="150" h="112" extrusionOk="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2922755">
              <a:off x="6427588" y="2780457"/>
              <a:ext cx="17791" cy="13436"/>
            </a:xfrm>
            <a:custGeom>
              <a:avLst/>
              <a:gdLst/>
              <a:ahLst/>
              <a:cxnLst/>
              <a:rect l="l" t="t" r="r" b="b"/>
              <a:pathLst>
                <a:path w="143" h="108" extrusionOk="0">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2922755">
              <a:off x="6427805" y="2786652"/>
              <a:ext cx="18786" cy="13561"/>
            </a:xfrm>
            <a:custGeom>
              <a:avLst/>
              <a:gdLst/>
              <a:ahLst/>
              <a:cxnLst/>
              <a:rect l="l" t="t" r="r" b="b"/>
              <a:pathLst>
                <a:path w="151" h="109" extrusionOk="0">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2922755">
              <a:off x="6428950" y="279294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2922755">
              <a:off x="6429286" y="27991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2922755">
              <a:off x="6430456" y="280535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2922755">
              <a:off x="6430381" y="281075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2922755">
              <a:off x="6415296" y="2807312"/>
              <a:ext cx="50510" cy="37572"/>
            </a:xfrm>
            <a:custGeom>
              <a:avLst/>
              <a:gdLst/>
              <a:ahLst/>
              <a:cxnLst/>
              <a:rect l="l" t="t" r="r" b="b"/>
              <a:pathLst>
                <a:path w="406" h="302" extrusionOk="0">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2922755">
              <a:off x="6481092" y="2693291"/>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2922755">
              <a:off x="6492097" y="2719094"/>
              <a:ext cx="18786" cy="13561"/>
            </a:xfrm>
            <a:custGeom>
              <a:avLst/>
              <a:gdLst/>
              <a:ahLst/>
              <a:cxnLst/>
              <a:rect l="l" t="t" r="r" b="b"/>
              <a:pathLst>
                <a:path w="151" h="109" extrusionOk="0">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2922755">
              <a:off x="6493504" y="2729302"/>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4"/>
            <p:cNvSpPr/>
            <p:nvPr/>
          </p:nvSpPr>
          <p:spPr>
            <a:xfrm rot="-2922755">
              <a:off x="6494283" y="2739399"/>
              <a:ext cx="18661" cy="13934"/>
            </a:xfrm>
            <a:custGeom>
              <a:avLst/>
              <a:gdLst/>
              <a:ahLst/>
              <a:cxnLst/>
              <a:rect l="l" t="t" r="r" b="b"/>
              <a:pathLst>
                <a:path w="150" h="112" extrusionOk="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rot="-2922755">
              <a:off x="6495689" y="2749606"/>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rot="-2922755">
              <a:off x="6496491" y="2760031"/>
              <a:ext cx="17915" cy="14307"/>
            </a:xfrm>
            <a:custGeom>
              <a:avLst/>
              <a:gdLst/>
              <a:ahLst/>
              <a:cxnLst/>
              <a:rect l="l" t="t" r="r" b="b"/>
              <a:pathLst>
                <a:path w="144" h="115" extrusionOk="0">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rot="-2922755">
              <a:off x="6498176" y="2770577"/>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rot="-2922755">
              <a:off x="6498791" y="2781086"/>
              <a:ext cx="17666" cy="13436"/>
            </a:xfrm>
            <a:custGeom>
              <a:avLst/>
              <a:gdLst/>
              <a:ahLst/>
              <a:cxnLst/>
              <a:rect l="l" t="t" r="r" b="b"/>
              <a:pathLst>
                <a:path w="142" h="108" extrusionOk="0">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rot="-2922755">
              <a:off x="6500157" y="279093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rot="-2922755">
              <a:off x="6500841" y="2801464"/>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rot="-2922755">
              <a:off x="6501355" y="281150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rot="-2922755">
              <a:off x="6502761" y="282170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rot="-2922755">
              <a:off x="6503540" y="2831805"/>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rot="-2922755">
              <a:off x="6489077" y="2833502"/>
              <a:ext cx="50510" cy="37945"/>
            </a:xfrm>
            <a:custGeom>
              <a:avLst/>
              <a:gdLst/>
              <a:ahLst/>
              <a:cxnLst/>
              <a:rect l="l" t="t" r="r" b="b"/>
              <a:pathLst>
                <a:path w="406" h="305" extrusionOk="0">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rot="-2922755">
              <a:off x="6547341" y="2664289"/>
              <a:ext cx="50137" cy="37448"/>
            </a:xfrm>
            <a:custGeom>
              <a:avLst/>
              <a:gdLst/>
              <a:ahLst/>
              <a:cxnLst/>
              <a:rect l="l" t="t" r="r" b="b"/>
              <a:pathLst>
                <a:path w="403" h="301" extrusionOk="0">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rot="-2922755">
              <a:off x="6565191" y="269555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rot="-2922755">
              <a:off x="6567546" y="2710026"/>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rot="-2922755">
              <a:off x="6568403" y="2724526"/>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rot="-2922755">
              <a:off x="6569402" y="2738444"/>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rot="-2922755">
              <a:off x="6571589" y="2753313"/>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rot="-2922755">
              <a:off x="6572473" y="2767351"/>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rot="-2922755">
              <a:off x="6574317" y="27813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rot="-2922755">
              <a:off x="6575556" y="2796310"/>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4"/>
            <p:cNvSpPr/>
            <p:nvPr/>
          </p:nvSpPr>
          <p:spPr>
            <a:xfrm rot="-2922755">
              <a:off x="6577368" y="2810322"/>
              <a:ext cx="17791" cy="13436"/>
            </a:xfrm>
            <a:custGeom>
              <a:avLst/>
              <a:gdLst/>
              <a:ahLst/>
              <a:cxnLst/>
              <a:rect l="l" t="t" r="r" b="b"/>
              <a:pathLst>
                <a:path w="143" h="108" extrusionOk="0">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4"/>
            <p:cNvSpPr/>
            <p:nvPr/>
          </p:nvSpPr>
          <p:spPr>
            <a:xfrm rot="-2922755">
              <a:off x="6578378" y="2824290"/>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rot="-2922755">
              <a:off x="6580408" y="2839187"/>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rot="-2922755">
              <a:off x="6581288" y="2853214"/>
              <a:ext cx="18786" cy="13561"/>
            </a:xfrm>
            <a:custGeom>
              <a:avLst/>
              <a:gdLst/>
              <a:ahLst/>
              <a:cxnLst/>
              <a:rect l="l" t="t" r="r" b="b"/>
              <a:pathLst>
                <a:path w="151" h="109" extrusionOk="0">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rot="-2922755">
              <a:off x="6567902" y="2861279"/>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rot="-2922755">
              <a:off x="6626036" y="2635269"/>
              <a:ext cx="50510" cy="37821"/>
            </a:xfrm>
            <a:custGeom>
              <a:avLst/>
              <a:gdLst/>
              <a:ahLst/>
              <a:cxnLst/>
              <a:rect l="l" t="t" r="r" b="b"/>
              <a:pathLst>
                <a:path w="406" h="304" extrusionOk="0">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rot="-2922755">
              <a:off x="6644956" y="2672641"/>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rot="-2922755">
              <a:off x="6646802" y="2691641"/>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rot="-2922755">
              <a:off x="6648846" y="2709254"/>
              <a:ext cx="17791" cy="13934"/>
            </a:xfrm>
            <a:custGeom>
              <a:avLst/>
              <a:gdLst/>
              <a:ahLst/>
              <a:cxnLst/>
              <a:rect l="l" t="t" r="r" b="b"/>
              <a:pathLst>
                <a:path w="143" h="112" extrusionOk="0">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rot="-2922755">
              <a:off x="6650510" y="2728349"/>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rot="-2922755">
              <a:off x="6652234" y="2747079"/>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rot="-2922755">
              <a:off x="6654260" y="2765026"/>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rot="-2922755">
              <a:off x="6655937" y="278377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rot="-2922755">
              <a:off x="6658104" y="2801660"/>
              <a:ext cx="17791" cy="13934"/>
            </a:xfrm>
            <a:custGeom>
              <a:avLst/>
              <a:gdLst/>
              <a:ahLst/>
              <a:cxnLst/>
              <a:rect l="l" t="t" r="r" b="b"/>
              <a:pathLst>
                <a:path w="143" h="112" extrusionOk="0">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rot="-2922755">
              <a:off x="6659645" y="28204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rot="-2922755">
              <a:off x="6661994" y="2838274"/>
              <a:ext cx="17791" cy="14432"/>
            </a:xfrm>
            <a:custGeom>
              <a:avLst/>
              <a:gdLst/>
              <a:ahLst/>
              <a:cxnLst/>
              <a:rect l="l" t="t" r="r" b="b"/>
              <a:pathLst>
                <a:path w="143" h="116" extrusionOk="0">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rot="-2922755">
              <a:off x="6663564" y="2857535"/>
              <a:ext cx="17791" cy="13436"/>
            </a:xfrm>
            <a:custGeom>
              <a:avLst/>
              <a:gdLst/>
              <a:ahLst/>
              <a:cxnLst/>
              <a:rect l="l" t="t" r="r" b="b"/>
              <a:pathLst>
                <a:path w="143" h="108" extrusionOk="0">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rot="-2922755">
              <a:off x="6665964" y="2875835"/>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rot="-2922755">
              <a:off x="6652100" y="2889156"/>
              <a:ext cx="50137" cy="36950"/>
            </a:xfrm>
            <a:custGeom>
              <a:avLst/>
              <a:gdLst/>
              <a:ahLst/>
              <a:cxnLst/>
              <a:rect l="l" t="t" r="r" b="b"/>
              <a:pathLst>
                <a:path w="403" h="297" extrusionOk="0">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rot="-2922755">
              <a:off x="6719087" y="2608555"/>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rot="-2922755">
              <a:off x="6744558" y="2918017"/>
              <a:ext cx="50261" cy="37572"/>
            </a:xfrm>
            <a:custGeom>
              <a:avLst/>
              <a:gdLst/>
              <a:ahLst/>
              <a:cxnLst/>
              <a:rect l="l" t="t" r="r" b="b"/>
              <a:pathLst>
                <a:path w="404" h="302" extrusionOk="0">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rot="-2922755">
              <a:off x="6732082" y="2651046"/>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rot="-2922755">
              <a:off x="6733967" y="2673691"/>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rot="-2922755">
              <a:off x="6736906" y="2696366"/>
              <a:ext cx="17791" cy="13561"/>
            </a:xfrm>
            <a:custGeom>
              <a:avLst/>
              <a:gdLst/>
              <a:ahLst/>
              <a:cxnLst/>
              <a:rect l="l" t="t" r="r" b="b"/>
              <a:pathLst>
                <a:path w="143" h="109" extrusionOk="0">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rot="-2922755">
              <a:off x="6738838" y="2718989"/>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rot="-2922755">
              <a:off x="6741751" y="2741607"/>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rot="-2922755">
              <a:off x="6743597" y="2763793"/>
              <a:ext cx="17791" cy="14307"/>
            </a:xfrm>
            <a:custGeom>
              <a:avLst/>
              <a:gdLst/>
              <a:ahLst/>
              <a:cxnLst/>
              <a:rect l="l" t="t" r="r" b="b"/>
              <a:pathLst>
                <a:path w="143" h="115" extrusionOk="0">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rot="-2922755">
              <a:off x="6746133" y="2786075"/>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rot="-2922755">
              <a:off x="6748187" y="280909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rot="-2922755">
              <a:off x="6750234" y="2831721"/>
              <a:ext cx="18661" cy="13561"/>
            </a:xfrm>
            <a:custGeom>
              <a:avLst/>
              <a:gdLst/>
              <a:ahLst/>
              <a:cxnLst/>
              <a:rect l="l" t="t" r="r" b="b"/>
              <a:pathLst>
                <a:path w="150" h="109" extrusionOk="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rot="-2922755">
              <a:off x="6753057" y="28543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rot="-2922755">
              <a:off x="6755100" y="2877010"/>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rot="-2922755">
              <a:off x="6757970" y="2899534"/>
              <a:ext cx="17542" cy="13561"/>
            </a:xfrm>
            <a:custGeom>
              <a:avLst/>
              <a:gdLst/>
              <a:ahLst/>
              <a:cxnLst/>
              <a:rect l="l" t="t" r="r" b="b"/>
              <a:pathLst>
                <a:path w="141" h="109" extrusionOk="0">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rot="-2922755">
              <a:off x="6809823" y="2582958"/>
              <a:ext cx="49266" cy="36950"/>
            </a:xfrm>
            <a:custGeom>
              <a:avLst/>
              <a:gdLst/>
              <a:ahLst/>
              <a:cxnLst/>
              <a:rect l="l" t="t" r="r" b="b"/>
              <a:pathLst>
                <a:path w="396" h="297" extrusionOk="0">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rot="-2922755">
              <a:off x="6853312" y="2948354"/>
              <a:ext cx="37323" cy="37323"/>
            </a:xfrm>
            <a:custGeom>
              <a:avLst/>
              <a:gdLst/>
              <a:ahLst/>
              <a:cxnLst/>
              <a:rect l="l" t="t" r="r" b="b"/>
              <a:pathLst>
                <a:path w="300" h="300" extrusionOk="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rot="-2922755">
              <a:off x="6829098" y="2630969"/>
              <a:ext cx="17915" cy="13810"/>
            </a:xfrm>
            <a:custGeom>
              <a:avLst/>
              <a:gdLst/>
              <a:ahLst/>
              <a:cxnLst/>
              <a:rect l="l" t="t" r="r" b="b"/>
              <a:pathLst>
                <a:path w="144" h="111" extrusionOk="0">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rot="-2922755">
              <a:off x="6831463" y="2657485"/>
              <a:ext cx="18661" cy="13934"/>
            </a:xfrm>
            <a:custGeom>
              <a:avLst/>
              <a:gdLst/>
              <a:ahLst/>
              <a:cxnLst/>
              <a:rect l="l" t="t" r="r" b="b"/>
              <a:pathLst>
                <a:path w="150" h="112" extrusionOk="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rot="-2922755">
              <a:off x="6834771" y="2683912"/>
              <a:ext cx="17791" cy="14307"/>
            </a:xfrm>
            <a:custGeom>
              <a:avLst/>
              <a:gdLst/>
              <a:ahLst/>
              <a:cxnLst/>
              <a:rect l="l" t="t" r="r" b="b"/>
              <a:pathLst>
                <a:path w="143" h="115" extrusionOk="0">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rot="-2922755">
              <a:off x="6836986" y="2710496"/>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rot="-2922755">
              <a:off x="6840524" y="2737803"/>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rot="-2922755">
              <a:off x="6842934" y="2764693"/>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rot="-2922755">
              <a:off x="6845132" y="2791240"/>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rot="-2922755">
              <a:off x="6848321" y="2817777"/>
              <a:ext cx="17791" cy="13436"/>
            </a:xfrm>
            <a:custGeom>
              <a:avLst/>
              <a:gdLst/>
              <a:ahLst/>
              <a:cxnLst/>
              <a:rect l="l" t="t" r="r" b="b"/>
              <a:pathLst>
                <a:path w="143" h="108" extrusionOk="0">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rot="-2922755">
              <a:off x="6850609" y="284439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rot="-2922755">
              <a:off x="6853845" y="287091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rot="-2922755">
              <a:off x="6856039" y="2897450"/>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rot="-2922755">
              <a:off x="6859228" y="2923988"/>
              <a:ext cx="17791" cy="13561"/>
            </a:xfrm>
            <a:custGeom>
              <a:avLst/>
              <a:gdLst/>
              <a:ahLst/>
              <a:cxnLst/>
              <a:rect l="l" t="t" r="r" b="b"/>
              <a:pathLst>
                <a:path w="143" h="109" extrusionOk="0">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rot="-2922755">
              <a:off x="6923793" y="2559058"/>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rot="-2922755">
              <a:off x="6961102" y="2981051"/>
              <a:ext cx="49266" cy="36950"/>
            </a:xfrm>
            <a:custGeom>
              <a:avLst/>
              <a:gdLst/>
              <a:ahLst/>
              <a:cxnLst/>
              <a:rect l="l" t="t" r="r" b="b"/>
              <a:pathLst>
                <a:path w="396" h="297" extrusionOk="0">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rot="-2922755">
              <a:off x="6937960" y="2612665"/>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rot="-2922755">
              <a:off x="6940693" y="2643578"/>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rot="-2922755">
              <a:off x="6943346" y="2673940"/>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rot="-2922755">
              <a:off x="6947264" y="270517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rot="-2922755">
              <a:off x="6949828" y="2735589"/>
              <a:ext cx="18786" cy="13561"/>
            </a:xfrm>
            <a:custGeom>
              <a:avLst/>
              <a:gdLst/>
              <a:ahLst/>
              <a:cxnLst/>
              <a:rect l="l" t="t" r="r" b="b"/>
              <a:pathLst>
                <a:path w="151" h="109" extrusionOk="0">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rot="-2922755">
              <a:off x="6953419" y="2766101"/>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4"/>
            <p:cNvSpPr/>
            <p:nvPr/>
          </p:nvSpPr>
          <p:spPr>
            <a:xfrm rot="-2922755">
              <a:off x="6956420" y="279723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4"/>
            <p:cNvSpPr/>
            <p:nvPr/>
          </p:nvSpPr>
          <p:spPr>
            <a:xfrm rot="-2922755">
              <a:off x="6959855" y="2827771"/>
              <a:ext cx="17915" cy="13436"/>
            </a:xfrm>
            <a:custGeom>
              <a:avLst/>
              <a:gdLst/>
              <a:ahLst/>
              <a:cxnLst/>
              <a:rect l="l" t="t" r="r" b="b"/>
              <a:pathLst>
                <a:path w="144" h="108" extrusionOk="0">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4"/>
            <p:cNvSpPr/>
            <p:nvPr/>
          </p:nvSpPr>
          <p:spPr>
            <a:xfrm rot="-2922755">
              <a:off x="6962677" y="2858507"/>
              <a:ext cx="17791" cy="13934"/>
            </a:xfrm>
            <a:custGeom>
              <a:avLst/>
              <a:gdLst/>
              <a:ahLst/>
              <a:cxnLst/>
              <a:rect l="l" t="t" r="r" b="b"/>
              <a:pathLst>
                <a:path w="143" h="112" extrusionOk="0">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4"/>
            <p:cNvSpPr/>
            <p:nvPr/>
          </p:nvSpPr>
          <p:spPr>
            <a:xfrm rot="-2922755">
              <a:off x="6965725" y="2889742"/>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4"/>
            <p:cNvSpPr/>
            <p:nvPr/>
          </p:nvSpPr>
          <p:spPr>
            <a:xfrm rot="-2922755">
              <a:off x="6969112" y="2920178"/>
              <a:ext cx="17915" cy="13436"/>
            </a:xfrm>
            <a:custGeom>
              <a:avLst/>
              <a:gdLst/>
              <a:ahLst/>
              <a:cxnLst/>
              <a:rect l="l" t="t" r="r" b="b"/>
              <a:pathLst>
                <a:path w="144" h="108" extrusionOk="0">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4"/>
            <p:cNvSpPr/>
            <p:nvPr/>
          </p:nvSpPr>
          <p:spPr>
            <a:xfrm rot="-2922755">
              <a:off x="6971812" y="2950643"/>
              <a:ext cx="18786" cy="13810"/>
            </a:xfrm>
            <a:custGeom>
              <a:avLst/>
              <a:gdLst/>
              <a:ahLst/>
              <a:cxnLst/>
              <a:rect l="l" t="t" r="r" b="b"/>
              <a:pathLst>
                <a:path w="151" h="111" extrusionOk="0">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4"/>
            <p:cNvSpPr/>
            <p:nvPr/>
          </p:nvSpPr>
          <p:spPr>
            <a:xfrm rot="-2922755">
              <a:off x="7038527" y="2537087"/>
              <a:ext cx="49266" cy="36950"/>
            </a:xfrm>
            <a:custGeom>
              <a:avLst/>
              <a:gdLst/>
              <a:ahLst/>
              <a:cxnLst/>
              <a:rect l="l" t="t" r="r" b="b"/>
              <a:pathLst>
                <a:path w="396" h="297" extrusionOk="0">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4"/>
            <p:cNvSpPr/>
            <p:nvPr/>
          </p:nvSpPr>
          <p:spPr>
            <a:xfrm rot="-2922755">
              <a:off x="7087536" y="3015003"/>
              <a:ext cx="49266" cy="37448"/>
            </a:xfrm>
            <a:custGeom>
              <a:avLst/>
              <a:gdLst/>
              <a:ahLst/>
              <a:cxnLst/>
              <a:rect l="l" t="t" r="r" b="b"/>
              <a:pathLst>
                <a:path w="396" h="301" extrusionOk="0">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4"/>
            <p:cNvSpPr/>
            <p:nvPr/>
          </p:nvSpPr>
          <p:spPr>
            <a:xfrm rot="-2922755">
              <a:off x="7058852" y="2595943"/>
              <a:ext cx="18786" cy="13436"/>
            </a:xfrm>
            <a:custGeom>
              <a:avLst/>
              <a:gdLst/>
              <a:ahLst/>
              <a:cxnLst/>
              <a:rect l="l" t="t" r="r" b="b"/>
              <a:pathLst>
                <a:path w="151" h="108" extrusionOk="0">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4"/>
            <p:cNvSpPr/>
            <p:nvPr/>
          </p:nvSpPr>
          <p:spPr>
            <a:xfrm rot="-2922755">
              <a:off x="7063229" y="26310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4"/>
            <p:cNvSpPr/>
            <p:nvPr/>
          </p:nvSpPr>
          <p:spPr>
            <a:xfrm rot="-2922755">
              <a:off x="7066109" y="2665700"/>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4"/>
            <p:cNvSpPr/>
            <p:nvPr/>
          </p:nvSpPr>
          <p:spPr>
            <a:xfrm rot="-2922755">
              <a:off x="7069637" y="2700806"/>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4"/>
            <p:cNvSpPr/>
            <p:nvPr/>
          </p:nvSpPr>
          <p:spPr>
            <a:xfrm rot="-2922755">
              <a:off x="7073509" y="2735123"/>
              <a:ext cx="17791" cy="13934"/>
            </a:xfrm>
            <a:custGeom>
              <a:avLst/>
              <a:gdLst/>
              <a:ahLst/>
              <a:cxnLst/>
              <a:rect l="l" t="t" r="r" b="b"/>
              <a:pathLst>
                <a:path w="143" h="112" extrusionOk="0">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4"/>
            <p:cNvSpPr/>
            <p:nvPr/>
          </p:nvSpPr>
          <p:spPr>
            <a:xfrm rot="-2922755">
              <a:off x="7076730" y="2770324"/>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4"/>
            <p:cNvSpPr/>
            <p:nvPr/>
          </p:nvSpPr>
          <p:spPr>
            <a:xfrm rot="-2922755">
              <a:off x="7080805" y="2804593"/>
              <a:ext cx="17791" cy="14307"/>
            </a:xfrm>
            <a:custGeom>
              <a:avLst/>
              <a:gdLst/>
              <a:ahLst/>
              <a:cxnLst/>
              <a:rect l="l" t="t" r="r" b="b"/>
              <a:pathLst>
                <a:path w="143" h="115" extrusionOk="0">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4"/>
            <p:cNvSpPr/>
            <p:nvPr/>
          </p:nvSpPr>
          <p:spPr>
            <a:xfrm rot="-2922755">
              <a:off x="7084055" y="2840107"/>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4"/>
            <p:cNvSpPr/>
            <p:nvPr/>
          </p:nvSpPr>
          <p:spPr>
            <a:xfrm rot="-2922755">
              <a:off x="7087562" y="2875167"/>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4"/>
            <p:cNvSpPr/>
            <p:nvPr/>
          </p:nvSpPr>
          <p:spPr>
            <a:xfrm rot="-2922755">
              <a:off x="7091293" y="2909547"/>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4"/>
            <p:cNvSpPr/>
            <p:nvPr/>
          </p:nvSpPr>
          <p:spPr>
            <a:xfrm rot="-2922755">
              <a:off x="7094671" y="2944721"/>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4"/>
            <p:cNvSpPr/>
            <p:nvPr/>
          </p:nvSpPr>
          <p:spPr>
            <a:xfrm rot="-2922755">
              <a:off x="7098590" y="2979017"/>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4"/>
            <p:cNvSpPr/>
            <p:nvPr/>
          </p:nvSpPr>
          <p:spPr>
            <a:xfrm rot="-2922755">
              <a:off x="7173853" y="2516634"/>
              <a:ext cx="50261" cy="37572"/>
            </a:xfrm>
            <a:custGeom>
              <a:avLst/>
              <a:gdLst/>
              <a:ahLst/>
              <a:cxnLst/>
              <a:rect l="l" t="t" r="r" b="b"/>
              <a:pathLst>
                <a:path w="404" h="302" extrusionOk="0">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4"/>
            <p:cNvSpPr/>
            <p:nvPr/>
          </p:nvSpPr>
          <p:spPr>
            <a:xfrm rot="-2922755">
              <a:off x="7229181" y="3051301"/>
              <a:ext cx="49266" cy="37448"/>
            </a:xfrm>
            <a:custGeom>
              <a:avLst/>
              <a:gdLst/>
              <a:ahLst/>
              <a:cxnLst/>
              <a:rect l="l" t="t" r="r" b="b"/>
              <a:pathLst>
                <a:path w="396" h="301" extrusionOk="0">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4"/>
            <p:cNvSpPr/>
            <p:nvPr/>
          </p:nvSpPr>
          <p:spPr>
            <a:xfrm rot="-2922755">
              <a:off x="7195212" y="2581765"/>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4"/>
            <p:cNvSpPr/>
            <p:nvPr/>
          </p:nvSpPr>
          <p:spPr>
            <a:xfrm rot="-2922755">
              <a:off x="7199831" y="262081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4"/>
            <p:cNvSpPr/>
            <p:nvPr/>
          </p:nvSpPr>
          <p:spPr>
            <a:xfrm rot="-2922755">
              <a:off x="7203187" y="2659005"/>
              <a:ext cx="18786" cy="14307"/>
            </a:xfrm>
            <a:custGeom>
              <a:avLst/>
              <a:gdLst/>
              <a:ahLst/>
              <a:cxnLst/>
              <a:rect l="l" t="t" r="r" b="b"/>
              <a:pathLst>
                <a:path w="151" h="115" extrusionOk="0">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rot="-2922755">
              <a:off x="7207644" y="2698073"/>
              <a:ext cx="17915" cy="13934"/>
            </a:xfrm>
            <a:custGeom>
              <a:avLst/>
              <a:gdLst/>
              <a:ahLst/>
              <a:cxnLst/>
              <a:rect l="l" t="t" r="r" b="b"/>
              <a:pathLst>
                <a:path w="144" h="112" extrusionOk="0">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rot="-2922755">
              <a:off x="7211378" y="2737468"/>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rot="-2922755">
              <a:off x="7215058" y="277649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rot="-2922755">
              <a:off x="7219758" y="2815451"/>
              <a:ext cx="17791" cy="13436"/>
            </a:xfrm>
            <a:custGeom>
              <a:avLst/>
              <a:gdLst/>
              <a:ahLst/>
              <a:cxnLst/>
              <a:rect l="l" t="t" r="r" b="b"/>
              <a:pathLst>
                <a:path w="143" h="108" extrusionOk="0">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rot="-2922755">
              <a:off x="7223527" y="2854549"/>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rot="-2922755">
              <a:off x="7227754" y="2892738"/>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rot="-2922755">
              <a:off x="7231488" y="2932133"/>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rot="-2922755">
              <a:off x="7235074" y="2971201"/>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rot="-2922755">
              <a:off x="7239624" y="3010226"/>
              <a:ext cx="17791" cy="13436"/>
            </a:xfrm>
            <a:custGeom>
              <a:avLst/>
              <a:gdLst/>
              <a:ahLst/>
              <a:cxnLst/>
              <a:rect l="l" t="t" r="r" b="b"/>
              <a:pathLst>
                <a:path w="143" h="108" extrusionOk="0">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rot="-2922755">
              <a:off x="7331132" y="2499561"/>
              <a:ext cx="39935" cy="37697"/>
            </a:xfrm>
            <a:custGeom>
              <a:avLst/>
              <a:gdLst/>
              <a:ahLst/>
              <a:cxnLst/>
              <a:rect l="l" t="t" r="r" b="b"/>
              <a:pathLst>
                <a:path w="321" h="303" extrusionOk="0">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rot="-2922755">
              <a:off x="7393076" y="3090110"/>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rot="-2922755">
              <a:off x="7349959" y="2569683"/>
              <a:ext cx="14680" cy="13810"/>
            </a:xfrm>
            <a:custGeom>
              <a:avLst/>
              <a:gdLst/>
              <a:ahLst/>
              <a:cxnLst/>
              <a:rect l="l" t="t" r="r" b="b"/>
              <a:pathLst>
                <a:path w="118" h="111" extrusionOk="0">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rot="-2922755">
              <a:off x="7353938" y="2612831"/>
              <a:ext cx="15054" cy="13810"/>
            </a:xfrm>
            <a:custGeom>
              <a:avLst/>
              <a:gdLst/>
              <a:ahLst/>
              <a:cxnLst/>
              <a:rect l="l" t="t" r="r" b="b"/>
              <a:pathLst>
                <a:path w="121" h="111" extrusionOk="0">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rot="-2922755">
              <a:off x="7359020" y="2655717"/>
              <a:ext cx="14183" cy="14183"/>
            </a:xfrm>
            <a:custGeom>
              <a:avLst/>
              <a:gdLst/>
              <a:ahLst/>
              <a:cxnLst/>
              <a:rect l="l" t="t" r="r" b="b"/>
              <a:pathLst>
                <a:path w="114" h="114" extrusionOk="0">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rot="-2922755">
              <a:off x="7363230" y="2699100"/>
              <a:ext cx="15054" cy="13561"/>
            </a:xfrm>
            <a:custGeom>
              <a:avLst/>
              <a:gdLst/>
              <a:ahLst/>
              <a:cxnLst/>
              <a:rect l="l" t="t" r="r" b="b"/>
              <a:pathLst>
                <a:path w="121" h="109" extrusionOk="0">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rot="-2922755">
              <a:off x="7368193" y="2742096"/>
              <a:ext cx="14058" cy="13561"/>
            </a:xfrm>
            <a:custGeom>
              <a:avLst/>
              <a:gdLst/>
              <a:ahLst/>
              <a:cxnLst/>
              <a:rect l="l" t="t" r="r" b="b"/>
              <a:pathLst>
                <a:path w="113" h="109" extrusionOk="0">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rot="-2922755">
              <a:off x="7372155" y="2785082"/>
              <a:ext cx="14805" cy="13685"/>
            </a:xfrm>
            <a:custGeom>
              <a:avLst/>
              <a:gdLst/>
              <a:ahLst/>
              <a:cxnLst/>
              <a:rect l="l" t="t" r="r" b="b"/>
              <a:pathLst>
                <a:path w="119" h="110" extrusionOk="0">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rot="-2922755">
              <a:off x="7376446" y="2828519"/>
              <a:ext cx="14929" cy="13436"/>
            </a:xfrm>
            <a:custGeom>
              <a:avLst/>
              <a:gdLst/>
              <a:ahLst/>
              <a:cxnLst/>
              <a:rect l="l" t="t" r="r" b="b"/>
              <a:pathLst>
                <a:path w="120" h="108" extrusionOk="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rot="-2922755">
              <a:off x="7381294" y="2871386"/>
              <a:ext cx="14058" cy="13436"/>
            </a:xfrm>
            <a:custGeom>
              <a:avLst/>
              <a:gdLst/>
              <a:ahLst/>
              <a:cxnLst/>
              <a:rect l="l" t="t" r="r" b="b"/>
              <a:pathLst>
                <a:path w="113" h="108" extrusionOk="0">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rot="-2922755">
              <a:off x="7385303" y="291447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rot="-2922755">
              <a:off x="7390130" y="2957296"/>
              <a:ext cx="14058" cy="13436"/>
            </a:xfrm>
            <a:custGeom>
              <a:avLst/>
              <a:gdLst/>
              <a:ahLst/>
              <a:cxnLst/>
              <a:rect l="l" t="t" r="r" b="b"/>
              <a:pathLst>
                <a:path w="113" h="108" extrusionOk="0">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rot="-2922755">
              <a:off x="7394139" y="300038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rot="-2922755">
              <a:off x="7398222" y="3043486"/>
              <a:ext cx="15054" cy="13436"/>
            </a:xfrm>
            <a:custGeom>
              <a:avLst/>
              <a:gdLst/>
              <a:ahLst/>
              <a:cxnLst/>
              <a:rect l="l" t="t" r="r" b="b"/>
              <a:pathLst>
                <a:path w="121" h="108" extrusionOk="0">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rot="-2922755">
              <a:off x="7541758" y="3094840"/>
              <a:ext cx="50510" cy="37821"/>
            </a:xfrm>
            <a:custGeom>
              <a:avLst/>
              <a:gdLst/>
              <a:ahLst/>
              <a:cxnLst/>
              <a:rect l="l" t="t" r="r" b="b"/>
              <a:pathLst>
                <a:path w="406" h="304" extrusionOk="0">
                  <a:moveTo>
                    <a:pt x="202" y="1"/>
                  </a:moveTo>
                  <a:cubicBezTo>
                    <a:pt x="163" y="1"/>
                    <a:pt x="122" y="18"/>
                    <a:pt x="91" y="49"/>
                  </a:cubicBezTo>
                  <a:cubicBezTo>
                    <a:pt x="1" y="147"/>
                    <a:pt x="76" y="304"/>
                    <a:pt x="210" y="304"/>
                  </a:cubicBezTo>
                  <a:cubicBezTo>
                    <a:pt x="338" y="296"/>
                    <a:pt x="405" y="132"/>
                    <a:pt x="300" y="42"/>
                  </a:cubicBezTo>
                  <a:cubicBezTo>
                    <a:pt x="272" y="14"/>
                    <a:pt x="237"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rot="-2922755">
              <a:off x="7481704" y="2504540"/>
              <a:ext cx="49266" cy="36950"/>
            </a:xfrm>
            <a:custGeom>
              <a:avLst/>
              <a:gdLst/>
              <a:ahLst/>
              <a:cxnLst/>
              <a:rect l="l" t="t" r="r" b="b"/>
              <a:pathLst>
                <a:path w="396" h="297" extrusionOk="0">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rot="-2922755">
              <a:off x="7551621" y="3048096"/>
              <a:ext cx="18786" cy="14307"/>
            </a:xfrm>
            <a:custGeom>
              <a:avLst/>
              <a:gdLst/>
              <a:ahLst/>
              <a:cxnLst/>
              <a:rect l="l" t="t" r="r" b="b"/>
              <a:pathLst>
                <a:path w="151" h="115" extrusionOk="0">
                  <a:moveTo>
                    <a:pt x="73" y="0"/>
                  </a:moveTo>
                  <a:cubicBezTo>
                    <a:pt x="59" y="0"/>
                    <a:pt x="46" y="6"/>
                    <a:pt x="38" y="17"/>
                  </a:cubicBezTo>
                  <a:cubicBezTo>
                    <a:pt x="1" y="54"/>
                    <a:pt x="31" y="114"/>
                    <a:pt x="76" y="114"/>
                  </a:cubicBezTo>
                  <a:cubicBezTo>
                    <a:pt x="128" y="107"/>
                    <a:pt x="151"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rot="-2922755">
              <a:off x="7547533" y="3005154"/>
              <a:ext cx="17542" cy="13436"/>
            </a:xfrm>
            <a:custGeom>
              <a:avLst/>
              <a:gdLst/>
              <a:ahLst/>
              <a:cxnLst/>
              <a:rect l="l" t="t" r="r" b="b"/>
              <a:pathLst>
                <a:path w="141" h="108" extrusionOk="0">
                  <a:moveTo>
                    <a:pt x="66" y="1"/>
                  </a:moveTo>
                  <a:cubicBezTo>
                    <a:pt x="53" y="1"/>
                    <a:pt x="40" y="6"/>
                    <a:pt x="28" y="17"/>
                  </a:cubicBezTo>
                  <a:cubicBezTo>
                    <a:pt x="0" y="53"/>
                    <a:pt x="19" y="108"/>
                    <a:pt x="65" y="108"/>
                  </a:cubicBezTo>
                  <a:cubicBezTo>
                    <a:pt x="67" y="108"/>
                    <a:pt x="70" y="108"/>
                    <a:pt x="73" y="107"/>
                  </a:cubicBezTo>
                  <a:cubicBezTo>
                    <a:pt x="118" y="107"/>
                    <a:pt x="141" y="47"/>
                    <a:pt x="103" y="17"/>
                  </a:cubicBezTo>
                  <a:cubicBezTo>
                    <a:pt x="92" y="6"/>
                    <a:pt x="79"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rot="-2922755">
              <a:off x="7542664" y="2962240"/>
              <a:ext cx="18537" cy="13436"/>
            </a:xfrm>
            <a:custGeom>
              <a:avLst/>
              <a:gdLst/>
              <a:ahLst/>
              <a:cxnLst/>
              <a:rect l="l" t="t" r="r" b="b"/>
              <a:pathLst>
                <a:path w="149" h="108" extrusionOk="0">
                  <a:moveTo>
                    <a:pt x="71" y="0"/>
                  </a:moveTo>
                  <a:cubicBezTo>
                    <a:pt x="57" y="0"/>
                    <a:pt x="43" y="6"/>
                    <a:pt x="36" y="17"/>
                  </a:cubicBezTo>
                  <a:cubicBezTo>
                    <a:pt x="1" y="52"/>
                    <a:pt x="25" y="107"/>
                    <a:pt x="66" y="107"/>
                  </a:cubicBezTo>
                  <a:cubicBezTo>
                    <a:pt x="68" y="107"/>
                    <a:pt x="71" y="107"/>
                    <a:pt x="73" y="107"/>
                  </a:cubicBezTo>
                  <a:cubicBezTo>
                    <a:pt x="126" y="107"/>
                    <a:pt x="148" y="47"/>
                    <a:pt x="111" y="17"/>
                  </a:cubicBezTo>
                  <a:cubicBezTo>
                    <a:pt x="100" y="6"/>
                    <a:pt x="8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rot="-2922755">
              <a:off x="7538594" y="2919291"/>
              <a:ext cx="17666" cy="13436"/>
            </a:xfrm>
            <a:custGeom>
              <a:avLst/>
              <a:gdLst/>
              <a:ahLst/>
              <a:cxnLst/>
              <a:rect l="l" t="t" r="r" b="b"/>
              <a:pathLst>
                <a:path w="142" h="108" extrusionOk="0">
                  <a:moveTo>
                    <a:pt x="70" y="1"/>
                  </a:moveTo>
                  <a:cubicBezTo>
                    <a:pt x="55" y="1"/>
                    <a:pt x="40" y="6"/>
                    <a:pt x="29" y="17"/>
                  </a:cubicBezTo>
                  <a:cubicBezTo>
                    <a:pt x="1" y="53"/>
                    <a:pt x="19" y="108"/>
                    <a:pt x="65" y="108"/>
                  </a:cubicBezTo>
                  <a:cubicBezTo>
                    <a:pt x="68" y="108"/>
                    <a:pt x="71" y="108"/>
                    <a:pt x="74" y="107"/>
                  </a:cubicBezTo>
                  <a:cubicBezTo>
                    <a:pt x="119" y="107"/>
                    <a:pt x="141" y="47"/>
                    <a:pt x="111" y="17"/>
                  </a:cubicBezTo>
                  <a:cubicBezTo>
                    <a:pt x="100" y="6"/>
                    <a:pt x="85"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rot="-2922755">
              <a:off x="7534319" y="2876164"/>
              <a:ext cx="17791" cy="13312"/>
            </a:xfrm>
            <a:custGeom>
              <a:avLst/>
              <a:gdLst/>
              <a:ahLst/>
              <a:cxnLst/>
              <a:rect l="l" t="t" r="r" b="b"/>
              <a:pathLst>
                <a:path w="143" h="107" extrusionOk="0">
                  <a:moveTo>
                    <a:pt x="68" y="0"/>
                  </a:moveTo>
                  <a:cubicBezTo>
                    <a:pt x="55" y="0"/>
                    <a:pt x="42" y="6"/>
                    <a:pt x="31" y="17"/>
                  </a:cubicBezTo>
                  <a:cubicBezTo>
                    <a:pt x="1" y="54"/>
                    <a:pt x="23" y="107"/>
                    <a:pt x="75" y="107"/>
                  </a:cubicBezTo>
                  <a:cubicBezTo>
                    <a:pt x="120" y="107"/>
                    <a:pt x="143" y="47"/>
                    <a:pt x="105" y="17"/>
                  </a:cubicBezTo>
                  <a:cubicBezTo>
                    <a:pt x="94" y="6"/>
                    <a:pt x="8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rot="-2922755">
              <a:off x="7529404" y="2833147"/>
              <a:ext cx="18786" cy="13436"/>
            </a:xfrm>
            <a:custGeom>
              <a:avLst/>
              <a:gdLst/>
              <a:ahLst/>
              <a:cxnLst/>
              <a:rect l="l" t="t" r="r" b="b"/>
              <a:pathLst>
                <a:path w="151" h="108" extrusionOk="0">
                  <a:moveTo>
                    <a:pt x="73" y="0"/>
                  </a:moveTo>
                  <a:cubicBezTo>
                    <a:pt x="59" y="0"/>
                    <a:pt x="46" y="6"/>
                    <a:pt x="38" y="17"/>
                  </a:cubicBezTo>
                  <a:cubicBezTo>
                    <a:pt x="1" y="55"/>
                    <a:pt x="31" y="107"/>
                    <a:pt x="76" y="107"/>
                  </a:cubicBezTo>
                  <a:cubicBezTo>
                    <a:pt x="128" y="107"/>
                    <a:pt x="150"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rot="-2922755">
              <a:off x="7525437" y="2790151"/>
              <a:ext cx="17791" cy="13436"/>
            </a:xfrm>
            <a:custGeom>
              <a:avLst/>
              <a:gdLst/>
              <a:ahLst/>
              <a:cxnLst/>
              <a:rect l="l" t="t" r="r" b="b"/>
              <a:pathLst>
                <a:path w="143" h="108" extrusionOk="0">
                  <a:moveTo>
                    <a:pt x="70" y="1"/>
                  </a:moveTo>
                  <a:cubicBezTo>
                    <a:pt x="56" y="1"/>
                    <a:pt x="41" y="7"/>
                    <a:pt x="30" y="18"/>
                  </a:cubicBezTo>
                  <a:cubicBezTo>
                    <a:pt x="0" y="55"/>
                    <a:pt x="23" y="108"/>
                    <a:pt x="75" y="108"/>
                  </a:cubicBezTo>
                  <a:cubicBezTo>
                    <a:pt x="120" y="108"/>
                    <a:pt x="142" y="48"/>
                    <a:pt x="105" y="18"/>
                  </a:cubicBezTo>
                  <a:cubicBezTo>
                    <a:pt x="98" y="7"/>
                    <a:pt x="84"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rot="-2922755">
              <a:off x="7520542" y="2747181"/>
              <a:ext cx="18661" cy="13561"/>
            </a:xfrm>
            <a:custGeom>
              <a:avLst/>
              <a:gdLst/>
              <a:ahLst/>
              <a:cxnLst/>
              <a:rect l="l" t="t" r="r" b="b"/>
              <a:pathLst>
                <a:path w="150" h="109" extrusionOk="0">
                  <a:moveTo>
                    <a:pt x="79" y="0"/>
                  </a:moveTo>
                  <a:cubicBezTo>
                    <a:pt x="65" y="0"/>
                    <a:pt x="50" y="6"/>
                    <a:pt x="38" y="18"/>
                  </a:cubicBezTo>
                  <a:cubicBezTo>
                    <a:pt x="0" y="56"/>
                    <a:pt x="30" y="108"/>
                    <a:pt x="75" y="108"/>
                  </a:cubicBezTo>
                  <a:cubicBezTo>
                    <a:pt x="128" y="108"/>
                    <a:pt x="150" y="48"/>
                    <a:pt x="113" y="11"/>
                  </a:cubicBezTo>
                  <a:cubicBezTo>
                    <a:pt x="102" y="4"/>
                    <a:pt x="91"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rot="-2922755">
              <a:off x="7516451" y="2704185"/>
              <a:ext cx="17915" cy="13561"/>
            </a:xfrm>
            <a:custGeom>
              <a:avLst/>
              <a:gdLst/>
              <a:ahLst/>
              <a:cxnLst/>
              <a:rect l="l" t="t" r="r" b="b"/>
              <a:pathLst>
                <a:path w="144" h="109" extrusionOk="0">
                  <a:moveTo>
                    <a:pt x="76" y="1"/>
                  </a:moveTo>
                  <a:cubicBezTo>
                    <a:pt x="60" y="1"/>
                    <a:pt x="43" y="6"/>
                    <a:pt x="31" y="19"/>
                  </a:cubicBezTo>
                  <a:cubicBezTo>
                    <a:pt x="1" y="56"/>
                    <a:pt x="31" y="109"/>
                    <a:pt x="76" y="109"/>
                  </a:cubicBezTo>
                  <a:cubicBezTo>
                    <a:pt x="121" y="109"/>
                    <a:pt x="143" y="49"/>
                    <a:pt x="113" y="11"/>
                  </a:cubicBezTo>
                  <a:cubicBezTo>
                    <a:pt x="103" y="5"/>
                    <a:pt x="9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rot="-2922755">
              <a:off x="7512429" y="2660943"/>
              <a:ext cx="17791" cy="13561"/>
            </a:xfrm>
            <a:custGeom>
              <a:avLst/>
              <a:gdLst/>
              <a:ahLst/>
              <a:cxnLst/>
              <a:rect l="l" t="t" r="r" b="b"/>
              <a:pathLst>
                <a:path w="143" h="109" extrusionOk="0">
                  <a:moveTo>
                    <a:pt x="72" y="0"/>
                  </a:moveTo>
                  <a:cubicBezTo>
                    <a:pt x="57" y="0"/>
                    <a:pt x="43" y="6"/>
                    <a:pt x="30" y="18"/>
                  </a:cubicBezTo>
                  <a:cubicBezTo>
                    <a:pt x="0" y="48"/>
                    <a:pt x="23" y="108"/>
                    <a:pt x="75" y="108"/>
                  </a:cubicBezTo>
                  <a:cubicBezTo>
                    <a:pt x="120" y="108"/>
                    <a:pt x="143" y="48"/>
                    <a:pt x="105" y="11"/>
                  </a:cubicBezTo>
                  <a:cubicBezTo>
                    <a:pt x="95" y="4"/>
                    <a:pt x="83"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rot="-2922755">
              <a:off x="7507467" y="2617947"/>
              <a:ext cx="18786" cy="13561"/>
            </a:xfrm>
            <a:custGeom>
              <a:avLst/>
              <a:gdLst/>
              <a:ahLst/>
              <a:cxnLst/>
              <a:rect l="l" t="t" r="r" b="b"/>
              <a:pathLst>
                <a:path w="151" h="109" extrusionOk="0">
                  <a:moveTo>
                    <a:pt x="77" y="1"/>
                  </a:moveTo>
                  <a:cubicBezTo>
                    <a:pt x="61" y="1"/>
                    <a:pt x="46" y="6"/>
                    <a:pt x="38" y="19"/>
                  </a:cubicBezTo>
                  <a:cubicBezTo>
                    <a:pt x="0" y="49"/>
                    <a:pt x="30" y="109"/>
                    <a:pt x="75" y="109"/>
                  </a:cubicBezTo>
                  <a:cubicBezTo>
                    <a:pt x="128" y="109"/>
                    <a:pt x="150" y="49"/>
                    <a:pt x="113" y="11"/>
                  </a:cubicBezTo>
                  <a:cubicBezTo>
                    <a:pt x="103" y="5"/>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rot="-2922755">
              <a:off x="7503350" y="2574770"/>
              <a:ext cx="17915" cy="13934"/>
            </a:xfrm>
            <a:custGeom>
              <a:avLst/>
              <a:gdLst/>
              <a:ahLst/>
              <a:cxnLst/>
              <a:rect l="l" t="t" r="r" b="b"/>
              <a:pathLst>
                <a:path w="144" h="112" extrusionOk="0">
                  <a:moveTo>
                    <a:pt x="79" y="0"/>
                  </a:moveTo>
                  <a:cubicBezTo>
                    <a:pt x="62" y="0"/>
                    <a:pt x="44" y="8"/>
                    <a:pt x="31" y="21"/>
                  </a:cubicBezTo>
                  <a:cubicBezTo>
                    <a:pt x="1" y="51"/>
                    <a:pt x="23" y="111"/>
                    <a:pt x="76" y="111"/>
                  </a:cubicBezTo>
                  <a:cubicBezTo>
                    <a:pt x="121" y="111"/>
                    <a:pt x="143" y="51"/>
                    <a:pt x="113" y="14"/>
                  </a:cubicBezTo>
                  <a:cubicBezTo>
                    <a:pt x="104" y="4"/>
                    <a:pt x="92"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rot="-2922755">
              <a:off x="7689380" y="3077155"/>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rot="-2922755">
              <a:off x="7640705" y="2542867"/>
              <a:ext cx="37323" cy="37323"/>
            </a:xfrm>
            <a:custGeom>
              <a:avLst/>
              <a:gdLst/>
              <a:ahLst/>
              <a:cxnLst/>
              <a:rect l="l" t="t" r="r" b="b"/>
              <a:pathLst>
                <a:path w="300" h="300" extrusionOk="0">
                  <a:moveTo>
                    <a:pt x="150" y="0"/>
                  </a:moveTo>
                  <a:cubicBezTo>
                    <a:pt x="68" y="0"/>
                    <a:pt x="0" y="68"/>
                    <a:pt x="0" y="150"/>
                  </a:cubicBezTo>
                  <a:cubicBezTo>
                    <a:pt x="0" y="233"/>
                    <a:pt x="68" y="300"/>
                    <a:pt x="150" y="300"/>
                  </a:cubicBezTo>
                  <a:cubicBezTo>
                    <a:pt x="232" y="300"/>
                    <a:pt x="300" y="233"/>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rot="-2922755">
              <a:off x="7699903" y="3036381"/>
              <a:ext cx="17915" cy="13436"/>
            </a:xfrm>
            <a:custGeom>
              <a:avLst/>
              <a:gdLst/>
              <a:ahLst/>
              <a:cxnLst/>
              <a:rect l="l" t="t" r="r" b="b"/>
              <a:pathLst>
                <a:path w="144" h="108" extrusionOk="0">
                  <a:moveTo>
                    <a:pt x="76" y="1"/>
                  </a:moveTo>
                  <a:cubicBezTo>
                    <a:pt x="23" y="1"/>
                    <a:pt x="1" y="61"/>
                    <a:pt x="38" y="91"/>
                  </a:cubicBezTo>
                  <a:cubicBezTo>
                    <a:pt x="49" y="102"/>
                    <a:pt x="63" y="108"/>
                    <a:pt x="76" y="108"/>
                  </a:cubicBezTo>
                  <a:cubicBezTo>
                    <a:pt x="89" y="108"/>
                    <a:pt x="102" y="102"/>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rot="-2922755">
              <a:off x="7696076" y="2997028"/>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rot="-2922755">
              <a:off x="7691619" y="2957960"/>
              <a:ext cx="18786" cy="13934"/>
            </a:xfrm>
            <a:custGeom>
              <a:avLst/>
              <a:gdLst/>
              <a:ahLst/>
              <a:cxnLst/>
              <a:rect l="l" t="t" r="r" b="b"/>
              <a:pathLst>
                <a:path w="151" h="112" extrusionOk="0">
                  <a:moveTo>
                    <a:pt x="75" y="1"/>
                  </a:moveTo>
                  <a:cubicBezTo>
                    <a:pt x="23" y="8"/>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rot="-2922755">
              <a:off x="7688054" y="2918939"/>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rot="-2922755">
              <a:off x="7684528" y="2880377"/>
              <a:ext cx="17666" cy="13436"/>
            </a:xfrm>
            <a:custGeom>
              <a:avLst/>
              <a:gdLst/>
              <a:ahLst/>
              <a:cxnLst/>
              <a:rect l="l" t="t" r="r" b="b"/>
              <a:pathLst>
                <a:path w="142" h="108" extrusionOk="0">
                  <a:moveTo>
                    <a:pt x="76" y="0"/>
                  </a:moveTo>
                  <a:cubicBezTo>
                    <a:pt x="73" y="0"/>
                    <a:pt x="71" y="1"/>
                    <a:pt x="68" y="1"/>
                  </a:cubicBezTo>
                  <a:cubicBezTo>
                    <a:pt x="16"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rot="-2922755">
              <a:off x="7679957" y="2841429"/>
              <a:ext cx="18661" cy="13312"/>
            </a:xfrm>
            <a:custGeom>
              <a:avLst/>
              <a:gdLst/>
              <a:ahLst/>
              <a:cxnLst/>
              <a:rect l="l" t="t" r="r" b="b"/>
              <a:pathLst>
                <a:path w="150"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rot="-2922755">
              <a:off x="7676230" y="28023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rot="-2922755">
              <a:off x="7671530" y="2763342"/>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rot="-2922755">
              <a:off x="7668094" y="2724206"/>
              <a:ext cx="17791" cy="14058"/>
            </a:xfrm>
            <a:custGeom>
              <a:avLst/>
              <a:gdLst/>
              <a:ahLst/>
              <a:cxnLst/>
              <a:rect l="l" t="t" r="r" b="b"/>
              <a:pathLst>
                <a:path w="143" h="113" extrusionOk="0">
                  <a:moveTo>
                    <a:pt x="67" y="1"/>
                  </a:moveTo>
                  <a:cubicBezTo>
                    <a:pt x="22" y="8"/>
                    <a:pt x="0" y="68"/>
                    <a:pt x="37" y="98"/>
                  </a:cubicBezTo>
                  <a:cubicBezTo>
                    <a:pt x="48" y="108"/>
                    <a:pt x="59" y="112"/>
                    <a:pt x="71" y="112"/>
                  </a:cubicBezTo>
                  <a:cubicBezTo>
                    <a:pt x="85" y="112"/>
                    <a:pt x="100" y="106"/>
                    <a:pt x="112" y="98"/>
                  </a:cubicBezTo>
                  <a:cubicBezTo>
                    <a:pt x="142" y="61"/>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rot="-2922755">
              <a:off x="7664683" y="2685648"/>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rot="-2922755">
              <a:off x="7659982" y="2646691"/>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rot="-2922755">
              <a:off x="7656282" y="2607743"/>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rot="-2922755">
              <a:off x="7821558" y="3057080"/>
              <a:ext cx="49142" cy="37448"/>
            </a:xfrm>
            <a:custGeom>
              <a:avLst/>
              <a:gdLst/>
              <a:ahLst/>
              <a:cxnLst/>
              <a:rect l="l" t="t" r="r" b="b"/>
              <a:pathLst>
                <a:path w="395" h="301" extrusionOk="0">
                  <a:moveTo>
                    <a:pt x="204" y="0"/>
                  </a:moveTo>
                  <a:cubicBezTo>
                    <a:pt x="201" y="0"/>
                    <a:pt x="198" y="0"/>
                    <a:pt x="195" y="1"/>
                  </a:cubicBezTo>
                  <a:cubicBezTo>
                    <a:pt x="60" y="8"/>
                    <a:pt x="0" y="165"/>
                    <a:pt x="97" y="263"/>
                  </a:cubicBezTo>
                  <a:cubicBezTo>
                    <a:pt x="125" y="287"/>
                    <a:pt x="162" y="300"/>
                    <a:pt x="198" y="300"/>
                  </a:cubicBezTo>
                  <a:cubicBezTo>
                    <a:pt x="239" y="300"/>
                    <a:pt x="279" y="283"/>
                    <a:pt x="307" y="248"/>
                  </a:cubicBezTo>
                  <a:cubicBezTo>
                    <a:pt x="395" y="153"/>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rot="-2922755">
              <a:off x="7778959" y="2578808"/>
              <a:ext cx="37447" cy="37323"/>
            </a:xfrm>
            <a:custGeom>
              <a:avLst/>
              <a:gdLst/>
              <a:ahLst/>
              <a:cxnLst/>
              <a:rect l="l" t="t" r="r" b="b"/>
              <a:pathLst>
                <a:path w="301" h="300" extrusionOk="0">
                  <a:moveTo>
                    <a:pt x="151" y="0"/>
                  </a:moveTo>
                  <a:cubicBezTo>
                    <a:pt x="68" y="0"/>
                    <a:pt x="1" y="60"/>
                    <a:pt x="1" y="150"/>
                  </a:cubicBezTo>
                  <a:cubicBezTo>
                    <a:pt x="1" y="232"/>
                    <a:pt x="68" y="299"/>
                    <a:pt x="151" y="299"/>
                  </a:cubicBezTo>
                  <a:cubicBezTo>
                    <a:pt x="233" y="299"/>
                    <a:pt x="300" y="232"/>
                    <a:pt x="300" y="150"/>
                  </a:cubicBezTo>
                  <a:cubicBezTo>
                    <a:pt x="300" y="60"/>
                    <a:pt x="233"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rot="-2922755">
              <a:off x="7832368" y="302120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rot="-2922755">
              <a:off x="7828590" y="2986845"/>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rot="-2922755">
              <a:off x="7825212" y="2951671"/>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rot="-2922755">
              <a:off x="7821158" y="2916578"/>
              <a:ext cx="18661" cy="14307"/>
            </a:xfrm>
            <a:custGeom>
              <a:avLst/>
              <a:gdLst/>
              <a:ahLst/>
              <a:cxnLst/>
              <a:rect l="l" t="t" r="r" b="b"/>
              <a:pathLst>
                <a:path w="150" h="115" extrusionOk="0">
                  <a:moveTo>
                    <a:pt x="75" y="0"/>
                  </a:moveTo>
                  <a:cubicBezTo>
                    <a:pt x="23" y="8"/>
                    <a:pt x="0" y="68"/>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rot="-2922755">
              <a:off x="7817953" y="288230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rot="-2922755">
              <a:off x="7814584" y="2846780"/>
              <a:ext cx="17791" cy="13934"/>
            </a:xfrm>
            <a:custGeom>
              <a:avLst/>
              <a:gdLst/>
              <a:ahLst/>
              <a:cxnLst/>
              <a:rect l="l" t="t" r="r" b="b"/>
              <a:pathLst>
                <a:path w="143" h="112" extrusionOk="0">
                  <a:moveTo>
                    <a:pt x="68" y="0"/>
                  </a:moveTo>
                  <a:cubicBezTo>
                    <a:pt x="23" y="0"/>
                    <a:pt x="0" y="60"/>
                    <a:pt x="30"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rot="-2922755">
              <a:off x="7810644" y="2812438"/>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rot="-2922755">
              <a:off x="7807287" y="2777311"/>
              <a:ext cx="17791" cy="13561"/>
            </a:xfrm>
            <a:custGeom>
              <a:avLst/>
              <a:gdLst/>
              <a:ahLst/>
              <a:cxnLst/>
              <a:rect l="l" t="t" r="r" b="b"/>
              <a:pathLst>
                <a:path w="143" h="109" extrusionOk="0">
                  <a:moveTo>
                    <a:pt x="68" y="1"/>
                  </a:moveTo>
                  <a:cubicBezTo>
                    <a:pt x="23" y="1"/>
                    <a:pt x="0" y="61"/>
                    <a:pt x="38" y="98"/>
                  </a:cubicBezTo>
                  <a:cubicBezTo>
                    <a:pt x="44" y="105"/>
                    <a:pt x="56" y="108"/>
                    <a:pt x="68" y="108"/>
                  </a:cubicBezTo>
                  <a:cubicBezTo>
                    <a:pt x="83" y="108"/>
                    <a:pt x="100" y="103"/>
                    <a:pt x="112"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rot="-2922755">
              <a:off x="7803556" y="2742930"/>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rot="-2922755">
              <a:off x="7800075" y="270792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rot="-2922755">
              <a:off x="7796659" y="2672420"/>
              <a:ext cx="17791" cy="13934"/>
            </a:xfrm>
            <a:custGeom>
              <a:avLst/>
              <a:gdLst/>
              <a:ahLst/>
              <a:cxnLst/>
              <a:rect l="l" t="t" r="r" b="b"/>
              <a:pathLst>
                <a:path w="143" h="112" extrusionOk="0">
                  <a:moveTo>
                    <a:pt x="68" y="0"/>
                  </a:moveTo>
                  <a:cubicBezTo>
                    <a:pt x="16" y="8"/>
                    <a:pt x="1" y="60"/>
                    <a:pt x="31"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rot="-2922755">
              <a:off x="7792724" y="2638088"/>
              <a:ext cx="18786" cy="13312"/>
            </a:xfrm>
            <a:custGeom>
              <a:avLst/>
              <a:gdLst/>
              <a:ahLst/>
              <a:cxnLst/>
              <a:rect l="l" t="t" r="r" b="b"/>
              <a:pathLst>
                <a:path w="151" h="107" extrusionOk="0">
                  <a:moveTo>
                    <a:pt x="76" y="0"/>
                  </a:moveTo>
                  <a:cubicBezTo>
                    <a:pt x="23" y="0"/>
                    <a:pt x="1" y="60"/>
                    <a:pt x="38" y="90"/>
                  </a:cubicBezTo>
                  <a:cubicBezTo>
                    <a:pt x="49" y="101"/>
                    <a:pt x="62"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rot="-2922755">
              <a:off x="7938683" y="3035006"/>
              <a:ext cx="49142" cy="36950"/>
            </a:xfrm>
            <a:custGeom>
              <a:avLst/>
              <a:gdLst/>
              <a:ahLst/>
              <a:cxnLst/>
              <a:rect l="l" t="t" r="r" b="b"/>
              <a:pathLst>
                <a:path w="395" h="297" extrusionOk="0">
                  <a:moveTo>
                    <a:pt x="204" y="1"/>
                  </a:moveTo>
                  <a:cubicBezTo>
                    <a:pt x="201" y="1"/>
                    <a:pt x="198" y="1"/>
                    <a:pt x="195" y="1"/>
                  </a:cubicBezTo>
                  <a:cubicBezTo>
                    <a:pt x="60" y="1"/>
                    <a:pt x="0" y="166"/>
                    <a:pt x="97" y="255"/>
                  </a:cubicBezTo>
                  <a:cubicBezTo>
                    <a:pt x="125" y="284"/>
                    <a:pt x="162" y="297"/>
                    <a:pt x="198" y="297"/>
                  </a:cubicBezTo>
                  <a:cubicBezTo>
                    <a:pt x="239" y="297"/>
                    <a:pt x="279" y="280"/>
                    <a:pt x="307" y="248"/>
                  </a:cubicBezTo>
                  <a:cubicBezTo>
                    <a:pt x="395" y="153"/>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rot="-2922755">
              <a:off x="7895405" y="2612843"/>
              <a:ext cx="49266" cy="36950"/>
            </a:xfrm>
            <a:custGeom>
              <a:avLst/>
              <a:gdLst/>
              <a:ahLst/>
              <a:cxnLst/>
              <a:rect l="l" t="t" r="r" b="b"/>
              <a:pathLst>
                <a:path w="396"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rot="-2922755">
              <a:off x="7950162" y="3004250"/>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rot="-2922755">
              <a:off x="7946592" y="2973909"/>
              <a:ext cx="18661" cy="13312"/>
            </a:xfrm>
            <a:custGeom>
              <a:avLst/>
              <a:gdLst/>
              <a:ahLst/>
              <a:cxnLst/>
              <a:rect l="l" t="t" r="r" b="b"/>
              <a:pathLst>
                <a:path w="150" h="107" extrusionOk="0">
                  <a:moveTo>
                    <a:pt x="75" y="0"/>
                  </a:moveTo>
                  <a:cubicBezTo>
                    <a:pt x="23" y="0"/>
                    <a:pt x="0" y="60"/>
                    <a:pt x="37" y="90"/>
                  </a:cubicBezTo>
                  <a:cubicBezTo>
                    <a:pt x="49" y="101"/>
                    <a:pt x="64" y="107"/>
                    <a:pt x="78" y="107"/>
                  </a:cubicBezTo>
                  <a:cubicBezTo>
                    <a:pt x="92" y="107"/>
                    <a:pt x="105"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rot="-2922755">
              <a:off x="7944075" y="2943349"/>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5" y="103"/>
                    <a:pt x="58" y="108"/>
                    <a:pt x="72" y="108"/>
                  </a:cubicBezTo>
                  <a:cubicBezTo>
                    <a:pt x="86" y="108"/>
                    <a:pt x="101" y="103"/>
                    <a:pt x="113"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rot="-2922755">
              <a:off x="7940079" y="2912218"/>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4"/>
            <p:cNvSpPr/>
            <p:nvPr/>
          </p:nvSpPr>
          <p:spPr>
            <a:xfrm rot="-2922755">
              <a:off x="7937436" y="2881727"/>
              <a:ext cx="17791" cy="13436"/>
            </a:xfrm>
            <a:custGeom>
              <a:avLst/>
              <a:gdLst/>
              <a:ahLst/>
              <a:cxnLst/>
              <a:rect l="l" t="t" r="r" b="b"/>
              <a:pathLst>
                <a:path w="143" h="108" extrusionOk="0">
                  <a:moveTo>
                    <a:pt x="67" y="1"/>
                  </a:moveTo>
                  <a:cubicBezTo>
                    <a:pt x="23" y="1"/>
                    <a:pt x="0" y="61"/>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4"/>
            <p:cNvSpPr/>
            <p:nvPr/>
          </p:nvSpPr>
          <p:spPr>
            <a:xfrm rot="-2922755">
              <a:off x="7934771" y="2850964"/>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4"/>
            <p:cNvSpPr/>
            <p:nvPr/>
          </p:nvSpPr>
          <p:spPr>
            <a:xfrm rot="-2922755">
              <a:off x="7930728" y="2819729"/>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4"/>
            <p:cNvSpPr/>
            <p:nvPr/>
          </p:nvSpPr>
          <p:spPr>
            <a:xfrm rot="-2922755">
              <a:off x="7928132" y="2789341"/>
              <a:ext cx="17791" cy="13312"/>
            </a:xfrm>
            <a:custGeom>
              <a:avLst/>
              <a:gdLst/>
              <a:ahLst/>
              <a:cxnLst/>
              <a:rect l="l" t="t" r="r" b="b"/>
              <a:pathLst>
                <a:path w="143" h="107" extrusionOk="0">
                  <a:moveTo>
                    <a:pt x="67" y="0"/>
                  </a:moveTo>
                  <a:cubicBezTo>
                    <a:pt x="23" y="0"/>
                    <a:pt x="0" y="60"/>
                    <a:pt x="30" y="90"/>
                  </a:cubicBezTo>
                  <a:cubicBezTo>
                    <a:pt x="41" y="101"/>
                    <a:pt x="56" y="107"/>
                    <a:pt x="71" y="107"/>
                  </a:cubicBezTo>
                  <a:cubicBezTo>
                    <a:pt x="86" y="107"/>
                    <a:pt x="101" y="101"/>
                    <a:pt x="112" y="90"/>
                  </a:cubicBezTo>
                  <a:cubicBezTo>
                    <a:pt x="142" y="53"/>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4"/>
            <p:cNvSpPr/>
            <p:nvPr/>
          </p:nvSpPr>
          <p:spPr>
            <a:xfrm rot="-2922755">
              <a:off x="7924641" y="2758828"/>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6"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4"/>
            <p:cNvSpPr/>
            <p:nvPr/>
          </p:nvSpPr>
          <p:spPr>
            <a:xfrm rot="-2922755">
              <a:off x="7921618" y="2727650"/>
              <a:ext cx="17915" cy="13934"/>
            </a:xfrm>
            <a:custGeom>
              <a:avLst/>
              <a:gdLst/>
              <a:ahLst/>
              <a:cxnLst/>
              <a:rect l="l" t="t" r="r" b="b"/>
              <a:pathLst>
                <a:path w="144" h="112" extrusionOk="0">
                  <a:moveTo>
                    <a:pt x="68" y="0"/>
                  </a:moveTo>
                  <a:cubicBezTo>
                    <a:pt x="23" y="0"/>
                    <a:pt x="1" y="60"/>
                    <a:pt x="38" y="98"/>
                  </a:cubicBezTo>
                  <a:cubicBezTo>
                    <a:pt x="48" y="107"/>
                    <a:pt x="59" y="111"/>
                    <a:pt x="69" y="111"/>
                  </a:cubicBezTo>
                  <a:cubicBezTo>
                    <a:pt x="85"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4"/>
            <p:cNvSpPr/>
            <p:nvPr/>
          </p:nvSpPr>
          <p:spPr>
            <a:xfrm rot="-2922755">
              <a:off x="7918001" y="2697206"/>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2" y="107"/>
                    <a:pt x="105" y="102"/>
                    <a:pt x="113" y="91"/>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4"/>
            <p:cNvSpPr/>
            <p:nvPr/>
          </p:nvSpPr>
          <p:spPr>
            <a:xfrm rot="-2922755">
              <a:off x="7915485" y="266677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4"/>
            <p:cNvSpPr/>
            <p:nvPr/>
          </p:nvSpPr>
          <p:spPr>
            <a:xfrm rot="-2922755">
              <a:off x="8043302" y="3010450"/>
              <a:ext cx="49266" cy="36950"/>
            </a:xfrm>
            <a:custGeom>
              <a:avLst/>
              <a:gdLst/>
              <a:ahLst/>
              <a:cxnLst/>
              <a:rect l="l" t="t" r="r" b="b"/>
              <a:pathLst>
                <a:path w="396" h="297" extrusionOk="0">
                  <a:moveTo>
                    <a:pt x="204" y="0"/>
                  </a:moveTo>
                  <a:cubicBezTo>
                    <a:pt x="201" y="0"/>
                    <a:pt x="198" y="0"/>
                    <a:pt x="195" y="1"/>
                  </a:cubicBezTo>
                  <a:cubicBezTo>
                    <a:pt x="61" y="1"/>
                    <a:pt x="1" y="165"/>
                    <a:pt x="98" y="255"/>
                  </a:cubicBezTo>
                  <a:cubicBezTo>
                    <a:pt x="126" y="283"/>
                    <a:pt x="161" y="296"/>
                    <a:pt x="196" y="296"/>
                  </a:cubicBezTo>
                  <a:cubicBezTo>
                    <a:pt x="236" y="296"/>
                    <a:pt x="276" y="279"/>
                    <a:pt x="308" y="248"/>
                  </a:cubicBezTo>
                  <a:cubicBezTo>
                    <a:pt x="395" y="152"/>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4"/>
            <p:cNvSpPr/>
            <p:nvPr/>
          </p:nvSpPr>
          <p:spPr>
            <a:xfrm rot="-2922755">
              <a:off x="8005141" y="2644081"/>
              <a:ext cx="50510" cy="37821"/>
            </a:xfrm>
            <a:custGeom>
              <a:avLst/>
              <a:gdLst/>
              <a:ahLst/>
              <a:cxnLst/>
              <a:rect l="l" t="t" r="r" b="b"/>
              <a:pathLst>
                <a:path w="406" h="304" extrusionOk="0">
                  <a:moveTo>
                    <a:pt x="195" y="1"/>
                  </a:moveTo>
                  <a:cubicBezTo>
                    <a:pt x="61" y="8"/>
                    <a:pt x="1" y="173"/>
                    <a:pt x="98" y="263"/>
                  </a:cubicBezTo>
                  <a:cubicBezTo>
                    <a:pt x="126" y="291"/>
                    <a:pt x="163" y="304"/>
                    <a:pt x="199" y="304"/>
                  </a:cubicBezTo>
                  <a:cubicBezTo>
                    <a:pt x="239" y="304"/>
                    <a:pt x="280" y="287"/>
                    <a:pt x="308" y="255"/>
                  </a:cubicBezTo>
                  <a:cubicBezTo>
                    <a:pt x="405"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4"/>
            <p:cNvSpPr/>
            <p:nvPr/>
          </p:nvSpPr>
          <p:spPr>
            <a:xfrm rot="-2922755">
              <a:off x="8054868" y="2985947"/>
              <a:ext cx="18786" cy="13436"/>
            </a:xfrm>
            <a:custGeom>
              <a:avLst/>
              <a:gdLst/>
              <a:ahLst/>
              <a:cxnLst/>
              <a:rect l="l" t="t" r="r" b="b"/>
              <a:pathLst>
                <a:path w="151" h="108" extrusionOk="0">
                  <a:moveTo>
                    <a:pt x="75" y="1"/>
                  </a:moveTo>
                  <a:cubicBezTo>
                    <a:pt x="23" y="1"/>
                    <a:pt x="1" y="61"/>
                    <a:pt x="38" y="91"/>
                  </a:cubicBezTo>
                  <a:cubicBezTo>
                    <a:pt x="49" y="102"/>
                    <a:pt x="62" y="107"/>
                    <a:pt x="75" y="107"/>
                  </a:cubicBezTo>
                  <a:cubicBezTo>
                    <a:pt x="89" y="107"/>
                    <a:pt x="102"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4"/>
            <p:cNvSpPr/>
            <p:nvPr/>
          </p:nvSpPr>
          <p:spPr>
            <a:xfrm rot="-2922755">
              <a:off x="8052670" y="2959400"/>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5" y="103"/>
                    <a:pt x="58" y="108"/>
                    <a:pt x="72" y="108"/>
                  </a:cubicBezTo>
                  <a:cubicBezTo>
                    <a:pt x="86" y="108"/>
                    <a:pt x="101" y="103"/>
                    <a:pt x="113" y="91"/>
                  </a:cubicBezTo>
                  <a:cubicBezTo>
                    <a:pt x="141" y="56"/>
                    <a:pt x="12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4"/>
            <p:cNvSpPr/>
            <p:nvPr/>
          </p:nvSpPr>
          <p:spPr>
            <a:xfrm rot="-2922755">
              <a:off x="8049434" y="2932884"/>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4"/>
            <p:cNvSpPr/>
            <p:nvPr/>
          </p:nvSpPr>
          <p:spPr>
            <a:xfrm rot="-2922755">
              <a:off x="8047240" y="2906347"/>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4"/>
            <p:cNvSpPr/>
            <p:nvPr/>
          </p:nvSpPr>
          <p:spPr>
            <a:xfrm rot="-2922755">
              <a:off x="8044404" y="2878666"/>
              <a:ext cx="17915" cy="14307"/>
            </a:xfrm>
            <a:custGeom>
              <a:avLst/>
              <a:gdLst/>
              <a:ahLst/>
              <a:cxnLst/>
              <a:rect l="l" t="t" r="r" b="b"/>
              <a:pathLst>
                <a:path w="144" h="115" extrusionOk="0">
                  <a:moveTo>
                    <a:pt x="68" y="0"/>
                  </a:moveTo>
                  <a:cubicBezTo>
                    <a:pt x="16" y="8"/>
                    <a:pt x="1" y="68"/>
                    <a:pt x="31" y="98"/>
                  </a:cubicBezTo>
                  <a:cubicBezTo>
                    <a:pt x="42" y="109"/>
                    <a:pt x="57" y="115"/>
                    <a:pt x="72" y="115"/>
                  </a:cubicBezTo>
                  <a:cubicBezTo>
                    <a:pt x="87" y="115"/>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4"/>
            <p:cNvSpPr/>
            <p:nvPr/>
          </p:nvSpPr>
          <p:spPr>
            <a:xfrm rot="-2922755">
              <a:off x="8041199" y="2852192"/>
              <a:ext cx="18661" cy="13934"/>
            </a:xfrm>
            <a:custGeom>
              <a:avLst/>
              <a:gdLst/>
              <a:ahLst/>
              <a:cxnLst/>
              <a:rect l="l" t="t" r="r" b="b"/>
              <a:pathLst>
                <a:path w="150" h="112" extrusionOk="0">
                  <a:moveTo>
                    <a:pt x="75" y="0"/>
                  </a:moveTo>
                  <a:cubicBezTo>
                    <a:pt x="23" y="8"/>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4"/>
            <p:cNvSpPr/>
            <p:nvPr/>
          </p:nvSpPr>
          <p:spPr>
            <a:xfrm rot="-2922755">
              <a:off x="8038834" y="282567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4"/>
            <p:cNvSpPr/>
            <p:nvPr/>
          </p:nvSpPr>
          <p:spPr>
            <a:xfrm rot="-2922755">
              <a:off x="8035582" y="2799099"/>
              <a:ext cx="18661" cy="13561"/>
            </a:xfrm>
            <a:custGeom>
              <a:avLst/>
              <a:gdLst/>
              <a:ahLst/>
              <a:cxnLst/>
              <a:rect l="l" t="t" r="r" b="b"/>
              <a:pathLst>
                <a:path w="150" h="109" extrusionOk="0">
                  <a:moveTo>
                    <a:pt x="75" y="1"/>
                  </a:moveTo>
                  <a:cubicBezTo>
                    <a:pt x="23" y="1"/>
                    <a:pt x="0" y="61"/>
                    <a:pt x="38" y="98"/>
                  </a:cubicBezTo>
                  <a:cubicBezTo>
                    <a:pt x="48" y="105"/>
                    <a:pt x="59" y="109"/>
                    <a:pt x="71" y="109"/>
                  </a:cubicBezTo>
                  <a:cubicBezTo>
                    <a:pt x="85" y="109"/>
                    <a:pt x="100" y="103"/>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4"/>
            <p:cNvSpPr/>
            <p:nvPr/>
          </p:nvSpPr>
          <p:spPr>
            <a:xfrm rot="-2922755">
              <a:off x="8033264" y="2772562"/>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4"/>
            <p:cNvSpPr/>
            <p:nvPr/>
          </p:nvSpPr>
          <p:spPr>
            <a:xfrm rot="-2922755">
              <a:off x="8030199" y="2746024"/>
              <a:ext cx="18661" cy="13561"/>
            </a:xfrm>
            <a:custGeom>
              <a:avLst/>
              <a:gdLst/>
              <a:ahLst/>
              <a:cxnLst/>
              <a:rect l="l" t="t" r="r" b="b"/>
              <a:pathLst>
                <a:path w="150" h="109" extrusionOk="0">
                  <a:moveTo>
                    <a:pt x="75" y="0"/>
                  </a:moveTo>
                  <a:cubicBezTo>
                    <a:pt x="23" y="0"/>
                    <a:pt x="0" y="60"/>
                    <a:pt x="38" y="98"/>
                  </a:cubicBezTo>
                  <a:cubicBezTo>
                    <a:pt x="48" y="105"/>
                    <a:pt x="61" y="108"/>
                    <a:pt x="73" y="108"/>
                  </a:cubicBezTo>
                  <a:cubicBezTo>
                    <a:pt x="89" y="108"/>
                    <a:pt x="104" y="103"/>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4"/>
            <p:cNvSpPr/>
            <p:nvPr/>
          </p:nvSpPr>
          <p:spPr>
            <a:xfrm rot="-2922755">
              <a:off x="8027787" y="271952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4"/>
            <p:cNvSpPr/>
            <p:nvPr/>
          </p:nvSpPr>
          <p:spPr>
            <a:xfrm rot="-2922755">
              <a:off x="8025445" y="269266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7" y="107"/>
                    <a:pt x="102" y="101"/>
                    <a:pt x="113" y="90"/>
                  </a:cubicBezTo>
                  <a:cubicBezTo>
                    <a:pt x="143" y="52"/>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4"/>
            <p:cNvSpPr/>
            <p:nvPr/>
          </p:nvSpPr>
          <p:spPr>
            <a:xfrm rot="-2922755">
              <a:off x="8143185" y="298411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4"/>
            <p:cNvSpPr/>
            <p:nvPr/>
          </p:nvSpPr>
          <p:spPr>
            <a:xfrm rot="-2922755">
              <a:off x="8104931" y="2675021"/>
              <a:ext cx="49142" cy="37572"/>
            </a:xfrm>
            <a:custGeom>
              <a:avLst/>
              <a:gdLst/>
              <a:ahLst/>
              <a:cxnLst/>
              <a:rect l="l" t="t" r="r" b="b"/>
              <a:pathLst>
                <a:path w="395" h="302" extrusionOk="0">
                  <a:moveTo>
                    <a:pt x="204" y="1"/>
                  </a:moveTo>
                  <a:cubicBezTo>
                    <a:pt x="201" y="1"/>
                    <a:pt x="198" y="1"/>
                    <a:pt x="195" y="1"/>
                  </a:cubicBezTo>
                  <a:cubicBezTo>
                    <a:pt x="60" y="9"/>
                    <a:pt x="0" y="173"/>
                    <a:pt x="98" y="263"/>
                  </a:cubicBezTo>
                  <a:cubicBezTo>
                    <a:pt x="126" y="289"/>
                    <a:pt x="164" y="302"/>
                    <a:pt x="201" y="302"/>
                  </a:cubicBezTo>
                  <a:cubicBezTo>
                    <a:pt x="241" y="302"/>
                    <a:pt x="280" y="287"/>
                    <a:pt x="307" y="256"/>
                  </a:cubicBezTo>
                  <a:cubicBezTo>
                    <a:pt x="395" y="161"/>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4"/>
            <p:cNvSpPr/>
            <p:nvPr/>
          </p:nvSpPr>
          <p:spPr>
            <a:xfrm rot="-2922755">
              <a:off x="8148757" y="2965325"/>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4"/>
            <p:cNvSpPr/>
            <p:nvPr/>
          </p:nvSpPr>
          <p:spPr>
            <a:xfrm rot="-2922755">
              <a:off x="8146954" y="294258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4"/>
            <p:cNvSpPr/>
            <p:nvPr/>
          </p:nvSpPr>
          <p:spPr>
            <a:xfrm rot="-2922755">
              <a:off x="8145176" y="2920427"/>
              <a:ext cx="17542" cy="13561"/>
            </a:xfrm>
            <a:custGeom>
              <a:avLst/>
              <a:gdLst/>
              <a:ahLst/>
              <a:cxnLst/>
              <a:rect l="l" t="t" r="r" b="b"/>
              <a:pathLst>
                <a:path w="141" h="109"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4"/>
            <p:cNvSpPr/>
            <p:nvPr/>
          </p:nvSpPr>
          <p:spPr>
            <a:xfrm rot="-2922755">
              <a:off x="8142411" y="2898136"/>
              <a:ext cx="17791" cy="13436"/>
            </a:xfrm>
            <a:custGeom>
              <a:avLst/>
              <a:gdLst/>
              <a:ahLst/>
              <a:cxnLst/>
              <a:rect l="l" t="t" r="r" b="b"/>
              <a:pathLst>
                <a:path w="143" h="108" extrusionOk="0">
                  <a:moveTo>
                    <a:pt x="75" y="1"/>
                  </a:moveTo>
                  <a:cubicBezTo>
                    <a:pt x="23" y="1"/>
                    <a:pt x="0" y="61"/>
                    <a:pt x="38" y="90"/>
                  </a:cubicBezTo>
                  <a:cubicBezTo>
                    <a:pt x="49" y="102"/>
                    <a:pt x="62" y="107"/>
                    <a:pt x="75" y="107"/>
                  </a:cubicBezTo>
                  <a:cubicBezTo>
                    <a:pt x="88" y="107"/>
                    <a:pt x="101" y="102"/>
                    <a:pt x="112" y="90"/>
                  </a:cubicBezTo>
                  <a:cubicBezTo>
                    <a:pt x="142"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4"/>
            <p:cNvSpPr/>
            <p:nvPr/>
          </p:nvSpPr>
          <p:spPr>
            <a:xfrm rot="-2922755">
              <a:off x="8140263" y="287516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4"/>
            <p:cNvSpPr/>
            <p:nvPr/>
          </p:nvSpPr>
          <p:spPr>
            <a:xfrm rot="-2922755">
              <a:off x="8137392" y="2852635"/>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4"/>
            <p:cNvSpPr/>
            <p:nvPr/>
          </p:nvSpPr>
          <p:spPr>
            <a:xfrm rot="-2922755">
              <a:off x="8135533" y="2829922"/>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4"/>
            <p:cNvSpPr/>
            <p:nvPr/>
          </p:nvSpPr>
          <p:spPr>
            <a:xfrm rot="-2922755">
              <a:off x="8132755" y="2807231"/>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4"/>
            <p:cNvSpPr/>
            <p:nvPr/>
          </p:nvSpPr>
          <p:spPr>
            <a:xfrm rot="-2922755">
              <a:off x="8131125" y="2785398"/>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4"/>
            <p:cNvSpPr/>
            <p:nvPr/>
          </p:nvSpPr>
          <p:spPr>
            <a:xfrm rot="-2922755">
              <a:off x="8128255" y="2762874"/>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4"/>
            <p:cNvSpPr/>
            <p:nvPr/>
          </p:nvSpPr>
          <p:spPr>
            <a:xfrm rot="-2922755">
              <a:off x="8126166" y="2740152"/>
              <a:ext cx="17791" cy="13436"/>
            </a:xfrm>
            <a:custGeom>
              <a:avLst/>
              <a:gdLst/>
              <a:ahLst/>
              <a:cxnLst/>
              <a:rect l="l" t="t" r="r" b="b"/>
              <a:pathLst>
                <a:path w="143" h="108" extrusionOk="0">
                  <a:moveTo>
                    <a:pt x="68" y="1"/>
                  </a:moveTo>
                  <a:cubicBezTo>
                    <a:pt x="23" y="1"/>
                    <a:pt x="1" y="61"/>
                    <a:pt x="38" y="91"/>
                  </a:cubicBezTo>
                  <a:cubicBezTo>
                    <a:pt x="49" y="102"/>
                    <a:pt x="62" y="108"/>
                    <a:pt x="75" y="108"/>
                  </a:cubicBezTo>
                  <a:cubicBezTo>
                    <a:pt x="88" y="108"/>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4"/>
            <p:cNvSpPr/>
            <p:nvPr/>
          </p:nvSpPr>
          <p:spPr>
            <a:xfrm rot="-2922755">
              <a:off x="8124043" y="2717232"/>
              <a:ext cx="17915" cy="13436"/>
            </a:xfrm>
            <a:custGeom>
              <a:avLst/>
              <a:gdLst/>
              <a:ahLst/>
              <a:cxnLst/>
              <a:rect l="l" t="t" r="r" b="b"/>
              <a:pathLst>
                <a:path w="144" h="108" extrusionOk="0">
                  <a:moveTo>
                    <a:pt x="68" y="0"/>
                  </a:moveTo>
                  <a:cubicBezTo>
                    <a:pt x="16" y="0"/>
                    <a:pt x="1" y="60"/>
                    <a:pt x="31" y="97"/>
                  </a:cubicBezTo>
                  <a:cubicBezTo>
                    <a:pt x="41" y="104"/>
                    <a:pt x="54" y="108"/>
                    <a:pt x="67" y="108"/>
                  </a:cubicBezTo>
                  <a:cubicBezTo>
                    <a:pt x="84" y="108"/>
                    <a:pt x="101" y="102"/>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4"/>
            <p:cNvSpPr/>
            <p:nvPr/>
          </p:nvSpPr>
          <p:spPr>
            <a:xfrm rot="-2922755">
              <a:off x="8221283" y="2957291"/>
              <a:ext cx="49266" cy="36950"/>
            </a:xfrm>
            <a:custGeom>
              <a:avLst/>
              <a:gdLst/>
              <a:ahLst/>
              <a:cxnLst/>
              <a:rect l="l" t="t" r="r" b="b"/>
              <a:pathLst>
                <a:path w="396" h="297" extrusionOk="0">
                  <a:moveTo>
                    <a:pt x="204" y="1"/>
                  </a:moveTo>
                  <a:cubicBezTo>
                    <a:pt x="201" y="1"/>
                    <a:pt x="198" y="1"/>
                    <a:pt x="195" y="1"/>
                  </a:cubicBezTo>
                  <a:cubicBezTo>
                    <a:pt x="61" y="1"/>
                    <a:pt x="1" y="166"/>
                    <a:pt x="98" y="255"/>
                  </a:cubicBezTo>
                  <a:cubicBezTo>
                    <a:pt x="126" y="284"/>
                    <a:pt x="162" y="297"/>
                    <a:pt x="199"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4"/>
            <p:cNvSpPr/>
            <p:nvPr/>
          </p:nvSpPr>
          <p:spPr>
            <a:xfrm rot="-2922755">
              <a:off x="8195203" y="2703468"/>
              <a:ext cx="49391" cy="37448"/>
            </a:xfrm>
            <a:custGeom>
              <a:avLst/>
              <a:gdLst/>
              <a:ahLst/>
              <a:cxnLst/>
              <a:rect l="l" t="t" r="r" b="b"/>
              <a:pathLst>
                <a:path w="397" h="301" extrusionOk="0">
                  <a:moveTo>
                    <a:pt x="195" y="0"/>
                  </a:moveTo>
                  <a:cubicBezTo>
                    <a:pt x="60" y="8"/>
                    <a:pt x="0" y="173"/>
                    <a:pt x="97" y="262"/>
                  </a:cubicBezTo>
                  <a:cubicBezTo>
                    <a:pt x="126" y="288"/>
                    <a:pt x="162" y="301"/>
                    <a:pt x="198" y="301"/>
                  </a:cubicBezTo>
                  <a:cubicBezTo>
                    <a:pt x="237" y="301"/>
                    <a:pt x="276" y="286"/>
                    <a:pt x="307" y="255"/>
                  </a:cubicBezTo>
                  <a:cubicBezTo>
                    <a:pt x="397" y="158"/>
                    <a:pt x="322"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4"/>
            <p:cNvSpPr/>
            <p:nvPr/>
          </p:nvSpPr>
          <p:spPr>
            <a:xfrm rot="-2922755">
              <a:off x="8233953" y="2943257"/>
              <a:ext cx="18786" cy="14307"/>
            </a:xfrm>
            <a:custGeom>
              <a:avLst/>
              <a:gdLst/>
              <a:ahLst/>
              <a:cxnLst/>
              <a:rect l="l" t="t" r="r" b="b"/>
              <a:pathLst>
                <a:path w="151" h="115" extrusionOk="0">
                  <a:moveTo>
                    <a:pt x="76" y="0"/>
                  </a:moveTo>
                  <a:cubicBezTo>
                    <a:pt x="23" y="8"/>
                    <a:pt x="1" y="67"/>
                    <a:pt x="38" y="97"/>
                  </a:cubicBezTo>
                  <a:cubicBezTo>
                    <a:pt x="49" y="109"/>
                    <a:pt x="63" y="114"/>
                    <a:pt x="76" y="114"/>
                  </a:cubicBezTo>
                  <a:cubicBezTo>
                    <a:pt x="89" y="114"/>
                    <a:pt x="102" y="109"/>
                    <a:pt x="113" y="97"/>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4"/>
            <p:cNvSpPr/>
            <p:nvPr/>
          </p:nvSpPr>
          <p:spPr>
            <a:xfrm rot="-2922755">
              <a:off x="8232552" y="2925364"/>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4"/>
            <p:cNvSpPr/>
            <p:nvPr/>
          </p:nvSpPr>
          <p:spPr>
            <a:xfrm rot="-2922755">
              <a:off x="8230063" y="2906643"/>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4"/>
            <p:cNvSpPr/>
            <p:nvPr/>
          </p:nvSpPr>
          <p:spPr>
            <a:xfrm rot="-2922755">
              <a:off x="8228823" y="2888610"/>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4"/>
            <p:cNvSpPr/>
            <p:nvPr/>
          </p:nvSpPr>
          <p:spPr>
            <a:xfrm rot="-2922755">
              <a:off x="8226275" y="2869859"/>
              <a:ext cx="18661" cy="13561"/>
            </a:xfrm>
            <a:custGeom>
              <a:avLst/>
              <a:gdLst/>
              <a:ahLst/>
              <a:cxnLst/>
              <a:rect l="l" t="t" r="r" b="b"/>
              <a:pathLst>
                <a:path w="150" h="109" extrusionOk="0">
                  <a:moveTo>
                    <a:pt x="75" y="1"/>
                  </a:moveTo>
                  <a:cubicBezTo>
                    <a:pt x="22" y="1"/>
                    <a:pt x="0" y="61"/>
                    <a:pt x="37" y="98"/>
                  </a:cubicBezTo>
                  <a:cubicBezTo>
                    <a:pt x="48" y="105"/>
                    <a:pt x="61" y="109"/>
                    <a:pt x="73" y="109"/>
                  </a:cubicBezTo>
                  <a:cubicBezTo>
                    <a:pt x="89" y="109"/>
                    <a:pt x="104" y="103"/>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4"/>
            <p:cNvSpPr/>
            <p:nvPr/>
          </p:nvSpPr>
          <p:spPr>
            <a:xfrm rot="-2922755">
              <a:off x="8224750" y="2851096"/>
              <a:ext cx="17915" cy="14307"/>
            </a:xfrm>
            <a:custGeom>
              <a:avLst/>
              <a:gdLst/>
              <a:ahLst/>
              <a:cxnLst/>
              <a:rect l="l" t="t" r="r" b="b"/>
              <a:pathLst>
                <a:path w="144" h="115"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4"/>
            <p:cNvSpPr/>
            <p:nvPr/>
          </p:nvSpPr>
          <p:spPr>
            <a:xfrm rot="-2922755">
              <a:off x="8222525" y="2833182"/>
              <a:ext cx="18661" cy="13436"/>
            </a:xfrm>
            <a:custGeom>
              <a:avLst/>
              <a:gdLst/>
              <a:ahLst/>
              <a:cxnLst/>
              <a:rect l="l" t="t" r="r" b="b"/>
              <a:pathLst>
                <a:path w="150" h="108" extrusionOk="0">
                  <a:moveTo>
                    <a:pt x="75" y="1"/>
                  </a:moveTo>
                  <a:cubicBezTo>
                    <a:pt x="23" y="1"/>
                    <a:pt x="0" y="61"/>
                    <a:pt x="38" y="91"/>
                  </a:cubicBezTo>
                  <a:cubicBezTo>
                    <a:pt x="49" y="102"/>
                    <a:pt x="64" y="108"/>
                    <a:pt x="78" y="108"/>
                  </a:cubicBezTo>
                  <a:cubicBezTo>
                    <a:pt x="92" y="108"/>
                    <a:pt x="105" y="102"/>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4"/>
            <p:cNvSpPr/>
            <p:nvPr/>
          </p:nvSpPr>
          <p:spPr>
            <a:xfrm rot="-2922755">
              <a:off x="8220907" y="2814461"/>
              <a:ext cx="17915" cy="13934"/>
            </a:xfrm>
            <a:custGeom>
              <a:avLst/>
              <a:gdLst/>
              <a:ahLst/>
              <a:cxnLst/>
              <a:rect l="l" t="t" r="r" b="b"/>
              <a:pathLst>
                <a:path w="144" h="112" extrusionOk="0">
                  <a:moveTo>
                    <a:pt x="68" y="1"/>
                  </a:moveTo>
                  <a:cubicBezTo>
                    <a:pt x="23" y="1"/>
                    <a:pt x="1" y="60"/>
                    <a:pt x="38" y="98"/>
                  </a:cubicBezTo>
                  <a:cubicBezTo>
                    <a:pt x="48" y="107"/>
                    <a:pt x="58" y="111"/>
                    <a:pt x="69" y="111"/>
                  </a:cubicBezTo>
                  <a:cubicBezTo>
                    <a:pt x="85" y="111"/>
                    <a:pt x="100" y="103"/>
                    <a:pt x="113" y="90"/>
                  </a:cubicBezTo>
                  <a:cubicBezTo>
                    <a:pt x="143" y="60"/>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4"/>
            <p:cNvSpPr/>
            <p:nvPr/>
          </p:nvSpPr>
          <p:spPr>
            <a:xfrm rot="-2922755">
              <a:off x="8219566" y="2796203"/>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4"/>
            <p:cNvSpPr/>
            <p:nvPr/>
          </p:nvSpPr>
          <p:spPr>
            <a:xfrm rot="-2922755">
              <a:off x="8217166" y="2777780"/>
              <a:ext cx="17791" cy="13561"/>
            </a:xfrm>
            <a:custGeom>
              <a:avLst/>
              <a:gdLst/>
              <a:ahLst/>
              <a:cxnLst/>
              <a:rect l="l" t="t" r="r" b="b"/>
              <a:pathLst>
                <a:path w="143" h="109" extrusionOk="0">
                  <a:moveTo>
                    <a:pt x="75" y="0"/>
                  </a:moveTo>
                  <a:cubicBezTo>
                    <a:pt x="22" y="0"/>
                    <a:pt x="0" y="60"/>
                    <a:pt x="37" y="98"/>
                  </a:cubicBezTo>
                  <a:cubicBezTo>
                    <a:pt x="48" y="105"/>
                    <a:pt x="59" y="108"/>
                    <a:pt x="71" y="108"/>
                  </a:cubicBezTo>
                  <a:cubicBezTo>
                    <a:pt x="85" y="108"/>
                    <a:pt x="100" y="103"/>
                    <a:pt x="112" y="90"/>
                  </a:cubicBezTo>
                  <a:cubicBezTo>
                    <a:pt x="142"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4"/>
            <p:cNvSpPr/>
            <p:nvPr/>
          </p:nvSpPr>
          <p:spPr>
            <a:xfrm rot="-2922755">
              <a:off x="8215493" y="27586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4"/>
            <p:cNvSpPr/>
            <p:nvPr/>
          </p:nvSpPr>
          <p:spPr>
            <a:xfrm rot="-2922755">
              <a:off x="8213268" y="274077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4"/>
            <p:cNvSpPr/>
            <p:nvPr/>
          </p:nvSpPr>
          <p:spPr>
            <a:xfrm rot="-2922755">
              <a:off x="8303816" y="2928047"/>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4"/>
            <p:cNvSpPr/>
            <p:nvPr/>
          </p:nvSpPr>
          <p:spPr>
            <a:xfrm rot="-2922755">
              <a:off x="8277979" y="2731894"/>
              <a:ext cx="49266" cy="36950"/>
            </a:xfrm>
            <a:custGeom>
              <a:avLst/>
              <a:gdLst/>
              <a:ahLst/>
              <a:cxnLst/>
              <a:rect l="l" t="t" r="r" b="b"/>
              <a:pathLst>
                <a:path w="396" h="297" extrusionOk="0">
                  <a:moveTo>
                    <a:pt x="204" y="0"/>
                  </a:moveTo>
                  <a:cubicBezTo>
                    <a:pt x="201" y="0"/>
                    <a:pt x="198" y="0"/>
                    <a:pt x="195" y="1"/>
                  </a:cubicBezTo>
                  <a:cubicBezTo>
                    <a:pt x="60" y="1"/>
                    <a:pt x="1" y="165"/>
                    <a:pt x="98" y="255"/>
                  </a:cubicBezTo>
                  <a:cubicBezTo>
                    <a:pt x="126" y="283"/>
                    <a:pt x="162" y="296"/>
                    <a:pt x="198" y="296"/>
                  </a:cubicBezTo>
                  <a:cubicBezTo>
                    <a:pt x="239" y="296"/>
                    <a:pt x="280" y="279"/>
                    <a:pt x="308" y="248"/>
                  </a:cubicBezTo>
                  <a:cubicBezTo>
                    <a:pt x="395" y="153"/>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4"/>
            <p:cNvSpPr/>
            <p:nvPr/>
          </p:nvSpPr>
          <p:spPr>
            <a:xfrm rot="-2922755">
              <a:off x="8311407" y="2921223"/>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4"/>
            <p:cNvSpPr/>
            <p:nvPr/>
          </p:nvSpPr>
          <p:spPr>
            <a:xfrm rot="-2922755">
              <a:off x="8310065" y="2906421"/>
              <a:ext cx="17791" cy="13810"/>
            </a:xfrm>
            <a:custGeom>
              <a:avLst/>
              <a:gdLst/>
              <a:ahLst/>
              <a:cxnLst/>
              <a:rect l="l" t="t" r="r" b="b"/>
              <a:pathLst>
                <a:path w="143" h="111" extrusionOk="0">
                  <a:moveTo>
                    <a:pt x="68" y="0"/>
                  </a:moveTo>
                  <a:cubicBezTo>
                    <a:pt x="23" y="8"/>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4"/>
            <p:cNvSpPr/>
            <p:nvPr/>
          </p:nvSpPr>
          <p:spPr>
            <a:xfrm rot="-2922755">
              <a:off x="8308922" y="2891938"/>
              <a:ext cx="17915" cy="13561"/>
            </a:xfrm>
            <a:custGeom>
              <a:avLst/>
              <a:gdLst/>
              <a:ahLst/>
              <a:cxnLst/>
              <a:rect l="l" t="t" r="r" b="b"/>
              <a:pathLst>
                <a:path w="144" h="109" extrusionOk="0">
                  <a:moveTo>
                    <a:pt x="68" y="1"/>
                  </a:moveTo>
                  <a:cubicBezTo>
                    <a:pt x="16" y="1"/>
                    <a:pt x="1" y="61"/>
                    <a:pt x="31" y="98"/>
                  </a:cubicBezTo>
                  <a:cubicBezTo>
                    <a:pt x="41" y="105"/>
                    <a:pt x="54" y="108"/>
                    <a:pt x="68" y="108"/>
                  </a:cubicBezTo>
                  <a:cubicBezTo>
                    <a:pt x="84" y="108"/>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4"/>
            <p:cNvSpPr/>
            <p:nvPr/>
          </p:nvSpPr>
          <p:spPr>
            <a:xfrm rot="-2922755">
              <a:off x="8307362" y="2878206"/>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4"/>
            <p:cNvSpPr/>
            <p:nvPr/>
          </p:nvSpPr>
          <p:spPr>
            <a:xfrm rot="-2922755">
              <a:off x="8305975" y="2863030"/>
              <a:ext cx="17791" cy="13934"/>
            </a:xfrm>
            <a:custGeom>
              <a:avLst/>
              <a:gdLst/>
              <a:ahLst/>
              <a:cxnLst/>
              <a:rect l="l" t="t" r="r" b="b"/>
              <a:pathLst>
                <a:path w="143" h="112" extrusionOk="0">
                  <a:moveTo>
                    <a:pt x="67" y="1"/>
                  </a:moveTo>
                  <a:cubicBezTo>
                    <a:pt x="23" y="8"/>
                    <a:pt x="0" y="60"/>
                    <a:pt x="30" y="98"/>
                  </a:cubicBezTo>
                  <a:cubicBezTo>
                    <a:pt x="39" y="107"/>
                    <a:pt x="52" y="111"/>
                    <a:pt x="64" y="111"/>
                  </a:cubicBezTo>
                  <a:cubicBezTo>
                    <a:pt x="81" y="111"/>
                    <a:pt x="99" y="103"/>
                    <a:pt x="112" y="90"/>
                  </a:cubicBezTo>
                  <a:cubicBezTo>
                    <a:pt x="142" y="60"/>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4"/>
            <p:cNvSpPr/>
            <p:nvPr/>
          </p:nvSpPr>
          <p:spPr>
            <a:xfrm rot="-2922755">
              <a:off x="8303981" y="2849113"/>
              <a:ext cx="18786" cy="13312"/>
            </a:xfrm>
            <a:custGeom>
              <a:avLst/>
              <a:gdLst/>
              <a:ahLst/>
              <a:cxnLst/>
              <a:rect l="l" t="t" r="r" b="b"/>
              <a:pathLst>
                <a:path w="151" h="107" extrusionOk="0">
                  <a:moveTo>
                    <a:pt x="76" y="0"/>
                  </a:moveTo>
                  <a:cubicBezTo>
                    <a:pt x="23" y="0"/>
                    <a:pt x="1" y="60"/>
                    <a:pt x="38" y="90"/>
                  </a:cubicBezTo>
                  <a:cubicBezTo>
                    <a:pt x="50" y="101"/>
                    <a:pt x="63" y="107"/>
                    <a:pt x="76" y="107"/>
                  </a:cubicBezTo>
                  <a:cubicBezTo>
                    <a:pt x="89" y="107"/>
                    <a:pt x="102" y="101"/>
                    <a:pt x="113" y="90"/>
                  </a:cubicBezTo>
                  <a:cubicBezTo>
                    <a:pt x="151"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4"/>
            <p:cNvSpPr/>
            <p:nvPr/>
          </p:nvSpPr>
          <p:spPr>
            <a:xfrm rot="-2922755">
              <a:off x="8303294" y="2834986"/>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8"/>
                    <a:pt x="71" y="108"/>
                  </a:cubicBezTo>
                  <a:cubicBezTo>
                    <a:pt x="86" y="108"/>
                    <a:pt x="101" y="102"/>
                    <a:pt x="113" y="91"/>
                  </a:cubicBezTo>
                  <a:cubicBezTo>
                    <a:pt x="141" y="55"/>
                    <a:pt x="12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4"/>
            <p:cNvSpPr/>
            <p:nvPr/>
          </p:nvSpPr>
          <p:spPr>
            <a:xfrm rot="-2922755">
              <a:off x="8301081" y="2820184"/>
              <a:ext cx="18661" cy="13810"/>
            </a:xfrm>
            <a:custGeom>
              <a:avLst/>
              <a:gdLst/>
              <a:ahLst/>
              <a:cxnLst/>
              <a:rect l="l" t="t" r="r" b="b"/>
              <a:pathLst>
                <a:path w="150" h="111" extrusionOk="0">
                  <a:moveTo>
                    <a:pt x="75" y="0"/>
                  </a:moveTo>
                  <a:cubicBezTo>
                    <a:pt x="23" y="0"/>
                    <a:pt x="0" y="60"/>
                    <a:pt x="38" y="97"/>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4"/>
            <p:cNvSpPr/>
            <p:nvPr/>
          </p:nvSpPr>
          <p:spPr>
            <a:xfrm rot="-2922755">
              <a:off x="8300061" y="2806095"/>
              <a:ext cx="17791" cy="13436"/>
            </a:xfrm>
            <a:custGeom>
              <a:avLst/>
              <a:gdLst/>
              <a:ahLst/>
              <a:cxnLst/>
              <a:rect l="l" t="t" r="r" b="b"/>
              <a:pathLst>
                <a:path w="143" h="108" extrusionOk="0">
                  <a:moveTo>
                    <a:pt x="68" y="1"/>
                  </a:moveTo>
                  <a:cubicBezTo>
                    <a:pt x="23" y="1"/>
                    <a:pt x="1" y="61"/>
                    <a:pt x="30" y="91"/>
                  </a:cubicBezTo>
                  <a:cubicBezTo>
                    <a:pt x="42" y="102"/>
                    <a:pt x="57" y="107"/>
                    <a:pt x="72" y="107"/>
                  </a:cubicBezTo>
                  <a:cubicBezTo>
                    <a:pt x="87" y="107"/>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4"/>
            <p:cNvSpPr/>
            <p:nvPr/>
          </p:nvSpPr>
          <p:spPr>
            <a:xfrm rot="-2922755">
              <a:off x="8298400" y="2792016"/>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4"/>
            <p:cNvSpPr/>
            <p:nvPr/>
          </p:nvSpPr>
          <p:spPr>
            <a:xfrm rot="-2922755">
              <a:off x="8296917" y="2777277"/>
              <a:ext cx="17791" cy="13561"/>
            </a:xfrm>
            <a:custGeom>
              <a:avLst/>
              <a:gdLst/>
              <a:ahLst/>
              <a:cxnLst/>
              <a:rect l="l" t="t" r="r" b="b"/>
              <a:pathLst>
                <a:path w="143" h="109" extrusionOk="0">
                  <a:moveTo>
                    <a:pt x="68" y="1"/>
                  </a:moveTo>
                  <a:cubicBezTo>
                    <a:pt x="23" y="1"/>
                    <a:pt x="1" y="60"/>
                    <a:pt x="38" y="98"/>
                  </a:cubicBezTo>
                  <a:cubicBezTo>
                    <a:pt x="45" y="105"/>
                    <a:pt x="56" y="108"/>
                    <a:pt x="69" y="108"/>
                  </a:cubicBezTo>
                  <a:cubicBezTo>
                    <a:pt x="84" y="108"/>
                    <a:pt x="101" y="103"/>
                    <a:pt x="113" y="90"/>
                  </a:cubicBezTo>
                  <a:cubicBezTo>
                    <a:pt x="143" y="60"/>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4"/>
            <p:cNvSpPr/>
            <p:nvPr/>
          </p:nvSpPr>
          <p:spPr>
            <a:xfrm rot="-2922755">
              <a:off x="8295145" y="2763203"/>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4"/>
            <p:cNvSpPr/>
            <p:nvPr/>
          </p:nvSpPr>
          <p:spPr>
            <a:xfrm rot="-2922755">
              <a:off x="8368811" y="2899068"/>
              <a:ext cx="50137" cy="37572"/>
            </a:xfrm>
            <a:custGeom>
              <a:avLst/>
              <a:gdLst/>
              <a:ahLst/>
              <a:cxnLst/>
              <a:rect l="l" t="t" r="r" b="b"/>
              <a:pathLst>
                <a:path w="403" h="302" extrusionOk="0">
                  <a:moveTo>
                    <a:pt x="204" y="1"/>
                  </a:moveTo>
                  <a:cubicBezTo>
                    <a:pt x="201" y="1"/>
                    <a:pt x="198" y="1"/>
                    <a:pt x="195" y="1"/>
                  </a:cubicBezTo>
                  <a:cubicBezTo>
                    <a:pt x="60" y="8"/>
                    <a:pt x="0" y="166"/>
                    <a:pt x="97" y="263"/>
                  </a:cubicBezTo>
                  <a:cubicBezTo>
                    <a:pt x="126" y="288"/>
                    <a:pt x="164" y="301"/>
                    <a:pt x="201" y="301"/>
                  </a:cubicBezTo>
                  <a:cubicBezTo>
                    <a:pt x="241" y="301"/>
                    <a:pt x="280" y="286"/>
                    <a:pt x="307" y="255"/>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4"/>
            <p:cNvSpPr/>
            <p:nvPr/>
          </p:nvSpPr>
          <p:spPr>
            <a:xfrm rot="-2922755">
              <a:off x="8354185" y="2758878"/>
              <a:ext cx="50137" cy="36950"/>
            </a:xfrm>
            <a:custGeom>
              <a:avLst/>
              <a:gdLst/>
              <a:ahLst/>
              <a:cxnLst/>
              <a:rect l="l" t="t" r="r" b="b"/>
              <a:pathLst>
                <a:path w="403" h="297" extrusionOk="0">
                  <a:moveTo>
                    <a:pt x="204" y="1"/>
                  </a:moveTo>
                  <a:cubicBezTo>
                    <a:pt x="201" y="1"/>
                    <a:pt x="198" y="1"/>
                    <a:pt x="195" y="1"/>
                  </a:cubicBezTo>
                  <a:cubicBezTo>
                    <a:pt x="68" y="1"/>
                    <a:pt x="0" y="166"/>
                    <a:pt x="97" y="255"/>
                  </a:cubicBezTo>
                  <a:cubicBezTo>
                    <a:pt x="129" y="284"/>
                    <a:pt x="166" y="297"/>
                    <a:pt x="202" y="297"/>
                  </a:cubicBezTo>
                  <a:cubicBezTo>
                    <a:pt x="242" y="297"/>
                    <a:pt x="283" y="280"/>
                    <a:pt x="315" y="248"/>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4"/>
            <p:cNvSpPr/>
            <p:nvPr/>
          </p:nvSpPr>
          <p:spPr>
            <a:xfrm rot="-2922755">
              <a:off x="8383124" y="289743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4"/>
            <p:cNvSpPr/>
            <p:nvPr/>
          </p:nvSpPr>
          <p:spPr>
            <a:xfrm rot="-2922755">
              <a:off x="8382588" y="2887232"/>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4"/>
            <p:cNvSpPr/>
            <p:nvPr/>
          </p:nvSpPr>
          <p:spPr>
            <a:xfrm rot="-2922755">
              <a:off x="8380709" y="2876255"/>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4"/>
            <p:cNvSpPr/>
            <p:nvPr/>
          </p:nvSpPr>
          <p:spPr>
            <a:xfrm rot="-2922755">
              <a:off x="8380102" y="28661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4"/>
            <p:cNvSpPr/>
            <p:nvPr/>
          </p:nvSpPr>
          <p:spPr>
            <a:xfrm rot="-2922755">
              <a:off x="8378545" y="2855997"/>
              <a:ext cx="18786" cy="13934"/>
            </a:xfrm>
            <a:custGeom>
              <a:avLst/>
              <a:gdLst/>
              <a:ahLst/>
              <a:cxnLst/>
              <a:rect l="l" t="t" r="r" b="b"/>
              <a:pathLst>
                <a:path w="151" h="112" extrusionOk="0">
                  <a:moveTo>
                    <a:pt x="76" y="1"/>
                  </a:moveTo>
                  <a:cubicBezTo>
                    <a:pt x="23" y="1"/>
                    <a:pt x="1" y="61"/>
                    <a:pt x="38" y="98"/>
                  </a:cubicBezTo>
                  <a:cubicBezTo>
                    <a:pt x="48" y="108"/>
                    <a:pt x="60" y="112"/>
                    <a:pt x="72" y="112"/>
                  </a:cubicBezTo>
                  <a:cubicBezTo>
                    <a:pt x="88" y="112"/>
                    <a:pt x="104"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4"/>
            <p:cNvSpPr/>
            <p:nvPr/>
          </p:nvSpPr>
          <p:spPr>
            <a:xfrm rot="-2922755">
              <a:off x="8377891" y="2845900"/>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4"/>
            <p:cNvSpPr/>
            <p:nvPr/>
          </p:nvSpPr>
          <p:spPr>
            <a:xfrm rot="-2922755">
              <a:off x="8377254" y="2835468"/>
              <a:ext cx="17791" cy="13436"/>
            </a:xfrm>
            <a:custGeom>
              <a:avLst/>
              <a:gdLst/>
              <a:ahLst/>
              <a:cxnLst/>
              <a:rect l="l" t="t" r="r" b="b"/>
              <a:pathLst>
                <a:path w="143" h="108" extrusionOk="0">
                  <a:moveTo>
                    <a:pt x="68" y="0"/>
                  </a:moveTo>
                  <a:cubicBezTo>
                    <a:pt x="16" y="0"/>
                    <a:pt x="1" y="60"/>
                    <a:pt x="31" y="97"/>
                  </a:cubicBezTo>
                  <a:cubicBezTo>
                    <a:pt x="41" y="104"/>
                    <a:pt x="54" y="108"/>
                    <a:pt x="67" y="108"/>
                  </a:cubicBezTo>
                  <a:cubicBezTo>
                    <a:pt x="84" y="108"/>
                    <a:pt x="100"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4"/>
            <p:cNvSpPr/>
            <p:nvPr/>
          </p:nvSpPr>
          <p:spPr>
            <a:xfrm rot="-2922755">
              <a:off x="8375846" y="2825656"/>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4"/>
            <p:cNvSpPr/>
            <p:nvPr/>
          </p:nvSpPr>
          <p:spPr>
            <a:xfrm rot="-2922755">
              <a:off x="8375162" y="2815121"/>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4"/>
            <p:cNvSpPr/>
            <p:nvPr/>
          </p:nvSpPr>
          <p:spPr>
            <a:xfrm rot="-2922755">
              <a:off x="8373820" y="28049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4"/>
            <p:cNvSpPr/>
            <p:nvPr/>
          </p:nvSpPr>
          <p:spPr>
            <a:xfrm rot="-2922755">
              <a:off x="8373284" y="2794722"/>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4"/>
            <p:cNvSpPr/>
            <p:nvPr/>
          </p:nvSpPr>
          <p:spPr>
            <a:xfrm rot="-2922755">
              <a:off x="8371452" y="2783849"/>
              <a:ext cx="18786" cy="14307"/>
            </a:xfrm>
            <a:custGeom>
              <a:avLst/>
              <a:gdLst/>
              <a:ahLst/>
              <a:cxnLst/>
              <a:rect l="l" t="t" r="r" b="b"/>
              <a:pathLst>
                <a:path w="151" h="115" extrusionOk="0">
                  <a:moveTo>
                    <a:pt x="75" y="0"/>
                  </a:moveTo>
                  <a:cubicBezTo>
                    <a:pt x="23" y="8"/>
                    <a:pt x="1" y="67"/>
                    <a:pt x="38" y="97"/>
                  </a:cubicBezTo>
                  <a:cubicBezTo>
                    <a:pt x="49" y="109"/>
                    <a:pt x="62" y="114"/>
                    <a:pt x="75" y="114"/>
                  </a:cubicBezTo>
                  <a:cubicBezTo>
                    <a:pt x="89" y="114"/>
                    <a:pt x="102"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4"/>
            <p:cNvSpPr/>
            <p:nvPr/>
          </p:nvSpPr>
          <p:spPr>
            <a:xfrm rot="-2922755">
              <a:off x="8441976" y="2869585"/>
              <a:ext cx="37323" cy="37448"/>
            </a:xfrm>
            <a:custGeom>
              <a:avLst/>
              <a:gdLst/>
              <a:ahLst/>
              <a:cxnLst/>
              <a:rect l="l" t="t" r="r" b="b"/>
              <a:pathLst>
                <a:path w="300" h="301" extrusionOk="0">
                  <a:moveTo>
                    <a:pt x="150" y="1"/>
                  </a:moveTo>
                  <a:cubicBezTo>
                    <a:pt x="67" y="1"/>
                    <a:pt x="0" y="68"/>
                    <a:pt x="0" y="151"/>
                  </a:cubicBezTo>
                  <a:cubicBezTo>
                    <a:pt x="0" y="233"/>
                    <a:pt x="67" y="300"/>
                    <a:pt x="150" y="300"/>
                  </a:cubicBezTo>
                  <a:cubicBezTo>
                    <a:pt x="232" y="300"/>
                    <a:pt x="299" y="233"/>
                    <a:pt x="299" y="151"/>
                  </a:cubicBezTo>
                  <a:cubicBezTo>
                    <a:pt x="299"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4"/>
            <p:cNvSpPr/>
            <p:nvPr/>
          </p:nvSpPr>
          <p:spPr>
            <a:xfrm rot="-2922755">
              <a:off x="8427527" y="2784846"/>
              <a:ext cx="49142" cy="37448"/>
            </a:xfrm>
            <a:custGeom>
              <a:avLst/>
              <a:gdLst/>
              <a:ahLst/>
              <a:cxnLst/>
              <a:rect l="l" t="t" r="r" b="b"/>
              <a:pathLst>
                <a:path w="395" h="301" extrusionOk="0">
                  <a:moveTo>
                    <a:pt x="203" y="0"/>
                  </a:moveTo>
                  <a:cubicBezTo>
                    <a:pt x="200" y="0"/>
                    <a:pt x="198" y="0"/>
                    <a:pt x="195" y="0"/>
                  </a:cubicBezTo>
                  <a:cubicBezTo>
                    <a:pt x="60" y="8"/>
                    <a:pt x="0" y="173"/>
                    <a:pt x="98" y="262"/>
                  </a:cubicBezTo>
                  <a:cubicBezTo>
                    <a:pt x="126" y="288"/>
                    <a:pt x="164" y="301"/>
                    <a:pt x="201" y="301"/>
                  </a:cubicBezTo>
                  <a:cubicBezTo>
                    <a:pt x="241" y="301"/>
                    <a:pt x="280" y="286"/>
                    <a:pt x="307" y="255"/>
                  </a:cubicBezTo>
                  <a:cubicBezTo>
                    <a:pt x="395" y="160"/>
                    <a:pt x="325"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4"/>
            <p:cNvSpPr/>
            <p:nvPr/>
          </p:nvSpPr>
          <p:spPr>
            <a:xfrm rot="-2922755">
              <a:off x="8450957" y="2872808"/>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4"/>
            <p:cNvSpPr/>
            <p:nvPr/>
          </p:nvSpPr>
          <p:spPr>
            <a:xfrm rot="-2922755">
              <a:off x="8449812" y="2866639"/>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4"/>
            <p:cNvSpPr/>
            <p:nvPr/>
          </p:nvSpPr>
          <p:spPr>
            <a:xfrm rot="-2922755">
              <a:off x="8449586" y="2860324"/>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4"/>
            <p:cNvSpPr/>
            <p:nvPr/>
          </p:nvSpPr>
          <p:spPr>
            <a:xfrm rot="-2922755">
              <a:off x="8448420" y="2854108"/>
              <a:ext cx="18786" cy="13934"/>
            </a:xfrm>
            <a:custGeom>
              <a:avLst/>
              <a:gdLst/>
              <a:ahLst/>
              <a:cxnLst/>
              <a:rect l="l" t="t" r="r" b="b"/>
              <a:pathLst>
                <a:path w="151" h="112" extrusionOk="0">
                  <a:moveTo>
                    <a:pt x="75" y="1"/>
                  </a:moveTo>
                  <a:cubicBezTo>
                    <a:pt x="23" y="8"/>
                    <a:pt x="1" y="60"/>
                    <a:pt x="38" y="98"/>
                  </a:cubicBezTo>
                  <a:cubicBezTo>
                    <a:pt x="47" y="107"/>
                    <a:pt x="59" y="111"/>
                    <a:pt x="71" y="111"/>
                  </a:cubicBezTo>
                  <a:cubicBezTo>
                    <a:pt x="88" y="111"/>
                    <a:pt x="104"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4"/>
            <p:cNvSpPr/>
            <p:nvPr/>
          </p:nvSpPr>
          <p:spPr>
            <a:xfrm rot="-2922755">
              <a:off x="8448391" y="2847829"/>
              <a:ext cx="17791" cy="14307"/>
            </a:xfrm>
            <a:custGeom>
              <a:avLst/>
              <a:gdLst/>
              <a:ahLst/>
              <a:cxnLst/>
              <a:rect l="l" t="t" r="r" b="b"/>
              <a:pathLst>
                <a:path w="143" h="115" extrusionOk="0">
                  <a:moveTo>
                    <a:pt x="67" y="0"/>
                  </a:moveTo>
                  <a:cubicBezTo>
                    <a:pt x="22" y="8"/>
                    <a:pt x="0" y="67"/>
                    <a:pt x="37" y="97"/>
                  </a:cubicBezTo>
                  <a:cubicBezTo>
                    <a:pt x="49" y="109"/>
                    <a:pt x="62" y="114"/>
                    <a:pt x="75" y="114"/>
                  </a:cubicBezTo>
                  <a:cubicBezTo>
                    <a:pt x="88" y="114"/>
                    <a:pt x="101" y="109"/>
                    <a:pt x="112" y="97"/>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4"/>
            <p:cNvSpPr/>
            <p:nvPr/>
          </p:nvSpPr>
          <p:spPr>
            <a:xfrm rot="-2922755">
              <a:off x="8448245" y="284206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4"/>
            <p:cNvSpPr/>
            <p:nvPr/>
          </p:nvSpPr>
          <p:spPr>
            <a:xfrm rot="-2922755">
              <a:off x="8447207" y="2836131"/>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4"/>
            <p:cNvSpPr/>
            <p:nvPr/>
          </p:nvSpPr>
          <p:spPr>
            <a:xfrm rot="-2922755">
              <a:off x="8446717" y="2829609"/>
              <a:ext cx="17915" cy="13312"/>
            </a:xfrm>
            <a:custGeom>
              <a:avLst/>
              <a:gdLst/>
              <a:ahLst/>
              <a:cxnLst/>
              <a:rect l="l" t="t" r="r" b="b"/>
              <a:pathLst>
                <a:path w="144" h="107" extrusionOk="0">
                  <a:moveTo>
                    <a:pt x="68" y="0"/>
                  </a:moveTo>
                  <a:cubicBezTo>
                    <a:pt x="16"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4"/>
            <p:cNvSpPr/>
            <p:nvPr/>
          </p:nvSpPr>
          <p:spPr>
            <a:xfrm rot="-2922755">
              <a:off x="8445742" y="2823689"/>
              <a:ext cx="17791" cy="13561"/>
            </a:xfrm>
            <a:custGeom>
              <a:avLst/>
              <a:gdLst/>
              <a:ahLst/>
              <a:cxnLst/>
              <a:rect l="l" t="t" r="r" b="b"/>
              <a:pathLst>
                <a:path w="143" h="109" extrusionOk="0">
                  <a:moveTo>
                    <a:pt x="76" y="1"/>
                  </a:moveTo>
                  <a:cubicBezTo>
                    <a:pt x="23" y="1"/>
                    <a:pt x="1" y="61"/>
                    <a:pt x="38" y="98"/>
                  </a:cubicBezTo>
                  <a:cubicBezTo>
                    <a:pt x="48" y="105"/>
                    <a:pt x="60" y="109"/>
                    <a:pt x="72" y="109"/>
                  </a:cubicBezTo>
                  <a:cubicBezTo>
                    <a:pt x="86" y="109"/>
                    <a:pt x="101" y="103"/>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4"/>
            <p:cNvSpPr/>
            <p:nvPr/>
          </p:nvSpPr>
          <p:spPr>
            <a:xfrm rot="-2922755">
              <a:off x="8445403" y="2817099"/>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2" y="90"/>
                  </a:cubicBezTo>
                  <a:cubicBezTo>
                    <a:pt x="142" y="60"/>
                    <a:pt x="112"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4"/>
            <p:cNvSpPr/>
            <p:nvPr/>
          </p:nvSpPr>
          <p:spPr>
            <a:xfrm rot="-2922755">
              <a:off x="8444500" y="2811215"/>
              <a:ext cx="17791" cy="13810"/>
            </a:xfrm>
            <a:custGeom>
              <a:avLst/>
              <a:gdLst/>
              <a:ahLst/>
              <a:cxnLst/>
              <a:rect l="l" t="t" r="r" b="b"/>
              <a:pathLst>
                <a:path w="143" h="111" extrusionOk="0">
                  <a:moveTo>
                    <a:pt x="67" y="0"/>
                  </a:moveTo>
                  <a:cubicBezTo>
                    <a:pt x="23" y="7"/>
                    <a:pt x="0" y="60"/>
                    <a:pt x="38"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4"/>
            <p:cNvSpPr/>
            <p:nvPr/>
          </p:nvSpPr>
          <p:spPr>
            <a:xfrm rot="-2922755">
              <a:off x="8444172" y="2804552"/>
              <a:ext cx="17791" cy="14307"/>
            </a:xfrm>
            <a:custGeom>
              <a:avLst/>
              <a:gdLst/>
              <a:ahLst/>
              <a:cxnLst/>
              <a:rect l="l" t="t" r="r" b="b"/>
              <a:pathLst>
                <a:path w="143" h="115" extrusionOk="0">
                  <a:moveTo>
                    <a:pt x="68" y="1"/>
                  </a:moveTo>
                  <a:cubicBezTo>
                    <a:pt x="23" y="8"/>
                    <a:pt x="1" y="68"/>
                    <a:pt x="30" y="98"/>
                  </a:cubicBezTo>
                  <a:cubicBezTo>
                    <a:pt x="42" y="109"/>
                    <a:pt x="57" y="115"/>
                    <a:pt x="72" y="115"/>
                  </a:cubicBezTo>
                  <a:cubicBezTo>
                    <a:pt x="87" y="115"/>
                    <a:pt x="102" y="109"/>
                    <a:pt x="113" y="98"/>
                  </a:cubicBezTo>
                  <a:cubicBezTo>
                    <a:pt x="143" y="60"/>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4"/>
            <p:cNvSpPr/>
            <p:nvPr/>
          </p:nvSpPr>
          <p:spPr>
            <a:xfrm rot="-2922755">
              <a:off x="8500251" y="2838305"/>
              <a:ext cx="50386" cy="37821"/>
            </a:xfrm>
            <a:custGeom>
              <a:avLst/>
              <a:gdLst/>
              <a:ahLst/>
              <a:cxnLst/>
              <a:rect l="l" t="t" r="r" b="b"/>
              <a:pathLst>
                <a:path w="405" h="304" extrusionOk="0">
                  <a:moveTo>
                    <a:pt x="195" y="0"/>
                  </a:moveTo>
                  <a:cubicBezTo>
                    <a:pt x="60" y="8"/>
                    <a:pt x="0" y="173"/>
                    <a:pt x="97" y="262"/>
                  </a:cubicBezTo>
                  <a:cubicBezTo>
                    <a:pt x="125" y="291"/>
                    <a:pt x="162" y="304"/>
                    <a:pt x="198" y="304"/>
                  </a:cubicBezTo>
                  <a:cubicBezTo>
                    <a:pt x="239" y="304"/>
                    <a:pt x="279" y="287"/>
                    <a:pt x="307" y="255"/>
                  </a:cubicBezTo>
                  <a:cubicBezTo>
                    <a:pt x="404" y="158"/>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4"/>
            <p:cNvSpPr/>
            <p:nvPr/>
          </p:nvSpPr>
          <p:spPr>
            <a:xfrm rot="-2922755">
              <a:off x="8497770" y="2810452"/>
              <a:ext cx="49515" cy="37572"/>
            </a:xfrm>
            <a:custGeom>
              <a:avLst/>
              <a:gdLst/>
              <a:ahLst/>
              <a:cxnLst/>
              <a:rect l="l" t="t" r="r" b="b"/>
              <a:pathLst>
                <a:path w="398" h="302" extrusionOk="0">
                  <a:moveTo>
                    <a:pt x="195" y="1"/>
                  </a:moveTo>
                  <a:cubicBezTo>
                    <a:pt x="60" y="8"/>
                    <a:pt x="0" y="173"/>
                    <a:pt x="98" y="263"/>
                  </a:cubicBezTo>
                  <a:cubicBezTo>
                    <a:pt x="127" y="288"/>
                    <a:pt x="164" y="301"/>
                    <a:pt x="201" y="301"/>
                  </a:cubicBezTo>
                  <a:cubicBezTo>
                    <a:pt x="241" y="301"/>
                    <a:pt x="280" y="286"/>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4"/>
            <p:cNvSpPr/>
            <p:nvPr/>
          </p:nvSpPr>
          <p:spPr>
            <a:xfrm rot="-2922755">
              <a:off x="8515834" y="2847760"/>
              <a:ext cx="18786" cy="13561"/>
            </a:xfrm>
            <a:custGeom>
              <a:avLst/>
              <a:gdLst/>
              <a:ahLst/>
              <a:cxnLst/>
              <a:rect l="l" t="t" r="r" b="b"/>
              <a:pathLst>
                <a:path w="151" h="109" extrusionOk="0">
                  <a:moveTo>
                    <a:pt x="75" y="1"/>
                  </a:moveTo>
                  <a:cubicBezTo>
                    <a:pt x="23" y="1"/>
                    <a:pt x="0" y="61"/>
                    <a:pt x="38" y="98"/>
                  </a:cubicBezTo>
                  <a:cubicBezTo>
                    <a:pt x="48" y="105"/>
                    <a:pt x="59" y="109"/>
                    <a:pt x="71" y="109"/>
                  </a:cubicBezTo>
                  <a:cubicBezTo>
                    <a:pt x="86" y="109"/>
                    <a:pt x="100"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4"/>
            <p:cNvSpPr/>
            <p:nvPr/>
          </p:nvSpPr>
          <p:spPr>
            <a:xfrm rot="-2922755">
              <a:off x="8516113" y="284537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4"/>
            <p:cNvSpPr/>
            <p:nvPr/>
          </p:nvSpPr>
          <p:spPr>
            <a:xfrm rot="-2922755">
              <a:off x="8515490" y="2843940"/>
              <a:ext cx="18786" cy="13312"/>
            </a:xfrm>
            <a:custGeom>
              <a:avLst/>
              <a:gdLst/>
              <a:ahLst/>
              <a:cxnLst/>
              <a:rect l="l" t="t" r="r" b="b"/>
              <a:pathLst>
                <a:path w="151" h="107"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4"/>
            <p:cNvSpPr/>
            <p:nvPr/>
          </p:nvSpPr>
          <p:spPr>
            <a:xfrm rot="-2922755">
              <a:off x="8515582" y="2841638"/>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4"/>
            <p:cNvSpPr/>
            <p:nvPr/>
          </p:nvSpPr>
          <p:spPr>
            <a:xfrm rot="-2922755">
              <a:off x="8515338" y="2840021"/>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8"/>
                    <a:pt x="75" y="108"/>
                  </a:cubicBezTo>
                  <a:cubicBezTo>
                    <a:pt x="88" y="108"/>
                    <a:pt x="101"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4"/>
            <p:cNvSpPr/>
            <p:nvPr/>
          </p:nvSpPr>
          <p:spPr>
            <a:xfrm rot="-2922755">
              <a:off x="8515320" y="28376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2" y="91"/>
                  </a:cubicBezTo>
                  <a:cubicBezTo>
                    <a:pt x="142" y="53"/>
                    <a:pt x="112"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4"/>
            <p:cNvSpPr/>
            <p:nvPr/>
          </p:nvSpPr>
          <p:spPr>
            <a:xfrm rot="-2922755">
              <a:off x="8514463" y="2835277"/>
              <a:ext cx="18786" cy="13934"/>
            </a:xfrm>
            <a:custGeom>
              <a:avLst/>
              <a:gdLst/>
              <a:ahLst/>
              <a:cxnLst/>
              <a:rect l="l" t="t" r="r" b="b"/>
              <a:pathLst>
                <a:path w="151" h="112" extrusionOk="0">
                  <a:moveTo>
                    <a:pt x="76" y="1"/>
                  </a:moveTo>
                  <a:cubicBezTo>
                    <a:pt x="23" y="8"/>
                    <a:pt x="1" y="61"/>
                    <a:pt x="38" y="98"/>
                  </a:cubicBezTo>
                  <a:cubicBezTo>
                    <a:pt x="48" y="108"/>
                    <a:pt x="58" y="112"/>
                    <a:pt x="69" y="112"/>
                  </a:cubicBezTo>
                  <a:cubicBezTo>
                    <a:pt x="84" y="112"/>
                    <a:pt x="100" y="104"/>
                    <a:pt x="113" y="91"/>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4"/>
            <p:cNvSpPr/>
            <p:nvPr/>
          </p:nvSpPr>
          <p:spPr>
            <a:xfrm rot="-2922755">
              <a:off x="8514997" y="2833702"/>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4"/>
            <p:cNvSpPr/>
            <p:nvPr/>
          </p:nvSpPr>
          <p:spPr>
            <a:xfrm rot="-2922755">
              <a:off x="8514176" y="2831431"/>
              <a:ext cx="18661" cy="13561"/>
            </a:xfrm>
            <a:custGeom>
              <a:avLst/>
              <a:gdLst/>
              <a:ahLst/>
              <a:cxnLst/>
              <a:rect l="l" t="t" r="r" b="b"/>
              <a:pathLst>
                <a:path w="150" h="109" extrusionOk="0">
                  <a:moveTo>
                    <a:pt x="75" y="0"/>
                  </a:moveTo>
                  <a:cubicBezTo>
                    <a:pt x="23" y="0"/>
                    <a:pt x="0" y="60"/>
                    <a:pt x="38" y="98"/>
                  </a:cubicBezTo>
                  <a:cubicBezTo>
                    <a:pt x="48" y="105"/>
                    <a:pt x="59" y="108"/>
                    <a:pt x="71" y="108"/>
                  </a:cubicBezTo>
                  <a:cubicBezTo>
                    <a:pt x="85" y="108"/>
                    <a:pt x="100"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4"/>
            <p:cNvSpPr/>
            <p:nvPr/>
          </p:nvSpPr>
          <p:spPr>
            <a:xfrm rot="-2922755">
              <a:off x="8514434" y="2828997"/>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4"/>
            <p:cNvSpPr/>
            <p:nvPr/>
          </p:nvSpPr>
          <p:spPr>
            <a:xfrm rot="-2922755">
              <a:off x="8513811" y="2827563"/>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9" y="107"/>
                    <a:pt x="102"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4"/>
            <p:cNvSpPr/>
            <p:nvPr/>
          </p:nvSpPr>
          <p:spPr>
            <a:xfrm rot="-2922755">
              <a:off x="8513996" y="2825219"/>
              <a:ext cx="17791" cy="13810"/>
            </a:xfrm>
            <a:custGeom>
              <a:avLst/>
              <a:gdLst/>
              <a:ahLst/>
              <a:cxnLst/>
              <a:rect l="l" t="t" r="r" b="b"/>
              <a:pathLst>
                <a:path w="143" h="111" extrusionOk="0">
                  <a:moveTo>
                    <a:pt x="68" y="0"/>
                  </a:moveTo>
                  <a:cubicBezTo>
                    <a:pt x="23" y="0"/>
                    <a:pt x="1" y="60"/>
                    <a:pt x="31" y="97"/>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4"/>
            <p:cNvSpPr/>
            <p:nvPr/>
          </p:nvSpPr>
          <p:spPr>
            <a:xfrm rot="-2922755">
              <a:off x="8564841" y="2808980"/>
              <a:ext cx="49142" cy="36950"/>
            </a:xfrm>
            <a:custGeom>
              <a:avLst/>
              <a:gdLst/>
              <a:ahLst/>
              <a:cxnLst/>
              <a:rect l="l" t="t" r="r" b="b"/>
              <a:pathLst>
                <a:path w="395" h="297" extrusionOk="0">
                  <a:moveTo>
                    <a:pt x="204" y="0"/>
                  </a:moveTo>
                  <a:cubicBezTo>
                    <a:pt x="201" y="0"/>
                    <a:pt x="198" y="0"/>
                    <a:pt x="195" y="1"/>
                  </a:cubicBezTo>
                  <a:cubicBezTo>
                    <a:pt x="60" y="1"/>
                    <a:pt x="0" y="165"/>
                    <a:pt x="97" y="255"/>
                  </a:cubicBezTo>
                  <a:cubicBezTo>
                    <a:pt x="125" y="283"/>
                    <a:pt x="162" y="296"/>
                    <a:pt x="198" y="296"/>
                  </a:cubicBezTo>
                  <a:cubicBezTo>
                    <a:pt x="239" y="296"/>
                    <a:pt x="279" y="279"/>
                    <a:pt x="307" y="248"/>
                  </a:cubicBezTo>
                  <a:cubicBezTo>
                    <a:pt x="395" y="152"/>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4"/>
            <p:cNvSpPr/>
            <p:nvPr/>
          </p:nvSpPr>
          <p:spPr>
            <a:xfrm rot="-2922755">
              <a:off x="8567198" y="2836709"/>
              <a:ext cx="50261" cy="37448"/>
            </a:xfrm>
            <a:custGeom>
              <a:avLst/>
              <a:gdLst/>
              <a:ahLst/>
              <a:cxnLst/>
              <a:rect l="l" t="t" r="r" b="b"/>
              <a:pathLst>
                <a:path w="404" h="301" extrusionOk="0">
                  <a:moveTo>
                    <a:pt x="205" y="1"/>
                  </a:moveTo>
                  <a:cubicBezTo>
                    <a:pt x="202" y="1"/>
                    <a:pt x="199" y="1"/>
                    <a:pt x="196" y="1"/>
                  </a:cubicBezTo>
                  <a:cubicBezTo>
                    <a:pt x="61" y="9"/>
                    <a:pt x="1" y="166"/>
                    <a:pt x="98" y="263"/>
                  </a:cubicBezTo>
                  <a:cubicBezTo>
                    <a:pt x="130" y="288"/>
                    <a:pt x="166" y="301"/>
                    <a:pt x="202" y="301"/>
                  </a:cubicBezTo>
                  <a:cubicBezTo>
                    <a:pt x="243" y="301"/>
                    <a:pt x="283" y="284"/>
                    <a:pt x="315" y="248"/>
                  </a:cubicBezTo>
                  <a:cubicBezTo>
                    <a:pt x="403" y="153"/>
                    <a:pt x="334"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4"/>
            <p:cNvSpPr/>
            <p:nvPr/>
          </p:nvSpPr>
          <p:spPr>
            <a:xfrm rot="-2922755">
              <a:off x="8581046" y="2823576"/>
              <a:ext cx="17542" cy="13436"/>
            </a:xfrm>
            <a:custGeom>
              <a:avLst/>
              <a:gdLst/>
              <a:ahLst/>
              <a:cxnLst/>
              <a:rect l="l" t="t" r="r" b="b"/>
              <a:pathLst>
                <a:path w="141" h="108" extrusionOk="0">
                  <a:moveTo>
                    <a:pt x="77"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4"/>
            <p:cNvSpPr/>
            <p:nvPr/>
          </p:nvSpPr>
          <p:spPr>
            <a:xfrm rot="-2922755">
              <a:off x="8580398" y="282514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4"/>
            <p:cNvSpPr/>
            <p:nvPr/>
          </p:nvSpPr>
          <p:spPr>
            <a:xfrm rot="-2922755">
              <a:off x="8581198" y="282749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4"/>
            <p:cNvSpPr/>
            <p:nvPr/>
          </p:nvSpPr>
          <p:spPr>
            <a:xfrm rot="-2922755">
              <a:off x="8580847" y="2828975"/>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4"/>
            <p:cNvSpPr/>
            <p:nvPr/>
          </p:nvSpPr>
          <p:spPr>
            <a:xfrm rot="-2922755">
              <a:off x="8581563" y="2831362"/>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4"/>
            <p:cNvSpPr/>
            <p:nvPr/>
          </p:nvSpPr>
          <p:spPr>
            <a:xfrm rot="-2922755">
              <a:off x="8581560" y="2833736"/>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4" y="107"/>
                    <a:pt x="78" y="107"/>
                  </a:cubicBezTo>
                  <a:cubicBezTo>
                    <a:pt x="92" y="107"/>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4"/>
            <p:cNvSpPr/>
            <p:nvPr/>
          </p:nvSpPr>
          <p:spPr>
            <a:xfrm rot="-2922755">
              <a:off x="8581944" y="2835290"/>
              <a:ext cx="17915" cy="13934"/>
            </a:xfrm>
            <a:custGeom>
              <a:avLst/>
              <a:gdLst/>
              <a:ahLst/>
              <a:cxnLst/>
              <a:rect l="l" t="t" r="r" b="b"/>
              <a:pathLst>
                <a:path w="144" h="112" extrusionOk="0">
                  <a:moveTo>
                    <a:pt x="68" y="0"/>
                  </a:moveTo>
                  <a:cubicBezTo>
                    <a:pt x="23" y="8"/>
                    <a:pt x="1" y="60"/>
                    <a:pt x="38" y="97"/>
                  </a:cubicBezTo>
                  <a:cubicBezTo>
                    <a:pt x="49" y="108"/>
                    <a:pt x="60" y="112"/>
                    <a:pt x="72" y="112"/>
                  </a:cubicBezTo>
                  <a:cubicBezTo>
                    <a:pt x="86" y="112"/>
                    <a:pt x="101" y="106"/>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4"/>
            <p:cNvSpPr/>
            <p:nvPr/>
          </p:nvSpPr>
          <p:spPr>
            <a:xfrm rot="-2922755">
              <a:off x="8581883" y="2837634"/>
              <a:ext cx="18661" cy="13436"/>
            </a:xfrm>
            <a:custGeom>
              <a:avLst/>
              <a:gdLst/>
              <a:ahLst/>
              <a:cxnLst/>
              <a:rect l="l" t="t" r="r" b="b"/>
              <a:pathLst>
                <a:path w="150" h="108" extrusionOk="0">
                  <a:moveTo>
                    <a:pt x="75" y="0"/>
                  </a:moveTo>
                  <a:cubicBezTo>
                    <a:pt x="22" y="0"/>
                    <a:pt x="0" y="60"/>
                    <a:pt x="37" y="97"/>
                  </a:cubicBezTo>
                  <a:cubicBezTo>
                    <a:pt x="48" y="104"/>
                    <a:pt x="61" y="108"/>
                    <a:pt x="73" y="108"/>
                  </a:cubicBezTo>
                  <a:cubicBezTo>
                    <a:pt x="89" y="108"/>
                    <a:pt x="104" y="102"/>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4"/>
            <p:cNvSpPr/>
            <p:nvPr/>
          </p:nvSpPr>
          <p:spPr>
            <a:xfrm rot="-2922755">
              <a:off x="8582705" y="2839905"/>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4"/>
            <p:cNvSpPr/>
            <p:nvPr/>
          </p:nvSpPr>
          <p:spPr>
            <a:xfrm rot="-2922755">
              <a:off x="8582077" y="2841523"/>
              <a:ext cx="18786" cy="13561"/>
            </a:xfrm>
            <a:custGeom>
              <a:avLst/>
              <a:gdLst/>
              <a:ahLst/>
              <a:cxnLst/>
              <a:rect l="l" t="t" r="r" b="b"/>
              <a:pathLst>
                <a:path w="151" h="109" extrusionOk="0">
                  <a:moveTo>
                    <a:pt x="75" y="1"/>
                  </a:moveTo>
                  <a:cubicBezTo>
                    <a:pt x="23" y="1"/>
                    <a:pt x="1" y="60"/>
                    <a:pt x="38" y="98"/>
                  </a:cubicBezTo>
                  <a:cubicBezTo>
                    <a:pt x="48" y="105"/>
                    <a:pt x="61" y="108"/>
                    <a:pt x="74" y="108"/>
                  </a:cubicBezTo>
                  <a:cubicBezTo>
                    <a:pt x="90" y="108"/>
                    <a:pt x="105"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4"/>
            <p:cNvSpPr/>
            <p:nvPr/>
          </p:nvSpPr>
          <p:spPr>
            <a:xfrm rot="-2922755">
              <a:off x="8583028" y="2843804"/>
              <a:ext cx="17791" cy="13436"/>
            </a:xfrm>
            <a:custGeom>
              <a:avLst/>
              <a:gdLst/>
              <a:ahLst/>
              <a:cxnLst/>
              <a:rect l="l" t="t" r="r" b="b"/>
              <a:pathLst>
                <a:path w="143" h="108" extrusionOk="0">
                  <a:moveTo>
                    <a:pt x="67" y="1"/>
                  </a:moveTo>
                  <a:cubicBezTo>
                    <a:pt x="23" y="1"/>
                    <a:pt x="0" y="60"/>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4"/>
            <p:cNvSpPr/>
            <p:nvPr/>
          </p:nvSpPr>
          <p:spPr>
            <a:xfrm rot="-2922755">
              <a:off x="8582723" y="2845387"/>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4"/>
            <p:cNvSpPr/>
            <p:nvPr/>
          </p:nvSpPr>
          <p:spPr>
            <a:xfrm rot="-2922755">
              <a:off x="8630100" y="2778338"/>
              <a:ext cx="49266" cy="36950"/>
            </a:xfrm>
            <a:custGeom>
              <a:avLst/>
              <a:gdLst/>
              <a:ahLst/>
              <a:cxnLst/>
              <a:rect l="l" t="t" r="r" b="b"/>
              <a:pathLst>
                <a:path w="396" h="297" extrusionOk="0">
                  <a:moveTo>
                    <a:pt x="197" y="0"/>
                  </a:moveTo>
                  <a:cubicBezTo>
                    <a:pt x="194" y="0"/>
                    <a:pt x="191" y="0"/>
                    <a:pt x="188" y="1"/>
                  </a:cubicBezTo>
                  <a:cubicBezTo>
                    <a:pt x="60" y="1"/>
                    <a:pt x="1" y="165"/>
                    <a:pt x="98" y="255"/>
                  </a:cubicBezTo>
                  <a:cubicBezTo>
                    <a:pt x="126" y="283"/>
                    <a:pt x="161" y="296"/>
                    <a:pt x="196" y="296"/>
                  </a:cubicBezTo>
                  <a:cubicBezTo>
                    <a:pt x="235" y="296"/>
                    <a:pt x="276" y="279"/>
                    <a:pt x="307" y="248"/>
                  </a:cubicBezTo>
                  <a:cubicBezTo>
                    <a:pt x="395" y="153"/>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4"/>
            <p:cNvSpPr/>
            <p:nvPr/>
          </p:nvSpPr>
          <p:spPr>
            <a:xfrm rot="-2922755">
              <a:off x="8638475" y="2862027"/>
              <a:ext cx="49515" cy="37821"/>
            </a:xfrm>
            <a:custGeom>
              <a:avLst/>
              <a:gdLst/>
              <a:ahLst/>
              <a:cxnLst/>
              <a:rect l="l" t="t" r="r" b="b"/>
              <a:pathLst>
                <a:path w="398" h="304" extrusionOk="0">
                  <a:moveTo>
                    <a:pt x="195" y="1"/>
                  </a:moveTo>
                  <a:cubicBezTo>
                    <a:pt x="60" y="8"/>
                    <a:pt x="0" y="173"/>
                    <a:pt x="98" y="263"/>
                  </a:cubicBezTo>
                  <a:cubicBezTo>
                    <a:pt x="126" y="291"/>
                    <a:pt x="161" y="304"/>
                    <a:pt x="196" y="304"/>
                  </a:cubicBezTo>
                  <a:cubicBezTo>
                    <a:pt x="235" y="304"/>
                    <a:pt x="276" y="287"/>
                    <a:pt x="307" y="255"/>
                  </a:cubicBezTo>
                  <a:cubicBezTo>
                    <a:pt x="397" y="158"/>
                    <a:pt x="322"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4"/>
            <p:cNvSpPr/>
            <p:nvPr/>
          </p:nvSpPr>
          <p:spPr>
            <a:xfrm rot="-2922755">
              <a:off x="8645928" y="2798414"/>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4"/>
            <p:cNvSpPr/>
            <p:nvPr/>
          </p:nvSpPr>
          <p:spPr>
            <a:xfrm rot="-2922755">
              <a:off x="8647140" y="2804733"/>
              <a:ext cx="17791" cy="13436"/>
            </a:xfrm>
            <a:custGeom>
              <a:avLst/>
              <a:gdLst/>
              <a:ahLst/>
              <a:cxnLst/>
              <a:rect l="l" t="t" r="r" b="b"/>
              <a:pathLst>
                <a:path w="143" h="108" extrusionOk="0">
                  <a:moveTo>
                    <a:pt x="68" y="0"/>
                  </a:moveTo>
                  <a:cubicBezTo>
                    <a:pt x="23" y="0"/>
                    <a:pt x="0" y="60"/>
                    <a:pt x="38" y="98"/>
                  </a:cubicBezTo>
                  <a:cubicBezTo>
                    <a:pt x="48" y="104"/>
                    <a:pt x="60" y="108"/>
                    <a:pt x="71" y="108"/>
                  </a:cubicBezTo>
                  <a:cubicBezTo>
                    <a:pt x="86" y="108"/>
                    <a:pt x="100"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4"/>
            <p:cNvSpPr/>
            <p:nvPr/>
          </p:nvSpPr>
          <p:spPr>
            <a:xfrm rot="-2922755">
              <a:off x="8647414" y="2810902"/>
              <a:ext cx="18661" cy="13436"/>
            </a:xfrm>
            <a:custGeom>
              <a:avLst/>
              <a:gdLst/>
              <a:ahLst/>
              <a:cxnLst/>
              <a:rect l="l" t="t" r="r" b="b"/>
              <a:pathLst>
                <a:path w="150" h="108" extrusionOk="0">
                  <a:moveTo>
                    <a:pt x="75" y="1"/>
                  </a:moveTo>
                  <a:cubicBezTo>
                    <a:pt x="23" y="1"/>
                    <a:pt x="0" y="61"/>
                    <a:pt x="37" y="90"/>
                  </a:cubicBezTo>
                  <a:cubicBezTo>
                    <a:pt x="49" y="102"/>
                    <a:pt x="64" y="107"/>
                    <a:pt x="78" y="107"/>
                  </a:cubicBezTo>
                  <a:cubicBezTo>
                    <a:pt x="92" y="107"/>
                    <a:pt x="105" y="102"/>
                    <a:pt x="112"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4"/>
            <p:cNvSpPr/>
            <p:nvPr/>
          </p:nvSpPr>
          <p:spPr>
            <a:xfrm rot="-2922755">
              <a:off x="8648600" y="281716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4"/>
            <p:cNvSpPr/>
            <p:nvPr/>
          </p:nvSpPr>
          <p:spPr>
            <a:xfrm rot="-2922755">
              <a:off x="8648817" y="2823359"/>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4"/>
            <p:cNvSpPr/>
            <p:nvPr/>
          </p:nvSpPr>
          <p:spPr>
            <a:xfrm rot="-2922755">
              <a:off x="8649660" y="2828862"/>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4"/>
            <p:cNvSpPr/>
            <p:nvPr/>
          </p:nvSpPr>
          <p:spPr>
            <a:xfrm rot="-2922755">
              <a:off x="8649772" y="2835048"/>
              <a:ext cx="18786" cy="13934"/>
            </a:xfrm>
            <a:custGeom>
              <a:avLst/>
              <a:gdLst/>
              <a:ahLst/>
              <a:cxnLst/>
              <a:rect l="l" t="t" r="r" b="b"/>
              <a:pathLst>
                <a:path w="151" h="112" extrusionOk="0">
                  <a:moveTo>
                    <a:pt x="75" y="1"/>
                  </a:moveTo>
                  <a:cubicBezTo>
                    <a:pt x="23" y="8"/>
                    <a:pt x="0" y="61"/>
                    <a:pt x="38" y="98"/>
                  </a:cubicBezTo>
                  <a:cubicBezTo>
                    <a:pt x="47" y="108"/>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4"/>
            <p:cNvSpPr/>
            <p:nvPr/>
          </p:nvSpPr>
          <p:spPr>
            <a:xfrm rot="-2922755">
              <a:off x="8650890" y="2841410"/>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4"/>
            <p:cNvSpPr/>
            <p:nvPr/>
          </p:nvSpPr>
          <p:spPr>
            <a:xfrm rot="-2922755">
              <a:off x="8651061" y="2847626"/>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4"/>
            <p:cNvSpPr/>
            <p:nvPr/>
          </p:nvSpPr>
          <p:spPr>
            <a:xfrm rot="-2922755">
              <a:off x="8652205" y="2853919"/>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4"/>
            <p:cNvSpPr/>
            <p:nvPr/>
          </p:nvSpPr>
          <p:spPr>
            <a:xfrm rot="-2922755">
              <a:off x="8652525" y="2860067"/>
              <a:ext cx="18786" cy="13436"/>
            </a:xfrm>
            <a:custGeom>
              <a:avLst/>
              <a:gdLst/>
              <a:ahLst/>
              <a:cxnLst/>
              <a:rect l="l" t="t" r="r" b="b"/>
              <a:pathLst>
                <a:path w="151" h="108" extrusionOk="0">
                  <a:moveTo>
                    <a:pt x="75" y="1"/>
                  </a:moveTo>
                  <a:cubicBezTo>
                    <a:pt x="23" y="1"/>
                    <a:pt x="1" y="60"/>
                    <a:pt x="38" y="90"/>
                  </a:cubicBezTo>
                  <a:cubicBezTo>
                    <a:pt x="49" y="102"/>
                    <a:pt x="64" y="107"/>
                    <a:pt x="78" y="107"/>
                  </a:cubicBezTo>
                  <a:cubicBezTo>
                    <a:pt x="92" y="107"/>
                    <a:pt x="105"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4"/>
            <p:cNvSpPr/>
            <p:nvPr/>
          </p:nvSpPr>
          <p:spPr>
            <a:xfrm rot="-2922755">
              <a:off x="8653712" y="286633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4"/>
            <p:cNvSpPr/>
            <p:nvPr/>
          </p:nvSpPr>
          <p:spPr>
            <a:xfrm rot="-2922755">
              <a:off x="8697723" y="2747985"/>
              <a:ext cx="49515" cy="37821"/>
            </a:xfrm>
            <a:custGeom>
              <a:avLst/>
              <a:gdLst/>
              <a:ahLst/>
              <a:cxnLst/>
              <a:rect l="l" t="t" r="r" b="b"/>
              <a:pathLst>
                <a:path w="398" h="304" extrusionOk="0">
                  <a:moveTo>
                    <a:pt x="195" y="1"/>
                  </a:moveTo>
                  <a:cubicBezTo>
                    <a:pt x="60" y="8"/>
                    <a:pt x="1" y="173"/>
                    <a:pt x="98" y="263"/>
                  </a:cubicBezTo>
                  <a:cubicBezTo>
                    <a:pt x="126" y="291"/>
                    <a:pt x="162" y="304"/>
                    <a:pt x="198" y="304"/>
                  </a:cubicBezTo>
                  <a:cubicBezTo>
                    <a:pt x="239" y="304"/>
                    <a:pt x="280" y="287"/>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4"/>
            <p:cNvSpPr/>
            <p:nvPr/>
          </p:nvSpPr>
          <p:spPr>
            <a:xfrm rot="-2922755">
              <a:off x="8712485" y="2889097"/>
              <a:ext cx="49266" cy="36950"/>
            </a:xfrm>
            <a:custGeom>
              <a:avLst/>
              <a:gdLst/>
              <a:ahLst/>
              <a:cxnLst/>
              <a:rect l="l" t="t" r="r" b="b"/>
              <a:pathLst>
                <a:path w="396" h="297" extrusionOk="0">
                  <a:moveTo>
                    <a:pt x="197" y="1"/>
                  </a:moveTo>
                  <a:cubicBezTo>
                    <a:pt x="194" y="1"/>
                    <a:pt x="191" y="1"/>
                    <a:pt x="188" y="1"/>
                  </a:cubicBezTo>
                  <a:cubicBezTo>
                    <a:pt x="60" y="1"/>
                    <a:pt x="1" y="166"/>
                    <a:pt x="98" y="255"/>
                  </a:cubicBezTo>
                  <a:cubicBezTo>
                    <a:pt x="126" y="284"/>
                    <a:pt x="161" y="297"/>
                    <a:pt x="196" y="297"/>
                  </a:cubicBezTo>
                  <a:cubicBezTo>
                    <a:pt x="235" y="297"/>
                    <a:pt x="276" y="280"/>
                    <a:pt x="307" y="248"/>
                  </a:cubicBezTo>
                  <a:cubicBezTo>
                    <a:pt x="395" y="153"/>
                    <a:pt x="326"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4"/>
            <p:cNvSpPr/>
            <p:nvPr/>
          </p:nvSpPr>
          <p:spPr>
            <a:xfrm rot="-2922755">
              <a:off x="8715033" y="2773920"/>
              <a:ext cx="17915" cy="13436"/>
            </a:xfrm>
            <a:custGeom>
              <a:avLst/>
              <a:gdLst/>
              <a:ahLst/>
              <a:cxnLst/>
              <a:rect l="l" t="t" r="r" b="b"/>
              <a:pathLst>
                <a:path w="144" h="108" extrusionOk="0">
                  <a:moveTo>
                    <a:pt x="68" y="0"/>
                  </a:moveTo>
                  <a:cubicBezTo>
                    <a:pt x="23" y="0"/>
                    <a:pt x="1" y="60"/>
                    <a:pt x="31" y="98"/>
                  </a:cubicBezTo>
                  <a:cubicBezTo>
                    <a:pt x="41" y="104"/>
                    <a:pt x="54" y="108"/>
                    <a:pt x="68" y="108"/>
                  </a:cubicBezTo>
                  <a:cubicBezTo>
                    <a:pt x="84" y="108"/>
                    <a:pt x="101"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4"/>
            <p:cNvSpPr/>
            <p:nvPr/>
          </p:nvSpPr>
          <p:spPr>
            <a:xfrm rot="-2922755">
              <a:off x="8715960" y="2784344"/>
              <a:ext cx="17791" cy="13810"/>
            </a:xfrm>
            <a:custGeom>
              <a:avLst/>
              <a:gdLst/>
              <a:ahLst/>
              <a:cxnLst/>
              <a:rect l="l" t="t" r="r" b="b"/>
              <a:pathLst>
                <a:path w="143" h="111" extrusionOk="0">
                  <a:moveTo>
                    <a:pt x="67" y="0"/>
                  </a:moveTo>
                  <a:cubicBezTo>
                    <a:pt x="23" y="8"/>
                    <a:pt x="0" y="60"/>
                    <a:pt x="37"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4"/>
            <p:cNvSpPr/>
            <p:nvPr/>
          </p:nvSpPr>
          <p:spPr>
            <a:xfrm rot="-2922755">
              <a:off x="8717405" y="2794140"/>
              <a:ext cx="17791" cy="14307"/>
            </a:xfrm>
            <a:custGeom>
              <a:avLst/>
              <a:gdLst/>
              <a:ahLst/>
              <a:cxnLst/>
              <a:rect l="l" t="t" r="r" b="b"/>
              <a:pathLst>
                <a:path w="143" h="115" extrusionOk="0">
                  <a:moveTo>
                    <a:pt x="68" y="0"/>
                  </a:moveTo>
                  <a:cubicBezTo>
                    <a:pt x="23" y="8"/>
                    <a:pt x="1" y="67"/>
                    <a:pt x="31" y="97"/>
                  </a:cubicBezTo>
                  <a:cubicBezTo>
                    <a:pt x="42" y="109"/>
                    <a:pt x="57" y="114"/>
                    <a:pt x="72" y="114"/>
                  </a:cubicBezTo>
                  <a:cubicBezTo>
                    <a:pt x="87" y="114"/>
                    <a:pt x="102" y="109"/>
                    <a:pt x="113" y="97"/>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4"/>
            <p:cNvSpPr/>
            <p:nvPr/>
          </p:nvSpPr>
          <p:spPr>
            <a:xfrm rot="-2922755">
              <a:off x="8718390" y="2805341"/>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4"/>
            <p:cNvSpPr/>
            <p:nvPr/>
          </p:nvSpPr>
          <p:spPr>
            <a:xfrm rot="-2922755">
              <a:off x="8719704" y="281519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1" y="108"/>
                  </a:cubicBezTo>
                  <a:cubicBezTo>
                    <a:pt x="85" y="108"/>
                    <a:pt x="98" y="102"/>
                    <a:pt x="105" y="91"/>
                  </a:cubicBezTo>
                  <a:cubicBezTo>
                    <a:pt x="140"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4"/>
            <p:cNvSpPr/>
            <p:nvPr/>
          </p:nvSpPr>
          <p:spPr>
            <a:xfrm rot="-2922755">
              <a:off x="8720388" y="2825730"/>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4"/>
            <p:cNvSpPr/>
            <p:nvPr/>
          </p:nvSpPr>
          <p:spPr>
            <a:xfrm rot="-2922755">
              <a:off x="8720907" y="2835901"/>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4"/>
            <p:cNvSpPr/>
            <p:nvPr/>
          </p:nvSpPr>
          <p:spPr>
            <a:xfrm rot="-2922755">
              <a:off x="8722416" y="2845937"/>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5" y="109"/>
                    <a:pt x="100" y="103"/>
                    <a:pt x="112"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4"/>
            <p:cNvSpPr/>
            <p:nvPr/>
          </p:nvSpPr>
          <p:spPr>
            <a:xfrm rot="-2922755">
              <a:off x="8722930" y="285609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4"/>
            <p:cNvSpPr/>
            <p:nvPr/>
          </p:nvSpPr>
          <p:spPr>
            <a:xfrm rot="-2922755">
              <a:off x="8724337" y="2866305"/>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4"/>
            <p:cNvSpPr/>
            <p:nvPr/>
          </p:nvSpPr>
          <p:spPr>
            <a:xfrm rot="-2922755">
              <a:off x="8725116" y="2876403"/>
              <a:ext cx="18661" cy="13934"/>
            </a:xfrm>
            <a:custGeom>
              <a:avLst/>
              <a:gdLst/>
              <a:ahLst/>
              <a:cxnLst/>
              <a:rect l="l" t="t" r="r" b="b"/>
              <a:pathLst>
                <a:path w="150" h="112" extrusionOk="0">
                  <a:moveTo>
                    <a:pt x="75" y="1"/>
                  </a:moveTo>
                  <a:cubicBezTo>
                    <a:pt x="22" y="8"/>
                    <a:pt x="0" y="60"/>
                    <a:pt x="37" y="98"/>
                  </a:cubicBezTo>
                  <a:cubicBezTo>
                    <a:pt x="47" y="107"/>
                    <a:pt x="59" y="111"/>
                    <a:pt x="71" y="111"/>
                  </a:cubicBezTo>
                  <a:cubicBezTo>
                    <a:pt x="87" y="111"/>
                    <a:pt x="104" y="103"/>
                    <a:pt x="112"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4"/>
            <p:cNvSpPr/>
            <p:nvPr/>
          </p:nvSpPr>
          <p:spPr>
            <a:xfrm rot="-2922755">
              <a:off x="8726662" y="2886546"/>
              <a:ext cx="17791" cy="14307"/>
            </a:xfrm>
            <a:custGeom>
              <a:avLst/>
              <a:gdLst/>
              <a:ahLst/>
              <a:cxnLst/>
              <a:rect l="l" t="t" r="r" b="b"/>
              <a:pathLst>
                <a:path w="143" h="115" extrusionOk="0">
                  <a:moveTo>
                    <a:pt x="68" y="0"/>
                  </a:moveTo>
                  <a:cubicBezTo>
                    <a:pt x="23" y="8"/>
                    <a:pt x="1" y="68"/>
                    <a:pt x="38" y="98"/>
                  </a:cubicBezTo>
                  <a:cubicBezTo>
                    <a:pt x="46" y="109"/>
                    <a:pt x="59" y="115"/>
                    <a:pt x="73" y="115"/>
                  </a:cubicBezTo>
                  <a:cubicBezTo>
                    <a:pt x="87" y="115"/>
                    <a:pt x="102" y="109"/>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4"/>
            <p:cNvSpPr/>
            <p:nvPr/>
          </p:nvSpPr>
          <p:spPr>
            <a:xfrm rot="-2922755">
              <a:off x="8770280" y="2719000"/>
              <a:ext cx="49515" cy="37448"/>
            </a:xfrm>
            <a:custGeom>
              <a:avLst/>
              <a:gdLst/>
              <a:ahLst/>
              <a:cxnLst/>
              <a:rect l="l" t="t" r="r" b="b"/>
              <a:pathLst>
                <a:path w="398" h="301" extrusionOk="0">
                  <a:moveTo>
                    <a:pt x="196" y="0"/>
                  </a:moveTo>
                  <a:cubicBezTo>
                    <a:pt x="61" y="8"/>
                    <a:pt x="1" y="172"/>
                    <a:pt x="98" y="262"/>
                  </a:cubicBezTo>
                  <a:cubicBezTo>
                    <a:pt x="127" y="287"/>
                    <a:pt x="165" y="300"/>
                    <a:pt x="202" y="300"/>
                  </a:cubicBezTo>
                  <a:cubicBezTo>
                    <a:pt x="242" y="300"/>
                    <a:pt x="281" y="286"/>
                    <a:pt x="308" y="255"/>
                  </a:cubicBezTo>
                  <a:cubicBezTo>
                    <a:pt x="398" y="157"/>
                    <a:pt x="330"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4"/>
            <p:cNvSpPr/>
            <p:nvPr/>
          </p:nvSpPr>
          <p:spPr>
            <a:xfrm rot="-2922755">
              <a:off x="8790247" y="2915978"/>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4" y="301"/>
                    <a:pt x="202"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4"/>
            <p:cNvSpPr/>
            <p:nvPr/>
          </p:nvSpPr>
          <p:spPr>
            <a:xfrm rot="-2922755">
              <a:off x="8787582" y="275023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4"/>
            <p:cNvSpPr/>
            <p:nvPr/>
          </p:nvSpPr>
          <p:spPr>
            <a:xfrm rot="-2922755">
              <a:off x="8789759" y="2765054"/>
              <a:ext cx="17542" cy="13561"/>
            </a:xfrm>
            <a:custGeom>
              <a:avLst/>
              <a:gdLst/>
              <a:ahLst/>
              <a:cxnLst/>
              <a:rect l="l" t="t" r="r" b="b"/>
              <a:pathLst>
                <a:path w="141" h="109" extrusionOk="0">
                  <a:moveTo>
                    <a:pt x="76" y="1"/>
                  </a:moveTo>
                  <a:cubicBezTo>
                    <a:pt x="73" y="1"/>
                    <a:pt x="70" y="1"/>
                    <a:pt x="67" y="1"/>
                  </a:cubicBezTo>
                  <a:cubicBezTo>
                    <a:pt x="23" y="1"/>
                    <a:pt x="0" y="61"/>
                    <a:pt x="38" y="91"/>
                  </a:cubicBezTo>
                  <a:cubicBezTo>
                    <a:pt x="49" y="103"/>
                    <a:pt x="62" y="108"/>
                    <a:pt x="75" y="108"/>
                  </a:cubicBezTo>
                  <a:cubicBezTo>
                    <a:pt x="88"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4"/>
            <p:cNvSpPr/>
            <p:nvPr/>
          </p:nvSpPr>
          <p:spPr>
            <a:xfrm rot="-2922755">
              <a:off x="8790493" y="2779160"/>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4"/>
            <p:cNvSpPr/>
            <p:nvPr/>
          </p:nvSpPr>
          <p:spPr>
            <a:xfrm rot="-2922755">
              <a:off x="8792524" y="2793185"/>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4"/>
            <p:cNvSpPr/>
            <p:nvPr/>
          </p:nvSpPr>
          <p:spPr>
            <a:xfrm rot="-2922755">
              <a:off x="8793637" y="2807978"/>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4"/>
            <p:cNvSpPr/>
            <p:nvPr/>
          </p:nvSpPr>
          <p:spPr>
            <a:xfrm rot="-2922755">
              <a:off x="8795455" y="2822156"/>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4"/>
            <p:cNvSpPr/>
            <p:nvPr/>
          </p:nvSpPr>
          <p:spPr>
            <a:xfrm rot="-2922755">
              <a:off x="8796500" y="2836052"/>
              <a:ext cx="18786" cy="14307"/>
            </a:xfrm>
            <a:custGeom>
              <a:avLst/>
              <a:gdLst/>
              <a:ahLst/>
              <a:cxnLst/>
              <a:rect l="l" t="t" r="r" b="b"/>
              <a:pathLst>
                <a:path w="151"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4"/>
            <p:cNvSpPr/>
            <p:nvPr/>
          </p:nvSpPr>
          <p:spPr>
            <a:xfrm rot="-2922755">
              <a:off x="8798599" y="2850974"/>
              <a:ext cx="17791" cy="13436"/>
            </a:xfrm>
            <a:custGeom>
              <a:avLst/>
              <a:gdLst/>
              <a:ahLst/>
              <a:cxnLst/>
              <a:rect l="l" t="t" r="r" b="b"/>
              <a:pathLst>
                <a:path w="143" h="108" extrusionOk="0">
                  <a:moveTo>
                    <a:pt x="68" y="0"/>
                  </a:moveTo>
                  <a:cubicBezTo>
                    <a:pt x="23" y="0"/>
                    <a:pt x="0" y="60"/>
                    <a:pt x="30" y="90"/>
                  </a:cubicBezTo>
                  <a:cubicBezTo>
                    <a:pt x="42" y="102"/>
                    <a:pt x="57" y="107"/>
                    <a:pt x="72" y="107"/>
                  </a:cubicBezTo>
                  <a:cubicBezTo>
                    <a:pt x="87" y="107"/>
                    <a:pt x="102"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4"/>
            <p:cNvSpPr/>
            <p:nvPr/>
          </p:nvSpPr>
          <p:spPr>
            <a:xfrm rot="-2922755">
              <a:off x="8799572" y="2864959"/>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4"/>
            <p:cNvSpPr/>
            <p:nvPr/>
          </p:nvSpPr>
          <p:spPr>
            <a:xfrm rot="-2922755">
              <a:off x="8801832" y="2879864"/>
              <a:ext cx="17542" cy="13436"/>
            </a:xfrm>
            <a:custGeom>
              <a:avLst/>
              <a:gdLst/>
              <a:ahLst/>
              <a:cxnLst/>
              <a:rect l="l" t="t" r="r" b="b"/>
              <a:pathLst>
                <a:path w="141" h="108" extrusionOk="0">
                  <a:moveTo>
                    <a:pt x="75" y="0"/>
                  </a:moveTo>
                  <a:cubicBezTo>
                    <a:pt x="73" y="0"/>
                    <a:pt x="70" y="0"/>
                    <a:pt x="68" y="1"/>
                  </a:cubicBezTo>
                  <a:cubicBezTo>
                    <a:pt x="23" y="1"/>
                    <a:pt x="0" y="61"/>
                    <a:pt x="30" y="90"/>
                  </a:cubicBezTo>
                  <a:cubicBezTo>
                    <a:pt x="41" y="102"/>
                    <a:pt x="56" y="107"/>
                    <a:pt x="71" y="107"/>
                  </a:cubicBezTo>
                  <a:cubicBezTo>
                    <a:pt x="86" y="107"/>
                    <a:pt x="101" y="102"/>
                    <a:pt x="113" y="90"/>
                  </a:cubicBezTo>
                  <a:cubicBezTo>
                    <a:pt x="141" y="55"/>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4"/>
            <p:cNvSpPr/>
            <p:nvPr/>
          </p:nvSpPr>
          <p:spPr>
            <a:xfrm rot="-2922755">
              <a:off x="8802714" y="289429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4"/>
            <p:cNvSpPr/>
            <p:nvPr/>
          </p:nvSpPr>
          <p:spPr>
            <a:xfrm rot="-2922755">
              <a:off x="8804513" y="2907909"/>
              <a:ext cx="17791" cy="13934"/>
            </a:xfrm>
            <a:custGeom>
              <a:avLst/>
              <a:gdLst/>
              <a:ahLst/>
              <a:cxnLst/>
              <a:rect l="l" t="t" r="r" b="b"/>
              <a:pathLst>
                <a:path w="143" h="112" extrusionOk="0">
                  <a:moveTo>
                    <a:pt x="67" y="0"/>
                  </a:moveTo>
                  <a:cubicBezTo>
                    <a:pt x="15" y="8"/>
                    <a:pt x="0" y="60"/>
                    <a:pt x="30" y="98"/>
                  </a:cubicBezTo>
                  <a:cubicBezTo>
                    <a:pt x="40" y="108"/>
                    <a:pt x="53" y="112"/>
                    <a:pt x="67" y="112"/>
                  </a:cubicBezTo>
                  <a:cubicBezTo>
                    <a:pt x="83" y="112"/>
                    <a:pt x="100" y="106"/>
                    <a:pt x="112" y="98"/>
                  </a:cubicBezTo>
                  <a:cubicBezTo>
                    <a:pt x="142" y="60"/>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4"/>
            <p:cNvSpPr/>
            <p:nvPr/>
          </p:nvSpPr>
          <p:spPr>
            <a:xfrm rot="-2922755">
              <a:off x="8848686" y="2691264"/>
              <a:ext cx="50137" cy="36950"/>
            </a:xfrm>
            <a:custGeom>
              <a:avLst/>
              <a:gdLst/>
              <a:ahLst/>
              <a:cxnLst/>
              <a:rect l="l" t="t" r="r" b="b"/>
              <a:pathLst>
                <a:path w="403" h="297" extrusionOk="0">
                  <a:moveTo>
                    <a:pt x="205" y="0"/>
                  </a:moveTo>
                  <a:cubicBezTo>
                    <a:pt x="202" y="0"/>
                    <a:pt x="199" y="0"/>
                    <a:pt x="195" y="0"/>
                  </a:cubicBezTo>
                  <a:cubicBezTo>
                    <a:pt x="68" y="0"/>
                    <a:pt x="1" y="165"/>
                    <a:pt x="106" y="255"/>
                  </a:cubicBezTo>
                  <a:cubicBezTo>
                    <a:pt x="134" y="283"/>
                    <a:pt x="168" y="296"/>
                    <a:pt x="203" y="296"/>
                  </a:cubicBezTo>
                  <a:cubicBezTo>
                    <a:pt x="243" y="296"/>
                    <a:pt x="283" y="279"/>
                    <a:pt x="315" y="247"/>
                  </a:cubicBezTo>
                  <a:cubicBezTo>
                    <a:pt x="403" y="152"/>
                    <a:pt x="334"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4"/>
            <p:cNvSpPr/>
            <p:nvPr/>
          </p:nvSpPr>
          <p:spPr>
            <a:xfrm rot="-2922755">
              <a:off x="8875269" y="2943876"/>
              <a:ext cx="49266" cy="37448"/>
            </a:xfrm>
            <a:custGeom>
              <a:avLst/>
              <a:gdLst/>
              <a:ahLst/>
              <a:cxnLst/>
              <a:rect l="l" t="t" r="r" b="b"/>
              <a:pathLst>
                <a:path w="396" h="301" extrusionOk="0">
                  <a:moveTo>
                    <a:pt x="197" y="0"/>
                  </a:moveTo>
                  <a:cubicBezTo>
                    <a:pt x="194" y="0"/>
                    <a:pt x="191" y="0"/>
                    <a:pt x="188" y="1"/>
                  </a:cubicBezTo>
                  <a:cubicBezTo>
                    <a:pt x="61" y="8"/>
                    <a:pt x="1" y="165"/>
                    <a:pt x="98" y="263"/>
                  </a:cubicBezTo>
                  <a:cubicBezTo>
                    <a:pt x="127" y="288"/>
                    <a:pt x="163" y="301"/>
                    <a:pt x="199" y="301"/>
                  </a:cubicBezTo>
                  <a:cubicBezTo>
                    <a:pt x="238" y="301"/>
                    <a:pt x="277" y="286"/>
                    <a:pt x="308" y="255"/>
                  </a:cubicBezTo>
                  <a:cubicBezTo>
                    <a:pt x="396" y="160"/>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4"/>
            <p:cNvSpPr/>
            <p:nvPr/>
          </p:nvSpPr>
          <p:spPr>
            <a:xfrm rot="-2922755">
              <a:off x="8867309" y="2727606"/>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4"/>
            <p:cNvSpPr/>
            <p:nvPr/>
          </p:nvSpPr>
          <p:spPr>
            <a:xfrm rot="-2922755">
              <a:off x="8868850" y="2746430"/>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4"/>
            <p:cNvSpPr/>
            <p:nvPr/>
          </p:nvSpPr>
          <p:spPr>
            <a:xfrm rot="-2922755">
              <a:off x="8871246" y="2764322"/>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4"/>
            <p:cNvSpPr/>
            <p:nvPr/>
          </p:nvSpPr>
          <p:spPr>
            <a:xfrm rot="-2922755">
              <a:off x="8872647" y="278308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4"/>
            <p:cNvSpPr/>
            <p:nvPr/>
          </p:nvSpPr>
          <p:spPr>
            <a:xfrm rot="-2922755">
              <a:off x="8875272" y="2801733"/>
              <a:ext cx="17542" cy="13561"/>
            </a:xfrm>
            <a:custGeom>
              <a:avLst/>
              <a:gdLst/>
              <a:ahLst/>
              <a:cxnLst/>
              <a:rect l="l" t="t" r="r" b="b"/>
              <a:pathLst>
                <a:path w="141" h="109" extrusionOk="0">
                  <a:moveTo>
                    <a:pt x="76" y="1"/>
                  </a:moveTo>
                  <a:cubicBezTo>
                    <a:pt x="73" y="1"/>
                    <a:pt x="71" y="1"/>
                    <a:pt x="67" y="2"/>
                  </a:cubicBezTo>
                  <a:cubicBezTo>
                    <a:pt x="23" y="2"/>
                    <a:pt x="0" y="61"/>
                    <a:pt x="38" y="91"/>
                  </a:cubicBezTo>
                  <a:cubicBezTo>
                    <a:pt x="45" y="103"/>
                    <a:pt x="58" y="108"/>
                    <a:pt x="72" y="108"/>
                  </a:cubicBezTo>
                  <a:cubicBezTo>
                    <a:pt x="86"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4"/>
            <p:cNvSpPr/>
            <p:nvPr/>
          </p:nvSpPr>
          <p:spPr>
            <a:xfrm rot="-2922755">
              <a:off x="8876490" y="2819720"/>
              <a:ext cx="18786" cy="13934"/>
            </a:xfrm>
            <a:custGeom>
              <a:avLst/>
              <a:gdLst/>
              <a:ahLst/>
              <a:cxnLst/>
              <a:rect l="l" t="t" r="r" b="b"/>
              <a:pathLst>
                <a:path w="151" h="112" extrusionOk="0">
                  <a:moveTo>
                    <a:pt x="75" y="0"/>
                  </a:moveTo>
                  <a:cubicBezTo>
                    <a:pt x="23" y="0"/>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4"/>
            <p:cNvSpPr/>
            <p:nvPr/>
          </p:nvSpPr>
          <p:spPr>
            <a:xfrm rot="-2922755">
              <a:off x="8878980" y="2838441"/>
              <a:ext cx="17791" cy="13436"/>
            </a:xfrm>
            <a:custGeom>
              <a:avLst/>
              <a:gdLst/>
              <a:ahLst/>
              <a:cxnLst/>
              <a:rect l="l" t="t" r="r" b="b"/>
              <a:pathLst>
                <a:path w="143" h="108" extrusionOk="0">
                  <a:moveTo>
                    <a:pt x="67" y="1"/>
                  </a:moveTo>
                  <a:cubicBezTo>
                    <a:pt x="22" y="1"/>
                    <a:pt x="0" y="61"/>
                    <a:pt x="30" y="91"/>
                  </a:cubicBezTo>
                  <a:cubicBezTo>
                    <a:pt x="41" y="102"/>
                    <a:pt x="56" y="107"/>
                    <a:pt x="71" y="107"/>
                  </a:cubicBezTo>
                  <a:cubicBezTo>
                    <a:pt x="86" y="107"/>
                    <a:pt x="101" y="102"/>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4"/>
            <p:cNvSpPr/>
            <p:nvPr/>
          </p:nvSpPr>
          <p:spPr>
            <a:xfrm rot="-2922755">
              <a:off x="8880355" y="2856401"/>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4"/>
            <p:cNvSpPr/>
            <p:nvPr/>
          </p:nvSpPr>
          <p:spPr>
            <a:xfrm rot="-2922755">
              <a:off x="8882627" y="2875165"/>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4"/>
            <p:cNvSpPr/>
            <p:nvPr/>
          </p:nvSpPr>
          <p:spPr>
            <a:xfrm rot="-2922755">
              <a:off x="8884576" y="2894243"/>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4"/>
            <p:cNvSpPr/>
            <p:nvPr/>
          </p:nvSpPr>
          <p:spPr>
            <a:xfrm rot="-2922755">
              <a:off x="8886470" y="2911799"/>
              <a:ext cx="17915" cy="13934"/>
            </a:xfrm>
            <a:custGeom>
              <a:avLst/>
              <a:gdLst/>
              <a:ahLst/>
              <a:cxnLst/>
              <a:rect l="l" t="t" r="r" b="b"/>
              <a:pathLst>
                <a:path w="144" h="112" extrusionOk="0">
                  <a:moveTo>
                    <a:pt x="68" y="1"/>
                  </a:moveTo>
                  <a:cubicBezTo>
                    <a:pt x="16" y="8"/>
                    <a:pt x="1" y="61"/>
                    <a:pt x="31" y="98"/>
                  </a:cubicBezTo>
                  <a:cubicBezTo>
                    <a:pt x="40" y="108"/>
                    <a:pt x="52" y="112"/>
                    <a:pt x="65"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4"/>
            <p:cNvSpPr/>
            <p:nvPr/>
          </p:nvSpPr>
          <p:spPr>
            <a:xfrm rot="-2922755">
              <a:off x="8888181" y="2930998"/>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4"/>
            <p:cNvSpPr/>
            <p:nvPr/>
          </p:nvSpPr>
          <p:spPr>
            <a:xfrm rot="-2922755">
              <a:off x="8935766" y="2663229"/>
              <a:ext cx="49515" cy="37945"/>
            </a:xfrm>
            <a:custGeom>
              <a:avLst/>
              <a:gdLst/>
              <a:ahLst/>
              <a:cxnLst/>
              <a:rect l="l" t="t" r="r" b="b"/>
              <a:pathLst>
                <a:path w="398" h="305" extrusionOk="0">
                  <a:moveTo>
                    <a:pt x="195" y="1"/>
                  </a:moveTo>
                  <a:cubicBezTo>
                    <a:pt x="61" y="8"/>
                    <a:pt x="1" y="173"/>
                    <a:pt x="98" y="263"/>
                  </a:cubicBezTo>
                  <a:cubicBezTo>
                    <a:pt x="126" y="291"/>
                    <a:pt x="162" y="304"/>
                    <a:pt x="198" y="304"/>
                  </a:cubicBezTo>
                  <a:cubicBezTo>
                    <a:pt x="239" y="304"/>
                    <a:pt x="280" y="287"/>
                    <a:pt x="308"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4"/>
            <p:cNvSpPr/>
            <p:nvPr/>
          </p:nvSpPr>
          <p:spPr>
            <a:xfrm rot="-2922755">
              <a:off x="8973322" y="2973076"/>
              <a:ext cx="37323" cy="37448"/>
            </a:xfrm>
            <a:custGeom>
              <a:avLst/>
              <a:gdLst/>
              <a:ahLst/>
              <a:cxnLst/>
              <a:rect l="l" t="t" r="r" b="b"/>
              <a:pathLst>
                <a:path w="300" h="301"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4"/>
            <p:cNvSpPr/>
            <p:nvPr/>
          </p:nvSpPr>
          <p:spPr>
            <a:xfrm rot="-2922755">
              <a:off x="8954312" y="2705741"/>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4"/>
            <p:cNvSpPr/>
            <p:nvPr/>
          </p:nvSpPr>
          <p:spPr>
            <a:xfrm rot="-2922755">
              <a:off x="8957089" y="2728432"/>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4"/>
            <p:cNvSpPr/>
            <p:nvPr/>
          </p:nvSpPr>
          <p:spPr>
            <a:xfrm rot="-2922755">
              <a:off x="8958949" y="2751145"/>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4"/>
            <p:cNvSpPr/>
            <p:nvPr/>
          </p:nvSpPr>
          <p:spPr>
            <a:xfrm rot="-2922755">
              <a:off x="8961820" y="2773669"/>
              <a:ext cx="17915" cy="13561"/>
            </a:xfrm>
            <a:custGeom>
              <a:avLst/>
              <a:gdLst/>
              <a:ahLst/>
              <a:cxnLst/>
              <a:rect l="l" t="t" r="r" b="b"/>
              <a:pathLst>
                <a:path w="144" h="109" extrusionOk="0">
                  <a:moveTo>
                    <a:pt x="68" y="1"/>
                  </a:moveTo>
                  <a:cubicBezTo>
                    <a:pt x="23" y="1"/>
                    <a:pt x="1" y="61"/>
                    <a:pt x="31" y="98"/>
                  </a:cubicBezTo>
                  <a:cubicBezTo>
                    <a:pt x="41" y="105"/>
                    <a:pt x="54" y="109"/>
                    <a:pt x="68" y="109"/>
                  </a:cubicBezTo>
                  <a:cubicBezTo>
                    <a:pt x="84" y="109"/>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4"/>
            <p:cNvSpPr/>
            <p:nvPr/>
          </p:nvSpPr>
          <p:spPr>
            <a:xfrm rot="-2922755">
              <a:off x="8963989" y="2796692"/>
              <a:ext cx="17791" cy="13436"/>
            </a:xfrm>
            <a:custGeom>
              <a:avLst/>
              <a:gdLst/>
              <a:ahLst/>
              <a:cxnLst/>
              <a:rect l="l" t="t" r="r" b="b"/>
              <a:pathLst>
                <a:path w="143" h="108" extrusionOk="0">
                  <a:moveTo>
                    <a:pt x="68" y="1"/>
                  </a:moveTo>
                  <a:cubicBezTo>
                    <a:pt x="23" y="1"/>
                    <a:pt x="1" y="61"/>
                    <a:pt x="38" y="90"/>
                  </a:cubicBezTo>
                  <a:cubicBezTo>
                    <a:pt x="49" y="102"/>
                    <a:pt x="62" y="107"/>
                    <a:pt x="76" y="107"/>
                  </a:cubicBezTo>
                  <a:cubicBezTo>
                    <a:pt x="89"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4"/>
            <p:cNvSpPr/>
            <p:nvPr/>
          </p:nvSpPr>
          <p:spPr>
            <a:xfrm rot="-2922755">
              <a:off x="8966031" y="281931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4"/>
            <p:cNvSpPr/>
            <p:nvPr/>
          </p:nvSpPr>
          <p:spPr>
            <a:xfrm rot="-2922755">
              <a:off x="8968532" y="2841143"/>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4"/>
            <p:cNvSpPr/>
            <p:nvPr/>
          </p:nvSpPr>
          <p:spPr>
            <a:xfrm rot="-2922755">
              <a:off x="8970417" y="2863788"/>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4"/>
            <p:cNvSpPr/>
            <p:nvPr/>
          </p:nvSpPr>
          <p:spPr>
            <a:xfrm rot="-2922755">
              <a:off x="8973169" y="2886547"/>
              <a:ext cx="17791" cy="13436"/>
            </a:xfrm>
            <a:custGeom>
              <a:avLst/>
              <a:gdLst/>
              <a:ahLst/>
              <a:cxnLst/>
              <a:rect l="l" t="t" r="r" b="b"/>
              <a:pathLst>
                <a:path w="143" h="108" extrusionOk="0">
                  <a:moveTo>
                    <a:pt x="68" y="0"/>
                  </a:moveTo>
                  <a:cubicBezTo>
                    <a:pt x="23" y="0"/>
                    <a:pt x="1" y="60"/>
                    <a:pt x="38" y="97"/>
                  </a:cubicBezTo>
                  <a:cubicBezTo>
                    <a:pt x="45" y="104"/>
                    <a:pt x="56" y="108"/>
                    <a:pt x="68" y="108"/>
                  </a:cubicBezTo>
                  <a:cubicBezTo>
                    <a:pt x="84" y="108"/>
                    <a:pt x="101"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4"/>
            <p:cNvSpPr/>
            <p:nvPr/>
          </p:nvSpPr>
          <p:spPr>
            <a:xfrm rot="-2922755">
              <a:off x="8975147" y="2909025"/>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2922755">
              <a:off x="8978039" y="2931721"/>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2922755">
              <a:off x="8980035" y="2954360"/>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2922755">
              <a:off x="9032316" y="2637984"/>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2922755">
              <a:off x="9069127" y="3003418"/>
              <a:ext cx="50386" cy="37448"/>
            </a:xfrm>
            <a:custGeom>
              <a:avLst/>
              <a:gdLst/>
              <a:ahLst/>
              <a:cxnLst/>
              <a:rect l="l" t="t" r="r" b="b"/>
              <a:pathLst>
                <a:path w="405" h="301" extrusionOk="0">
                  <a:moveTo>
                    <a:pt x="195" y="0"/>
                  </a:moveTo>
                  <a:cubicBezTo>
                    <a:pt x="68" y="8"/>
                    <a:pt x="0" y="172"/>
                    <a:pt x="98" y="262"/>
                  </a:cubicBezTo>
                  <a:cubicBezTo>
                    <a:pt x="130" y="288"/>
                    <a:pt x="168" y="301"/>
                    <a:pt x="205" y="301"/>
                  </a:cubicBezTo>
                  <a:cubicBezTo>
                    <a:pt x="245" y="301"/>
                    <a:pt x="284" y="286"/>
                    <a:pt x="315" y="255"/>
                  </a:cubicBezTo>
                  <a:cubicBezTo>
                    <a:pt x="404"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2922755">
              <a:off x="9051406" y="2685560"/>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2922755">
              <a:off x="9054538" y="2712123"/>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2922755">
              <a:off x="9057205" y="2739429"/>
              <a:ext cx="18413" cy="13561"/>
            </a:xfrm>
            <a:custGeom>
              <a:avLst/>
              <a:gdLst/>
              <a:ahLst/>
              <a:cxnLst/>
              <a:rect l="l" t="t" r="r" b="b"/>
              <a:pathLst>
                <a:path w="148" h="109" extrusionOk="0">
                  <a:moveTo>
                    <a:pt x="83" y="1"/>
                  </a:moveTo>
                  <a:cubicBezTo>
                    <a:pt x="80" y="1"/>
                    <a:pt x="78" y="1"/>
                    <a:pt x="75" y="2"/>
                  </a:cubicBezTo>
                  <a:cubicBezTo>
                    <a:pt x="23" y="2"/>
                    <a:pt x="0" y="62"/>
                    <a:pt x="37" y="91"/>
                  </a:cubicBezTo>
                  <a:cubicBezTo>
                    <a:pt x="49" y="103"/>
                    <a:pt x="62" y="108"/>
                    <a:pt x="75" y="108"/>
                  </a:cubicBezTo>
                  <a:cubicBezTo>
                    <a:pt x="88" y="108"/>
                    <a:pt x="101" y="103"/>
                    <a:pt x="112"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4"/>
            <p:cNvSpPr/>
            <p:nvPr/>
          </p:nvSpPr>
          <p:spPr>
            <a:xfrm rot="-2922755">
              <a:off x="9060317" y="276607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4"/>
            <p:cNvSpPr/>
            <p:nvPr/>
          </p:nvSpPr>
          <p:spPr>
            <a:xfrm rot="-2922755">
              <a:off x="9062783" y="279293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rot="-2922755">
              <a:off x="9064981" y="281948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rot="-2922755">
              <a:off x="9068264" y="2845977"/>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2922755">
              <a:off x="9070458" y="2872514"/>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5" y="103"/>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2922755">
              <a:off x="9073647" y="2899051"/>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2922755">
              <a:off x="9075888" y="2925692"/>
              <a:ext cx="18786" cy="13436"/>
            </a:xfrm>
            <a:custGeom>
              <a:avLst/>
              <a:gdLst/>
              <a:ahLst/>
              <a:cxnLst/>
              <a:rect l="l" t="t" r="r" b="b"/>
              <a:pathLst>
                <a:path w="151" h="108" extrusionOk="0">
                  <a:moveTo>
                    <a:pt x="75" y="0"/>
                  </a:moveTo>
                  <a:cubicBezTo>
                    <a:pt x="23" y="0"/>
                    <a:pt x="1" y="60"/>
                    <a:pt x="38" y="97"/>
                  </a:cubicBezTo>
                  <a:cubicBezTo>
                    <a:pt x="48" y="104"/>
                    <a:pt x="60"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4"/>
            <p:cNvSpPr/>
            <p:nvPr/>
          </p:nvSpPr>
          <p:spPr>
            <a:xfrm rot="-2922755">
              <a:off x="9079264" y="2952145"/>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4"/>
            <p:cNvSpPr/>
            <p:nvPr/>
          </p:nvSpPr>
          <p:spPr>
            <a:xfrm rot="-2922755">
              <a:off x="9081627" y="2979056"/>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4"/>
            <p:cNvSpPr/>
            <p:nvPr/>
          </p:nvSpPr>
          <p:spPr>
            <a:xfrm rot="-2922755">
              <a:off x="9140327" y="2613785"/>
              <a:ext cx="49266" cy="37572"/>
            </a:xfrm>
            <a:custGeom>
              <a:avLst/>
              <a:gdLst/>
              <a:ahLst/>
              <a:cxnLst/>
              <a:rect l="l" t="t" r="r" b="b"/>
              <a:pathLst>
                <a:path w="396" h="302" extrusionOk="0">
                  <a:moveTo>
                    <a:pt x="204" y="1"/>
                  </a:moveTo>
                  <a:cubicBezTo>
                    <a:pt x="201" y="1"/>
                    <a:pt x="198" y="1"/>
                    <a:pt x="195" y="1"/>
                  </a:cubicBezTo>
                  <a:cubicBezTo>
                    <a:pt x="60" y="8"/>
                    <a:pt x="0" y="166"/>
                    <a:pt x="98" y="263"/>
                  </a:cubicBezTo>
                  <a:cubicBezTo>
                    <a:pt x="127" y="288"/>
                    <a:pt x="164" y="301"/>
                    <a:pt x="202" y="301"/>
                  </a:cubicBezTo>
                  <a:cubicBezTo>
                    <a:pt x="241" y="301"/>
                    <a:pt x="280" y="286"/>
                    <a:pt x="307" y="255"/>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4"/>
            <p:cNvSpPr/>
            <p:nvPr/>
          </p:nvSpPr>
          <p:spPr>
            <a:xfrm rot="-2922755">
              <a:off x="9183267" y="3036101"/>
              <a:ext cx="49266" cy="36950"/>
            </a:xfrm>
            <a:custGeom>
              <a:avLst/>
              <a:gdLst/>
              <a:ahLst/>
              <a:cxnLst/>
              <a:rect l="l" t="t" r="r" b="b"/>
              <a:pathLst>
                <a:path w="396" h="297" extrusionOk="0">
                  <a:moveTo>
                    <a:pt x="205" y="1"/>
                  </a:moveTo>
                  <a:cubicBezTo>
                    <a:pt x="202" y="1"/>
                    <a:pt x="199" y="1"/>
                    <a:pt x="196" y="1"/>
                  </a:cubicBezTo>
                  <a:cubicBezTo>
                    <a:pt x="61" y="1"/>
                    <a:pt x="1" y="166"/>
                    <a:pt x="98" y="256"/>
                  </a:cubicBezTo>
                  <a:cubicBezTo>
                    <a:pt x="126" y="284"/>
                    <a:pt x="163" y="297"/>
                    <a:pt x="199" y="297"/>
                  </a:cubicBezTo>
                  <a:cubicBezTo>
                    <a:pt x="240" y="297"/>
                    <a:pt x="280" y="280"/>
                    <a:pt x="308" y="248"/>
                  </a:cubicBezTo>
                  <a:cubicBezTo>
                    <a:pt x="396" y="153"/>
                    <a:pt x="333"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4"/>
            <p:cNvSpPr/>
            <p:nvPr/>
          </p:nvSpPr>
          <p:spPr>
            <a:xfrm rot="-2922755">
              <a:off x="9160198" y="2667874"/>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4"/>
            <p:cNvSpPr/>
            <p:nvPr/>
          </p:nvSpPr>
          <p:spPr>
            <a:xfrm rot="-2922755">
              <a:off x="9162736" y="2698232"/>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4"/>
            <p:cNvSpPr/>
            <p:nvPr/>
          </p:nvSpPr>
          <p:spPr>
            <a:xfrm rot="-2922755">
              <a:off x="9166447" y="2728634"/>
              <a:ext cx="17915" cy="14307"/>
            </a:xfrm>
            <a:custGeom>
              <a:avLst/>
              <a:gdLst/>
              <a:ahLst/>
              <a:cxnLst/>
              <a:rect l="l" t="t" r="r" b="b"/>
              <a:pathLst>
                <a:path w="144" h="115" extrusionOk="0">
                  <a:moveTo>
                    <a:pt x="68" y="0"/>
                  </a:moveTo>
                  <a:cubicBezTo>
                    <a:pt x="23" y="8"/>
                    <a:pt x="1" y="68"/>
                    <a:pt x="38" y="98"/>
                  </a:cubicBezTo>
                  <a:cubicBezTo>
                    <a:pt x="49" y="109"/>
                    <a:pt x="63"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4"/>
            <p:cNvSpPr/>
            <p:nvPr/>
          </p:nvSpPr>
          <p:spPr>
            <a:xfrm rot="-2922755">
              <a:off x="9169333" y="2759886"/>
              <a:ext cx="18786" cy="13436"/>
            </a:xfrm>
            <a:custGeom>
              <a:avLst/>
              <a:gdLst/>
              <a:ahLst/>
              <a:cxnLst/>
              <a:rect l="l" t="t" r="r" b="b"/>
              <a:pathLst>
                <a:path w="151" h="108" extrusionOk="0">
                  <a:moveTo>
                    <a:pt x="76" y="1"/>
                  </a:moveTo>
                  <a:cubicBezTo>
                    <a:pt x="23" y="1"/>
                    <a:pt x="1" y="61"/>
                    <a:pt x="38" y="90"/>
                  </a:cubicBezTo>
                  <a:cubicBezTo>
                    <a:pt x="49" y="102"/>
                    <a:pt x="64" y="107"/>
                    <a:pt x="78" y="107"/>
                  </a:cubicBezTo>
                  <a:cubicBezTo>
                    <a:pt x="92" y="107"/>
                    <a:pt x="105" y="102"/>
                    <a:pt x="113" y="90"/>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4"/>
            <p:cNvSpPr/>
            <p:nvPr/>
          </p:nvSpPr>
          <p:spPr>
            <a:xfrm rot="-2922755">
              <a:off x="9172810" y="2790393"/>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2"/>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4"/>
            <p:cNvSpPr/>
            <p:nvPr/>
          </p:nvSpPr>
          <p:spPr>
            <a:xfrm rot="-2922755">
              <a:off x="9175751" y="2821019"/>
              <a:ext cx="17915" cy="14432"/>
            </a:xfrm>
            <a:custGeom>
              <a:avLst/>
              <a:gdLst/>
              <a:ahLst/>
              <a:cxnLst/>
              <a:rect l="l" t="t" r="r" b="b"/>
              <a:pathLst>
                <a:path w="144" h="116"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4"/>
            <p:cNvSpPr/>
            <p:nvPr/>
          </p:nvSpPr>
          <p:spPr>
            <a:xfrm rot="-2922755">
              <a:off x="9179463" y="2852021"/>
              <a:ext cx="17791" cy="13312"/>
            </a:xfrm>
            <a:custGeom>
              <a:avLst/>
              <a:gdLst/>
              <a:ahLst/>
              <a:cxnLst/>
              <a:rect l="l" t="t" r="r" b="b"/>
              <a:pathLst>
                <a:path w="143" h="107" extrusionOk="0">
                  <a:moveTo>
                    <a:pt x="67" y="0"/>
                  </a:moveTo>
                  <a:cubicBezTo>
                    <a:pt x="15" y="0"/>
                    <a:pt x="0" y="60"/>
                    <a:pt x="30" y="90"/>
                  </a:cubicBezTo>
                  <a:cubicBezTo>
                    <a:pt x="41" y="101"/>
                    <a:pt x="56" y="107"/>
                    <a:pt x="71" y="107"/>
                  </a:cubicBezTo>
                  <a:cubicBezTo>
                    <a:pt x="86" y="107"/>
                    <a:pt x="101" y="101"/>
                    <a:pt x="112" y="90"/>
                  </a:cubicBezTo>
                  <a:cubicBezTo>
                    <a:pt x="142" y="52"/>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4"/>
            <p:cNvSpPr/>
            <p:nvPr/>
          </p:nvSpPr>
          <p:spPr>
            <a:xfrm rot="-2922755">
              <a:off x="9182067" y="2882800"/>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4"/>
            <p:cNvSpPr/>
            <p:nvPr/>
          </p:nvSpPr>
          <p:spPr>
            <a:xfrm rot="-2922755">
              <a:off x="9184907" y="2913202"/>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4"/>
            <p:cNvSpPr/>
            <p:nvPr/>
          </p:nvSpPr>
          <p:spPr>
            <a:xfrm rot="-2922755">
              <a:off x="9188767" y="2944407"/>
              <a:ext cx="17791" cy="13436"/>
            </a:xfrm>
            <a:custGeom>
              <a:avLst/>
              <a:gdLst/>
              <a:ahLst/>
              <a:cxnLst/>
              <a:rect l="l" t="t" r="r" b="b"/>
              <a:pathLst>
                <a:path w="143" h="108" extrusionOk="0">
                  <a:moveTo>
                    <a:pt x="67" y="1"/>
                  </a:moveTo>
                  <a:cubicBezTo>
                    <a:pt x="23" y="1"/>
                    <a:pt x="0" y="60"/>
                    <a:pt x="38" y="90"/>
                  </a:cubicBezTo>
                  <a:cubicBezTo>
                    <a:pt x="45" y="102"/>
                    <a:pt x="58" y="107"/>
                    <a:pt x="72" y="107"/>
                  </a:cubicBezTo>
                  <a:cubicBezTo>
                    <a:pt x="86"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4"/>
            <p:cNvSpPr/>
            <p:nvPr/>
          </p:nvSpPr>
          <p:spPr>
            <a:xfrm rot="-2922755">
              <a:off x="9191223" y="297498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4"/>
            <p:cNvSpPr/>
            <p:nvPr/>
          </p:nvSpPr>
          <p:spPr>
            <a:xfrm rot="-2922755">
              <a:off x="9194990" y="300523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4"/>
            <p:cNvSpPr/>
            <p:nvPr/>
          </p:nvSpPr>
          <p:spPr>
            <a:xfrm rot="-2922755">
              <a:off x="9260825" y="2591807"/>
              <a:ext cx="50137" cy="37448"/>
            </a:xfrm>
            <a:custGeom>
              <a:avLst/>
              <a:gdLst/>
              <a:ahLst/>
              <a:cxnLst/>
              <a:rect l="l" t="t" r="r" b="b"/>
              <a:pathLst>
                <a:path w="403" h="301" extrusionOk="0">
                  <a:moveTo>
                    <a:pt x="204" y="0"/>
                  </a:moveTo>
                  <a:cubicBezTo>
                    <a:pt x="201" y="0"/>
                    <a:pt x="198" y="0"/>
                    <a:pt x="195" y="1"/>
                  </a:cubicBezTo>
                  <a:cubicBezTo>
                    <a:pt x="60" y="8"/>
                    <a:pt x="1" y="165"/>
                    <a:pt x="98" y="263"/>
                  </a:cubicBezTo>
                  <a:cubicBezTo>
                    <a:pt x="126" y="287"/>
                    <a:pt x="162" y="300"/>
                    <a:pt x="199" y="300"/>
                  </a:cubicBezTo>
                  <a:cubicBezTo>
                    <a:pt x="241" y="300"/>
                    <a:pt x="283" y="283"/>
                    <a:pt x="315" y="248"/>
                  </a:cubicBezTo>
                  <a:cubicBezTo>
                    <a:pt x="403" y="153"/>
                    <a:pt x="333"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4"/>
            <p:cNvSpPr/>
            <p:nvPr/>
          </p:nvSpPr>
          <p:spPr>
            <a:xfrm rot="-2922755">
              <a:off x="9309687" y="3069620"/>
              <a:ext cx="50386" cy="37448"/>
            </a:xfrm>
            <a:custGeom>
              <a:avLst/>
              <a:gdLst/>
              <a:ahLst/>
              <a:cxnLst/>
              <a:rect l="l" t="t" r="r" b="b"/>
              <a:pathLst>
                <a:path w="405" h="301" extrusionOk="0">
                  <a:moveTo>
                    <a:pt x="195" y="0"/>
                  </a:moveTo>
                  <a:cubicBezTo>
                    <a:pt x="60" y="8"/>
                    <a:pt x="0" y="172"/>
                    <a:pt x="97" y="262"/>
                  </a:cubicBezTo>
                  <a:cubicBezTo>
                    <a:pt x="126" y="288"/>
                    <a:pt x="164" y="301"/>
                    <a:pt x="202" y="301"/>
                  </a:cubicBezTo>
                  <a:cubicBezTo>
                    <a:pt x="243" y="301"/>
                    <a:pt x="283" y="286"/>
                    <a:pt x="314" y="255"/>
                  </a:cubicBezTo>
                  <a:cubicBezTo>
                    <a:pt x="404" y="157"/>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4"/>
            <p:cNvSpPr/>
            <p:nvPr/>
          </p:nvSpPr>
          <p:spPr>
            <a:xfrm rot="-2922755">
              <a:off x="9281890" y="2650597"/>
              <a:ext cx="17791" cy="13561"/>
            </a:xfrm>
            <a:custGeom>
              <a:avLst/>
              <a:gdLst/>
              <a:ahLst/>
              <a:cxnLst/>
              <a:rect l="l" t="t" r="r" b="b"/>
              <a:pathLst>
                <a:path w="143" h="109" extrusionOk="0">
                  <a:moveTo>
                    <a:pt x="68" y="1"/>
                  </a:moveTo>
                  <a:cubicBezTo>
                    <a:pt x="15" y="1"/>
                    <a:pt x="0" y="61"/>
                    <a:pt x="30" y="98"/>
                  </a:cubicBezTo>
                  <a:cubicBezTo>
                    <a:pt x="40" y="105"/>
                    <a:pt x="53" y="109"/>
                    <a:pt x="66" y="109"/>
                  </a:cubicBezTo>
                  <a:cubicBezTo>
                    <a:pt x="82" y="109"/>
                    <a:pt x="97" y="103"/>
                    <a:pt x="105" y="91"/>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4"/>
            <p:cNvSpPr/>
            <p:nvPr/>
          </p:nvSpPr>
          <p:spPr>
            <a:xfrm rot="-2922755">
              <a:off x="9285441" y="2686031"/>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4"/>
            <p:cNvSpPr/>
            <p:nvPr/>
          </p:nvSpPr>
          <p:spPr>
            <a:xfrm rot="-2922755">
              <a:off x="9288360" y="2720441"/>
              <a:ext cx="18786" cy="13934"/>
            </a:xfrm>
            <a:custGeom>
              <a:avLst/>
              <a:gdLst/>
              <a:ahLst/>
              <a:cxnLst/>
              <a:rect l="l" t="t" r="r" b="b"/>
              <a:pathLst>
                <a:path w="151" h="112" extrusionOk="0">
                  <a:moveTo>
                    <a:pt x="76" y="1"/>
                  </a:moveTo>
                  <a:cubicBezTo>
                    <a:pt x="23" y="8"/>
                    <a:pt x="1" y="61"/>
                    <a:pt x="38" y="98"/>
                  </a:cubicBezTo>
                  <a:cubicBezTo>
                    <a:pt x="48" y="107"/>
                    <a:pt x="60" y="112"/>
                    <a:pt x="72" y="112"/>
                  </a:cubicBezTo>
                  <a:cubicBezTo>
                    <a:pt x="88" y="112"/>
                    <a:pt x="105" y="104"/>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4"/>
            <p:cNvSpPr/>
            <p:nvPr/>
          </p:nvSpPr>
          <p:spPr>
            <a:xfrm rot="-2922755">
              <a:off x="9292555" y="2755595"/>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4"/>
            <p:cNvSpPr/>
            <p:nvPr/>
          </p:nvSpPr>
          <p:spPr>
            <a:xfrm rot="-2922755">
              <a:off x="9295760" y="2789864"/>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4"/>
            <p:cNvSpPr/>
            <p:nvPr/>
          </p:nvSpPr>
          <p:spPr>
            <a:xfrm rot="-2922755">
              <a:off x="9299815" y="2824957"/>
              <a:ext cx="17791" cy="13561"/>
            </a:xfrm>
            <a:custGeom>
              <a:avLst/>
              <a:gdLst/>
              <a:ahLst/>
              <a:cxnLst/>
              <a:rect l="l" t="t" r="r" b="b"/>
              <a:pathLst>
                <a:path w="143" h="109" extrusionOk="0">
                  <a:moveTo>
                    <a:pt x="67" y="1"/>
                  </a:moveTo>
                  <a:cubicBezTo>
                    <a:pt x="15" y="1"/>
                    <a:pt x="0" y="61"/>
                    <a:pt x="30" y="98"/>
                  </a:cubicBezTo>
                  <a:cubicBezTo>
                    <a:pt x="40" y="105"/>
                    <a:pt x="53" y="109"/>
                    <a:pt x="67" y="109"/>
                  </a:cubicBezTo>
                  <a:cubicBezTo>
                    <a:pt x="83" y="109"/>
                    <a:pt x="100" y="103"/>
                    <a:pt x="112" y="91"/>
                  </a:cubicBezTo>
                  <a:cubicBezTo>
                    <a:pt x="142" y="53"/>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4"/>
            <p:cNvSpPr/>
            <p:nvPr/>
          </p:nvSpPr>
          <p:spPr>
            <a:xfrm rot="-2922755">
              <a:off x="9303387" y="2860438"/>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4"/>
            <p:cNvSpPr/>
            <p:nvPr/>
          </p:nvSpPr>
          <p:spPr>
            <a:xfrm rot="-2922755">
              <a:off x="9306145" y="2894865"/>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4"/>
            <p:cNvSpPr/>
            <p:nvPr/>
          </p:nvSpPr>
          <p:spPr>
            <a:xfrm rot="-2922755">
              <a:off x="9310476" y="2929946"/>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4"/>
            <p:cNvSpPr/>
            <p:nvPr/>
          </p:nvSpPr>
          <p:spPr>
            <a:xfrm rot="-2922755">
              <a:off x="9313545" y="2964288"/>
              <a:ext cx="18661" cy="13934"/>
            </a:xfrm>
            <a:custGeom>
              <a:avLst/>
              <a:gdLst/>
              <a:ahLst/>
              <a:cxnLst/>
              <a:rect l="l" t="t" r="r" b="b"/>
              <a:pathLst>
                <a:path w="150" h="112" extrusionOk="0">
                  <a:moveTo>
                    <a:pt x="75" y="0"/>
                  </a:moveTo>
                  <a:cubicBezTo>
                    <a:pt x="23" y="8"/>
                    <a:pt x="0" y="60"/>
                    <a:pt x="37" y="98"/>
                  </a:cubicBezTo>
                  <a:cubicBezTo>
                    <a:pt x="48" y="108"/>
                    <a:pt x="59" y="112"/>
                    <a:pt x="71" y="112"/>
                  </a:cubicBezTo>
                  <a:cubicBezTo>
                    <a:pt x="85" y="112"/>
                    <a:pt x="100" y="106"/>
                    <a:pt x="112"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4"/>
            <p:cNvSpPr/>
            <p:nvPr/>
          </p:nvSpPr>
          <p:spPr>
            <a:xfrm rot="-2922755">
              <a:off x="9317590" y="2999386"/>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4"/>
            <p:cNvSpPr/>
            <p:nvPr/>
          </p:nvSpPr>
          <p:spPr>
            <a:xfrm rot="-2922755">
              <a:off x="9320989" y="3034085"/>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4"/>
            <p:cNvSpPr/>
            <p:nvPr/>
          </p:nvSpPr>
          <p:spPr>
            <a:xfrm rot="-2922755">
              <a:off x="9402617" y="2571694"/>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4"/>
            <p:cNvSpPr/>
            <p:nvPr/>
          </p:nvSpPr>
          <p:spPr>
            <a:xfrm rot="-2922755">
              <a:off x="9451250" y="3106013"/>
              <a:ext cx="50386" cy="37448"/>
            </a:xfrm>
            <a:custGeom>
              <a:avLst/>
              <a:gdLst/>
              <a:ahLst/>
              <a:cxnLst/>
              <a:rect l="l" t="t" r="r" b="b"/>
              <a:pathLst>
                <a:path w="405" h="301" extrusionOk="0">
                  <a:moveTo>
                    <a:pt x="195" y="0"/>
                  </a:moveTo>
                  <a:cubicBezTo>
                    <a:pt x="60" y="8"/>
                    <a:pt x="1" y="172"/>
                    <a:pt x="98" y="262"/>
                  </a:cubicBezTo>
                  <a:cubicBezTo>
                    <a:pt x="127" y="288"/>
                    <a:pt x="164" y="301"/>
                    <a:pt x="202" y="301"/>
                  </a:cubicBezTo>
                  <a:cubicBezTo>
                    <a:pt x="243" y="301"/>
                    <a:pt x="284" y="286"/>
                    <a:pt x="315" y="255"/>
                  </a:cubicBezTo>
                  <a:cubicBezTo>
                    <a:pt x="405"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4"/>
            <p:cNvSpPr/>
            <p:nvPr/>
          </p:nvSpPr>
          <p:spPr>
            <a:xfrm rot="-2922755">
              <a:off x="9418241" y="2636549"/>
              <a:ext cx="17791" cy="13561"/>
            </a:xfrm>
            <a:custGeom>
              <a:avLst/>
              <a:gdLst/>
              <a:ahLst/>
              <a:cxnLst/>
              <a:rect l="l" t="t" r="r" b="b"/>
              <a:pathLst>
                <a:path w="143" h="109" extrusionOk="0">
                  <a:moveTo>
                    <a:pt x="68" y="1"/>
                  </a:moveTo>
                  <a:cubicBezTo>
                    <a:pt x="23" y="1"/>
                    <a:pt x="1" y="60"/>
                    <a:pt x="31" y="98"/>
                  </a:cubicBezTo>
                  <a:cubicBezTo>
                    <a:pt x="41" y="105"/>
                    <a:pt x="54" y="108"/>
                    <a:pt x="67" y="108"/>
                  </a:cubicBezTo>
                  <a:cubicBezTo>
                    <a:pt x="84" y="108"/>
                    <a:pt x="101" y="103"/>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4"/>
            <p:cNvSpPr/>
            <p:nvPr/>
          </p:nvSpPr>
          <p:spPr>
            <a:xfrm rot="-2922755">
              <a:off x="9421899" y="2675527"/>
              <a:ext cx="18786" cy="13436"/>
            </a:xfrm>
            <a:custGeom>
              <a:avLst/>
              <a:gdLst/>
              <a:ahLst/>
              <a:cxnLst/>
              <a:rect l="l" t="t" r="r" b="b"/>
              <a:pathLst>
                <a:path w="151" h="108" extrusionOk="0">
                  <a:moveTo>
                    <a:pt x="75" y="1"/>
                  </a:moveTo>
                  <a:cubicBezTo>
                    <a:pt x="23" y="1"/>
                    <a:pt x="1" y="60"/>
                    <a:pt x="38" y="90"/>
                  </a:cubicBezTo>
                  <a:cubicBezTo>
                    <a:pt x="49" y="102"/>
                    <a:pt x="62" y="107"/>
                    <a:pt x="75" y="107"/>
                  </a:cubicBezTo>
                  <a:cubicBezTo>
                    <a:pt x="89" y="107"/>
                    <a:pt x="102"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4"/>
            <p:cNvSpPr/>
            <p:nvPr/>
          </p:nvSpPr>
          <p:spPr>
            <a:xfrm rot="-2922755">
              <a:off x="9426595" y="2714475"/>
              <a:ext cx="17542" cy="13561"/>
            </a:xfrm>
            <a:custGeom>
              <a:avLst/>
              <a:gdLst/>
              <a:ahLst/>
              <a:cxnLst/>
              <a:rect l="l" t="t" r="r" b="b"/>
              <a:pathLst>
                <a:path w="141" h="109" extrusionOk="0">
                  <a:moveTo>
                    <a:pt x="75" y="1"/>
                  </a:moveTo>
                  <a:cubicBezTo>
                    <a:pt x="73" y="1"/>
                    <a:pt x="70" y="1"/>
                    <a:pt x="67" y="2"/>
                  </a:cubicBezTo>
                  <a:cubicBezTo>
                    <a:pt x="22" y="2"/>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4"/>
            <p:cNvSpPr/>
            <p:nvPr/>
          </p:nvSpPr>
          <p:spPr>
            <a:xfrm rot="-2922755">
              <a:off x="9430044" y="2753141"/>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4"/>
            <p:cNvSpPr/>
            <p:nvPr/>
          </p:nvSpPr>
          <p:spPr>
            <a:xfrm rot="-2922755">
              <a:off x="9433630" y="2792209"/>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4"/>
            <p:cNvSpPr/>
            <p:nvPr/>
          </p:nvSpPr>
          <p:spPr>
            <a:xfrm rot="-2922755">
              <a:off x="9438190" y="283123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3" y="90"/>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4"/>
            <p:cNvSpPr/>
            <p:nvPr/>
          </p:nvSpPr>
          <p:spPr>
            <a:xfrm rot="-2922755">
              <a:off x="9441869" y="287025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4"/>
            <p:cNvSpPr/>
            <p:nvPr/>
          </p:nvSpPr>
          <p:spPr>
            <a:xfrm rot="-2922755">
              <a:off x="9446441" y="2909204"/>
              <a:ext cx="17666" cy="13561"/>
            </a:xfrm>
            <a:custGeom>
              <a:avLst/>
              <a:gdLst/>
              <a:ahLst/>
              <a:cxnLst/>
              <a:rect l="l" t="t" r="r" b="b"/>
              <a:pathLst>
                <a:path w="142" h="109"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4"/>
            <p:cNvSpPr/>
            <p:nvPr/>
          </p:nvSpPr>
          <p:spPr>
            <a:xfrm rot="-2922755">
              <a:off x="9450336" y="2948582"/>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4"/>
            <p:cNvSpPr/>
            <p:nvPr/>
          </p:nvSpPr>
          <p:spPr>
            <a:xfrm rot="-2922755">
              <a:off x="9453718" y="2986827"/>
              <a:ext cx="18786" cy="14307"/>
            </a:xfrm>
            <a:custGeom>
              <a:avLst/>
              <a:gdLst/>
              <a:ahLst/>
              <a:cxnLst/>
              <a:rect l="l" t="t" r="r" b="b"/>
              <a:pathLst>
                <a:path w="151" h="115" extrusionOk="0">
                  <a:moveTo>
                    <a:pt x="75" y="0"/>
                  </a:moveTo>
                  <a:cubicBezTo>
                    <a:pt x="23" y="8"/>
                    <a:pt x="0" y="67"/>
                    <a:pt x="38" y="97"/>
                  </a:cubicBezTo>
                  <a:cubicBezTo>
                    <a:pt x="49" y="109"/>
                    <a:pt x="64" y="114"/>
                    <a:pt x="78" y="114"/>
                  </a:cubicBezTo>
                  <a:cubicBezTo>
                    <a:pt x="92" y="114"/>
                    <a:pt x="105"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4"/>
            <p:cNvSpPr/>
            <p:nvPr/>
          </p:nvSpPr>
          <p:spPr>
            <a:xfrm rot="-2922755">
              <a:off x="9458128" y="302591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4"/>
            <p:cNvSpPr/>
            <p:nvPr/>
          </p:nvSpPr>
          <p:spPr>
            <a:xfrm rot="-2922755">
              <a:off x="9461884" y="3065358"/>
              <a:ext cx="17791" cy="13436"/>
            </a:xfrm>
            <a:custGeom>
              <a:avLst/>
              <a:gdLst/>
              <a:ahLst/>
              <a:cxnLst/>
              <a:rect l="l" t="t" r="r" b="b"/>
              <a:pathLst>
                <a:path w="143" h="108" extrusionOk="0">
                  <a:moveTo>
                    <a:pt x="76" y="0"/>
                  </a:moveTo>
                  <a:cubicBezTo>
                    <a:pt x="23" y="0"/>
                    <a:pt x="1" y="60"/>
                    <a:pt x="38" y="97"/>
                  </a:cubicBezTo>
                  <a:cubicBezTo>
                    <a:pt x="48" y="104"/>
                    <a:pt x="60" y="108"/>
                    <a:pt x="72" y="108"/>
                  </a:cubicBezTo>
                  <a:cubicBezTo>
                    <a:pt x="86" y="108"/>
                    <a:pt x="101" y="102"/>
                    <a:pt x="113" y="90"/>
                  </a:cubicBezTo>
                  <a:cubicBezTo>
                    <a:pt x="143"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4"/>
            <p:cNvSpPr/>
            <p:nvPr/>
          </p:nvSpPr>
          <p:spPr>
            <a:xfrm rot="-2922755">
              <a:off x="9553484" y="2554650"/>
              <a:ext cx="39935" cy="37945"/>
            </a:xfrm>
            <a:custGeom>
              <a:avLst/>
              <a:gdLst/>
              <a:ahLst/>
              <a:cxnLst/>
              <a:rect l="l" t="t" r="r" b="b"/>
              <a:pathLst>
                <a:path w="321" h="305" extrusionOk="0">
                  <a:moveTo>
                    <a:pt x="169" y="1"/>
                  </a:moveTo>
                  <a:cubicBezTo>
                    <a:pt x="130" y="1"/>
                    <a:pt x="91" y="16"/>
                    <a:pt x="60" y="49"/>
                  </a:cubicBezTo>
                  <a:cubicBezTo>
                    <a:pt x="1" y="108"/>
                    <a:pt x="8" y="206"/>
                    <a:pt x="68" y="266"/>
                  </a:cubicBezTo>
                  <a:cubicBezTo>
                    <a:pt x="97" y="293"/>
                    <a:pt x="132" y="305"/>
                    <a:pt x="166" y="305"/>
                  </a:cubicBezTo>
                  <a:cubicBezTo>
                    <a:pt x="245" y="305"/>
                    <a:pt x="320" y="240"/>
                    <a:pt x="315" y="146"/>
                  </a:cubicBezTo>
                  <a:cubicBezTo>
                    <a:pt x="315" y="57"/>
                    <a:pt x="243"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4"/>
            <p:cNvSpPr/>
            <p:nvPr/>
          </p:nvSpPr>
          <p:spPr>
            <a:xfrm rot="-2922755">
              <a:off x="9614698" y="3145634"/>
              <a:ext cx="39189" cy="37075"/>
            </a:xfrm>
            <a:custGeom>
              <a:avLst/>
              <a:gdLst/>
              <a:ahLst/>
              <a:cxnLst/>
              <a:rect l="l" t="t" r="r" b="b"/>
              <a:pathLst>
                <a:path w="315" h="298" extrusionOk="0">
                  <a:moveTo>
                    <a:pt x="161" y="1"/>
                  </a:moveTo>
                  <a:cubicBezTo>
                    <a:pt x="122" y="1"/>
                    <a:pt x="83" y="16"/>
                    <a:pt x="53" y="49"/>
                  </a:cubicBezTo>
                  <a:cubicBezTo>
                    <a:pt x="0" y="109"/>
                    <a:pt x="0" y="199"/>
                    <a:pt x="60" y="258"/>
                  </a:cubicBezTo>
                  <a:cubicBezTo>
                    <a:pt x="90" y="286"/>
                    <a:pt x="125" y="298"/>
                    <a:pt x="160" y="298"/>
                  </a:cubicBezTo>
                  <a:cubicBezTo>
                    <a:pt x="239" y="298"/>
                    <a:pt x="315" y="235"/>
                    <a:pt x="315" y="146"/>
                  </a:cubicBezTo>
                  <a:cubicBezTo>
                    <a:pt x="310" y="57"/>
                    <a:pt x="23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4"/>
            <p:cNvSpPr/>
            <p:nvPr/>
          </p:nvSpPr>
          <p:spPr>
            <a:xfrm rot="-2922755">
              <a:off x="9572388" y="2624942"/>
              <a:ext cx="15054" cy="13685"/>
            </a:xfrm>
            <a:custGeom>
              <a:avLst/>
              <a:gdLst/>
              <a:ahLst/>
              <a:cxnLst/>
              <a:rect l="l" t="t" r="r" b="b"/>
              <a:pathLst>
                <a:path w="121" h="110" extrusionOk="0">
                  <a:moveTo>
                    <a:pt x="64" y="0"/>
                  </a:moveTo>
                  <a:cubicBezTo>
                    <a:pt x="50" y="0"/>
                    <a:pt x="36" y="5"/>
                    <a:pt x="23" y="15"/>
                  </a:cubicBezTo>
                  <a:cubicBezTo>
                    <a:pt x="0" y="38"/>
                    <a:pt x="8" y="75"/>
                    <a:pt x="30" y="98"/>
                  </a:cubicBezTo>
                  <a:cubicBezTo>
                    <a:pt x="39" y="106"/>
                    <a:pt x="49" y="110"/>
                    <a:pt x="61" y="110"/>
                  </a:cubicBezTo>
                  <a:cubicBezTo>
                    <a:pt x="89" y="110"/>
                    <a:pt x="120" y="85"/>
                    <a:pt x="120" y="53"/>
                  </a:cubicBezTo>
                  <a:cubicBezTo>
                    <a:pt x="115" y="18"/>
                    <a:pt x="91"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4"/>
            <p:cNvSpPr/>
            <p:nvPr/>
          </p:nvSpPr>
          <p:spPr>
            <a:xfrm rot="-2922755">
              <a:off x="9577398" y="2668041"/>
              <a:ext cx="14058" cy="13561"/>
            </a:xfrm>
            <a:custGeom>
              <a:avLst/>
              <a:gdLst/>
              <a:ahLst/>
              <a:cxnLst/>
              <a:rect l="l" t="t" r="r" b="b"/>
              <a:pathLst>
                <a:path w="113" h="109" extrusionOk="0">
                  <a:moveTo>
                    <a:pt x="57" y="0"/>
                  </a:moveTo>
                  <a:cubicBezTo>
                    <a:pt x="45" y="0"/>
                    <a:pt x="32" y="4"/>
                    <a:pt x="23" y="14"/>
                  </a:cubicBezTo>
                  <a:cubicBezTo>
                    <a:pt x="0" y="36"/>
                    <a:pt x="0" y="74"/>
                    <a:pt x="23" y="96"/>
                  </a:cubicBezTo>
                  <a:cubicBezTo>
                    <a:pt x="33" y="105"/>
                    <a:pt x="45" y="108"/>
                    <a:pt x="56" y="108"/>
                  </a:cubicBezTo>
                  <a:cubicBezTo>
                    <a:pt x="85" y="108"/>
                    <a:pt x="113" y="84"/>
                    <a:pt x="113" y="51"/>
                  </a:cubicBezTo>
                  <a:cubicBezTo>
                    <a:pt x="113" y="20"/>
                    <a:pt x="8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4"/>
            <p:cNvSpPr/>
            <p:nvPr/>
          </p:nvSpPr>
          <p:spPr>
            <a:xfrm rot="-2922755">
              <a:off x="9581407" y="2711007"/>
              <a:ext cx="14805" cy="13810"/>
            </a:xfrm>
            <a:custGeom>
              <a:avLst/>
              <a:gdLst/>
              <a:ahLst/>
              <a:cxnLst/>
              <a:rect l="l" t="t" r="r" b="b"/>
              <a:pathLst>
                <a:path w="119" h="111" extrusionOk="0">
                  <a:moveTo>
                    <a:pt x="58"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4"/>
            <p:cNvSpPr/>
            <p:nvPr/>
          </p:nvSpPr>
          <p:spPr>
            <a:xfrm rot="-2922755">
              <a:off x="9586259" y="2753884"/>
              <a:ext cx="14183" cy="13685"/>
            </a:xfrm>
            <a:custGeom>
              <a:avLst/>
              <a:gdLst/>
              <a:ahLst/>
              <a:cxnLst/>
              <a:rect l="l" t="t" r="r" b="b"/>
              <a:pathLst>
                <a:path w="114" h="110" extrusionOk="0">
                  <a:moveTo>
                    <a:pt x="55" y="0"/>
                  </a:moveTo>
                  <a:cubicBezTo>
                    <a:pt x="42" y="0"/>
                    <a:pt x="28" y="4"/>
                    <a:pt x="16" y="14"/>
                  </a:cubicBezTo>
                  <a:cubicBezTo>
                    <a:pt x="1" y="36"/>
                    <a:pt x="1" y="74"/>
                    <a:pt x="23" y="96"/>
                  </a:cubicBezTo>
                  <a:cubicBezTo>
                    <a:pt x="32" y="105"/>
                    <a:pt x="44" y="110"/>
                    <a:pt x="57" y="110"/>
                  </a:cubicBezTo>
                  <a:cubicBezTo>
                    <a:pt x="84" y="110"/>
                    <a:pt x="113" y="88"/>
                    <a:pt x="113" y="51"/>
                  </a:cubicBezTo>
                  <a:cubicBezTo>
                    <a:pt x="113" y="20"/>
                    <a:pt x="85"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4"/>
            <p:cNvSpPr/>
            <p:nvPr/>
          </p:nvSpPr>
          <p:spPr>
            <a:xfrm rot="-2922755">
              <a:off x="9590440" y="2797076"/>
              <a:ext cx="14680" cy="13561"/>
            </a:xfrm>
            <a:custGeom>
              <a:avLst/>
              <a:gdLst/>
              <a:ahLst/>
              <a:cxnLst/>
              <a:rect l="l" t="t" r="r" b="b"/>
              <a:pathLst>
                <a:path w="118" h="109" extrusionOk="0">
                  <a:moveTo>
                    <a:pt x="61" y="1"/>
                  </a:moveTo>
                  <a:cubicBezTo>
                    <a:pt x="47" y="1"/>
                    <a:pt x="33" y="7"/>
                    <a:pt x="23" y="20"/>
                  </a:cubicBezTo>
                  <a:cubicBezTo>
                    <a:pt x="0" y="35"/>
                    <a:pt x="0" y="72"/>
                    <a:pt x="23" y="95"/>
                  </a:cubicBezTo>
                  <a:cubicBezTo>
                    <a:pt x="34" y="104"/>
                    <a:pt x="48" y="108"/>
                    <a:pt x="61" y="108"/>
                  </a:cubicBezTo>
                  <a:cubicBezTo>
                    <a:pt x="91" y="108"/>
                    <a:pt x="118" y="86"/>
                    <a:pt x="113" y="50"/>
                  </a:cubicBezTo>
                  <a:cubicBezTo>
                    <a:pt x="113" y="21"/>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4"/>
            <p:cNvSpPr/>
            <p:nvPr/>
          </p:nvSpPr>
          <p:spPr>
            <a:xfrm rot="-2922755">
              <a:off x="9594466" y="2840327"/>
              <a:ext cx="15054" cy="13436"/>
            </a:xfrm>
            <a:custGeom>
              <a:avLst/>
              <a:gdLst/>
              <a:ahLst/>
              <a:cxnLst/>
              <a:rect l="l" t="t" r="r" b="b"/>
              <a:pathLst>
                <a:path w="121" h="108" extrusionOk="0">
                  <a:moveTo>
                    <a:pt x="62" y="0"/>
                  </a:moveTo>
                  <a:cubicBezTo>
                    <a:pt x="48" y="0"/>
                    <a:pt x="34" y="6"/>
                    <a:pt x="23" y="19"/>
                  </a:cubicBezTo>
                  <a:cubicBezTo>
                    <a:pt x="1" y="42"/>
                    <a:pt x="8" y="72"/>
                    <a:pt x="23" y="94"/>
                  </a:cubicBezTo>
                  <a:cubicBezTo>
                    <a:pt x="35" y="103"/>
                    <a:pt x="48" y="108"/>
                    <a:pt x="61" y="108"/>
                  </a:cubicBezTo>
                  <a:cubicBezTo>
                    <a:pt x="92" y="108"/>
                    <a:pt x="121" y="86"/>
                    <a:pt x="121" y="49"/>
                  </a:cubicBezTo>
                  <a:cubicBezTo>
                    <a:pt x="116" y="20"/>
                    <a:pt x="89"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4"/>
            <p:cNvSpPr/>
            <p:nvPr/>
          </p:nvSpPr>
          <p:spPr>
            <a:xfrm rot="-2922755">
              <a:off x="9599381" y="2883220"/>
              <a:ext cx="14058" cy="13561"/>
            </a:xfrm>
            <a:custGeom>
              <a:avLst/>
              <a:gdLst/>
              <a:ahLst/>
              <a:cxnLst/>
              <a:rect l="l" t="t" r="r" b="b"/>
              <a:pathLst>
                <a:path w="113" h="109" extrusionOk="0">
                  <a:moveTo>
                    <a:pt x="60" y="1"/>
                  </a:moveTo>
                  <a:cubicBezTo>
                    <a:pt x="45" y="1"/>
                    <a:pt x="29" y="7"/>
                    <a:pt x="16" y="20"/>
                  </a:cubicBezTo>
                  <a:cubicBezTo>
                    <a:pt x="1" y="42"/>
                    <a:pt x="1" y="72"/>
                    <a:pt x="23" y="95"/>
                  </a:cubicBezTo>
                  <a:cubicBezTo>
                    <a:pt x="35" y="104"/>
                    <a:pt x="47" y="108"/>
                    <a:pt x="60" y="108"/>
                  </a:cubicBezTo>
                  <a:cubicBezTo>
                    <a:pt x="88" y="108"/>
                    <a:pt x="113" y="86"/>
                    <a:pt x="113" y="50"/>
                  </a:cubicBezTo>
                  <a:cubicBezTo>
                    <a:pt x="113" y="21"/>
                    <a:pt x="88"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4"/>
            <p:cNvSpPr/>
            <p:nvPr/>
          </p:nvSpPr>
          <p:spPr>
            <a:xfrm rot="-2922755">
              <a:off x="9603447" y="2926284"/>
              <a:ext cx="14680" cy="13436"/>
            </a:xfrm>
            <a:custGeom>
              <a:avLst/>
              <a:gdLst/>
              <a:ahLst/>
              <a:cxnLst/>
              <a:rect l="l" t="t" r="r" b="b"/>
              <a:pathLst>
                <a:path w="118" h="108" extrusionOk="0">
                  <a:moveTo>
                    <a:pt x="61" y="0"/>
                  </a:moveTo>
                  <a:cubicBezTo>
                    <a:pt x="47" y="0"/>
                    <a:pt x="33" y="6"/>
                    <a:pt x="23" y="19"/>
                  </a:cubicBezTo>
                  <a:cubicBezTo>
                    <a:pt x="0" y="42"/>
                    <a:pt x="0" y="72"/>
                    <a:pt x="23" y="94"/>
                  </a:cubicBezTo>
                  <a:cubicBezTo>
                    <a:pt x="34" y="103"/>
                    <a:pt x="48" y="108"/>
                    <a:pt x="61" y="108"/>
                  </a:cubicBezTo>
                  <a:cubicBezTo>
                    <a:pt x="90" y="108"/>
                    <a:pt x="118" y="86"/>
                    <a:pt x="112" y="49"/>
                  </a:cubicBezTo>
                  <a:cubicBezTo>
                    <a:pt x="112" y="20"/>
                    <a:pt x="87"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4"/>
            <p:cNvSpPr/>
            <p:nvPr/>
          </p:nvSpPr>
          <p:spPr>
            <a:xfrm rot="-2922755">
              <a:off x="9608346" y="2969140"/>
              <a:ext cx="14058" cy="13436"/>
            </a:xfrm>
            <a:custGeom>
              <a:avLst/>
              <a:gdLst/>
              <a:ahLst/>
              <a:cxnLst/>
              <a:rect l="l" t="t" r="r" b="b"/>
              <a:pathLst>
                <a:path w="113" h="108" extrusionOk="0">
                  <a:moveTo>
                    <a:pt x="59" y="0"/>
                  </a:moveTo>
                  <a:cubicBezTo>
                    <a:pt x="44" y="0"/>
                    <a:pt x="28" y="6"/>
                    <a:pt x="15" y="19"/>
                  </a:cubicBezTo>
                  <a:cubicBezTo>
                    <a:pt x="0" y="41"/>
                    <a:pt x="0" y="71"/>
                    <a:pt x="23" y="94"/>
                  </a:cubicBezTo>
                  <a:cubicBezTo>
                    <a:pt x="32" y="103"/>
                    <a:pt x="44" y="107"/>
                    <a:pt x="56" y="107"/>
                  </a:cubicBezTo>
                  <a:cubicBezTo>
                    <a:pt x="84" y="107"/>
                    <a:pt x="112" y="85"/>
                    <a:pt x="112" y="49"/>
                  </a:cubicBezTo>
                  <a:cubicBezTo>
                    <a:pt x="112" y="20"/>
                    <a:pt x="87"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4"/>
            <p:cNvSpPr/>
            <p:nvPr/>
          </p:nvSpPr>
          <p:spPr>
            <a:xfrm rot="-2922755">
              <a:off x="9612576" y="3012343"/>
              <a:ext cx="14058" cy="13934"/>
            </a:xfrm>
            <a:custGeom>
              <a:avLst/>
              <a:gdLst/>
              <a:ahLst/>
              <a:cxnLst/>
              <a:rect l="l" t="t" r="r" b="b"/>
              <a:pathLst>
                <a:path w="113" h="112" extrusionOk="0">
                  <a:moveTo>
                    <a:pt x="61" y="1"/>
                  </a:moveTo>
                  <a:cubicBezTo>
                    <a:pt x="47" y="1"/>
                    <a:pt x="33" y="7"/>
                    <a:pt x="23" y="19"/>
                  </a:cubicBezTo>
                  <a:cubicBezTo>
                    <a:pt x="1" y="42"/>
                    <a:pt x="1" y="72"/>
                    <a:pt x="23" y="94"/>
                  </a:cubicBezTo>
                  <a:cubicBezTo>
                    <a:pt x="35" y="106"/>
                    <a:pt x="48" y="111"/>
                    <a:pt x="61" y="111"/>
                  </a:cubicBezTo>
                  <a:cubicBezTo>
                    <a:pt x="88" y="111"/>
                    <a:pt x="113" y="88"/>
                    <a:pt x="113" y="57"/>
                  </a:cubicBezTo>
                  <a:cubicBezTo>
                    <a:pt x="113" y="22"/>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4"/>
            <p:cNvSpPr/>
            <p:nvPr/>
          </p:nvSpPr>
          <p:spPr>
            <a:xfrm rot="-2922755">
              <a:off x="9616599" y="3055314"/>
              <a:ext cx="14929" cy="13810"/>
            </a:xfrm>
            <a:custGeom>
              <a:avLst/>
              <a:gdLst/>
              <a:ahLst/>
              <a:cxnLst/>
              <a:rect l="l" t="t" r="r" b="b"/>
              <a:pathLst>
                <a:path w="120" h="111" extrusionOk="0">
                  <a:moveTo>
                    <a:pt x="60" y="0"/>
                  </a:moveTo>
                  <a:cubicBezTo>
                    <a:pt x="46" y="0"/>
                    <a:pt x="33" y="6"/>
                    <a:pt x="22" y="19"/>
                  </a:cubicBezTo>
                  <a:cubicBezTo>
                    <a:pt x="0" y="41"/>
                    <a:pt x="0" y="71"/>
                    <a:pt x="22" y="94"/>
                  </a:cubicBezTo>
                  <a:cubicBezTo>
                    <a:pt x="34" y="106"/>
                    <a:pt x="48" y="111"/>
                    <a:pt x="62" y="111"/>
                  </a:cubicBezTo>
                  <a:cubicBezTo>
                    <a:pt x="92" y="111"/>
                    <a:pt x="120" y="87"/>
                    <a:pt x="120" y="56"/>
                  </a:cubicBezTo>
                  <a:cubicBezTo>
                    <a:pt x="115" y="22"/>
                    <a:pt x="8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4"/>
            <p:cNvSpPr/>
            <p:nvPr/>
          </p:nvSpPr>
          <p:spPr>
            <a:xfrm rot="-2922755">
              <a:off x="9621390" y="3098206"/>
              <a:ext cx="14183" cy="13934"/>
            </a:xfrm>
            <a:custGeom>
              <a:avLst/>
              <a:gdLst/>
              <a:ahLst/>
              <a:cxnLst/>
              <a:rect l="l" t="t" r="r" b="b"/>
              <a:pathLst>
                <a:path w="114" h="112" extrusionOk="0">
                  <a:moveTo>
                    <a:pt x="59" y="1"/>
                  </a:moveTo>
                  <a:cubicBezTo>
                    <a:pt x="44" y="1"/>
                    <a:pt x="29" y="7"/>
                    <a:pt x="16" y="19"/>
                  </a:cubicBezTo>
                  <a:cubicBezTo>
                    <a:pt x="1" y="42"/>
                    <a:pt x="1" y="79"/>
                    <a:pt x="23" y="94"/>
                  </a:cubicBezTo>
                  <a:cubicBezTo>
                    <a:pt x="35" y="106"/>
                    <a:pt x="49" y="111"/>
                    <a:pt x="61" y="111"/>
                  </a:cubicBezTo>
                  <a:cubicBezTo>
                    <a:pt x="89" y="111"/>
                    <a:pt x="113" y="88"/>
                    <a:pt x="113" y="57"/>
                  </a:cubicBezTo>
                  <a:cubicBezTo>
                    <a:pt x="113" y="22"/>
                    <a:pt x="87"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FCBDBBDF-5538-CDB4-0F70-5D8ED324B90C}"/>
              </a:ext>
            </a:extLst>
          </p:cNvPr>
          <p:cNvSpPr>
            <a:spLocks noGrp="1"/>
          </p:cNvSpPr>
          <p:nvPr>
            <p:ph type="title"/>
          </p:nvPr>
        </p:nvSpPr>
        <p:spPr>
          <a:xfrm>
            <a:off x="457200" y="1913173"/>
            <a:ext cx="8229600" cy="340200"/>
          </a:xfrm>
        </p:spPr>
        <p:txBody>
          <a:bodyPr/>
          <a:lstStyle/>
          <a:p>
            <a:r>
              <a:rPr lang="en-US" sz="6000" dirty="0">
                <a:solidFill>
                  <a:schemeClr val="accent3">
                    <a:lumMod val="75000"/>
                  </a:schemeClr>
                </a:solidFill>
                <a:latin typeface="Forte" panose="03060902040502070203" pitchFamily="66" charset="0"/>
              </a:rPr>
              <a:t>THANK YOU</a:t>
            </a:r>
            <a:endParaRPr lang="en-IN" sz="6000" dirty="0">
              <a:solidFill>
                <a:schemeClr val="accent3">
                  <a:lumMod val="75000"/>
                </a:schemeClr>
              </a:solidFill>
              <a:latin typeface="Forte" panose="03060902040502070203" pitchFamily="66" charset="0"/>
            </a:endParaRPr>
          </a:p>
        </p:txBody>
      </p:sp>
      <p:grpSp>
        <p:nvGrpSpPr>
          <p:cNvPr id="4" name="Google Shape;698;p24">
            <a:extLst>
              <a:ext uri="{FF2B5EF4-FFF2-40B4-BE49-F238E27FC236}">
                <a16:creationId xmlns:a16="http://schemas.microsoft.com/office/drawing/2014/main" id="{B720AF41-1C7A-0914-A6AA-84A366E67796}"/>
              </a:ext>
            </a:extLst>
          </p:cNvPr>
          <p:cNvGrpSpPr/>
          <p:nvPr/>
        </p:nvGrpSpPr>
        <p:grpSpPr>
          <a:xfrm>
            <a:off x="628721" y="741429"/>
            <a:ext cx="7886558" cy="775417"/>
            <a:chOff x="808801" y="2320751"/>
            <a:chExt cx="8852350" cy="870375"/>
          </a:xfrm>
        </p:grpSpPr>
        <p:sp>
          <p:nvSpPr>
            <p:cNvPr id="5" name="Google Shape;699;p24">
              <a:extLst>
                <a:ext uri="{FF2B5EF4-FFF2-40B4-BE49-F238E27FC236}">
                  <a16:creationId xmlns:a16="http://schemas.microsoft.com/office/drawing/2014/main" id="{F070A635-940C-E4DC-5C00-3E9B783D323E}"/>
                </a:ext>
              </a:extLst>
            </p:cNvPr>
            <p:cNvSpPr/>
            <p:nvPr/>
          </p:nvSpPr>
          <p:spPr>
            <a:xfrm rot="-2922755">
              <a:off x="874633" y="2924360"/>
              <a:ext cx="50137" cy="36950"/>
            </a:xfrm>
            <a:custGeom>
              <a:avLst/>
              <a:gdLst/>
              <a:ahLst/>
              <a:cxnLst/>
              <a:rect l="l" t="t" r="r" b="b"/>
              <a:pathLst>
                <a:path w="403" h="297" extrusionOk="0">
                  <a:moveTo>
                    <a:pt x="204" y="0"/>
                  </a:moveTo>
                  <a:cubicBezTo>
                    <a:pt x="163" y="0"/>
                    <a:pt x="120" y="17"/>
                    <a:pt x="88" y="49"/>
                  </a:cubicBezTo>
                  <a:cubicBezTo>
                    <a:pt x="1" y="144"/>
                    <a:pt x="70" y="297"/>
                    <a:pt x="199" y="297"/>
                  </a:cubicBezTo>
                  <a:cubicBezTo>
                    <a:pt x="202" y="297"/>
                    <a:pt x="205" y="296"/>
                    <a:pt x="208" y="296"/>
                  </a:cubicBezTo>
                  <a:cubicBezTo>
                    <a:pt x="343" y="296"/>
                    <a:pt x="403" y="132"/>
                    <a:pt x="305" y="42"/>
                  </a:cubicBezTo>
                  <a:cubicBezTo>
                    <a:pt x="277" y="14"/>
                    <a:pt x="241"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00;p24">
              <a:extLst>
                <a:ext uri="{FF2B5EF4-FFF2-40B4-BE49-F238E27FC236}">
                  <a16:creationId xmlns:a16="http://schemas.microsoft.com/office/drawing/2014/main" id="{D1A6AC6A-38AF-99ED-4AD1-0A576A90E2B2}"/>
                </a:ext>
              </a:extLst>
            </p:cNvPr>
            <p:cNvSpPr/>
            <p:nvPr/>
          </p:nvSpPr>
          <p:spPr>
            <a:xfrm rot="-2922755">
              <a:off x="814343" y="2333219"/>
              <a:ext cx="50137" cy="37448"/>
            </a:xfrm>
            <a:custGeom>
              <a:avLst/>
              <a:gdLst/>
              <a:ahLst/>
              <a:cxnLst/>
              <a:rect l="l" t="t" r="r" b="b"/>
              <a:pathLst>
                <a:path w="403" h="301" extrusionOk="0">
                  <a:moveTo>
                    <a:pt x="197" y="0"/>
                  </a:moveTo>
                  <a:cubicBezTo>
                    <a:pt x="158" y="0"/>
                    <a:pt x="119" y="15"/>
                    <a:pt x="88" y="46"/>
                  </a:cubicBezTo>
                  <a:cubicBezTo>
                    <a:pt x="0" y="141"/>
                    <a:pt x="70" y="301"/>
                    <a:pt x="199" y="301"/>
                  </a:cubicBezTo>
                  <a:cubicBezTo>
                    <a:pt x="202" y="301"/>
                    <a:pt x="205" y="301"/>
                    <a:pt x="208" y="301"/>
                  </a:cubicBezTo>
                  <a:cubicBezTo>
                    <a:pt x="335" y="293"/>
                    <a:pt x="403" y="128"/>
                    <a:pt x="298" y="39"/>
                  </a:cubicBezTo>
                  <a:cubicBezTo>
                    <a:pt x="269" y="13"/>
                    <a:pt x="233"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1;p24">
              <a:extLst>
                <a:ext uri="{FF2B5EF4-FFF2-40B4-BE49-F238E27FC236}">
                  <a16:creationId xmlns:a16="http://schemas.microsoft.com/office/drawing/2014/main" id="{34615420-9A97-7596-D46F-4F3F950C2363}"/>
                </a:ext>
              </a:extLst>
            </p:cNvPr>
            <p:cNvSpPr/>
            <p:nvPr/>
          </p:nvSpPr>
          <p:spPr>
            <a:xfrm rot="-2922755">
              <a:off x="884175" y="2877581"/>
              <a:ext cx="18786" cy="13436"/>
            </a:xfrm>
            <a:custGeom>
              <a:avLst/>
              <a:gdLst/>
              <a:ahLst/>
              <a:cxnLst/>
              <a:rect l="l" t="t" r="r" b="b"/>
              <a:pathLst>
                <a:path w="151" h="108" extrusionOk="0">
                  <a:moveTo>
                    <a:pt x="76" y="1"/>
                  </a:moveTo>
                  <a:cubicBezTo>
                    <a:pt x="62" y="1"/>
                    <a:pt x="49" y="7"/>
                    <a:pt x="38" y="18"/>
                  </a:cubicBezTo>
                  <a:cubicBezTo>
                    <a:pt x="1" y="55"/>
                    <a:pt x="31" y="108"/>
                    <a:pt x="76" y="108"/>
                  </a:cubicBezTo>
                  <a:cubicBezTo>
                    <a:pt x="128" y="108"/>
                    <a:pt x="150" y="48"/>
                    <a:pt x="113" y="18"/>
                  </a:cubicBezTo>
                  <a:cubicBezTo>
                    <a:pt x="102" y="7"/>
                    <a:pt x="89"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2;p24">
              <a:extLst>
                <a:ext uri="{FF2B5EF4-FFF2-40B4-BE49-F238E27FC236}">
                  <a16:creationId xmlns:a16="http://schemas.microsoft.com/office/drawing/2014/main" id="{2DF0997A-07A8-9094-4CED-22B9C2806391}"/>
                </a:ext>
              </a:extLst>
            </p:cNvPr>
            <p:cNvSpPr/>
            <p:nvPr/>
          </p:nvSpPr>
          <p:spPr>
            <a:xfrm rot="-2922755">
              <a:off x="880301" y="2834667"/>
              <a:ext cx="17791" cy="13436"/>
            </a:xfrm>
            <a:custGeom>
              <a:avLst/>
              <a:gdLst/>
              <a:ahLst/>
              <a:cxnLst/>
              <a:rect l="l" t="t" r="r" b="b"/>
              <a:pathLst>
                <a:path w="143" h="108" extrusionOk="0">
                  <a:moveTo>
                    <a:pt x="71" y="0"/>
                  </a:moveTo>
                  <a:cubicBezTo>
                    <a:pt x="56" y="0"/>
                    <a:pt x="41" y="6"/>
                    <a:pt x="30" y="17"/>
                  </a:cubicBezTo>
                  <a:cubicBezTo>
                    <a:pt x="0" y="55"/>
                    <a:pt x="30" y="107"/>
                    <a:pt x="75" y="107"/>
                  </a:cubicBezTo>
                  <a:cubicBezTo>
                    <a:pt x="120" y="107"/>
                    <a:pt x="142" y="47"/>
                    <a:pt x="113" y="17"/>
                  </a:cubicBezTo>
                  <a:cubicBezTo>
                    <a:pt x="101" y="6"/>
                    <a:pt x="86"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3;p24">
              <a:extLst>
                <a:ext uri="{FF2B5EF4-FFF2-40B4-BE49-F238E27FC236}">
                  <a16:creationId xmlns:a16="http://schemas.microsoft.com/office/drawing/2014/main" id="{A763CE50-CD54-3C69-EA46-F6E0FA82464A}"/>
                </a:ext>
              </a:extLst>
            </p:cNvPr>
            <p:cNvSpPr/>
            <p:nvPr/>
          </p:nvSpPr>
          <p:spPr>
            <a:xfrm rot="-2922755">
              <a:off x="876062" y="2791344"/>
              <a:ext cx="17915" cy="13436"/>
            </a:xfrm>
            <a:custGeom>
              <a:avLst/>
              <a:gdLst/>
              <a:ahLst/>
              <a:cxnLst/>
              <a:rect l="l" t="t" r="r" b="b"/>
              <a:pathLst>
                <a:path w="144" h="108" extrusionOk="0">
                  <a:moveTo>
                    <a:pt x="68" y="1"/>
                  </a:moveTo>
                  <a:cubicBezTo>
                    <a:pt x="55" y="1"/>
                    <a:pt x="42" y="7"/>
                    <a:pt x="31" y="18"/>
                  </a:cubicBezTo>
                  <a:cubicBezTo>
                    <a:pt x="1" y="55"/>
                    <a:pt x="23" y="108"/>
                    <a:pt x="76" y="108"/>
                  </a:cubicBezTo>
                  <a:cubicBezTo>
                    <a:pt x="121" y="108"/>
                    <a:pt x="143" y="48"/>
                    <a:pt x="106" y="18"/>
                  </a:cubicBezTo>
                  <a:cubicBezTo>
                    <a:pt x="94" y="7"/>
                    <a:pt x="8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4;p24">
              <a:extLst>
                <a:ext uri="{FF2B5EF4-FFF2-40B4-BE49-F238E27FC236}">
                  <a16:creationId xmlns:a16="http://schemas.microsoft.com/office/drawing/2014/main" id="{EF290507-86A8-8EE8-5991-3E6888A232FA}"/>
                </a:ext>
              </a:extLst>
            </p:cNvPr>
            <p:cNvSpPr/>
            <p:nvPr/>
          </p:nvSpPr>
          <p:spPr>
            <a:xfrm rot="-2922755">
              <a:off x="871167" y="2748373"/>
              <a:ext cx="18786" cy="13561"/>
            </a:xfrm>
            <a:custGeom>
              <a:avLst/>
              <a:gdLst/>
              <a:ahLst/>
              <a:cxnLst/>
              <a:rect l="l" t="t" r="r" b="b"/>
              <a:pathLst>
                <a:path w="151" h="109" extrusionOk="0">
                  <a:moveTo>
                    <a:pt x="77" y="0"/>
                  </a:moveTo>
                  <a:cubicBezTo>
                    <a:pt x="62" y="0"/>
                    <a:pt x="47" y="6"/>
                    <a:pt x="38" y="18"/>
                  </a:cubicBezTo>
                  <a:cubicBezTo>
                    <a:pt x="1" y="56"/>
                    <a:pt x="31" y="108"/>
                    <a:pt x="76" y="108"/>
                  </a:cubicBezTo>
                  <a:cubicBezTo>
                    <a:pt x="128" y="108"/>
                    <a:pt x="151" y="48"/>
                    <a:pt x="113" y="11"/>
                  </a:cubicBezTo>
                  <a:cubicBezTo>
                    <a:pt x="103" y="4"/>
                    <a:pt x="9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5;p24">
              <a:extLst>
                <a:ext uri="{FF2B5EF4-FFF2-40B4-BE49-F238E27FC236}">
                  <a16:creationId xmlns:a16="http://schemas.microsoft.com/office/drawing/2014/main" id="{DEB912A2-DC70-A136-DA88-365D231912B0}"/>
                </a:ext>
              </a:extLst>
            </p:cNvPr>
            <p:cNvSpPr/>
            <p:nvPr/>
          </p:nvSpPr>
          <p:spPr>
            <a:xfrm rot="-2922755">
              <a:off x="867200" y="2705377"/>
              <a:ext cx="17791" cy="13561"/>
            </a:xfrm>
            <a:custGeom>
              <a:avLst/>
              <a:gdLst/>
              <a:ahLst/>
              <a:cxnLst/>
              <a:rect l="l" t="t" r="r" b="b"/>
              <a:pathLst>
                <a:path w="143" h="109" extrusionOk="0">
                  <a:moveTo>
                    <a:pt x="75" y="1"/>
                  </a:moveTo>
                  <a:cubicBezTo>
                    <a:pt x="60" y="1"/>
                    <a:pt x="43" y="6"/>
                    <a:pt x="30" y="19"/>
                  </a:cubicBezTo>
                  <a:cubicBezTo>
                    <a:pt x="0" y="56"/>
                    <a:pt x="23" y="109"/>
                    <a:pt x="75" y="109"/>
                  </a:cubicBezTo>
                  <a:cubicBezTo>
                    <a:pt x="120" y="109"/>
                    <a:pt x="143" y="49"/>
                    <a:pt x="105" y="11"/>
                  </a:cubicBezTo>
                  <a:cubicBezTo>
                    <a:pt x="98" y="5"/>
                    <a:pt x="87"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6;p24">
              <a:extLst>
                <a:ext uri="{FF2B5EF4-FFF2-40B4-BE49-F238E27FC236}">
                  <a16:creationId xmlns:a16="http://schemas.microsoft.com/office/drawing/2014/main" id="{F32572C2-4D47-53F7-DF4C-EDE0CBDA10AD}"/>
                </a:ext>
              </a:extLst>
            </p:cNvPr>
            <p:cNvSpPr/>
            <p:nvPr/>
          </p:nvSpPr>
          <p:spPr>
            <a:xfrm rot="-2922755">
              <a:off x="862331" y="2662463"/>
              <a:ext cx="18786" cy="13561"/>
            </a:xfrm>
            <a:custGeom>
              <a:avLst/>
              <a:gdLst/>
              <a:ahLst/>
              <a:cxnLst/>
              <a:rect l="l" t="t" r="r" b="b"/>
              <a:pathLst>
                <a:path w="151" h="109" extrusionOk="0">
                  <a:moveTo>
                    <a:pt x="79" y="0"/>
                  </a:moveTo>
                  <a:cubicBezTo>
                    <a:pt x="65" y="0"/>
                    <a:pt x="50" y="6"/>
                    <a:pt x="38" y="18"/>
                  </a:cubicBezTo>
                  <a:cubicBezTo>
                    <a:pt x="0" y="48"/>
                    <a:pt x="30" y="108"/>
                    <a:pt x="75" y="108"/>
                  </a:cubicBezTo>
                  <a:cubicBezTo>
                    <a:pt x="128" y="108"/>
                    <a:pt x="150" y="48"/>
                    <a:pt x="113" y="11"/>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7;p24">
              <a:extLst>
                <a:ext uri="{FF2B5EF4-FFF2-40B4-BE49-F238E27FC236}">
                  <a16:creationId xmlns:a16="http://schemas.microsoft.com/office/drawing/2014/main" id="{E0DE9E47-DDFA-26AE-0C75-2BF55D13C1E7}"/>
                </a:ext>
              </a:extLst>
            </p:cNvPr>
            <p:cNvSpPr/>
            <p:nvPr/>
          </p:nvSpPr>
          <p:spPr>
            <a:xfrm rot="-2922755">
              <a:off x="858261" y="2619514"/>
              <a:ext cx="17915" cy="13561"/>
            </a:xfrm>
            <a:custGeom>
              <a:avLst/>
              <a:gdLst/>
              <a:ahLst/>
              <a:cxnLst/>
              <a:rect l="l" t="t" r="r" b="b"/>
              <a:pathLst>
                <a:path w="144" h="109" extrusionOk="0">
                  <a:moveTo>
                    <a:pt x="77" y="1"/>
                  </a:moveTo>
                  <a:cubicBezTo>
                    <a:pt x="60" y="1"/>
                    <a:pt x="43" y="6"/>
                    <a:pt x="31" y="19"/>
                  </a:cubicBezTo>
                  <a:cubicBezTo>
                    <a:pt x="1" y="49"/>
                    <a:pt x="31" y="109"/>
                    <a:pt x="76" y="109"/>
                  </a:cubicBezTo>
                  <a:cubicBezTo>
                    <a:pt x="128" y="109"/>
                    <a:pt x="143" y="49"/>
                    <a:pt x="113" y="11"/>
                  </a:cubicBezTo>
                  <a:cubicBezTo>
                    <a:pt x="103" y="5"/>
                    <a:pt x="90"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8;p24">
              <a:extLst>
                <a:ext uri="{FF2B5EF4-FFF2-40B4-BE49-F238E27FC236}">
                  <a16:creationId xmlns:a16="http://schemas.microsoft.com/office/drawing/2014/main" id="{517B3902-4C4F-E973-26E4-A22A8FCE9A0A}"/>
                </a:ext>
              </a:extLst>
            </p:cNvPr>
            <p:cNvSpPr/>
            <p:nvPr/>
          </p:nvSpPr>
          <p:spPr>
            <a:xfrm rot="-2922755">
              <a:off x="854099" y="2575963"/>
              <a:ext cx="17791" cy="13934"/>
            </a:xfrm>
            <a:custGeom>
              <a:avLst/>
              <a:gdLst/>
              <a:ahLst/>
              <a:cxnLst/>
              <a:rect l="l" t="t" r="r" b="b"/>
              <a:pathLst>
                <a:path w="143" h="112" extrusionOk="0">
                  <a:moveTo>
                    <a:pt x="74" y="0"/>
                  </a:moveTo>
                  <a:cubicBezTo>
                    <a:pt x="59" y="0"/>
                    <a:pt x="44" y="8"/>
                    <a:pt x="30" y="21"/>
                  </a:cubicBezTo>
                  <a:cubicBezTo>
                    <a:pt x="1" y="51"/>
                    <a:pt x="23" y="111"/>
                    <a:pt x="75" y="111"/>
                  </a:cubicBezTo>
                  <a:cubicBezTo>
                    <a:pt x="120" y="111"/>
                    <a:pt x="143" y="51"/>
                    <a:pt x="105" y="14"/>
                  </a:cubicBezTo>
                  <a:cubicBezTo>
                    <a:pt x="96" y="4"/>
                    <a:pt x="85"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9;p24">
              <a:extLst>
                <a:ext uri="{FF2B5EF4-FFF2-40B4-BE49-F238E27FC236}">
                  <a16:creationId xmlns:a16="http://schemas.microsoft.com/office/drawing/2014/main" id="{C13C44FC-EFB3-5A9A-B167-E515DD1FD79F}"/>
                </a:ext>
              </a:extLst>
            </p:cNvPr>
            <p:cNvSpPr/>
            <p:nvPr/>
          </p:nvSpPr>
          <p:spPr>
            <a:xfrm rot="-2922755">
              <a:off x="849137" y="2532967"/>
              <a:ext cx="18786" cy="13934"/>
            </a:xfrm>
            <a:custGeom>
              <a:avLst/>
              <a:gdLst/>
              <a:ahLst/>
              <a:cxnLst/>
              <a:rect l="l" t="t" r="r" b="b"/>
              <a:pathLst>
                <a:path w="151" h="112" extrusionOk="0">
                  <a:moveTo>
                    <a:pt x="80" y="1"/>
                  </a:moveTo>
                  <a:cubicBezTo>
                    <a:pt x="63" y="1"/>
                    <a:pt x="47" y="9"/>
                    <a:pt x="38" y="22"/>
                  </a:cubicBezTo>
                  <a:cubicBezTo>
                    <a:pt x="1" y="52"/>
                    <a:pt x="31" y="112"/>
                    <a:pt x="75" y="112"/>
                  </a:cubicBezTo>
                  <a:cubicBezTo>
                    <a:pt x="128" y="104"/>
                    <a:pt x="150" y="52"/>
                    <a:pt x="113" y="14"/>
                  </a:cubicBezTo>
                  <a:cubicBezTo>
                    <a:pt x="103" y="5"/>
                    <a:pt x="91"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0;p24">
              <a:extLst>
                <a:ext uri="{FF2B5EF4-FFF2-40B4-BE49-F238E27FC236}">
                  <a16:creationId xmlns:a16="http://schemas.microsoft.com/office/drawing/2014/main" id="{C5DA22E5-A6B6-A27D-67C0-5C8E61E22B0D}"/>
                </a:ext>
              </a:extLst>
            </p:cNvPr>
            <p:cNvSpPr/>
            <p:nvPr/>
          </p:nvSpPr>
          <p:spPr>
            <a:xfrm rot="-2922755">
              <a:off x="845263" y="2490053"/>
              <a:ext cx="17791" cy="13934"/>
            </a:xfrm>
            <a:custGeom>
              <a:avLst/>
              <a:gdLst/>
              <a:ahLst/>
              <a:cxnLst/>
              <a:rect l="l" t="t" r="r" b="b"/>
              <a:pathLst>
                <a:path w="143" h="112" extrusionOk="0">
                  <a:moveTo>
                    <a:pt x="79" y="0"/>
                  </a:moveTo>
                  <a:cubicBezTo>
                    <a:pt x="61" y="0"/>
                    <a:pt x="43" y="8"/>
                    <a:pt x="30" y="21"/>
                  </a:cubicBezTo>
                  <a:cubicBezTo>
                    <a:pt x="0" y="51"/>
                    <a:pt x="23" y="111"/>
                    <a:pt x="75" y="111"/>
                  </a:cubicBezTo>
                  <a:cubicBezTo>
                    <a:pt x="120" y="104"/>
                    <a:pt x="142" y="51"/>
                    <a:pt x="112" y="14"/>
                  </a:cubicBezTo>
                  <a:cubicBezTo>
                    <a:pt x="103" y="4"/>
                    <a:pt x="91"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1;p24">
              <a:extLst>
                <a:ext uri="{FF2B5EF4-FFF2-40B4-BE49-F238E27FC236}">
                  <a16:creationId xmlns:a16="http://schemas.microsoft.com/office/drawing/2014/main" id="{4884B242-E01C-E8FB-B99E-E5EEE2EF81B5}"/>
                </a:ext>
              </a:extLst>
            </p:cNvPr>
            <p:cNvSpPr/>
            <p:nvPr/>
          </p:nvSpPr>
          <p:spPr>
            <a:xfrm rot="-2922755">
              <a:off x="840904" y="2446467"/>
              <a:ext cx="17791" cy="14307"/>
            </a:xfrm>
            <a:custGeom>
              <a:avLst/>
              <a:gdLst/>
              <a:ahLst/>
              <a:cxnLst/>
              <a:rect l="l" t="t" r="r" b="b"/>
              <a:pathLst>
                <a:path w="143" h="115" extrusionOk="0">
                  <a:moveTo>
                    <a:pt x="68" y="0"/>
                  </a:moveTo>
                  <a:cubicBezTo>
                    <a:pt x="55" y="0"/>
                    <a:pt x="42" y="6"/>
                    <a:pt x="31" y="17"/>
                  </a:cubicBezTo>
                  <a:cubicBezTo>
                    <a:pt x="1" y="55"/>
                    <a:pt x="23" y="115"/>
                    <a:pt x="76" y="115"/>
                  </a:cubicBezTo>
                  <a:cubicBezTo>
                    <a:pt x="120" y="107"/>
                    <a:pt x="143" y="47"/>
                    <a:pt x="105" y="17"/>
                  </a:cubicBezTo>
                  <a:cubicBezTo>
                    <a:pt x="94" y="6"/>
                    <a:pt x="8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2;p24">
              <a:extLst>
                <a:ext uri="{FF2B5EF4-FFF2-40B4-BE49-F238E27FC236}">
                  <a16:creationId xmlns:a16="http://schemas.microsoft.com/office/drawing/2014/main" id="{B7F115CD-E53C-E61C-85D0-084CCB3D01F0}"/>
                </a:ext>
              </a:extLst>
            </p:cNvPr>
            <p:cNvSpPr/>
            <p:nvPr/>
          </p:nvSpPr>
          <p:spPr>
            <a:xfrm rot="-2922755">
              <a:off x="835989" y="2403450"/>
              <a:ext cx="18786" cy="14432"/>
            </a:xfrm>
            <a:custGeom>
              <a:avLst/>
              <a:gdLst/>
              <a:ahLst/>
              <a:cxnLst/>
              <a:rect l="l" t="t" r="r" b="b"/>
              <a:pathLst>
                <a:path w="151" h="116" extrusionOk="0">
                  <a:moveTo>
                    <a:pt x="73" y="1"/>
                  </a:moveTo>
                  <a:cubicBezTo>
                    <a:pt x="59" y="1"/>
                    <a:pt x="46" y="6"/>
                    <a:pt x="38" y="18"/>
                  </a:cubicBezTo>
                  <a:cubicBezTo>
                    <a:pt x="1" y="55"/>
                    <a:pt x="31" y="115"/>
                    <a:pt x="76" y="115"/>
                  </a:cubicBezTo>
                  <a:cubicBezTo>
                    <a:pt x="128" y="108"/>
                    <a:pt x="150" y="48"/>
                    <a:pt x="113" y="18"/>
                  </a:cubicBezTo>
                  <a:cubicBezTo>
                    <a:pt x="102" y="6"/>
                    <a:pt x="8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3;p24">
              <a:extLst>
                <a:ext uri="{FF2B5EF4-FFF2-40B4-BE49-F238E27FC236}">
                  <a16:creationId xmlns:a16="http://schemas.microsoft.com/office/drawing/2014/main" id="{98B4B71C-0FC5-CD1E-DF24-2B98F01B101F}"/>
                </a:ext>
              </a:extLst>
            </p:cNvPr>
            <p:cNvSpPr/>
            <p:nvPr/>
          </p:nvSpPr>
          <p:spPr>
            <a:xfrm rot="-2922755">
              <a:off x="1022843" y="2906353"/>
              <a:ext cx="49266" cy="36950"/>
            </a:xfrm>
            <a:custGeom>
              <a:avLst/>
              <a:gdLst/>
              <a:ahLst/>
              <a:cxnLst/>
              <a:rect l="l" t="t" r="r" b="b"/>
              <a:pathLst>
                <a:path w="396" h="297" extrusionOk="0">
                  <a:moveTo>
                    <a:pt x="197" y="1"/>
                  </a:moveTo>
                  <a:cubicBezTo>
                    <a:pt x="194" y="1"/>
                    <a:pt x="191" y="1"/>
                    <a:pt x="188" y="1"/>
                  </a:cubicBezTo>
                  <a:cubicBezTo>
                    <a:pt x="61" y="1"/>
                    <a:pt x="1" y="166"/>
                    <a:pt x="98" y="255"/>
                  </a:cubicBezTo>
                  <a:cubicBezTo>
                    <a:pt x="126" y="283"/>
                    <a:pt x="161" y="297"/>
                    <a:pt x="196" y="297"/>
                  </a:cubicBezTo>
                  <a:cubicBezTo>
                    <a:pt x="236" y="297"/>
                    <a:pt x="276" y="280"/>
                    <a:pt x="308" y="248"/>
                  </a:cubicBezTo>
                  <a:cubicBezTo>
                    <a:pt x="396"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4;p24">
              <a:extLst>
                <a:ext uri="{FF2B5EF4-FFF2-40B4-BE49-F238E27FC236}">
                  <a16:creationId xmlns:a16="http://schemas.microsoft.com/office/drawing/2014/main" id="{9E5841B0-8083-766E-BEE8-CF1B53365E33}"/>
                </a:ext>
              </a:extLst>
            </p:cNvPr>
            <p:cNvSpPr/>
            <p:nvPr/>
          </p:nvSpPr>
          <p:spPr>
            <a:xfrm rot="-2922755">
              <a:off x="968021" y="2372031"/>
              <a:ext cx="49142" cy="37448"/>
            </a:xfrm>
            <a:custGeom>
              <a:avLst/>
              <a:gdLst/>
              <a:ahLst/>
              <a:cxnLst/>
              <a:rect l="l" t="t" r="r" b="b"/>
              <a:pathLst>
                <a:path w="395" h="301" extrusionOk="0">
                  <a:moveTo>
                    <a:pt x="204" y="0"/>
                  </a:moveTo>
                  <a:cubicBezTo>
                    <a:pt x="201" y="0"/>
                    <a:pt x="198" y="0"/>
                    <a:pt x="195" y="0"/>
                  </a:cubicBezTo>
                  <a:cubicBezTo>
                    <a:pt x="60" y="8"/>
                    <a:pt x="0" y="165"/>
                    <a:pt x="98" y="262"/>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5;p24">
              <a:extLst>
                <a:ext uri="{FF2B5EF4-FFF2-40B4-BE49-F238E27FC236}">
                  <a16:creationId xmlns:a16="http://schemas.microsoft.com/office/drawing/2014/main" id="{86164BB4-25D3-8418-A7CE-F968C056CC06}"/>
                </a:ext>
              </a:extLst>
            </p:cNvPr>
            <p:cNvSpPr/>
            <p:nvPr/>
          </p:nvSpPr>
          <p:spPr>
            <a:xfrm rot="-2922755">
              <a:off x="1032772" y="2865567"/>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6;p24">
              <a:extLst>
                <a:ext uri="{FF2B5EF4-FFF2-40B4-BE49-F238E27FC236}">
                  <a16:creationId xmlns:a16="http://schemas.microsoft.com/office/drawing/2014/main" id="{4E7C58B0-D7F6-F07A-167B-DC8D92BBF760}"/>
                </a:ext>
              </a:extLst>
            </p:cNvPr>
            <p:cNvSpPr/>
            <p:nvPr/>
          </p:nvSpPr>
          <p:spPr>
            <a:xfrm rot="-2922755">
              <a:off x="1029024" y="2826516"/>
              <a:ext cx="17791" cy="13436"/>
            </a:xfrm>
            <a:custGeom>
              <a:avLst/>
              <a:gdLst/>
              <a:ahLst/>
              <a:cxnLst/>
              <a:rect l="l" t="t" r="r" b="b"/>
              <a:pathLst>
                <a:path w="143" h="108" extrusionOk="0">
                  <a:moveTo>
                    <a:pt x="68" y="1"/>
                  </a:moveTo>
                  <a:cubicBezTo>
                    <a:pt x="23" y="1"/>
                    <a:pt x="1" y="61"/>
                    <a:pt x="38" y="91"/>
                  </a:cubicBezTo>
                  <a:cubicBezTo>
                    <a:pt x="49" y="102"/>
                    <a:pt x="62" y="107"/>
                    <a:pt x="75"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7;p24">
              <a:extLst>
                <a:ext uri="{FF2B5EF4-FFF2-40B4-BE49-F238E27FC236}">
                  <a16:creationId xmlns:a16="http://schemas.microsoft.com/office/drawing/2014/main" id="{09189496-07AC-DE41-C6CB-CC52381CE439}"/>
                </a:ext>
              </a:extLst>
            </p:cNvPr>
            <p:cNvSpPr/>
            <p:nvPr/>
          </p:nvSpPr>
          <p:spPr>
            <a:xfrm rot="-2922755">
              <a:off x="1025197" y="2787163"/>
              <a:ext cx="17791" cy="13561"/>
            </a:xfrm>
            <a:custGeom>
              <a:avLst/>
              <a:gdLst/>
              <a:ahLst/>
              <a:cxnLst/>
              <a:rect l="l" t="t" r="r" b="b"/>
              <a:pathLst>
                <a:path w="143" h="109" extrusionOk="0">
                  <a:moveTo>
                    <a:pt x="68" y="1"/>
                  </a:moveTo>
                  <a:cubicBezTo>
                    <a:pt x="23" y="1"/>
                    <a:pt x="1" y="61"/>
                    <a:pt x="31" y="98"/>
                  </a:cubicBezTo>
                  <a:cubicBezTo>
                    <a:pt x="41" y="105"/>
                    <a:pt x="54" y="108"/>
                    <a:pt x="67" y="108"/>
                  </a:cubicBezTo>
                  <a:cubicBezTo>
                    <a:pt x="84" y="108"/>
                    <a:pt x="101" y="103"/>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8;p24">
              <a:extLst>
                <a:ext uri="{FF2B5EF4-FFF2-40B4-BE49-F238E27FC236}">
                  <a16:creationId xmlns:a16="http://schemas.microsoft.com/office/drawing/2014/main" id="{74232EAC-F87A-1099-3984-A13C2B48CADC}"/>
                </a:ext>
              </a:extLst>
            </p:cNvPr>
            <p:cNvSpPr/>
            <p:nvPr/>
          </p:nvSpPr>
          <p:spPr>
            <a:xfrm rot="-2922755">
              <a:off x="1020579" y="2748112"/>
              <a:ext cx="18786" cy="13561"/>
            </a:xfrm>
            <a:custGeom>
              <a:avLst/>
              <a:gdLst/>
              <a:ahLst/>
              <a:cxnLst/>
              <a:rect l="l" t="t" r="r" b="b"/>
              <a:pathLst>
                <a:path w="151" h="109" extrusionOk="0">
                  <a:moveTo>
                    <a:pt x="75" y="1"/>
                  </a:moveTo>
                  <a:cubicBezTo>
                    <a:pt x="23" y="1"/>
                    <a:pt x="0" y="60"/>
                    <a:pt x="38" y="98"/>
                  </a:cubicBezTo>
                  <a:cubicBezTo>
                    <a:pt x="48" y="105"/>
                    <a:pt x="59" y="108"/>
                    <a:pt x="71" y="108"/>
                  </a:cubicBezTo>
                  <a:cubicBezTo>
                    <a:pt x="86" y="108"/>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9;p24">
              <a:extLst>
                <a:ext uri="{FF2B5EF4-FFF2-40B4-BE49-F238E27FC236}">
                  <a16:creationId xmlns:a16="http://schemas.microsoft.com/office/drawing/2014/main" id="{C32C2AD8-5826-5435-0D0D-5F99BE73E8F1}"/>
                </a:ext>
              </a:extLst>
            </p:cNvPr>
            <p:cNvSpPr/>
            <p:nvPr/>
          </p:nvSpPr>
          <p:spPr>
            <a:xfrm rot="-2922755">
              <a:off x="1017154" y="270902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20;p24">
              <a:extLst>
                <a:ext uri="{FF2B5EF4-FFF2-40B4-BE49-F238E27FC236}">
                  <a16:creationId xmlns:a16="http://schemas.microsoft.com/office/drawing/2014/main" id="{AB9E1171-72BC-F146-43A6-518F17FEA779}"/>
                </a:ext>
              </a:extLst>
            </p:cNvPr>
            <p:cNvSpPr/>
            <p:nvPr/>
          </p:nvSpPr>
          <p:spPr>
            <a:xfrm rot="-2922755">
              <a:off x="1012926" y="2670839"/>
              <a:ext cx="18413" cy="13436"/>
            </a:xfrm>
            <a:custGeom>
              <a:avLst/>
              <a:gdLst/>
              <a:ahLst/>
              <a:cxnLst/>
              <a:rect l="l" t="t" r="r" b="b"/>
              <a:pathLst>
                <a:path w="148" h="108" extrusionOk="0">
                  <a:moveTo>
                    <a:pt x="82" y="0"/>
                  </a:moveTo>
                  <a:cubicBezTo>
                    <a:pt x="80" y="0"/>
                    <a:pt x="77" y="1"/>
                    <a:pt x="75" y="1"/>
                  </a:cubicBezTo>
                  <a:cubicBezTo>
                    <a:pt x="22" y="1"/>
                    <a:pt x="0" y="61"/>
                    <a:pt x="37" y="91"/>
                  </a:cubicBezTo>
                  <a:cubicBezTo>
                    <a:pt x="49" y="102"/>
                    <a:pt x="64" y="108"/>
                    <a:pt x="78" y="108"/>
                  </a:cubicBezTo>
                  <a:cubicBezTo>
                    <a:pt x="92" y="108"/>
                    <a:pt x="105" y="102"/>
                    <a:pt x="112" y="91"/>
                  </a:cubicBezTo>
                  <a:cubicBezTo>
                    <a:pt x="148" y="56"/>
                    <a:pt x="123"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21;p24">
              <a:extLst>
                <a:ext uri="{FF2B5EF4-FFF2-40B4-BE49-F238E27FC236}">
                  <a16:creationId xmlns:a16="http://schemas.microsoft.com/office/drawing/2014/main" id="{A20555CD-249F-37EB-0B11-2E55C8457E9C}"/>
                </a:ext>
              </a:extLst>
            </p:cNvPr>
            <p:cNvSpPr/>
            <p:nvPr/>
          </p:nvSpPr>
          <p:spPr>
            <a:xfrm rot="-2922755">
              <a:off x="1009158" y="2631741"/>
              <a:ext cx="17791" cy="13436"/>
            </a:xfrm>
            <a:custGeom>
              <a:avLst/>
              <a:gdLst/>
              <a:ahLst/>
              <a:cxnLst/>
              <a:rect l="l" t="t" r="r" b="b"/>
              <a:pathLst>
                <a:path w="143" h="108" extrusionOk="0">
                  <a:moveTo>
                    <a:pt x="67" y="1"/>
                  </a:moveTo>
                  <a:cubicBezTo>
                    <a:pt x="23" y="1"/>
                    <a:pt x="0" y="61"/>
                    <a:pt x="38" y="91"/>
                  </a:cubicBezTo>
                  <a:cubicBezTo>
                    <a:pt x="49" y="102"/>
                    <a:pt x="62" y="108"/>
                    <a:pt x="75" y="108"/>
                  </a:cubicBezTo>
                  <a:cubicBezTo>
                    <a:pt x="88"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22;p24">
              <a:extLst>
                <a:ext uri="{FF2B5EF4-FFF2-40B4-BE49-F238E27FC236}">
                  <a16:creationId xmlns:a16="http://schemas.microsoft.com/office/drawing/2014/main" id="{DEA4F3F7-167B-303A-66D7-B85764A45CA5}"/>
                </a:ext>
              </a:extLst>
            </p:cNvPr>
            <p:cNvSpPr/>
            <p:nvPr/>
          </p:nvSpPr>
          <p:spPr>
            <a:xfrm rot="-2922755">
              <a:off x="1005284" y="2592409"/>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23;p24">
              <a:extLst>
                <a:ext uri="{FF2B5EF4-FFF2-40B4-BE49-F238E27FC236}">
                  <a16:creationId xmlns:a16="http://schemas.microsoft.com/office/drawing/2014/main" id="{1A66C749-B986-514B-5681-58393330E210}"/>
                </a:ext>
              </a:extLst>
            </p:cNvPr>
            <p:cNvSpPr/>
            <p:nvPr/>
          </p:nvSpPr>
          <p:spPr>
            <a:xfrm rot="-2922755">
              <a:off x="1000630" y="2553430"/>
              <a:ext cx="18786" cy="13561"/>
            </a:xfrm>
            <a:custGeom>
              <a:avLst/>
              <a:gdLst/>
              <a:ahLst/>
              <a:cxnLst/>
              <a:rect l="l" t="t" r="r" b="b"/>
              <a:pathLst>
                <a:path w="151" h="109" extrusionOk="0">
                  <a:moveTo>
                    <a:pt x="76" y="1"/>
                  </a:moveTo>
                  <a:cubicBezTo>
                    <a:pt x="23" y="1"/>
                    <a:pt x="1" y="61"/>
                    <a:pt x="38" y="98"/>
                  </a:cubicBezTo>
                  <a:cubicBezTo>
                    <a:pt x="48" y="105"/>
                    <a:pt x="60" y="109"/>
                    <a:pt x="72" y="109"/>
                  </a:cubicBezTo>
                  <a:cubicBezTo>
                    <a:pt x="86" y="109"/>
                    <a:pt x="101" y="103"/>
                    <a:pt x="113" y="91"/>
                  </a:cubicBezTo>
                  <a:cubicBezTo>
                    <a:pt x="150" y="61"/>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4;p24">
              <a:extLst>
                <a:ext uri="{FF2B5EF4-FFF2-40B4-BE49-F238E27FC236}">
                  <a16:creationId xmlns:a16="http://schemas.microsoft.com/office/drawing/2014/main" id="{ACF4A7A2-8537-F080-EEC2-F82C6FFB0C30}"/>
                </a:ext>
              </a:extLst>
            </p:cNvPr>
            <p:cNvSpPr/>
            <p:nvPr/>
          </p:nvSpPr>
          <p:spPr>
            <a:xfrm rot="-2922755">
              <a:off x="997044" y="2514362"/>
              <a:ext cx="17915" cy="13934"/>
            </a:xfrm>
            <a:custGeom>
              <a:avLst/>
              <a:gdLst/>
              <a:ahLst/>
              <a:cxnLst/>
              <a:rect l="l" t="t" r="r" b="b"/>
              <a:pathLst>
                <a:path w="144" h="112" extrusionOk="0">
                  <a:moveTo>
                    <a:pt x="68" y="1"/>
                  </a:moveTo>
                  <a:cubicBezTo>
                    <a:pt x="23" y="8"/>
                    <a:pt x="1" y="61"/>
                    <a:pt x="38" y="98"/>
                  </a:cubicBezTo>
                  <a:cubicBezTo>
                    <a:pt x="45" y="107"/>
                    <a:pt x="55" y="112"/>
                    <a:pt x="66" y="112"/>
                  </a:cubicBezTo>
                  <a:cubicBezTo>
                    <a:pt x="82" y="112"/>
                    <a:pt x="100" y="104"/>
                    <a:pt x="113" y="91"/>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5;p24">
              <a:extLst>
                <a:ext uri="{FF2B5EF4-FFF2-40B4-BE49-F238E27FC236}">
                  <a16:creationId xmlns:a16="http://schemas.microsoft.com/office/drawing/2014/main" id="{EFCD3549-0B45-CDF0-D933-20EFDCD52239}"/>
                </a:ext>
              </a:extLst>
            </p:cNvPr>
            <p:cNvSpPr/>
            <p:nvPr/>
          </p:nvSpPr>
          <p:spPr>
            <a:xfrm rot="-2922755">
              <a:off x="992587" y="2475294"/>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6;p24">
              <a:extLst>
                <a:ext uri="{FF2B5EF4-FFF2-40B4-BE49-F238E27FC236}">
                  <a16:creationId xmlns:a16="http://schemas.microsoft.com/office/drawing/2014/main" id="{A4084A0D-4D1F-A726-77AB-66F32817232F}"/>
                </a:ext>
              </a:extLst>
            </p:cNvPr>
            <p:cNvSpPr/>
            <p:nvPr/>
          </p:nvSpPr>
          <p:spPr>
            <a:xfrm rot="-2922755">
              <a:off x="989231" y="243710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7;p24">
              <a:extLst>
                <a:ext uri="{FF2B5EF4-FFF2-40B4-BE49-F238E27FC236}">
                  <a16:creationId xmlns:a16="http://schemas.microsoft.com/office/drawing/2014/main" id="{BB4DC928-7BCE-95AC-13FA-7353BF6895C4}"/>
                </a:ext>
              </a:extLst>
            </p:cNvPr>
            <p:cNvSpPr/>
            <p:nvPr/>
          </p:nvSpPr>
          <p:spPr>
            <a:xfrm rot="-2922755">
              <a:off x="1154094" y="2886303"/>
              <a:ext cx="50137" cy="36950"/>
            </a:xfrm>
            <a:custGeom>
              <a:avLst/>
              <a:gdLst/>
              <a:ahLst/>
              <a:cxnLst/>
              <a:rect l="l" t="t" r="r" b="b"/>
              <a:pathLst>
                <a:path w="403" h="297" extrusionOk="0">
                  <a:moveTo>
                    <a:pt x="205" y="0"/>
                  </a:moveTo>
                  <a:cubicBezTo>
                    <a:pt x="202" y="0"/>
                    <a:pt x="199" y="0"/>
                    <a:pt x="195" y="1"/>
                  </a:cubicBezTo>
                  <a:cubicBezTo>
                    <a:pt x="61" y="1"/>
                    <a:pt x="1" y="165"/>
                    <a:pt x="98" y="255"/>
                  </a:cubicBezTo>
                  <a:cubicBezTo>
                    <a:pt x="126" y="283"/>
                    <a:pt x="162" y="296"/>
                    <a:pt x="199" y="296"/>
                  </a:cubicBezTo>
                  <a:cubicBezTo>
                    <a:pt x="239" y="296"/>
                    <a:pt x="280" y="279"/>
                    <a:pt x="308" y="248"/>
                  </a:cubicBezTo>
                  <a:cubicBezTo>
                    <a:pt x="403" y="152"/>
                    <a:pt x="334"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8;p24">
              <a:extLst>
                <a:ext uri="{FF2B5EF4-FFF2-40B4-BE49-F238E27FC236}">
                  <a16:creationId xmlns:a16="http://schemas.microsoft.com/office/drawing/2014/main" id="{F7DFFCFE-D69E-B79B-DB59-F350CCE12556}"/>
                </a:ext>
              </a:extLst>
            </p:cNvPr>
            <p:cNvSpPr/>
            <p:nvPr/>
          </p:nvSpPr>
          <p:spPr>
            <a:xfrm rot="-2922755">
              <a:off x="1104762" y="2407550"/>
              <a:ext cx="50386" cy="37448"/>
            </a:xfrm>
            <a:custGeom>
              <a:avLst/>
              <a:gdLst/>
              <a:ahLst/>
              <a:cxnLst/>
              <a:rect l="l" t="t" r="r" b="b"/>
              <a:pathLst>
                <a:path w="405" h="301" extrusionOk="0">
                  <a:moveTo>
                    <a:pt x="195" y="0"/>
                  </a:moveTo>
                  <a:cubicBezTo>
                    <a:pt x="60" y="8"/>
                    <a:pt x="0" y="173"/>
                    <a:pt x="98" y="262"/>
                  </a:cubicBezTo>
                  <a:cubicBezTo>
                    <a:pt x="127" y="288"/>
                    <a:pt x="164" y="301"/>
                    <a:pt x="202" y="301"/>
                  </a:cubicBezTo>
                  <a:cubicBezTo>
                    <a:pt x="243" y="301"/>
                    <a:pt x="284" y="286"/>
                    <a:pt x="315" y="255"/>
                  </a:cubicBezTo>
                  <a:cubicBezTo>
                    <a:pt x="404"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9;p24">
              <a:extLst>
                <a:ext uri="{FF2B5EF4-FFF2-40B4-BE49-F238E27FC236}">
                  <a16:creationId xmlns:a16="http://schemas.microsoft.com/office/drawing/2014/main" id="{F0AAFA71-8580-7121-5F40-B7098BC3B93B}"/>
                </a:ext>
              </a:extLst>
            </p:cNvPr>
            <p:cNvSpPr/>
            <p:nvPr/>
          </p:nvSpPr>
          <p:spPr>
            <a:xfrm rot="-2922755">
              <a:off x="1165296" y="2850645"/>
              <a:ext cx="17791" cy="13436"/>
            </a:xfrm>
            <a:custGeom>
              <a:avLst/>
              <a:gdLst/>
              <a:ahLst/>
              <a:cxnLst/>
              <a:rect l="l" t="t" r="r" b="b"/>
              <a:pathLst>
                <a:path w="143" h="108"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0;p24">
              <a:extLst>
                <a:ext uri="{FF2B5EF4-FFF2-40B4-BE49-F238E27FC236}">
                  <a16:creationId xmlns:a16="http://schemas.microsoft.com/office/drawing/2014/main" id="{B45C51BA-8B2C-7C82-F53E-67833D6FC93B}"/>
                </a:ext>
              </a:extLst>
            </p:cNvPr>
            <p:cNvSpPr/>
            <p:nvPr/>
          </p:nvSpPr>
          <p:spPr>
            <a:xfrm rot="-2922755">
              <a:off x="1161101" y="2815491"/>
              <a:ext cx="18661" cy="14058"/>
            </a:xfrm>
            <a:custGeom>
              <a:avLst/>
              <a:gdLst/>
              <a:ahLst/>
              <a:cxnLst/>
              <a:rect l="l" t="t" r="r" b="b"/>
              <a:pathLst>
                <a:path w="150" h="113" extrusionOk="0">
                  <a:moveTo>
                    <a:pt x="75" y="1"/>
                  </a:moveTo>
                  <a:cubicBezTo>
                    <a:pt x="23" y="8"/>
                    <a:pt x="0" y="61"/>
                    <a:pt x="38" y="98"/>
                  </a:cubicBezTo>
                  <a:cubicBezTo>
                    <a:pt x="48" y="108"/>
                    <a:pt x="61" y="112"/>
                    <a:pt x="74" y="112"/>
                  </a:cubicBezTo>
                  <a:cubicBezTo>
                    <a:pt x="89" y="112"/>
                    <a:pt x="104" y="106"/>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1;p24">
              <a:extLst>
                <a:ext uri="{FF2B5EF4-FFF2-40B4-BE49-F238E27FC236}">
                  <a16:creationId xmlns:a16="http://schemas.microsoft.com/office/drawing/2014/main" id="{D87D0125-E843-9B7B-E372-5352AFF6A184}"/>
                </a:ext>
              </a:extLst>
            </p:cNvPr>
            <p:cNvSpPr/>
            <p:nvPr/>
          </p:nvSpPr>
          <p:spPr>
            <a:xfrm rot="-2922755">
              <a:off x="1158079" y="2781252"/>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3" y="107"/>
                    <a:pt x="76" y="107"/>
                  </a:cubicBezTo>
                  <a:cubicBezTo>
                    <a:pt x="89"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2;p24">
              <a:extLst>
                <a:ext uri="{FF2B5EF4-FFF2-40B4-BE49-F238E27FC236}">
                  <a16:creationId xmlns:a16="http://schemas.microsoft.com/office/drawing/2014/main" id="{E4F351CF-D7F2-C978-565F-5947CCA65BF6}"/>
                </a:ext>
              </a:extLst>
            </p:cNvPr>
            <p:cNvSpPr/>
            <p:nvPr/>
          </p:nvSpPr>
          <p:spPr>
            <a:xfrm rot="-2922755">
              <a:off x="1154527" y="274581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3;p24">
              <a:extLst>
                <a:ext uri="{FF2B5EF4-FFF2-40B4-BE49-F238E27FC236}">
                  <a16:creationId xmlns:a16="http://schemas.microsoft.com/office/drawing/2014/main" id="{3BA59D48-8204-0097-CC5D-5DEEAF761292}"/>
                </a:ext>
              </a:extLst>
            </p:cNvPr>
            <p:cNvSpPr/>
            <p:nvPr/>
          </p:nvSpPr>
          <p:spPr>
            <a:xfrm rot="-2922755">
              <a:off x="1150774" y="2711391"/>
              <a:ext cx="18537" cy="13436"/>
            </a:xfrm>
            <a:custGeom>
              <a:avLst/>
              <a:gdLst/>
              <a:ahLst/>
              <a:cxnLst/>
              <a:rect l="l" t="t" r="r" b="b"/>
              <a:pathLst>
                <a:path w="149" h="108" extrusionOk="0">
                  <a:moveTo>
                    <a:pt x="83" y="0"/>
                  </a:moveTo>
                  <a:cubicBezTo>
                    <a:pt x="81" y="0"/>
                    <a:pt x="78" y="1"/>
                    <a:pt x="75" y="1"/>
                  </a:cubicBezTo>
                  <a:cubicBezTo>
                    <a:pt x="23" y="1"/>
                    <a:pt x="1" y="61"/>
                    <a:pt x="38" y="91"/>
                  </a:cubicBezTo>
                  <a:cubicBezTo>
                    <a:pt x="49" y="102"/>
                    <a:pt x="64" y="108"/>
                    <a:pt x="78" y="108"/>
                  </a:cubicBezTo>
                  <a:cubicBezTo>
                    <a:pt x="92" y="108"/>
                    <a:pt x="105"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4;p24">
              <a:extLst>
                <a:ext uri="{FF2B5EF4-FFF2-40B4-BE49-F238E27FC236}">
                  <a16:creationId xmlns:a16="http://schemas.microsoft.com/office/drawing/2014/main" id="{DF20EB9D-3957-B4A2-64EA-0058A8B4319E}"/>
                </a:ext>
              </a:extLst>
            </p:cNvPr>
            <p:cNvSpPr/>
            <p:nvPr/>
          </p:nvSpPr>
          <p:spPr>
            <a:xfrm rot="-2922755">
              <a:off x="1147418" y="267626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5;p24">
              <a:extLst>
                <a:ext uri="{FF2B5EF4-FFF2-40B4-BE49-F238E27FC236}">
                  <a16:creationId xmlns:a16="http://schemas.microsoft.com/office/drawing/2014/main" id="{9216B9D8-982D-6185-EC4A-ABFC68AEC6F3}"/>
                </a:ext>
              </a:extLst>
            </p:cNvPr>
            <p:cNvSpPr/>
            <p:nvPr/>
          </p:nvSpPr>
          <p:spPr>
            <a:xfrm rot="-2922755">
              <a:off x="1143249" y="2641041"/>
              <a:ext cx="18786" cy="14307"/>
            </a:xfrm>
            <a:custGeom>
              <a:avLst/>
              <a:gdLst/>
              <a:ahLst/>
              <a:cxnLst/>
              <a:rect l="l" t="t" r="r" b="b"/>
              <a:pathLst>
                <a:path w="151"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6;p24">
              <a:extLst>
                <a:ext uri="{FF2B5EF4-FFF2-40B4-BE49-F238E27FC236}">
                  <a16:creationId xmlns:a16="http://schemas.microsoft.com/office/drawing/2014/main" id="{2AA945AF-1792-A563-F0BC-960472DEAB0F}"/>
                </a:ext>
              </a:extLst>
            </p:cNvPr>
            <p:cNvSpPr/>
            <p:nvPr/>
          </p:nvSpPr>
          <p:spPr>
            <a:xfrm rot="-2922755">
              <a:off x="1140112" y="2606798"/>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7;p24">
              <a:extLst>
                <a:ext uri="{FF2B5EF4-FFF2-40B4-BE49-F238E27FC236}">
                  <a16:creationId xmlns:a16="http://schemas.microsoft.com/office/drawing/2014/main" id="{78158BD2-A6FE-457D-5579-865F9A1816ED}"/>
                </a:ext>
              </a:extLst>
            </p:cNvPr>
            <p:cNvSpPr/>
            <p:nvPr/>
          </p:nvSpPr>
          <p:spPr>
            <a:xfrm rot="-2922755">
              <a:off x="1136790" y="2571373"/>
              <a:ext cx="17791" cy="13934"/>
            </a:xfrm>
            <a:custGeom>
              <a:avLst/>
              <a:gdLst/>
              <a:ahLst/>
              <a:cxnLst/>
              <a:rect l="l" t="t" r="r" b="b"/>
              <a:pathLst>
                <a:path w="143" h="112" extrusionOk="0">
                  <a:moveTo>
                    <a:pt x="68" y="0"/>
                  </a:moveTo>
                  <a:cubicBezTo>
                    <a:pt x="23" y="8"/>
                    <a:pt x="1" y="60"/>
                    <a:pt x="31" y="97"/>
                  </a:cubicBezTo>
                  <a:cubicBezTo>
                    <a:pt x="41" y="108"/>
                    <a:pt x="54" y="112"/>
                    <a:pt x="67" y="112"/>
                  </a:cubicBezTo>
                  <a:cubicBezTo>
                    <a:pt x="84" y="112"/>
                    <a:pt x="101" y="106"/>
                    <a:pt x="113" y="97"/>
                  </a:cubicBezTo>
                  <a:cubicBezTo>
                    <a:pt x="143" y="60"/>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8;p24">
              <a:extLst>
                <a:ext uri="{FF2B5EF4-FFF2-40B4-BE49-F238E27FC236}">
                  <a16:creationId xmlns:a16="http://schemas.microsoft.com/office/drawing/2014/main" id="{4D03A8DB-CF56-46A2-8108-06C03CA8974E}"/>
                </a:ext>
              </a:extLst>
            </p:cNvPr>
            <p:cNvSpPr/>
            <p:nvPr/>
          </p:nvSpPr>
          <p:spPr>
            <a:xfrm rot="-2922755">
              <a:off x="1132850" y="25370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9;p24">
              <a:extLst>
                <a:ext uri="{FF2B5EF4-FFF2-40B4-BE49-F238E27FC236}">
                  <a16:creationId xmlns:a16="http://schemas.microsoft.com/office/drawing/2014/main" id="{A2E4E99A-B2A6-98BC-3B7A-DC4F9B737C16}"/>
                </a:ext>
              </a:extLst>
            </p:cNvPr>
            <p:cNvSpPr/>
            <p:nvPr/>
          </p:nvSpPr>
          <p:spPr>
            <a:xfrm rot="-2922755">
              <a:off x="1129493" y="250190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0;p24">
              <a:extLst>
                <a:ext uri="{FF2B5EF4-FFF2-40B4-BE49-F238E27FC236}">
                  <a16:creationId xmlns:a16="http://schemas.microsoft.com/office/drawing/2014/main" id="{E1F4153D-3F6D-6935-A2C2-CBC9B7106850}"/>
                </a:ext>
              </a:extLst>
            </p:cNvPr>
            <p:cNvSpPr/>
            <p:nvPr/>
          </p:nvSpPr>
          <p:spPr>
            <a:xfrm rot="-2922755">
              <a:off x="1125693" y="2467497"/>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1;p24">
              <a:extLst>
                <a:ext uri="{FF2B5EF4-FFF2-40B4-BE49-F238E27FC236}">
                  <a16:creationId xmlns:a16="http://schemas.microsoft.com/office/drawing/2014/main" id="{6BB7675F-D461-0346-14A7-490A2700D3F9}"/>
                </a:ext>
              </a:extLst>
            </p:cNvPr>
            <p:cNvSpPr/>
            <p:nvPr/>
          </p:nvSpPr>
          <p:spPr>
            <a:xfrm rot="-2922755">
              <a:off x="1277422" y="2863367"/>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2;p24">
              <a:extLst>
                <a:ext uri="{FF2B5EF4-FFF2-40B4-BE49-F238E27FC236}">
                  <a16:creationId xmlns:a16="http://schemas.microsoft.com/office/drawing/2014/main" id="{15E80C96-83E0-6E39-6277-5DC84D0B9D7B}"/>
                </a:ext>
              </a:extLst>
            </p:cNvPr>
            <p:cNvSpPr/>
            <p:nvPr/>
          </p:nvSpPr>
          <p:spPr>
            <a:xfrm rot="-2922755">
              <a:off x="1228010" y="2441446"/>
              <a:ext cx="49515" cy="37821"/>
            </a:xfrm>
            <a:custGeom>
              <a:avLst/>
              <a:gdLst/>
              <a:ahLst/>
              <a:cxnLst/>
              <a:rect l="l" t="t" r="r" b="b"/>
              <a:pathLst>
                <a:path w="398" h="304" extrusionOk="0">
                  <a:moveTo>
                    <a:pt x="195" y="0"/>
                  </a:moveTo>
                  <a:cubicBezTo>
                    <a:pt x="60" y="8"/>
                    <a:pt x="0" y="172"/>
                    <a:pt x="98" y="262"/>
                  </a:cubicBezTo>
                  <a:cubicBezTo>
                    <a:pt x="126" y="290"/>
                    <a:pt x="162" y="304"/>
                    <a:pt x="198" y="304"/>
                  </a:cubicBezTo>
                  <a:cubicBezTo>
                    <a:pt x="239" y="304"/>
                    <a:pt x="279" y="287"/>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3;p24">
              <a:extLst>
                <a:ext uri="{FF2B5EF4-FFF2-40B4-BE49-F238E27FC236}">
                  <a16:creationId xmlns:a16="http://schemas.microsoft.com/office/drawing/2014/main" id="{6649C0AF-A74A-E463-D2CA-F0714411280C}"/>
                </a:ext>
              </a:extLst>
            </p:cNvPr>
            <p:cNvSpPr/>
            <p:nvPr/>
          </p:nvSpPr>
          <p:spPr>
            <a:xfrm rot="-2922755">
              <a:off x="1282996" y="283373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5" y="108"/>
                    <a:pt x="100" y="103"/>
                    <a:pt x="112" y="91"/>
                  </a:cubicBezTo>
                  <a:cubicBezTo>
                    <a:pt x="142"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4;p24">
              <a:extLst>
                <a:ext uri="{FF2B5EF4-FFF2-40B4-BE49-F238E27FC236}">
                  <a16:creationId xmlns:a16="http://schemas.microsoft.com/office/drawing/2014/main" id="{9DA658B7-841F-FAD8-9671-D8B035D301D3}"/>
                </a:ext>
              </a:extLst>
            </p:cNvPr>
            <p:cNvSpPr/>
            <p:nvPr/>
          </p:nvSpPr>
          <p:spPr>
            <a:xfrm rot="-2922755">
              <a:off x="1280284" y="2802991"/>
              <a:ext cx="17542" cy="13436"/>
            </a:xfrm>
            <a:custGeom>
              <a:avLst/>
              <a:gdLst/>
              <a:ahLst/>
              <a:cxnLst/>
              <a:rect l="l" t="t" r="r" b="b"/>
              <a:pathLst>
                <a:path w="141" h="108" extrusionOk="0">
                  <a:moveTo>
                    <a:pt x="75" y="0"/>
                  </a:moveTo>
                  <a:cubicBezTo>
                    <a:pt x="73" y="0"/>
                    <a:pt x="70" y="1"/>
                    <a:pt x="68" y="1"/>
                  </a:cubicBezTo>
                  <a:cubicBezTo>
                    <a:pt x="15"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5;p24">
              <a:extLst>
                <a:ext uri="{FF2B5EF4-FFF2-40B4-BE49-F238E27FC236}">
                  <a16:creationId xmlns:a16="http://schemas.microsoft.com/office/drawing/2014/main" id="{61ACFA1D-C278-318D-0588-B32F06160169}"/>
                </a:ext>
              </a:extLst>
            </p:cNvPr>
            <p:cNvSpPr/>
            <p:nvPr/>
          </p:nvSpPr>
          <p:spPr>
            <a:xfrm rot="-2922755">
              <a:off x="1276493" y="2772037"/>
              <a:ext cx="17791" cy="13934"/>
            </a:xfrm>
            <a:custGeom>
              <a:avLst/>
              <a:gdLst/>
              <a:ahLst/>
              <a:cxnLst/>
              <a:rect l="l" t="t" r="r" b="b"/>
              <a:pathLst>
                <a:path w="143" h="112" extrusionOk="0">
                  <a:moveTo>
                    <a:pt x="67" y="1"/>
                  </a:moveTo>
                  <a:cubicBezTo>
                    <a:pt x="22" y="8"/>
                    <a:pt x="0" y="61"/>
                    <a:pt x="37" y="98"/>
                  </a:cubicBezTo>
                  <a:cubicBezTo>
                    <a:pt x="47" y="108"/>
                    <a:pt x="58" y="112"/>
                    <a:pt x="68" y="112"/>
                  </a:cubicBezTo>
                  <a:cubicBezTo>
                    <a:pt x="84" y="112"/>
                    <a:pt x="99" y="104"/>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6;p24">
              <a:extLst>
                <a:ext uri="{FF2B5EF4-FFF2-40B4-BE49-F238E27FC236}">
                  <a16:creationId xmlns:a16="http://schemas.microsoft.com/office/drawing/2014/main" id="{FFEB3052-43A4-AE48-CDE7-ED1518CFC6D1}"/>
                </a:ext>
              </a:extLst>
            </p:cNvPr>
            <p:cNvSpPr/>
            <p:nvPr/>
          </p:nvSpPr>
          <p:spPr>
            <a:xfrm rot="-2922755">
              <a:off x="1273692" y="2741348"/>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2"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7;p24">
              <a:extLst>
                <a:ext uri="{FF2B5EF4-FFF2-40B4-BE49-F238E27FC236}">
                  <a16:creationId xmlns:a16="http://schemas.microsoft.com/office/drawing/2014/main" id="{10E6BDBB-7988-182A-2801-98ECCB09415B}"/>
                </a:ext>
              </a:extLst>
            </p:cNvPr>
            <p:cNvSpPr/>
            <p:nvPr/>
          </p:nvSpPr>
          <p:spPr>
            <a:xfrm rot="-2922755">
              <a:off x="1270154" y="2710856"/>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4" y="108"/>
                    <a:pt x="79" y="108"/>
                  </a:cubicBezTo>
                  <a:cubicBezTo>
                    <a:pt x="93" y="108"/>
                    <a:pt x="106"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8;p24">
              <a:extLst>
                <a:ext uri="{FF2B5EF4-FFF2-40B4-BE49-F238E27FC236}">
                  <a16:creationId xmlns:a16="http://schemas.microsoft.com/office/drawing/2014/main" id="{031FBE99-B5B3-11BF-2C78-3210C163DB58}"/>
                </a:ext>
              </a:extLst>
            </p:cNvPr>
            <p:cNvSpPr/>
            <p:nvPr/>
          </p:nvSpPr>
          <p:spPr>
            <a:xfrm rot="-2922755">
              <a:off x="1267235" y="2679631"/>
              <a:ext cx="17791" cy="13934"/>
            </a:xfrm>
            <a:custGeom>
              <a:avLst/>
              <a:gdLst/>
              <a:ahLst/>
              <a:cxnLst/>
              <a:rect l="l" t="t" r="r" b="b"/>
              <a:pathLst>
                <a:path w="143" h="112" extrusionOk="0">
                  <a:moveTo>
                    <a:pt x="67" y="0"/>
                  </a:moveTo>
                  <a:cubicBezTo>
                    <a:pt x="22" y="8"/>
                    <a:pt x="0" y="60"/>
                    <a:pt x="37"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9;p24">
              <a:extLst>
                <a:ext uri="{FF2B5EF4-FFF2-40B4-BE49-F238E27FC236}">
                  <a16:creationId xmlns:a16="http://schemas.microsoft.com/office/drawing/2014/main" id="{1F81F8E9-A5D9-A7D7-BD22-8969ADD431FE}"/>
                </a:ext>
              </a:extLst>
            </p:cNvPr>
            <p:cNvSpPr/>
            <p:nvPr/>
          </p:nvSpPr>
          <p:spPr>
            <a:xfrm rot="-2922755">
              <a:off x="1263562" y="2649212"/>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0;p24">
              <a:extLst>
                <a:ext uri="{FF2B5EF4-FFF2-40B4-BE49-F238E27FC236}">
                  <a16:creationId xmlns:a16="http://schemas.microsoft.com/office/drawing/2014/main" id="{AC6B8FFE-B930-6A95-A17F-2963F50A9DAA}"/>
                </a:ext>
              </a:extLst>
            </p:cNvPr>
            <p:cNvSpPr/>
            <p:nvPr/>
          </p:nvSpPr>
          <p:spPr>
            <a:xfrm rot="-2922755">
              <a:off x="1260998" y="261879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1;p24">
              <a:extLst>
                <a:ext uri="{FF2B5EF4-FFF2-40B4-BE49-F238E27FC236}">
                  <a16:creationId xmlns:a16="http://schemas.microsoft.com/office/drawing/2014/main" id="{1EF192AD-DCE3-C086-D487-959EC22FE693}"/>
                </a:ext>
              </a:extLst>
            </p:cNvPr>
            <p:cNvSpPr/>
            <p:nvPr/>
          </p:nvSpPr>
          <p:spPr>
            <a:xfrm rot="-2922755">
              <a:off x="1257931" y="2587121"/>
              <a:ext cx="17791" cy="14058"/>
            </a:xfrm>
            <a:custGeom>
              <a:avLst/>
              <a:gdLst/>
              <a:ahLst/>
              <a:cxnLst/>
              <a:rect l="l" t="t" r="r" b="b"/>
              <a:pathLst>
                <a:path w="143" h="113" extrusionOk="0">
                  <a:moveTo>
                    <a:pt x="67" y="1"/>
                  </a:moveTo>
                  <a:cubicBezTo>
                    <a:pt x="23" y="8"/>
                    <a:pt x="0" y="61"/>
                    <a:pt x="30" y="98"/>
                  </a:cubicBezTo>
                  <a:cubicBezTo>
                    <a:pt x="40" y="108"/>
                    <a:pt x="53" y="112"/>
                    <a:pt x="67" y="112"/>
                  </a:cubicBezTo>
                  <a:cubicBezTo>
                    <a:pt x="83" y="112"/>
                    <a:pt x="100" y="107"/>
                    <a:pt x="112" y="98"/>
                  </a:cubicBezTo>
                  <a:cubicBezTo>
                    <a:pt x="142" y="61"/>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52;p24">
              <a:extLst>
                <a:ext uri="{FF2B5EF4-FFF2-40B4-BE49-F238E27FC236}">
                  <a16:creationId xmlns:a16="http://schemas.microsoft.com/office/drawing/2014/main" id="{73B6F27B-89BC-2288-5948-038DDB7EAD11}"/>
                </a:ext>
              </a:extLst>
            </p:cNvPr>
            <p:cNvSpPr/>
            <p:nvPr/>
          </p:nvSpPr>
          <p:spPr>
            <a:xfrm rot="-2922755">
              <a:off x="1254304" y="2556806"/>
              <a:ext cx="18786" cy="13561"/>
            </a:xfrm>
            <a:custGeom>
              <a:avLst/>
              <a:gdLst/>
              <a:ahLst/>
              <a:cxnLst/>
              <a:rect l="l" t="t" r="r" b="b"/>
              <a:pathLst>
                <a:path w="151" h="109" extrusionOk="0">
                  <a:moveTo>
                    <a:pt x="76" y="0"/>
                  </a:moveTo>
                  <a:cubicBezTo>
                    <a:pt x="23" y="0"/>
                    <a:pt x="1" y="60"/>
                    <a:pt x="38" y="98"/>
                  </a:cubicBezTo>
                  <a:cubicBezTo>
                    <a:pt x="48" y="104"/>
                    <a:pt x="60" y="108"/>
                    <a:pt x="72" y="108"/>
                  </a:cubicBezTo>
                  <a:cubicBezTo>
                    <a:pt x="86" y="108"/>
                    <a:pt x="101" y="103"/>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3;p24">
              <a:extLst>
                <a:ext uri="{FF2B5EF4-FFF2-40B4-BE49-F238E27FC236}">
                  <a16:creationId xmlns:a16="http://schemas.microsoft.com/office/drawing/2014/main" id="{26A0420F-A379-18F8-BBDC-D4D958EC0324}"/>
                </a:ext>
              </a:extLst>
            </p:cNvPr>
            <p:cNvSpPr/>
            <p:nvPr/>
          </p:nvSpPr>
          <p:spPr>
            <a:xfrm rot="-2922755">
              <a:off x="1251741" y="2526391"/>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4;p24">
              <a:extLst>
                <a:ext uri="{FF2B5EF4-FFF2-40B4-BE49-F238E27FC236}">
                  <a16:creationId xmlns:a16="http://schemas.microsoft.com/office/drawing/2014/main" id="{C397089A-BDCD-E58E-3975-A95196E7FBAC}"/>
                </a:ext>
              </a:extLst>
            </p:cNvPr>
            <p:cNvSpPr/>
            <p:nvPr/>
          </p:nvSpPr>
          <p:spPr>
            <a:xfrm rot="-2922755">
              <a:off x="1247848" y="2495089"/>
              <a:ext cx="18786" cy="14058"/>
            </a:xfrm>
            <a:custGeom>
              <a:avLst/>
              <a:gdLst/>
              <a:ahLst/>
              <a:cxnLst/>
              <a:rect l="l" t="t" r="r" b="b"/>
              <a:pathLst>
                <a:path w="151" h="113" extrusionOk="0">
                  <a:moveTo>
                    <a:pt x="75" y="1"/>
                  </a:moveTo>
                  <a:cubicBezTo>
                    <a:pt x="23" y="8"/>
                    <a:pt x="1" y="68"/>
                    <a:pt x="38" y="98"/>
                  </a:cubicBezTo>
                  <a:cubicBezTo>
                    <a:pt x="48" y="108"/>
                    <a:pt x="61" y="112"/>
                    <a:pt x="74" y="112"/>
                  </a:cubicBezTo>
                  <a:cubicBezTo>
                    <a:pt x="90" y="112"/>
                    <a:pt x="105"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5;p24">
              <a:extLst>
                <a:ext uri="{FF2B5EF4-FFF2-40B4-BE49-F238E27FC236}">
                  <a16:creationId xmlns:a16="http://schemas.microsoft.com/office/drawing/2014/main" id="{1C0932F6-D6C2-33E6-9977-291636A9E1D6}"/>
                </a:ext>
              </a:extLst>
            </p:cNvPr>
            <p:cNvSpPr/>
            <p:nvPr/>
          </p:nvSpPr>
          <p:spPr>
            <a:xfrm rot="-2922755">
              <a:off x="1381994" y="2838707"/>
              <a:ext cx="37447" cy="37448"/>
            </a:xfrm>
            <a:custGeom>
              <a:avLst/>
              <a:gdLst/>
              <a:ahLst/>
              <a:cxnLst/>
              <a:rect l="l" t="t" r="r" b="b"/>
              <a:pathLst>
                <a:path w="301" h="301" extrusionOk="0">
                  <a:moveTo>
                    <a:pt x="151" y="1"/>
                  </a:moveTo>
                  <a:cubicBezTo>
                    <a:pt x="68" y="1"/>
                    <a:pt x="1" y="68"/>
                    <a:pt x="1" y="151"/>
                  </a:cubicBezTo>
                  <a:cubicBezTo>
                    <a:pt x="1" y="233"/>
                    <a:pt x="68" y="300"/>
                    <a:pt x="151" y="300"/>
                  </a:cubicBezTo>
                  <a:cubicBezTo>
                    <a:pt x="233" y="300"/>
                    <a:pt x="300" y="233"/>
                    <a:pt x="300" y="151"/>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6;p24">
              <a:extLst>
                <a:ext uri="{FF2B5EF4-FFF2-40B4-BE49-F238E27FC236}">
                  <a16:creationId xmlns:a16="http://schemas.microsoft.com/office/drawing/2014/main" id="{C5D4E9C4-2687-F47A-5D1E-33589EE9E35A}"/>
                </a:ext>
              </a:extLst>
            </p:cNvPr>
            <p:cNvSpPr/>
            <p:nvPr/>
          </p:nvSpPr>
          <p:spPr>
            <a:xfrm rot="-2922755">
              <a:off x="1344569" y="2473563"/>
              <a:ext cx="37323" cy="37448"/>
            </a:xfrm>
            <a:custGeom>
              <a:avLst/>
              <a:gdLst/>
              <a:ahLst/>
              <a:cxnLst/>
              <a:rect l="l" t="t" r="r" b="b"/>
              <a:pathLst>
                <a:path w="300" h="301" extrusionOk="0">
                  <a:moveTo>
                    <a:pt x="150" y="1"/>
                  </a:moveTo>
                  <a:cubicBezTo>
                    <a:pt x="67" y="1"/>
                    <a:pt x="0" y="68"/>
                    <a:pt x="0" y="150"/>
                  </a:cubicBezTo>
                  <a:cubicBezTo>
                    <a:pt x="0" y="233"/>
                    <a:pt x="67" y="300"/>
                    <a:pt x="150" y="300"/>
                  </a:cubicBezTo>
                  <a:cubicBezTo>
                    <a:pt x="232" y="300"/>
                    <a:pt x="299" y="233"/>
                    <a:pt x="299" y="150"/>
                  </a:cubicBezTo>
                  <a:cubicBezTo>
                    <a:pt x="299" y="68"/>
                    <a:pt x="232"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7;p24">
              <a:extLst>
                <a:ext uri="{FF2B5EF4-FFF2-40B4-BE49-F238E27FC236}">
                  <a16:creationId xmlns:a16="http://schemas.microsoft.com/office/drawing/2014/main" id="{474532C1-FA6D-2326-A120-68F6AC5FC765}"/>
                </a:ext>
              </a:extLst>
            </p:cNvPr>
            <p:cNvSpPr/>
            <p:nvPr/>
          </p:nvSpPr>
          <p:spPr>
            <a:xfrm rot="-2922755">
              <a:off x="1388607" y="2815133"/>
              <a:ext cx="17666" cy="13436"/>
            </a:xfrm>
            <a:custGeom>
              <a:avLst/>
              <a:gdLst/>
              <a:ahLst/>
              <a:cxnLst/>
              <a:rect l="l" t="t" r="r" b="b"/>
              <a:pathLst>
                <a:path w="142" h="108" extrusionOk="0">
                  <a:moveTo>
                    <a:pt x="76" y="0"/>
                  </a:moveTo>
                  <a:cubicBezTo>
                    <a:pt x="73" y="0"/>
                    <a:pt x="71" y="0"/>
                    <a:pt x="68" y="1"/>
                  </a:cubicBezTo>
                  <a:cubicBezTo>
                    <a:pt x="16" y="1"/>
                    <a:pt x="1" y="61"/>
                    <a:pt x="31" y="90"/>
                  </a:cubicBezTo>
                  <a:cubicBezTo>
                    <a:pt x="42" y="102"/>
                    <a:pt x="57" y="107"/>
                    <a:pt x="72" y="107"/>
                  </a:cubicBezTo>
                  <a:cubicBezTo>
                    <a:pt x="87" y="107"/>
                    <a:pt x="102" y="102"/>
                    <a:pt x="113" y="90"/>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758;p24">
              <a:extLst>
                <a:ext uri="{FF2B5EF4-FFF2-40B4-BE49-F238E27FC236}">
                  <a16:creationId xmlns:a16="http://schemas.microsoft.com/office/drawing/2014/main" id="{4BDCD253-8AF6-697A-A839-DEF736F3911E}"/>
                </a:ext>
              </a:extLst>
            </p:cNvPr>
            <p:cNvSpPr/>
            <p:nvPr/>
          </p:nvSpPr>
          <p:spPr>
            <a:xfrm rot="-2922755">
              <a:off x="1385274" y="2788004"/>
              <a:ext cx="17791" cy="14432"/>
            </a:xfrm>
            <a:custGeom>
              <a:avLst/>
              <a:gdLst/>
              <a:ahLst/>
              <a:cxnLst/>
              <a:rect l="l" t="t" r="r" b="b"/>
              <a:pathLst>
                <a:path w="143" h="116" extrusionOk="0">
                  <a:moveTo>
                    <a:pt x="67" y="1"/>
                  </a:moveTo>
                  <a:cubicBezTo>
                    <a:pt x="23" y="8"/>
                    <a:pt x="0" y="68"/>
                    <a:pt x="38" y="98"/>
                  </a:cubicBezTo>
                  <a:cubicBezTo>
                    <a:pt x="49" y="110"/>
                    <a:pt x="62" y="115"/>
                    <a:pt x="75" y="115"/>
                  </a:cubicBezTo>
                  <a:cubicBezTo>
                    <a:pt x="88" y="115"/>
                    <a:pt x="101" y="110"/>
                    <a:pt x="112" y="98"/>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759;p24">
              <a:extLst>
                <a:ext uri="{FF2B5EF4-FFF2-40B4-BE49-F238E27FC236}">
                  <a16:creationId xmlns:a16="http://schemas.microsoft.com/office/drawing/2014/main" id="{B6EA5302-9172-EB49-2F6A-E222081143A6}"/>
                </a:ext>
              </a:extLst>
            </p:cNvPr>
            <p:cNvSpPr/>
            <p:nvPr/>
          </p:nvSpPr>
          <p:spPr>
            <a:xfrm rot="-2922755">
              <a:off x="1382668" y="2761203"/>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760;p24">
              <a:extLst>
                <a:ext uri="{FF2B5EF4-FFF2-40B4-BE49-F238E27FC236}">
                  <a16:creationId xmlns:a16="http://schemas.microsoft.com/office/drawing/2014/main" id="{9CB69780-7030-01FD-249B-A8BC66DC4F36}"/>
                </a:ext>
              </a:extLst>
            </p:cNvPr>
            <p:cNvSpPr/>
            <p:nvPr/>
          </p:nvSpPr>
          <p:spPr>
            <a:xfrm rot="-2922755">
              <a:off x="1379556" y="2734686"/>
              <a:ext cx="18661" cy="13934"/>
            </a:xfrm>
            <a:custGeom>
              <a:avLst/>
              <a:gdLst/>
              <a:ahLst/>
              <a:cxnLst/>
              <a:rect l="l" t="t" r="r" b="b"/>
              <a:pathLst>
                <a:path w="150" h="112" extrusionOk="0">
                  <a:moveTo>
                    <a:pt x="75" y="1"/>
                  </a:moveTo>
                  <a:cubicBezTo>
                    <a:pt x="22" y="8"/>
                    <a:pt x="0" y="60"/>
                    <a:pt x="37" y="98"/>
                  </a:cubicBezTo>
                  <a:cubicBezTo>
                    <a:pt x="47" y="107"/>
                    <a:pt x="58" y="111"/>
                    <a:pt x="69" y="111"/>
                  </a:cubicBezTo>
                  <a:cubicBezTo>
                    <a:pt x="84" y="111"/>
                    <a:pt x="99"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761;p24">
              <a:extLst>
                <a:ext uri="{FF2B5EF4-FFF2-40B4-BE49-F238E27FC236}">
                  <a16:creationId xmlns:a16="http://schemas.microsoft.com/office/drawing/2014/main" id="{2C0EA795-339B-756B-3D22-8360D3CCC225}"/>
                </a:ext>
              </a:extLst>
            </p:cNvPr>
            <p:cNvSpPr/>
            <p:nvPr/>
          </p:nvSpPr>
          <p:spPr>
            <a:xfrm rot="-2922755">
              <a:off x="1377119" y="2708259"/>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762;p24">
              <a:extLst>
                <a:ext uri="{FF2B5EF4-FFF2-40B4-BE49-F238E27FC236}">
                  <a16:creationId xmlns:a16="http://schemas.microsoft.com/office/drawing/2014/main" id="{97236A7A-1B53-EC13-91E0-5946FD459CAB}"/>
                </a:ext>
              </a:extLst>
            </p:cNvPr>
            <p:cNvSpPr/>
            <p:nvPr/>
          </p:nvSpPr>
          <p:spPr>
            <a:xfrm rot="-2922755">
              <a:off x="1373883" y="2681743"/>
              <a:ext cx="18786" cy="13436"/>
            </a:xfrm>
            <a:custGeom>
              <a:avLst/>
              <a:gdLst/>
              <a:ahLst/>
              <a:cxnLst/>
              <a:rect l="l" t="t" r="r" b="b"/>
              <a:pathLst>
                <a:path w="151" h="108" extrusionOk="0">
                  <a:moveTo>
                    <a:pt x="76" y="0"/>
                  </a:moveTo>
                  <a:cubicBezTo>
                    <a:pt x="23" y="0"/>
                    <a:pt x="1" y="60"/>
                    <a:pt x="38" y="98"/>
                  </a:cubicBezTo>
                  <a:cubicBezTo>
                    <a:pt x="48"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763;p24">
              <a:extLst>
                <a:ext uri="{FF2B5EF4-FFF2-40B4-BE49-F238E27FC236}">
                  <a16:creationId xmlns:a16="http://schemas.microsoft.com/office/drawing/2014/main" id="{756AD487-1F43-4F53-2BFB-F752CDB094EF}"/>
                </a:ext>
              </a:extLst>
            </p:cNvPr>
            <p:cNvSpPr/>
            <p:nvPr/>
          </p:nvSpPr>
          <p:spPr>
            <a:xfrm rot="-2922755">
              <a:off x="1371642" y="2655102"/>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764;p24">
              <a:extLst>
                <a:ext uri="{FF2B5EF4-FFF2-40B4-BE49-F238E27FC236}">
                  <a16:creationId xmlns:a16="http://schemas.microsoft.com/office/drawing/2014/main" id="{56A88E87-F78C-DCB7-D256-CD2C865A507D}"/>
                </a:ext>
              </a:extLst>
            </p:cNvPr>
            <p:cNvSpPr/>
            <p:nvPr/>
          </p:nvSpPr>
          <p:spPr>
            <a:xfrm rot="-2922755">
              <a:off x="1368406" y="2628586"/>
              <a:ext cx="18786" cy="13436"/>
            </a:xfrm>
            <a:custGeom>
              <a:avLst/>
              <a:gdLst/>
              <a:ahLst/>
              <a:cxnLst/>
              <a:rect l="l" t="t" r="r" b="b"/>
              <a:pathLst>
                <a:path w="151" h="108" extrusionOk="0">
                  <a:moveTo>
                    <a:pt x="76" y="1"/>
                  </a:moveTo>
                  <a:cubicBezTo>
                    <a:pt x="23" y="1"/>
                    <a:pt x="1" y="61"/>
                    <a:pt x="38" y="91"/>
                  </a:cubicBezTo>
                  <a:cubicBezTo>
                    <a:pt x="50" y="102"/>
                    <a:pt x="65" y="107"/>
                    <a:pt x="79" y="107"/>
                  </a:cubicBezTo>
                  <a:cubicBezTo>
                    <a:pt x="93" y="107"/>
                    <a:pt x="106" y="102"/>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765;p24">
              <a:extLst>
                <a:ext uri="{FF2B5EF4-FFF2-40B4-BE49-F238E27FC236}">
                  <a16:creationId xmlns:a16="http://schemas.microsoft.com/office/drawing/2014/main" id="{A740FE26-D603-E58A-787C-257FEB34A689}"/>
                </a:ext>
              </a:extLst>
            </p:cNvPr>
            <p:cNvSpPr/>
            <p:nvPr/>
          </p:nvSpPr>
          <p:spPr>
            <a:xfrm rot="-2922755">
              <a:off x="1366212" y="2602049"/>
              <a:ext cx="17791" cy="13436"/>
            </a:xfrm>
            <a:custGeom>
              <a:avLst/>
              <a:gdLst/>
              <a:ahLst/>
              <a:cxnLst/>
              <a:rect l="l" t="t" r="r" b="b"/>
              <a:pathLst>
                <a:path w="143" h="108" extrusionOk="0">
                  <a:moveTo>
                    <a:pt x="68" y="1"/>
                  </a:moveTo>
                  <a:cubicBezTo>
                    <a:pt x="23" y="1"/>
                    <a:pt x="1" y="60"/>
                    <a:pt x="38" y="90"/>
                  </a:cubicBezTo>
                  <a:cubicBezTo>
                    <a:pt x="49" y="102"/>
                    <a:pt x="62" y="107"/>
                    <a:pt x="75" y="107"/>
                  </a:cubicBezTo>
                  <a:cubicBezTo>
                    <a:pt x="89" y="107"/>
                    <a:pt x="102" y="102"/>
                    <a:pt x="113" y="90"/>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766;p24">
              <a:extLst>
                <a:ext uri="{FF2B5EF4-FFF2-40B4-BE49-F238E27FC236}">
                  <a16:creationId xmlns:a16="http://schemas.microsoft.com/office/drawing/2014/main" id="{3B390A75-14DF-D71B-B070-6305774472CD}"/>
                </a:ext>
              </a:extLst>
            </p:cNvPr>
            <p:cNvSpPr/>
            <p:nvPr/>
          </p:nvSpPr>
          <p:spPr>
            <a:xfrm rot="-2922755">
              <a:off x="1363845" y="2575128"/>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2"/>
                    <a:pt x="56" y="108"/>
                    <a:pt x="71" y="108"/>
                  </a:cubicBezTo>
                  <a:cubicBezTo>
                    <a:pt x="86" y="108"/>
                    <a:pt x="101" y="102"/>
                    <a:pt x="113" y="91"/>
                  </a:cubicBezTo>
                  <a:cubicBezTo>
                    <a:pt x="141" y="56"/>
                    <a:pt x="116"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767;p24">
              <a:extLst>
                <a:ext uri="{FF2B5EF4-FFF2-40B4-BE49-F238E27FC236}">
                  <a16:creationId xmlns:a16="http://schemas.microsoft.com/office/drawing/2014/main" id="{1FC0A060-AE9C-6EB9-44E2-60FB2288D6F7}"/>
                </a:ext>
              </a:extLst>
            </p:cNvPr>
            <p:cNvSpPr/>
            <p:nvPr/>
          </p:nvSpPr>
          <p:spPr>
            <a:xfrm rot="-2922755">
              <a:off x="1360609" y="2548612"/>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768;p24">
              <a:extLst>
                <a:ext uri="{FF2B5EF4-FFF2-40B4-BE49-F238E27FC236}">
                  <a16:creationId xmlns:a16="http://schemas.microsoft.com/office/drawing/2014/main" id="{942E6B51-7ADF-3A24-E6BF-9F658EAEFC41}"/>
                </a:ext>
              </a:extLst>
            </p:cNvPr>
            <p:cNvSpPr/>
            <p:nvPr/>
          </p:nvSpPr>
          <p:spPr>
            <a:xfrm rot="-2922755">
              <a:off x="1358415" y="2522074"/>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5" y="102"/>
                    <a:pt x="58" y="108"/>
                    <a:pt x="72"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769;p24">
              <a:extLst>
                <a:ext uri="{FF2B5EF4-FFF2-40B4-BE49-F238E27FC236}">
                  <a16:creationId xmlns:a16="http://schemas.microsoft.com/office/drawing/2014/main" id="{CF92833E-299E-6053-38EF-F1E9DAEA05D6}"/>
                </a:ext>
              </a:extLst>
            </p:cNvPr>
            <p:cNvSpPr/>
            <p:nvPr/>
          </p:nvSpPr>
          <p:spPr>
            <a:xfrm rot="-2922755">
              <a:off x="1476159" y="2813533"/>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770;p24">
              <a:extLst>
                <a:ext uri="{FF2B5EF4-FFF2-40B4-BE49-F238E27FC236}">
                  <a16:creationId xmlns:a16="http://schemas.microsoft.com/office/drawing/2014/main" id="{9175799A-C8EA-7988-0D1A-7CF68FD23419}"/>
                </a:ext>
              </a:extLst>
            </p:cNvPr>
            <p:cNvSpPr/>
            <p:nvPr/>
          </p:nvSpPr>
          <p:spPr>
            <a:xfrm rot="-2922755">
              <a:off x="1437399" y="2504219"/>
              <a:ext cx="50261" cy="36950"/>
            </a:xfrm>
            <a:custGeom>
              <a:avLst/>
              <a:gdLst/>
              <a:ahLst/>
              <a:cxnLst/>
              <a:rect l="l" t="t" r="r" b="b"/>
              <a:pathLst>
                <a:path w="404" h="297" extrusionOk="0">
                  <a:moveTo>
                    <a:pt x="205" y="1"/>
                  </a:moveTo>
                  <a:cubicBezTo>
                    <a:pt x="202" y="1"/>
                    <a:pt x="199" y="1"/>
                    <a:pt x="196" y="1"/>
                  </a:cubicBezTo>
                  <a:cubicBezTo>
                    <a:pt x="61" y="1"/>
                    <a:pt x="1" y="166"/>
                    <a:pt x="98" y="256"/>
                  </a:cubicBezTo>
                  <a:cubicBezTo>
                    <a:pt x="130" y="284"/>
                    <a:pt x="166" y="297"/>
                    <a:pt x="202" y="297"/>
                  </a:cubicBezTo>
                  <a:cubicBezTo>
                    <a:pt x="243" y="297"/>
                    <a:pt x="284"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771;p24">
              <a:extLst>
                <a:ext uri="{FF2B5EF4-FFF2-40B4-BE49-F238E27FC236}">
                  <a16:creationId xmlns:a16="http://schemas.microsoft.com/office/drawing/2014/main" id="{4051D54F-C841-8C6A-8F8F-1E730CCE80F8}"/>
                </a:ext>
              </a:extLst>
            </p:cNvPr>
            <p:cNvSpPr/>
            <p:nvPr/>
          </p:nvSpPr>
          <p:spPr>
            <a:xfrm rot="-2922755">
              <a:off x="1482417" y="279443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2" y="90"/>
                  </a:cubicBezTo>
                  <a:cubicBezTo>
                    <a:pt x="142"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772;p24">
              <a:extLst>
                <a:ext uri="{FF2B5EF4-FFF2-40B4-BE49-F238E27FC236}">
                  <a16:creationId xmlns:a16="http://schemas.microsoft.com/office/drawing/2014/main" id="{C27402F4-DEE3-0754-EACF-4C0B6FB38910}"/>
                </a:ext>
              </a:extLst>
            </p:cNvPr>
            <p:cNvSpPr/>
            <p:nvPr/>
          </p:nvSpPr>
          <p:spPr>
            <a:xfrm rot="-2922755">
              <a:off x="1479537" y="2771789"/>
              <a:ext cx="18786" cy="13934"/>
            </a:xfrm>
            <a:custGeom>
              <a:avLst/>
              <a:gdLst/>
              <a:ahLst/>
              <a:cxnLst/>
              <a:rect l="l" t="t" r="r" b="b"/>
              <a:pathLst>
                <a:path w="151" h="112" extrusionOk="0">
                  <a:moveTo>
                    <a:pt x="76" y="1"/>
                  </a:moveTo>
                  <a:cubicBezTo>
                    <a:pt x="23" y="1"/>
                    <a:pt x="1" y="60"/>
                    <a:pt x="38" y="98"/>
                  </a:cubicBezTo>
                  <a:cubicBezTo>
                    <a:pt x="48" y="107"/>
                    <a:pt x="58" y="111"/>
                    <a:pt x="69" y="111"/>
                  </a:cubicBezTo>
                  <a:cubicBezTo>
                    <a:pt x="85" y="111"/>
                    <a:pt x="100" y="103"/>
                    <a:pt x="113" y="90"/>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773;p24">
              <a:extLst>
                <a:ext uri="{FF2B5EF4-FFF2-40B4-BE49-F238E27FC236}">
                  <a16:creationId xmlns:a16="http://schemas.microsoft.com/office/drawing/2014/main" id="{4C29ECFB-DF20-FC63-F36E-318FA8CEFEB0}"/>
                </a:ext>
              </a:extLst>
            </p:cNvPr>
            <p:cNvSpPr/>
            <p:nvPr/>
          </p:nvSpPr>
          <p:spPr>
            <a:xfrm rot="-2922755">
              <a:off x="1477734" y="2749051"/>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774;p24">
              <a:extLst>
                <a:ext uri="{FF2B5EF4-FFF2-40B4-BE49-F238E27FC236}">
                  <a16:creationId xmlns:a16="http://schemas.microsoft.com/office/drawing/2014/main" id="{570AF4AE-88E5-5219-2087-2E7A511EAE8B}"/>
                </a:ext>
              </a:extLst>
            </p:cNvPr>
            <p:cNvSpPr/>
            <p:nvPr/>
          </p:nvSpPr>
          <p:spPr>
            <a:xfrm rot="-2922755">
              <a:off x="1475129" y="2727265"/>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5" y="108"/>
                    <a:pt x="79" y="108"/>
                  </a:cubicBezTo>
                  <a:cubicBezTo>
                    <a:pt x="93" y="108"/>
                    <a:pt x="106" y="103"/>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775;p24">
              <a:extLst>
                <a:ext uri="{FF2B5EF4-FFF2-40B4-BE49-F238E27FC236}">
                  <a16:creationId xmlns:a16="http://schemas.microsoft.com/office/drawing/2014/main" id="{3E08542D-4EA6-C515-3136-C1CEB31BE067}"/>
                </a:ext>
              </a:extLst>
            </p:cNvPr>
            <p:cNvSpPr/>
            <p:nvPr/>
          </p:nvSpPr>
          <p:spPr>
            <a:xfrm rot="-2922755">
              <a:off x="1473233" y="2704694"/>
              <a:ext cx="17542" cy="13436"/>
            </a:xfrm>
            <a:custGeom>
              <a:avLst/>
              <a:gdLst/>
              <a:ahLst/>
              <a:cxnLst/>
              <a:rect l="l" t="t" r="r" b="b"/>
              <a:pathLst>
                <a:path w="141" h="108" extrusionOk="0">
                  <a:moveTo>
                    <a:pt x="76"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776;p24">
              <a:extLst>
                <a:ext uri="{FF2B5EF4-FFF2-40B4-BE49-F238E27FC236}">
                  <a16:creationId xmlns:a16="http://schemas.microsoft.com/office/drawing/2014/main" id="{17AB7D3A-6DB0-B1DE-40D2-E37C0D43903B}"/>
                </a:ext>
              </a:extLst>
            </p:cNvPr>
            <p:cNvSpPr/>
            <p:nvPr/>
          </p:nvSpPr>
          <p:spPr>
            <a:xfrm rot="-2922755">
              <a:off x="1470216" y="2682122"/>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777;p24">
              <a:extLst>
                <a:ext uri="{FF2B5EF4-FFF2-40B4-BE49-F238E27FC236}">
                  <a16:creationId xmlns:a16="http://schemas.microsoft.com/office/drawing/2014/main" id="{031EC4CA-7350-E001-D8BB-F958755E68EE}"/>
                </a:ext>
              </a:extLst>
            </p:cNvPr>
            <p:cNvSpPr/>
            <p:nvPr/>
          </p:nvSpPr>
          <p:spPr>
            <a:xfrm rot="-2922755">
              <a:off x="1468367" y="2659405"/>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778;p24">
              <a:extLst>
                <a:ext uri="{FF2B5EF4-FFF2-40B4-BE49-F238E27FC236}">
                  <a16:creationId xmlns:a16="http://schemas.microsoft.com/office/drawing/2014/main" id="{0841635C-27F2-5DD3-105D-9785EC42A74F}"/>
                </a:ext>
              </a:extLst>
            </p:cNvPr>
            <p:cNvSpPr/>
            <p:nvPr/>
          </p:nvSpPr>
          <p:spPr>
            <a:xfrm rot="-2922755">
              <a:off x="1466172" y="2636450"/>
              <a:ext cx="17791" cy="13561"/>
            </a:xfrm>
            <a:custGeom>
              <a:avLst/>
              <a:gdLst/>
              <a:ahLst/>
              <a:cxnLst/>
              <a:rect l="l" t="t" r="r" b="b"/>
              <a:pathLst>
                <a:path w="143" h="109" extrusionOk="0">
                  <a:moveTo>
                    <a:pt x="68" y="1"/>
                  </a:moveTo>
                  <a:cubicBezTo>
                    <a:pt x="23" y="1"/>
                    <a:pt x="1" y="60"/>
                    <a:pt x="30" y="98"/>
                  </a:cubicBezTo>
                  <a:cubicBezTo>
                    <a:pt x="41" y="105"/>
                    <a:pt x="54" y="108"/>
                    <a:pt x="67" y="108"/>
                  </a:cubicBezTo>
                  <a:cubicBezTo>
                    <a:pt x="84"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779;p24">
              <a:extLst>
                <a:ext uri="{FF2B5EF4-FFF2-40B4-BE49-F238E27FC236}">
                  <a16:creationId xmlns:a16="http://schemas.microsoft.com/office/drawing/2014/main" id="{85DDC10C-882A-7AE4-2A09-8F875957B234}"/>
                </a:ext>
              </a:extLst>
            </p:cNvPr>
            <p:cNvSpPr/>
            <p:nvPr/>
          </p:nvSpPr>
          <p:spPr>
            <a:xfrm rot="-2922755">
              <a:off x="1463442" y="2613738"/>
              <a:ext cx="18661" cy="14058"/>
            </a:xfrm>
            <a:custGeom>
              <a:avLst/>
              <a:gdLst/>
              <a:ahLst/>
              <a:cxnLst/>
              <a:rect l="l" t="t" r="r" b="b"/>
              <a:pathLst>
                <a:path w="150" h="113" extrusionOk="0">
                  <a:moveTo>
                    <a:pt x="75" y="1"/>
                  </a:moveTo>
                  <a:cubicBezTo>
                    <a:pt x="23" y="8"/>
                    <a:pt x="0" y="61"/>
                    <a:pt x="38" y="98"/>
                  </a:cubicBezTo>
                  <a:cubicBezTo>
                    <a:pt x="48" y="108"/>
                    <a:pt x="60"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780;p24">
              <a:extLst>
                <a:ext uri="{FF2B5EF4-FFF2-40B4-BE49-F238E27FC236}">
                  <a16:creationId xmlns:a16="http://schemas.microsoft.com/office/drawing/2014/main" id="{4F278F2D-682C-224E-8D9F-8BDA35CD66F4}"/>
                </a:ext>
              </a:extLst>
            </p:cNvPr>
            <p:cNvSpPr/>
            <p:nvPr/>
          </p:nvSpPr>
          <p:spPr>
            <a:xfrm rot="-2922755">
              <a:off x="1461582" y="2591150"/>
              <a:ext cx="17791" cy="14307"/>
            </a:xfrm>
            <a:custGeom>
              <a:avLst/>
              <a:gdLst/>
              <a:ahLst/>
              <a:cxnLst/>
              <a:rect l="l" t="t" r="r" b="b"/>
              <a:pathLst>
                <a:path w="143" h="115" extrusionOk="0">
                  <a:moveTo>
                    <a:pt x="68" y="0"/>
                  </a:moveTo>
                  <a:cubicBezTo>
                    <a:pt x="23" y="8"/>
                    <a:pt x="1" y="67"/>
                    <a:pt x="30" y="97"/>
                  </a:cubicBezTo>
                  <a:cubicBezTo>
                    <a:pt x="42" y="109"/>
                    <a:pt x="57" y="114"/>
                    <a:pt x="72" y="114"/>
                  </a:cubicBezTo>
                  <a:cubicBezTo>
                    <a:pt x="87" y="114"/>
                    <a:pt x="102" y="109"/>
                    <a:pt x="113" y="97"/>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781;p24">
              <a:extLst>
                <a:ext uri="{FF2B5EF4-FFF2-40B4-BE49-F238E27FC236}">
                  <a16:creationId xmlns:a16="http://schemas.microsoft.com/office/drawing/2014/main" id="{2365CB22-85FF-AF94-D0FD-19C480E64756}"/>
                </a:ext>
              </a:extLst>
            </p:cNvPr>
            <p:cNvSpPr/>
            <p:nvPr/>
          </p:nvSpPr>
          <p:spPr>
            <a:xfrm rot="-2922755">
              <a:off x="1459034" y="2569338"/>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782;p24">
              <a:extLst>
                <a:ext uri="{FF2B5EF4-FFF2-40B4-BE49-F238E27FC236}">
                  <a16:creationId xmlns:a16="http://schemas.microsoft.com/office/drawing/2014/main" id="{422A77D4-79A3-2F74-E32A-3EADED6B9F96}"/>
                </a:ext>
              </a:extLst>
            </p:cNvPr>
            <p:cNvSpPr/>
            <p:nvPr/>
          </p:nvSpPr>
          <p:spPr>
            <a:xfrm rot="-2922755">
              <a:off x="1456992" y="2546720"/>
              <a:ext cx="17791" cy="13312"/>
            </a:xfrm>
            <a:custGeom>
              <a:avLst/>
              <a:gdLst/>
              <a:ahLst/>
              <a:cxnLst/>
              <a:rect l="l" t="t" r="r" b="b"/>
              <a:pathLst>
                <a:path w="143" h="107" extrusionOk="0">
                  <a:moveTo>
                    <a:pt x="68" y="0"/>
                  </a:moveTo>
                  <a:cubicBezTo>
                    <a:pt x="23" y="0"/>
                    <a:pt x="1" y="60"/>
                    <a:pt x="38" y="90"/>
                  </a:cubicBezTo>
                  <a:cubicBezTo>
                    <a:pt x="45" y="101"/>
                    <a:pt x="59" y="107"/>
                    <a:pt x="73"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783;p24">
              <a:extLst>
                <a:ext uri="{FF2B5EF4-FFF2-40B4-BE49-F238E27FC236}">
                  <a16:creationId xmlns:a16="http://schemas.microsoft.com/office/drawing/2014/main" id="{1F1DAAFA-2F94-BDE6-19CF-5A3255A2C836}"/>
                </a:ext>
              </a:extLst>
            </p:cNvPr>
            <p:cNvSpPr/>
            <p:nvPr/>
          </p:nvSpPr>
          <p:spPr>
            <a:xfrm rot="-2922755">
              <a:off x="1553748" y="2785957"/>
              <a:ext cx="49515" cy="37448"/>
            </a:xfrm>
            <a:custGeom>
              <a:avLst/>
              <a:gdLst/>
              <a:ahLst/>
              <a:cxnLst/>
              <a:rect l="l" t="t" r="r" b="b"/>
              <a:pathLst>
                <a:path w="398" h="301" extrusionOk="0">
                  <a:moveTo>
                    <a:pt x="195" y="0"/>
                  </a:moveTo>
                  <a:cubicBezTo>
                    <a:pt x="60" y="8"/>
                    <a:pt x="1" y="173"/>
                    <a:pt x="98" y="262"/>
                  </a:cubicBezTo>
                  <a:cubicBezTo>
                    <a:pt x="127" y="288"/>
                    <a:pt x="165" y="301"/>
                    <a:pt x="202" y="301"/>
                  </a:cubicBezTo>
                  <a:cubicBezTo>
                    <a:pt x="241" y="301"/>
                    <a:pt x="280" y="286"/>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784;p24">
              <a:extLst>
                <a:ext uri="{FF2B5EF4-FFF2-40B4-BE49-F238E27FC236}">
                  <a16:creationId xmlns:a16="http://schemas.microsoft.com/office/drawing/2014/main" id="{7B0375F0-D0C7-F15F-BBE6-CB007E678CFE}"/>
                </a:ext>
              </a:extLst>
            </p:cNvPr>
            <p:cNvSpPr/>
            <p:nvPr/>
          </p:nvSpPr>
          <p:spPr>
            <a:xfrm rot="-2922755">
              <a:off x="1566600" y="2772824"/>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785;p24">
              <a:extLst>
                <a:ext uri="{FF2B5EF4-FFF2-40B4-BE49-F238E27FC236}">
                  <a16:creationId xmlns:a16="http://schemas.microsoft.com/office/drawing/2014/main" id="{B5AA22B3-E4DF-9019-0EEB-E8DCE7405F28}"/>
                </a:ext>
              </a:extLst>
            </p:cNvPr>
            <p:cNvSpPr/>
            <p:nvPr/>
          </p:nvSpPr>
          <p:spPr>
            <a:xfrm rot="-2922755">
              <a:off x="1565522" y="2754774"/>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786;p24">
              <a:extLst>
                <a:ext uri="{FF2B5EF4-FFF2-40B4-BE49-F238E27FC236}">
                  <a16:creationId xmlns:a16="http://schemas.microsoft.com/office/drawing/2014/main" id="{7F2C6735-36F9-E022-0099-CC722E33BAD4}"/>
                </a:ext>
              </a:extLst>
            </p:cNvPr>
            <p:cNvSpPr/>
            <p:nvPr/>
          </p:nvSpPr>
          <p:spPr>
            <a:xfrm rot="-2922755">
              <a:off x="1562850" y="2736023"/>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787;p24">
              <a:extLst>
                <a:ext uri="{FF2B5EF4-FFF2-40B4-BE49-F238E27FC236}">
                  <a16:creationId xmlns:a16="http://schemas.microsoft.com/office/drawing/2014/main" id="{D09144B0-0CAC-2414-EA27-3EE2172DABC9}"/>
                </a:ext>
              </a:extLst>
            </p:cNvPr>
            <p:cNvSpPr/>
            <p:nvPr/>
          </p:nvSpPr>
          <p:spPr>
            <a:xfrm rot="-2922755">
              <a:off x="1561449" y="2717260"/>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788;p24">
              <a:extLst>
                <a:ext uri="{FF2B5EF4-FFF2-40B4-BE49-F238E27FC236}">
                  <a16:creationId xmlns:a16="http://schemas.microsoft.com/office/drawing/2014/main" id="{D70CFA6B-B3CB-AF74-4E0D-04214C3D43FC}"/>
                </a:ext>
              </a:extLst>
            </p:cNvPr>
            <p:cNvSpPr/>
            <p:nvPr/>
          </p:nvSpPr>
          <p:spPr>
            <a:xfrm rot="-2922755">
              <a:off x="1559926" y="269897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789;p24">
              <a:extLst>
                <a:ext uri="{FF2B5EF4-FFF2-40B4-BE49-F238E27FC236}">
                  <a16:creationId xmlns:a16="http://schemas.microsoft.com/office/drawing/2014/main" id="{4C30D026-58E2-06BC-9916-A34CE85CBFEE}"/>
                </a:ext>
              </a:extLst>
            </p:cNvPr>
            <p:cNvSpPr/>
            <p:nvPr/>
          </p:nvSpPr>
          <p:spPr>
            <a:xfrm rot="-2922755">
              <a:off x="1557465" y="2680689"/>
              <a:ext cx="17791" cy="13561"/>
            </a:xfrm>
            <a:custGeom>
              <a:avLst/>
              <a:gdLst/>
              <a:ahLst/>
              <a:cxnLst/>
              <a:rect l="l" t="t" r="r" b="b"/>
              <a:pathLst>
                <a:path w="143" h="109" extrusionOk="0">
                  <a:moveTo>
                    <a:pt x="75" y="1"/>
                  </a:moveTo>
                  <a:cubicBezTo>
                    <a:pt x="23" y="1"/>
                    <a:pt x="1" y="60"/>
                    <a:pt x="38" y="98"/>
                  </a:cubicBezTo>
                  <a:cubicBezTo>
                    <a:pt x="48" y="105"/>
                    <a:pt x="60" y="108"/>
                    <a:pt x="71" y="108"/>
                  </a:cubicBezTo>
                  <a:cubicBezTo>
                    <a:pt x="86" y="108"/>
                    <a:pt x="101" y="103"/>
                    <a:pt x="113" y="90"/>
                  </a:cubicBezTo>
                  <a:cubicBezTo>
                    <a:pt x="143"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790;p24">
              <a:extLst>
                <a:ext uri="{FF2B5EF4-FFF2-40B4-BE49-F238E27FC236}">
                  <a16:creationId xmlns:a16="http://schemas.microsoft.com/office/drawing/2014/main" id="{904219EB-089B-7D07-70A5-C6081A7513AE}"/>
                </a:ext>
              </a:extLst>
            </p:cNvPr>
            <p:cNvSpPr/>
            <p:nvPr/>
          </p:nvSpPr>
          <p:spPr>
            <a:xfrm rot="-2922755">
              <a:off x="1556265" y="2662368"/>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1" y="107"/>
                  </a:cubicBezTo>
                  <a:cubicBezTo>
                    <a:pt x="86" y="107"/>
                    <a:pt x="101"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791;p24">
              <a:extLst>
                <a:ext uri="{FF2B5EF4-FFF2-40B4-BE49-F238E27FC236}">
                  <a16:creationId xmlns:a16="http://schemas.microsoft.com/office/drawing/2014/main" id="{E7F2CA81-B248-5E7A-ED3B-66FC37A9B99E}"/>
                </a:ext>
              </a:extLst>
            </p:cNvPr>
            <p:cNvSpPr/>
            <p:nvPr/>
          </p:nvSpPr>
          <p:spPr>
            <a:xfrm rot="-2922755">
              <a:off x="1553592" y="2643617"/>
              <a:ext cx="18786" cy="13561"/>
            </a:xfrm>
            <a:custGeom>
              <a:avLst/>
              <a:gdLst/>
              <a:ahLst/>
              <a:cxnLst/>
              <a:rect l="l" t="t" r="r" b="b"/>
              <a:pathLst>
                <a:path w="151" h="109" extrusionOk="0">
                  <a:moveTo>
                    <a:pt x="76" y="0"/>
                  </a:moveTo>
                  <a:cubicBezTo>
                    <a:pt x="23" y="0"/>
                    <a:pt x="1" y="60"/>
                    <a:pt x="38" y="98"/>
                  </a:cubicBezTo>
                  <a:cubicBezTo>
                    <a:pt x="48" y="105"/>
                    <a:pt x="61" y="108"/>
                    <a:pt x="74" y="108"/>
                  </a:cubicBezTo>
                  <a:cubicBezTo>
                    <a:pt x="90" y="108"/>
                    <a:pt x="105" y="103"/>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792;p24">
              <a:extLst>
                <a:ext uri="{FF2B5EF4-FFF2-40B4-BE49-F238E27FC236}">
                  <a16:creationId xmlns:a16="http://schemas.microsoft.com/office/drawing/2014/main" id="{2C41B0BA-40AE-BB9C-3F86-FB75F6E1093E}"/>
                </a:ext>
              </a:extLst>
            </p:cNvPr>
            <p:cNvSpPr/>
            <p:nvPr/>
          </p:nvSpPr>
          <p:spPr>
            <a:xfrm rot="-2922755">
              <a:off x="1552192" y="2624853"/>
              <a:ext cx="17791" cy="14307"/>
            </a:xfrm>
            <a:custGeom>
              <a:avLst/>
              <a:gdLst/>
              <a:ahLst/>
              <a:cxnLst/>
              <a:rect l="l" t="t" r="r" b="b"/>
              <a:pathLst>
                <a:path w="143" h="115" extrusionOk="0">
                  <a:moveTo>
                    <a:pt x="68" y="0"/>
                  </a:moveTo>
                  <a:cubicBezTo>
                    <a:pt x="23" y="8"/>
                    <a:pt x="0" y="68"/>
                    <a:pt x="38" y="98"/>
                  </a:cubicBezTo>
                  <a:cubicBezTo>
                    <a:pt x="45" y="109"/>
                    <a:pt x="59" y="114"/>
                    <a:pt x="73"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793;p24">
              <a:extLst>
                <a:ext uri="{FF2B5EF4-FFF2-40B4-BE49-F238E27FC236}">
                  <a16:creationId xmlns:a16="http://schemas.microsoft.com/office/drawing/2014/main" id="{853DF98D-78C8-BA62-BA29-8102D7B1D768}"/>
                </a:ext>
              </a:extLst>
            </p:cNvPr>
            <p:cNvSpPr/>
            <p:nvPr/>
          </p:nvSpPr>
          <p:spPr>
            <a:xfrm rot="-2922755">
              <a:off x="1549842" y="2606940"/>
              <a:ext cx="18786" cy="13436"/>
            </a:xfrm>
            <a:custGeom>
              <a:avLst/>
              <a:gdLst/>
              <a:ahLst/>
              <a:cxnLst/>
              <a:rect l="l" t="t" r="r" b="b"/>
              <a:pathLst>
                <a:path w="151" h="108" extrusionOk="0">
                  <a:moveTo>
                    <a:pt x="76" y="0"/>
                  </a:moveTo>
                  <a:cubicBezTo>
                    <a:pt x="23" y="0"/>
                    <a:pt x="1" y="60"/>
                    <a:pt x="38" y="90"/>
                  </a:cubicBezTo>
                  <a:cubicBezTo>
                    <a:pt x="49" y="101"/>
                    <a:pt x="64" y="107"/>
                    <a:pt x="78"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794;p24">
              <a:extLst>
                <a:ext uri="{FF2B5EF4-FFF2-40B4-BE49-F238E27FC236}">
                  <a16:creationId xmlns:a16="http://schemas.microsoft.com/office/drawing/2014/main" id="{FD23BC31-91EB-5A36-0B91-D4B6E3C7348C}"/>
                </a:ext>
              </a:extLst>
            </p:cNvPr>
            <p:cNvSpPr/>
            <p:nvPr/>
          </p:nvSpPr>
          <p:spPr>
            <a:xfrm rot="-2922755">
              <a:off x="1548161" y="2588303"/>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1" y="102"/>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795;p24">
              <a:extLst>
                <a:ext uri="{FF2B5EF4-FFF2-40B4-BE49-F238E27FC236}">
                  <a16:creationId xmlns:a16="http://schemas.microsoft.com/office/drawing/2014/main" id="{F353DD49-777D-570A-B612-9B09F11DE5FC}"/>
                </a:ext>
              </a:extLst>
            </p:cNvPr>
            <p:cNvSpPr/>
            <p:nvPr/>
          </p:nvSpPr>
          <p:spPr>
            <a:xfrm rot="-2922755">
              <a:off x="1546088" y="257025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796;p24">
              <a:extLst>
                <a:ext uri="{FF2B5EF4-FFF2-40B4-BE49-F238E27FC236}">
                  <a16:creationId xmlns:a16="http://schemas.microsoft.com/office/drawing/2014/main" id="{C9067F94-F1B5-10B7-D754-22021AA0FCD4}"/>
                </a:ext>
              </a:extLst>
            </p:cNvPr>
            <p:cNvSpPr/>
            <p:nvPr/>
          </p:nvSpPr>
          <p:spPr>
            <a:xfrm rot="-2922755">
              <a:off x="1528116" y="2533027"/>
              <a:ext cx="49266" cy="37448"/>
            </a:xfrm>
            <a:custGeom>
              <a:avLst/>
              <a:gdLst/>
              <a:ahLst/>
              <a:cxnLst/>
              <a:rect l="l" t="t" r="r" b="b"/>
              <a:pathLst>
                <a:path w="396" h="301" extrusionOk="0">
                  <a:moveTo>
                    <a:pt x="204" y="0"/>
                  </a:moveTo>
                  <a:cubicBezTo>
                    <a:pt x="201" y="0"/>
                    <a:pt x="198" y="0"/>
                    <a:pt x="196" y="0"/>
                  </a:cubicBezTo>
                  <a:cubicBezTo>
                    <a:pt x="61" y="8"/>
                    <a:pt x="1" y="172"/>
                    <a:pt x="98" y="262"/>
                  </a:cubicBezTo>
                  <a:cubicBezTo>
                    <a:pt x="127" y="288"/>
                    <a:pt x="165" y="301"/>
                    <a:pt x="202" y="301"/>
                  </a:cubicBezTo>
                  <a:cubicBezTo>
                    <a:pt x="242" y="301"/>
                    <a:pt x="281" y="286"/>
                    <a:pt x="308" y="255"/>
                  </a:cubicBezTo>
                  <a:cubicBezTo>
                    <a:pt x="396" y="160"/>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797;p24">
              <a:extLst>
                <a:ext uri="{FF2B5EF4-FFF2-40B4-BE49-F238E27FC236}">
                  <a16:creationId xmlns:a16="http://schemas.microsoft.com/office/drawing/2014/main" id="{A5CD14F7-0CEA-81B4-9F0B-2F31D5C4332E}"/>
                </a:ext>
              </a:extLst>
            </p:cNvPr>
            <p:cNvSpPr/>
            <p:nvPr/>
          </p:nvSpPr>
          <p:spPr>
            <a:xfrm rot="-2922755">
              <a:off x="1630307" y="2757585"/>
              <a:ext cx="50261" cy="37572"/>
            </a:xfrm>
            <a:custGeom>
              <a:avLst/>
              <a:gdLst/>
              <a:ahLst/>
              <a:cxnLst/>
              <a:rect l="l" t="t" r="r" b="b"/>
              <a:pathLst>
                <a:path w="404" h="302" extrusionOk="0">
                  <a:moveTo>
                    <a:pt x="204" y="1"/>
                  </a:moveTo>
                  <a:cubicBezTo>
                    <a:pt x="202" y="1"/>
                    <a:pt x="199" y="1"/>
                    <a:pt x="196" y="1"/>
                  </a:cubicBezTo>
                  <a:cubicBezTo>
                    <a:pt x="61" y="8"/>
                    <a:pt x="1" y="173"/>
                    <a:pt x="98" y="263"/>
                  </a:cubicBezTo>
                  <a:cubicBezTo>
                    <a:pt x="131" y="288"/>
                    <a:pt x="169" y="301"/>
                    <a:pt x="206" y="301"/>
                  </a:cubicBezTo>
                  <a:cubicBezTo>
                    <a:pt x="245" y="301"/>
                    <a:pt x="284" y="286"/>
                    <a:pt x="315" y="255"/>
                  </a:cubicBezTo>
                  <a:cubicBezTo>
                    <a:pt x="403" y="160"/>
                    <a:pt x="334"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798;p24">
              <a:extLst>
                <a:ext uri="{FF2B5EF4-FFF2-40B4-BE49-F238E27FC236}">
                  <a16:creationId xmlns:a16="http://schemas.microsoft.com/office/drawing/2014/main" id="{75FCADFA-32AA-CA7F-7E40-9C9888FE8934}"/>
                </a:ext>
              </a:extLst>
            </p:cNvPr>
            <p:cNvSpPr/>
            <p:nvPr/>
          </p:nvSpPr>
          <p:spPr>
            <a:xfrm rot="-2922755">
              <a:off x="1644735" y="2749499"/>
              <a:ext cx="17791" cy="14307"/>
            </a:xfrm>
            <a:custGeom>
              <a:avLst/>
              <a:gdLst/>
              <a:ahLst/>
              <a:cxnLst/>
              <a:rect l="l" t="t" r="r" b="b"/>
              <a:pathLst>
                <a:path w="143" h="115" extrusionOk="0">
                  <a:moveTo>
                    <a:pt x="68" y="0"/>
                  </a:moveTo>
                  <a:cubicBezTo>
                    <a:pt x="23" y="8"/>
                    <a:pt x="1" y="68"/>
                    <a:pt x="30" y="98"/>
                  </a:cubicBezTo>
                  <a:cubicBezTo>
                    <a:pt x="42" y="109"/>
                    <a:pt x="57" y="115"/>
                    <a:pt x="72" y="115"/>
                  </a:cubicBezTo>
                  <a:cubicBezTo>
                    <a:pt x="87" y="115"/>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799;p24">
              <a:extLst>
                <a:ext uri="{FF2B5EF4-FFF2-40B4-BE49-F238E27FC236}">
                  <a16:creationId xmlns:a16="http://schemas.microsoft.com/office/drawing/2014/main" id="{227A36B4-C311-252E-A1AF-213AFDB60CD3}"/>
                </a:ext>
              </a:extLst>
            </p:cNvPr>
            <p:cNvSpPr/>
            <p:nvPr/>
          </p:nvSpPr>
          <p:spPr>
            <a:xfrm rot="-2922755">
              <a:off x="1642729" y="2735531"/>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00;p24">
              <a:extLst>
                <a:ext uri="{FF2B5EF4-FFF2-40B4-BE49-F238E27FC236}">
                  <a16:creationId xmlns:a16="http://schemas.microsoft.com/office/drawing/2014/main" id="{4D37C161-C2BF-7C7A-5747-2DF5CD0B4CB1}"/>
                </a:ext>
              </a:extLst>
            </p:cNvPr>
            <p:cNvSpPr/>
            <p:nvPr/>
          </p:nvSpPr>
          <p:spPr>
            <a:xfrm rot="-2922755">
              <a:off x="1641871" y="2721425"/>
              <a:ext cx="17791" cy="13436"/>
            </a:xfrm>
            <a:custGeom>
              <a:avLst/>
              <a:gdLst/>
              <a:ahLst/>
              <a:cxnLst/>
              <a:rect l="l" t="t" r="r" b="b"/>
              <a:pathLst>
                <a:path w="143" h="108" extrusionOk="0">
                  <a:moveTo>
                    <a:pt x="68" y="1"/>
                  </a:moveTo>
                  <a:cubicBezTo>
                    <a:pt x="23" y="1"/>
                    <a:pt x="1" y="61"/>
                    <a:pt x="38" y="91"/>
                  </a:cubicBezTo>
                  <a:cubicBezTo>
                    <a:pt x="46" y="102"/>
                    <a:pt x="59" y="107"/>
                    <a:pt x="73"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01;p24">
              <a:extLst>
                <a:ext uri="{FF2B5EF4-FFF2-40B4-BE49-F238E27FC236}">
                  <a16:creationId xmlns:a16="http://schemas.microsoft.com/office/drawing/2014/main" id="{4344F274-10D7-BA9E-1D9B-627BB425D40E}"/>
                </a:ext>
              </a:extLst>
            </p:cNvPr>
            <p:cNvSpPr/>
            <p:nvPr/>
          </p:nvSpPr>
          <p:spPr>
            <a:xfrm rot="-2922755">
              <a:off x="1639819" y="2706482"/>
              <a:ext cx="18786" cy="14432"/>
            </a:xfrm>
            <a:custGeom>
              <a:avLst/>
              <a:gdLst/>
              <a:ahLst/>
              <a:cxnLst/>
              <a:rect l="l" t="t" r="r" b="b"/>
              <a:pathLst>
                <a:path w="151" h="116" extrusionOk="0">
                  <a:moveTo>
                    <a:pt x="75" y="1"/>
                  </a:moveTo>
                  <a:cubicBezTo>
                    <a:pt x="23" y="8"/>
                    <a:pt x="1" y="68"/>
                    <a:pt x="38" y="98"/>
                  </a:cubicBezTo>
                  <a:cubicBezTo>
                    <a:pt x="49" y="109"/>
                    <a:pt x="64" y="115"/>
                    <a:pt x="78" y="115"/>
                  </a:cubicBezTo>
                  <a:cubicBezTo>
                    <a:pt x="92" y="115"/>
                    <a:pt x="105" y="109"/>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02;p24">
              <a:extLst>
                <a:ext uri="{FF2B5EF4-FFF2-40B4-BE49-F238E27FC236}">
                  <a16:creationId xmlns:a16="http://schemas.microsoft.com/office/drawing/2014/main" id="{01C28278-D3C3-5F46-ACED-ECAE78D8BC3F}"/>
                </a:ext>
              </a:extLst>
            </p:cNvPr>
            <p:cNvSpPr/>
            <p:nvPr/>
          </p:nvSpPr>
          <p:spPr>
            <a:xfrm rot="-2922755">
              <a:off x="1638706" y="2692560"/>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03;p24">
              <a:extLst>
                <a:ext uri="{FF2B5EF4-FFF2-40B4-BE49-F238E27FC236}">
                  <a16:creationId xmlns:a16="http://schemas.microsoft.com/office/drawing/2014/main" id="{10D5CAB6-BA2B-C0BF-B962-9391FCB9D3B6}"/>
                </a:ext>
              </a:extLst>
            </p:cNvPr>
            <p:cNvSpPr/>
            <p:nvPr/>
          </p:nvSpPr>
          <p:spPr>
            <a:xfrm rot="-2922755">
              <a:off x="1636951" y="2678522"/>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4" y="108"/>
                    <a:pt x="78" y="108"/>
                  </a:cubicBezTo>
                  <a:cubicBezTo>
                    <a:pt x="92"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04;p24">
              <a:extLst>
                <a:ext uri="{FF2B5EF4-FFF2-40B4-BE49-F238E27FC236}">
                  <a16:creationId xmlns:a16="http://schemas.microsoft.com/office/drawing/2014/main" id="{7D9E61B9-87EE-D770-DEDA-97911190DA25}"/>
                </a:ext>
              </a:extLst>
            </p:cNvPr>
            <p:cNvSpPr/>
            <p:nvPr/>
          </p:nvSpPr>
          <p:spPr>
            <a:xfrm rot="-2922755">
              <a:off x="1635759" y="2663653"/>
              <a:ext cx="17791" cy="13934"/>
            </a:xfrm>
            <a:custGeom>
              <a:avLst/>
              <a:gdLst/>
              <a:ahLst/>
              <a:cxnLst/>
              <a:rect l="l" t="t" r="r" b="b"/>
              <a:pathLst>
                <a:path w="143" h="112" extrusionOk="0">
                  <a:moveTo>
                    <a:pt x="67" y="0"/>
                  </a:moveTo>
                  <a:cubicBezTo>
                    <a:pt x="23" y="8"/>
                    <a:pt x="0" y="60"/>
                    <a:pt x="38" y="98"/>
                  </a:cubicBezTo>
                  <a:cubicBezTo>
                    <a:pt x="48" y="108"/>
                    <a:pt x="59" y="112"/>
                    <a:pt x="71" y="112"/>
                  </a:cubicBezTo>
                  <a:cubicBezTo>
                    <a:pt x="85" y="112"/>
                    <a:pt x="100" y="106"/>
                    <a:pt x="112" y="98"/>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05;p24">
              <a:extLst>
                <a:ext uri="{FF2B5EF4-FFF2-40B4-BE49-F238E27FC236}">
                  <a16:creationId xmlns:a16="http://schemas.microsoft.com/office/drawing/2014/main" id="{923B3D31-4287-9B9B-DB84-B68D527D33E6}"/>
                </a:ext>
              </a:extLst>
            </p:cNvPr>
            <p:cNvSpPr/>
            <p:nvPr/>
          </p:nvSpPr>
          <p:spPr>
            <a:xfrm rot="-2922755">
              <a:off x="1633811" y="2649714"/>
              <a:ext cx="18786" cy="13436"/>
            </a:xfrm>
            <a:custGeom>
              <a:avLst/>
              <a:gdLst/>
              <a:ahLst/>
              <a:cxnLst/>
              <a:rect l="l" t="t" r="r" b="b"/>
              <a:pathLst>
                <a:path w="151" h="108" extrusionOk="0">
                  <a:moveTo>
                    <a:pt x="76" y="0"/>
                  </a:moveTo>
                  <a:cubicBezTo>
                    <a:pt x="23" y="0"/>
                    <a:pt x="1" y="60"/>
                    <a:pt x="38" y="97"/>
                  </a:cubicBezTo>
                  <a:cubicBezTo>
                    <a:pt x="48" y="104"/>
                    <a:pt x="62"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06;p24">
              <a:extLst>
                <a:ext uri="{FF2B5EF4-FFF2-40B4-BE49-F238E27FC236}">
                  <a16:creationId xmlns:a16="http://schemas.microsoft.com/office/drawing/2014/main" id="{E1FA9071-09B7-474A-F0EC-066AF7F9AF2F}"/>
                </a:ext>
              </a:extLst>
            </p:cNvPr>
            <p:cNvSpPr/>
            <p:nvPr/>
          </p:nvSpPr>
          <p:spPr>
            <a:xfrm rot="-2922755">
              <a:off x="1633078" y="2635608"/>
              <a:ext cx="17542" cy="13436"/>
            </a:xfrm>
            <a:custGeom>
              <a:avLst/>
              <a:gdLst/>
              <a:ahLst/>
              <a:cxnLst/>
              <a:rect l="l" t="t" r="r" b="b"/>
              <a:pathLst>
                <a:path w="141" h="108" extrusionOk="0">
                  <a:moveTo>
                    <a:pt x="76" y="0"/>
                  </a:moveTo>
                  <a:cubicBezTo>
                    <a:pt x="74" y="0"/>
                    <a:pt x="71" y="0"/>
                    <a:pt x="68" y="1"/>
                  </a:cubicBezTo>
                  <a:cubicBezTo>
                    <a:pt x="23" y="1"/>
                    <a:pt x="0" y="61"/>
                    <a:pt x="38" y="90"/>
                  </a:cubicBezTo>
                  <a:cubicBezTo>
                    <a:pt x="49" y="102"/>
                    <a:pt x="62" y="107"/>
                    <a:pt x="75" y="107"/>
                  </a:cubicBezTo>
                  <a:cubicBezTo>
                    <a:pt x="88" y="107"/>
                    <a:pt x="101" y="102"/>
                    <a:pt x="113" y="90"/>
                  </a:cubicBezTo>
                  <a:cubicBezTo>
                    <a:pt x="141" y="55"/>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07;p24">
              <a:extLst>
                <a:ext uri="{FF2B5EF4-FFF2-40B4-BE49-F238E27FC236}">
                  <a16:creationId xmlns:a16="http://schemas.microsoft.com/office/drawing/2014/main" id="{AAF1C14C-D25B-1BED-A248-FF74767433B8}"/>
                </a:ext>
              </a:extLst>
            </p:cNvPr>
            <p:cNvSpPr/>
            <p:nvPr/>
          </p:nvSpPr>
          <p:spPr>
            <a:xfrm rot="-2922755">
              <a:off x="1631540" y="2620376"/>
              <a:ext cx="17791" cy="13934"/>
            </a:xfrm>
            <a:custGeom>
              <a:avLst/>
              <a:gdLst/>
              <a:ahLst/>
              <a:cxnLst/>
              <a:rect l="l" t="t" r="r" b="b"/>
              <a:pathLst>
                <a:path w="143" h="112" extrusionOk="0">
                  <a:moveTo>
                    <a:pt x="68" y="1"/>
                  </a:moveTo>
                  <a:cubicBezTo>
                    <a:pt x="23"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08;p24">
              <a:extLst>
                <a:ext uri="{FF2B5EF4-FFF2-40B4-BE49-F238E27FC236}">
                  <a16:creationId xmlns:a16="http://schemas.microsoft.com/office/drawing/2014/main" id="{44743193-3727-A705-71B0-CB9FAD36C44C}"/>
                </a:ext>
              </a:extLst>
            </p:cNvPr>
            <p:cNvSpPr/>
            <p:nvPr/>
          </p:nvSpPr>
          <p:spPr>
            <a:xfrm rot="-2922755">
              <a:off x="1629844" y="2606718"/>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2"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09;p24">
              <a:extLst>
                <a:ext uri="{FF2B5EF4-FFF2-40B4-BE49-F238E27FC236}">
                  <a16:creationId xmlns:a16="http://schemas.microsoft.com/office/drawing/2014/main" id="{837BED6A-89D9-F083-0E6D-8D2B2B1DB9B2}"/>
                </a:ext>
              </a:extLst>
            </p:cNvPr>
            <p:cNvSpPr/>
            <p:nvPr/>
          </p:nvSpPr>
          <p:spPr>
            <a:xfrm rot="-2922755">
              <a:off x="1628838" y="2592285"/>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10;p24">
              <a:extLst>
                <a:ext uri="{FF2B5EF4-FFF2-40B4-BE49-F238E27FC236}">
                  <a16:creationId xmlns:a16="http://schemas.microsoft.com/office/drawing/2014/main" id="{ACB12E51-536A-5F43-306C-42CF82AD01B5}"/>
                </a:ext>
              </a:extLst>
            </p:cNvPr>
            <p:cNvSpPr/>
            <p:nvPr/>
          </p:nvSpPr>
          <p:spPr>
            <a:xfrm rot="-2922755">
              <a:off x="1616718" y="2560254"/>
              <a:ext cx="37447" cy="37323"/>
            </a:xfrm>
            <a:custGeom>
              <a:avLst/>
              <a:gdLst/>
              <a:ahLst/>
              <a:cxnLst/>
              <a:rect l="l" t="t" r="r" b="b"/>
              <a:pathLst>
                <a:path w="301" h="300" extrusionOk="0">
                  <a:moveTo>
                    <a:pt x="150" y="0"/>
                  </a:moveTo>
                  <a:cubicBezTo>
                    <a:pt x="68" y="0"/>
                    <a:pt x="1" y="67"/>
                    <a:pt x="1" y="150"/>
                  </a:cubicBezTo>
                  <a:cubicBezTo>
                    <a:pt x="1" y="232"/>
                    <a:pt x="68" y="299"/>
                    <a:pt x="150" y="299"/>
                  </a:cubicBezTo>
                  <a:cubicBezTo>
                    <a:pt x="233" y="299"/>
                    <a:pt x="300" y="232"/>
                    <a:pt x="300" y="150"/>
                  </a:cubicBezTo>
                  <a:cubicBezTo>
                    <a:pt x="300" y="67"/>
                    <a:pt x="233"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11;p24">
              <a:extLst>
                <a:ext uri="{FF2B5EF4-FFF2-40B4-BE49-F238E27FC236}">
                  <a16:creationId xmlns:a16="http://schemas.microsoft.com/office/drawing/2014/main" id="{FEEBAF5F-79A9-5956-AE3A-0CEB45DB010C}"/>
                </a:ext>
              </a:extLst>
            </p:cNvPr>
            <p:cNvSpPr/>
            <p:nvPr/>
          </p:nvSpPr>
          <p:spPr>
            <a:xfrm rot="-2922755">
              <a:off x="1701448" y="2728640"/>
              <a:ext cx="50261" cy="36950"/>
            </a:xfrm>
            <a:custGeom>
              <a:avLst/>
              <a:gdLst/>
              <a:ahLst/>
              <a:cxnLst/>
              <a:rect l="l" t="t" r="r" b="b"/>
              <a:pathLst>
                <a:path w="404" h="297" extrusionOk="0">
                  <a:moveTo>
                    <a:pt x="205" y="1"/>
                  </a:moveTo>
                  <a:cubicBezTo>
                    <a:pt x="202" y="1"/>
                    <a:pt x="199" y="1"/>
                    <a:pt x="196" y="1"/>
                  </a:cubicBezTo>
                  <a:cubicBezTo>
                    <a:pt x="68" y="1"/>
                    <a:pt x="1" y="165"/>
                    <a:pt x="106" y="255"/>
                  </a:cubicBezTo>
                  <a:cubicBezTo>
                    <a:pt x="134" y="283"/>
                    <a:pt x="168" y="297"/>
                    <a:pt x="204" y="297"/>
                  </a:cubicBezTo>
                  <a:cubicBezTo>
                    <a:pt x="243" y="297"/>
                    <a:pt x="283" y="280"/>
                    <a:pt x="315"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12;p24">
              <a:extLst>
                <a:ext uri="{FF2B5EF4-FFF2-40B4-BE49-F238E27FC236}">
                  <a16:creationId xmlns:a16="http://schemas.microsoft.com/office/drawing/2014/main" id="{79965889-CC13-BE0C-A3E7-5131E1168F3C}"/>
                </a:ext>
              </a:extLst>
            </p:cNvPr>
            <p:cNvSpPr/>
            <p:nvPr/>
          </p:nvSpPr>
          <p:spPr>
            <a:xfrm rot="-2922755">
              <a:off x="1716451" y="2725716"/>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13;p24">
              <a:extLst>
                <a:ext uri="{FF2B5EF4-FFF2-40B4-BE49-F238E27FC236}">
                  <a16:creationId xmlns:a16="http://schemas.microsoft.com/office/drawing/2014/main" id="{C9F2C049-93AC-D880-168D-0DAB8D583292}"/>
                </a:ext>
              </a:extLst>
            </p:cNvPr>
            <p:cNvSpPr/>
            <p:nvPr/>
          </p:nvSpPr>
          <p:spPr>
            <a:xfrm rot="-2922755">
              <a:off x="1714801" y="2715618"/>
              <a:ext cx="18786" cy="13934"/>
            </a:xfrm>
            <a:custGeom>
              <a:avLst/>
              <a:gdLst/>
              <a:ahLst/>
              <a:cxnLst/>
              <a:rect l="l" t="t" r="r" b="b"/>
              <a:pathLst>
                <a:path w="151" h="112" extrusionOk="0">
                  <a:moveTo>
                    <a:pt x="76" y="0"/>
                  </a:moveTo>
                  <a:cubicBezTo>
                    <a:pt x="23" y="8"/>
                    <a:pt x="1" y="68"/>
                    <a:pt x="38" y="98"/>
                  </a:cubicBezTo>
                  <a:cubicBezTo>
                    <a:pt x="48" y="108"/>
                    <a:pt x="60" y="112"/>
                    <a:pt x="72" y="112"/>
                  </a:cubicBezTo>
                  <a:cubicBezTo>
                    <a:pt x="86" y="112"/>
                    <a:pt x="101" y="106"/>
                    <a:pt x="113" y="98"/>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814;p24">
              <a:extLst>
                <a:ext uri="{FF2B5EF4-FFF2-40B4-BE49-F238E27FC236}">
                  <a16:creationId xmlns:a16="http://schemas.microsoft.com/office/drawing/2014/main" id="{68E07F96-7C17-A70C-DD20-440931296777}"/>
                </a:ext>
              </a:extLst>
            </p:cNvPr>
            <p:cNvSpPr/>
            <p:nvPr/>
          </p:nvSpPr>
          <p:spPr>
            <a:xfrm rot="-2922755">
              <a:off x="1714266" y="2705411"/>
              <a:ext cx="17915" cy="13934"/>
            </a:xfrm>
            <a:custGeom>
              <a:avLst/>
              <a:gdLst/>
              <a:ahLst/>
              <a:cxnLst/>
              <a:rect l="l" t="t" r="r" b="b"/>
              <a:pathLst>
                <a:path w="144" h="112" extrusionOk="0">
                  <a:moveTo>
                    <a:pt x="68" y="1"/>
                  </a:moveTo>
                  <a:cubicBezTo>
                    <a:pt x="23" y="1"/>
                    <a:pt x="1" y="60"/>
                    <a:pt x="31" y="98"/>
                  </a:cubicBezTo>
                  <a:cubicBezTo>
                    <a:pt x="40" y="107"/>
                    <a:pt x="52" y="111"/>
                    <a:pt x="65" y="111"/>
                  </a:cubicBezTo>
                  <a:cubicBezTo>
                    <a:pt x="82" y="111"/>
                    <a:pt x="100" y="103"/>
                    <a:pt x="113" y="90"/>
                  </a:cubicBezTo>
                  <a:cubicBezTo>
                    <a:pt x="143" y="60"/>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815;p24">
              <a:extLst>
                <a:ext uri="{FF2B5EF4-FFF2-40B4-BE49-F238E27FC236}">
                  <a16:creationId xmlns:a16="http://schemas.microsoft.com/office/drawing/2014/main" id="{5450FD40-8195-25CE-1EDC-8C62328179B5}"/>
                </a:ext>
              </a:extLst>
            </p:cNvPr>
            <p:cNvSpPr/>
            <p:nvPr/>
          </p:nvSpPr>
          <p:spPr>
            <a:xfrm rot="-2922755">
              <a:off x="1712741" y="2695314"/>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816;p24">
              <a:extLst>
                <a:ext uri="{FF2B5EF4-FFF2-40B4-BE49-F238E27FC236}">
                  <a16:creationId xmlns:a16="http://schemas.microsoft.com/office/drawing/2014/main" id="{5194CAF6-6588-AED5-36DA-D161B7D064F1}"/>
                </a:ext>
              </a:extLst>
            </p:cNvPr>
            <p:cNvSpPr/>
            <p:nvPr/>
          </p:nvSpPr>
          <p:spPr>
            <a:xfrm rot="-2922755">
              <a:off x="1712205" y="2685106"/>
              <a:ext cx="17791" cy="13561"/>
            </a:xfrm>
            <a:custGeom>
              <a:avLst/>
              <a:gdLst/>
              <a:ahLst/>
              <a:cxnLst/>
              <a:rect l="l" t="t" r="r" b="b"/>
              <a:pathLst>
                <a:path w="143" h="109" extrusionOk="0">
                  <a:moveTo>
                    <a:pt x="67" y="1"/>
                  </a:moveTo>
                  <a:cubicBezTo>
                    <a:pt x="23" y="1"/>
                    <a:pt x="0" y="61"/>
                    <a:pt x="30" y="98"/>
                  </a:cubicBezTo>
                  <a:cubicBezTo>
                    <a:pt x="40" y="105"/>
                    <a:pt x="53" y="108"/>
                    <a:pt x="67" y="108"/>
                  </a:cubicBezTo>
                  <a:cubicBezTo>
                    <a:pt x="83" y="108"/>
                    <a:pt x="100" y="103"/>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817;p24">
              <a:extLst>
                <a:ext uri="{FF2B5EF4-FFF2-40B4-BE49-F238E27FC236}">
                  <a16:creationId xmlns:a16="http://schemas.microsoft.com/office/drawing/2014/main" id="{84701208-D6D5-4822-6BDE-95F44EEF0FC6}"/>
                </a:ext>
              </a:extLst>
            </p:cNvPr>
            <p:cNvSpPr/>
            <p:nvPr/>
          </p:nvSpPr>
          <p:spPr>
            <a:xfrm rot="-2922755">
              <a:off x="1710649" y="2674967"/>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818;p24">
              <a:extLst>
                <a:ext uri="{FF2B5EF4-FFF2-40B4-BE49-F238E27FC236}">
                  <a16:creationId xmlns:a16="http://schemas.microsoft.com/office/drawing/2014/main" id="{57D4730C-EAF9-ED69-AEE9-79BFDCA82EEE}"/>
                </a:ext>
              </a:extLst>
            </p:cNvPr>
            <p:cNvSpPr/>
            <p:nvPr/>
          </p:nvSpPr>
          <p:spPr>
            <a:xfrm rot="-2922755">
              <a:off x="1710135" y="2664806"/>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819;p24">
              <a:extLst>
                <a:ext uri="{FF2B5EF4-FFF2-40B4-BE49-F238E27FC236}">
                  <a16:creationId xmlns:a16="http://schemas.microsoft.com/office/drawing/2014/main" id="{EA097284-794B-3AD0-94F0-15B7E8D4AA11}"/>
                </a:ext>
              </a:extLst>
            </p:cNvPr>
            <p:cNvSpPr/>
            <p:nvPr/>
          </p:nvSpPr>
          <p:spPr>
            <a:xfrm rot="-2922755">
              <a:off x="1708668" y="2654739"/>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820;p24">
              <a:extLst>
                <a:ext uri="{FF2B5EF4-FFF2-40B4-BE49-F238E27FC236}">
                  <a16:creationId xmlns:a16="http://schemas.microsoft.com/office/drawing/2014/main" id="{A4FB255F-E8C1-3D0B-A5B5-E6F7699E2FC9}"/>
                </a:ext>
              </a:extLst>
            </p:cNvPr>
            <p:cNvSpPr/>
            <p:nvPr/>
          </p:nvSpPr>
          <p:spPr>
            <a:xfrm rot="-2922755">
              <a:off x="1708132" y="264453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821;p24">
              <a:extLst>
                <a:ext uri="{FF2B5EF4-FFF2-40B4-BE49-F238E27FC236}">
                  <a16:creationId xmlns:a16="http://schemas.microsoft.com/office/drawing/2014/main" id="{9FE5773E-A59A-86E1-74C3-3E93199826D0}"/>
                </a:ext>
              </a:extLst>
            </p:cNvPr>
            <p:cNvSpPr/>
            <p:nvPr/>
          </p:nvSpPr>
          <p:spPr>
            <a:xfrm rot="-2922755">
              <a:off x="1706378" y="2633554"/>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822;p24">
              <a:extLst>
                <a:ext uri="{FF2B5EF4-FFF2-40B4-BE49-F238E27FC236}">
                  <a16:creationId xmlns:a16="http://schemas.microsoft.com/office/drawing/2014/main" id="{CE96EE54-FA08-4B40-7AA2-E1C719C6B619}"/>
                </a:ext>
              </a:extLst>
            </p:cNvPr>
            <p:cNvSpPr/>
            <p:nvPr/>
          </p:nvSpPr>
          <p:spPr>
            <a:xfrm rot="-2922755">
              <a:off x="1705645" y="2623436"/>
              <a:ext cx="17915" cy="14058"/>
            </a:xfrm>
            <a:custGeom>
              <a:avLst/>
              <a:gdLst/>
              <a:ahLst/>
              <a:cxnLst/>
              <a:rect l="l" t="t" r="r" b="b"/>
              <a:pathLst>
                <a:path w="144" h="113" extrusionOk="0">
                  <a:moveTo>
                    <a:pt x="68" y="1"/>
                  </a:moveTo>
                  <a:cubicBezTo>
                    <a:pt x="23" y="8"/>
                    <a:pt x="1" y="68"/>
                    <a:pt x="38" y="98"/>
                  </a:cubicBezTo>
                  <a:cubicBezTo>
                    <a:pt x="48" y="108"/>
                    <a:pt x="60" y="112"/>
                    <a:pt x="72" y="112"/>
                  </a:cubicBezTo>
                  <a:cubicBezTo>
                    <a:pt x="86" y="112"/>
                    <a:pt x="101" y="106"/>
                    <a:pt x="113" y="98"/>
                  </a:cubicBezTo>
                  <a:cubicBezTo>
                    <a:pt x="143" y="61"/>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823;p24">
              <a:extLst>
                <a:ext uri="{FF2B5EF4-FFF2-40B4-BE49-F238E27FC236}">
                  <a16:creationId xmlns:a16="http://schemas.microsoft.com/office/drawing/2014/main" id="{766C464A-1A1E-2E33-5A84-B1AFD6A50154}"/>
                </a:ext>
              </a:extLst>
            </p:cNvPr>
            <p:cNvSpPr/>
            <p:nvPr/>
          </p:nvSpPr>
          <p:spPr>
            <a:xfrm rot="-2922755">
              <a:off x="1704239" y="2613353"/>
              <a:ext cx="18786" cy="13810"/>
            </a:xfrm>
            <a:custGeom>
              <a:avLst/>
              <a:gdLst/>
              <a:ahLst/>
              <a:cxnLst/>
              <a:rect l="l" t="t" r="r" b="b"/>
              <a:pathLst>
                <a:path w="151" h="111" extrusionOk="0">
                  <a:moveTo>
                    <a:pt x="75" y="0"/>
                  </a:moveTo>
                  <a:cubicBezTo>
                    <a:pt x="23" y="0"/>
                    <a:pt x="0" y="60"/>
                    <a:pt x="38" y="97"/>
                  </a:cubicBezTo>
                  <a:cubicBezTo>
                    <a:pt x="47" y="107"/>
                    <a:pt x="59" y="111"/>
                    <a:pt x="71" y="111"/>
                  </a:cubicBezTo>
                  <a:cubicBezTo>
                    <a:pt x="88" y="111"/>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824;p24">
              <a:extLst>
                <a:ext uri="{FF2B5EF4-FFF2-40B4-BE49-F238E27FC236}">
                  <a16:creationId xmlns:a16="http://schemas.microsoft.com/office/drawing/2014/main" id="{4588A598-DA70-20EF-B372-7F039FA88414}"/>
                </a:ext>
              </a:extLst>
            </p:cNvPr>
            <p:cNvSpPr/>
            <p:nvPr/>
          </p:nvSpPr>
          <p:spPr>
            <a:xfrm rot="-2922755">
              <a:off x="1687512" y="2587154"/>
              <a:ext cx="49515" cy="37821"/>
            </a:xfrm>
            <a:custGeom>
              <a:avLst/>
              <a:gdLst/>
              <a:ahLst/>
              <a:cxnLst/>
              <a:rect l="l" t="t" r="r" b="b"/>
              <a:pathLst>
                <a:path w="398" h="304" extrusionOk="0">
                  <a:moveTo>
                    <a:pt x="195" y="0"/>
                  </a:moveTo>
                  <a:cubicBezTo>
                    <a:pt x="60" y="8"/>
                    <a:pt x="0" y="173"/>
                    <a:pt x="98" y="262"/>
                  </a:cubicBezTo>
                  <a:cubicBezTo>
                    <a:pt x="126" y="290"/>
                    <a:pt x="160" y="304"/>
                    <a:pt x="196" y="304"/>
                  </a:cubicBezTo>
                  <a:cubicBezTo>
                    <a:pt x="235" y="304"/>
                    <a:pt x="276" y="287"/>
                    <a:pt x="307" y="255"/>
                  </a:cubicBezTo>
                  <a:cubicBezTo>
                    <a:pt x="397" y="158"/>
                    <a:pt x="322"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825;p24">
              <a:extLst>
                <a:ext uri="{FF2B5EF4-FFF2-40B4-BE49-F238E27FC236}">
                  <a16:creationId xmlns:a16="http://schemas.microsoft.com/office/drawing/2014/main" id="{8DFB5266-D7CF-5C1E-3BD2-844FA1F97AAF}"/>
                </a:ext>
              </a:extLst>
            </p:cNvPr>
            <p:cNvSpPr/>
            <p:nvPr/>
          </p:nvSpPr>
          <p:spPr>
            <a:xfrm rot="-2922755">
              <a:off x="1768808" y="2698575"/>
              <a:ext cx="50137" cy="36950"/>
            </a:xfrm>
            <a:custGeom>
              <a:avLst/>
              <a:gdLst/>
              <a:ahLst/>
              <a:cxnLst/>
              <a:rect l="l" t="t" r="r" b="b"/>
              <a:pathLst>
                <a:path w="403" h="297" extrusionOk="0">
                  <a:moveTo>
                    <a:pt x="205" y="1"/>
                  </a:moveTo>
                  <a:cubicBezTo>
                    <a:pt x="202" y="1"/>
                    <a:pt x="199" y="1"/>
                    <a:pt x="195" y="1"/>
                  </a:cubicBezTo>
                  <a:cubicBezTo>
                    <a:pt x="61" y="1"/>
                    <a:pt x="1" y="166"/>
                    <a:pt x="98" y="255"/>
                  </a:cubicBezTo>
                  <a:cubicBezTo>
                    <a:pt x="126" y="283"/>
                    <a:pt x="163" y="297"/>
                    <a:pt x="199" y="297"/>
                  </a:cubicBezTo>
                  <a:cubicBezTo>
                    <a:pt x="239" y="297"/>
                    <a:pt x="280" y="280"/>
                    <a:pt x="308" y="248"/>
                  </a:cubicBezTo>
                  <a:cubicBezTo>
                    <a:pt x="403" y="153"/>
                    <a:pt x="334"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826;p24">
              <a:extLst>
                <a:ext uri="{FF2B5EF4-FFF2-40B4-BE49-F238E27FC236}">
                  <a16:creationId xmlns:a16="http://schemas.microsoft.com/office/drawing/2014/main" id="{A8E0587D-761B-579D-B3CF-64683988D7B5}"/>
                </a:ext>
              </a:extLst>
            </p:cNvPr>
            <p:cNvSpPr/>
            <p:nvPr/>
          </p:nvSpPr>
          <p:spPr>
            <a:xfrm rot="-2922755">
              <a:off x="1783778" y="2702015"/>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827;p24">
              <a:extLst>
                <a:ext uri="{FF2B5EF4-FFF2-40B4-BE49-F238E27FC236}">
                  <a16:creationId xmlns:a16="http://schemas.microsoft.com/office/drawing/2014/main" id="{3F99E39C-9A8A-6298-1723-97CE260FA509}"/>
                </a:ext>
              </a:extLst>
            </p:cNvPr>
            <p:cNvSpPr/>
            <p:nvPr/>
          </p:nvSpPr>
          <p:spPr>
            <a:xfrm rot="-2922755">
              <a:off x="1783416" y="2695773"/>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7"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828;p24">
              <a:extLst>
                <a:ext uri="{FF2B5EF4-FFF2-40B4-BE49-F238E27FC236}">
                  <a16:creationId xmlns:a16="http://schemas.microsoft.com/office/drawing/2014/main" id="{1683BAA6-32B9-9DF0-1C9D-227F431F1776}"/>
                </a:ext>
              </a:extLst>
            </p:cNvPr>
            <p:cNvSpPr/>
            <p:nvPr/>
          </p:nvSpPr>
          <p:spPr>
            <a:xfrm rot="-2922755">
              <a:off x="1782251" y="2689433"/>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829;p24">
              <a:extLst>
                <a:ext uri="{FF2B5EF4-FFF2-40B4-BE49-F238E27FC236}">
                  <a16:creationId xmlns:a16="http://schemas.microsoft.com/office/drawing/2014/main" id="{3F03C9E1-BCC6-CA7E-8C2F-BD76572C7A6E}"/>
                </a:ext>
              </a:extLst>
            </p:cNvPr>
            <p:cNvSpPr/>
            <p:nvPr/>
          </p:nvSpPr>
          <p:spPr>
            <a:xfrm rot="-2922755">
              <a:off x="1781977" y="2683264"/>
              <a:ext cx="17915" cy="13561"/>
            </a:xfrm>
            <a:custGeom>
              <a:avLst/>
              <a:gdLst/>
              <a:ahLst/>
              <a:cxnLst/>
              <a:rect l="l" t="t" r="r" b="b"/>
              <a:pathLst>
                <a:path w="144" h="109" extrusionOk="0">
                  <a:moveTo>
                    <a:pt x="68" y="0"/>
                  </a:moveTo>
                  <a:cubicBezTo>
                    <a:pt x="23" y="0"/>
                    <a:pt x="1" y="60"/>
                    <a:pt x="31" y="98"/>
                  </a:cubicBezTo>
                  <a:cubicBezTo>
                    <a:pt x="41" y="104"/>
                    <a:pt x="54" y="108"/>
                    <a:pt x="67" y="108"/>
                  </a:cubicBezTo>
                  <a:cubicBezTo>
                    <a:pt x="84" y="108"/>
                    <a:pt x="101"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830;p24">
              <a:extLst>
                <a:ext uri="{FF2B5EF4-FFF2-40B4-BE49-F238E27FC236}">
                  <a16:creationId xmlns:a16="http://schemas.microsoft.com/office/drawing/2014/main" id="{31910BC8-2120-9C03-001D-AACDD002B34A}"/>
                </a:ext>
              </a:extLst>
            </p:cNvPr>
            <p:cNvSpPr/>
            <p:nvPr/>
          </p:nvSpPr>
          <p:spPr>
            <a:xfrm rot="-2922755">
              <a:off x="1780926" y="2677052"/>
              <a:ext cx="18786" cy="13810"/>
            </a:xfrm>
            <a:custGeom>
              <a:avLst/>
              <a:gdLst/>
              <a:ahLst/>
              <a:cxnLst/>
              <a:rect l="l" t="t" r="r" b="b"/>
              <a:pathLst>
                <a:path w="151" h="111" extrusionOk="0">
                  <a:moveTo>
                    <a:pt x="76" y="0"/>
                  </a:moveTo>
                  <a:cubicBezTo>
                    <a:pt x="23" y="0"/>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831;p24">
              <a:extLst>
                <a:ext uri="{FF2B5EF4-FFF2-40B4-BE49-F238E27FC236}">
                  <a16:creationId xmlns:a16="http://schemas.microsoft.com/office/drawing/2014/main" id="{2B450DBC-327F-C68A-DD70-5757DE708931}"/>
                </a:ext>
              </a:extLst>
            </p:cNvPr>
            <p:cNvSpPr/>
            <p:nvPr/>
          </p:nvSpPr>
          <p:spPr>
            <a:xfrm rot="-2922755">
              <a:off x="1780756" y="2670712"/>
              <a:ext cx="17791" cy="14058"/>
            </a:xfrm>
            <a:custGeom>
              <a:avLst/>
              <a:gdLst/>
              <a:ahLst/>
              <a:cxnLst/>
              <a:rect l="l" t="t" r="r" b="b"/>
              <a:pathLst>
                <a:path w="143" h="113" extrusionOk="0">
                  <a:moveTo>
                    <a:pt x="68" y="1"/>
                  </a:moveTo>
                  <a:cubicBezTo>
                    <a:pt x="23" y="8"/>
                    <a:pt x="0" y="68"/>
                    <a:pt x="38" y="98"/>
                  </a:cubicBezTo>
                  <a:cubicBezTo>
                    <a:pt x="44" y="108"/>
                    <a:pt x="56" y="112"/>
                    <a:pt x="68" y="112"/>
                  </a:cubicBezTo>
                  <a:cubicBezTo>
                    <a:pt x="83" y="112"/>
                    <a:pt x="100" y="106"/>
                    <a:pt x="112" y="98"/>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832;p24">
              <a:extLst>
                <a:ext uri="{FF2B5EF4-FFF2-40B4-BE49-F238E27FC236}">
                  <a16:creationId xmlns:a16="http://schemas.microsoft.com/office/drawing/2014/main" id="{E24DD695-A862-07CC-6452-6BE96EECDD0E}"/>
                </a:ext>
              </a:extLst>
            </p:cNvPr>
            <p:cNvSpPr/>
            <p:nvPr/>
          </p:nvSpPr>
          <p:spPr>
            <a:xfrm rot="-2922755">
              <a:off x="1780075" y="2665317"/>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2" y="90"/>
                  </a:cubicBezTo>
                  <a:cubicBezTo>
                    <a:pt x="148" y="55"/>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833;p24">
              <a:extLst>
                <a:ext uri="{FF2B5EF4-FFF2-40B4-BE49-F238E27FC236}">
                  <a16:creationId xmlns:a16="http://schemas.microsoft.com/office/drawing/2014/main" id="{04D7C0B3-20C8-BD93-1110-3039D3B045F2}"/>
                </a:ext>
              </a:extLst>
            </p:cNvPr>
            <p:cNvSpPr/>
            <p:nvPr/>
          </p:nvSpPr>
          <p:spPr>
            <a:xfrm rot="-2922755">
              <a:off x="1779687" y="265901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834;p24">
              <a:extLst>
                <a:ext uri="{FF2B5EF4-FFF2-40B4-BE49-F238E27FC236}">
                  <a16:creationId xmlns:a16="http://schemas.microsoft.com/office/drawing/2014/main" id="{77DB9969-CA33-3213-65B3-C2810F892E6A}"/>
                </a:ext>
              </a:extLst>
            </p:cNvPr>
            <p:cNvSpPr/>
            <p:nvPr/>
          </p:nvSpPr>
          <p:spPr>
            <a:xfrm rot="-2922755">
              <a:off x="1778500" y="2652756"/>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835;p24">
              <a:extLst>
                <a:ext uri="{FF2B5EF4-FFF2-40B4-BE49-F238E27FC236}">
                  <a16:creationId xmlns:a16="http://schemas.microsoft.com/office/drawing/2014/main" id="{D8875DB2-8391-D505-4186-B3FA3AECE24C}"/>
                </a:ext>
              </a:extLst>
            </p:cNvPr>
            <p:cNvSpPr/>
            <p:nvPr/>
          </p:nvSpPr>
          <p:spPr>
            <a:xfrm rot="-2922755">
              <a:off x="1778227" y="264658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36;p24">
              <a:extLst>
                <a:ext uri="{FF2B5EF4-FFF2-40B4-BE49-F238E27FC236}">
                  <a16:creationId xmlns:a16="http://schemas.microsoft.com/office/drawing/2014/main" id="{CE9AE3F5-0345-0EAA-C644-8C634FFDD14E}"/>
                </a:ext>
              </a:extLst>
            </p:cNvPr>
            <p:cNvSpPr/>
            <p:nvPr/>
          </p:nvSpPr>
          <p:spPr>
            <a:xfrm rot="-2922755">
              <a:off x="1777036" y="2640314"/>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837;p24">
              <a:extLst>
                <a:ext uri="{FF2B5EF4-FFF2-40B4-BE49-F238E27FC236}">
                  <a16:creationId xmlns:a16="http://schemas.microsoft.com/office/drawing/2014/main" id="{F7029B7F-C2C2-6B0A-0E06-BAECCC6E6512}"/>
                </a:ext>
              </a:extLst>
            </p:cNvPr>
            <p:cNvSpPr/>
            <p:nvPr/>
          </p:nvSpPr>
          <p:spPr>
            <a:xfrm rot="-2922755">
              <a:off x="1776866" y="263409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838;p24">
              <a:extLst>
                <a:ext uri="{FF2B5EF4-FFF2-40B4-BE49-F238E27FC236}">
                  <a16:creationId xmlns:a16="http://schemas.microsoft.com/office/drawing/2014/main" id="{306B2DB5-E083-E0E9-F6AB-7274C7B23EBD}"/>
                </a:ext>
              </a:extLst>
            </p:cNvPr>
            <p:cNvSpPr/>
            <p:nvPr/>
          </p:nvSpPr>
          <p:spPr>
            <a:xfrm rot="-2922755">
              <a:off x="1760211" y="2614397"/>
              <a:ext cx="49266" cy="36950"/>
            </a:xfrm>
            <a:custGeom>
              <a:avLst/>
              <a:gdLst/>
              <a:ahLst/>
              <a:cxnLst/>
              <a:rect l="l" t="t" r="r" b="b"/>
              <a:pathLst>
                <a:path w="396" h="297" extrusionOk="0">
                  <a:moveTo>
                    <a:pt x="205" y="0"/>
                  </a:moveTo>
                  <a:cubicBezTo>
                    <a:pt x="202" y="0"/>
                    <a:pt x="199" y="0"/>
                    <a:pt x="196" y="0"/>
                  </a:cubicBezTo>
                  <a:cubicBezTo>
                    <a:pt x="61" y="0"/>
                    <a:pt x="1" y="165"/>
                    <a:pt x="98" y="255"/>
                  </a:cubicBezTo>
                  <a:cubicBezTo>
                    <a:pt x="126" y="283"/>
                    <a:pt x="163" y="296"/>
                    <a:pt x="199" y="296"/>
                  </a:cubicBezTo>
                  <a:cubicBezTo>
                    <a:pt x="240" y="296"/>
                    <a:pt x="280" y="279"/>
                    <a:pt x="308" y="247"/>
                  </a:cubicBezTo>
                  <a:cubicBezTo>
                    <a:pt x="396"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839;p24">
              <a:extLst>
                <a:ext uri="{FF2B5EF4-FFF2-40B4-BE49-F238E27FC236}">
                  <a16:creationId xmlns:a16="http://schemas.microsoft.com/office/drawing/2014/main" id="{85276A8B-1360-823E-C0DD-9756596E711A}"/>
                </a:ext>
              </a:extLst>
            </p:cNvPr>
            <p:cNvSpPr/>
            <p:nvPr/>
          </p:nvSpPr>
          <p:spPr>
            <a:xfrm rot="-2922755">
              <a:off x="1832982" y="2667835"/>
              <a:ext cx="50510" cy="37448"/>
            </a:xfrm>
            <a:custGeom>
              <a:avLst/>
              <a:gdLst/>
              <a:ahLst/>
              <a:cxnLst/>
              <a:rect l="l" t="t" r="r" b="b"/>
              <a:pathLst>
                <a:path w="406" h="301" extrusionOk="0">
                  <a:moveTo>
                    <a:pt x="195" y="0"/>
                  </a:moveTo>
                  <a:cubicBezTo>
                    <a:pt x="61" y="8"/>
                    <a:pt x="1" y="173"/>
                    <a:pt x="98" y="262"/>
                  </a:cubicBezTo>
                  <a:cubicBezTo>
                    <a:pt x="131" y="288"/>
                    <a:pt x="169" y="301"/>
                    <a:pt x="206" y="301"/>
                  </a:cubicBezTo>
                  <a:cubicBezTo>
                    <a:pt x="245" y="301"/>
                    <a:pt x="284" y="286"/>
                    <a:pt x="315" y="255"/>
                  </a:cubicBezTo>
                  <a:cubicBezTo>
                    <a:pt x="405"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40;p24">
              <a:extLst>
                <a:ext uri="{FF2B5EF4-FFF2-40B4-BE49-F238E27FC236}">
                  <a16:creationId xmlns:a16="http://schemas.microsoft.com/office/drawing/2014/main" id="{6BB66D55-E530-F984-A89C-74548302133A}"/>
                </a:ext>
              </a:extLst>
            </p:cNvPr>
            <p:cNvSpPr/>
            <p:nvPr/>
          </p:nvSpPr>
          <p:spPr>
            <a:xfrm rot="-2922755">
              <a:off x="1848783" y="2677248"/>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841;p24">
              <a:extLst>
                <a:ext uri="{FF2B5EF4-FFF2-40B4-BE49-F238E27FC236}">
                  <a16:creationId xmlns:a16="http://schemas.microsoft.com/office/drawing/2014/main" id="{44CB3166-2F23-3C9F-BC6F-625597AC9D23}"/>
                </a:ext>
              </a:extLst>
            </p:cNvPr>
            <p:cNvSpPr/>
            <p:nvPr/>
          </p:nvSpPr>
          <p:spPr>
            <a:xfrm rot="-2922755">
              <a:off x="1848807" y="2674920"/>
              <a:ext cx="17791" cy="13561"/>
            </a:xfrm>
            <a:custGeom>
              <a:avLst/>
              <a:gdLst/>
              <a:ahLst/>
              <a:cxnLst/>
              <a:rect l="l" t="t" r="r" b="b"/>
              <a:pathLst>
                <a:path w="143" h="109" extrusionOk="0">
                  <a:moveTo>
                    <a:pt x="67" y="1"/>
                  </a:moveTo>
                  <a:cubicBezTo>
                    <a:pt x="23"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842;p24">
              <a:extLst>
                <a:ext uri="{FF2B5EF4-FFF2-40B4-BE49-F238E27FC236}">
                  <a16:creationId xmlns:a16="http://schemas.microsoft.com/office/drawing/2014/main" id="{381153DA-B2DA-0930-EFCD-6E5BE26A5A59}"/>
                </a:ext>
              </a:extLst>
            </p:cNvPr>
            <p:cNvSpPr/>
            <p:nvPr/>
          </p:nvSpPr>
          <p:spPr>
            <a:xfrm rot="-2922755">
              <a:off x="1848460" y="2673350"/>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843;p24">
              <a:extLst>
                <a:ext uri="{FF2B5EF4-FFF2-40B4-BE49-F238E27FC236}">
                  <a16:creationId xmlns:a16="http://schemas.microsoft.com/office/drawing/2014/main" id="{808AA243-A258-9C52-86F3-C13DC71DAD4A}"/>
                </a:ext>
              </a:extLst>
            </p:cNvPr>
            <p:cNvSpPr/>
            <p:nvPr/>
          </p:nvSpPr>
          <p:spPr>
            <a:xfrm rot="-2922755">
              <a:off x="1848556" y="2671057"/>
              <a:ext cx="17791" cy="13561"/>
            </a:xfrm>
            <a:custGeom>
              <a:avLst/>
              <a:gdLst/>
              <a:ahLst/>
              <a:cxnLst/>
              <a:rect l="l" t="t" r="r" b="b"/>
              <a:pathLst>
                <a:path w="143" h="109" extrusionOk="0">
                  <a:moveTo>
                    <a:pt x="68" y="0"/>
                  </a:moveTo>
                  <a:cubicBezTo>
                    <a:pt x="23" y="0"/>
                    <a:pt x="1" y="60"/>
                    <a:pt x="38" y="98"/>
                  </a:cubicBezTo>
                  <a:cubicBezTo>
                    <a:pt x="48" y="104"/>
                    <a:pt x="60" y="108"/>
                    <a:pt x="71" y="108"/>
                  </a:cubicBezTo>
                  <a:cubicBezTo>
                    <a:pt x="86" y="108"/>
                    <a:pt x="100"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844;p24">
              <a:extLst>
                <a:ext uri="{FF2B5EF4-FFF2-40B4-BE49-F238E27FC236}">
                  <a16:creationId xmlns:a16="http://schemas.microsoft.com/office/drawing/2014/main" id="{E291A190-6B6D-C501-E76F-F5C6F2F171CE}"/>
                </a:ext>
              </a:extLst>
            </p:cNvPr>
            <p:cNvSpPr/>
            <p:nvPr/>
          </p:nvSpPr>
          <p:spPr>
            <a:xfrm rot="-2922755">
              <a:off x="1847803" y="2668688"/>
              <a:ext cx="18661" cy="13934"/>
            </a:xfrm>
            <a:custGeom>
              <a:avLst/>
              <a:gdLst/>
              <a:ahLst/>
              <a:cxnLst/>
              <a:rect l="l" t="t" r="r" b="b"/>
              <a:pathLst>
                <a:path w="150" h="112" extrusionOk="0">
                  <a:moveTo>
                    <a:pt x="75" y="0"/>
                  </a:moveTo>
                  <a:cubicBezTo>
                    <a:pt x="22" y="8"/>
                    <a:pt x="0" y="60"/>
                    <a:pt x="37" y="98"/>
                  </a:cubicBezTo>
                  <a:cubicBezTo>
                    <a:pt x="48" y="108"/>
                    <a:pt x="61" y="112"/>
                    <a:pt x="74" y="112"/>
                  </a:cubicBezTo>
                  <a:cubicBezTo>
                    <a:pt x="89" y="112"/>
                    <a:pt x="104"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845;p24">
              <a:extLst>
                <a:ext uri="{FF2B5EF4-FFF2-40B4-BE49-F238E27FC236}">
                  <a16:creationId xmlns:a16="http://schemas.microsoft.com/office/drawing/2014/main" id="{201F595B-72CC-9279-DA8B-3912D3F6A1F6}"/>
                </a:ext>
              </a:extLst>
            </p:cNvPr>
            <p:cNvSpPr/>
            <p:nvPr/>
          </p:nvSpPr>
          <p:spPr>
            <a:xfrm rot="-2922755">
              <a:off x="1848187" y="2667181"/>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846;p24">
              <a:extLst>
                <a:ext uri="{FF2B5EF4-FFF2-40B4-BE49-F238E27FC236}">
                  <a16:creationId xmlns:a16="http://schemas.microsoft.com/office/drawing/2014/main" id="{7542D2A0-9988-16D5-5B32-DADF9A8B526A}"/>
                </a:ext>
              </a:extLst>
            </p:cNvPr>
            <p:cNvSpPr/>
            <p:nvPr/>
          </p:nvSpPr>
          <p:spPr>
            <a:xfrm rot="-2922755">
              <a:off x="1847297" y="2664759"/>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847;p24">
              <a:extLst>
                <a:ext uri="{FF2B5EF4-FFF2-40B4-BE49-F238E27FC236}">
                  <a16:creationId xmlns:a16="http://schemas.microsoft.com/office/drawing/2014/main" id="{A4B18DE6-4875-26DE-AA2A-3682E42085EF}"/>
                </a:ext>
              </a:extLst>
            </p:cNvPr>
            <p:cNvSpPr/>
            <p:nvPr/>
          </p:nvSpPr>
          <p:spPr>
            <a:xfrm rot="-2922755">
              <a:off x="1847623" y="2662352"/>
              <a:ext cx="17791" cy="14432"/>
            </a:xfrm>
            <a:custGeom>
              <a:avLst/>
              <a:gdLst/>
              <a:ahLst/>
              <a:cxnLst/>
              <a:rect l="l" t="t" r="r" b="b"/>
              <a:pathLst>
                <a:path w="143" h="116"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848;p24">
              <a:extLst>
                <a:ext uri="{FF2B5EF4-FFF2-40B4-BE49-F238E27FC236}">
                  <a16:creationId xmlns:a16="http://schemas.microsoft.com/office/drawing/2014/main" id="{2E6BF671-E0E2-B691-AB60-D36953533100}"/>
                </a:ext>
              </a:extLst>
            </p:cNvPr>
            <p:cNvSpPr/>
            <p:nvPr/>
          </p:nvSpPr>
          <p:spPr>
            <a:xfrm rot="-2922755">
              <a:off x="1847000" y="2660918"/>
              <a:ext cx="18786" cy="13436"/>
            </a:xfrm>
            <a:custGeom>
              <a:avLst/>
              <a:gdLst/>
              <a:ahLst/>
              <a:cxnLst/>
              <a:rect l="l" t="t" r="r" b="b"/>
              <a:pathLst>
                <a:path w="151" h="108"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849;p24">
              <a:extLst>
                <a:ext uri="{FF2B5EF4-FFF2-40B4-BE49-F238E27FC236}">
                  <a16:creationId xmlns:a16="http://schemas.microsoft.com/office/drawing/2014/main" id="{54851109-640E-B0AC-8F4E-3977C4CCAD3E}"/>
                </a:ext>
              </a:extLst>
            </p:cNvPr>
            <p:cNvSpPr/>
            <p:nvPr/>
          </p:nvSpPr>
          <p:spPr>
            <a:xfrm rot="-2922755">
              <a:off x="1847164" y="2658527"/>
              <a:ext cx="17915" cy="13934"/>
            </a:xfrm>
            <a:custGeom>
              <a:avLst/>
              <a:gdLst/>
              <a:ahLst/>
              <a:cxnLst/>
              <a:rect l="l" t="t" r="r" b="b"/>
              <a:pathLst>
                <a:path w="144" h="112" extrusionOk="0">
                  <a:moveTo>
                    <a:pt x="68" y="0"/>
                  </a:moveTo>
                  <a:cubicBezTo>
                    <a:pt x="23" y="0"/>
                    <a:pt x="1" y="60"/>
                    <a:pt x="38" y="98"/>
                  </a:cubicBezTo>
                  <a:cubicBezTo>
                    <a:pt x="48" y="107"/>
                    <a:pt x="58" y="111"/>
                    <a:pt x="69" y="111"/>
                  </a:cubicBezTo>
                  <a:cubicBezTo>
                    <a:pt x="85" y="111"/>
                    <a:pt x="100" y="103"/>
                    <a:pt x="113" y="90"/>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850;p24">
              <a:extLst>
                <a:ext uri="{FF2B5EF4-FFF2-40B4-BE49-F238E27FC236}">
                  <a16:creationId xmlns:a16="http://schemas.microsoft.com/office/drawing/2014/main" id="{C2FD4234-2250-8008-B482-698C9040B63F}"/>
                </a:ext>
              </a:extLst>
            </p:cNvPr>
            <p:cNvSpPr/>
            <p:nvPr/>
          </p:nvSpPr>
          <p:spPr>
            <a:xfrm rot="-2922755">
              <a:off x="1846802" y="2657020"/>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851;p24">
              <a:extLst>
                <a:ext uri="{FF2B5EF4-FFF2-40B4-BE49-F238E27FC236}">
                  <a16:creationId xmlns:a16="http://schemas.microsoft.com/office/drawing/2014/main" id="{E97ACD80-6E9E-29D2-9E1F-B29561A9EFC7}"/>
                </a:ext>
              </a:extLst>
            </p:cNvPr>
            <p:cNvSpPr/>
            <p:nvPr/>
          </p:nvSpPr>
          <p:spPr>
            <a:xfrm rot="-2922755">
              <a:off x="1846783" y="2654599"/>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852;p24">
              <a:extLst>
                <a:ext uri="{FF2B5EF4-FFF2-40B4-BE49-F238E27FC236}">
                  <a16:creationId xmlns:a16="http://schemas.microsoft.com/office/drawing/2014/main" id="{A902282B-5B0F-F2C1-FCCA-D1A25D0B2EDF}"/>
                </a:ext>
              </a:extLst>
            </p:cNvPr>
            <p:cNvSpPr/>
            <p:nvPr/>
          </p:nvSpPr>
          <p:spPr>
            <a:xfrm rot="-2922755">
              <a:off x="1830807" y="2640012"/>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853;p24">
              <a:extLst>
                <a:ext uri="{FF2B5EF4-FFF2-40B4-BE49-F238E27FC236}">
                  <a16:creationId xmlns:a16="http://schemas.microsoft.com/office/drawing/2014/main" id="{FCFAE238-BA81-BB44-5F3D-98AE76C68661}"/>
                </a:ext>
              </a:extLst>
            </p:cNvPr>
            <p:cNvSpPr/>
            <p:nvPr/>
          </p:nvSpPr>
          <p:spPr>
            <a:xfrm rot="-2922755">
              <a:off x="1897126" y="2637153"/>
              <a:ext cx="50510" cy="37945"/>
            </a:xfrm>
            <a:custGeom>
              <a:avLst/>
              <a:gdLst/>
              <a:ahLst/>
              <a:cxnLst/>
              <a:rect l="l" t="t" r="r" b="b"/>
              <a:pathLst>
                <a:path w="406" h="305" extrusionOk="0">
                  <a:moveTo>
                    <a:pt x="195" y="1"/>
                  </a:moveTo>
                  <a:cubicBezTo>
                    <a:pt x="61" y="8"/>
                    <a:pt x="1" y="173"/>
                    <a:pt x="98" y="263"/>
                  </a:cubicBezTo>
                  <a:cubicBezTo>
                    <a:pt x="126" y="291"/>
                    <a:pt x="163" y="304"/>
                    <a:pt x="199" y="304"/>
                  </a:cubicBezTo>
                  <a:cubicBezTo>
                    <a:pt x="241" y="304"/>
                    <a:pt x="283" y="287"/>
                    <a:pt x="315" y="255"/>
                  </a:cubicBezTo>
                  <a:cubicBezTo>
                    <a:pt x="405"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54;p24">
              <a:extLst>
                <a:ext uri="{FF2B5EF4-FFF2-40B4-BE49-F238E27FC236}">
                  <a16:creationId xmlns:a16="http://schemas.microsoft.com/office/drawing/2014/main" id="{67CE44E3-3B5B-EB31-C90C-00AE3897F51F}"/>
                </a:ext>
              </a:extLst>
            </p:cNvPr>
            <p:cNvSpPr/>
            <p:nvPr/>
          </p:nvSpPr>
          <p:spPr>
            <a:xfrm rot="-2922755">
              <a:off x="1913362" y="2651915"/>
              <a:ext cx="18661" cy="13934"/>
            </a:xfrm>
            <a:custGeom>
              <a:avLst/>
              <a:gdLst/>
              <a:ahLst/>
              <a:cxnLst/>
              <a:rect l="l" t="t" r="r" b="b"/>
              <a:pathLst>
                <a:path w="150" h="112" extrusionOk="0">
                  <a:moveTo>
                    <a:pt x="75" y="0"/>
                  </a:moveTo>
                  <a:cubicBezTo>
                    <a:pt x="23" y="8"/>
                    <a:pt x="0" y="68"/>
                    <a:pt x="38" y="98"/>
                  </a:cubicBezTo>
                  <a:cubicBezTo>
                    <a:pt x="48" y="108"/>
                    <a:pt x="59" y="112"/>
                    <a:pt x="71" y="112"/>
                  </a:cubicBezTo>
                  <a:cubicBezTo>
                    <a:pt x="86" y="112"/>
                    <a:pt x="100" y="106"/>
                    <a:pt x="112" y="98"/>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855;p24">
              <a:extLst>
                <a:ext uri="{FF2B5EF4-FFF2-40B4-BE49-F238E27FC236}">
                  <a16:creationId xmlns:a16="http://schemas.microsoft.com/office/drawing/2014/main" id="{FDE17739-4B8A-750A-B312-6DC6526C8512}"/>
                </a:ext>
              </a:extLst>
            </p:cNvPr>
            <p:cNvSpPr/>
            <p:nvPr/>
          </p:nvSpPr>
          <p:spPr>
            <a:xfrm rot="-2922755">
              <a:off x="1914069" y="2654306"/>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856;p24">
              <a:extLst>
                <a:ext uri="{FF2B5EF4-FFF2-40B4-BE49-F238E27FC236}">
                  <a16:creationId xmlns:a16="http://schemas.microsoft.com/office/drawing/2014/main" id="{779ABDDB-CD8D-54E6-8C35-6BBC831126BE}"/>
                </a:ext>
              </a:extLst>
            </p:cNvPr>
            <p:cNvSpPr/>
            <p:nvPr/>
          </p:nvSpPr>
          <p:spPr>
            <a:xfrm rot="-2922755">
              <a:off x="1914020" y="265657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857;p24">
              <a:extLst>
                <a:ext uri="{FF2B5EF4-FFF2-40B4-BE49-F238E27FC236}">
                  <a16:creationId xmlns:a16="http://schemas.microsoft.com/office/drawing/2014/main" id="{13962689-A164-A99E-A75C-4C1BBCE3D978}"/>
                </a:ext>
              </a:extLst>
            </p:cNvPr>
            <p:cNvSpPr/>
            <p:nvPr/>
          </p:nvSpPr>
          <p:spPr>
            <a:xfrm rot="-2922755">
              <a:off x="1914507" y="2658084"/>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99" y="104"/>
                    <a:pt x="112" y="91"/>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858;p24">
              <a:extLst>
                <a:ext uri="{FF2B5EF4-FFF2-40B4-BE49-F238E27FC236}">
                  <a16:creationId xmlns:a16="http://schemas.microsoft.com/office/drawing/2014/main" id="{4DD9B1E3-0FE2-9691-148D-9EA9C18E814B}"/>
                </a:ext>
              </a:extLst>
            </p:cNvPr>
            <p:cNvSpPr/>
            <p:nvPr/>
          </p:nvSpPr>
          <p:spPr>
            <a:xfrm rot="-2922755">
              <a:off x="1914343" y="2660475"/>
              <a:ext cx="18661" cy="13436"/>
            </a:xfrm>
            <a:custGeom>
              <a:avLst/>
              <a:gdLst/>
              <a:ahLst/>
              <a:cxnLst/>
              <a:rect l="l" t="t" r="r" b="b"/>
              <a:pathLst>
                <a:path w="150" h="108" extrusionOk="0">
                  <a:moveTo>
                    <a:pt x="75" y="1"/>
                  </a:moveTo>
                  <a:cubicBezTo>
                    <a:pt x="23" y="1"/>
                    <a:pt x="0" y="61"/>
                    <a:pt x="38" y="90"/>
                  </a:cubicBezTo>
                  <a:cubicBezTo>
                    <a:pt x="49" y="102"/>
                    <a:pt x="62" y="107"/>
                    <a:pt x="75" y="107"/>
                  </a:cubicBezTo>
                  <a:cubicBezTo>
                    <a:pt x="88" y="107"/>
                    <a:pt x="101" y="102"/>
                    <a:pt x="113" y="90"/>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859;p24">
              <a:extLst>
                <a:ext uri="{FF2B5EF4-FFF2-40B4-BE49-F238E27FC236}">
                  <a16:creationId xmlns:a16="http://schemas.microsoft.com/office/drawing/2014/main" id="{C70CC6F2-0455-532B-FCFD-A8A22715C978}"/>
                </a:ext>
              </a:extLst>
            </p:cNvPr>
            <p:cNvSpPr/>
            <p:nvPr/>
          </p:nvSpPr>
          <p:spPr>
            <a:xfrm rot="-2922755">
              <a:off x="1914909" y="2662059"/>
              <a:ext cx="17791" cy="14307"/>
            </a:xfrm>
            <a:custGeom>
              <a:avLst/>
              <a:gdLst/>
              <a:ahLst/>
              <a:cxnLst/>
              <a:rect l="l" t="t" r="r" b="b"/>
              <a:pathLst>
                <a:path w="143" h="115" extrusionOk="0">
                  <a:moveTo>
                    <a:pt x="68" y="0"/>
                  </a:moveTo>
                  <a:cubicBezTo>
                    <a:pt x="23" y="8"/>
                    <a:pt x="1" y="68"/>
                    <a:pt x="31" y="97"/>
                  </a:cubicBezTo>
                  <a:cubicBezTo>
                    <a:pt x="42" y="109"/>
                    <a:pt x="57" y="114"/>
                    <a:pt x="72"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860;p24">
              <a:extLst>
                <a:ext uri="{FF2B5EF4-FFF2-40B4-BE49-F238E27FC236}">
                  <a16:creationId xmlns:a16="http://schemas.microsoft.com/office/drawing/2014/main" id="{DC1A461A-C5A6-5C9F-0AD3-66DFE7D68FD6}"/>
                </a:ext>
              </a:extLst>
            </p:cNvPr>
            <p:cNvSpPr/>
            <p:nvPr/>
          </p:nvSpPr>
          <p:spPr>
            <a:xfrm rot="-2922755">
              <a:off x="1914583" y="2664467"/>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861;p24">
              <a:extLst>
                <a:ext uri="{FF2B5EF4-FFF2-40B4-BE49-F238E27FC236}">
                  <a16:creationId xmlns:a16="http://schemas.microsoft.com/office/drawing/2014/main" id="{49AF0D42-3CA7-24B6-4718-B62F3C9DD53C}"/>
                </a:ext>
              </a:extLst>
            </p:cNvPr>
            <p:cNvSpPr/>
            <p:nvPr/>
          </p:nvSpPr>
          <p:spPr>
            <a:xfrm rot="-2922755">
              <a:off x="1915529" y="2666738"/>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2"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862;p24">
              <a:extLst>
                <a:ext uri="{FF2B5EF4-FFF2-40B4-BE49-F238E27FC236}">
                  <a16:creationId xmlns:a16="http://schemas.microsoft.com/office/drawing/2014/main" id="{74E35684-C521-05F0-FF01-E2D8BD09BCDD}"/>
                </a:ext>
              </a:extLst>
            </p:cNvPr>
            <p:cNvSpPr/>
            <p:nvPr/>
          </p:nvSpPr>
          <p:spPr>
            <a:xfrm rot="-2922755">
              <a:off x="1915068" y="2668224"/>
              <a:ext cx="18786" cy="14058"/>
            </a:xfrm>
            <a:custGeom>
              <a:avLst/>
              <a:gdLst/>
              <a:ahLst/>
              <a:cxnLst/>
              <a:rect l="l" t="t" r="r" b="b"/>
              <a:pathLst>
                <a:path w="151" h="113" extrusionOk="0">
                  <a:moveTo>
                    <a:pt x="75" y="1"/>
                  </a:moveTo>
                  <a:cubicBezTo>
                    <a:pt x="23" y="8"/>
                    <a:pt x="0" y="60"/>
                    <a:pt x="38" y="98"/>
                  </a:cubicBezTo>
                  <a:cubicBezTo>
                    <a:pt x="48" y="108"/>
                    <a:pt x="60" y="112"/>
                    <a:pt x="71" y="112"/>
                  </a:cubicBezTo>
                  <a:cubicBezTo>
                    <a:pt x="86" y="112"/>
                    <a:pt x="100" y="106"/>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863;p24">
              <a:extLst>
                <a:ext uri="{FF2B5EF4-FFF2-40B4-BE49-F238E27FC236}">
                  <a16:creationId xmlns:a16="http://schemas.microsoft.com/office/drawing/2014/main" id="{ED3566FA-FCE1-12F6-588B-56B19105BEB0}"/>
                </a:ext>
              </a:extLst>
            </p:cNvPr>
            <p:cNvSpPr/>
            <p:nvPr/>
          </p:nvSpPr>
          <p:spPr>
            <a:xfrm rot="-2922755">
              <a:off x="1915774" y="2670615"/>
              <a:ext cx="17915" cy="13561"/>
            </a:xfrm>
            <a:custGeom>
              <a:avLst/>
              <a:gdLst/>
              <a:ahLst/>
              <a:cxnLst/>
              <a:rect l="l" t="t" r="r" b="b"/>
              <a:pathLst>
                <a:path w="144" h="109" extrusionOk="0">
                  <a:moveTo>
                    <a:pt x="68" y="1"/>
                  </a:moveTo>
                  <a:cubicBezTo>
                    <a:pt x="23" y="1"/>
                    <a:pt x="1" y="60"/>
                    <a:pt x="31" y="98"/>
                  </a:cubicBezTo>
                  <a:cubicBezTo>
                    <a:pt x="41" y="105"/>
                    <a:pt x="54" y="108"/>
                    <a:pt x="67" y="108"/>
                  </a:cubicBezTo>
                  <a:cubicBezTo>
                    <a:pt x="84" y="108"/>
                    <a:pt x="101" y="103"/>
                    <a:pt x="113" y="90"/>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864;p24">
              <a:extLst>
                <a:ext uri="{FF2B5EF4-FFF2-40B4-BE49-F238E27FC236}">
                  <a16:creationId xmlns:a16="http://schemas.microsoft.com/office/drawing/2014/main" id="{2DD86482-9287-0055-90C5-1AB16E39491D}"/>
                </a:ext>
              </a:extLst>
            </p:cNvPr>
            <p:cNvSpPr/>
            <p:nvPr/>
          </p:nvSpPr>
          <p:spPr>
            <a:xfrm rot="-2922755">
              <a:off x="1915746" y="2672933"/>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50" y="103"/>
                    <a:pt x="63" y="108"/>
                    <a:pt x="76" y="108"/>
                  </a:cubicBezTo>
                  <a:cubicBezTo>
                    <a:pt x="89" y="108"/>
                    <a:pt x="102" y="103"/>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865;p24">
              <a:extLst>
                <a:ext uri="{FF2B5EF4-FFF2-40B4-BE49-F238E27FC236}">
                  <a16:creationId xmlns:a16="http://schemas.microsoft.com/office/drawing/2014/main" id="{E443CEFA-286C-C402-E920-68A0F601D788}"/>
                </a:ext>
              </a:extLst>
            </p:cNvPr>
            <p:cNvSpPr/>
            <p:nvPr/>
          </p:nvSpPr>
          <p:spPr>
            <a:xfrm rot="-2922755">
              <a:off x="1916046" y="2674524"/>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866;p24">
              <a:extLst>
                <a:ext uri="{FF2B5EF4-FFF2-40B4-BE49-F238E27FC236}">
                  <a16:creationId xmlns:a16="http://schemas.microsoft.com/office/drawing/2014/main" id="{322D48D2-9ED7-5E3B-FC27-A84BDFDA7372}"/>
                </a:ext>
              </a:extLst>
            </p:cNvPr>
            <p:cNvSpPr/>
            <p:nvPr/>
          </p:nvSpPr>
          <p:spPr>
            <a:xfrm rot="-2922755">
              <a:off x="1900833" y="266588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6" y="284"/>
                    <a:pt x="160" y="297"/>
                    <a:pt x="195" y="297"/>
                  </a:cubicBezTo>
                  <a:cubicBezTo>
                    <a:pt x="235" y="297"/>
                    <a:pt x="275" y="280"/>
                    <a:pt x="307" y="248"/>
                  </a:cubicBezTo>
                  <a:cubicBezTo>
                    <a:pt x="395" y="153"/>
                    <a:pt x="325"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867;p24">
              <a:extLst>
                <a:ext uri="{FF2B5EF4-FFF2-40B4-BE49-F238E27FC236}">
                  <a16:creationId xmlns:a16="http://schemas.microsoft.com/office/drawing/2014/main" id="{1E6E524C-D8B1-5BF2-F37E-EADD7C256CBE}"/>
                </a:ext>
              </a:extLst>
            </p:cNvPr>
            <p:cNvSpPr/>
            <p:nvPr/>
          </p:nvSpPr>
          <p:spPr>
            <a:xfrm rot="-2922755">
              <a:off x="1962704" y="2606942"/>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868;p24">
              <a:extLst>
                <a:ext uri="{FF2B5EF4-FFF2-40B4-BE49-F238E27FC236}">
                  <a16:creationId xmlns:a16="http://schemas.microsoft.com/office/drawing/2014/main" id="{0CD25C4A-832B-5AD1-CD49-242E5D505A56}"/>
                </a:ext>
              </a:extLst>
            </p:cNvPr>
            <p:cNvSpPr/>
            <p:nvPr/>
          </p:nvSpPr>
          <p:spPr>
            <a:xfrm rot="-2922755">
              <a:off x="1979600" y="2627574"/>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869;p24">
              <a:extLst>
                <a:ext uri="{FF2B5EF4-FFF2-40B4-BE49-F238E27FC236}">
                  <a16:creationId xmlns:a16="http://schemas.microsoft.com/office/drawing/2014/main" id="{C2F000DB-61A9-CC47-AF6D-789F78B72946}"/>
                </a:ext>
              </a:extLst>
            </p:cNvPr>
            <p:cNvSpPr/>
            <p:nvPr/>
          </p:nvSpPr>
          <p:spPr>
            <a:xfrm rot="-2922755">
              <a:off x="1979915" y="263383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870;p24">
              <a:extLst>
                <a:ext uri="{FF2B5EF4-FFF2-40B4-BE49-F238E27FC236}">
                  <a16:creationId xmlns:a16="http://schemas.microsoft.com/office/drawing/2014/main" id="{35CB0500-828C-6E42-2745-A382DC23D1CB}"/>
                </a:ext>
              </a:extLst>
            </p:cNvPr>
            <p:cNvSpPr/>
            <p:nvPr/>
          </p:nvSpPr>
          <p:spPr>
            <a:xfrm rot="-2922755">
              <a:off x="1981106" y="2639984"/>
              <a:ext cx="17542" cy="13561"/>
            </a:xfrm>
            <a:custGeom>
              <a:avLst/>
              <a:gdLst/>
              <a:ahLst/>
              <a:cxnLst/>
              <a:rect l="l" t="t" r="r" b="b"/>
              <a:pathLst>
                <a:path w="141" h="109" extrusionOk="0">
                  <a:moveTo>
                    <a:pt x="76" y="1"/>
                  </a:moveTo>
                  <a:cubicBezTo>
                    <a:pt x="74" y="1"/>
                    <a:pt x="71" y="1"/>
                    <a:pt x="68" y="2"/>
                  </a:cubicBezTo>
                  <a:cubicBezTo>
                    <a:pt x="23" y="2"/>
                    <a:pt x="0" y="61"/>
                    <a:pt x="30" y="91"/>
                  </a:cubicBezTo>
                  <a:cubicBezTo>
                    <a:pt x="41" y="103"/>
                    <a:pt x="56" y="108"/>
                    <a:pt x="71" y="108"/>
                  </a:cubicBezTo>
                  <a:cubicBezTo>
                    <a:pt x="86" y="108"/>
                    <a:pt x="101" y="103"/>
                    <a:pt x="113" y="91"/>
                  </a:cubicBezTo>
                  <a:cubicBezTo>
                    <a:pt x="141" y="56"/>
                    <a:pt x="12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871;p24">
              <a:extLst>
                <a:ext uri="{FF2B5EF4-FFF2-40B4-BE49-F238E27FC236}">
                  <a16:creationId xmlns:a16="http://schemas.microsoft.com/office/drawing/2014/main" id="{5CDC3124-61FF-2D72-93B1-4814EC45A761}"/>
                </a:ext>
              </a:extLst>
            </p:cNvPr>
            <p:cNvSpPr/>
            <p:nvPr/>
          </p:nvSpPr>
          <p:spPr>
            <a:xfrm rot="-2922755">
              <a:off x="1980954" y="2645487"/>
              <a:ext cx="18786" cy="14307"/>
            </a:xfrm>
            <a:custGeom>
              <a:avLst/>
              <a:gdLst/>
              <a:ahLst/>
              <a:cxnLst/>
              <a:rect l="l" t="t" r="r" b="b"/>
              <a:pathLst>
                <a:path w="151" h="115" extrusionOk="0">
                  <a:moveTo>
                    <a:pt x="76" y="1"/>
                  </a:moveTo>
                  <a:cubicBezTo>
                    <a:pt x="23" y="8"/>
                    <a:pt x="1" y="68"/>
                    <a:pt x="38" y="98"/>
                  </a:cubicBezTo>
                  <a:cubicBezTo>
                    <a:pt x="50" y="109"/>
                    <a:pt x="63" y="115"/>
                    <a:pt x="76" y="115"/>
                  </a:cubicBezTo>
                  <a:cubicBezTo>
                    <a:pt x="89" y="115"/>
                    <a:pt x="102"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872;p24">
              <a:extLst>
                <a:ext uri="{FF2B5EF4-FFF2-40B4-BE49-F238E27FC236}">
                  <a16:creationId xmlns:a16="http://schemas.microsoft.com/office/drawing/2014/main" id="{5CAAD3B1-44F2-9950-5215-1020E3A5B179}"/>
                </a:ext>
              </a:extLst>
            </p:cNvPr>
            <p:cNvSpPr/>
            <p:nvPr/>
          </p:nvSpPr>
          <p:spPr>
            <a:xfrm rot="-2922755">
              <a:off x="1982004" y="2651699"/>
              <a:ext cx="17915" cy="14058"/>
            </a:xfrm>
            <a:custGeom>
              <a:avLst/>
              <a:gdLst/>
              <a:ahLst/>
              <a:cxnLst/>
              <a:rect l="l" t="t" r="r" b="b"/>
              <a:pathLst>
                <a:path w="144" h="113" extrusionOk="0">
                  <a:moveTo>
                    <a:pt x="68" y="1"/>
                  </a:moveTo>
                  <a:cubicBezTo>
                    <a:pt x="23" y="8"/>
                    <a:pt x="1" y="68"/>
                    <a:pt x="31" y="98"/>
                  </a:cubicBezTo>
                  <a:cubicBezTo>
                    <a:pt x="41" y="108"/>
                    <a:pt x="54" y="112"/>
                    <a:pt x="68" y="112"/>
                  </a:cubicBezTo>
                  <a:cubicBezTo>
                    <a:pt x="84" y="112"/>
                    <a:pt x="101" y="106"/>
                    <a:pt x="113" y="98"/>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873;p24">
              <a:extLst>
                <a:ext uri="{FF2B5EF4-FFF2-40B4-BE49-F238E27FC236}">
                  <a16:creationId xmlns:a16="http://schemas.microsoft.com/office/drawing/2014/main" id="{DFC10644-7C79-3800-F95A-422E40921552}"/>
                </a:ext>
              </a:extLst>
            </p:cNvPr>
            <p:cNvSpPr/>
            <p:nvPr/>
          </p:nvSpPr>
          <p:spPr>
            <a:xfrm rot="-2922755">
              <a:off x="1982184" y="2658035"/>
              <a:ext cx="18786" cy="13561"/>
            </a:xfrm>
            <a:custGeom>
              <a:avLst/>
              <a:gdLst/>
              <a:ahLst/>
              <a:cxnLst/>
              <a:rect l="l" t="t" r="r" b="b"/>
              <a:pathLst>
                <a:path w="151" h="109" extrusionOk="0">
                  <a:moveTo>
                    <a:pt x="75" y="0"/>
                  </a:moveTo>
                  <a:cubicBezTo>
                    <a:pt x="23" y="0"/>
                    <a:pt x="1" y="60"/>
                    <a:pt x="38" y="98"/>
                  </a:cubicBezTo>
                  <a:cubicBezTo>
                    <a:pt x="48" y="104"/>
                    <a:pt x="60" y="108"/>
                    <a:pt x="71" y="108"/>
                  </a:cubicBezTo>
                  <a:cubicBezTo>
                    <a:pt x="86" y="108"/>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874;p24">
              <a:extLst>
                <a:ext uri="{FF2B5EF4-FFF2-40B4-BE49-F238E27FC236}">
                  <a16:creationId xmlns:a16="http://schemas.microsoft.com/office/drawing/2014/main" id="{BBF76D95-0DC8-7F85-19F5-827F6B4B0D2A}"/>
                </a:ext>
              </a:extLst>
            </p:cNvPr>
            <p:cNvSpPr/>
            <p:nvPr/>
          </p:nvSpPr>
          <p:spPr>
            <a:xfrm rot="-2922755">
              <a:off x="1983350" y="266425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0" y="103"/>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875;p24">
              <a:extLst>
                <a:ext uri="{FF2B5EF4-FFF2-40B4-BE49-F238E27FC236}">
                  <a16:creationId xmlns:a16="http://schemas.microsoft.com/office/drawing/2014/main" id="{F8D5E1B3-9B47-8205-0FC2-91AD20DB3AFD}"/>
                </a:ext>
              </a:extLst>
            </p:cNvPr>
            <p:cNvSpPr/>
            <p:nvPr/>
          </p:nvSpPr>
          <p:spPr>
            <a:xfrm rot="-2922755">
              <a:off x="1983818" y="2670850"/>
              <a:ext cx="17791" cy="13436"/>
            </a:xfrm>
            <a:custGeom>
              <a:avLst/>
              <a:gdLst/>
              <a:ahLst/>
              <a:cxnLst/>
              <a:rect l="l" t="t" r="r" b="b"/>
              <a:pathLst>
                <a:path w="143" h="108" extrusionOk="0">
                  <a:moveTo>
                    <a:pt x="75" y="0"/>
                  </a:moveTo>
                  <a:cubicBezTo>
                    <a:pt x="23" y="0"/>
                    <a:pt x="0" y="60"/>
                    <a:pt x="38" y="98"/>
                  </a:cubicBezTo>
                  <a:cubicBezTo>
                    <a:pt x="48" y="104"/>
                    <a:pt x="59" y="108"/>
                    <a:pt x="71" y="108"/>
                  </a:cubicBezTo>
                  <a:cubicBezTo>
                    <a:pt x="85" y="108"/>
                    <a:pt x="100" y="102"/>
                    <a:pt x="112" y="90"/>
                  </a:cubicBezTo>
                  <a:cubicBezTo>
                    <a:pt x="142" y="53"/>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876;p24">
              <a:extLst>
                <a:ext uri="{FF2B5EF4-FFF2-40B4-BE49-F238E27FC236}">
                  <a16:creationId xmlns:a16="http://schemas.microsoft.com/office/drawing/2014/main" id="{E3E34177-2723-C989-6B7A-039DA2535AFD}"/>
                </a:ext>
              </a:extLst>
            </p:cNvPr>
            <p:cNvSpPr/>
            <p:nvPr/>
          </p:nvSpPr>
          <p:spPr>
            <a:xfrm rot="-2922755">
              <a:off x="1984814" y="2676692"/>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2" y="91"/>
                  </a:cubicBezTo>
                  <a:cubicBezTo>
                    <a:pt x="142" y="53"/>
                    <a:pt x="112"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877;p24">
              <a:extLst>
                <a:ext uri="{FF2B5EF4-FFF2-40B4-BE49-F238E27FC236}">
                  <a16:creationId xmlns:a16="http://schemas.microsoft.com/office/drawing/2014/main" id="{917CFC3F-21E1-46E8-E9ED-0193D6A62E98}"/>
                </a:ext>
              </a:extLst>
            </p:cNvPr>
            <p:cNvSpPr/>
            <p:nvPr/>
          </p:nvSpPr>
          <p:spPr>
            <a:xfrm rot="-2922755">
              <a:off x="1985175" y="2683329"/>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878;p24">
              <a:extLst>
                <a:ext uri="{FF2B5EF4-FFF2-40B4-BE49-F238E27FC236}">
                  <a16:creationId xmlns:a16="http://schemas.microsoft.com/office/drawing/2014/main" id="{09C8BAA2-0F21-A719-E663-5C2DF3AA1EED}"/>
                </a:ext>
              </a:extLst>
            </p:cNvPr>
            <p:cNvSpPr/>
            <p:nvPr/>
          </p:nvSpPr>
          <p:spPr>
            <a:xfrm rot="-2922755">
              <a:off x="1986218" y="2689150"/>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879;p24">
              <a:extLst>
                <a:ext uri="{FF2B5EF4-FFF2-40B4-BE49-F238E27FC236}">
                  <a16:creationId xmlns:a16="http://schemas.microsoft.com/office/drawing/2014/main" id="{0568B10E-25C7-18CC-9750-17057AB4A4E6}"/>
                </a:ext>
              </a:extLst>
            </p:cNvPr>
            <p:cNvSpPr/>
            <p:nvPr/>
          </p:nvSpPr>
          <p:spPr>
            <a:xfrm rot="-2922755">
              <a:off x="1986337" y="2694980"/>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880;p24">
              <a:extLst>
                <a:ext uri="{FF2B5EF4-FFF2-40B4-BE49-F238E27FC236}">
                  <a16:creationId xmlns:a16="http://schemas.microsoft.com/office/drawing/2014/main" id="{0CBAB222-D759-DFC7-122A-EAEE6BF90816}"/>
                </a:ext>
              </a:extLst>
            </p:cNvPr>
            <p:cNvSpPr/>
            <p:nvPr/>
          </p:nvSpPr>
          <p:spPr>
            <a:xfrm rot="-2922755">
              <a:off x="1971330" y="2691557"/>
              <a:ext cx="49391" cy="37448"/>
            </a:xfrm>
            <a:custGeom>
              <a:avLst/>
              <a:gdLst/>
              <a:ahLst/>
              <a:cxnLst/>
              <a:rect l="l" t="t" r="r" b="b"/>
              <a:pathLst>
                <a:path w="397" h="301" extrusionOk="0">
                  <a:moveTo>
                    <a:pt x="195" y="1"/>
                  </a:moveTo>
                  <a:cubicBezTo>
                    <a:pt x="60" y="8"/>
                    <a:pt x="0" y="173"/>
                    <a:pt x="98" y="263"/>
                  </a:cubicBezTo>
                  <a:cubicBezTo>
                    <a:pt x="126" y="288"/>
                    <a:pt x="164" y="301"/>
                    <a:pt x="201" y="301"/>
                  </a:cubicBezTo>
                  <a:cubicBezTo>
                    <a:pt x="241" y="301"/>
                    <a:pt x="280" y="286"/>
                    <a:pt x="307" y="255"/>
                  </a:cubicBezTo>
                  <a:cubicBezTo>
                    <a:pt x="397" y="158"/>
                    <a:pt x="330"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881;p24">
              <a:extLst>
                <a:ext uri="{FF2B5EF4-FFF2-40B4-BE49-F238E27FC236}">
                  <a16:creationId xmlns:a16="http://schemas.microsoft.com/office/drawing/2014/main" id="{662AB97A-C1FC-2BB0-AE1C-1F6BF76D7B70}"/>
                </a:ext>
              </a:extLst>
            </p:cNvPr>
            <p:cNvSpPr/>
            <p:nvPr/>
          </p:nvSpPr>
          <p:spPr>
            <a:xfrm rot="-2922755">
              <a:off x="2036832" y="2577162"/>
              <a:ext cx="37447" cy="37323"/>
            </a:xfrm>
            <a:custGeom>
              <a:avLst/>
              <a:gdLst/>
              <a:ahLst/>
              <a:cxnLst/>
              <a:rect l="l" t="t" r="r" b="b"/>
              <a:pathLst>
                <a:path w="301" h="300"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882;p24">
              <a:extLst>
                <a:ext uri="{FF2B5EF4-FFF2-40B4-BE49-F238E27FC236}">
                  <a16:creationId xmlns:a16="http://schemas.microsoft.com/office/drawing/2014/main" id="{2C3BE22F-7AAB-5CCD-DF5E-124EC77C116B}"/>
                </a:ext>
              </a:extLst>
            </p:cNvPr>
            <p:cNvSpPr/>
            <p:nvPr/>
          </p:nvSpPr>
          <p:spPr>
            <a:xfrm rot="-2922755">
              <a:off x="2048028" y="2603386"/>
              <a:ext cx="17791" cy="13436"/>
            </a:xfrm>
            <a:custGeom>
              <a:avLst/>
              <a:gdLst/>
              <a:ahLst/>
              <a:cxnLst/>
              <a:rect l="l" t="t" r="r" b="b"/>
              <a:pathLst>
                <a:path w="143" h="108" extrusionOk="0">
                  <a:moveTo>
                    <a:pt x="68" y="0"/>
                  </a:moveTo>
                  <a:cubicBezTo>
                    <a:pt x="23" y="0"/>
                    <a:pt x="1" y="60"/>
                    <a:pt x="38" y="98"/>
                  </a:cubicBezTo>
                  <a:cubicBezTo>
                    <a:pt x="48" y="104"/>
                    <a:pt x="60" y="108"/>
                    <a:pt x="72" y="108"/>
                  </a:cubicBezTo>
                  <a:cubicBezTo>
                    <a:pt x="86" y="108"/>
                    <a:pt x="101" y="102"/>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883;p24">
              <a:extLst>
                <a:ext uri="{FF2B5EF4-FFF2-40B4-BE49-F238E27FC236}">
                  <a16:creationId xmlns:a16="http://schemas.microsoft.com/office/drawing/2014/main" id="{9D6D0180-4AE6-457E-B29A-3DF76BCA6F2E}"/>
                </a:ext>
              </a:extLst>
            </p:cNvPr>
            <p:cNvSpPr/>
            <p:nvPr/>
          </p:nvSpPr>
          <p:spPr>
            <a:xfrm rot="-2922755">
              <a:off x="2048542" y="261354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884;p24">
              <a:extLst>
                <a:ext uri="{FF2B5EF4-FFF2-40B4-BE49-F238E27FC236}">
                  <a16:creationId xmlns:a16="http://schemas.microsoft.com/office/drawing/2014/main" id="{866174FE-8E68-7CAF-348F-EC7CE73105AD}"/>
                </a:ext>
              </a:extLst>
            </p:cNvPr>
            <p:cNvSpPr/>
            <p:nvPr/>
          </p:nvSpPr>
          <p:spPr>
            <a:xfrm rot="-2922755">
              <a:off x="2050005" y="2623604"/>
              <a:ext cx="17791" cy="13561"/>
            </a:xfrm>
            <a:custGeom>
              <a:avLst/>
              <a:gdLst/>
              <a:ahLst/>
              <a:cxnLst/>
              <a:rect l="l" t="t" r="r" b="b"/>
              <a:pathLst>
                <a:path w="143" h="109" extrusionOk="0">
                  <a:moveTo>
                    <a:pt x="68" y="1"/>
                  </a:moveTo>
                  <a:cubicBezTo>
                    <a:pt x="23" y="1"/>
                    <a:pt x="0" y="61"/>
                    <a:pt x="38" y="98"/>
                  </a:cubicBezTo>
                  <a:cubicBezTo>
                    <a:pt x="45" y="105"/>
                    <a:pt x="56" y="109"/>
                    <a:pt x="68" y="109"/>
                  </a:cubicBezTo>
                  <a:cubicBezTo>
                    <a:pt x="83"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885;p24">
              <a:extLst>
                <a:ext uri="{FF2B5EF4-FFF2-40B4-BE49-F238E27FC236}">
                  <a16:creationId xmlns:a16="http://schemas.microsoft.com/office/drawing/2014/main" id="{307477C3-2DC2-DD8A-0391-C74EA3ADAB5F}"/>
                </a:ext>
              </a:extLst>
            </p:cNvPr>
            <p:cNvSpPr/>
            <p:nvPr/>
          </p:nvSpPr>
          <p:spPr>
            <a:xfrm rot="-2922755">
              <a:off x="2050659" y="2633702"/>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886;p24">
              <a:extLst>
                <a:ext uri="{FF2B5EF4-FFF2-40B4-BE49-F238E27FC236}">
                  <a16:creationId xmlns:a16="http://schemas.microsoft.com/office/drawing/2014/main" id="{2D04341B-FE81-C355-3E01-6EB5FA5C316E}"/>
                </a:ext>
              </a:extLst>
            </p:cNvPr>
            <p:cNvSpPr/>
            <p:nvPr/>
          </p:nvSpPr>
          <p:spPr>
            <a:xfrm rot="-2922755">
              <a:off x="2052309" y="2643799"/>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887;p24">
              <a:extLst>
                <a:ext uri="{FF2B5EF4-FFF2-40B4-BE49-F238E27FC236}">
                  <a16:creationId xmlns:a16="http://schemas.microsoft.com/office/drawing/2014/main" id="{D1EEA21D-C405-F1B0-D0E3-954EA9C6B3A8}"/>
                </a:ext>
              </a:extLst>
            </p:cNvPr>
            <p:cNvSpPr/>
            <p:nvPr/>
          </p:nvSpPr>
          <p:spPr>
            <a:xfrm rot="-2922755">
              <a:off x="2052845" y="265400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888;p24">
              <a:extLst>
                <a:ext uri="{FF2B5EF4-FFF2-40B4-BE49-F238E27FC236}">
                  <a16:creationId xmlns:a16="http://schemas.microsoft.com/office/drawing/2014/main" id="{626B4F54-0C80-42E0-BEF8-DF1941B2F375}"/>
                </a:ext>
              </a:extLst>
            </p:cNvPr>
            <p:cNvSpPr/>
            <p:nvPr/>
          </p:nvSpPr>
          <p:spPr>
            <a:xfrm rot="-2922755">
              <a:off x="2054599" y="2664983"/>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889;p24">
              <a:extLst>
                <a:ext uri="{FF2B5EF4-FFF2-40B4-BE49-F238E27FC236}">
                  <a16:creationId xmlns:a16="http://schemas.microsoft.com/office/drawing/2014/main" id="{C1982BA8-64A8-80E9-FC24-D58240C6BECE}"/>
                </a:ext>
              </a:extLst>
            </p:cNvPr>
            <p:cNvSpPr/>
            <p:nvPr/>
          </p:nvSpPr>
          <p:spPr>
            <a:xfrm rot="-2922755">
              <a:off x="2055135" y="2675191"/>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8"/>
                    <a:pt x="76" y="108"/>
                  </a:cubicBezTo>
                  <a:cubicBezTo>
                    <a:pt x="89" y="108"/>
                    <a:pt x="102" y="102"/>
                    <a:pt x="113" y="91"/>
                  </a:cubicBezTo>
                  <a:cubicBezTo>
                    <a:pt x="149" y="55"/>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890;p24">
              <a:extLst>
                <a:ext uri="{FF2B5EF4-FFF2-40B4-BE49-F238E27FC236}">
                  <a16:creationId xmlns:a16="http://schemas.microsoft.com/office/drawing/2014/main" id="{AD027352-97D5-8F4A-3881-7DBAF244F6DA}"/>
                </a:ext>
              </a:extLst>
            </p:cNvPr>
            <p:cNvSpPr/>
            <p:nvPr/>
          </p:nvSpPr>
          <p:spPr>
            <a:xfrm rot="-2922755">
              <a:off x="2056602" y="2685258"/>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891;p24">
              <a:extLst>
                <a:ext uri="{FF2B5EF4-FFF2-40B4-BE49-F238E27FC236}">
                  <a16:creationId xmlns:a16="http://schemas.microsoft.com/office/drawing/2014/main" id="{568C88E0-814E-DDAE-CED8-509A40279536}"/>
                </a:ext>
              </a:extLst>
            </p:cNvPr>
            <p:cNvSpPr/>
            <p:nvPr/>
          </p:nvSpPr>
          <p:spPr>
            <a:xfrm rot="-2922755">
              <a:off x="2057163" y="2695398"/>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892;p24">
              <a:extLst>
                <a:ext uri="{FF2B5EF4-FFF2-40B4-BE49-F238E27FC236}">
                  <a16:creationId xmlns:a16="http://schemas.microsoft.com/office/drawing/2014/main" id="{C0A9AC10-1EC4-8E6D-6A75-C95BCB03EC32}"/>
                </a:ext>
              </a:extLst>
            </p:cNvPr>
            <p:cNvSpPr/>
            <p:nvPr/>
          </p:nvSpPr>
          <p:spPr>
            <a:xfrm rot="-2922755">
              <a:off x="2058672" y="270555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893;p24">
              <a:extLst>
                <a:ext uri="{FF2B5EF4-FFF2-40B4-BE49-F238E27FC236}">
                  <a16:creationId xmlns:a16="http://schemas.microsoft.com/office/drawing/2014/main" id="{1B2D292B-2F31-970D-C76B-AEB2ED928F77}"/>
                </a:ext>
              </a:extLst>
            </p:cNvPr>
            <p:cNvSpPr/>
            <p:nvPr/>
          </p:nvSpPr>
          <p:spPr>
            <a:xfrm rot="-2922755">
              <a:off x="2059356" y="2716093"/>
              <a:ext cx="17791" cy="13561"/>
            </a:xfrm>
            <a:custGeom>
              <a:avLst/>
              <a:gdLst/>
              <a:ahLst/>
              <a:cxnLst/>
              <a:rect l="l" t="t" r="r" b="b"/>
              <a:pathLst>
                <a:path w="143" h="109" extrusionOk="0">
                  <a:moveTo>
                    <a:pt x="68" y="0"/>
                  </a:moveTo>
                  <a:cubicBezTo>
                    <a:pt x="23" y="0"/>
                    <a:pt x="0" y="60"/>
                    <a:pt x="38" y="98"/>
                  </a:cubicBezTo>
                  <a:cubicBezTo>
                    <a:pt x="48" y="104"/>
                    <a:pt x="60" y="108"/>
                    <a:pt x="71" y="108"/>
                  </a:cubicBezTo>
                  <a:cubicBezTo>
                    <a:pt x="86" y="108"/>
                    <a:pt x="100"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894;p24">
              <a:extLst>
                <a:ext uri="{FF2B5EF4-FFF2-40B4-BE49-F238E27FC236}">
                  <a16:creationId xmlns:a16="http://schemas.microsoft.com/office/drawing/2014/main" id="{D23374C6-7174-EA93-83D1-DCC6C57301C3}"/>
                </a:ext>
              </a:extLst>
            </p:cNvPr>
            <p:cNvSpPr/>
            <p:nvPr/>
          </p:nvSpPr>
          <p:spPr>
            <a:xfrm rot="-2922755">
              <a:off x="2045090" y="2717700"/>
              <a:ext cx="49515" cy="37821"/>
            </a:xfrm>
            <a:custGeom>
              <a:avLst/>
              <a:gdLst/>
              <a:ahLst/>
              <a:cxnLst/>
              <a:rect l="l" t="t" r="r" b="b"/>
              <a:pathLst>
                <a:path w="398" h="304" extrusionOk="0">
                  <a:moveTo>
                    <a:pt x="195" y="0"/>
                  </a:moveTo>
                  <a:cubicBezTo>
                    <a:pt x="60" y="8"/>
                    <a:pt x="0" y="173"/>
                    <a:pt x="98" y="262"/>
                  </a:cubicBezTo>
                  <a:cubicBezTo>
                    <a:pt x="126" y="291"/>
                    <a:pt x="162" y="304"/>
                    <a:pt x="198" y="304"/>
                  </a:cubicBezTo>
                  <a:cubicBezTo>
                    <a:pt x="239" y="304"/>
                    <a:pt x="279" y="287"/>
                    <a:pt x="307" y="255"/>
                  </a:cubicBezTo>
                  <a:cubicBezTo>
                    <a:pt x="397" y="158"/>
                    <a:pt x="330" y="0"/>
                    <a:pt x="1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895;p24">
              <a:extLst>
                <a:ext uri="{FF2B5EF4-FFF2-40B4-BE49-F238E27FC236}">
                  <a16:creationId xmlns:a16="http://schemas.microsoft.com/office/drawing/2014/main" id="{882C2B75-EEBD-450F-8B2F-E081ECB9A9D9}"/>
                </a:ext>
              </a:extLst>
            </p:cNvPr>
            <p:cNvSpPr/>
            <p:nvPr/>
          </p:nvSpPr>
          <p:spPr>
            <a:xfrm rot="-2922755">
              <a:off x="2103250" y="2548410"/>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5" y="160"/>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896;p24">
              <a:extLst>
                <a:ext uri="{FF2B5EF4-FFF2-40B4-BE49-F238E27FC236}">
                  <a16:creationId xmlns:a16="http://schemas.microsoft.com/office/drawing/2014/main" id="{A8ED2BCA-5B17-DA0A-F77E-5ECC88736DC9}"/>
                </a:ext>
              </a:extLst>
            </p:cNvPr>
            <p:cNvSpPr/>
            <p:nvPr/>
          </p:nvSpPr>
          <p:spPr>
            <a:xfrm rot="-2922755">
              <a:off x="2121102" y="2579408"/>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897;p24">
              <a:extLst>
                <a:ext uri="{FF2B5EF4-FFF2-40B4-BE49-F238E27FC236}">
                  <a16:creationId xmlns:a16="http://schemas.microsoft.com/office/drawing/2014/main" id="{D344604E-02C1-E28D-27FE-FD1E700C8850}"/>
                </a:ext>
              </a:extLst>
            </p:cNvPr>
            <p:cNvSpPr/>
            <p:nvPr/>
          </p:nvSpPr>
          <p:spPr>
            <a:xfrm rot="-2922755">
              <a:off x="2122482" y="2594193"/>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898;p24">
              <a:extLst>
                <a:ext uri="{FF2B5EF4-FFF2-40B4-BE49-F238E27FC236}">
                  <a16:creationId xmlns:a16="http://schemas.microsoft.com/office/drawing/2014/main" id="{A7FBC526-1481-C570-4E37-CE22EC7987FF}"/>
                </a:ext>
              </a:extLst>
            </p:cNvPr>
            <p:cNvSpPr/>
            <p:nvPr/>
          </p:nvSpPr>
          <p:spPr>
            <a:xfrm rot="-2922755">
              <a:off x="2124143" y="2608273"/>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899;p24">
              <a:extLst>
                <a:ext uri="{FF2B5EF4-FFF2-40B4-BE49-F238E27FC236}">
                  <a16:creationId xmlns:a16="http://schemas.microsoft.com/office/drawing/2014/main" id="{30B7AA41-10B4-7A2E-2332-E9318E268DB1}"/>
                </a:ext>
              </a:extLst>
            </p:cNvPr>
            <p:cNvSpPr/>
            <p:nvPr/>
          </p:nvSpPr>
          <p:spPr>
            <a:xfrm rot="-2922755">
              <a:off x="2125163" y="2622362"/>
              <a:ext cx="18786" cy="13810"/>
            </a:xfrm>
            <a:custGeom>
              <a:avLst/>
              <a:gdLst/>
              <a:ahLst/>
              <a:cxnLst/>
              <a:rect l="l" t="t" r="r" b="b"/>
              <a:pathLst>
                <a:path w="151" h="111" extrusionOk="0">
                  <a:moveTo>
                    <a:pt x="76" y="0"/>
                  </a:moveTo>
                  <a:cubicBezTo>
                    <a:pt x="23" y="0"/>
                    <a:pt x="1" y="60"/>
                    <a:pt x="38" y="97"/>
                  </a:cubicBezTo>
                  <a:cubicBezTo>
                    <a:pt x="47"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900;p24">
              <a:extLst>
                <a:ext uri="{FF2B5EF4-FFF2-40B4-BE49-F238E27FC236}">
                  <a16:creationId xmlns:a16="http://schemas.microsoft.com/office/drawing/2014/main" id="{7482F89C-A67B-53D6-509F-5CA64D4B9DBF}"/>
                </a:ext>
              </a:extLst>
            </p:cNvPr>
            <p:cNvSpPr/>
            <p:nvPr/>
          </p:nvSpPr>
          <p:spPr>
            <a:xfrm rot="-2922755">
              <a:off x="2127376" y="2637164"/>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901;p24">
              <a:extLst>
                <a:ext uri="{FF2B5EF4-FFF2-40B4-BE49-F238E27FC236}">
                  <a16:creationId xmlns:a16="http://schemas.microsoft.com/office/drawing/2014/main" id="{7374E079-6642-D8E0-C1EB-6C5DC094E552}"/>
                </a:ext>
              </a:extLst>
            </p:cNvPr>
            <p:cNvSpPr/>
            <p:nvPr/>
          </p:nvSpPr>
          <p:spPr>
            <a:xfrm rot="-2922755">
              <a:off x="2128336" y="265161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902;p24">
              <a:extLst>
                <a:ext uri="{FF2B5EF4-FFF2-40B4-BE49-F238E27FC236}">
                  <a16:creationId xmlns:a16="http://schemas.microsoft.com/office/drawing/2014/main" id="{18446ADD-AC97-EBB5-1182-1F8969EC2FA5}"/>
                </a:ext>
              </a:extLst>
            </p:cNvPr>
            <p:cNvSpPr/>
            <p:nvPr/>
          </p:nvSpPr>
          <p:spPr>
            <a:xfrm rot="-2922755">
              <a:off x="2129356" y="2665582"/>
              <a:ext cx="18661" cy="13934"/>
            </a:xfrm>
            <a:custGeom>
              <a:avLst/>
              <a:gdLst/>
              <a:ahLst/>
              <a:cxnLst/>
              <a:rect l="l" t="t" r="r" b="b"/>
              <a:pathLst>
                <a:path w="150" h="112" extrusionOk="0">
                  <a:moveTo>
                    <a:pt x="75" y="1"/>
                  </a:moveTo>
                  <a:cubicBezTo>
                    <a:pt x="23" y="1"/>
                    <a:pt x="0" y="60"/>
                    <a:pt x="38" y="98"/>
                  </a:cubicBezTo>
                  <a:cubicBezTo>
                    <a:pt x="47" y="107"/>
                    <a:pt x="59" y="111"/>
                    <a:pt x="71" y="111"/>
                  </a:cubicBezTo>
                  <a:cubicBezTo>
                    <a:pt x="87" y="111"/>
                    <a:pt x="104" y="103"/>
                    <a:pt x="112"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903;p24">
              <a:extLst>
                <a:ext uri="{FF2B5EF4-FFF2-40B4-BE49-F238E27FC236}">
                  <a16:creationId xmlns:a16="http://schemas.microsoft.com/office/drawing/2014/main" id="{B05EC2E2-2E3E-7FC1-E1F3-F8096D7831CD}"/>
                </a:ext>
              </a:extLst>
            </p:cNvPr>
            <p:cNvSpPr/>
            <p:nvPr/>
          </p:nvSpPr>
          <p:spPr>
            <a:xfrm rot="-2922755">
              <a:off x="2131569" y="2680384"/>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9" y="102"/>
                    <a:pt x="62" y="108"/>
                    <a:pt x="75" y="108"/>
                  </a:cubicBezTo>
                  <a:cubicBezTo>
                    <a:pt x="88" y="108"/>
                    <a:pt x="101" y="102"/>
                    <a:pt x="113" y="91"/>
                  </a:cubicBezTo>
                  <a:cubicBezTo>
                    <a:pt x="141" y="56"/>
                    <a:pt x="122"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904;p24">
              <a:extLst>
                <a:ext uri="{FF2B5EF4-FFF2-40B4-BE49-F238E27FC236}">
                  <a16:creationId xmlns:a16="http://schemas.microsoft.com/office/drawing/2014/main" id="{6BA0CDED-1F55-45F9-2F8B-3161A2FDAB47}"/>
                </a:ext>
              </a:extLst>
            </p:cNvPr>
            <p:cNvSpPr/>
            <p:nvPr/>
          </p:nvSpPr>
          <p:spPr>
            <a:xfrm rot="-2922755">
              <a:off x="2132303" y="2694489"/>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53"/>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905;p24">
              <a:extLst>
                <a:ext uri="{FF2B5EF4-FFF2-40B4-BE49-F238E27FC236}">
                  <a16:creationId xmlns:a16="http://schemas.microsoft.com/office/drawing/2014/main" id="{32973D7E-28E9-A280-0338-1F9A51B74C16}"/>
                </a:ext>
              </a:extLst>
            </p:cNvPr>
            <p:cNvSpPr/>
            <p:nvPr/>
          </p:nvSpPr>
          <p:spPr>
            <a:xfrm rot="-2922755">
              <a:off x="2134297" y="2708531"/>
              <a:ext cx="17791" cy="13934"/>
            </a:xfrm>
            <a:custGeom>
              <a:avLst/>
              <a:gdLst/>
              <a:ahLst/>
              <a:cxnLst/>
              <a:rect l="l" t="t" r="r" b="b"/>
              <a:pathLst>
                <a:path w="143" h="112" extrusionOk="0">
                  <a:moveTo>
                    <a:pt x="67" y="0"/>
                  </a:moveTo>
                  <a:cubicBezTo>
                    <a:pt x="23" y="8"/>
                    <a:pt x="0" y="67"/>
                    <a:pt x="37" y="97"/>
                  </a:cubicBezTo>
                  <a:cubicBezTo>
                    <a:pt x="48" y="108"/>
                    <a:pt x="59" y="112"/>
                    <a:pt x="71" y="112"/>
                  </a:cubicBezTo>
                  <a:cubicBezTo>
                    <a:pt x="85" y="112"/>
                    <a:pt x="100" y="106"/>
                    <a:pt x="112" y="97"/>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906;p24">
              <a:extLst>
                <a:ext uri="{FF2B5EF4-FFF2-40B4-BE49-F238E27FC236}">
                  <a16:creationId xmlns:a16="http://schemas.microsoft.com/office/drawing/2014/main" id="{D2B8415E-D1EB-5CA0-EDDC-033453D202DC}"/>
                </a:ext>
              </a:extLst>
            </p:cNvPr>
            <p:cNvSpPr/>
            <p:nvPr/>
          </p:nvSpPr>
          <p:spPr>
            <a:xfrm rot="-2922755">
              <a:off x="2135489" y="272340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907;p24">
              <a:extLst>
                <a:ext uri="{FF2B5EF4-FFF2-40B4-BE49-F238E27FC236}">
                  <a16:creationId xmlns:a16="http://schemas.microsoft.com/office/drawing/2014/main" id="{9352EB04-EB8A-C288-46F0-86F2331BF9FA}"/>
                </a:ext>
              </a:extLst>
            </p:cNvPr>
            <p:cNvSpPr/>
            <p:nvPr/>
          </p:nvSpPr>
          <p:spPr>
            <a:xfrm rot="-2922755">
              <a:off x="2137244" y="2737438"/>
              <a:ext cx="17915" cy="13561"/>
            </a:xfrm>
            <a:custGeom>
              <a:avLst/>
              <a:gdLst/>
              <a:ahLst/>
              <a:cxnLst/>
              <a:rect l="l" t="t" r="r" b="b"/>
              <a:pathLst>
                <a:path w="144" h="109" extrusionOk="0">
                  <a:moveTo>
                    <a:pt x="68" y="0"/>
                  </a:moveTo>
                  <a:cubicBezTo>
                    <a:pt x="23" y="0"/>
                    <a:pt x="1" y="60"/>
                    <a:pt x="38" y="98"/>
                  </a:cubicBezTo>
                  <a:cubicBezTo>
                    <a:pt x="45" y="104"/>
                    <a:pt x="56" y="108"/>
                    <a:pt x="69" y="108"/>
                  </a:cubicBezTo>
                  <a:cubicBezTo>
                    <a:pt x="84" y="108"/>
                    <a:pt x="101" y="102"/>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908;p24">
              <a:extLst>
                <a:ext uri="{FF2B5EF4-FFF2-40B4-BE49-F238E27FC236}">
                  <a16:creationId xmlns:a16="http://schemas.microsoft.com/office/drawing/2014/main" id="{4CD70570-BCF8-6D06-5FC3-77432924082D}"/>
                </a:ext>
              </a:extLst>
            </p:cNvPr>
            <p:cNvSpPr/>
            <p:nvPr/>
          </p:nvSpPr>
          <p:spPr>
            <a:xfrm rot="-2922755">
              <a:off x="2122988" y="2745503"/>
              <a:ext cx="50137" cy="36950"/>
            </a:xfrm>
            <a:custGeom>
              <a:avLst/>
              <a:gdLst/>
              <a:ahLst/>
              <a:cxnLst/>
              <a:rect l="l" t="t" r="r" b="b"/>
              <a:pathLst>
                <a:path w="403" h="297" extrusionOk="0">
                  <a:moveTo>
                    <a:pt x="204" y="0"/>
                  </a:moveTo>
                  <a:cubicBezTo>
                    <a:pt x="201" y="0"/>
                    <a:pt x="198" y="1"/>
                    <a:pt x="195" y="1"/>
                  </a:cubicBezTo>
                  <a:cubicBezTo>
                    <a:pt x="68" y="1"/>
                    <a:pt x="0" y="165"/>
                    <a:pt x="105" y="255"/>
                  </a:cubicBezTo>
                  <a:cubicBezTo>
                    <a:pt x="133" y="283"/>
                    <a:pt x="168" y="297"/>
                    <a:pt x="203" y="297"/>
                  </a:cubicBezTo>
                  <a:cubicBezTo>
                    <a:pt x="243" y="297"/>
                    <a:pt x="283" y="280"/>
                    <a:pt x="315" y="248"/>
                  </a:cubicBezTo>
                  <a:cubicBezTo>
                    <a:pt x="402" y="153"/>
                    <a:pt x="333"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909;p24">
              <a:extLst>
                <a:ext uri="{FF2B5EF4-FFF2-40B4-BE49-F238E27FC236}">
                  <a16:creationId xmlns:a16="http://schemas.microsoft.com/office/drawing/2014/main" id="{0077BD64-013E-41B8-C966-00861D1D0675}"/>
                </a:ext>
              </a:extLst>
            </p:cNvPr>
            <p:cNvSpPr/>
            <p:nvPr/>
          </p:nvSpPr>
          <p:spPr>
            <a:xfrm rot="-2922755">
              <a:off x="2182070" y="2519390"/>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2" y="1"/>
                    <a:pt x="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910;p24">
              <a:extLst>
                <a:ext uri="{FF2B5EF4-FFF2-40B4-BE49-F238E27FC236}">
                  <a16:creationId xmlns:a16="http://schemas.microsoft.com/office/drawing/2014/main" id="{6DE57EEE-5704-7645-50F3-B736CC5D74A4}"/>
                </a:ext>
              </a:extLst>
            </p:cNvPr>
            <p:cNvSpPr/>
            <p:nvPr/>
          </p:nvSpPr>
          <p:spPr>
            <a:xfrm rot="-2922755">
              <a:off x="2208057" y="2773380"/>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2" y="296"/>
                    <a:pt x="199" y="296"/>
                  </a:cubicBezTo>
                  <a:cubicBezTo>
                    <a:pt x="239" y="296"/>
                    <a:pt x="280" y="279"/>
                    <a:pt x="308" y="248"/>
                  </a:cubicBezTo>
                  <a:cubicBezTo>
                    <a:pt x="395" y="152"/>
                    <a:pt x="333"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911;p24">
              <a:extLst>
                <a:ext uri="{FF2B5EF4-FFF2-40B4-BE49-F238E27FC236}">
                  <a16:creationId xmlns:a16="http://schemas.microsoft.com/office/drawing/2014/main" id="{1339ECBC-9F01-5A3D-625E-4655F789A5D4}"/>
                </a:ext>
              </a:extLst>
            </p:cNvPr>
            <p:cNvSpPr/>
            <p:nvPr/>
          </p:nvSpPr>
          <p:spPr>
            <a:xfrm rot="-2922755">
              <a:off x="2199995" y="2556761"/>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912;p24">
              <a:extLst>
                <a:ext uri="{FF2B5EF4-FFF2-40B4-BE49-F238E27FC236}">
                  <a16:creationId xmlns:a16="http://schemas.microsoft.com/office/drawing/2014/main" id="{99D9F449-BBA3-2DC7-D745-022371DC52EA}"/>
                </a:ext>
              </a:extLst>
            </p:cNvPr>
            <p:cNvSpPr/>
            <p:nvPr/>
          </p:nvSpPr>
          <p:spPr>
            <a:xfrm rot="-2922755">
              <a:off x="2202542" y="2575512"/>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913;p24">
              <a:extLst>
                <a:ext uri="{FF2B5EF4-FFF2-40B4-BE49-F238E27FC236}">
                  <a16:creationId xmlns:a16="http://schemas.microsoft.com/office/drawing/2014/main" id="{3CCBC817-7979-2384-F079-6F07FBA853EC}"/>
                </a:ext>
              </a:extLst>
            </p:cNvPr>
            <p:cNvSpPr/>
            <p:nvPr/>
          </p:nvSpPr>
          <p:spPr>
            <a:xfrm rot="-2922755">
              <a:off x="2203838" y="2593396"/>
              <a:ext cx="18661" cy="13934"/>
            </a:xfrm>
            <a:custGeom>
              <a:avLst/>
              <a:gdLst/>
              <a:ahLst/>
              <a:cxnLst/>
              <a:rect l="l" t="t" r="r" b="b"/>
              <a:pathLst>
                <a:path w="150" h="112" extrusionOk="0">
                  <a:moveTo>
                    <a:pt x="75" y="1"/>
                  </a:moveTo>
                  <a:cubicBezTo>
                    <a:pt x="22" y="1"/>
                    <a:pt x="0" y="61"/>
                    <a:pt x="37" y="98"/>
                  </a:cubicBezTo>
                  <a:cubicBezTo>
                    <a:pt x="47" y="108"/>
                    <a:pt x="58" y="112"/>
                    <a:pt x="69" y="112"/>
                  </a:cubicBezTo>
                  <a:cubicBezTo>
                    <a:pt x="84" y="112"/>
                    <a:pt x="99" y="104"/>
                    <a:pt x="112"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914;p24">
              <a:extLst>
                <a:ext uri="{FF2B5EF4-FFF2-40B4-BE49-F238E27FC236}">
                  <a16:creationId xmlns:a16="http://schemas.microsoft.com/office/drawing/2014/main" id="{9B2613E0-4E39-41F0-E5F3-4A0F4A0EDB2A}"/>
                </a:ext>
              </a:extLst>
            </p:cNvPr>
            <p:cNvSpPr/>
            <p:nvPr/>
          </p:nvSpPr>
          <p:spPr>
            <a:xfrm rot="-2922755">
              <a:off x="2206271" y="2612267"/>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915;p24">
              <a:extLst>
                <a:ext uri="{FF2B5EF4-FFF2-40B4-BE49-F238E27FC236}">
                  <a16:creationId xmlns:a16="http://schemas.microsoft.com/office/drawing/2014/main" id="{4BB02780-DE27-8900-4FB7-1FBF1933959A}"/>
                </a:ext>
              </a:extLst>
            </p:cNvPr>
            <p:cNvSpPr/>
            <p:nvPr/>
          </p:nvSpPr>
          <p:spPr>
            <a:xfrm rot="-2922755">
              <a:off x="2207820" y="2630487"/>
              <a:ext cx="17915" cy="14307"/>
            </a:xfrm>
            <a:custGeom>
              <a:avLst/>
              <a:gdLst/>
              <a:ahLst/>
              <a:cxnLst/>
              <a:rect l="l" t="t" r="r" b="b"/>
              <a:pathLst>
                <a:path w="144" h="115" extrusionOk="0">
                  <a:moveTo>
                    <a:pt x="68" y="0"/>
                  </a:moveTo>
                  <a:cubicBezTo>
                    <a:pt x="23" y="8"/>
                    <a:pt x="1" y="67"/>
                    <a:pt x="38" y="97"/>
                  </a:cubicBezTo>
                  <a:cubicBezTo>
                    <a:pt x="50" y="109"/>
                    <a:pt x="63" y="114"/>
                    <a:pt x="76" y="114"/>
                  </a:cubicBezTo>
                  <a:cubicBezTo>
                    <a:pt x="89"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916;p24">
              <a:extLst>
                <a:ext uri="{FF2B5EF4-FFF2-40B4-BE49-F238E27FC236}">
                  <a16:creationId xmlns:a16="http://schemas.microsoft.com/office/drawing/2014/main" id="{41B2675B-C29A-64FA-1F6C-39CEB1401519}"/>
                </a:ext>
              </a:extLst>
            </p:cNvPr>
            <p:cNvSpPr/>
            <p:nvPr/>
          </p:nvSpPr>
          <p:spPr>
            <a:xfrm rot="-2922755">
              <a:off x="2210068" y="2648923"/>
              <a:ext cx="17791" cy="13561"/>
            </a:xfrm>
            <a:custGeom>
              <a:avLst/>
              <a:gdLst/>
              <a:ahLst/>
              <a:cxnLst/>
              <a:rect l="l" t="t" r="r" b="b"/>
              <a:pathLst>
                <a:path w="143" h="109" extrusionOk="0">
                  <a:moveTo>
                    <a:pt x="68" y="0"/>
                  </a:moveTo>
                  <a:cubicBezTo>
                    <a:pt x="16" y="0"/>
                    <a:pt x="1" y="60"/>
                    <a:pt x="31" y="98"/>
                  </a:cubicBezTo>
                  <a:cubicBezTo>
                    <a:pt x="41" y="104"/>
                    <a:pt x="54" y="108"/>
                    <a:pt x="67" y="108"/>
                  </a:cubicBezTo>
                  <a:cubicBezTo>
                    <a:pt x="84" y="108"/>
                    <a:pt x="101" y="103"/>
                    <a:pt x="113" y="90"/>
                  </a:cubicBezTo>
                  <a:cubicBezTo>
                    <a:pt x="143" y="53"/>
                    <a:pt x="11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917;p24">
              <a:extLst>
                <a:ext uri="{FF2B5EF4-FFF2-40B4-BE49-F238E27FC236}">
                  <a16:creationId xmlns:a16="http://schemas.microsoft.com/office/drawing/2014/main" id="{A975EDD2-37C6-4367-EC37-B073C2F7A934}"/>
                </a:ext>
              </a:extLst>
            </p:cNvPr>
            <p:cNvSpPr/>
            <p:nvPr/>
          </p:nvSpPr>
          <p:spPr>
            <a:xfrm rot="-2922755">
              <a:off x="2211847" y="2667898"/>
              <a:ext cx="17666" cy="13561"/>
            </a:xfrm>
            <a:custGeom>
              <a:avLst/>
              <a:gdLst/>
              <a:ahLst/>
              <a:cxnLst/>
              <a:rect l="l" t="t" r="r" b="b"/>
              <a:pathLst>
                <a:path w="142" h="109" extrusionOk="0">
                  <a:moveTo>
                    <a:pt x="77" y="1"/>
                  </a:moveTo>
                  <a:cubicBezTo>
                    <a:pt x="74" y="1"/>
                    <a:pt x="71" y="1"/>
                    <a:pt x="68" y="2"/>
                  </a:cubicBezTo>
                  <a:cubicBezTo>
                    <a:pt x="23" y="2"/>
                    <a:pt x="1" y="62"/>
                    <a:pt x="38" y="91"/>
                  </a:cubicBezTo>
                  <a:cubicBezTo>
                    <a:pt x="49"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918;p24">
              <a:extLst>
                <a:ext uri="{FF2B5EF4-FFF2-40B4-BE49-F238E27FC236}">
                  <a16:creationId xmlns:a16="http://schemas.microsoft.com/office/drawing/2014/main" id="{E49CEC83-F3BB-EDE9-4116-CE38C17CF0DA}"/>
                </a:ext>
              </a:extLst>
            </p:cNvPr>
            <p:cNvSpPr/>
            <p:nvPr/>
          </p:nvSpPr>
          <p:spPr>
            <a:xfrm rot="-2922755">
              <a:off x="2213086" y="2685931"/>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919;p24">
              <a:extLst>
                <a:ext uri="{FF2B5EF4-FFF2-40B4-BE49-F238E27FC236}">
                  <a16:creationId xmlns:a16="http://schemas.microsoft.com/office/drawing/2014/main" id="{D7114428-7105-7895-7113-6518892CBDA9}"/>
                </a:ext>
              </a:extLst>
            </p:cNvPr>
            <p:cNvSpPr/>
            <p:nvPr/>
          </p:nvSpPr>
          <p:spPr>
            <a:xfrm rot="-2922755">
              <a:off x="2215576" y="2704652"/>
              <a:ext cx="17791" cy="13436"/>
            </a:xfrm>
            <a:custGeom>
              <a:avLst/>
              <a:gdLst/>
              <a:ahLst/>
              <a:cxnLst/>
              <a:rect l="l" t="t" r="r" b="b"/>
              <a:pathLst>
                <a:path w="143" h="108" extrusionOk="0">
                  <a:moveTo>
                    <a:pt x="68" y="1"/>
                  </a:moveTo>
                  <a:cubicBezTo>
                    <a:pt x="23" y="1"/>
                    <a:pt x="1" y="61"/>
                    <a:pt x="38" y="91"/>
                  </a:cubicBezTo>
                  <a:cubicBezTo>
                    <a:pt x="49" y="102"/>
                    <a:pt x="62" y="107"/>
                    <a:pt x="76" y="107"/>
                  </a:cubicBezTo>
                  <a:cubicBezTo>
                    <a:pt x="89" y="107"/>
                    <a:pt x="102" y="102"/>
                    <a:pt x="113" y="91"/>
                  </a:cubicBezTo>
                  <a:cubicBezTo>
                    <a:pt x="143" y="53"/>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920;p24">
              <a:extLst>
                <a:ext uri="{FF2B5EF4-FFF2-40B4-BE49-F238E27FC236}">
                  <a16:creationId xmlns:a16="http://schemas.microsoft.com/office/drawing/2014/main" id="{72A6C8A3-BA1C-F192-0021-055EAA9DB04C}"/>
                </a:ext>
              </a:extLst>
            </p:cNvPr>
            <p:cNvSpPr/>
            <p:nvPr/>
          </p:nvSpPr>
          <p:spPr>
            <a:xfrm rot="-2922755">
              <a:off x="2216930" y="272256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0"/>
                    <a:pt x="12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921;p24">
              <a:extLst>
                <a:ext uri="{FF2B5EF4-FFF2-40B4-BE49-F238E27FC236}">
                  <a16:creationId xmlns:a16="http://schemas.microsoft.com/office/drawing/2014/main" id="{29862EB4-958F-AC14-5D39-94A58C4D4086}"/>
                </a:ext>
              </a:extLst>
            </p:cNvPr>
            <p:cNvSpPr/>
            <p:nvPr/>
          </p:nvSpPr>
          <p:spPr>
            <a:xfrm rot="-2922755">
              <a:off x="2219326" y="2741329"/>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922;p24">
              <a:extLst>
                <a:ext uri="{FF2B5EF4-FFF2-40B4-BE49-F238E27FC236}">
                  <a16:creationId xmlns:a16="http://schemas.microsoft.com/office/drawing/2014/main" id="{9D13968E-D448-3F1C-9E0D-CDF509BFEBFC}"/>
                </a:ext>
              </a:extLst>
            </p:cNvPr>
            <p:cNvSpPr/>
            <p:nvPr/>
          </p:nvSpPr>
          <p:spPr>
            <a:xfrm rot="-2922755">
              <a:off x="2221003" y="2760080"/>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4" y="108"/>
                    <a:pt x="78" y="108"/>
                  </a:cubicBezTo>
                  <a:cubicBezTo>
                    <a:pt x="92"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923;p24">
              <a:extLst>
                <a:ext uri="{FF2B5EF4-FFF2-40B4-BE49-F238E27FC236}">
                  <a16:creationId xmlns:a16="http://schemas.microsoft.com/office/drawing/2014/main" id="{CD27BABA-B0E1-008C-3815-AAB8CFC463C7}"/>
                </a:ext>
              </a:extLst>
            </p:cNvPr>
            <p:cNvSpPr/>
            <p:nvPr/>
          </p:nvSpPr>
          <p:spPr>
            <a:xfrm rot="-2922755">
              <a:off x="2274874" y="249240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924;p24">
              <a:extLst>
                <a:ext uri="{FF2B5EF4-FFF2-40B4-BE49-F238E27FC236}">
                  <a16:creationId xmlns:a16="http://schemas.microsoft.com/office/drawing/2014/main" id="{E99BA3FC-B055-B8D7-7C33-9DB6AD9CFE54}"/>
                </a:ext>
              </a:extLst>
            </p:cNvPr>
            <p:cNvSpPr/>
            <p:nvPr/>
          </p:nvSpPr>
          <p:spPr>
            <a:xfrm rot="-2922755">
              <a:off x="2306871" y="2801841"/>
              <a:ext cx="37323" cy="37448"/>
            </a:xfrm>
            <a:custGeom>
              <a:avLst/>
              <a:gdLst/>
              <a:ahLst/>
              <a:cxnLst/>
              <a:rect l="l" t="t" r="r" b="b"/>
              <a:pathLst>
                <a:path w="300"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925;p24">
              <a:extLst>
                <a:ext uri="{FF2B5EF4-FFF2-40B4-BE49-F238E27FC236}">
                  <a16:creationId xmlns:a16="http://schemas.microsoft.com/office/drawing/2014/main" id="{CD98FA31-755F-C352-7F42-E12DB3E41342}"/>
                </a:ext>
              </a:extLst>
            </p:cNvPr>
            <p:cNvSpPr/>
            <p:nvPr/>
          </p:nvSpPr>
          <p:spPr>
            <a:xfrm rot="-2922755">
              <a:off x="2287729" y="2534960"/>
              <a:ext cx="17915" cy="13561"/>
            </a:xfrm>
            <a:custGeom>
              <a:avLst/>
              <a:gdLst/>
              <a:ahLst/>
              <a:cxnLst/>
              <a:rect l="l" t="t" r="r" b="b"/>
              <a:pathLst>
                <a:path w="144" h="109" extrusionOk="0">
                  <a:moveTo>
                    <a:pt x="68" y="1"/>
                  </a:moveTo>
                  <a:cubicBezTo>
                    <a:pt x="16" y="1"/>
                    <a:pt x="1" y="60"/>
                    <a:pt x="31" y="98"/>
                  </a:cubicBezTo>
                  <a:cubicBezTo>
                    <a:pt x="41" y="105"/>
                    <a:pt x="54" y="108"/>
                    <a:pt x="68" y="108"/>
                  </a:cubicBezTo>
                  <a:cubicBezTo>
                    <a:pt x="84" y="108"/>
                    <a:pt x="101" y="103"/>
                    <a:pt x="113" y="90"/>
                  </a:cubicBezTo>
                  <a:cubicBezTo>
                    <a:pt x="143" y="60"/>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926;p24">
              <a:extLst>
                <a:ext uri="{FF2B5EF4-FFF2-40B4-BE49-F238E27FC236}">
                  <a16:creationId xmlns:a16="http://schemas.microsoft.com/office/drawing/2014/main" id="{C2881097-B088-7DA8-FB8D-6118107EB390}"/>
                </a:ext>
              </a:extLst>
            </p:cNvPr>
            <p:cNvSpPr/>
            <p:nvPr/>
          </p:nvSpPr>
          <p:spPr>
            <a:xfrm rot="-2922755">
              <a:off x="2289945" y="2557962"/>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927;p24">
              <a:extLst>
                <a:ext uri="{FF2B5EF4-FFF2-40B4-BE49-F238E27FC236}">
                  <a16:creationId xmlns:a16="http://schemas.microsoft.com/office/drawing/2014/main" id="{97844B36-E003-CE06-254A-5FA4781AA64F}"/>
                </a:ext>
              </a:extLst>
            </p:cNvPr>
            <p:cNvSpPr/>
            <p:nvPr/>
          </p:nvSpPr>
          <p:spPr>
            <a:xfrm rot="-2922755">
              <a:off x="2291877" y="25805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928;p24">
              <a:extLst>
                <a:ext uri="{FF2B5EF4-FFF2-40B4-BE49-F238E27FC236}">
                  <a16:creationId xmlns:a16="http://schemas.microsoft.com/office/drawing/2014/main" id="{42847D69-507A-A4D5-C1B0-505B44E43B28}"/>
                </a:ext>
              </a:extLst>
            </p:cNvPr>
            <p:cNvSpPr/>
            <p:nvPr/>
          </p:nvSpPr>
          <p:spPr>
            <a:xfrm rot="-2922755">
              <a:off x="2294790" y="2603203"/>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929;p24">
              <a:extLst>
                <a:ext uri="{FF2B5EF4-FFF2-40B4-BE49-F238E27FC236}">
                  <a16:creationId xmlns:a16="http://schemas.microsoft.com/office/drawing/2014/main" id="{3445B45B-4C81-D1D6-C1AC-86131E15E2BF}"/>
                </a:ext>
              </a:extLst>
            </p:cNvPr>
            <p:cNvSpPr/>
            <p:nvPr/>
          </p:nvSpPr>
          <p:spPr>
            <a:xfrm rot="-2922755">
              <a:off x="2296810" y="2625775"/>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930;p24">
              <a:extLst>
                <a:ext uri="{FF2B5EF4-FFF2-40B4-BE49-F238E27FC236}">
                  <a16:creationId xmlns:a16="http://schemas.microsoft.com/office/drawing/2014/main" id="{7E9BB15C-636B-257D-1602-BBA62A2924C2}"/>
                </a:ext>
              </a:extLst>
            </p:cNvPr>
            <p:cNvSpPr/>
            <p:nvPr/>
          </p:nvSpPr>
          <p:spPr>
            <a:xfrm rot="-2922755">
              <a:off x="2299312" y="2647607"/>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931;p24">
              <a:extLst>
                <a:ext uri="{FF2B5EF4-FFF2-40B4-BE49-F238E27FC236}">
                  <a16:creationId xmlns:a16="http://schemas.microsoft.com/office/drawing/2014/main" id="{B0DF9CB8-7429-02AA-ED06-A4E59CB8075A}"/>
                </a:ext>
              </a:extLst>
            </p:cNvPr>
            <p:cNvSpPr/>
            <p:nvPr/>
          </p:nvSpPr>
          <p:spPr>
            <a:xfrm rot="-2922755">
              <a:off x="2301197" y="2670252"/>
              <a:ext cx="18786" cy="13934"/>
            </a:xfrm>
            <a:custGeom>
              <a:avLst/>
              <a:gdLst/>
              <a:ahLst/>
              <a:cxnLst/>
              <a:rect l="l" t="t" r="r" b="b"/>
              <a:pathLst>
                <a:path w="151" h="112" extrusionOk="0">
                  <a:moveTo>
                    <a:pt x="75" y="1"/>
                  </a:moveTo>
                  <a:cubicBezTo>
                    <a:pt x="23" y="8"/>
                    <a:pt x="0" y="60"/>
                    <a:pt x="38" y="98"/>
                  </a:cubicBezTo>
                  <a:cubicBezTo>
                    <a:pt x="47" y="107"/>
                    <a:pt x="58" y="111"/>
                    <a:pt x="69" y="111"/>
                  </a:cubicBezTo>
                  <a:cubicBezTo>
                    <a:pt x="84" y="111"/>
                    <a:pt x="100" y="103"/>
                    <a:pt x="113" y="90"/>
                  </a:cubicBezTo>
                  <a:cubicBezTo>
                    <a:pt x="150" y="60"/>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932;p24">
              <a:extLst>
                <a:ext uri="{FF2B5EF4-FFF2-40B4-BE49-F238E27FC236}">
                  <a16:creationId xmlns:a16="http://schemas.microsoft.com/office/drawing/2014/main" id="{5E30F605-D6B1-4D73-0315-DDB1946243A9}"/>
                </a:ext>
              </a:extLst>
            </p:cNvPr>
            <p:cNvSpPr/>
            <p:nvPr/>
          </p:nvSpPr>
          <p:spPr>
            <a:xfrm rot="-2922755">
              <a:off x="2303995" y="2692990"/>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933;p24">
              <a:extLst>
                <a:ext uri="{FF2B5EF4-FFF2-40B4-BE49-F238E27FC236}">
                  <a16:creationId xmlns:a16="http://schemas.microsoft.com/office/drawing/2014/main" id="{9C260005-4C54-E34A-143D-9F18CAADAF5A}"/>
                </a:ext>
              </a:extLst>
            </p:cNvPr>
            <p:cNvSpPr/>
            <p:nvPr/>
          </p:nvSpPr>
          <p:spPr>
            <a:xfrm rot="-2922755">
              <a:off x="2306143" y="2715966"/>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934;p24">
              <a:extLst>
                <a:ext uri="{FF2B5EF4-FFF2-40B4-BE49-F238E27FC236}">
                  <a16:creationId xmlns:a16="http://schemas.microsoft.com/office/drawing/2014/main" id="{299B0832-AFCE-BB97-4FCB-3210D3E63024}"/>
                </a:ext>
              </a:extLst>
            </p:cNvPr>
            <p:cNvSpPr/>
            <p:nvPr/>
          </p:nvSpPr>
          <p:spPr>
            <a:xfrm rot="-2922755">
              <a:off x="2308819" y="2738185"/>
              <a:ext cx="17791" cy="13436"/>
            </a:xfrm>
            <a:custGeom>
              <a:avLst/>
              <a:gdLst/>
              <a:ahLst/>
              <a:cxnLst/>
              <a:rect l="l" t="t" r="r" b="b"/>
              <a:pathLst>
                <a:path w="143" h="108" extrusionOk="0">
                  <a:moveTo>
                    <a:pt x="68" y="1"/>
                  </a:moveTo>
                  <a:cubicBezTo>
                    <a:pt x="16" y="1"/>
                    <a:pt x="1" y="61"/>
                    <a:pt x="31" y="91"/>
                  </a:cubicBezTo>
                  <a:cubicBezTo>
                    <a:pt x="42" y="102"/>
                    <a:pt x="57" y="107"/>
                    <a:pt x="72" y="107"/>
                  </a:cubicBezTo>
                  <a:cubicBezTo>
                    <a:pt x="87" y="107"/>
                    <a:pt x="102" y="102"/>
                    <a:pt x="113" y="91"/>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935;p24">
              <a:extLst>
                <a:ext uri="{FF2B5EF4-FFF2-40B4-BE49-F238E27FC236}">
                  <a16:creationId xmlns:a16="http://schemas.microsoft.com/office/drawing/2014/main" id="{DDFEA145-E013-44FC-92A9-F0DC7D0A4B83}"/>
                </a:ext>
              </a:extLst>
            </p:cNvPr>
            <p:cNvSpPr/>
            <p:nvPr/>
          </p:nvSpPr>
          <p:spPr>
            <a:xfrm rot="-2922755">
              <a:off x="2311009" y="2761130"/>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936;p24">
              <a:extLst>
                <a:ext uri="{FF2B5EF4-FFF2-40B4-BE49-F238E27FC236}">
                  <a16:creationId xmlns:a16="http://schemas.microsoft.com/office/drawing/2014/main" id="{ACB0EA2B-6CE3-625B-5330-4827D7CB34DB}"/>
                </a:ext>
              </a:extLst>
            </p:cNvPr>
            <p:cNvSpPr/>
            <p:nvPr/>
          </p:nvSpPr>
          <p:spPr>
            <a:xfrm rot="-2922755">
              <a:off x="2312639" y="2782963"/>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937;p24">
              <a:extLst>
                <a:ext uri="{FF2B5EF4-FFF2-40B4-BE49-F238E27FC236}">
                  <a16:creationId xmlns:a16="http://schemas.microsoft.com/office/drawing/2014/main" id="{6B7311CD-FC01-F9CF-57B0-67895BCD065C}"/>
                </a:ext>
              </a:extLst>
            </p:cNvPr>
            <p:cNvSpPr/>
            <p:nvPr/>
          </p:nvSpPr>
          <p:spPr>
            <a:xfrm rot="-2922755">
              <a:off x="2364909" y="2467182"/>
              <a:ext cx="50137" cy="36950"/>
            </a:xfrm>
            <a:custGeom>
              <a:avLst/>
              <a:gdLst/>
              <a:ahLst/>
              <a:cxnLst/>
              <a:rect l="l" t="t" r="r" b="b"/>
              <a:pathLst>
                <a:path w="403"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403" y="153"/>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938;p24">
              <a:extLst>
                <a:ext uri="{FF2B5EF4-FFF2-40B4-BE49-F238E27FC236}">
                  <a16:creationId xmlns:a16="http://schemas.microsoft.com/office/drawing/2014/main" id="{B250FE22-753C-2195-F31F-B1E0AEA26B51}"/>
                </a:ext>
              </a:extLst>
            </p:cNvPr>
            <p:cNvSpPr/>
            <p:nvPr/>
          </p:nvSpPr>
          <p:spPr>
            <a:xfrm rot="-2922755">
              <a:off x="2408545" y="2832906"/>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939;p24">
              <a:extLst>
                <a:ext uri="{FF2B5EF4-FFF2-40B4-BE49-F238E27FC236}">
                  <a16:creationId xmlns:a16="http://schemas.microsoft.com/office/drawing/2014/main" id="{4285CE02-C090-9FC0-F9F5-4C80C8711F6A}"/>
                </a:ext>
              </a:extLst>
            </p:cNvPr>
            <p:cNvSpPr/>
            <p:nvPr/>
          </p:nvSpPr>
          <p:spPr>
            <a:xfrm rot="-2922755">
              <a:off x="2384822" y="2514779"/>
              <a:ext cx="17791" cy="13561"/>
            </a:xfrm>
            <a:custGeom>
              <a:avLst/>
              <a:gdLst/>
              <a:ahLst/>
              <a:cxnLst/>
              <a:rect l="l" t="t" r="r" b="b"/>
              <a:pathLst>
                <a:path w="143" h="109" extrusionOk="0">
                  <a:moveTo>
                    <a:pt x="68" y="1"/>
                  </a:moveTo>
                  <a:cubicBezTo>
                    <a:pt x="23" y="1"/>
                    <a:pt x="0" y="61"/>
                    <a:pt x="30" y="98"/>
                  </a:cubicBezTo>
                  <a:cubicBezTo>
                    <a:pt x="40" y="105"/>
                    <a:pt x="53" y="108"/>
                    <a:pt x="67" y="108"/>
                  </a:cubicBezTo>
                  <a:cubicBezTo>
                    <a:pt x="83" y="108"/>
                    <a:pt x="100" y="103"/>
                    <a:pt x="113" y="91"/>
                  </a:cubicBezTo>
                  <a:cubicBezTo>
                    <a:pt x="142"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940;p24">
              <a:extLst>
                <a:ext uri="{FF2B5EF4-FFF2-40B4-BE49-F238E27FC236}">
                  <a16:creationId xmlns:a16="http://schemas.microsoft.com/office/drawing/2014/main" id="{463C00E7-2986-DA07-0235-5212930D12DE}"/>
                </a:ext>
              </a:extLst>
            </p:cNvPr>
            <p:cNvSpPr/>
            <p:nvPr/>
          </p:nvSpPr>
          <p:spPr>
            <a:xfrm rot="-2922755">
              <a:off x="2387326" y="2541627"/>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941;p24">
              <a:extLst>
                <a:ext uri="{FF2B5EF4-FFF2-40B4-BE49-F238E27FC236}">
                  <a16:creationId xmlns:a16="http://schemas.microsoft.com/office/drawing/2014/main" id="{8486D3EA-EE18-0410-7D62-CBFB0D8B85FB}"/>
                </a:ext>
              </a:extLst>
            </p:cNvPr>
            <p:cNvSpPr/>
            <p:nvPr/>
          </p:nvSpPr>
          <p:spPr>
            <a:xfrm rot="-2922755">
              <a:off x="2389613" y="2568246"/>
              <a:ext cx="18786" cy="13934"/>
            </a:xfrm>
            <a:custGeom>
              <a:avLst/>
              <a:gdLst/>
              <a:ahLst/>
              <a:cxnLst/>
              <a:rect l="l" t="t" r="r" b="b"/>
              <a:pathLst>
                <a:path w="151" h="112" extrusionOk="0">
                  <a:moveTo>
                    <a:pt x="76" y="0"/>
                  </a:moveTo>
                  <a:cubicBezTo>
                    <a:pt x="23" y="8"/>
                    <a:pt x="1" y="67"/>
                    <a:pt x="38" y="97"/>
                  </a:cubicBezTo>
                  <a:cubicBezTo>
                    <a:pt x="48" y="108"/>
                    <a:pt x="62" y="112"/>
                    <a:pt x="74" y="112"/>
                  </a:cubicBezTo>
                  <a:cubicBezTo>
                    <a:pt x="90" y="112"/>
                    <a:pt x="105" y="106"/>
                    <a:pt x="113" y="97"/>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942;p24">
              <a:extLst>
                <a:ext uri="{FF2B5EF4-FFF2-40B4-BE49-F238E27FC236}">
                  <a16:creationId xmlns:a16="http://schemas.microsoft.com/office/drawing/2014/main" id="{96C06B22-CF9C-5AD9-ACE3-B23ADA047A4A}"/>
                </a:ext>
              </a:extLst>
            </p:cNvPr>
            <p:cNvSpPr/>
            <p:nvPr/>
          </p:nvSpPr>
          <p:spPr>
            <a:xfrm rot="-2922755">
              <a:off x="2392943" y="2594720"/>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943;p24">
              <a:extLst>
                <a:ext uri="{FF2B5EF4-FFF2-40B4-BE49-F238E27FC236}">
                  <a16:creationId xmlns:a16="http://schemas.microsoft.com/office/drawing/2014/main" id="{7A53DD2D-FBE3-C0E1-6D46-ED38B37DBA16}"/>
                </a:ext>
              </a:extLst>
            </p:cNvPr>
            <p:cNvSpPr/>
            <p:nvPr/>
          </p:nvSpPr>
          <p:spPr>
            <a:xfrm rot="-2922755">
              <a:off x="2395506" y="2622074"/>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8" y="56"/>
                    <a:pt x="124"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944;p24">
              <a:extLst>
                <a:ext uri="{FF2B5EF4-FFF2-40B4-BE49-F238E27FC236}">
                  <a16:creationId xmlns:a16="http://schemas.microsoft.com/office/drawing/2014/main" id="{ECB37F8C-2CA4-901E-335B-DA72602C9AAB}"/>
                </a:ext>
              </a:extLst>
            </p:cNvPr>
            <p:cNvSpPr/>
            <p:nvPr/>
          </p:nvSpPr>
          <p:spPr>
            <a:xfrm rot="-2922755">
              <a:off x="2398674" y="264856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945;p24">
              <a:extLst>
                <a:ext uri="{FF2B5EF4-FFF2-40B4-BE49-F238E27FC236}">
                  <a16:creationId xmlns:a16="http://schemas.microsoft.com/office/drawing/2014/main" id="{DFE5C139-4E29-B256-3C13-DF2EA983E85B}"/>
                </a:ext>
              </a:extLst>
            </p:cNvPr>
            <p:cNvSpPr/>
            <p:nvPr/>
          </p:nvSpPr>
          <p:spPr>
            <a:xfrm rot="-2922755">
              <a:off x="2400936" y="2675127"/>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946;p24">
              <a:extLst>
                <a:ext uri="{FF2B5EF4-FFF2-40B4-BE49-F238E27FC236}">
                  <a16:creationId xmlns:a16="http://schemas.microsoft.com/office/drawing/2014/main" id="{1CF504ED-451F-C8B6-743B-28961AC46DE2}"/>
                </a:ext>
              </a:extLst>
            </p:cNvPr>
            <p:cNvSpPr/>
            <p:nvPr/>
          </p:nvSpPr>
          <p:spPr>
            <a:xfrm rot="-2922755">
              <a:off x="2404129" y="2701674"/>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947;p24">
              <a:extLst>
                <a:ext uri="{FF2B5EF4-FFF2-40B4-BE49-F238E27FC236}">
                  <a16:creationId xmlns:a16="http://schemas.microsoft.com/office/drawing/2014/main" id="{3593D20C-9D83-93C2-CB3A-216F11D8B63B}"/>
                </a:ext>
              </a:extLst>
            </p:cNvPr>
            <p:cNvSpPr/>
            <p:nvPr/>
          </p:nvSpPr>
          <p:spPr>
            <a:xfrm rot="-2922755">
              <a:off x="2406575" y="2728492"/>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948;p24">
              <a:extLst>
                <a:ext uri="{FF2B5EF4-FFF2-40B4-BE49-F238E27FC236}">
                  <a16:creationId xmlns:a16="http://schemas.microsoft.com/office/drawing/2014/main" id="{F52F45AC-B99F-B15A-4925-44244197D4B4}"/>
                </a:ext>
              </a:extLst>
            </p:cNvPr>
            <p:cNvSpPr/>
            <p:nvPr/>
          </p:nvSpPr>
          <p:spPr>
            <a:xfrm rot="-2922755">
              <a:off x="2408815" y="275500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949;p24">
              <a:extLst>
                <a:ext uri="{FF2B5EF4-FFF2-40B4-BE49-F238E27FC236}">
                  <a16:creationId xmlns:a16="http://schemas.microsoft.com/office/drawing/2014/main" id="{FB875F40-49CC-E04C-5569-D9B51824ECCE}"/>
                </a:ext>
              </a:extLst>
            </p:cNvPr>
            <p:cNvSpPr/>
            <p:nvPr/>
          </p:nvSpPr>
          <p:spPr>
            <a:xfrm rot="-2922755">
              <a:off x="2412051" y="2781649"/>
              <a:ext cx="17791" cy="13436"/>
            </a:xfrm>
            <a:custGeom>
              <a:avLst/>
              <a:gdLst/>
              <a:ahLst/>
              <a:cxnLst/>
              <a:rect l="l" t="t" r="r" b="b"/>
              <a:pathLst>
                <a:path w="143" h="108" extrusionOk="0">
                  <a:moveTo>
                    <a:pt x="67" y="0"/>
                  </a:moveTo>
                  <a:cubicBezTo>
                    <a:pt x="23" y="0"/>
                    <a:pt x="0" y="60"/>
                    <a:pt x="37" y="97"/>
                  </a:cubicBezTo>
                  <a:cubicBezTo>
                    <a:pt x="48" y="104"/>
                    <a:pt x="59" y="108"/>
                    <a:pt x="71" y="108"/>
                  </a:cubicBezTo>
                  <a:cubicBezTo>
                    <a:pt x="85" y="108"/>
                    <a:pt x="100" y="102"/>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950;p24">
              <a:extLst>
                <a:ext uri="{FF2B5EF4-FFF2-40B4-BE49-F238E27FC236}">
                  <a16:creationId xmlns:a16="http://schemas.microsoft.com/office/drawing/2014/main" id="{F32E0A47-1D86-BD05-2A71-69770033CC4F}"/>
                </a:ext>
              </a:extLst>
            </p:cNvPr>
            <p:cNvSpPr/>
            <p:nvPr/>
          </p:nvSpPr>
          <p:spPr>
            <a:xfrm rot="-2922755">
              <a:off x="2414292" y="2808165"/>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951;p24">
              <a:extLst>
                <a:ext uri="{FF2B5EF4-FFF2-40B4-BE49-F238E27FC236}">
                  <a16:creationId xmlns:a16="http://schemas.microsoft.com/office/drawing/2014/main" id="{110F68AE-991D-E554-A302-A6A52922B485}"/>
                </a:ext>
              </a:extLst>
            </p:cNvPr>
            <p:cNvSpPr/>
            <p:nvPr/>
          </p:nvSpPr>
          <p:spPr>
            <a:xfrm rot="-2922755">
              <a:off x="2479533" y="2442805"/>
              <a:ext cx="37447" cy="37448"/>
            </a:xfrm>
            <a:custGeom>
              <a:avLst/>
              <a:gdLst/>
              <a:ahLst/>
              <a:cxnLst/>
              <a:rect l="l" t="t" r="r" b="b"/>
              <a:pathLst>
                <a:path w="301" h="301" extrusionOk="0">
                  <a:moveTo>
                    <a:pt x="150" y="1"/>
                  </a:moveTo>
                  <a:cubicBezTo>
                    <a:pt x="68" y="1"/>
                    <a:pt x="1" y="68"/>
                    <a:pt x="1" y="150"/>
                  </a:cubicBezTo>
                  <a:cubicBezTo>
                    <a:pt x="1" y="233"/>
                    <a:pt x="68" y="300"/>
                    <a:pt x="150" y="300"/>
                  </a:cubicBezTo>
                  <a:cubicBezTo>
                    <a:pt x="233" y="300"/>
                    <a:pt x="300" y="233"/>
                    <a:pt x="300" y="150"/>
                  </a:cubicBezTo>
                  <a:cubicBezTo>
                    <a:pt x="300" y="68"/>
                    <a:pt x="233" y="1"/>
                    <a:pt x="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952;p24">
              <a:extLst>
                <a:ext uri="{FF2B5EF4-FFF2-40B4-BE49-F238E27FC236}">
                  <a16:creationId xmlns:a16="http://schemas.microsoft.com/office/drawing/2014/main" id="{5632B798-A550-C329-FDE2-42EA125A3F85}"/>
                </a:ext>
              </a:extLst>
            </p:cNvPr>
            <p:cNvSpPr/>
            <p:nvPr/>
          </p:nvSpPr>
          <p:spPr>
            <a:xfrm rot="-2922755">
              <a:off x="2516094" y="2865193"/>
              <a:ext cx="50137" cy="36950"/>
            </a:xfrm>
            <a:custGeom>
              <a:avLst/>
              <a:gdLst/>
              <a:ahLst/>
              <a:cxnLst/>
              <a:rect l="l" t="t" r="r" b="b"/>
              <a:pathLst>
                <a:path w="403" h="297" extrusionOk="0">
                  <a:moveTo>
                    <a:pt x="205" y="1"/>
                  </a:moveTo>
                  <a:cubicBezTo>
                    <a:pt x="202" y="1"/>
                    <a:pt x="198" y="1"/>
                    <a:pt x="195" y="1"/>
                  </a:cubicBezTo>
                  <a:cubicBezTo>
                    <a:pt x="61" y="1"/>
                    <a:pt x="1" y="166"/>
                    <a:pt x="98" y="255"/>
                  </a:cubicBezTo>
                  <a:cubicBezTo>
                    <a:pt x="126" y="284"/>
                    <a:pt x="162" y="297"/>
                    <a:pt x="199" y="297"/>
                  </a:cubicBezTo>
                  <a:cubicBezTo>
                    <a:pt x="241" y="297"/>
                    <a:pt x="283" y="280"/>
                    <a:pt x="315" y="248"/>
                  </a:cubicBezTo>
                  <a:cubicBezTo>
                    <a:pt x="403" y="153"/>
                    <a:pt x="333" y="1"/>
                    <a:pt x="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953;p24">
              <a:extLst>
                <a:ext uri="{FF2B5EF4-FFF2-40B4-BE49-F238E27FC236}">
                  <a16:creationId xmlns:a16="http://schemas.microsoft.com/office/drawing/2014/main" id="{D62E4C9A-6CF6-B0A2-17ED-FFBE894BCD94}"/>
                </a:ext>
              </a:extLst>
            </p:cNvPr>
            <p:cNvSpPr/>
            <p:nvPr/>
          </p:nvSpPr>
          <p:spPr>
            <a:xfrm rot="-2922755">
              <a:off x="2492999" y="2496910"/>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954;p24">
              <a:extLst>
                <a:ext uri="{FF2B5EF4-FFF2-40B4-BE49-F238E27FC236}">
                  <a16:creationId xmlns:a16="http://schemas.microsoft.com/office/drawing/2014/main" id="{27ACC328-2269-453D-BDCC-08C76AEF5707}"/>
                </a:ext>
              </a:extLst>
            </p:cNvPr>
            <p:cNvSpPr/>
            <p:nvPr/>
          </p:nvSpPr>
          <p:spPr>
            <a:xfrm rot="-2922755">
              <a:off x="2496408" y="2527392"/>
              <a:ext cx="17791" cy="13436"/>
            </a:xfrm>
            <a:custGeom>
              <a:avLst/>
              <a:gdLst/>
              <a:ahLst/>
              <a:cxnLst/>
              <a:rect l="l" t="t" r="r" b="b"/>
              <a:pathLst>
                <a:path w="143"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955;p24">
              <a:extLst>
                <a:ext uri="{FF2B5EF4-FFF2-40B4-BE49-F238E27FC236}">
                  <a16:creationId xmlns:a16="http://schemas.microsoft.com/office/drawing/2014/main" id="{13982712-33D0-3E95-E0C1-65E1029544C1}"/>
                </a:ext>
              </a:extLst>
            </p:cNvPr>
            <p:cNvSpPr/>
            <p:nvPr/>
          </p:nvSpPr>
          <p:spPr>
            <a:xfrm rot="-2922755">
              <a:off x="2499133" y="2557790"/>
              <a:ext cx="18786" cy="13934"/>
            </a:xfrm>
            <a:custGeom>
              <a:avLst/>
              <a:gdLst/>
              <a:ahLst/>
              <a:cxnLst/>
              <a:rect l="l" t="t" r="r" b="b"/>
              <a:pathLst>
                <a:path w="151" h="112" extrusionOk="0">
                  <a:moveTo>
                    <a:pt x="75" y="0"/>
                  </a:moveTo>
                  <a:cubicBezTo>
                    <a:pt x="23" y="0"/>
                    <a:pt x="1" y="60"/>
                    <a:pt x="38" y="98"/>
                  </a:cubicBezTo>
                  <a:cubicBezTo>
                    <a:pt x="47" y="107"/>
                    <a:pt x="58" y="111"/>
                    <a:pt x="69" y="111"/>
                  </a:cubicBezTo>
                  <a:cubicBezTo>
                    <a:pt x="84" y="111"/>
                    <a:pt x="100" y="103"/>
                    <a:pt x="113"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956;p24">
              <a:extLst>
                <a:ext uri="{FF2B5EF4-FFF2-40B4-BE49-F238E27FC236}">
                  <a16:creationId xmlns:a16="http://schemas.microsoft.com/office/drawing/2014/main" id="{577237EB-B775-306F-6670-ABF87DF100BA}"/>
                </a:ext>
              </a:extLst>
            </p:cNvPr>
            <p:cNvSpPr/>
            <p:nvPr/>
          </p:nvSpPr>
          <p:spPr>
            <a:xfrm rot="-2922755">
              <a:off x="2503026" y="2588968"/>
              <a:ext cx="17666" cy="13561"/>
            </a:xfrm>
            <a:custGeom>
              <a:avLst/>
              <a:gdLst/>
              <a:ahLst/>
              <a:cxnLst/>
              <a:rect l="l" t="t" r="r" b="b"/>
              <a:pathLst>
                <a:path w="142" h="109" extrusionOk="0">
                  <a:moveTo>
                    <a:pt x="76" y="1"/>
                  </a:moveTo>
                  <a:cubicBezTo>
                    <a:pt x="73" y="1"/>
                    <a:pt x="71" y="1"/>
                    <a:pt x="68" y="2"/>
                  </a:cubicBezTo>
                  <a:cubicBezTo>
                    <a:pt x="16"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957;p24">
              <a:extLst>
                <a:ext uri="{FF2B5EF4-FFF2-40B4-BE49-F238E27FC236}">
                  <a16:creationId xmlns:a16="http://schemas.microsoft.com/office/drawing/2014/main" id="{90A3B547-7A92-758F-83D9-2ED05D494D7A}"/>
                </a:ext>
              </a:extLst>
            </p:cNvPr>
            <p:cNvSpPr/>
            <p:nvPr/>
          </p:nvSpPr>
          <p:spPr>
            <a:xfrm rot="-2922755">
              <a:off x="2505712" y="2619902"/>
              <a:ext cx="17791" cy="13312"/>
            </a:xfrm>
            <a:custGeom>
              <a:avLst/>
              <a:gdLst/>
              <a:ahLst/>
              <a:cxnLst/>
              <a:rect l="l" t="t" r="r" b="b"/>
              <a:pathLst>
                <a:path w="143"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958;p24">
              <a:extLst>
                <a:ext uri="{FF2B5EF4-FFF2-40B4-BE49-F238E27FC236}">
                  <a16:creationId xmlns:a16="http://schemas.microsoft.com/office/drawing/2014/main" id="{1EDD3A16-1A4F-68C8-7C16-E0E86CA89E03}"/>
                </a:ext>
              </a:extLst>
            </p:cNvPr>
            <p:cNvSpPr/>
            <p:nvPr/>
          </p:nvSpPr>
          <p:spPr>
            <a:xfrm rot="-2922755">
              <a:off x="2508250" y="2650260"/>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959;p24">
              <a:extLst>
                <a:ext uri="{FF2B5EF4-FFF2-40B4-BE49-F238E27FC236}">
                  <a16:creationId xmlns:a16="http://schemas.microsoft.com/office/drawing/2014/main" id="{31D6024F-2BE1-6896-2EED-4171275577F1}"/>
                </a:ext>
              </a:extLst>
            </p:cNvPr>
            <p:cNvSpPr/>
            <p:nvPr/>
          </p:nvSpPr>
          <p:spPr>
            <a:xfrm rot="-2922755">
              <a:off x="2512330" y="268147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960;p24">
              <a:extLst>
                <a:ext uri="{FF2B5EF4-FFF2-40B4-BE49-F238E27FC236}">
                  <a16:creationId xmlns:a16="http://schemas.microsoft.com/office/drawing/2014/main" id="{A6E7E45F-FD34-E73A-EF21-5DAC5F4DBE03}"/>
                </a:ext>
              </a:extLst>
            </p:cNvPr>
            <p:cNvSpPr/>
            <p:nvPr/>
          </p:nvSpPr>
          <p:spPr>
            <a:xfrm rot="-2922755">
              <a:off x="2514847" y="2711913"/>
              <a:ext cx="18786" cy="13436"/>
            </a:xfrm>
            <a:custGeom>
              <a:avLst/>
              <a:gdLst/>
              <a:ahLst/>
              <a:cxnLst/>
              <a:rect l="l" t="t" r="r" b="b"/>
              <a:pathLst>
                <a:path w="151" h="108" extrusionOk="0">
                  <a:moveTo>
                    <a:pt x="76" y="1"/>
                  </a:moveTo>
                  <a:cubicBezTo>
                    <a:pt x="23" y="1"/>
                    <a:pt x="1" y="61"/>
                    <a:pt x="38" y="90"/>
                  </a:cubicBezTo>
                  <a:cubicBezTo>
                    <a:pt x="49" y="102"/>
                    <a:pt x="62" y="107"/>
                    <a:pt x="76" y="107"/>
                  </a:cubicBezTo>
                  <a:cubicBezTo>
                    <a:pt x="89" y="107"/>
                    <a:pt x="102" y="102"/>
                    <a:pt x="113" y="90"/>
                  </a:cubicBezTo>
                  <a:cubicBezTo>
                    <a:pt x="150" y="53"/>
                    <a:pt x="12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961;p24">
              <a:extLst>
                <a:ext uri="{FF2B5EF4-FFF2-40B4-BE49-F238E27FC236}">
                  <a16:creationId xmlns:a16="http://schemas.microsoft.com/office/drawing/2014/main" id="{0FE24487-2D17-E722-18CE-B98ADCF46F1E}"/>
                </a:ext>
              </a:extLst>
            </p:cNvPr>
            <p:cNvSpPr/>
            <p:nvPr/>
          </p:nvSpPr>
          <p:spPr>
            <a:xfrm rot="-2922755">
              <a:off x="2518427" y="2742374"/>
              <a:ext cx="17791" cy="13561"/>
            </a:xfrm>
            <a:custGeom>
              <a:avLst/>
              <a:gdLst/>
              <a:ahLst/>
              <a:cxnLst/>
              <a:rect l="l" t="t" r="r" b="b"/>
              <a:pathLst>
                <a:path w="143" h="109" extrusionOk="0">
                  <a:moveTo>
                    <a:pt x="67" y="0"/>
                  </a:moveTo>
                  <a:cubicBezTo>
                    <a:pt x="22" y="0"/>
                    <a:pt x="0" y="60"/>
                    <a:pt x="30" y="98"/>
                  </a:cubicBezTo>
                  <a:cubicBezTo>
                    <a:pt x="40" y="104"/>
                    <a:pt x="53" y="108"/>
                    <a:pt x="67" y="108"/>
                  </a:cubicBezTo>
                  <a:cubicBezTo>
                    <a:pt x="83" y="108"/>
                    <a:pt x="100" y="103"/>
                    <a:pt x="112" y="90"/>
                  </a:cubicBezTo>
                  <a:cubicBezTo>
                    <a:pt x="142" y="60"/>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962;p24">
              <a:extLst>
                <a:ext uri="{FF2B5EF4-FFF2-40B4-BE49-F238E27FC236}">
                  <a16:creationId xmlns:a16="http://schemas.microsoft.com/office/drawing/2014/main" id="{FDB93CC2-92C5-35B9-10EB-91E13311E1CE}"/>
                </a:ext>
              </a:extLst>
            </p:cNvPr>
            <p:cNvSpPr/>
            <p:nvPr/>
          </p:nvSpPr>
          <p:spPr>
            <a:xfrm rot="-2922755">
              <a:off x="2521634" y="2773863"/>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3"/>
                    <a:pt x="63" y="108"/>
                    <a:pt x="76" y="108"/>
                  </a:cubicBezTo>
                  <a:cubicBezTo>
                    <a:pt x="89" y="108"/>
                    <a:pt x="102" y="103"/>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963;p24">
              <a:extLst>
                <a:ext uri="{FF2B5EF4-FFF2-40B4-BE49-F238E27FC236}">
                  <a16:creationId xmlns:a16="http://schemas.microsoft.com/office/drawing/2014/main" id="{8FC9AFA2-910B-0B45-612C-7B2474600232}"/>
                </a:ext>
              </a:extLst>
            </p:cNvPr>
            <p:cNvSpPr/>
            <p:nvPr/>
          </p:nvSpPr>
          <p:spPr>
            <a:xfrm rot="-2922755">
              <a:off x="2524151" y="2804423"/>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964;p24">
              <a:extLst>
                <a:ext uri="{FF2B5EF4-FFF2-40B4-BE49-F238E27FC236}">
                  <a16:creationId xmlns:a16="http://schemas.microsoft.com/office/drawing/2014/main" id="{3599B673-62EE-2BB3-4684-9EFCA752270D}"/>
                </a:ext>
              </a:extLst>
            </p:cNvPr>
            <p:cNvSpPr/>
            <p:nvPr/>
          </p:nvSpPr>
          <p:spPr>
            <a:xfrm rot="-2922755">
              <a:off x="2527684" y="2834781"/>
              <a:ext cx="17791" cy="13561"/>
            </a:xfrm>
            <a:custGeom>
              <a:avLst/>
              <a:gdLst/>
              <a:ahLst/>
              <a:cxnLst/>
              <a:rect l="l" t="t" r="r" b="b"/>
              <a:pathLst>
                <a:path w="143" h="109" extrusionOk="0">
                  <a:moveTo>
                    <a:pt x="67" y="1"/>
                  </a:moveTo>
                  <a:cubicBezTo>
                    <a:pt x="22" y="1"/>
                    <a:pt x="0" y="61"/>
                    <a:pt x="37" y="98"/>
                  </a:cubicBezTo>
                  <a:cubicBezTo>
                    <a:pt x="48" y="105"/>
                    <a:pt x="59" y="109"/>
                    <a:pt x="71" y="109"/>
                  </a:cubicBezTo>
                  <a:cubicBezTo>
                    <a:pt x="85" y="109"/>
                    <a:pt x="100" y="103"/>
                    <a:pt x="112" y="91"/>
                  </a:cubicBezTo>
                  <a:cubicBezTo>
                    <a:pt x="142" y="61"/>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965;p24">
              <a:extLst>
                <a:ext uri="{FF2B5EF4-FFF2-40B4-BE49-F238E27FC236}">
                  <a16:creationId xmlns:a16="http://schemas.microsoft.com/office/drawing/2014/main" id="{08B81F4D-F714-4E82-BF75-C83856298EB0}"/>
                </a:ext>
              </a:extLst>
            </p:cNvPr>
            <p:cNvSpPr/>
            <p:nvPr/>
          </p:nvSpPr>
          <p:spPr>
            <a:xfrm rot="-2922755">
              <a:off x="2594335" y="2420984"/>
              <a:ext cx="49266" cy="36950"/>
            </a:xfrm>
            <a:custGeom>
              <a:avLst/>
              <a:gdLst/>
              <a:ahLst/>
              <a:cxnLst/>
              <a:rect l="l" t="t" r="r" b="b"/>
              <a:pathLst>
                <a:path w="396" h="297" extrusionOk="0">
                  <a:moveTo>
                    <a:pt x="197" y="0"/>
                  </a:moveTo>
                  <a:cubicBezTo>
                    <a:pt x="194" y="0"/>
                    <a:pt x="191" y="0"/>
                    <a:pt x="188" y="1"/>
                  </a:cubicBezTo>
                  <a:cubicBezTo>
                    <a:pt x="61" y="1"/>
                    <a:pt x="1" y="165"/>
                    <a:pt x="98" y="255"/>
                  </a:cubicBezTo>
                  <a:cubicBezTo>
                    <a:pt x="126" y="283"/>
                    <a:pt x="161" y="296"/>
                    <a:pt x="196" y="296"/>
                  </a:cubicBezTo>
                  <a:cubicBezTo>
                    <a:pt x="236" y="296"/>
                    <a:pt x="276" y="279"/>
                    <a:pt x="308" y="248"/>
                  </a:cubicBezTo>
                  <a:cubicBezTo>
                    <a:pt x="395" y="153"/>
                    <a:pt x="326"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966;p24">
              <a:extLst>
                <a:ext uri="{FF2B5EF4-FFF2-40B4-BE49-F238E27FC236}">
                  <a16:creationId xmlns:a16="http://schemas.microsoft.com/office/drawing/2014/main" id="{FE9B2172-DE7D-F19D-EBD4-27AC7A2E08ED}"/>
                </a:ext>
              </a:extLst>
            </p:cNvPr>
            <p:cNvSpPr/>
            <p:nvPr/>
          </p:nvSpPr>
          <p:spPr>
            <a:xfrm rot="-2922755">
              <a:off x="2642553" y="2899077"/>
              <a:ext cx="50261" cy="37572"/>
            </a:xfrm>
            <a:custGeom>
              <a:avLst/>
              <a:gdLst/>
              <a:ahLst/>
              <a:cxnLst/>
              <a:rect l="l" t="t" r="r" b="b"/>
              <a:pathLst>
                <a:path w="404" h="302" extrusionOk="0">
                  <a:moveTo>
                    <a:pt x="204" y="1"/>
                  </a:moveTo>
                  <a:cubicBezTo>
                    <a:pt x="201" y="1"/>
                    <a:pt x="198" y="1"/>
                    <a:pt x="195" y="1"/>
                  </a:cubicBezTo>
                  <a:cubicBezTo>
                    <a:pt x="68" y="9"/>
                    <a:pt x="1" y="173"/>
                    <a:pt x="106" y="263"/>
                  </a:cubicBezTo>
                  <a:cubicBezTo>
                    <a:pt x="135" y="288"/>
                    <a:pt x="170" y="302"/>
                    <a:pt x="207" y="302"/>
                  </a:cubicBezTo>
                  <a:cubicBezTo>
                    <a:pt x="245" y="302"/>
                    <a:pt x="284" y="287"/>
                    <a:pt x="315" y="256"/>
                  </a:cubicBezTo>
                  <a:cubicBezTo>
                    <a:pt x="403" y="161"/>
                    <a:pt x="33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967;p24">
              <a:extLst>
                <a:ext uri="{FF2B5EF4-FFF2-40B4-BE49-F238E27FC236}">
                  <a16:creationId xmlns:a16="http://schemas.microsoft.com/office/drawing/2014/main" id="{0B54574B-2F77-F162-35EC-29CE374A7ACA}"/>
                </a:ext>
              </a:extLst>
            </p:cNvPr>
            <p:cNvSpPr/>
            <p:nvPr/>
          </p:nvSpPr>
          <p:spPr>
            <a:xfrm rot="-2922755">
              <a:off x="2614818" y="2480038"/>
              <a:ext cx="17791" cy="13436"/>
            </a:xfrm>
            <a:custGeom>
              <a:avLst/>
              <a:gdLst/>
              <a:ahLst/>
              <a:cxnLst/>
              <a:rect l="l" t="t" r="r" b="b"/>
              <a:pathLst>
                <a:path w="143" h="108" extrusionOk="0">
                  <a:moveTo>
                    <a:pt x="67" y="1"/>
                  </a:moveTo>
                  <a:cubicBezTo>
                    <a:pt x="22" y="1"/>
                    <a:pt x="0" y="61"/>
                    <a:pt x="37" y="91"/>
                  </a:cubicBezTo>
                  <a:cubicBezTo>
                    <a:pt x="45" y="102"/>
                    <a:pt x="58" y="108"/>
                    <a:pt x="72" y="108"/>
                  </a:cubicBezTo>
                  <a:cubicBezTo>
                    <a:pt x="86" y="108"/>
                    <a:pt x="101" y="102"/>
                    <a:pt x="112" y="91"/>
                  </a:cubicBezTo>
                  <a:cubicBezTo>
                    <a:pt x="142" y="53"/>
                    <a:pt x="120"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968;p24">
              <a:extLst>
                <a:ext uri="{FF2B5EF4-FFF2-40B4-BE49-F238E27FC236}">
                  <a16:creationId xmlns:a16="http://schemas.microsoft.com/office/drawing/2014/main" id="{2F4131C6-510C-3CBD-3A94-1C88A65363E2}"/>
                </a:ext>
              </a:extLst>
            </p:cNvPr>
            <p:cNvSpPr/>
            <p:nvPr/>
          </p:nvSpPr>
          <p:spPr>
            <a:xfrm rot="-2922755">
              <a:off x="2617898" y="2514307"/>
              <a:ext cx="18786" cy="14432"/>
            </a:xfrm>
            <a:custGeom>
              <a:avLst/>
              <a:gdLst/>
              <a:ahLst/>
              <a:cxnLst/>
              <a:rect l="l" t="t" r="r" b="b"/>
              <a:pathLst>
                <a:path w="151" h="116" extrusionOk="0">
                  <a:moveTo>
                    <a:pt x="75" y="1"/>
                  </a:moveTo>
                  <a:cubicBezTo>
                    <a:pt x="23" y="8"/>
                    <a:pt x="0" y="68"/>
                    <a:pt x="38" y="98"/>
                  </a:cubicBezTo>
                  <a:cubicBezTo>
                    <a:pt x="49" y="110"/>
                    <a:pt x="62" y="115"/>
                    <a:pt x="75" y="115"/>
                  </a:cubicBezTo>
                  <a:cubicBezTo>
                    <a:pt x="88" y="115"/>
                    <a:pt x="101" y="110"/>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969;p24">
              <a:extLst>
                <a:ext uri="{FF2B5EF4-FFF2-40B4-BE49-F238E27FC236}">
                  <a16:creationId xmlns:a16="http://schemas.microsoft.com/office/drawing/2014/main" id="{BD183E7C-5D91-78F8-500F-4F3B250409CF}"/>
                </a:ext>
              </a:extLst>
            </p:cNvPr>
            <p:cNvSpPr/>
            <p:nvPr/>
          </p:nvSpPr>
          <p:spPr>
            <a:xfrm rot="-2922755">
              <a:off x="2622020" y="2549550"/>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3" y="90"/>
                  </a:cubicBezTo>
                  <a:cubicBezTo>
                    <a:pt x="142" y="53"/>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970;p24">
              <a:extLst>
                <a:ext uri="{FF2B5EF4-FFF2-40B4-BE49-F238E27FC236}">
                  <a16:creationId xmlns:a16="http://schemas.microsoft.com/office/drawing/2014/main" id="{0C017BEC-4333-90FD-1D11-9D1F8478244A}"/>
                </a:ext>
              </a:extLst>
            </p:cNvPr>
            <p:cNvSpPr/>
            <p:nvPr/>
          </p:nvSpPr>
          <p:spPr>
            <a:xfrm rot="-2922755">
              <a:off x="2625525" y="25850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971;p24">
              <a:extLst>
                <a:ext uri="{FF2B5EF4-FFF2-40B4-BE49-F238E27FC236}">
                  <a16:creationId xmlns:a16="http://schemas.microsoft.com/office/drawing/2014/main" id="{74BA7155-DD58-E42B-8CC9-98B304D55B6C}"/>
                </a:ext>
              </a:extLst>
            </p:cNvPr>
            <p:cNvSpPr/>
            <p:nvPr/>
          </p:nvSpPr>
          <p:spPr>
            <a:xfrm rot="-2922755">
              <a:off x="2628351" y="2619457"/>
              <a:ext cx="18786" cy="13561"/>
            </a:xfrm>
            <a:custGeom>
              <a:avLst/>
              <a:gdLst/>
              <a:ahLst/>
              <a:cxnLst/>
              <a:rect l="l" t="t" r="r" b="b"/>
              <a:pathLst>
                <a:path w="151" h="109" extrusionOk="0">
                  <a:moveTo>
                    <a:pt x="76" y="0"/>
                  </a:moveTo>
                  <a:cubicBezTo>
                    <a:pt x="23" y="0"/>
                    <a:pt x="1" y="60"/>
                    <a:pt x="38" y="98"/>
                  </a:cubicBezTo>
                  <a:cubicBezTo>
                    <a:pt x="49" y="104"/>
                    <a:pt x="62" y="108"/>
                    <a:pt x="74" y="108"/>
                  </a:cubicBezTo>
                  <a:cubicBezTo>
                    <a:pt x="90" y="108"/>
                    <a:pt x="105" y="102"/>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972;p24">
              <a:extLst>
                <a:ext uri="{FF2B5EF4-FFF2-40B4-BE49-F238E27FC236}">
                  <a16:creationId xmlns:a16="http://schemas.microsoft.com/office/drawing/2014/main" id="{B5EB80B8-ADD3-672A-A668-E8AD14CA74FE}"/>
                </a:ext>
              </a:extLst>
            </p:cNvPr>
            <p:cNvSpPr/>
            <p:nvPr/>
          </p:nvSpPr>
          <p:spPr>
            <a:xfrm rot="-2922755">
              <a:off x="2632639" y="2654445"/>
              <a:ext cx="17915" cy="13436"/>
            </a:xfrm>
            <a:custGeom>
              <a:avLst/>
              <a:gdLst/>
              <a:ahLst/>
              <a:cxnLst/>
              <a:rect l="l" t="t" r="r" b="b"/>
              <a:pathLst>
                <a:path w="144" h="108" extrusionOk="0">
                  <a:moveTo>
                    <a:pt x="68" y="1"/>
                  </a:moveTo>
                  <a:cubicBezTo>
                    <a:pt x="23" y="1"/>
                    <a:pt x="1" y="61"/>
                    <a:pt x="38" y="91"/>
                  </a:cubicBezTo>
                  <a:cubicBezTo>
                    <a:pt x="46" y="102"/>
                    <a:pt x="59" y="108"/>
                    <a:pt x="73" y="108"/>
                  </a:cubicBezTo>
                  <a:cubicBezTo>
                    <a:pt x="87" y="108"/>
                    <a:pt x="102" y="102"/>
                    <a:pt x="113" y="91"/>
                  </a:cubicBezTo>
                  <a:cubicBezTo>
                    <a:pt x="143" y="53"/>
                    <a:pt x="121"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973;p24">
              <a:extLst>
                <a:ext uri="{FF2B5EF4-FFF2-40B4-BE49-F238E27FC236}">
                  <a16:creationId xmlns:a16="http://schemas.microsoft.com/office/drawing/2014/main" id="{6298B356-FBCA-659D-AE6B-A9B3AC033395}"/>
                </a:ext>
              </a:extLst>
            </p:cNvPr>
            <p:cNvSpPr/>
            <p:nvPr/>
          </p:nvSpPr>
          <p:spPr>
            <a:xfrm rot="-2922755">
              <a:off x="2635750" y="2688881"/>
              <a:ext cx="18661" cy="13934"/>
            </a:xfrm>
            <a:custGeom>
              <a:avLst/>
              <a:gdLst/>
              <a:ahLst/>
              <a:cxnLst/>
              <a:rect l="l" t="t" r="r" b="b"/>
              <a:pathLst>
                <a:path w="150" h="112" extrusionOk="0">
                  <a:moveTo>
                    <a:pt x="75" y="0"/>
                  </a:moveTo>
                  <a:cubicBezTo>
                    <a:pt x="23" y="7"/>
                    <a:pt x="0" y="67"/>
                    <a:pt x="38" y="97"/>
                  </a:cubicBezTo>
                  <a:cubicBezTo>
                    <a:pt x="48" y="107"/>
                    <a:pt x="59" y="111"/>
                    <a:pt x="71" y="111"/>
                  </a:cubicBezTo>
                  <a:cubicBezTo>
                    <a:pt x="86" y="111"/>
                    <a:pt x="100" y="106"/>
                    <a:pt x="113" y="97"/>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974;p24">
              <a:extLst>
                <a:ext uri="{FF2B5EF4-FFF2-40B4-BE49-F238E27FC236}">
                  <a16:creationId xmlns:a16="http://schemas.microsoft.com/office/drawing/2014/main" id="{160A3297-1920-2D96-A776-3DDEB5B764CC}"/>
                </a:ext>
              </a:extLst>
            </p:cNvPr>
            <p:cNvSpPr/>
            <p:nvPr/>
          </p:nvSpPr>
          <p:spPr>
            <a:xfrm rot="-2922755">
              <a:off x="2639898" y="2723931"/>
              <a:ext cx="17791" cy="13436"/>
            </a:xfrm>
            <a:custGeom>
              <a:avLst/>
              <a:gdLst/>
              <a:ahLst/>
              <a:cxnLst/>
              <a:rect l="l" t="t" r="r" b="b"/>
              <a:pathLst>
                <a:path w="143" h="108" extrusionOk="0">
                  <a:moveTo>
                    <a:pt x="67" y="1"/>
                  </a:moveTo>
                  <a:cubicBezTo>
                    <a:pt x="23" y="1"/>
                    <a:pt x="0" y="60"/>
                    <a:pt x="30" y="90"/>
                  </a:cubicBezTo>
                  <a:cubicBezTo>
                    <a:pt x="41" y="102"/>
                    <a:pt x="56" y="107"/>
                    <a:pt x="71" y="107"/>
                  </a:cubicBezTo>
                  <a:cubicBezTo>
                    <a:pt x="86" y="107"/>
                    <a:pt x="101" y="102"/>
                    <a:pt x="112" y="90"/>
                  </a:cubicBezTo>
                  <a:cubicBezTo>
                    <a:pt x="142" y="53"/>
                    <a:pt x="112"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975;p24">
              <a:extLst>
                <a:ext uri="{FF2B5EF4-FFF2-40B4-BE49-F238E27FC236}">
                  <a16:creationId xmlns:a16="http://schemas.microsoft.com/office/drawing/2014/main" id="{C107982B-B3E8-1490-05D9-C5E9E8599AB1}"/>
                </a:ext>
              </a:extLst>
            </p:cNvPr>
            <p:cNvSpPr/>
            <p:nvPr/>
          </p:nvSpPr>
          <p:spPr>
            <a:xfrm rot="-2922755">
              <a:off x="2643101" y="2758596"/>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2"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976;p24">
              <a:extLst>
                <a:ext uri="{FF2B5EF4-FFF2-40B4-BE49-F238E27FC236}">
                  <a16:creationId xmlns:a16="http://schemas.microsoft.com/office/drawing/2014/main" id="{EADB92C5-BA46-08D2-B65C-15F1A38F4CD2}"/>
                </a:ext>
              </a:extLst>
            </p:cNvPr>
            <p:cNvSpPr/>
            <p:nvPr/>
          </p:nvSpPr>
          <p:spPr>
            <a:xfrm rot="-2922755">
              <a:off x="2646275" y="2793818"/>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1" y="60"/>
                    <a:pt x="12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977;p24">
              <a:extLst>
                <a:ext uri="{FF2B5EF4-FFF2-40B4-BE49-F238E27FC236}">
                  <a16:creationId xmlns:a16="http://schemas.microsoft.com/office/drawing/2014/main" id="{54228654-585F-E22C-36EA-3F94DB957674}"/>
                </a:ext>
              </a:extLst>
            </p:cNvPr>
            <p:cNvSpPr/>
            <p:nvPr/>
          </p:nvSpPr>
          <p:spPr>
            <a:xfrm rot="-2922755">
              <a:off x="2650606" y="2828899"/>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6" y="108"/>
                  </a:cubicBezTo>
                  <a:cubicBezTo>
                    <a:pt x="89" y="108"/>
                    <a:pt x="102" y="102"/>
                    <a:pt x="113" y="91"/>
                  </a:cubicBezTo>
                  <a:cubicBezTo>
                    <a:pt x="141" y="55"/>
                    <a:pt x="123"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978;p24">
              <a:extLst>
                <a:ext uri="{FF2B5EF4-FFF2-40B4-BE49-F238E27FC236}">
                  <a16:creationId xmlns:a16="http://schemas.microsoft.com/office/drawing/2014/main" id="{C2BC0ADA-6D23-97C1-7555-2B53CB0080C8}"/>
                </a:ext>
              </a:extLst>
            </p:cNvPr>
            <p:cNvSpPr/>
            <p:nvPr/>
          </p:nvSpPr>
          <p:spPr>
            <a:xfrm rot="-2922755">
              <a:off x="2653628" y="2863262"/>
              <a:ext cx="18661" cy="13810"/>
            </a:xfrm>
            <a:custGeom>
              <a:avLst/>
              <a:gdLst/>
              <a:ahLst/>
              <a:cxnLst/>
              <a:rect l="l" t="t" r="r" b="b"/>
              <a:pathLst>
                <a:path w="150" h="111" extrusionOk="0">
                  <a:moveTo>
                    <a:pt x="75" y="0"/>
                  </a:moveTo>
                  <a:cubicBezTo>
                    <a:pt x="23" y="0"/>
                    <a:pt x="0" y="60"/>
                    <a:pt x="37" y="97"/>
                  </a:cubicBezTo>
                  <a:cubicBezTo>
                    <a:pt x="47" y="107"/>
                    <a:pt x="59" y="111"/>
                    <a:pt x="71" y="111"/>
                  </a:cubicBezTo>
                  <a:cubicBezTo>
                    <a:pt x="87" y="111"/>
                    <a:pt x="104" y="103"/>
                    <a:pt x="112" y="90"/>
                  </a:cubicBezTo>
                  <a:cubicBezTo>
                    <a:pt x="150" y="60"/>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979;p24">
              <a:extLst>
                <a:ext uri="{FF2B5EF4-FFF2-40B4-BE49-F238E27FC236}">
                  <a16:creationId xmlns:a16="http://schemas.microsoft.com/office/drawing/2014/main" id="{BF197CF5-510B-16C5-D78C-E095FA62DC3C}"/>
                </a:ext>
              </a:extLst>
            </p:cNvPr>
            <p:cNvSpPr/>
            <p:nvPr/>
          </p:nvSpPr>
          <p:spPr>
            <a:xfrm rot="-2922755">
              <a:off x="2729934" y="2400858"/>
              <a:ext cx="49142" cy="37572"/>
            </a:xfrm>
            <a:custGeom>
              <a:avLst/>
              <a:gdLst/>
              <a:ahLst/>
              <a:cxnLst/>
              <a:rect l="l" t="t" r="r" b="b"/>
              <a:pathLst>
                <a:path w="395" h="302" extrusionOk="0">
                  <a:moveTo>
                    <a:pt x="204" y="0"/>
                  </a:moveTo>
                  <a:cubicBezTo>
                    <a:pt x="201" y="0"/>
                    <a:pt x="198" y="1"/>
                    <a:pt x="195" y="1"/>
                  </a:cubicBezTo>
                  <a:cubicBezTo>
                    <a:pt x="60" y="8"/>
                    <a:pt x="0" y="173"/>
                    <a:pt x="97" y="263"/>
                  </a:cubicBezTo>
                  <a:cubicBezTo>
                    <a:pt x="126" y="288"/>
                    <a:pt x="164" y="301"/>
                    <a:pt x="201" y="301"/>
                  </a:cubicBezTo>
                  <a:cubicBezTo>
                    <a:pt x="241" y="301"/>
                    <a:pt x="280" y="286"/>
                    <a:pt x="307" y="255"/>
                  </a:cubicBezTo>
                  <a:cubicBezTo>
                    <a:pt x="395" y="160"/>
                    <a:pt x="332" y="0"/>
                    <a:pt x="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980;p24">
              <a:extLst>
                <a:ext uri="{FF2B5EF4-FFF2-40B4-BE49-F238E27FC236}">
                  <a16:creationId xmlns:a16="http://schemas.microsoft.com/office/drawing/2014/main" id="{6837EABA-941D-E3D1-F042-BAD4FFA6A614}"/>
                </a:ext>
              </a:extLst>
            </p:cNvPr>
            <p:cNvSpPr/>
            <p:nvPr/>
          </p:nvSpPr>
          <p:spPr>
            <a:xfrm rot="-2922755">
              <a:off x="2784943" y="2935095"/>
              <a:ext cx="49266" cy="37572"/>
            </a:xfrm>
            <a:custGeom>
              <a:avLst/>
              <a:gdLst/>
              <a:ahLst/>
              <a:cxnLst/>
              <a:rect l="l" t="t" r="r" b="b"/>
              <a:pathLst>
                <a:path w="396" h="302" extrusionOk="0">
                  <a:moveTo>
                    <a:pt x="197" y="1"/>
                  </a:moveTo>
                  <a:cubicBezTo>
                    <a:pt x="194" y="1"/>
                    <a:pt x="191" y="1"/>
                    <a:pt x="188" y="1"/>
                  </a:cubicBezTo>
                  <a:cubicBezTo>
                    <a:pt x="61" y="9"/>
                    <a:pt x="1" y="166"/>
                    <a:pt x="98" y="263"/>
                  </a:cubicBezTo>
                  <a:cubicBezTo>
                    <a:pt x="127" y="288"/>
                    <a:pt x="163" y="302"/>
                    <a:pt x="199" y="302"/>
                  </a:cubicBezTo>
                  <a:cubicBezTo>
                    <a:pt x="238" y="302"/>
                    <a:pt x="277" y="287"/>
                    <a:pt x="308" y="256"/>
                  </a:cubicBezTo>
                  <a:cubicBezTo>
                    <a:pt x="395" y="153"/>
                    <a:pt x="326" y="1"/>
                    <a:pt x="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981;p24">
              <a:extLst>
                <a:ext uri="{FF2B5EF4-FFF2-40B4-BE49-F238E27FC236}">
                  <a16:creationId xmlns:a16="http://schemas.microsoft.com/office/drawing/2014/main" id="{6BB4F778-D081-8B56-E65B-C930D7E9452D}"/>
                </a:ext>
              </a:extLst>
            </p:cNvPr>
            <p:cNvSpPr/>
            <p:nvPr/>
          </p:nvSpPr>
          <p:spPr>
            <a:xfrm rot="-2922755">
              <a:off x="2751169" y="2465989"/>
              <a:ext cx="17791" cy="13436"/>
            </a:xfrm>
            <a:custGeom>
              <a:avLst/>
              <a:gdLst/>
              <a:ahLst/>
              <a:cxnLst/>
              <a:rect l="l" t="t" r="r" b="b"/>
              <a:pathLst>
                <a:path w="143" h="108" extrusionOk="0">
                  <a:moveTo>
                    <a:pt x="68" y="0"/>
                  </a:moveTo>
                  <a:cubicBezTo>
                    <a:pt x="23" y="0"/>
                    <a:pt x="0" y="60"/>
                    <a:pt x="38" y="90"/>
                  </a:cubicBezTo>
                  <a:cubicBezTo>
                    <a:pt x="49" y="101"/>
                    <a:pt x="62" y="107"/>
                    <a:pt x="75" y="107"/>
                  </a:cubicBezTo>
                  <a:cubicBezTo>
                    <a:pt x="88" y="107"/>
                    <a:pt x="102" y="101"/>
                    <a:pt x="113" y="90"/>
                  </a:cubicBezTo>
                  <a:cubicBezTo>
                    <a:pt x="143" y="53"/>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982;p24">
              <a:extLst>
                <a:ext uri="{FF2B5EF4-FFF2-40B4-BE49-F238E27FC236}">
                  <a16:creationId xmlns:a16="http://schemas.microsoft.com/office/drawing/2014/main" id="{163C7C17-7D93-7B80-7AC7-8390B2FD2ED0}"/>
                </a:ext>
              </a:extLst>
            </p:cNvPr>
            <p:cNvSpPr/>
            <p:nvPr/>
          </p:nvSpPr>
          <p:spPr>
            <a:xfrm rot="-2922755">
              <a:off x="2754890" y="2504984"/>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983;p24">
              <a:extLst>
                <a:ext uri="{FF2B5EF4-FFF2-40B4-BE49-F238E27FC236}">
                  <a16:creationId xmlns:a16="http://schemas.microsoft.com/office/drawing/2014/main" id="{F94A00C6-BA88-93B7-B00F-DFC2446927D2}"/>
                </a:ext>
              </a:extLst>
            </p:cNvPr>
            <p:cNvSpPr/>
            <p:nvPr/>
          </p:nvSpPr>
          <p:spPr>
            <a:xfrm rot="-2922755">
              <a:off x="2759143" y="2543229"/>
              <a:ext cx="17915" cy="14307"/>
            </a:xfrm>
            <a:custGeom>
              <a:avLst/>
              <a:gdLst/>
              <a:ahLst/>
              <a:cxnLst/>
              <a:rect l="l" t="t" r="r" b="b"/>
              <a:pathLst>
                <a:path w="144" h="115" extrusionOk="0">
                  <a:moveTo>
                    <a:pt x="68" y="0"/>
                  </a:moveTo>
                  <a:cubicBezTo>
                    <a:pt x="23" y="8"/>
                    <a:pt x="1" y="67"/>
                    <a:pt x="38" y="97"/>
                  </a:cubicBezTo>
                  <a:cubicBezTo>
                    <a:pt x="46" y="109"/>
                    <a:pt x="59" y="114"/>
                    <a:pt x="73" y="114"/>
                  </a:cubicBezTo>
                  <a:cubicBezTo>
                    <a:pt x="87" y="114"/>
                    <a:pt x="102" y="109"/>
                    <a:pt x="113" y="97"/>
                  </a:cubicBezTo>
                  <a:cubicBezTo>
                    <a:pt x="143" y="60"/>
                    <a:pt x="121"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984;p24">
              <a:extLst>
                <a:ext uri="{FF2B5EF4-FFF2-40B4-BE49-F238E27FC236}">
                  <a16:creationId xmlns:a16="http://schemas.microsoft.com/office/drawing/2014/main" id="{E575C2E7-900E-31DB-0AE8-9A81AE01533E}"/>
                </a:ext>
              </a:extLst>
            </p:cNvPr>
            <p:cNvSpPr/>
            <p:nvPr/>
          </p:nvSpPr>
          <p:spPr>
            <a:xfrm rot="-2922755">
              <a:off x="2762683" y="2582318"/>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4" y="111"/>
                    <a:pt x="100" y="103"/>
                    <a:pt x="113" y="90"/>
                  </a:cubicBezTo>
                  <a:cubicBezTo>
                    <a:pt x="150" y="60"/>
                    <a:pt x="120"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985;p24">
              <a:extLst>
                <a:ext uri="{FF2B5EF4-FFF2-40B4-BE49-F238E27FC236}">
                  <a16:creationId xmlns:a16="http://schemas.microsoft.com/office/drawing/2014/main" id="{706B7D29-590A-AA98-4673-D45670A5BA05}"/>
                </a:ext>
              </a:extLst>
            </p:cNvPr>
            <p:cNvSpPr/>
            <p:nvPr/>
          </p:nvSpPr>
          <p:spPr>
            <a:xfrm rot="-2922755">
              <a:off x="2767243" y="2621339"/>
              <a:ext cx="17791" cy="13436"/>
            </a:xfrm>
            <a:custGeom>
              <a:avLst/>
              <a:gdLst/>
              <a:ahLst/>
              <a:cxnLst/>
              <a:rect l="l" t="t" r="r" b="b"/>
              <a:pathLst>
                <a:path w="143" h="108" extrusionOk="0">
                  <a:moveTo>
                    <a:pt x="67" y="0"/>
                  </a:moveTo>
                  <a:cubicBezTo>
                    <a:pt x="23" y="0"/>
                    <a:pt x="0" y="60"/>
                    <a:pt x="30" y="97"/>
                  </a:cubicBezTo>
                  <a:cubicBezTo>
                    <a:pt x="40" y="104"/>
                    <a:pt x="53" y="108"/>
                    <a:pt x="67" y="108"/>
                  </a:cubicBezTo>
                  <a:cubicBezTo>
                    <a:pt x="83" y="108"/>
                    <a:pt x="100" y="102"/>
                    <a:pt x="112" y="90"/>
                  </a:cubicBezTo>
                  <a:cubicBezTo>
                    <a:pt x="142" y="53"/>
                    <a:pt x="112"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986;p24">
              <a:extLst>
                <a:ext uri="{FF2B5EF4-FFF2-40B4-BE49-F238E27FC236}">
                  <a16:creationId xmlns:a16="http://schemas.microsoft.com/office/drawing/2014/main" id="{244F9D4F-1B77-1499-A8E0-A24556723793}"/>
                </a:ext>
              </a:extLst>
            </p:cNvPr>
            <p:cNvSpPr/>
            <p:nvPr/>
          </p:nvSpPr>
          <p:spPr>
            <a:xfrm rot="-2922755">
              <a:off x="2771070" y="2660692"/>
              <a:ext cx="17791" cy="13312"/>
            </a:xfrm>
            <a:custGeom>
              <a:avLst/>
              <a:gdLst/>
              <a:ahLst/>
              <a:cxnLst/>
              <a:rect l="l" t="t" r="r" b="b"/>
              <a:pathLst>
                <a:path w="143" h="107" extrusionOk="0">
                  <a:moveTo>
                    <a:pt x="67" y="0"/>
                  </a:moveTo>
                  <a:cubicBezTo>
                    <a:pt x="22" y="0"/>
                    <a:pt x="0" y="60"/>
                    <a:pt x="37" y="90"/>
                  </a:cubicBezTo>
                  <a:cubicBezTo>
                    <a:pt x="49" y="101"/>
                    <a:pt x="62" y="107"/>
                    <a:pt x="75" y="107"/>
                  </a:cubicBezTo>
                  <a:cubicBezTo>
                    <a:pt x="88" y="107"/>
                    <a:pt x="101" y="101"/>
                    <a:pt x="112" y="90"/>
                  </a:cubicBezTo>
                  <a:cubicBezTo>
                    <a:pt x="142" y="53"/>
                    <a:pt x="12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987;p24">
              <a:extLst>
                <a:ext uri="{FF2B5EF4-FFF2-40B4-BE49-F238E27FC236}">
                  <a16:creationId xmlns:a16="http://schemas.microsoft.com/office/drawing/2014/main" id="{1F6871B9-ACC7-9BB2-9DF7-DC3E2B7FBEFB}"/>
                </a:ext>
              </a:extLst>
            </p:cNvPr>
            <p:cNvSpPr/>
            <p:nvPr/>
          </p:nvSpPr>
          <p:spPr>
            <a:xfrm rot="-2922755">
              <a:off x="2774689" y="2699733"/>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988;p24">
              <a:extLst>
                <a:ext uri="{FF2B5EF4-FFF2-40B4-BE49-F238E27FC236}">
                  <a16:creationId xmlns:a16="http://schemas.microsoft.com/office/drawing/2014/main" id="{CFE3AC87-CAB2-EE00-FC5A-986FBDA240B3}"/>
                </a:ext>
              </a:extLst>
            </p:cNvPr>
            <p:cNvSpPr/>
            <p:nvPr/>
          </p:nvSpPr>
          <p:spPr>
            <a:xfrm rot="-2922755">
              <a:off x="2779020" y="2737875"/>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3" y="98"/>
                  </a:cubicBezTo>
                  <a:cubicBezTo>
                    <a:pt x="143" y="61"/>
                    <a:pt x="120"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989;p24">
              <a:extLst>
                <a:ext uri="{FF2B5EF4-FFF2-40B4-BE49-F238E27FC236}">
                  <a16:creationId xmlns:a16="http://schemas.microsoft.com/office/drawing/2014/main" id="{2A120AA1-E3E0-E53F-1FBA-4692E5E261C9}"/>
                </a:ext>
              </a:extLst>
            </p:cNvPr>
            <p:cNvSpPr/>
            <p:nvPr/>
          </p:nvSpPr>
          <p:spPr>
            <a:xfrm rot="-2922755">
              <a:off x="2782652" y="2776922"/>
              <a:ext cx="18661" cy="14058"/>
            </a:xfrm>
            <a:custGeom>
              <a:avLst/>
              <a:gdLst/>
              <a:ahLst/>
              <a:cxnLst/>
              <a:rect l="l" t="t" r="r" b="b"/>
              <a:pathLst>
                <a:path w="150" h="113" extrusionOk="0">
                  <a:moveTo>
                    <a:pt x="75" y="1"/>
                  </a:moveTo>
                  <a:cubicBezTo>
                    <a:pt x="23" y="8"/>
                    <a:pt x="0" y="68"/>
                    <a:pt x="38" y="98"/>
                  </a:cubicBezTo>
                  <a:cubicBezTo>
                    <a:pt x="48" y="108"/>
                    <a:pt x="59" y="112"/>
                    <a:pt x="71" y="112"/>
                  </a:cubicBezTo>
                  <a:cubicBezTo>
                    <a:pt x="86" y="112"/>
                    <a:pt x="100" y="106"/>
                    <a:pt x="113" y="98"/>
                  </a:cubicBezTo>
                  <a:cubicBezTo>
                    <a:pt x="150" y="61"/>
                    <a:pt x="12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990;p24">
              <a:extLst>
                <a:ext uri="{FF2B5EF4-FFF2-40B4-BE49-F238E27FC236}">
                  <a16:creationId xmlns:a16="http://schemas.microsoft.com/office/drawing/2014/main" id="{87BAE21E-C88D-AB9B-6B91-558452E5CED3}"/>
                </a:ext>
              </a:extLst>
            </p:cNvPr>
            <p:cNvSpPr/>
            <p:nvPr/>
          </p:nvSpPr>
          <p:spPr>
            <a:xfrm rot="-2922755">
              <a:off x="2787063" y="2816011"/>
              <a:ext cx="17791" cy="13561"/>
            </a:xfrm>
            <a:custGeom>
              <a:avLst/>
              <a:gdLst/>
              <a:ahLst/>
              <a:cxnLst/>
              <a:rect l="l" t="t" r="r" b="b"/>
              <a:pathLst>
                <a:path w="143"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991;p24">
              <a:extLst>
                <a:ext uri="{FF2B5EF4-FFF2-40B4-BE49-F238E27FC236}">
                  <a16:creationId xmlns:a16="http://schemas.microsoft.com/office/drawing/2014/main" id="{622A5026-FE4C-7053-9F3F-3840DF952258}"/>
                </a:ext>
              </a:extLst>
            </p:cNvPr>
            <p:cNvSpPr/>
            <p:nvPr/>
          </p:nvSpPr>
          <p:spPr>
            <a:xfrm rot="-2922755">
              <a:off x="2790984" y="2855446"/>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992;p24">
              <a:extLst>
                <a:ext uri="{FF2B5EF4-FFF2-40B4-BE49-F238E27FC236}">
                  <a16:creationId xmlns:a16="http://schemas.microsoft.com/office/drawing/2014/main" id="{3EB1D410-A4FB-F1DC-3761-62CFB364D0CE}"/>
                </a:ext>
              </a:extLst>
            </p:cNvPr>
            <p:cNvSpPr/>
            <p:nvPr/>
          </p:nvSpPr>
          <p:spPr>
            <a:xfrm rot="-2922755">
              <a:off x="2794642" y="289442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993;p24">
              <a:extLst>
                <a:ext uri="{FF2B5EF4-FFF2-40B4-BE49-F238E27FC236}">
                  <a16:creationId xmlns:a16="http://schemas.microsoft.com/office/drawing/2014/main" id="{65C1CBE2-6A9C-2DCB-BE11-5B70A16AD0A0}"/>
                </a:ext>
              </a:extLst>
            </p:cNvPr>
            <p:cNvSpPr/>
            <p:nvPr/>
          </p:nvSpPr>
          <p:spPr>
            <a:xfrm rot="-2922755">
              <a:off x="2886905" y="2383755"/>
              <a:ext cx="39313" cy="37323"/>
            </a:xfrm>
            <a:custGeom>
              <a:avLst/>
              <a:gdLst/>
              <a:ahLst/>
              <a:cxnLst/>
              <a:rect l="l" t="t" r="r" b="b"/>
              <a:pathLst>
                <a:path w="316" h="300" extrusionOk="0">
                  <a:moveTo>
                    <a:pt x="162" y="1"/>
                  </a:moveTo>
                  <a:cubicBezTo>
                    <a:pt x="123" y="1"/>
                    <a:pt x="84" y="15"/>
                    <a:pt x="53" y="49"/>
                  </a:cubicBezTo>
                  <a:cubicBezTo>
                    <a:pt x="1" y="108"/>
                    <a:pt x="1" y="206"/>
                    <a:pt x="61" y="258"/>
                  </a:cubicBezTo>
                  <a:cubicBezTo>
                    <a:pt x="91" y="286"/>
                    <a:pt x="128" y="299"/>
                    <a:pt x="163" y="299"/>
                  </a:cubicBezTo>
                  <a:cubicBezTo>
                    <a:pt x="241" y="299"/>
                    <a:pt x="315" y="238"/>
                    <a:pt x="315" y="146"/>
                  </a:cubicBezTo>
                  <a:cubicBezTo>
                    <a:pt x="310" y="57"/>
                    <a:pt x="237"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994;p24">
              <a:extLst>
                <a:ext uri="{FF2B5EF4-FFF2-40B4-BE49-F238E27FC236}">
                  <a16:creationId xmlns:a16="http://schemas.microsoft.com/office/drawing/2014/main" id="{E1F5AFAB-9172-C354-B9B5-0799325D87E3}"/>
                </a:ext>
              </a:extLst>
            </p:cNvPr>
            <p:cNvSpPr/>
            <p:nvPr/>
          </p:nvSpPr>
          <p:spPr>
            <a:xfrm rot="-2922755">
              <a:off x="2948941" y="2973982"/>
              <a:ext cx="37323" cy="37323"/>
            </a:xfrm>
            <a:custGeom>
              <a:avLst/>
              <a:gdLst/>
              <a:ahLst/>
              <a:cxnLst/>
              <a:rect l="l" t="t" r="r" b="b"/>
              <a:pathLst>
                <a:path w="300" h="300" extrusionOk="0">
                  <a:moveTo>
                    <a:pt x="150" y="0"/>
                  </a:moveTo>
                  <a:cubicBezTo>
                    <a:pt x="67" y="0"/>
                    <a:pt x="0" y="68"/>
                    <a:pt x="0" y="150"/>
                  </a:cubicBezTo>
                  <a:cubicBezTo>
                    <a:pt x="0" y="232"/>
                    <a:pt x="67" y="300"/>
                    <a:pt x="150" y="300"/>
                  </a:cubicBezTo>
                  <a:cubicBezTo>
                    <a:pt x="232" y="300"/>
                    <a:pt x="299" y="232"/>
                    <a:pt x="299" y="150"/>
                  </a:cubicBezTo>
                  <a:cubicBezTo>
                    <a:pt x="299" y="68"/>
                    <a:pt x="232"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995;p24">
              <a:extLst>
                <a:ext uri="{FF2B5EF4-FFF2-40B4-BE49-F238E27FC236}">
                  <a16:creationId xmlns:a16="http://schemas.microsoft.com/office/drawing/2014/main" id="{291440FD-5543-778A-B75A-73E75958EE11}"/>
                </a:ext>
              </a:extLst>
            </p:cNvPr>
            <p:cNvSpPr/>
            <p:nvPr/>
          </p:nvSpPr>
          <p:spPr>
            <a:xfrm rot="-2922755">
              <a:off x="2905805" y="2453664"/>
              <a:ext cx="14183" cy="13934"/>
            </a:xfrm>
            <a:custGeom>
              <a:avLst/>
              <a:gdLst/>
              <a:ahLst/>
              <a:cxnLst/>
              <a:rect l="l" t="t" r="r" b="b"/>
              <a:pathLst>
                <a:path w="114" h="112" extrusionOk="0">
                  <a:moveTo>
                    <a:pt x="59" y="1"/>
                  </a:moveTo>
                  <a:cubicBezTo>
                    <a:pt x="44" y="1"/>
                    <a:pt x="29" y="6"/>
                    <a:pt x="16" y="19"/>
                  </a:cubicBezTo>
                  <a:cubicBezTo>
                    <a:pt x="1" y="42"/>
                    <a:pt x="1" y="79"/>
                    <a:pt x="23" y="94"/>
                  </a:cubicBezTo>
                  <a:cubicBezTo>
                    <a:pt x="35" y="106"/>
                    <a:pt x="48" y="111"/>
                    <a:pt x="61" y="111"/>
                  </a:cubicBezTo>
                  <a:cubicBezTo>
                    <a:pt x="89" y="111"/>
                    <a:pt x="113" y="87"/>
                    <a:pt x="113" y="57"/>
                  </a:cubicBezTo>
                  <a:cubicBezTo>
                    <a:pt x="113" y="22"/>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996;p24">
              <a:extLst>
                <a:ext uri="{FF2B5EF4-FFF2-40B4-BE49-F238E27FC236}">
                  <a16:creationId xmlns:a16="http://schemas.microsoft.com/office/drawing/2014/main" id="{0EC12DE5-9966-9914-D943-D865982E01C7}"/>
                </a:ext>
              </a:extLst>
            </p:cNvPr>
            <p:cNvSpPr/>
            <p:nvPr/>
          </p:nvSpPr>
          <p:spPr>
            <a:xfrm rot="-2922755">
              <a:off x="2909892" y="2496774"/>
              <a:ext cx="14680" cy="13810"/>
            </a:xfrm>
            <a:custGeom>
              <a:avLst/>
              <a:gdLst/>
              <a:ahLst/>
              <a:cxnLst/>
              <a:rect l="l" t="t" r="r" b="b"/>
              <a:pathLst>
                <a:path w="118" h="111" extrusionOk="0">
                  <a:moveTo>
                    <a:pt x="60" y="0"/>
                  </a:moveTo>
                  <a:cubicBezTo>
                    <a:pt x="47" y="0"/>
                    <a:pt x="33" y="6"/>
                    <a:pt x="23" y="19"/>
                  </a:cubicBezTo>
                  <a:cubicBezTo>
                    <a:pt x="0" y="41"/>
                    <a:pt x="0" y="79"/>
                    <a:pt x="23" y="94"/>
                  </a:cubicBezTo>
                  <a:cubicBezTo>
                    <a:pt x="35" y="105"/>
                    <a:pt x="49" y="111"/>
                    <a:pt x="62" y="111"/>
                  </a:cubicBezTo>
                  <a:cubicBezTo>
                    <a:pt x="91" y="111"/>
                    <a:pt x="118" y="87"/>
                    <a:pt x="112" y="56"/>
                  </a:cubicBezTo>
                  <a:cubicBezTo>
                    <a:pt x="112" y="22"/>
                    <a:pt x="87" y="0"/>
                    <a:pt x="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997;p24">
              <a:extLst>
                <a:ext uri="{FF2B5EF4-FFF2-40B4-BE49-F238E27FC236}">
                  <a16:creationId xmlns:a16="http://schemas.microsoft.com/office/drawing/2014/main" id="{41C1A42B-8A51-5A30-A123-064C3A502EA9}"/>
                </a:ext>
              </a:extLst>
            </p:cNvPr>
            <p:cNvSpPr/>
            <p:nvPr/>
          </p:nvSpPr>
          <p:spPr>
            <a:xfrm rot="-2922755">
              <a:off x="2914744" y="2539527"/>
              <a:ext cx="14058" cy="13934"/>
            </a:xfrm>
            <a:custGeom>
              <a:avLst/>
              <a:gdLst/>
              <a:ahLst/>
              <a:cxnLst/>
              <a:rect l="l" t="t" r="r" b="b"/>
              <a:pathLst>
                <a:path w="113" h="112" extrusionOk="0">
                  <a:moveTo>
                    <a:pt x="58" y="1"/>
                  </a:moveTo>
                  <a:cubicBezTo>
                    <a:pt x="43" y="1"/>
                    <a:pt x="28" y="6"/>
                    <a:pt x="15" y="19"/>
                  </a:cubicBezTo>
                  <a:cubicBezTo>
                    <a:pt x="0" y="42"/>
                    <a:pt x="0" y="79"/>
                    <a:pt x="23" y="94"/>
                  </a:cubicBezTo>
                  <a:cubicBezTo>
                    <a:pt x="32" y="106"/>
                    <a:pt x="45" y="111"/>
                    <a:pt x="57" y="111"/>
                  </a:cubicBezTo>
                  <a:cubicBezTo>
                    <a:pt x="84" y="111"/>
                    <a:pt x="112" y="87"/>
                    <a:pt x="112" y="57"/>
                  </a:cubicBezTo>
                  <a:cubicBezTo>
                    <a:pt x="112" y="22"/>
                    <a:pt x="86"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998;p24">
              <a:extLst>
                <a:ext uri="{FF2B5EF4-FFF2-40B4-BE49-F238E27FC236}">
                  <a16:creationId xmlns:a16="http://schemas.microsoft.com/office/drawing/2014/main" id="{90A77CD5-F4AC-4712-05F3-0179ED4535A1}"/>
                </a:ext>
              </a:extLst>
            </p:cNvPr>
            <p:cNvSpPr/>
            <p:nvPr/>
          </p:nvSpPr>
          <p:spPr>
            <a:xfrm rot="-2922755">
              <a:off x="2919114" y="2583164"/>
              <a:ext cx="14058" cy="13810"/>
            </a:xfrm>
            <a:custGeom>
              <a:avLst/>
              <a:gdLst/>
              <a:ahLst/>
              <a:cxnLst/>
              <a:rect l="l" t="t" r="r" b="b"/>
              <a:pathLst>
                <a:path w="113" h="111" extrusionOk="0">
                  <a:moveTo>
                    <a:pt x="61" y="1"/>
                  </a:moveTo>
                  <a:cubicBezTo>
                    <a:pt x="47" y="1"/>
                    <a:pt x="33" y="6"/>
                    <a:pt x="23" y="16"/>
                  </a:cubicBezTo>
                  <a:cubicBezTo>
                    <a:pt x="1" y="38"/>
                    <a:pt x="1" y="76"/>
                    <a:pt x="23" y="98"/>
                  </a:cubicBezTo>
                  <a:cubicBezTo>
                    <a:pt x="34" y="107"/>
                    <a:pt x="45" y="110"/>
                    <a:pt x="56" y="110"/>
                  </a:cubicBezTo>
                  <a:cubicBezTo>
                    <a:pt x="86" y="110"/>
                    <a:pt x="113" y="86"/>
                    <a:pt x="113" y="53"/>
                  </a:cubicBezTo>
                  <a:cubicBezTo>
                    <a:pt x="113" y="19"/>
                    <a:pt x="87"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999;p24">
              <a:extLst>
                <a:ext uri="{FF2B5EF4-FFF2-40B4-BE49-F238E27FC236}">
                  <a16:creationId xmlns:a16="http://schemas.microsoft.com/office/drawing/2014/main" id="{AEE005EC-2256-D7DC-35E4-ABF44B951EA1}"/>
                </a:ext>
              </a:extLst>
            </p:cNvPr>
            <p:cNvSpPr/>
            <p:nvPr/>
          </p:nvSpPr>
          <p:spPr>
            <a:xfrm rot="-2922755">
              <a:off x="2923278" y="2626196"/>
              <a:ext cx="14929" cy="13810"/>
            </a:xfrm>
            <a:custGeom>
              <a:avLst/>
              <a:gdLst/>
              <a:ahLst/>
              <a:cxnLst/>
              <a:rect l="l" t="t" r="r" b="b"/>
              <a:pathLst>
                <a:path w="120" h="111" extrusionOk="0">
                  <a:moveTo>
                    <a:pt x="57" y="1"/>
                  </a:moveTo>
                  <a:cubicBezTo>
                    <a:pt x="44" y="1"/>
                    <a:pt x="32" y="5"/>
                    <a:pt x="23" y="14"/>
                  </a:cubicBezTo>
                  <a:cubicBezTo>
                    <a:pt x="0" y="37"/>
                    <a:pt x="0" y="74"/>
                    <a:pt x="23" y="97"/>
                  </a:cubicBezTo>
                  <a:cubicBezTo>
                    <a:pt x="34" y="106"/>
                    <a:pt x="48" y="110"/>
                    <a:pt x="61" y="110"/>
                  </a:cubicBezTo>
                  <a:cubicBezTo>
                    <a:pt x="91" y="110"/>
                    <a:pt x="120" y="88"/>
                    <a:pt x="120" y="52"/>
                  </a:cubicBezTo>
                  <a:cubicBezTo>
                    <a:pt x="115"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1000;p24">
              <a:extLst>
                <a:ext uri="{FF2B5EF4-FFF2-40B4-BE49-F238E27FC236}">
                  <a16:creationId xmlns:a16="http://schemas.microsoft.com/office/drawing/2014/main" id="{AB169B83-C7B6-4957-16CE-22FA21D207F5}"/>
                </a:ext>
              </a:extLst>
            </p:cNvPr>
            <p:cNvSpPr/>
            <p:nvPr/>
          </p:nvSpPr>
          <p:spPr>
            <a:xfrm rot="-2922755">
              <a:off x="2928172" y="2669166"/>
              <a:ext cx="14058" cy="13685"/>
            </a:xfrm>
            <a:custGeom>
              <a:avLst/>
              <a:gdLst/>
              <a:ahLst/>
              <a:cxnLst/>
              <a:rect l="l" t="t" r="r" b="b"/>
              <a:pathLst>
                <a:path w="113" h="110" extrusionOk="0">
                  <a:moveTo>
                    <a:pt x="54" y="0"/>
                  </a:moveTo>
                  <a:cubicBezTo>
                    <a:pt x="41" y="0"/>
                    <a:pt x="27" y="4"/>
                    <a:pt x="15" y="14"/>
                  </a:cubicBezTo>
                  <a:cubicBezTo>
                    <a:pt x="0" y="36"/>
                    <a:pt x="0" y="74"/>
                    <a:pt x="22" y="96"/>
                  </a:cubicBezTo>
                  <a:cubicBezTo>
                    <a:pt x="32" y="105"/>
                    <a:pt x="44" y="110"/>
                    <a:pt x="56" y="110"/>
                  </a:cubicBezTo>
                  <a:cubicBezTo>
                    <a:pt x="83" y="110"/>
                    <a:pt x="112" y="88"/>
                    <a:pt x="112" y="51"/>
                  </a:cubicBezTo>
                  <a:cubicBezTo>
                    <a:pt x="112" y="20"/>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1001;p24">
              <a:extLst>
                <a:ext uri="{FF2B5EF4-FFF2-40B4-BE49-F238E27FC236}">
                  <a16:creationId xmlns:a16="http://schemas.microsoft.com/office/drawing/2014/main" id="{0374F161-3496-D13A-B028-FBFAC3EDA3A8}"/>
                </a:ext>
              </a:extLst>
            </p:cNvPr>
            <p:cNvSpPr/>
            <p:nvPr/>
          </p:nvSpPr>
          <p:spPr>
            <a:xfrm rot="-2922755">
              <a:off x="2932156" y="2712199"/>
              <a:ext cx="14680" cy="13810"/>
            </a:xfrm>
            <a:custGeom>
              <a:avLst/>
              <a:gdLst/>
              <a:ahLst/>
              <a:cxnLst/>
              <a:rect l="l" t="t" r="r" b="b"/>
              <a:pathLst>
                <a:path w="118" h="111" extrusionOk="0">
                  <a:moveTo>
                    <a:pt x="57" y="1"/>
                  </a:moveTo>
                  <a:cubicBezTo>
                    <a:pt x="45" y="1"/>
                    <a:pt x="32" y="5"/>
                    <a:pt x="23" y="14"/>
                  </a:cubicBezTo>
                  <a:cubicBezTo>
                    <a:pt x="0" y="37"/>
                    <a:pt x="0" y="74"/>
                    <a:pt x="23" y="97"/>
                  </a:cubicBezTo>
                  <a:cubicBezTo>
                    <a:pt x="34" y="106"/>
                    <a:pt x="48" y="110"/>
                    <a:pt x="61" y="110"/>
                  </a:cubicBezTo>
                  <a:cubicBezTo>
                    <a:pt x="91" y="110"/>
                    <a:pt x="118" y="88"/>
                    <a:pt x="113" y="52"/>
                  </a:cubicBezTo>
                  <a:cubicBezTo>
                    <a:pt x="113" y="21"/>
                    <a:pt x="85"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1002;p24">
              <a:extLst>
                <a:ext uri="{FF2B5EF4-FFF2-40B4-BE49-F238E27FC236}">
                  <a16:creationId xmlns:a16="http://schemas.microsoft.com/office/drawing/2014/main" id="{24725386-BAFE-93CA-DAF0-76CFC95911C4}"/>
                </a:ext>
              </a:extLst>
            </p:cNvPr>
            <p:cNvSpPr/>
            <p:nvPr/>
          </p:nvSpPr>
          <p:spPr>
            <a:xfrm rot="-2922755">
              <a:off x="2936276" y="2755657"/>
              <a:ext cx="15054" cy="13436"/>
            </a:xfrm>
            <a:custGeom>
              <a:avLst/>
              <a:gdLst/>
              <a:ahLst/>
              <a:cxnLst/>
              <a:rect l="l" t="t" r="r" b="b"/>
              <a:pathLst>
                <a:path w="121" h="108" extrusionOk="0">
                  <a:moveTo>
                    <a:pt x="66" y="0"/>
                  </a:moveTo>
                  <a:cubicBezTo>
                    <a:pt x="52" y="0"/>
                    <a:pt x="37" y="6"/>
                    <a:pt x="23" y="19"/>
                  </a:cubicBezTo>
                  <a:cubicBezTo>
                    <a:pt x="1" y="34"/>
                    <a:pt x="8" y="72"/>
                    <a:pt x="31" y="94"/>
                  </a:cubicBezTo>
                  <a:cubicBezTo>
                    <a:pt x="40" y="103"/>
                    <a:pt x="52" y="108"/>
                    <a:pt x="64" y="108"/>
                  </a:cubicBezTo>
                  <a:cubicBezTo>
                    <a:pt x="92" y="108"/>
                    <a:pt x="121" y="86"/>
                    <a:pt x="121" y="49"/>
                  </a:cubicBezTo>
                  <a:cubicBezTo>
                    <a:pt x="116" y="20"/>
                    <a:pt x="92" y="0"/>
                    <a:pt x="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1003;p24">
              <a:extLst>
                <a:ext uri="{FF2B5EF4-FFF2-40B4-BE49-F238E27FC236}">
                  <a16:creationId xmlns:a16="http://schemas.microsoft.com/office/drawing/2014/main" id="{F8419ABD-2671-32A1-B98B-85522EF8A0CF}"/>
                </a:ext>
              </a:extLst>
            </p:cNvPr>
            <p:cNvSpPr/>
            <p:nvPr/>
          </p:nvSpPr>
          <p:spPr>
            <a:xfrm rot="-2922755">
              <a:off x="2941170" y="2798503"/>
              <a:ext cx="14183" cy="13561"/>
            </a:xfrm>
            <a:custGeom>
              <a:avLst/>
              <a:gdLst/>
              <a:ahLst/>
              <a:cxnLst/>
              <a:rect l="l" t="t" r="r" b="b"/>
              <a:pathLst>
                <a:path w="114" h="109" extrusionOk="0">
                  <a:moveTo>
                    <a:pt x="62" y="1"/>
                  </a:moveTo>
                  <a:cubicBezTo>
                    <a:pt x="48" y="1"/>
                    <a:pt x="34" y="7"/>
                    <a:pt x="23" y="20"/>
                  </a:cubicBezTo>
                  <a:cubicBezTo>
                    <a:pt x="1" y="42"/>
                    <a:pt x="1" y="72"/>
                    <a:pt x="23" y="95"/>
                  </a:cubicBezTo>
                  <a:cubicBezTo>
                    <a:pt x="35" y="104"/>
                    <a:pt x="48" y="108"/>
                    <a:pt x="60" y="108"/>
                  </a:cubicBezTo>
                  <a:cubicBezTo>
                    <a:pt x="88" y="108"/>
                    <a:pt x="113" y="86"/>
                    <a:pt x="113" y="50"/>
                  </a:cubicBezTo>
                  <a:cubicBezTo>
                    <a:pt x="113" y="21"/>
                    <a:pt x="8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1004;p24">
              <a:extLst>
                <a:ext uri="{FF2B5EF4-FFF2-40B4-BE49-F238E27FC236}">
                  <a16:creationId xmlns:a16="http://schemas.microsoft.com/office/drawing/2014/main" id="{D178D5EE-6DE2-21F9-BD5B-8BA7B6F4CA67}"/>
                </a:ext>
              </a:extLst>
            </p:cNvPr>
            <p:cNvSpPr/>
            <p:nvPr/>
          </p:nvSpPr>
          <p:spPr>
            <a:xfrm rot="-2922755">
              <a:off x="2945194" y="2841473"/>
              <a:ext cx="15054" cy="13436"/>
            </a:xfrm>
            <a:custGeom>
              <a:avLst/>
              <a:gdLst/>
              <a:ahLst/>
              <a:cxnLst/>
              <a:rect l="l" t="t" r="r" b="b"/>
              <a:pathLst>
                <a:path w="121" h="108" extrusionOk="0">
                  <a:moveTo>
                    <a:pt x="62" y="0"/>
                  </a:moveTo>
                  <a:cubicBezTo>
                    <a:pt x="48" y="0"/>
                    <a:pt x="33" y="6"/>
                    <a:pt x="23" y="19"/>
                  </a:cubicBezTo>
                  <a:cubicBezTo>
                    <a:pt x="0" y="42"/>
                    <a:pt x="0" y="72"/>
                    <a:pt x="23" y="94"/>
                  </a:cubicBezTo>
                  <a:cubicBezTo>
                    <a:pt x="34" y="103"/>
                    <a:pt x="48" y="108"/>
                    <a:pt x="61" y="108"/>
                  </a:cubicBezTo>
                  <a:cubicBezTo>
                    <a:pt x="91" y="108"/>
                    <a:pt x="120" y="86"/>
                    <a:pt x="120" y="49"/>
                  </a:cubicBezTo>
                  <a:cubicBezTo>
                    <a:pt x="115"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1005;p24">
              <a:extLst>
                <a:ext uri="{FF2B5EF4-FFF2-40B4-BE49-F238E27FC236}">
                  <a16:creationId xmlns:a16="http://schemas.microsoft.com/office/drawing/2014/main" id="{4FCA642A-7315-99CD-C679-B1CA287AFD2D}"/>
                </a:ext>
              </a:extLst>
            </p:cNvPr>
            <p:cNvSpPr/>
            <p:nvPr/>
          </p:nvSpPr>
          <p:spPr>
            <a:xfrm rot="-2922755">
              <a:off x="2950109" y="2884366"/>
              <a:ext cx="14058" cy="13561"/>
            </a:xfrm>
            <a:custGeom>
              <a:avLst/>
              <a:gdLst/>
              <a:ahLst/>
              <a:cxnLst/>
              <a:rect l="l" t="t" r="r" b="b"/>
              <a:pathLst>
                <a:path w="113" h="109" extrusionOk="0">
                  <a:moveTo>
                    <a:pt x="59" y="1"/>
                  </a:moveTo>
                  <a:cubicBezTo>
                    <a:pt x="44" y="1"/>
                    <a:pt x="28" y="7"/>
                    <a:pt x="15" y="20"/>
                  </a:cubicBezTo>
                  <a:cubicBezTo>
                    <a:pt x="0" y="42"/>
                    <a:pt x="0" y="72"/>
                    <a:pt x="23" y="95"/>
                  </a:cubicBezTo>
                  <a:cubicBezTo>
                    <a:pt x="32" y="104"/>
                    <a:pt x="44" y="108"/>
                    <a:pt x="56" y="108"/>
                  </a:cubicBezTo>
                  <a:cubicBezTo>
                    <a:pt x="84" y="108"/>
                    <a:pt x="113" y="86"/>
                    <a:pt x="113" y="50"/>
                  </a:cubicBezTo>
                  <a:cubicBezTo>
                    <a:pt x="113" y="21"/>
                    <a:pt x="87"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1006;p24">
              <a:extLst>
                <a:ext uri="{FF2B5EF4-FFF2-40B4-BE49-F238E27FC236}">
                  <a16:creationId xmlns:a16="http://schemas.microsoft.com/office/drawing/2014/main" id="{F1E44EBD-19EA-91FC-F501-2DB3A16B7FA1}"/>
                </a:ext>
              </a:extLst>
            </p:cNvPr>
            <p:cNvSpPr/>
            <p:nvPr/>
          </p:nvSpPr>
          <p:spPr>
            <a:xfrm rot="-2922755">
              <a:off x="2954072" y="2927477"/>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8"/>
                    <a:pt x="61" y="108"/>
                  </a:cubicBezTo>
                  <a:cubicBezTo>
                    <a:pt x="91" y="108"/>
                    <a:pt x="118" y="86"/>
                    <a:pt x="113" y="49"/>
                  </a:cubicBezTo>
                  <a:cubicBezTo>
                    <a:pt x="113" y="20"/>
                    <a:pt x="88"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1007;p24">
              <a:extLst>
                <a:ext uri="{FF2B5EF4-FFF2-40B4-BE49-F238E27FC236}">
                  <a16:creationId xmlns:a16="http://schemas.microsoft.com/office/drawing/2014/main" id="{767C0ABF-2AA1-8306-38BC-5A4F0A632F5F}"/>
                </a:ext>
              </a:extLst>
            </p:cNvPr>
            <p:cNvSpPr/>
            <p:nvPr/>
          </p:nvSpPr>
          <p:spPr>
            <a:xfrm rot="-2922755">
              <a:off x="3097838" y="2979064"/>
              <a:ext cx="49391" cy="37821"/>
            </a:xfrm>
            <a:custGeom>
              <a:avLst/>
              <a:gdLst/>
              <a:ahLst/>
              <a:cxnLst/>
              <a:rect l="l" t="t" r="r" b="b"/>
              <a:pathLst>
                <a:path w="397" h="304" extrusionOk="0">
                  <a:moveTo>
                    <a:pt x="199" y="0"/>
                  </a:moveTo>
                  <a:cubicBezTo>
                    <a:pt x="158" y="0"/>
                    <a:pt x="118" y="17"/>
                    <a:pt x="90" y="49"/>
                  </a:cubicBezTo>
                  <a:cubicBezTo>
                    <a:pt x="0" y="146"/>
                    <a:pt x="67" y="304"/>
                    <a:pt x="202" y="304"/>
                  </a:cubicBezTo>
                  <a:cubicBezTo>
                    <a:pt x="337" y="296"/>
                    <a:pt x="397" y="131"/>
                    <a:pt x="300" y="42"/>
                  </a:cubicBezTo>
                  <a:cubicBezTo>
                    <a:pt x="271" y="13"/>
                    <a:pt x="235" y="0"/>
                    <a:pt x="19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1008;p24">
              <a:extLst>
                <a:ext uri="{FF2B5EF4-FFF2-40B4-BE49-F238E27FC236}">
                  <a16:creationId xmlns:a16="http://schemas.microsoft.com/office/drawing/2014/main" id="{45E03AA5-362E-8518-50B2-6BBD7187E35D}"/>
                </a:ext>
              </a:extLst>
            </p:cNvPr>
            <p:cNvSpPr/>
            <p:nvPr/>
          </p:nvSpPr>
          <p:spPr>
            <a:xfrm rot="-2922755">
              <a:off x="3036602" y="2388351"/>
              <a:ext cx="50137" cy="37448"/>
            </a:xfrm>
            <a:custGeom>
              <a:avLst/>
              <a:gdLst/>
              <a:ahLst/>
              <a:cxnLst/>
              <a:rect l="l" t="t" r="r" b="b"/>
              <a:pathLst>
                <a:path w="403" h="301" extrusionOk="0">
                  <a:moveTo>
                    <a:pt x="205" y="1"/>
                  </a:moveTo>
                  <a:cubicBezTo>
                    <a:pt x="164" y="1"/>
                    <a:pt x="124" y="17"/>
                    <a:pt x="96" y="53"/>
                  </a:cubicBezTo>
                  <a:cubicBezTo>
                    <a:pt x="1" y="148"/>
                    <a:pt x="70" y="300"/>
                    <a:pt x="199" y="300"/>
                  </a:cubicBezTo>
                  <a:cubicBezTo>
                    <a:pt x="202" y="300"/>
                    <a:pt x="205" y="300"/>
                    <a:pt x="208" y="300"/>
                  </a:cubicBezTo>
                  <a:cubicBezTo>
                    <a:pt x="343" y="293"/>
                    <a:pt x="403" y="136"/>
                    <a:pt x="305" y="38"/>
                  </a:cubicBezTo>
                  <a:cubicBezTo>
                    <a:pt x="277" y="14"/>
                    <a:pt x="241"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1009;p24">
              <a:extLst>
                <a:ext uri="{FF2B5EF4-FFF2-40B4-BE49-F238E27FC236}">
                  <a16:creationId xmlns:a16="http://schemas.microsoft.com/office/drawing/2014/main" id="{F2CDFB90-8574-D29A-72FD-4FAAE774D09C}"/>
                </a:ext>
              </a:extLst>
            </p:cNvPr>
            <p:cNvSpPr/>
            <p:nvPr/>
          </p:nvSpPr>
          <p:spPr>
            <a:xfrm rot="-2922755">
              <a:off x="3107363" y="2932292"/>
              <a:ext cx="17666" cy="13436"/>
            </a:xfrm>
            <a:custGeom>
              <a:avLst/>
              <a:gdLst/>
              <a:ahLst/>
              <a:cxnLst/>
              <a:rect l="l" t="t" r="r" b="b"/>
              <a:pathLst>
                <a:path w="142" h="108" extrusionOk="0">
                  <a:moveTo>
                    <a:pt x="67" y="1"/>
                  </a:moveTo>
                  <a:cubicBezTo>
                    <a:pt x="54" y="1"/>
                    <a:pt x="40" y="6"/>
                    <a:pt x="29" y="18"/>
                  </a:cubicBezTo>
                  <a:cubicBezTo>
                    <a:pt x="1" y="53"/>
                    <a:pt x="19" y="108"/>
                    <a:pt x="65" y="108"/>
                  </a:cubicBezTo>
                  <a:cubicBezTo>
                    <a:pt x="68" y="108"/>
                    <a:pt x="71" y="108"/>
                    <a:pt x="74" y="107"/>
                  </a:cubicBezTo>
                  <a:cubicBezTo>
                    <a:pt x="119" y="107"/>
                    <a:pt x="141" y="47"/>
                    <a:pt x="104" y="18"/>
                  </a:cubicBezTo>
                  <a:cubicBezTo>
                    <a:pt x="93" y="6"/>
                    <a:pt x="8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1010;p24">
              <a:extLst>
                <a:ext uri="{FF2B5EF4-FFF2-40B4-BE49-F238E27FC236}">
                  <a16:creationId xmlns:a16="http://schemas.microsoft.com/office/drawing/2014/main" id="{7D352136-3514-3B44-5921-A979F64F2355}"/>
                </a:ext>
              </a:extLst>
            </p:cNvPr>
            <p:cNvSpPr/>
            <p:nvPr/>
          </p:nvSpPr>
          <p:spPr>
            <a:xfrm rot="-2922755">
              <a:off x="3102597" y="2889332"/>
              <a:ext cx="18537" cy="13436"/>
            </a:xfrm>
            <a:custGeom>
              <a:avLst/>
              <a:gdLst/>
              <a:ahLst/>
              <a:cxnLst/>
              <a:rect l="l" t="t" r="r" b="b"/>
              <a:pathLst>
                <a:path w="149" h="108" extrusionOk="0">
                  <a:moveTo>
                    <a:pt x="70" y="0"/>
                  </a:moveTo>
                  <a:cubicBezTo>
                    <a:pt x="56" y="0"/>
                    <a:pt x="43" y="6"/>
                    <a:pt x="36" y="17"/>
                  </a:cubicBezTo>
                  <a:cubicBezTo>
                    <a:pt x="0" y="52"/>
                    <a:pt x="25" y="107"/>
                    <a:pt x="66" y="107"/>
                  </a:cubicBezTo>
                  <a:cubicBezTo>
                    <a:pt x="68" y="107"/>
                    <a:pt x="71" y="107"/>
                    <a:pt x="73" y="107"/>
                  </a:cubicBezTo>
                  <a:cubicBezTo>
                    <a:pt x="126" y="107"/>
                    <a:pt x="148" y="47"/>
                    <a:pt x="111" y="17"/>
                  </a:cubicBezTo>
                  <a:cubicBezTo>
                    <a:pt x="99" y="6"/>
                    <a:pt x="84" y="0"/>
                    <a:pt x="7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1011;p24">
              <a:extLst>
                <a:ext uri="{FF2B5EF4-FFF2-40B4-BE49-F238E27FC236}">
                  <a16:creationId xmlns:a16="http://schemas.microsoft.com/office/drawing/2014/main" id="{4726C558-1774-C726-FFC8-2D7CA0B8E277}"/>
                </a:ext>
              </a:extLst>
            </p:cNvPr>
            <p:cNvSpPr/>
            <p:nvPr/>
          </p:nvSpPr>
          <p:spPr>
            <a:xfrm rot="-2922755">
              <a:off x="3098527" y="2846382"/>
              <a:ext cx="17666" cy="13436"/>
            </a:xfrm>
            <a:custGeom>
              <a:avLst/>
              <a:gdLst/>
              <a:ahLst/>
              <a:cxnLst/>
              <a:rect l="l" t="t" r="r" b="b"/>
              <a:pathLst>
                <a:path w="142" h="108" extrusionOk="0">
                  <a:moveTo>
                    <a:pt x="70" y="1"/>
                  </a:moveTo>
                  <a:cubicBezTo>
                    <a:pt x="55" y="1"/>
                    <a:pt x="40" y="6"/>
                    <a:pt x="29" y="18"/>
                  </a:cubicBezTo>
                  <a:cubicBezTo>
                    <a:pt x="1" y="53"/>
                    <a:pt x="26" y="108"/>
                    <a:pt x="66" y="108"/>
                  </a:cubicBezTo>
                  <a:cubicBezTo>
                    <a:pt x="69" y="108"/>
                    <a:pt x="71" y="108"/>
                    <a:pt x="74" y="107"/>
                  </a:cubicBezTo>
                  <a:cubicBezTo>
                    <a:pt x="119" y="107"/>
                    <a:pt x="141" y="47"/>
                    <a:pt x="111" y="18"/>
                  </a:cubicBezTo>
                  <a:cubicBezTo>
                    <a:pt x="100" y="6"/>
                    <a:pt x="85" y="1"/>
                    <a:pt x="7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1012;p24">
              <a:extLst>
                <a:ext uri="{FF2B5EF4-FFF2-40B4-BE49-F238E27FC236}">
                  <a16:creationId xmlns:a16="http://schemas.microsoft.com/office/drawing/2014/main" id="{BE7ADBAE-C731-26D8-C025-253A60ECAE04}"/>
                </a:ext>
              </a:extLst>
            </p:cNvPr>
            <p:cNvSpPr/>
            <p:nvPr/>
          </p:nvSpPr>
          <p:spPr>
            <a:xfrm rot="-2922755">
              <a:off x="3094252" y="2803256"/>
              <a:ext cx="17791" cy="13312"/>
            </a:xfrm>
            <a:custGeom>
              <a:avLst/>
              <a:gdLst/>
              <a:ahLst/>
              <a:cxnLst/>
              <a:rect l="l" t="t" r="r" b="b"/>
              <a:pathLst>
                <a:path w="143" h="107" extrusionOk="0">
                  <a:moveTo>
                    <a:pt x="68" y="0"/>
                  </a:moveTo>
                  <a:cubicBezTo>
                    <a:pt x="55" y="0"/>
                    <a:pt x="42" y="6"/>
                    <a:pt x="30" y="17"/>
                  </a:cubicBezTo>
                  <a:cubicBezTo>
                    <a:pt x="0" y="54"/>
                    <a:pt x="23" y="107"/>
                    <a:pt x="75" y="107"/>
                  </a:cubicBezTo>
                  <a:cubicBezTo>
                    <a:pt x="120" y="107"/>
                    <a:pt x="143" y="47"/>
                    <a:pt x="105" y="17"/>
                  </a:cubicBezTo>
                  <a:cubicBezTo>
                    <a:pt x="94" y="6"/>
                    <a:pt x="8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1013;p24">
              <a:extLst>
                <a:ext uri="{FF2B5EF4-FFF2-40B4-BE49-F238E27FC236}">
                  <a16:creationId xmlns:a16="http://schemas.microsoft.com/office/drawing/2014/main" id="{017A06E3-4FF0-F01B-E722-D9429D9B80A5}"/>
                </a:ext>
              </a:extLst>
            </p:cNvPr>
            <p:cNvSpPr/>
            <p:nvPr/>
          </p:nvSpPr>
          <p:spPr>
            <a:xfrm rot="-2922755">
              <a:off x="3089337" y="2760238"/>
              <a:ext cx="18786" cy="13436"/>
            </a:xfrm>
            <a:custGeom>
              <a:avLst/>
              <a:gdLst/>
              <a:ahLst/>
              <a:cxnLst/>
              <a:rect l="l" t="t" r="r" b="b"/>
              <a:pathLst>
                <a:path w="151" h="108" extrusionOk="0">
                  <a:moveTo>
                    <a:pt x="72" y="1"/>
                  </a:moveTo>
                  <a:cubicBezTo>
                    <a:pt x="58" y="1"/>
                    <a:pt x="45" y="6"/>
                    <a:pt x="38" y="17"/>
                  </a:cubicBezTo>
                  <a:cubicBezTo>
                    <a:pt x="0" y="55"/>
                    <a:pt x="30" y="107"/>
                    <a:pt x="75" y="107"/>
                  </a:cubicBezTo>
                  <a:cubicBezTo>
                    <a:pt x="128" y="107"/>
                    <a:pt x="150" y="47"/>
                    <a:pt x="113" y="17"/>
                  </a:cubicBezTo>
                  <a:cubicBezTo>
                    <a:pt x="101" y="6"/>
                    <a:pt x="87" y="1"/>
                    <a:pt x="7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1014;p24">
              <a:extLst>
                <a:ext uri="{FF2B5EF4-FFF2-40B4-BE49-F238E27FC236}">
                  <a16:creationId xmlns:a16="http://schemas.microsoft.com/office/drawing/2014/main" id="{8928E72C-644C-0D9A-663D-5CF3E3D40248}"/>
                </a:ext>
              </a:extLst>
            </p:cNvPr>
            <p:cNvSpPr/>
            <p:nvPr/>
          </p:nvSpPr>
          <p:spPr>
            <a:xfrm rot="-2922755">
              <a:off x="3085313" y="2717392"/>
              <a:ext cx="17915" cy="13312"/>
            </a:xfrm>
            <a:custGeom>
              <a:avLst/>
              <a:gdLst/>
              <a:ahLst/>
              <a:cxnLst/>
              <a:rect l="l" t="t" r="r" b="b"/>
              <a:pathLst>
                <a:path w="144" h="107" extrusionOk="0">
                  <a:moveTo>
                    <a:pt x="71" y="0"/>
                  </a:moveTo>
                  <a:cubicBezTo>
                    <a:pt x="57" y="0"/>
                    <a:pt x="42" y="6"/>
                    <a:pt x="31" y="17"/>
                  </a:cubicBezTo>
                  <a:cubicBezTo>
                    <a:pt x="1" y="54"/>
                    <a:pt x="23" y="107"/>
                    <a:pt x="76" y="107"/>
                  </a:cubicBezTo>
                  <a:cubicBezTo>
                    <a:pt x="121" y="107"/>
                    <a:pt x="143" y="47"/>
                    <a:pt x="106" y="17"/>
                  </a:cubicBezTo>
                  <a:cubicBezTo>
                    <a:pt x="98" y="6"/>
                    <a:pt x="85" y="0"/>
                    <a:pt x="7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1015;p24">
              <a:extLst>
                <a:ext uri="{FF2B5EF4-FFF2-40B4-BE49-F238E27FC236}">
                  <a16:creationId xmlns:a16="http://schemas.microsoft.com/office/drawing/2014/main" id="{4FE7DCED-A4FF-8E97-ECFF-CCD730B379D9}"/>
                </a:ext>
              </a:extLst>
            </p:cNvPr>
            <p:cNvSpPr/>
            <p:nvPr/>
          </p:nvSpPr>
          <p:spPr>
            <a:xfrm rot="-2922755">
              <a:off x="3080475" y="2674272"/>
              <a:ext cx="18661" cy="13561"/>
            </a:xfrm>
            <a:custGeom>
              <a:avLst/>
              <a:gdLst/>
              <a:ahLst/>
              <a:cxnLst/>
              <a:rect l="l" t="t" r="r" b="b"/>
              <a:pathLst>
                <a:path w="150" h="109" extrusionOk="0">
                  <a:moveTo>
                    <a:pt x="79" y="1"/>
                  </a:moveTo>
                  <a:cubicBezTo>
                    <a:pt x="64" y="1"/>
                    <a:pt x="50" y="6"/>
                    <a:pt x="37" y="18"/>
                  </a:cubicBezTo>
                  <a:cubicBezTo>
                    <a:pt x="0" y="56"/>
                    <a:pt x="30" y="108"/>
                    <a:pt x="75" y="108"/>
                  </a:cubicBezTo>
                  <a:cubicBezTo>
                    <a:pt x="127" y="108"/>
                    <a:pt x="150" y="48"/>
                    <a:pt x="112" y="11"/>
                  </a:cubicBezTo>
                  <a:cubicBezTo>
                    <a:pt x="102" y="4"/>
                    <a:pt x="91" y="1"/>
                    <a:pt x="79"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1016;p24">
              <a:extLst>
                <a:ext uri="{FF2B5EF4-FFF2-40B4-BE49-F238E27FC236}">
                  <a16:creationId xmlns:a16="http://schemas.microsoft.com/office/drawing/2014/main" id="{F49143FD-C3D8-2996-64BA-67A2A0AD1B2B}"/>
                </a:ext>
              </a:extLst>
            </p:cNvPr>
            <p:cNvSpPr/>
            <p:nvPr/>
          </p:nvSpPr>
          <p:spPr>
            <a:xfrm rot="-2922755">
              <a:off x="3076452" y="2631426"/>
              <a:ext cx="17791" cy="13436"/>
            </a:xfrm>
            <a:custGeom>
              <a:avLst/>
              <a:gdLst/>
              <a:ahLst/>
              <a:cxnLst/>
              <a:rect l="l" t="t" r="r" b="b"/>
              <a:pathLst>
                <a:path w="143" h="108" extrusionOk="0">
                  <a:moveTo>
                    <a:pt x="76" y="0"/>
                  </a:moveTo>
                  <a:cubicBezTo>
                    <a:pt x="60" y="0"/>
                    <a:pt x="43" y="6"/>
                    <a:pt x="31" y="18"/>
                  </a:cubicBezTo>
                  <a:cubicBezTo>
                    <a:pt x="1" y="55"/>
                    <a:pt x="31" y="108"/>
                    <a:pt x="75" y="108"/>
                  </a:cubicBezTo>
                  <a:cubicBezTo>
                    <a:pt x="120" y="108"/>
                    <a:pt x="143" y="48"/>
                    <a:pt x="113" y="10"/>
                  </a:cubicBezTo>
                  <a:cubicBezTo>
                    <a:pt x="103" y="4"/>
                    <a:pt x="9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1017;p24">
              <a:extLst>
                <a:ext uri="{FF2B5EF4-FFF2-40B4-BE49-F238E27FC236}">
                  <a16:creationId xmlns:a16="http://schemas.microsoft.com/office/drawing/2014/main" id="{1F510E5A-545B-F55F-35A9-022B8A3B7864}"/>
                </a:ext>
              </a:extLst>
            </p:cNvPr>
            <p:cNvSpPr/>
            <p:nvPr/>
          </p:nvSpPr>
          <p:spPr>
            <a:xfrm rot="-2922755">
              <a:off x="3072362" y="2588035"/>
              <a:ext cx="17791" cy="13561"/>
            </a:xfrm>
            <a:custGeom>
              <a:avLst/>
              <a:gdLst/>
              <a:ahLst/>
              <a:cxnLst/>
              <a:rect l="l" t="t" r="r" b="b"/>
              <a:pathLst>
                <a:path w="143" h="109" extrusionOk="0">
                  <a:moveTo>
                    <a:pt x="71" y="1"/>
                  </a:moveTo>
                  <a:cubicBezTo>
                    <a:pt x="57" y="1"/>
                    <a:pt x="42" y="6"/>
                    <a:pt x="30" y="18"/>
                  </a:cubicBezTo>
                  <a:cubicBezTo>
                    <a:pt x="0" y="56"/>
                    <a:pt x="23" y="108"/>
                    <a:pt x="75" y="108"/>
                  </a:cubicBezTo>
                  <a:cubicBezTo>
                    <a:pt x="120" y="108"/>
                    <a:pt x="142" y="48"/>
                    <a:pt x="105" y="11"/>
                  </a:cubicBezTo>
                  <a:cubicBezTo>
                    <a:pt x="95" y="4"/>
                    <a:pt x="83" y="1"/>
                    <a:pt x="7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1018;p24">
              <a:extLst>
                <a:ext uri="{FF2B5EF4-FFF2-40B4-BE49-F238E27FC236}">
                  <a16:creationId xmlns:a16="http://schemas.microsoft.com/office/drawing/2014/main" id="{A0CAA763-CF63-D74D-6B21-BEB91CE18C38}"/>
                </a:ext>
              </a:extLst>
            </p:cNvPr>
            <p:cNvSpPr/>
            <p:nvPr/>
          </p:nvSpPr>
          <p:spPr>
            <a:xfrm rot="-2922755">
              <a:off x="3067468" y="2545189"/>
              <a:ext cx="18661" cy="13436"/>
            </a:xfrm>
            <a:custGeom>
              <a:avLst/>
              <a:gdLst/>
              <a:ahLst/>
              <a:cxnLst/>
              <a:rect l="l" t="t" r="r" b="b"/>
              <a:pathLst>
                <a:path w="150" h="108" extrusionOk="0">
                  <a:moveTo>
                    <a:pt x="77" y="0"/>
                  </a:moveTo>
                  <a:cubicBezTo>
                    <a:pt x="61" y="0"/>
                    <a:pt x="46" y="6"/>
                    <a:pt x="38" y="18"/>
                  </a:cubicBezTo>
                  <a:cubicBezTo>
                    <a:pt x="0" y="48"/>
                    <a:pt x="30" y="108"/>
                    <a:pt x="75" y="108"/>
                  </a:cubicBezTo>
                  <a:cubicBezTo>
                    <a:pt x="127" y="108"/>
                    <a:pt x="150" y="48"/>
                    <a:pt x="112" y="10"/>
                  </a:cubicBezTo>
                  <a:cubicBezTo>
                    <a:pt x="102" y="4"/>
                    <a:pt x="89"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1019;p24">
              <a:extLst>
                <a:ext uri="{FF2B5EF4-FFF2-40B4-BE49-F238E27FC236}">
                  <a16:creationId xmlns:a16="http://schemas.microsoft.com/office/drawing/2014/main" id="{694C0AAA-C7D3-AA66-5DB0-7B2BEBAADEDF}"/>
                </a:ext>
              </a:extLst>
            </p:cNvPr>
            <p:cNvSpPr/>
            <p:nvPr/>
          </p:nvSpPr>
          <p:spPr>
            <a:xfrm rot="-2922755">
              <a:off x="3063304" y="2501908"/>
              <a:ext cx="17791" cy="13934"/>
            </a:xfrm>
            <a:custGeom>
              <a:avLst/>
              <a:gdLst/>
              <a:ahLst/>
              <a:cxnLst/>
              <a:rect l="l" t="t" r="r" b="b"/>
              <a:pathLst>
                <a:path w="143" h="112" extrusionOk="0">
                  <a:moveTo>
                    <a:pt x="79" y="0"/>
                  </a:moveTo>
                  <a:cubicBezTo>
                    <a:pt x="62" y="0"/>
                    <a:pt x="44" y="8"/>
                    <a:pt x="31" y="21"/>
                  </a:cubicBezTo>
                  <a:cubicBezTo>
                    <a:pt x="1" y="51"/>
                    <a:pt x="23" y="111"/>
                    <a:pt x="76" y="111"/>
                  </a:cubicBezTo>
                  <a:cubicBezTo>
                    <a:pt x="120" y="111"/>
                    <a:pt x="143" y="51"/>
                    <a:pt x="113" y="14"/>
                  </a:cubicBezTo>
                  <a:cubicBezTo>
                    <a:pt x="104" y="5"/>
                    <a:pt x="92" y="0"/>
                    <a:pt x="7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1020;p24">
              <a:extLst>
                <a:ext uri="{FF2B5EF4-FFF2-40B4-BE49-F238E27FC236}">
                  <a16:creationId xmlns:a16="http://schemas.microsoft.com/office/drawing/2014/main" id="{27C1A632-4236-0C81-4ACF-D67E71EBA626}"/>
                </a:ext>
              </a:extLst>
            </p:cNvPr>
            <p:cNvSpPr/>
            <p:nvPr/>
          </p:nvSpPr>
          <p:spPr>
            <a:xfrm rot="-2922755">
              <a:off x="3059168" y="2458538"/>
              <a:ext cx="17791" cy="13934"/>
            </a:xfrm>
            <a:custGeom>
              <a:avLst/>
              <a:gdLst/>
              <a:ahLst/>
              <a:cxnLst/>
              <a:rect l="l" t="t" r="r" b="b"/>
              <a:pathLst>
                <a:path w="143" h="112" extrusionOk="0">
                  <a:moveTo>
                    <a:pt x="74" y="1"/>
                  </a:moveTo>
                  <a:cubicBezTo>
                    <a:pt x="59" y="1"/>
                    <a:pt x="43" y="9"/>
                    <a:pt x="30" y="22"/>
                  </a:cubicBezTo>
                  <a:cubicBezTo>
                    <a:pt x="0" y="52"/>
                    <a:pt x="23" y="112"/>
                    <a:pt x="68" y="112"/>
                  </a:cubicBezTo>
                  <a:cubicBezTo>
                    <a:pt x="120" y="104"/>
                    <a:pt x="142" y="52"/>
                    <a:pt x="105" y="14"/>
                  </a:cubicBezTo>
                  <a:cubicBezTo>
                    <a:pt x="96" y="5"/>
                    <a:pt x="85" y="1"/>
                    <a:pt x="7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021;p24">
              <a:extLst>
                <a:ext uri="{FF2B5EF4-FFF2-40B4-BE49-F238E27FC236}">
                  <a16:creationId xmlns:a16="http://schemas.microsoft.com/office/drawing/2014/main" id="{3850C8B6-A145-E862-08DD-A7C8B78EE09C}"/>
                </a:ext>
              </a:extLst>
            </p:cNvPr>
            <p:cNvSpPr/>
            <p:nvPr/>
          </p:nvSpPr>
          <p:spPr>
            <a:xfrm rot="-2922755">
              <a:off x="3245289" y="2961400"/>
              <a:ext cx="49266" cy="37448"/>
            </a:xfrm>
            <a:custGeom>
              <a:avLst/>
              <a:gdLst/>
              <a:ahLst/>
              <a:cxnLst/>
              <a:rect l="l" t="t" r="r" b="b"/>
              <a:pathLst>
                <a:path w="396" h="301" extrusionOk="0">
                  <a:moveTo>
                    <a:pt x="204" y="0"/>
                  </a:moveTo>
                  <a:cubicBezTo>
                    <a:pt x="201"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022;p24">
              <a:extLst>
                <a:ext uri="{FF2B5EF4-FFF2-40B4-BE49-F238E27FC236}">
                  <a16:creationId xmlns:a16="http://schemas.microsoft.com/office/drawing/2014/main" id="{96321A25-D2DD-8991-27EF-6329E1D43A40}"/>
                </a:ext>
              </a:extLst>
            </p:cNvPr>
            <p:cNvSpPr/>
            <p:nvPr/>
          </p:nvSpPr>
          <p:spPr>
            <a:xfrm rot="-2922755">
              <a:off x="3196492" y="242671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023;p24">
              <a:extLst>
                <a:ext uri="{FF2B5EF4-FFF2-40B4-BE49-F238E27FC236}">
                  <a16:creationId xmlns:a16="http://schemas.microsoft.com/office/drawing/2014/main" id="{553C0F3B-D75A-3FBE-5E92-546733E92A8E}"/>
                </a:ext>
              </a:extLst>
            </p:cNvPr>
            <p:cNvSpPr/>
            <p:nvPr/>
          </p:nvSpPr>
          <p:spPr>
            <a:xfrm rot="-2922755">
              <a:off x="3255815" y="2920231"/>
              <a:ext cx="17791" cy="13436"/>
            </a:xfrm>
            <a:custGeom>
              <a:avLst/>
              <a:gdLst/>
              <a:ahLst/>
              <a:cxnLst/>
              <a:rect l="l" t="t" r="r" b="b"/>
              <a:pathLst>
                <a:path w="143" h="108" extrusionOk="0">
                  <a:moveTo>
                    <a:pt x="67" y="0"/>
                  </a:moveTo>
                  <a:cubicBezTo>
                    <a:pt x="23" y="0"/>
                    <a:pt x="0" y="60"/>
                    <a:pt x="38" y="90"/>
                  </a:cubicBezTo>
                  <a:cubicBezTo>
                    <a:pt x="45" y="102"/>
                    <a:pt x="58" y="107"/>
                    <a:pt x="72" y="107"/>
                  </a:cubicBezTo>
                  <a:cubicBezTo>
                    <a:pt x="86" y="107"/>
                    <a:pt x="101" y="102"/>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1024;p24">
              <a:extLst>
                <a:ext uri="{FF2B5EF4-FFF2-40B4-BE49-F238E27FC236}">
                  <a16:creationId xmlns:a16="http://schemas.microsoft.com/office/drawing/2014/main" id="{ED5451F6-C137-7301-BFFF-5E5F46D74BB7}"/>
                </a:ext>
              </a:extLst>
            </p:cNvPr>
            <p:cNvSpPr/>
            <p:nvPr/>
          </p:nvSpPr>
          <p:spPr>
            <a:xfrm rot="-2922755">
              <a:off x="3251161" y="2881252"/>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1025;p24">
              <a:extLst>
                <a:ext uri="{FF2B5EF4-FFF2-40B4-BE49-F238E27FC236}">
                  <a16:creationId xmlns:a16="http://schemas.microsoft.com/office/drawing/2014/main" id="{FC0E3ABA-FC50-9257-6DCD-9852CF48ECAD}"/>
                </a:ext>
              </a:extLst>
            </p:cNvPr>
            <p:cNvSpPr/>
            <p:nvPr/>
          </p:nvSpPr>
          <p:spPr>
            <a:xfrm rot="-2922755">
              <a:off x="3247435" y="284224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1026;p24">
              <a:extLst>
                <a:ext uri="{FF2B5EF4-FFF2-40B4-BE49-F238E27FC236}">
                  <a16:creationId xmlns:a16="http://schemas.microsoft.com/office/drawing/2014/main" id="{5597D27D-7AAE-AA31-64F6-C4A583C900D8}"/>
                </a:ext>
              </a:extLst>
            </p:cNvPr>
            <p:cNvSpPr/>
            <p:nvPr/>
          </p:nvSpPr>
          <p:spPr>
            <a:xfrm rot="-2922755">
              <a:off x="3243841" y="28027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1027;p24">
              <a:extLst>
                <a:ext uri="{FF2B5EF4-FFF2-40B4-BE49-F238E27FC236}">
                  <a16:creationId xmlns:a16="http://schemas.microsoft.com/office/drawing/2014/main" id="{3539EC1B-007D-C4A3-DAA4-DF648ACF82D8}"/>
                </a:ext>
              </a:extLst>
            </p:cNvPr>
            <p:cNvSpPr/>
            <p:nvPr/>
          </p:nvSpPr>
          <p:spPr>
            <a:xfrm rot="-2922755">
              <a:off x="3239613" y="2764601"/>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2" y="107"/>
                    <a:pt x="75" y="107"/>
                  </a:cubicBezTo>
                  <a:cubicBezTo>
                    <a:pt x="88" y="107"/>
                    <a:pt x="102"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1028;p24">
              <a:extLst>
                <a:ext uri="{FF2B5EF4-FFF2-40B4-BE49-F238E27FC236}">
                  <a16:creationId xmlns:a16="http://schemas.microsoft.com/office/drawing/2014/main" id="{89BCC9D4-601C-44BC-9964-0A76D7DD1FAE}"/>
                </a:ext>
              </a:extLst>
            </p:cNvPr>
            <p:cNvSpPr/>
            <p:nvPr/>
          </p:nvSpPr>
          <p:spPr>
            <a:xfrm rot="-2922755">
              <a:off x="3235866" y="2725550"/>
              <a:ext cx="17791" cy="13436"/>
            </a:xfrm>
            <a:custGeom>
              <a:avLst/>
              <a:gdLst/>
              <a:ahLst/>
              <a:cxnLst/>
              <a:rect l="l" t="t" r="r" b="b"/>
              <a:pathLst>
                <a:path w="143" h="108" extrusionOk="0">
                  <a:moveTo>
                    <a:pt x="68" y="1"/>
                  </a:moveTo>
                  <a:cubicBezTo>
                    <a:pt x="23" y="1"/>
                    <a:pt x="1" y="61"/>
                    <a:pt x="38" y="91"/>
                  </a:cubicBezTo>
                  <a:cubicBezTo>
                    <a:pt x="45" y="102"/>
                    <a:pt x="59" y="107"/>
                    <a:pt x="73" y="107"/>
                  </a:cubicBezTo>
                  <a:cubicBezTo>
                    <a:pt x="87" y="107"/>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1029;p24">
              <a:extLst>
                <a:ext uri="{FF2B5EF4-FFF2-40B4-BE49-F238E27FC236}">
                  <a16:creationId xmlns:a16="http://schemas.microsoft.com/office/drawing/2014/main" id="{B41E4442-2727-5FDB-0E16-964C52ADC655}"/>
                </a:ext>
              </a:extLst>
            </p:cNvPr>
            <p:cNvSpPr/>
            <p:nvPr/>
          </p:nvSpPr>
          <p:spPr>
            <a:xfrm rot="-2922755">
              <a:off x="3231269" y="2686545"/>
              <a:ext cx="18661" cy="13436"/>
            </a:xfrm>
            <a:custGeom>
              <a:avLst/>
              <a:gdLst/>
              <a:ahLst/>
              <a:cxnLst/>
              <a:rect l="l" t="t" r="r" b="b"/>
              <a:pathLst>
                <a:path w="150" h="108" extrusionOk="0">
                  <a:moveTo>
                    <a:pt x="75" y="1"/>
                  </a:moveTo>
                  <a:cubicBezTo>
                    <a:pt x="23" y="1"/>
                    <a:pt x="0" y="61"/>
                    <a:pt x="38"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1030;p24">
              <a:extLst>
                <a:ext uri="{FF2B5EF4-FFF2-40B4-BE49-F238E27FC236}">
                  <a16:creationId xmlns:a16="http://schemas.microsoft.com/office/drawing/2014/main" id="{874F00D3-D019-0F3F-BF16-AF1A5A25A0EF}"/>
                </a:ext>
              </a:extLst>
            </p:cNvPr>
            <p:cNvSpPr/>
            <p:nvPr/>
          </p:nvSpPr>
          <p:spPr>
            <a:xfrm rot="-2922755">
              <a:off x="3227590" y="2647519"/>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1031;p24">
              <a:extLst>
                <a:ext uri="{FF2B5EF4-FFF2-40B4-BE49-F238E27FC236}">
                  <a16:creationId xmlns:a16="http://schemas.microsoft.com/office/drawing/2014/main" id="{9F4C84AB-085E-7FCF-D3D6-58BE4CF385C2}"/>
                </a:ext>
              </a:extLst>
            </p:cNvPr>
            <p:cNvSpPr/>
            <p:nvPr/>
          </p:nvSpPr>
          <p:spPr>
            <a:xfrm rot="-2922755">
              <a:off x="3223855" y="2608124"/>
              <a:ext cx="17791" cy="13934"/>
            </a:xfrm>
            <a:custGeom>
              <a:avLst/>
              <a:gdLst/>
              <a:ahLst/>
              <a:cxnLst/>
              <a:rect l="l" t="t" r="r" b="b"/>
              <a:pathLst>
                <a:path w="143" h="112" extrusionOk="0">
                  <a:moveTo>
                    <a:pt x="68" y="1"/>
                  </a:moveTo>
                  <a:cubicBezTo>
                    <a:pt x="23" y="8"/>
                    <a:pt x="0" y="60"/>
                    <a:pt x="30" y="98"/>
                  </a:cubicBezTo>
                  <a:cubicBezTo>
                    <a:pt x="40" y="107"/>
                    <a:pt x="52" y="111"/>
                    <a:pt x="64" y="111"/>
                  </a:cubicBezTo>
                  <a:cubicBezTo>
                    <a:pt x="81"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1032;p24">
              <a:extLst>
                <a:ext uri="{FF2B5EF4-FFF2-40B4-BE49-F238E27FC236}">
                  <a16:creationId xmlns:a16="http://schemas.microsoft.com/office/drawing/2014/main" id="{14B2F3EA-5608-2716-6B48-4E7EC21AE2EA}"/>
                </a:ext>
              </a:extLst>
            </p:cNvPr>
            <p:cNvSpPr/>
            <p:nvPr/>
          </p:nvSpPr>
          <p:spPr>
            <a:xfrm rot="-2922755">
              <a:off x="3219295" y="2569103"/>
              <a:ext cx="18786" cy="14307"/>
            </a:xfrm>
            <a:custGeom>
              <a:avLst/>
              <a:gdLst/>
              <a:ahLst/>
              <a:cxnLst/>
              <a:rect l="l" t="t" r="r" b="b"/>
              <a:pathLst>
                <a:path w="151" h="115" extrusionOk="0">
                  <a:moveTo>
                    <a:pt x="76" y="0"/>
                  </a:moveTo>
                  <a:cubicBezTo>
                    <a:pt x="23" y="8"/>
                    <a:pt x="1" y="68"/>
                    <a:pt x="38" y="98"/>
                  </a:cubicBezTo>
                  <a:cubicBezTo>
                    <a:pt x="50" y="109"/>
                    <a:pt x="63" y="115"/>
                    <a:pt x="76" y="115"/>
                  </a:cubicBezTo>
                  <a:cubicBezTo>
                    <a:pt x="89" y="115"/>
                    <a:pt x="102" y="109"/>
                    <a:pt x="113" y="98"/>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1033;p24">
              <a:extLst>
                <a:ext uri="{FF2B5EF4-FFF2-40B4-BE49-F238E27FC236}">
                  <a16:creationId xmlns:a16="http://schemas.microsoft.com/office/drawing/2014/main" id="{4383E051-C41A-4435-0726-217B4BBCA398}"/>
                </a:ext>
              </a:extLst>
            </p:cNvPr>
            <p:cNvSpPr/>
            <p:nvPr/>
          </p:nvSpPr>
          <p:spPr>
            <a:xfrm rot="-2922755">
              <a:off x="3215939" y="253091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6" y="102"/>
                    <a:pt x="59" y="108"/>
                    <a:pt x="73" y="108"/>
                  </a:cubicBezTo>
                  <a:cubicBezTo>
                    <a:pt x="87"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1034;p24">
              <a:extLst>
                <a:ext uri="{FF2B5EF4-FFF2-40B4-BE49-F238E27FC236}">
                  <a16:creationId xmlns:a16="http://schemas.microsoft.com/office/drawing/2014/main" id="{93774F8B-F5FF-7793-674D-37C9F981E04C}"/>
                </a:ext>
              </a:extLst>
            </p:cNvPr>
            <p:cNvSpPr/>
            <p:nvPr/>
          </p:nvSpPr>
          <p:spPr>
            <a:xfrm rot="-2922755">
              <a:off x="3211299" y="2491817"/>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1035;p24">
              <a:extLst>
                <a:ext uri="{FF2B5EF4-FFF2-40B4-BE49-F238E27FC236}">
                  <a16:creationId xmlns:a16="http://schemas.microsoft.com/office/drawing/2014/main" id="{338F30F6-4A3F-FF65-DC66-4963A33D9914}"/>
                </a:ext>
              </a:extLst>
            </p:cNvPr>
            <p:cNvSpPr/>
            <p:nvPr/>
          </p:nvSpPr>
          <p:spPr>
            <a:xfrm rot="-2922755">
              <a:off x="3376306" y="2941332"/>
              <a:ext cx="50137" cy="37075"/>
            </a:xfrm>
            <a:custGeom>
              <a:avLst/>
              <a:gdLst/>
              <a:ahLst/>
              <a:cxnLst/>
              <a:rect l="l" t="t" r="r" b="b"/>
              <a:pathLst>
                <a:path w="403" h="298" extrusionOk="0">
                  <a:moveTo>
                    <a:pt x="205" y="1"/>
                  </a:moveTo>
                  <a:cubicBezTo>
                    <a:pt x="202" y="1"/>
                    <a:pt x="199" y="1"/>
                    <a:pt x="195" y="1"/>
                  </a:cubicBezTo>
                  <a:cubicBezTo>
                    <a:pt x="68" y="1"/>
                    <a:pt x="1" y="166"/>
                    <a:pt x="106" y="256"/>
                  </a:cubicBezTo>
                  <a:cubicBezTo>
                    <a:pt x="134" y="284"/>
                    <a:pt x="168" y="297"/>
                    <a:pt x="203" y="297"/>
                  </a:cubicBezTo>
                  <a:cubicBezTo>
                    <a:pt x="243" y="297"/>
                    <a:pt x="283" y="280"/>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1036;p24">
              <a:extLst>
                <a:ext uri="{FF2B5EF4-FFF2-40B4-BE49-F238E27FC236}">
                  <a16:creationId xmlns:a16="http://schemas.microsoft.com/office/drawing/2014/main" id="{7636DEDD-5897-E8A7-1A95-AE7EBC6BCFC9}"/>
                </a:ext>
              </a:extLst>
            </p:cNvPr>
            <p:cNvSpPr/>
            <p:nvPr/>
          </p:nvSpPr>
          <p:spPr>
            <a:xfrm rot="-2922755">
              <a:off x="3333444" y="2462703"/>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1037;p24">
              <a:extLst>
                <a:ext uri="{FF2B5EF4-FFF2-40B4-BE49-F238E27FC236}">
                  <a16:creationId xmlns:a16="http://schemas.microsoft.com/office/drawing/2014/main" id="{15AD50B1-25CC-11C2-9C85-6FA010B81111}"/>
                </a:ext>
              </a:extLst>
            </p:cNvPr>
            <p:cNvSpPr/>
            <p:nvPr/>
          </p:nvSpPr>
          <p:spPr>
            <a:xfrm rot="-2922755">
              <a:off x="3387407" y="2905449"/>
              <a:ext cx="18661" cy="13436"/>
            </a:xfrm>
            <a:custGeom>
              <a:avLst/>
              <a:gdLst/>
              <a:ahLst/>
              <a:cxnLst/>
              <a:rect l="l" t="t" r="r" b="b"/>
              <a:pathLst>
                <a:path w="150" h="108" extrusionOk="0">
                  <a:moveTo>
                    <a:pt x="75" y="0"/>
                  </a:moveTo>
                  <a:cubicBezTo>
                    <a:pt x="23" y="0"/>
                    <a:pt x="0" y="60"/>
                    <a:pt x="38" y="97"/>
                  </a:cubicBezTo>
                  <a:cubicBezTo>
                    <a:pt x="48" y="104"/>
                    <a:pt x="61" y="108"/>
                    <a:pt x="73" y="108"/>
                  </a:cubicBezTo>
                  <a:cubicBezTo>
                    <a:pt x="89" y="108"/>
                    <a:pt x="104"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1038;p24">
              <a:extLst>
                <a:ext uri="{FF2B5EF4-FFF2-40B4-BE49-F238E27FC236}">
                  <a16:creationId xmlns:a16="http://schemas.microsoft.com/office/drawing/2014/main" id="{8838C34C-E808-6CD2-DCEF-C686A5C80CC0}"/>
                </a:ext>
              </a:extLst>
            </p:cNvPr>
            <p:cNvSpPr/>
            <p:nvPr/>
          </p:nvSpPr>
          <p:spPr>
            <a:xfrm rot="-2922755">
              <a:off x="3384525" y="287102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1039;p24">
              <a:extLst>
                <a:ext uri="{FF2B5EF4-FFF2-40B4-BE49-F238E27FC236}">
                  <a16:creationId xmlns:a16="http://schemas.microsoft.com/office/drawing/2014/main" id="{2C4F9B95-3820-15F5-9162-A4C4BA2CDAA6}"/>
                </a:ext>
              </a:extLst>
            </p:cNvPr>
            <p:cNvSpPr/>
            <p:nvPr/>
          </p:nvSpPr>
          <p:spPr>
            <a:xfrm rot="-2922755">
              <a:off x="3380147" y="2835963"/>
              <a:ext cx="18786" cy="13436"/>
            </a:xfrm>
            <a:custGeom>
              <a:avLst/>
              <a:gdLst/>
              <a:ahLst/>
              <a:cxnLst/>
              <a:rect l="l" t="t" r="r" b="b"/>
              <a:pathLst>
                <a:path w="151" h="108"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1040;p24">
              <a:extLst>
                <a:ext uri="{FF2B5EF4-FFF2-40B4-BE49-F238E27FC236}">
                  <a16:creationId xmlns:a16="http://schemas.microsoft.com/office/drawing/2014/main" id="{86A84F62-F993-6628-1A0D-954F078B8012}"/>
                </a:ext>
              </a:extLst>
            </p:cNvPr>
            <p:cNvSpPr/>
            <p:nvPr/>
          </p:nvSpPr>
          <p:spPr>
            <a:xfrm rot="-2922755">
              <a:off x="3376927" y="2800762"/>
              <a:ext cx="17791" cy="14058"/>
            </a:xfrm>
            <a:custGeom>
              <a:avLst/>
              <a:gdLst/>
              <a:ahLst/>
              <a:cxnLst/>
              <a:rect l="l" t="t" r="r" b="b"/>
              <a:pathLst>
                <a:path w="143" h="113" extrusionOk="0">
                  <a:moveTo>
                    <a:pt x="68" y="1"/>
                  </a:moveTo>
                  <a:cubicBezTo>
                    <a:pt x="23" y="8"/>
                    <a:pt x="0" y="61"/>
                    <a:pt x="38" y="98"/>
                  </a:cubicBezTo>
                  <a:cubicBezTo>
                    <a:pt x="48" y="108"/>
                    <a:pt x="60" y="112"/>
                    <a:pt x="72"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1041;p24">
              <a:extLst>
                <a:ext uri="{FF2B5EF4-FFF2-40B4-BE49-F238E27FC236}">
                  <a16:creationId xmlns:a16="http://schemas.microsoft.com/office/drawing/2014/main" id="{ED18D3A9-927E-94D8-B2EC-00889C523B80}"/>
                </a:ext>
              </a:extLst>
            </p:cNvPr>
            <p:cNvSpPr/>
            <p:nvPr/>
          </p:nvSpPr>
          <p:spPr>
            <a:xfrm rot="-2922755">
              <a:off x="3373817" y="2766055"/>
              <a:ext cx="17791" cy="13436"/>
            </a:xfrm>
            <a:custGeom>
              <a:avLst/>
              <a:gdLst/>
              <a:ahLst/>
              <a:cxnLst/>
              <a:rect l="l" t="t" r="r" b="b"/>
              <a:pathLst>
                <a:path w="143" h="108" extrusionOk="0">
                  <a:moveTo>
                    <a:pt x="67" y="1"/>
                  </a:moveTo>
                  <a:cubicBezTo>
                    <a:pt x="23" y="1"/>
                    <a:pt x="0" y="61"/>
                    <a:pt x="30" y="91"/>
                  </a:cubicBezTo>
                  <a:cubicBezTo>
                    <a:pt x="41" y="102"/>
                    <a:pt x="56" y="107"/>
                    <a:pt x="71" y="107"/>
                  </a:cubicBezTo>
                  <a:cubicBezTo>
                    <a:pt x="86" y="107"/>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1042;p24">
              <a:extLst>
                <a:ext uri="{FF2B5EF4-FFF2-40B4-BE49-F238E27FC236}">
                  <a16:creationId xmlns:a16="http://schemas.microsoft.com/office/drawing/2014/main" id="{58B3E7E8-4A83-C186-ACD4-DA90F72EA89C}"/>
                </a:ext>
              </a:extLst>
            </p:cNvPr>
            <p:cNvSpPr/>
            <p:nvPr/>
          </p:nvSpPr>
          <p:spPr>
            <a:xfrm rot="-2922755">
              <a:off x="3369482" y="2731089"/>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1043;p24">
              <a:extLst>
                <a:ext uri="{FF2B5EF4-FFF2-40B4-BE49-F238E27FC236}">
                  <a16:creationId xmlns:a16="http://schemas.microsoft.com/office/drawing/2014/main" id="{D9F0CB1A-ABAC-7916-E682-42DC9CC8A307}"/>
                </a:ext>
              </a:extLst>
            </p:cNvPr>
            <p:cNvSpPr/>
            <p:nvPr/>
          </p:nvSpPr>
          <p:spPr>
            <a:xfrm rot="-2922755">
              <a:off x="3366600" y="2696662"/>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1044;p24">
              <a:extLst>
                <a:ext uri="{FF2B5EF4-FFF2-40B4-BE49-F238E27FC236}">
                  <a16:creationId xmlns:a16="http://schemas.microsoft.com/office/drawing/2014/main" id="{58FAD398-8D04-BBF9-B8FD-57B1786F8F9B}"/>
                </a:ext>
              </a:extLst>
            </p:cNvPr>
            <p:cNvSpPr/>
            <p:nvPr/>
          </p:nvSpPr>
          <p:spPr>
            <a:xfrm rot="-2922755">
              <a:off x="3362373" y="2661535"/>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1045;p24">
              <a:extLst>
                <a:ext uri="{FF2B5EF4-FFF2-40B4-BE49-F238E27FC236}">
                  <a16:creationId xmlns:a16="http://schemas.microsoft.com/office/drawing/2014/main" id="{28015837-FC29-ECA0-DC40-47A57BA8B5D6}"/>
                </a:ext>
              </a:extLst>
            </p:cNvPr>
            <p:cNvSpPr/>
            <p:nvPr/>
          </p:nvSpPr>
          <p:spPr>
            <a:xfrm rot="-2922755">
              <a:off x="3359095" y="2626359"/>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1046;p24">
              <a:extLst>
                <a:ext uri="{FF2B5EF4-FFF2-40B4-BE49-F238E27FC236}">
                  <a16:creationId xmlns:a16="http://schemas.microsoft.com/office/drawing/2014/main" id="{4AB81077-E00F-73DE-950B-818484B51CEF}"/>
                </a:ext>
              </a:extLst>
            </p:cNvPr>
            <p:cNvSpPr/>
            <p:nvPr/>
          </p:nvSpPr>
          <p:spPr>
            <a:xfrm rot="-2922755">
              <a:off x="3355892" y="259169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1047;p24">
              <a:extLst>
                <a:ext uri="{FF2B5EF4-FFF2-40B4-BE49-F238E27FC236}">
                  <a16:creationId xmlns:a16="http://schemas.microsoft.com/office/drawing/2014/main" id="{658F3101-9FF8-3387-E413-AA5233C220E2}"/>
                </a:ext>
              </a:extLst>
            </p:cNvPr>
            <p:cNvSpPr/>
            <p:nvPr/>
          </p:nvSpPr>
          <p:spPr>
            <a:xfrm rot="-2922755">
              <a:off x="3351676" y="2556619"/>
              <a:ext cx="18786" cy="13810"/>
            </a:xfrm>
            <a:custGeom>
              <a:avLst/>
              <a:gdLst/>
              <a:ahLst/>
              <a:cxnLst/>
              <a:rect l="l" t="t" r="r" b="b"/>
              <a:pathLst>
                <a:path w="151" h="111" extrusionOk="0">
                  <a:moveTo>
                    <a:pt x="75" y="0"/>
                  </a:moveTo>
                  <a:cubicBezTo>
                    <a:pt x="23" y="8"/>
                    <a:pt x="0" y="60"/>
                    <a:pt x="38" y="97"/>
                  </a:cubicBezTo>
                  <a:cubicBezTo>
                    <a:pt x="47" y="107"/>
                    <a:pt x="58" y="111"/>
                    <a:pt x="69" y="111"/>
                  </a:cubicBezTo>
                  <a:cubicBezTo>
                    <a:pt x="84" y="111"/>
                    <a:pt x="100" y="103"/>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048;p24">
              <a:extLst>
                <a:ext uri="{FF2B5EF4-FFF2-40B4-BE49-F238E27FC236}">
                  <a16:creationId xmlns:a16="http://schemas.microsoft.com/office/drawing/2014/main" id="{FF468EDF-1721-49DC-3F9D-DB1B0A9CBB1C}"/>
                </a:ext>
              </a:extLst>
            </p:cNvPr>
            <p:cNvSpPr/>
            <p:nvPr/>
          </p:nvSpPr>
          <p:spPr>
            <a:xfrm rot="-2922755">
              <a:off x="3348779" y="2522255"/>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1049;p24">
              <a:extLst>
                <a:ext uri="{FF2B5EF4-FFF2-40B4-BE49-F238E27FC236}">
                  <a16:creationId xmlns:a16="http://schemas.microsoft.com/office/drawing/2014/main" id="{1CAC2AD2-D9A2-49C9-CCC7-07BF3A490933}"/>
                </a:ext>
              </a:extLst>
            </p:cNvPr>
            <p:cNvSpPr/>
            <p:nvPr/>
          </p:nvSpPr>
          <p:spPr>
            <a:xfrm rot="-2922755">
              <a:off x="3494100" y="2918040"/>
              <a:ext cx="49515" cy="37821"/>
            </a:xfrm>
            <a:custGeom>
              <a:avLst/>
              <a:gdLst/>
              <a:ahLst/>
              <a:cxnLst/>
              <a:rect l="l" t="t" r="r" b="b"/>
              <a:pathLst>
                <a:path w="398" h="304" extrusionOk="0">
                  <a:moveTo>
                    <a:pt x="195" y="0"/>
                  </a:moveTo>
                  <a:cubicBezTo>
                    <a:pt x="60" y="8"/>
                    <a:pt x="0" y="172"/>
                    <a:pt x="98" y="262"/>
                  </a:cubicBezTo>
                  <a:cubicBezTo>
                    <a:pt x="126" y="290"/>
                    <a:pt x="160" y="303"/>
                    <a:pt x="196" y="303"/>
                  </a:cubicBezTo>
                  <a:cubicBezTo>
                    <a:pt x="235" y="303"/>
                    <a:pt x="275"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050;p24">
              <a:extLst>
                <a:ext uri="{FF2B5EF4-FFF2-40B4-BE49-F238E27FC236}">
                  <a16:creationId xmlns:a16="http://schemas.microsoft.com/office/drawing/2014/main" id="{E6D1A1D4-8132-697E-EA21-00E68524A9D6}"/>
                </a:ext>
              </a:extLst>
            </p:cNvPr>
            <p:cNvSpPr/>
            <p:nvPr/>
          </p:nvSpPr>
          <p:spPr>
            <a:xfrm rot="-2922755">
              <a:off x="3450490" y="2497067"/>
              <a:ext cx="50137" cy="36950"/>
            </a:xfrm>
            <a:custGeom>
              <a:avLst/>
              <a:gdLst/>
              <a:ahLst/>
              <a:cxnLst/>
              <a:rect l="l" t="t" r="r" b="b"/>
              <a:pathLst>
                <a:path w="403" h="297" extrusionOk="0">
                  <a:moveTo>
                    <a:pt x="204" y="0"/>
                  </a:moveTo>
                  <a:cubicBezTo>
                    <a:pt x="201" y="0"/>
                    <a:pt x="198" y="0"/>
                    <a:pt x="195" y="0"/>
                  </a:cubicBezTo>
                  <a:cubicBezTo>
                    <a:pt x="68"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051;p24">
              <a:extLst>
                <a:ext uri="{FF2B5EF4-FFF2-40B4-BE49-F238E27FC236}">
                  <a16:creationId xmlns:a16="http://schemas.microsoft.com/office/drawing/2014/main" id="{FC83CFB7-2563-EFAC-2C5B-9606B7372C12}"/>
                </a:ext>
              </a:extLst>
            </p:cNvPr>
            <p:cNvSpPr/>
            <p:nvPr/>
          </p:nvSpPr>
          <p:spPr>
            <a:xfrm rot="-2922755">
              <a:off x="3505107" y="2888537"/>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052;p24">
              <a:extLst>
                <a:ext uri="{FF2B5EF4-FFF2-40B4-BE49-F238E27FC236}">
                  <a16:creationId xmlns:a16="http://schemas.microsoft.com/office/drawing/2014/main" id="{F4CE8210-F515-DAB5-5834-8C6AFAE32E58}"/>
                </a:ext>
              </a:extLst>
            </p:cNvPr>
            <p:cNvSpPr/>
            <p:nvPr/>
          </p:nvSpPr>
          <p:spPr>
            <a:xfrm rot="-2922755">
              <a:off x="3502501" y="2858030"/>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1053;p24">
              <a:extLst>
                <a:ext uri="{FF2B5EF4-FFF2-40B4-BE49-F238E27FC236}">
                  <a16:creationId xmlns:a16="http://schemas.microsoft.com/office/drawing/2014/main" id="{2BEB6B0E-5A3D-AFE2-AAAE-C8C94D5B2D76}"/>
                </a:ext>
              </a:extLst>
            </p:cNvPr>
            <p:cNvSpPr/>
            <p:nvPr/>
          </p:nvSpPr>
          <p:spPr>
            <a:xfrm rot="-2922755">
              <a:off x="3499113" y="2827594"/>
              <a:ext cx="18413" cy="13436"/>
            </a:xfrm>
            <a:custGeom>
              <a:avLst/>
              <a:gdLst/>
              <a:ahLst/>
              <a:cxnLst/>
              <a:rect l="l" t="t" r="r" b="b"/>
              <a:pathLst>
                <a:path w="148" h="108" extrusionOk="0">
                  <a:moveTo>
                    <a:pt x="83" y="0"/>
                  </a:moveTo>
                  <a:cubicBezTo>
                    <a:pt x="80" y="0"/>
                    <a:pt x="78" y="1"/>
                    <a:pt x="75" y="1"/>
                  </a:cubicBezTo>
                  <a:cubicBezTo>
                    <a:pt x="23" y="1"/>
                    <a:pt x="0" y="61"/>
                    <a:pt x="37" y="91"/>
                  </a:cubicBezTo>
                  <a:cubicBezTo>
                    <a:pt x="49" y="102"/>
                    <a:pt x="64" y="108"/>
                    <a:pt x="78" y="108"/>
                  </a:cubicBezTo>
                  <a:cubicBezTo>
                    <a:pt x="92" y="108"/>
                    <a:pt x="105" y="102"/>
                    <a:pt x="112"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1054;p24">
              <a:extLst>
                <a:ext uri="{FF2B5EF4-FFF2-40B4-BE49-F238E27FC236}">
                  <a16:creationId xmlns:a16="http://schemas.microsoft.com/office/drawing/2014/main" id="{18DF5858-85FB-43C9-8D76-84828BACADD2}"/>
                </a:ext>
              </a:extLst>
            </p:cNvPr>
            <p:cNvSpPr/>
            <p:nvPr/>
          </p:nvSpPr>
          <p:spPr>
            <a:xfrm rot="-2922755">
              <a:off x="3495904" y="279637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1055;p24">
              <a:extLst>
                <a:ext uri="{FF2B5EF4-FFF2-40B4-BE49-F238E27FC236}">
                  <a16:creationId xmlns:a16="http://schemas.microsoft.com/office/drawing/2014/main" id="{00CA2178-EEA8-3DA9-90B4-D955A6C28D36}"/>
                </a:ext>
              </a:extLst>
            </p:cNvPr>
            <p:cNvSpPr/>
            <p:nvPr/>
          </p:nvSpPr>
          <p:spPr>
            <a:xfrm rot="-2922755">
              <a:off x="3493197" y="2765645"/>
              <a:ext cx="17791" cy="13312"/>
            </a:xfrm>
            <a:custGeom>
              <a:avLst/>
              <a:gdLst/>
              <a:ahLst/>
              <a:cxnLst/>
              <a:rect l="l" t="t" r="r" b="b"/>
              <a:pathLst>
                <a:path w="143" h="107" extrusionOk="0">
                  <a:moveTo>
                    <a:pt x="68" y="0"/>
                  </a:moveTo>
                  <a:cubicBezTo>
                    <a:pt x="23"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1056;p24">
              <a:extLst>
                <a:ext uri="{FF2B5EF4-FFF2-40B4-BE49-F238E27FC236}">
                  <a16:creationId xmlns:a16="http://schemas.microsoft.com/office/drawing/2014/main" id="{B1E52609-0AC1-9EF5-1121-7E7C6587647B}"/>
                </a:ext>
              </a:extLst>
            </p:cNvPr>
            <p:cNvSpPr/>
            <p:nvPr/>
          </p:nvSpPr>
          <p:spPr>
            <a:xfrm rot="-2922755">
              <a:off x="3489856" y="2735188"/>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2" y="107"/>
                    <a:pt x="75" y="107"/>
                  </a:cubicBezTo>
                  <a:cubicBezTo>
                    <a:pt x="88" y="107"/>
                    <a:pt x="101" y="102"/>
                    <a:pt x="112"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1057;p24">
              <a:extLst>
                <a:ext uri="{FF2B5EF4-FFF2-40B4-BE49-F238E27FC236}">
                  <a16:creationId xmlns:a16="http://schemas.microsoft.com/office/drawing/2014/main" id="{28492F52-CAB9-4A1D-41D7-E76BCD116C5C}"/>
                </a:ext>
              </a:extLst>
            </p:cNvPr>
            <p:cNvSpPr/>
            <p:nvPr/>
          </p:nvSpPr>
          <p:spPr>
            <a:xfrm rot="-2922755">
              <a:off x="3486647" y="2703970"/>
              <a:ext cx="17791" cy="13561"/>
            </a:xfrm>
            <a:custGeom>
              <a:avLst/>
              <a:gdLst/>
              <a:ahLst/>
              <a:cxnLst/>
              <a:rect l="l" t="t" r="r" b="b"/>
              <a:pathLst>
                <a:path w="143" h="109" extrusionOk="0">
                  <a:moveTo>
                    <a:pt x="68" y="1"/>
                  </a:moveTo>
                  <a:cubicBezTo>
                    <a:pt x="23" y="1"/>
                    <a:pt x="0" y="60"/>
                    <a:pt x="38" y="98"/>
                  </a:cubicBezTo>
                  <a:cubicBezTo>
                    <a:pt x="44" y="105"/>
                    <a:pt x="56" y="108"/>
                    <a:pt x="68" y="108"/>
                  </a:cubicBezTo>
                  <a:cubicBezTo>
                    <a:pt x="83" y="108"/>
                    <a:pt x="100" y="103"/>
                    <a:pt x="113" y="90"/>
                  </a:cubicBezTo>
                  <a:cubicBezTo>
                    <a:pt x="142"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1058;p24">
              <a:extLst>
                <a:ext uri="{FF2B5EF4-FFF2-40B4-BE49-F238E27FC236}">
                  <a16:creationId xmlns:a16="http://schemas.microsoft.com/office/drawing/2014/main" id="{01E77ED2-902F-A442-119C-74D1852013A8}"/>
                </a:ext>
              </a:extLst>
            </p:cNvPr>
            <p:cNvSpPr/>
            <p:nvPr/>
          </p:nvSpPr>
          <p:spPr>
            <a:xfrm rot="-2922755">
              <a:off x="3483067" y="2673509"/>
              <a:ext cx="18786" cy="13436"/>
            </a:xfrm>
            <a:custGeom>
              <a:avLst/>
              <a:gdLst/>
              <a:ahLst/>
              <a:cxnLst/>
              <a:rect l="l" t="t" r="r" b="b"/>
              <a:pathLst>
                <a:path w="151" h="108" extrusionOk="0">
                  <a:moveTo>
                    <a:pt x="76" y="1"/>
                  </a:moveTo>
                  <a:cubicBezTo>
                    <a:pt x="23" y="1"/>
                    <a:pt x="1" y="61"/>
                    <a:pt x="38" y="91"/>
                  </a:cubicBezTo>
                  <a:cubicBezTo>
                    <a:pt x="50" y="102"/>
                    <a:pt x="65" y="108"/>
                    <a:pt x="79" y="108"/>
                  </a:cubicBezTo>
                  <a:cubicBezTo>
                    <a:pt x="93" y="108"/>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1059;p24">
              <a:extLst>
                <a:ext uri="{FF2B5EF4-FFF2-40B4-BE49-F238E27FC236}">
                  <a16:creationId xmlns:a16="http://schemas.microsoft.com/office/drawing/2014/main" id="{5A658E16-24B0-D246-79F8-143BB787D337}"/>
                </a:ext>
              </a:extLst>
            </p:cNvPr>
            <p:cNvSpPr/>
            <p:nvPr/>
          </p:nvSpPr>
          <p:spPr>
            <a:xfrm rot="-2922755">
              <a:off x="3480653" y="2643027"/>
              <a:ext cx="17542" cy="13436"/>
            </a:xfrm>
            <a:custGeom>
              <a:avLst/>
              <a:gdLst/>
              <a:ahLst/>
              <a:cxnLst/>
              <a:rect l="l" t="t" r="r" b="b"/>
              <a:pathLst>
                <a:path w="141" h="108" extrusionOk="0">
                  <a:moveTo>
                    <a:pt x="76" y="1"/>
                  </a:moveTo>
                  <a:cubicBezTo>
                    <a:pt x="73" y="1"/>
                    <a:pt x="71" y="1"/>
                    <a:pt x="67" y="1"/>
                  </a:cubicBezTo>
                  <a:cubicBezTo>
                    <a:pt x="23" y="1"/>
                    <a:pt x="0" y="61"/>
                    <a:pt x="38" y="91"/>
                  </a:cubicBezTo>
                  <a:cubicBezTo>
                    <a:pt x="49" y="102"/>
                    <a:pt x="62" y="108"/>
                    <a:pt x="75" y="108"/>
                  </a:cubicBezTo>
                  <a:cubicBezTo>
                    <a:pt x="88" y="108"/>
                    <a:pt x="101" y="102"/>
                    <a:pt x="112" y="91"/>
                  </a:cubicBezTo>
                  <a:cubicBezTo>
                    <a:pt x="141" y="56"/>
                    <a:pt x="122"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1060;p24">
              <a:extLst>
                <a:ext uri="{FF2B5EF4-FFF2-40B4-BE49-F238E27FC236}">
                  <a16:creationId xmlns:a16="http://schemas.microsoft.com/office/drawing/2014/main" id="{9BB5CF90-869D-9C4E-5795-2CF1A260DC07}"/>
                </a:ext>
              </a:extLst>
            </p:cNvPr>
            <p:cNvSpPr/>
            <p:nvPr/>
          </p:nvSpPr>
          <p:spPr>
            <a:xfrm rot="-2922755">
              <a:off x="3477343" y="2611585"/>
              <a:ext cx="17791" cy="13436"/>
            </a:xfrm>
            <a:custGeom>
              <a:avLst/>
              <a:gdLst/>
              <a:ahLst/>
              <a:cxnLst/>
              <a:rect l="l" t="t" r="r" b="b"/>
              <a:pathLst>
                <a:path w="143" h="108" extrusionOk="0">
                  <a:moveTo>
                    <a:pt x="68" y="0"/>
                  </a:moveTo>
                  <a:cubicBezTo>
                    <a:pt x="15" y="0"/>
                    <a:pt x="0" y="60"/>
                    <a:pt x="30" y="97"/>
                  </a:cubicBezTo>
                  <a:cubicBezTo>
                    <a:pt x="40" y="104"/>
                    <a:pt x="53" y="108"/>
                    <a:pt x="67" y="108"/>
                  </a:cubicBezTo>
                  <a:cubicBezTo>
                    <a:pt x="83" y="108"/>
                    <a:pt x="100" y="102"/>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061;p24">
              <a:extLst>
                <a:ext uri="{FF2B5EF4-FFF2-40B4-BE49-F238E27FC236}">
                  <a16:creationId xmlns:a16="http://schemas.microsoft.com/office/drawing/2014/main" id="{2776853F-8A83-B1E2-7520-A33684F1A609}"/>
                </a:ext>
              </a:extLst>
            </p:cNvPr>
            <p:cNvSpPr/>
            <p:nvPr/>
          </p:nvSpPr>
          <p:spPr>
            <a:xfrm rot="-2922755">
              <a:off x="3473958" y="2581430"/>
              <a:ext cx="17915" cy="13436"/>
            </a:xfrm>
            <a:custGeom>
              <a:avLst/>
              <a:gdLst/>
              <a:ahLst/>
              <a:cxnLst/>
              <a:rect l="l" t="t" r="r" b="b"/>
              <a:pathLst>
                <a:path w="144" h="108" extrusionOk="0">
                  <a:moveTo>
                    <a:pt x="76" y="0"/>
                  </a:moveTo>
                  <a:cubicBezTo>
                    <a:pt x="23" y="0"/>
                    <a:pt x="1" y="60"/>
                    <a:pt x="38" y="90"/>
                  </a:cubicBezTo>
                  <a:cubicBezTo>
                    <a:pt x="50" y="101"/>
                    <a:pt x="63" y="107"/>
                    <a:pt x="76" y="107"/>
                  </a:cubicBezTo>
                  <a:cubicBezTo>
                    <a:pt x="89" y="107"/>
                    <a:pt x="102" y="101"/>
                    <a:pt x="113" y="90"/>
                  </a:cubicBezTo>
                  <a:cubicBezTo>
                    <a:pt x="143"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062;p24">
              <a:extLst>
                <a:ext uri="{FF2B5EF4-FFF2-40B4-BE49-F238E27FC236}">
                  <a16:creationId xmlns:a16="http://schemas.microsoft.com/office/drawing/2014/main" id="{F5F8D2C9-39A7-A086-E4CA-D54A890FCD76}"/>
                </a:ext>
              </a:extLst>
            </p:cNvPr>
            <p:cNvSpPr/>
            <p:nvPr/>
          </p:nvSpPr>
          <p:spPr>
            <a:xfrm rot="-2922755">
              <a:off x="3471396" y="2550620"/>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1063;p24">
              <a:extLst>
                <a:ext uri="{FF2B5EF4-FFF2-40B4-BE49-F238E27FC236}">
                  <a16:creationId xmlns:a16="http://schemas.microsoft.com/office/drawing/2014/main" id="{7D2583CA-7A91-F6D2-04D4-BBEB630FE7AE}"/>
                </a:ext>
              </a:extLst>
            </p:cNvPr>
            <p:cNvSpPr/>
            <p:nvPr/>
          </p:nvSpPr>
          <p:spPr>
            <a:xfrm rot="-2922755">
              <a:off x="3598294" y="2894592"/>
              <a:ext cx="50137" cy="36950"/>
            </a:xfrm>
            <a:custGeom>
              <a:avLst/>
              <a:gdLst/>
              <a:ahLst/>
              <a:cxnLst/>
              <a:rect l="l" t="t" r="r" b="b"/>
              <a:pathLst>
                <a:path w="403" h="297" extrusionOk="0">
                  <a:moveTo>
                    <a:pt x="204" y="1"/>
                  </a:moveTo>
                  <a:cubicBezTo>
                    <a:pt x="201" y="1"/>
                    <a:pt x="198" y="1"/>
                    <a:pt x="195" y="1"/>
                  </a:cubicBezTo>
                  <a:cubicBezTo>
                    <a:pt x="60" y="1"/>
                    <a:pt x="1"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1064;p24">
              <a:extLst>
                <a:ext uri="{FF2B5EF4-FFF2-40B4-BE49-F238E27FC236}">
                  <a16:creationId xmlns:a16="http://schemas.microsoft.com/office/drawing/2014/main" id="{B09AF625-990F-2DFA-1242-6CA936B130F0}"/>
                </a:ext>
              </a:extLst>
            </p:cNvPr>
            <p:cNvSpPr/>
            <p:nvPr/>
          </p:nvSpPr>
          <p:spPr>
            <a:xfrm rot="-2922755">
              <a:off x="3561081" y="2528368"/>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1065;p24">
              <a:extLst>
                <a:ext uri="{FF2B5EF4-FFF2-40B4-BE49-F238E27FC236}">
                  <a16:creationId xmlns:a16="http://schemas.microsoft.com/office/drawing/2014/main" id="{C4F6823D-478C-78A2-B18A-BC99B4D7455D}"/>
                </a:ext>
              </a:extLst>
            </p:cNvPr>
            <p:cNvSpPr/>
            <p:nvPr/>
          </p:nvSpPr>
          <p:spPr>
            <a:xfrm rot="-2922755">
              <a:off x="3610820" y="2870162"/>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066;p24">
              <a:extLst>
                <a:ext uri="{FF2B5EF4-FFF2-40B4-BE49-F238E27FC236}">
                  <a16:creationId xmlns:a16="http://schemas.microsoft.com/office/drawing/2014/main" id="{4192E042-A01A-7511-7224-E9DF03800714}"/>
                </a:ext>
              </a:extLst>
            </p:cNvPr>
            <p:cNvSpPr/>
            <p:nvPr/>
          </p:nvSpPr>
          <p:spPr>
            <a:xfrm rot="-2922755">
              <a:off x="3607708" y="284364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067;p24">
              <a:extLst>
                <a:ext uri="{FF2B5EF4-FFF2-40B4-BE49-F238E27FC236}">
                  <a16:creationId xmlns:a16="http://schemas.microsoft.com/office/drawing/2014/main" id="{C2216DA1-8764-BEF4-2FB1-924C4458B37B}"/>
                </a:ext>
              </a:extLst>
            </p:cNvPr>
            <p:cNvSpPr/>
            <p:nvPr/>
          </p:nvSpPr>
          <p:spPr>
            <a:xfrm rot="-2922755">
              <a:off x="3605390" y="281710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068;p24">
              <a:extLst>
                <a:ext uri="{FF2B5EF4-FFF2-40B4-BE49-F238E27FC236}">
                  <a16:creationId xmlns:a16="http://schemas.microsoft.com/office/drawing/2014/main" id="{53920EB3-9AF9-07B5-1E01-CAD6E2A56863}"/>
                </a:ext>
              </a:extLst>
            </p:cNvPr>
            <p:cNvSpPr/>
            <p:nvPr/>
          </p:nvSpPr>
          <p:spPr>
            <a:xfrm rot="-2922755">
              <a:off x="3602678" y="2789427"/>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069;p24">
              <a:extLst>
                <a:ext uri="{FF2B5EF4-FFF2-40B4-BE49-F238E27FC236}">
                  <a16:creationId xmlns:a16="http://schemas.microsoft.com/office/drawing/2014/main" id="{46D78748-D7C2-7EDC-20B7-00946894F840}"/>
                </a:ext>
              </a:extLst>
            </p:cNvPr>
            <p:cNvSpPr/>
            <p:nvPr/>
          </p:nvSpPr>
          <p:spPr>
            <a:xfrm rot="-2922755">
              <a:off x="3599497" y="2763281"/>
              <a:ext cx="17915" cy="13934"/>
            </a:xfrm>
            <a:custGeom>
              <a:avLst/>
              <a:gdLst/>
              <a:ahLst/>
              <a:cxnLst/>
              <a:rect l="l" t="t" r="r" b="b"/>
              <a:pathLst>
                <a:path w="144" h="112" extrusionOk="0">
                  <a:moveTo>
                    <a:pt x="76" y="0"/>
                  </a:moveTo>
                  <a:cubicBezTo>
                    <a:pt x="23" y="8"/>
                    <a:pt x="1" y="67"/>
                    <a:pt x="38" y="97"/>
                  </a:cubicBezTo>
                  <a:cubicBezTo>
                    <a:pt x="48" y="108"/>
                    <a:pt x="60" y="112"/>
                    <a:pt x="72" y="112"/>
                  </a:cubicBezTo>
                  <a:cubicBezTo>
                    <a:pt x="86" y="112"/>
                    <a:pt x="101" y="106"/>
                    <a:pt x="113" y="97"/>
                  </a:cubicBezTo>
                  <a:cubicBezTo>
                    <a:pt x="143"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070;p24">
              <a:extLst>
                <a:ext uri="{FF2B5EF4-FFF2-40B4-BE49-F238E27FC236}">
                  <a16:creationId xmlns:a16="http://schemas.microsoft.com/office/drawing/2014/main" id="{AF496C2A-8A14-7E28-2504-014872FA28CB}"/>
                </a:ext>
              </a:extLst>
            </p:cNvPr>
            <p:cNvSpPr/>
            <p:nvPr/>
          </p:nvSpPr>
          <p:spPr>
            <a:xfrm rot="-2922755">
              <a:off x="3597062" y="2736334"/>
              <a:ext cx="17791" cy="13934"/>
            </a:xfrm>
            <a:custGeom>
              <a:avLst/>
              <a:gdLst/>
              <a:ahLst/>
              <a:cxnLst/>
              <a:rect l="l" t="t" r="r" b="b"/>
              <a:pathLst>
                <a:path w="143" h="112" extrusionOk="0">
                  <a:moveTo>
                    <a:pt x="68" y="1"/>
                  </a:moveTo>
                  <a:cubicBezTo>
                    <a:pt x="23" y="8"/>
                    <a:pt x="1" y="61"/>
                    <a:pt x="30" y="98"/>
                  </a:cubicBezTo>
                  <a:cubicBezTo>
                    <a:pt x="40" y="108"/>
                    <a:pt x="52" y="112"/>
                    <a:pt x="64" y="112"/>
                  </a:cubicBezTo>
                  <a:cubicBezTo>
                    <a:pt x="82"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071;p24">
              <a:extLst>
                <a:ext uri="{FF2B5EF4-FFF2-40B4-BE49-F238E27FC236}">
                  <a16:creationId xmlns:a16="http://schemas.microsoft.com/office/drawing/2014/main" id="{E5C45AB4-A66C-7185-4242-032E48AA1D3E}"/>
                </a:ext>
              </a:extLst>
            </p:cNvPr>
            <p:cNvSpPr/>
            <p:nvPr/>
          </p:nvSpPr>
          <p:spPr>
            <a:xfrm rot="-2922755">
              <a:off x="3593732" y="2709860"/>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072;p24">
              <a:extLst>
                <a:ext uri="{FF2B5EF4-FFF2-40B4-BE49-F238E27FC236}">
                  <a16:creationId xmlns:a16="http://schemas.microsoft.com/office/drawing/2014/main" id="{049AF966-3381-5982-9804-0EAB58AE33CD}"/>
                </a:ext>
              </a:extLst>
            </p:cNvPr>
            <p:cNvSpPr/>
            <p:nvPr/>
          </p:nvSpPr>
          <p:spPr>
            <a:xfrm rot="-2922755">
              <a:off x="3591538" y="2683323"/>
              <a:ext cx="17791" cy="13561"/>
            </a:xfrm>
            <a:custGeom>
              <a:avLst/>
              <a:gdLst/>
              <a:ahLst/>
              <a:cxnLst/>
              <a:rect l="l" t="t" r="r" b="b"/>
              <a:pathLst>
                <a:path w="143" h="109" extrusionOk="0">
                  <a:moveTo>
                    <a:pt x="68" y="1"/>
                  </a:moveTo>
                  <a:cubicBezTo>
                    <a:pt x="23" y="1"/>
                    <a:pt x="0" y="60"/>
                    <a:pt x="38" y="98"/>
                  </a:cubicBezTo>
                  <a:cubicBezTo>
                    <a:pt x="48" y="105"/>
                    <a:pt x="60" y="108"/>
                    <a:pt x="71" y="108"/>
                  </a:cubicBezTo>
                  <a:cubicBezTo>
                    <a:pt x="86" y="108"/>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073;p24">
              <a:extLst>
                <a:ext uri="{FF2B5EF4-FFF2-40B4-BE49-F238E27FC236}">
                  <a16:creationId xmlns:a16="http://schemas.microsoft.com/office/drawing/2014/main" id="{01B5028C-B78F-9D5E-0C0F-8370671335E9}"/>
                </a:ext>
              </a:extLst>
            </p:cNvPr>
            <p:cNvSpPr/>
            <p:nvPr/>
          </p:nvSpPr>
          <p:spPr>
            <a:xfrm rot="-2922755">
              <a:off x="3588349" y="2656786"/>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2"/>
                    <a:pt x="113" y="90"/>
                  </a:cubicBezTo>
                  <a:cubicBezTo>
                    <a:pt x="150" y="53"/>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1074;p24">
              <a:extLst>
                <a:ext uri="{FF2B5EF4-FFF2-40B4-BE49-F238E27FC236}">
                  <a16:creationId xmlns:a16="http://schemas.microsoft.com/office/drawing/2014/main" id="{C8095D0F-9367-6B7B-0059-FF372DE322A2}"/>
                </a:ext>
              </a:extLst>
            </p:cNvPr>
            <p:cNvSpPr/>
            <p:nvPr/>
          </p:nvSpPr>
          <p:spPr>
            <a:xfrm rot="-2922755">
              <a:off x="3586062" y="26302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075;p24">
              <a:extLst>
                <a:ext uri="{FF2B5EF4-FFF2-40B4-BE49-F238E27FC236}">
                  <a16:creationId xmlns:a16="http://schemas.microsoft.com/office/drawing/2014/main" id="{04945D7A-689D-2B19-3290-57C4AA0E6F7C}"/>
                </a:ext>
              </a:extLst>
            </p:cNvPr>
            <p:cNvSpPr/>
            <p:nvPr/>
          </p:nvSpPr>
          <p:spPr>
            <a:xfrm rot="-2922755">
              <a:off x="3583652" y="2603276"/>
              <a:ext cx="17791" cy="13436"/>
            </a:xfrm>
            <a:custGeom>
              <a:avLst/>
              <a:gdLst/>
              <a:ahLst/>
              <a:cxnLst/>
              <a:rect l="l" t="t" r="r" b="b"/>
              <a:pathLst>
                <a:path w="143" h="108" extrusionOk="0">
                  <a:moveTo>
                    <a:pt x="67" y="1"/>
                  </a:moveTo>
                  <a:cubicBezTo>
                    <a:pt x="23" y="1"/>
                    <a:pt x="0" y="61"/>
                    <a:pt x="30" y="91"/>
                  </a:cubicBezTo>
                  <a:cubicBezTo>
                    <a:pt x="41" y="102"/>
                    <a:pt x="56" y="108"/>
                    <a:pt x="71" y="108"/>
                  </a:cubicBezTo>
                  <a:cubicBezTo>
                    <a:pt x="86" y="108"/>
                    <a:pt x="101" y="102"/>
                    <a:pt x="112" y="91"/>
                  </a:cubicBezTo>
                  <a:cubicBezTo>
                    <a:pt x="142" y="53"/>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076;p24">
              <a:extLst>
                <a:ext uri="{FF2B5EF4-FFF2-40B4-BE49-F238E27FC236}">
                  <a16:creationId xmlns:a16="http://schemas.microsoft.com/office/drawing/2014/main" id="{5B7C6C67-305F-3AE4-D7C7-37B3FD8EA0BB}"/>
                </a:ext>
              </a:extLst>
            </p:cNvPr>
            <p:cNvSpPr/>
            <p:nvPr/>
          </p:nvSpPr>
          <p:spPr>
            <a:xfrm rot="-2922755">
              <a:off x="3580526" y="257687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077;p24">
              <a:extLst>
                <a:ext uri="{FF2B5EF4-FFF2-40B4-BE49-F238E27FC236}">
                  <a16:creationId xmlns:a16="http://schemas.microsoft.com/office/drawing/2014/main" id="{BB86AA20-F99D-51BB-336F-FCE21265D24E}"/>
                </a:ext>
              </a:extLst>
            </p:cNvPr>
            <p:cNvSpPr/>
            <p:nvPr/>
          </p:nvSpPr>
          <p:spPr>
            <a:xfrm rot="-2922755">
              <a:off x="3692480" y="2868413"/>
              <a:ext cx="49142" cy="36950"/>
            </a:xfrm>
            <a:custGeom>
              <a:avLst/>
              <a:gdLst/>
              <a:ahLst/>
              <a:cxnLst/>
              <a:rect l="l" t="t" r="r" b="b"/>
              <a:pathLst>
                <a:path w="395" h="297" extrusionOk="0">
                  <a:moveTo>
                    <a:pt x="197" y="1"/>
                  </a:moveTo>
                  <a:cubicBezTo>
                    <a:pt x="194" y="1"/>
                    <a:pt x="191" y="1"/>
                    <a:pt x="187" y="1"/>
                  </a:cubicBezTo>
                  <a:cubicBezTo>
                    <a:pt x="60" y="1"/>
                    <a:pt x="0" y="166"/>
                    <a:pt x="98" y="255"/>
                  </a:cubicBezTo>
                  <a:cubicBezTo>
                    <a:pt x="126" y="283"/>
                    <a:pt x="160" y="297"/>
                    <a:pt x="195" y="297"/>
                  </a:cubicBezTo>
                  <a:cubicBezTo>
                    <a:pt x="235" y="297"/>
                    <a:pt x="275" y="280"/>
                    <a:pt x="307" y="248"/>
                  </a:cubicBezTo>
                  <a:cubicBezTo>
                    <a:pt x="395" y="153"/>
                    <a:pt x="326" y="1"/>
                    <a:pt x="19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078;p24">
              <a:extLst>
                <a:ext uri="{FF2B5EF4-FFF2-40B4-BE49-F238E27FC236}">
                  <a16:creationId xmlns:a16="http://schemas.microsoft.com/office/drawing/2014/main" id="{629AB1B1-3CFC-0808-5F36-D5779C8E2A47}"/>
                </a:ext>
              </a:extLst>
            </p:cNvPr>
            <p:cNvSpPr/>
            <p:nvPr/>
          </p:nvSpPr>
          <p:spPr>
            <a:xfrm rot="-2922755">
              <a:off x="3660718" y="2558871"/>
              <a:ext cx="49266" cy="37572"/>
            </a:xfrm>
            <a:custGeom>
              <a:avLst/>
              <a:gdLst/>
              <a:ahLst/>
              <a:cxnLst/>
              <a:rect l="l" t="t" r="r" b="b"/>
              <a:pathLst>
                <a:path w="396" h="302" extrusionOk="0">
                  <a:moveTo>
                    <a:pt x="204" y="1"/>
                  </a:moveTo>
                  <a:cubicBezTo>
                    <a:pt x="201" y="1"/>
                    <a:pt x="198" y="1"/>
                    <a:pt x="195" y="1"/>
                  </a:cubicBezTo>
                  <a:cubicBezTo>
                    <a:pt x="60" y="8"/>
                    <a:pt x="1" y="166"/>
                    <a:pt x="98" y="263"/>
                  </a:cubicBezTo>
                  <a:cubicBezTo>
                    <a:pt x="127" y="288"/>
                    <a:pt x="164" y="301"/>
                    <a:pt x="202" y="301"/>
                  </a:cubicBezTo>
                  <a:cubicBezTo>
                    <a:pt x="241" y="301"/>
                    <a:pt x="280" y="286"/>
                    <a:pt x="307" y="255"/>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079;p24">
              <a:extLst>
                <a:ext uri="{FF2B5EF4-FFF2-40B4-BE49-F238E27FC236}">
                  <a16:creationId xmlns:a16="http://schemas.microsoft.com/office/drawing/2014/main" id="{1CC6C958-77A8-D9AE-5541-89EF22E9C4A4}"/>
                </a:ext>
              </a:extLst>
            </p:cNvPr>
            <p:cNvSpPr/>
            <p:nvPr/>
          </p:nvSpPr>
          <p:spPr>
            <a:xfrm rot="-2922755">
              <a:off x="3704770" y="2849523"/>
              <a:ext cx="17791" cy="13810"/>
            </a:xfrm>
            <a:custGeom>
              <a:avLst/>
              <a:gdLst/>
              <a:ahLst/>
              <a:cxnLst/>
              <a:rect l="l" t="t" r="r" b="b"/>
              <a:pathLst>
                <a:path w="143" h="111" extrusionOk="0">
                  <a:moveTo>
                    <a:pt x="68" y="0"/>
                  </a:moveTo>
                  <a:cubicBezTo>
                    <a:pt x="23" y="0"/>
                    <a:pt x="0" y="60"/>
                    <a:pt x="38" y="97"/>
                  </a:cubicBezTo>
                  <a:cubicBezTo>
                    <a:pt x="47" y="107"/>
                    <a:pt x="58" y="111"/>
                    <a:pt x="69" y="111"/>
                  </a:cubicBezTo>
                  <a:cubicBezTo>
                    <a:pt x="84" y="111"/>
                    <a:pt x="99" y="103"/>
                    <a:pt x="113"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080;p24">
              <a:extLst>
                <a:ext uri="{FF2B5EF4-FFF2-40B4-BE49-F238E27FC236}">
                  <a16:creationId xmlns:a16="http://schemas.microsoft.com/office/drawing/2014/main" id="{14992056-A69B-44E4-F43C-A731AD57F550}"/>
                </a:ext>
              </a:extLst>
            </p:cNvPr>
            <p:cNvSpPr/>
            <p:nvPr/>
          </p:nvSpPr>
          <p:spPr>
            <a:xfrm rot="-2922755">
              <a:off x="3702762" y="2826484"/>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1081;p24">
              <a:extLst>
                <a:ext uri="{FF2B5EF4-FFF2-40B4-BE49-F238E27FC236}">
                  <a16:creationId xmlns:a16="http://schemas.microsoft.com/office/drawing/2014/main" id="{37EC4F1A-A947-D5C9-02D1-FBDD0A76A10B}"/>
                </a:ext>
              </a:extLst>
            </p:cNvPr>
            <p:cNvSpPr/>
            <p:nvPr/>
          </p:nvSpPr>
          <p:spPr>
            <a:xfrm rot="-2922755">
              <a:off x="3700214" y="2804672"/>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1082;p24">
              <a:extLst>
                <a:ext uri="{FF2B5EF4-FFF2-40B4-BE49-F238E27FC236}">
                  <a16:creationId xmlns:a16="http://schemas.microsoft.com/office/drawing/2014/main" id="{49190843-1F03-CE8B-3D9E-2C83F882E174}"/>
                </a:ext>
              </a:extLst>
            </p:cNvPr>
            <p:cNvSpPr/>
            <p:nvPr/>
          </p:nvSpPr>
          <p:spPr>
            <a:xfrm rot="-2922755">
              <a:off x="3698168" y="2782044"/>
              <a:ext cx="17542" cy="13436"/>
            </a:xfrm>
            <a:custGeom>
              <a:avLst/>
              <a:gdLst/>
              <a:ahLst/>
              <a:cxnLst/>
              <a:rect l="l" t="t" r="r" b="b"/>
              <a:pathLst>
                <a:path w="141" h="108" extrusionOk="0">
                  <a:moveTo>
                    <a:pt x="77" y="1"/>
                  </a:moveTo>
                  <a:cubicBezTo>
                    <a:pt x="74" y="1"/>
                    <a:pt x="71" y="1"/>
                    <a:pt x="68" y="1"/>
                  </a:cubicBezTo>
                  <a:cubicBezTo>
                    <a:pt x="23" y="1"/>
                    <a:pt x="1" y="61"/>
                    <a:pt x="30"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1083;p24">
              <a:extLst>
                <a:ext uri="{FF2B5EF4-FFF2-40B4-BE49-F238E27FC236}">
                  <a16:creationId xmlns:a16="http://schemas.microsoft.com/office/drawing/2014/main" id="{38DE090F-0017-0B5C-4554-F38FF75CFE4B}"/>
                </a:ext>
              </a:extLst>
            </p:cNvPr>
            <p:cNvSpPr/>
            <p:nvPr/>
          </p:nvSpPr>
          <p:spPr>
            <a:xfrm rot="-2922755">
              <a:off x="3695301" y="2759405"/>
              <a:ext cx="18661" cy="13436"/>
            </a:xfrm>
            <a:custGeom>
              <a:avLst/>
              <a:gdLst/>
              <a:ahLst/>
              <a:cxnLst/>
              <a:rect l="l" t="t" r="r" b="b"/>
              <a:pathLst>
                <a:path w="150" h="108" extrusionOk="0">
                  <a:moveTo>
                    <a:pt x="75" y="1"/>
                  </a:moveTo>
                  <a:cubicBezTo>
                    <a:pt x="23" y="1"/>
                    <a:pt x="0" y="60"/>
                    <a:pt x="38" y="90"/>
                  </a:cubicBezTo>
                  <a:cubicBezTo>
                    <a:pt x="49" y="102"/>
                    <a:pt x="64" y="107"/>
                    <a:pt x="78" y="107"/>
                  </a:cubicBezTo>
                  <a:cubicBezTo>
                    <a:pt x="92" y="107"/>
                    <a:pt x="105" y="102"/>
                    <a:pt x="113"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1084;p24">
              <a:extLst>
                <a:ext uri="{FF2B5EF4-FFF2-40B4-BE49-F238E27FC236}">
                  <a16:creationId xmlns:a16="http://schemas.microsoft.com/office/drawing/2014/main" id="{F6D5D65D-019C-BF93-F69B-13E3C2CAC0AC}"/>
                </a:ext>
              </a:extLst>
            </p:cNvPr>
            <p:cNvSpPr/>
            <p:nvPr/>
          </p:nvSpPr>
          <p:spPr>
            <a:xfrm rot="-2922755">
              <a:off x="3693302" y="2736756"/>
              <a:ext cx="17791" cy="13561"/>
            </a:xfrm>
            <a:custGeom>
              <a:avLst/>
              <a:gdLst/>
              <a:ahLst/>
              <a:cxnLst/>
              <a:rect l="l" t="t" r="r" b="b"/>
              <a:pathLst>
                <a:path w="143" h="109" extrusionOk="0">
                  <a:moveTo>
                    <a:pt x="68" y="1"/>
                  </a:moveTo>
                  <a:cubicBezTo>
                    <a:pt x="23" y="1"/>
                    <a:pt x="1" y="61"/>
                    <a:pt x="38" y="98"/>
                  </a:cubicBezTo>
                  <a:cubicBezTo>
                    <a:pt x="45" y="105"/>
                    <a:pt x="56" y="109"/>
                    <a:pt x="68" y="109"/>
                  </a:cubicBezTo>
                  <a:cubicBezTo>
                    <a:pt x="84" y="109"/>
                    <a:pt x="100" y="103"/>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1085;p24">
              <a:extLst>
                <a:ext uri="{FF2B5EF4-FFF2-40B4-BE49-F238E27FC236}">
                  <a16:creationId xmlns:a16="http://schemas.microsoft.com/office/drawing/2014/main" id="{3F3A52C8-69CC-FFC2-CD11-82C948F0ACC5}"/>
                </a:ext>
              </a:extLst>
            </p:cNvPr>
            <p:cNvSpPr/>
            <p:nvPr/>
          </p:nvSpPr>
          <p:spPr>
            <a:xfrm rot="-2922755">
              <a:off x="3690410" y="2714184"/>
              <a:ext cx="18786" cy="13436"/>
            </a:xfrm>
            <a:custGeom>
              <a:avLst/>
              <a:gdLst/>
              <a:ahLst/>
              <a:cxnLst/>
              <a:rect l="l" t="t" r="r" b="b"/>
              <a:pathLst>
                <a:path w="151" h="108" extrusionOk="0">
                  <a:moveTo>
                    <a:pt x="75" y="0"/>
                  </a:moveTo>
                  <a:cubicBezTo>
                    <a:pt x="23" y="0"/>
                    <a:pt x="0" y="60"/>
                    <a:pt x="38" y="97"/>
                  </a:cubicBezTo>
                  <a:cubicBezTo>
                    <a:pt x="48" y="104"/>
                    <a:pt x="61" y="108"/>
                    <a:pt x="74" y="108"/>
                  </a:cubicBezTo>
                  <a:cubicBezTo>
                    <a:pt x="89" y="108"/>
                    <a:pt x="104"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1086;p24">
              <a:extLst>
                <a:ext uri="{FF2B5EF4-FFF2-40B4-BE49-F238E27FC236}">
                  <a16:creationId xmlns:a16="http://schemas.microsoft.com/office/drawing/2014/main" id="{01439F6A-98FC-BA7A-31A5-EC7DF07D172A}"/>
                </a:ext>
              </a:extLst>
            </p:cNvPr>
            <p:cNvSpPr/>
            <p:nvPr/>
          </p:nvSpPr>
          <p:spPr>
            <a:xfrm rot="-2922755">
              <a:off x="3688571" y="2691519"/>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1087;p24">
              <a:extLst>
                <a:ext uri="{FF2B5EF4-FFF2-40B4-BE49-F238E27FC236}">
                  <a16:creationId xmlns:a16="http://schemas.microsoft.com/office/drawing/2014/main" id="{CCFFE1B1-D976-F9A9-1DC7-34D487348026}"/>
                </a:ext>
              </a:extLst>
            </p:cNvPr>
            <p:cNvSpPr/>
            <p:nvPr/>
          </p:nvSpPr>
          <p:spPr>
            <a:xfrm rot="-2922755">
              <a:off x="3686887" y="2669316"/>
              <a:ext cx="17542" cy="13436"/>
            </a:xfrm>
            <a:custGeom>
              <a:avLst/>
              <a:gdLst/>
              <a:ahLst/>
              <a:cxnLst/>
              <a:rect l="l" t="t" r="r" b="b"/>
              <a:pathLst>
                <a:path w="141" h="108" extrusionOk="0">
                  <a:moveTo>
                    <a:pt x="76" y="0"/>
                  </a:moveTo>
                  <a:cubicBezTo>
                    <a:pt x="73" y="0"/>
                    <a:pt x="71" y="1"/>
                    <a:pt x="68" y="1"/>
                  </a:cubicBezTo>
                  <a:cubicBezTo>
                    <a:pt x="16" y="1"/>
                    <a:pt x="1" y="61"/>
                    <a:pt x="31" y="91"/>
                  </a:cubicBezTo>
                  <a:cubicBezTo>
                    <a:pt x="42" y="102"/>
                    <a:pt x="57" y="108"/>
                    <a:pt x="71" y="108"/>
                  </a:cubicBezTo>
                  <a:cubicBezTo>
                    <a:pt x="85" y="108"/>
                    <a:pt x="98" y="102"/>
                    <a:pt x="106"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1088;p24">
              <a:extLst>
                <a:ext uri="{FF2B5EF4-FFF2-40B4-BE49-F238E27FC236}">
                  <a16:creationId xmlns:a16="http://schemas.microsoft.com/office/drawing/2014/main" id="{9C8E60BF-6775-9689-AFC3-D0662E28604F}"/>
                </a:ext>
              </a:extLst>
            </p:cNvPr>
            <p:cNvSpPr/>
            <p:nvPr/>
          </p:nvSpPr>
          <p:spPr>
            <a:xfrm rot="-2922755">
              <a:off x="3684096" y="264696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2" y="108"/>
                    <a:pt x="75"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1089;p24">
              <a:extLst>
                <a:ext uri="{FF2B5EF4-FFF2-40B4-BE49-F238E27FC236}">
                  <a16:creationId xmlns:a16="http://schemas.microsoft.com/office/drawing/2014/main" id="{EA8F3817-581F-4A76-A741-BF51F0733098}"/>
                </a:ext>
              </a:extLst>
            </p:cNvPr>
            <p:cNvSpPr/>
            <p:nvPr/>
          </p:nvSpPr>
          <p:spPr>
            <a:xfrm rot="-2922755">
              <a:off x="3681953" y="2624002"/>
              <a:ext cx="17915" cy="13436"/>
            </a:xfrm>
            <a:custGeom>
              <a:avLst/>
              <a:gdLst/>
              <a:ahLst/>
              <a:cxnLst/>
              <a:rect l="l" t="t" r="r" b="b"/>
              <a:pathLst>
                <a:path w="144" h="108" extrusionOk="0">
                  <a:moveTo>
                    <a:pt x="68" y="1"/>
                  </a:moveTo>
                  <a:cubicBezTo>
                    <a:pt x="23" y="1"/>
                    <a:pt x="1" y="60"/>
                    <a:pt x="31"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1090;p24">
              <a:extLst>
                <a:ext uri="{FF2B5EF4-FFF2-40B4-BE49-F238E27FC236}">
                  <a16:creationId xmlns:a16="http://schemas.microsoft.com/office/drawing/2014/main" id="{1CA0D2C7-B3D0-09A0-36A4-B01C4D772091}"/>
                </a:ext>
              </a:extLst>
            </p:cNvPr>
            <p:cNvSpPr/>
            <p:nvPr/>
          </p:nvSpPr>
          <p:spPr>
            <a:xfrm rot="-2922755">
              <a:off x="3679082" y="2601353"/>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1091;p24">
              <a:extLst>
                <a:ext uri="{FF2B5EF4-FFF2-40B4-BE49-F238E27FC236}">
                  <a16:creationId xmlns:a16="http://schemas.microsoft.com/office/drawing/2014/main" id="{F57716EA-626D-3304-821B-1C09781E1B0F}"/>
                </a:ext>
              </a:extLst>
            </p:cNvPr>
            <p:cNvSpPr/>
            <p:nvPr/>
          </p:nvSpPr>
          <p:spPr>
            <a:xfrm rot="-2922755">
              <a:off x="3775999" y="2840699"/>
              <a:ext cx="50386" cy="37821"/>
            </a:xfrm>
            <a:custGeom>
              <a:avLst/>
              <a:gdLst/>
              <a:ahLst/>
              <a:cxnLst/>
              <a:rect l="l" t="t" r="r" b="b"/>
              <a:pathLst>
                <a:path w="405" h="304" extrusionOk="0">
                  <a:moveTo>
                    <a:pt x="195" y="0"/>
                  </a:moveTo>
                  <a:cubicBezTo>
                    <a:pt x="61" y="8"/>
                    <a:pt x="1" y="172"/>
                    <a:pt x="98" y="262"/>
                  </a:cubicBezTo>
                  <a:cubicBezTo>
                    <a:pt x="130" y="290"/>
                    <a:pt x="166" y="303"/>
                    <a:pt x="202" y="303"/>
                  </a:cubicBezTo>
                  <a:cubicBezTo>
                    <a:pt x="243" y="303"/>
                    <a:pt x="283"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1092;p24">
              <a:extLst>
                <a:ext uri="{FF2B5EF4-FFF2-40B4-BE49-F238E27FC236}">
                  <a16:creationId xmlns:a16="http://schemas.microsoft.com/office/drawing/2014/main" id="{F13105F2-DBCC-B09E-65E4-0230228B44D4}"/>
                </a:ext>
              </a:extLst>
            </p:cNvPr>
            <p:cNvSpPr/>
            <p:nvPr/>
          </p:nvSpPr>
          <p:spPr>
            <a:xfrm rot="-2922755">
              <a:off x="3789825" y="2827394"/>
              <a:ext cx="17791" cy="14058"/>
            </a:xfrm>
            <a:custGeom>
              <a:avLst/>
              <a:gdLst/>
              <a:ahLst/>
              <a:cxnLst/>
              <a:rect l="l" t="t" r="r" b="b"/>
              <a:pathLst>
                <a:path w="143" h="113" extrusionOk="0">
                  <a:moveTo>
                    <a:pt x="67" y="1"/>
                  </a:moveTo>
                  <a:cubicBezTo>
                    <a:pt x="23" y="8"/>
                    <a:pt x="0" y="68"/>
                    <a:pt x="30" y="98"/>
                  </a:cubicBezTo>
                  <a:cubicBezTo>
                    <a:pt x="40" y="108"/>
                    <a:pt x="53" y="112"/>
                    <a:pt x="67" y="112"/>
                  </a:cubicBezTo>
                  <a:cubicBezTo>
                    <a:pt x="83" y="112"/>
                    <a:pt x="100" y="106"/>
                    <a:pt x="112" y="98"/>
                  </a:cubicBezTo>
                  <a:cubicBezTo>
                    <a:pt x="142" y="61"/>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1093;p24">
              <a:extLst>
                <a:ext uri="{FF2B5EF4-FFF2-40B4-BE49-F238E27FC236}">
                  <a16:creationId xmlns:a16="http://schemas.microsoft.com/office/drawing/2014/main" id="{8331043A-6FC7-9414-6BA5-B9618F65F495}"/>
                </a:ext>
              </a:extLst>
            </p:cNvPr>
            <p:cNvSpPr/>
            <p:nvPr/>
          </p:nvSpPr>
          <p:spPr>
            <a:xfrm rot="-2922755">
              <a:off x="3787570" y="280943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1094;p24">
              <a:extLst>
                <a:ext uri="{FF2B5EF4-FFF2-40B4-BE49-F238E27FC236}">
                  <a16:creationId xmlns:a16="http://schemas.microsoft.com/office/drawing/2014/main" id="{6921730D-A61D-F52F-254B-3BE61E34072B}"/>
                </a:ext>
              </a:extLst>
            </p:cNvPr>
            <p:cNvSpPr/>
            <p:nvPr/>
          </p:nvSpPr>
          <p:spPr>
            <a:xfrm rot="-2922755">
              <a:off x="3785935" y="2790781"/>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1095;p24">
              <a:extLst>
                <a:ext uri="{FF2B5EF4-FFF2-40B4-BE49-F238E27FC236}">
                  <a16:creationId xmlns:a16="http://schemas.microsoft.com/office/drawing/2014/main" id="{442F75B8-2924-FA8D-A07B-3561AA192C06}"/>
                </a:ext>
              </a:extLst>
            </p:cNvPr>
            <p:cNvSpPr/>
            <p:nvPr/>
          </p:nvSpPr>
          <p:spPr>
            <a:xfrm rot="-2922755">
              <a:off x="3783908" y="2772834"/>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1096;p24">
              <a:extLst>
                <a:ext uri="{FF2B5EF4-FFF2-40B4-BE49-F238E27FC236}">
                  <a16:creationId xmlns:a16="http://schemas.microsoft.com/office/drawing/2014/main" id="{1EEEF464-DD7E-6F3C-4A9C-14EFB6B761DE}"/>
                </a:ext>
              </a:extLst>
            </p:cNvPr>
            <p:cNvSpPr/>
            <p:nvPr/>
          </p:nvSpPr>
          <p:spPr>
            <a:xfrm rot="-2922755">
              <a:off x="3782232" y="2754083"/>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1097;p24">
              <a:extLst>
                <a:ext uri="{FF2B5EF4-FFF2-40B4-BE49-F238E27FC236}">
                  <a16:creationId xmlns:a16="http://schemas.microsoft.com/office/drawing/2014/main" id="{9873C143-74B9-D68C-51A9-120030AFF475}"/>
                </a:ext>
              </a:extLst>
            </p:cNvPr>
            <p:cNvSpPr/>
            <p:nvPr/>
          </p:nvSpPr>
          <p:spPr>
            <a:xfrm rot="-2922755">
              <a:off x="3780521" y="2735009"/>
              <a:ext cx="17791" cy="13934"/>
            </a:xfrm>
            <a:custGeom>
              <a:avLst/>
              <a:gdLst/>
              <a:ahLst/>
              <a:cxnLst/>
              <a:rect l="l" t="t" r="r" b="b"/>
              <a:pathLst>
                <a:path w="143" h="112" extrusionOk="0">
                  <a:moveTo>
                    <a:pt x="67" y="0"/>
                  </a:moveTo>
                  <a:cubicBezTo>
                    <a:pt x="15" y="8"/>
                    <a:pt x="0" y="68"/>
                    <a:pt x="30" y="98"/>
                  </a:cubicBezTo>
                  <a:cubicBezTo>
                    <a:pt x="40" y="108"/>
                    <a:pt x="53" y="112"/>
                    <a:pt x="67" y="112"/>
                  </a:cubicBezTo>
                  <a:cubicBezTo>
                    <a:pt x="83" y="112"/>
                    <a:pt x="100" y="106"/>
                    <a:pt x="112" y="98"/>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1098;p24">
              <a:extLst>
                <a:ext uri="{FF2B5EF4-FFF2-40B4-BE49-F238E27FC236}">
                  <a16:creationId xmlns:a16="http://schemas.microsoft.com/office/drawing/2014/main" id="{AFD18E31-91A0-1E30-68B7-2372F5A6B555}"/>
                </a:ext>
              </a:extLst>
            </p:cNvPr>
            <p:cNvSpPr/>
            <p:nvPr/>
          </p:nvSpPr>
          <p:spPr>
            <a:xfrm rot="-2922755">
              <a:off x="3778481" y="2717406"/>
              <a:ext cx="17791" cy="13436"/>
            </a:xfrm>
            <a:custGeom>
              <a:avLst/>
              <a:gdLst/>
              <a:ahLst/>
              <a:cxnLst/>
              <a:rect l="l" t="t" r="r" b="b"/>
              <a:pathLst>
                <a:path w="143" h="108" extrusionOk="0">
                  <a:moveTo>
                    <a:pt x="68" y="0"/>
                  </a:moveTo>
                  <a:cubicBezTo>
                    <a:pt x="23" y="0"/>
                    <a:pt x="0" y="60"/>
                    <a:pt x="38" y="90"/>
                  </a:cubicBezTo>
                  <a:cubicBezTo>
                    <a:pt x="49" y="102"/>
                    <a:pt x="62" y="107"/>
                    <a:pt x="75" y="107"/>
                  </a:cubicBezTo>
                  <a:cubicBezTo>
                    <a:pt x="88" y="107"/>
                    <a:pt x="101"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1099;p24">
              <a:extLst>
                <a:ext uri="{FF2B5EF4-FFF2-40B4-BE49-F238E27FC236}">
                  <a16:creationId xmlns:a16="http://schemas.microsoft.com/office/drawing/2014/main" id="{DB98E881-989A-BE6F-C076-1C6F33B39C31}"/>
                </a:ext>
              </a:extLst>
            </p:cNvPr>
            <p:cNvSpPr/>
            <p:nvPr/>
          </p:nvSpPr>
          <p:spPr>
            <a:xfrm rot="-2922755">
              <a:off x="3776631" y="2698396"/>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2"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1100;p24">
              <a:extLst>
                <a:ext uri="{FF2B5EF4-FFF2-40B4-BE49-F238E27FC236}">
                  <a16:creationId xmlns:a16="http://schemas.microsoft.com/office/drawing/2014/main" id="{956164B0-4774-4CC7-5DE6-613121466BA2}"/>
                </a:ext>
              </a:extLst>
            </p:cNvPr>
            <p:cNvSpPr/>
            <p:nvPr/>
          </p:nvSpPr>
          <p:spPr>
            <a:xfrm rot="-2922755">
              <a:off x="3774604" y="2680324"/>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1101;p24">
              <a:extLst>
                <a:ext uri="{FF2B5EF4-FFF2-40B4-BE49-F238E27FC236}">
                  <a16:creationId xmlns:a16="http://schemas.microsoft.com/office/drawing/2014/main" id="{CFA8486F-2B3B-1DF3-094C-009CE989CC7F}"/>
                </a:ext>
              </a:extLst>
            </p:cNvPr>
            <p:cNvSpPr/>
            <p:nvPr/>
          </p:nvSpPr>
          <p:spPr>
            <a:xfrm rot="-2922755">
              <a:off x="3772927" y="2661698"/>
              <a:ext cx="17791" cy="13436"/>
            </a:xfrm>
            <a:custGeom>
              <a:avLst/>
              <a:gdLst/>
              <a:ahLst/>
              <a:cxnLst/>
              <a:rect l="l" t="t" r="r" b="b"/>
              <a:pathLst>
                <a:path w="143" h="108" extrusionOk="0">
                  <a:moveTo>
                    <a:pt x="68" y="0"/>
                  </a:moveTo>
                  <a:cubicBezTo>
                    <a:pt x="23" y="0"/>
                    <a:pt x="0" y="60"/>
                    <a:pt x="30" y="97"/>
                  </a:cubicBezTo>
                  <a:cubicBezTo>
                    <a:pt x="40" y="104"/>
                    <a:pt x="54" y="108"/>
                    <a:pt x="67"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1102;p24">
              <a:extLst>
                <a:ext uri="{FF2B5EF4-FFF2-40B4-BE49-F238E27FC236}">
                  <a16:creationId xmlns:a16="http://schemas.microsoft.com/office/drawing/2014/main" id="{86C24A77-C54E-ADBA-E68A-E272F8FA618E}"/>
                </a:ext>
              </a:extLst>
            </p:cNvPr>
            <p:cNvSpPr/>
            <p:nvPr/>
          </p:nvSpPr>
          <p:spPr>
            <a:xfrm rot="-2922755">
              <a:off x="3770391" y="2642873"/>
              <a:ext cx="18786" cy="14058"/>
            </a:xfrm>
            <a:custGeom>
              <a:avLst/>
              <a:gdLst/>
              <a:ahLst/>
              <a:cxnLst/>
              <a:rect l="l" t="t" r="r" b="b"/>
              <a:pathLst>
                <a:path w="151" h="113" extrusionOk="0">
                  <a:moveTo>
                    <a:pt x="76" y="1"/>
                  </a:moveTo>
                  <a:cubicBezTo>
                    <a:pt x="23" y="8"/>
                    <a:pt x="1" y="68"/>
                    <a:pt x="38" y="98"/>
                  </a:cubicBezTo>
                  <a:cubicBezTo>
                    <a:pt x="48" y="108"/>
                    <a:pt x="61" y="112"/>
                    <a:pt x="74" y="112"/>
                  </a:cubicBezTo>
                  <a:cubicBezTo>
                    <a:pt x="90" y="112"/>
                    <a:pt x="105" y="106"/>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1103;p24">
              <a:extLst>
                <a:ext uri="{FF2B5EF4-FFF2-40B4-BE49-F238E27FC236}">
                  <a16:creationId xmlns:a16="http://schemas.microsoft.com/office/drawing/2014/main" id="{5A8FCB67-EE42-8D32-830A-7C8F79AC7A7D}"/>
                </a:ext>
              </a:extLst>
            </p:cNvPr>
            <p:cNvSpPr/>
            <p:nvPr/>
          </p:nvSpPr>
          <p:spPr>
            <a:xfrm rot="-2922755">
              <a:off x="3769177" y="2625021"/>
              <a:ext cx="17791" cy="13312"/>
            </a:xfrm>
            <a:custGeom>
              <a:avLst/>
              <a:gdLst/>
              <a:ahLst/>
              <a:cxnLst/>
              <a:rect l="l" t="t" r="r" b="b"/>
              <a:pathLst>
                <a:path w="143" h="107" extrusionOk="0">
                  <a:moveTo>
                    <a:pt x="68" y="0"/>
                  </a:moveTo>
                  <a:cubicBezTo>
                    <a:pt x="23" y="0"/>
                    <a:pt x="0" y="60"/>
                    <a:pt x="38" y="90"/>
                  </a:cubicBezTo>
                  <a:cubicBezTo>
                    <a:pt x="45" y="101"/>
                    <a:pt x="58" y="107"/>
                    <a:pt x="73" y="107"/>
                  </a:cubicBezTo>
                  <a:cubicBezTo>
                    <a:pt x="87" y="107"/>
                    <a:pt x="102" y="101"/>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1104;p24">
              <a:extLst>
                <a:ext uri="{FF2B5EF4-FFF2-40B4-BE49-F238E27FC236}">
                  <a16:creationId xmlns:a16="http://schemas.microsoft.com/office/drawing/2014/main" id="{A0B067A9-AE07-396B-1208-863E4495BEA6}"/>
                </a:ext>
              </a:extLst>
            </p:cNvPr>
            <p:cNvSpPr/>
            <p:nvPr/>
          </p:nvSpPr>
          <p:spPr>
            <a:xfrm rot="-2922755">
              <a:off x="3750160" y="2587682"/>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6"/>
                  </a:cubicBezTo>
                  <a:cubicBezTo>
                    <a:pt x="403" y="160"/>
                    <a:pt x="334"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1105;p24">
              <a:extLst>
                <a:ext uri="{FF2B5EF4-FFF2-40B4-BE49-F238E27FC236}">
                  <a16:creationId xmlns:a16="http://schemas.microsoft.com/office/drawing/2014/main" id="{FACF51F8-28FD-1681-4504-88733C4E3431}"/>
                </a:ext>
              </a:extLst>
            </p:cNvPr>
            <p:cNvSpPr/>
            <p:nvPr/>
          </p:nvSpPr>
          <p:spPr>
            <a:xfrm rot="-2922755">
              <a:off x="3859024" y="2812666"/>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1106;p24">
              <a:extLst>
                <a:ext uri="{FF2B5EF4-FFF2-40B4-BE49-F238E27FC236}">
                  <a16:creationId xmlns:a16="http://schemas.microsoft.com/office/drawing/2014/main" id="{FCAAE8EB-A4FC-8694-8EDD-09FE441749BC}"/>
                </a:ext>
              </a:extLst>
            </p:cNvPr>
            <p:cNvSpPr/>
            <p:nvPr/>
          </p:nvSpPr>
          <p:spPr>
            <a:xfrm rot="-2922755">
              <a:off x="3867295" y="280529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1107;p24">
              <a:extLst>
                <a:ext uri="{FF2B5EF4-FFF2-40B4-BE49-F238E27FC236}">
                  <a16:creationId xmlns:a16="http://schemas.microsoft.com/office/drawing/2014/main" id="{99FAF407-2DCF-7662-D887-21EC5E2B7A46}"/>
                </a:ext>
              </a:extLst>
            </p:cNvPr>
            <p:cNvSpPr/>
            <p:nvPr/>
          </p:nvSpPr>
          <p:spPr>
            <a:xfrm rot="-2922755">
              <a:off x="3865805" y="2790168"/>
              <a:ext cx="17915" cy="13934"/>
            </a:xfrm>
            <a:custGeom>
              <a:avLst/>
              <a:gdLst/>
              <a:ahLst/>
              <a:cxnLst/>
              <a:rect l="l" t="t" r="r" b="b"/>
              <a:pathLst>
                <a:path w="144" h="112" extrusionOk="0">
                  <a:moveTo>
                    <a:pt x="68" y="1"/>
                  </a:moveTo>
                  <a:cubicBezTo>
                    <a:pt x="23" y="8"/>
                    <a:pt x="1" y="61"/>
                    <a:pt x="31" y="98"/>
                  </a:cubicBezTo>
                  <a:cubicBezTo>
                    <a:pt x="40" y="107"/>
                    <a:pt x="52" y="112"/>
                    <a:pt x="65" y="112"/>
                  </a:cubicBezTo>
                  <a:cubicBezTo>
                    <a:pt x="82"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1108;p24">
              <a:extLst>
                <a:ext uri="{FF2B5EF4-FFF2-40B4-BE49-F238E27FC236}">
                  <a16:creationId xmlns:a16="http://schemas.microsoft.com/office/drawing/2014/main" id="{49460AC1-C5C0-A713-8DE0-309C534153C5}"/>
                </a:ext>
              </a:extLst>
            </p:cNvPr>
            <p:cNvSpPr/>
            <p:nvPr/>
          </p:nvSpPr>
          <p:spPr>
            <a:xfrm rot="-2922755">
              <a:off x="3863961" y="2776183"/>
              <a:ext cx="18786" cy="13436"/>
            </a:xfrm>
            <a:custGeom>
              <a:avLst/>
              <a:gdLst/>
              <a:ahLst/>
              <a:cxnLst/>
              <a:rect l="l" t="t" r="r" b="b"/>
              <a:pathLst>
                <a:path w="151" h="108"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1109;p24">
              <a:extLst>
                <a:ext uri="{FF2B5EF4-FFF2-40B4-BE49-F238E27FC236}">
                  <a16:creationId xmlns:a16="http://schemas.microsoft.com/office/drawing/2014/main" id="{F03D173C-7E1C-81D4-2FEB-375572E2C559}"/>
                </a:ext>
              </a:extLst>
            </p:cNvPr>
            <p:cNvSpPr/>
            <p:nvPr/>
          </p:nvSpPr>
          <p:spPr>
            <a:xfrm rot="-2922755">
              <a:off x="3863227" y="2762077"/>
              <a:ext cx="17542" cy="13436"/>
            </a:xfrm>
            <a:custGeom>
              <a:avLst/>
              <a:gdLst/>
              <a:ahLst/>
              <a:cxnLst/>
              <a:rect l="l" t="t" r="r" b="b"/>
              <a:pathLst>
                <a:path w="141" h="108" extrusionOk="0">
                  <a:moveTo>
                    <a:pt x="76" y="0"/>
                  </a:moveTo>
                  <a:cubicBezTo>
                    <a:pt x="73" y="0"/>
                    <a:pt x="70" y="1"/>
                    <a:pt x="67" y="1"/>
                  </a:cubicBezTo>
                  <a:cubicBezTo>
                    <a:pt x="23" y="1"/>
                    <a:pt x="0" y="61"/>
                    <a:pt x="30" y="91"/>
                  </a:cubicBezTo>
                  <a:cubicBezTo>
                    <a:pt x="41" y="102"/>
                    <a:pt x="56" y="108"/>
                    <a:pt x="71"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1110;p24">
              <a:extLst>
                <a:ext uri="{FF2B5EF4-FFF2-40B4-BE49-F238E27FC236}">
                  <a16:creationId xmlns:a16="http://schemas.microsoft.com/office/drawing/2014/main" id="{A537F97E-E62C-B505-0115-848677BC9AF1}"/>
                </a:ext>
              </a:extLst>
            </p:cNvPr>
            <p:cNvSpPr/>
            <p:nvPr/>
          </p:nvSpPr>
          <p:spPr>
            <a:xfrm rot="-2922755">
              <a:off x="3860957" y="2747301"/>
              <a:ext cx="18786" cy="13934"/>
            </a:xfrm>
            <a:custGeom>
              <a:avLst/>
              <a:gdLst/>
              <a:ahLst/>
              <a:cxnLst/>
              <a:rect l="l" t="t" r="r" b="b"/>
              <a:pathLst>
                <a:path w="151" h="112" extrusionOk="0">
                  <a:moveTo>
                    <a:pt x="76" y="0"/>
                  </a:moveTo>
                  <a:cubicBezTo>
                    <a:pt x="23" y="0"/>
                    <a:pt x="1" y="60"/>
                    <a:pt x="38" y="98"/>
                  </a:cubicBezTo>
                  <a:cubicBezTo>
                    <a:pt x="48" y="107"/>
                    <a:pt x="59"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1111;p24">
              <a:extLst>
                <a:ext uri="{FF2B5EF4-FFF2-40B4-BE49-F238E27FC236}">
                  <a16:creationId xmlns:a16="http://schemas.microsoft.com/office/drawing/2014/main" id="{001B5CBA-B4EE-3124-782D-B267CBE86344}"/>
                </a:ext>
              </a:extLst>
            </p:cNvPr>
            <p:cNvSpPr/>
            <p:nvPr/>
          </p:nvSpPr>
          <p:spPr>
            <a:xfrm rot="-2922755">
              <a:off x="3859994" y="2733187"/>
              <a:ext cx="17791" cy="13436"/>
            </a:xfrm>
            <a:custGeom>
              <a:avLst/>
              <a:gdLst/>
              <a:ahLst/>
              <a:cxnLst/>
              <a:rect l="l" t="t" r="r" b="b"/>
              <a:pathLst>
                <a:path w="143" h="108" extrusionOk="0">
                  <a:moveTo>
                    <a:pt x="68" y="1"/>
                  </a:moveTo>
                  <a:cubicBezTo>
                    <a:pt x="23" y="1"/>
                    <a:pt x="0" y="61"/>
                    <a:pt x="38" y="91"/>
                  </a:cubicBezTo>
                  <a:cubicBezTo>
                    <a:pt x="45" y="102"/>
                    <a:pt x="58" y="108"/>
                    <a:pt x="72" y="108"/>
                  </a:cubicBezTo>
                  <a:cubicBezTo>
                    <a:pt x="86" y="108"/>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1112;p24">
              <a:extLst>
                <a:ext uri="{FF2B5EF4-FFF2-40B4-BE49-F238E27FC236}">
                  <a16:creationId xmlns:a16="http://schemas.microsoft.com/office/drawing/2014/main" id="{5C5CCB48-FF2E-3D8C-4356-197FB0E3033C}"/>
                </a:ext>
              </a:extLst>
            </p:cNvPr>
            <p:cNvSpPr/>
            <p:nvPr/>
          </p:nvSpPr>
          <p:spPr>
            <a:xfrm rot="-2922755">
              <a:off x="3858010" y="2718394"/>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1113;p24">
              <a:extLst>
                <a:ext uri="{FF2B5EF4-FFF2-40B4-BE49-F238E27FC236}">
                  <a16:creationId xmlns:a16="http://schemas.microsoft.com/office/drawing/2014/main" id="{FF781591-3C42-DE09-147E-F71A65D65CAC}"/>
                </a:ext>
              </a:extLst>
            </p:cNvPr>
            <p:cNvSpPr/>
            <p:nvPr/>
          </p:nvSpPr>
          <p:spPr>
            <a:xfrm rot="-2922755">
              <a:off x="3856850" y="2704369"/>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1114;p24">
              <a:extLst>
                <a:ext uri="{FF2B5EF4-FFF2-40B4-BE49-F238E27FC236}">
                  <a16:creationId xmlns:a16="http://schemas.microsoft.com/office/drawing/2014/main" id="{CD846ECA-7229-AD8F-E1B4-841C0610EA7F}"/>
                </a:ext>
              </a:extLst>
            </p:cNvPr>
            <p:cNvSpPr/>
            <p:nvPr/>
          </p:nvSpPr>
          <p:spPr>
            <a:xfrm rot="-2922755">
              <a:off x="3855125" y="2690273"/>
              <a:ext cx="18786" cy="13436"/>
            </a:xfrm>
            <a:custGeom>
              <a:avLst/>
              <a:gdLst/>
              <a:ahLst/>
              <a:cxnLst/>
              <a:rect l="l" t="t" r="r" b="b"/>
              <a:pathLst>
                <a:path w="151" h="108"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1115;p24">
              <a:extLst>
                <a:ext uri="{FF2B5EF4-FFF2-40B4-BE49-F238E27FC236}">
                  <a16:creationId xmlns:a16="http://schemas.microsoft.com/office/drawing/2014/main" id="{82AA5259-34E2-D62E-8E1D-7217E76FF82E}"/>
                </a:ext>
              </a:extLst>
            </p:cNvPr>
            <p:cNvSpPr/>
            <p:nvPr/>
          </p:nvSpPr>
          <p:spPr>
            <a:xfrm rot="-2922755">
              <a:off x="3853940" y="2675445"/>
              <a:ext cx="17791" cy="14307"/>
            </a:xfrm>
            <a:custGeom>
              <a:avLst/>
              <a:gdLst/>
              <a:ahLst/>
              <a:cxnLst/>
              <a:rect l="l" t="t" r="r" b="b"/>
              <a:pathLst>
                <a:path w="143" h="115" extrusionOk="0">
                  <a:moveTo>
                    <a:pt x="68" y="1"/>
                  </a:moveTo>
                  <a:cubicBezTo>
                    <a:pt x="23" y="8"/>
                    <a:pt x="1" y="68"/>
                    <a:pt x="38" y="98"/>
                  </a:cubicBezTo>
                  <a:cubicBezTo>
                    <a:pt x="49" y="109"/>
                    <a:pt x="62" y="115"/>
                    <a:pt x="76" y="115"/>
                  </a:cubicBezTo>
                  <a:cubicBezTo>
                    <a:pt x="89" y="115"/>
                    <a:pt x="102" y="109"/>
                    <a:pt x="113" y="98"/>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116;p24">
              <a:extLst>
                <a:ext uri="{FF2B5EF4-FFF2-40B4-BE49-F238E27FC236}">
                  <a16:creationId xmlns:a16="http://schemas.microsoft.com/office/drawing/2014/main" id="{49E9E85F-C4AA-68C1-40FA-AB5A57C2CB0A}"/>
                </a:ext>
              </a:extLst>
            </p:cNvPr>
            <p:cNvSpPr/>
            <p:nvPr/>
          </p:nvSpPr>
          <p:spPr>
            <a:xfrm rot="-2922755">
              <a:off x="3851934" y="2661476"/>
              <a:ext cx="18786" cy="13436"/>
            </a:xfrm>
            <a:custGeom>
              <a:avLst/>
              <a:gdLst/>
              <a:ahLst/>
              <a:cxnLst/>
              <a:rect l="l" t="t" r="r" b="b"/>
              <a:pathLst>
                <a:path w="151" h="108" extrusionOk="0">
                  <a:moveTo>
                    <a:pt x="75" y="0"/>
                  </a:moveTo>
                  <a:cubicBezTo>
                    <a:pt x="23" y="0"/>
                    <a:pt x="1" y="60"/>
                    <a:pt x="38" y="98"/>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117;p24">
              <a:extLst>
                <a:ext uri="{FF2B5EF4-FFF2-40B4-BE49-F238E27FC236}">
                  <a16:creationId xmlns:a16="http://schemas.microsoft.com/office/drawing/2014/main" id="{A4433574-ACFF-6429-699D-D96675BB3C86}"/>
                </a:ext>
              </a:extLst>
            </p:cNvPr>
            <p:cNvSpPr/>
            <p:nvPr/>
          </p:nvSpPr>
          <p:spPr>
            <a:xfrm rot="-2922755">
              <a:off x="3851097" y="2647417"/>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50" y="102"/>
                    <a:pt x="63" y="108"/>
                    <a:pt x="76" y="108"/>
                  </a:cubicBezTo>
                  <a:cubicBezTo>
                    <a:pt x="89" y="108"/>
                    <a:pt x="102"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1118;p24">
              <a:extLst>
                <a:ext uri="{FF2B5EF4-FFF2-40B4-BE49-F238E27FC236}">
                  <a16:creationId xmlns:a16="http://schemas.microsoft.com/office/drawing/2014/main" id="{535E83B4-FE4C-FE32-9779-2972BBD7BCE5}"/>
                </a:ext>
              </a:extLst>
            </p:cNvPr>
            <p:cNvSpPr/>
            <p:nvPr/>
          </p:nvSpPr>
          <p:spPr>
            <a:xfrm rot="-2922755">
              <a:off x="3833064" y="2616118"/>
              <a:ext cx="50137" cy="36950"/>
            </a:xfrm>
            <a:custGeom>
              <a:avLst/>
              <a:gdLst/>
              <a:ahLst/>
              <a:cxnLst/>
              <a:rect l="l" t="t" r="r" b="b"/>
              <a:pathLst>
                <a:path w="403" h="297" extrusionOk="0">
                  <a:moveTo>
                    <a:pt x="204" y="0"/>
                  </a:moveTo>
                  <a:cubicBezTo>
                    <a:pt x="201" y="0"/>
                    <a:pt x="198" y="0"/>
                    <a:pt x="195" y="0"/>
                  </a:cubicBezTo>
                  <a:cubicBezTo>
                    <a:pt x="60" y="0"/>
                    <a:pt x="0" y="165"/>
                    <a:pt x="98" y="255"/>
                  </a:cubicBezTo>
                  <a:cubicBezTo>
                    <a:pt x="129" y="283"/>
                    <a:pt x="166" y="296"/>
                    <a:pt x="202" y="296"/>
                  </a:cubicBezTo>
                  <a:cubicBezTo>
                    <a:pt x="243" y="296"/>
                    <a:pt x="283" y="279"/>
                    <a:pt x="315" y="247"/>
                  </a:cubicBezTo>
                  <a:cubicBezTo>
                    <a:pt x="403"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119;p24">
              <a:extLst>
                <a:ext uri="{FF2B5EF4-FFF2-40B4-BE49-F238E27FC236}">
                  <a16:creationId xmlns:a16="http://schemas.microsoft.com/office/drawing/2014/main" id="{67EA4ED6-D05F-2C1C-9418-287E60A581B0}"/>
                </a:ext>
              </a:extLst>
            </p:cNvPr>
            <p:cNvSpPr/>
            <p:nvPr/>
          </p:nvSpPr>
          <p:spPr>
            <a:xfrm rot="-2922755">
              <a:off x="3924720" y="2783313"/>
              <a:ext cx="49266" cy="37448"/>
            </a:xfrm>
            <a:custGeom>
              <a:avLst/>
              <a:gdLst/>
              <a:ahLst/>
              <a:cxnLst/>
              <a:rect l="l" t="t" r="r" b="b"/>
              <a:pathLst>
                <a:path w="396" h="301" extrusionOk="0">
                  <a:moveTo>
                    <a:pt x="204" y="0"/>
                  </a:moveTo>
                  <a:cubicBezTo>
                    <a:pt x="201" y="0"/>
                    <a:pt x="198" y="0"/>
                    <a:pt x="195" y="1"/>
                  </a:cubicBezTo>
                  <a:cubicBezTo>
                    <a:pt x="60" y="8"/>
                    <a:pt x="0" y="165"/>
                    <a:pt x="98" y="263"/>
                  </a:cubicBezTo>
                  <a:cubicBezTo>
                    <a:pt x="126" y="287"/>
                    <a:pt x="162" y="300"/>
                    <a:pt x="198" y="300"/>
                  </a:cubicBezTo>
                  <a:cubicBezTo>
                    <a:pt x="239" y="300"/>
                    <a:pt x="280" y="283"/>
                    <a:pt x="307" y="248"/>
                  </a:cubicBezTo>
                  <a:cubicBezTo>
                    <a:pt x="395"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120;p24">
              <a:extLst>
                <a:ext uri="{FF2B5EF4-FFF2-40B4-BE49-F238E27FC236}">
                  <a16:creationId xmlns:a16="http://schemas.microsoft.com/office/drawing/2014/main" id="{0B67EA09-85B0-872D-FCBF-3935FFAABC9D}"/>
                </a:ext>
              </a:extLst>
            </p:cNvPr>
            <p:cNvSpPr/>
            <p:nvPr/>
          </p:nvSpPr>
          <p:spPr>
            <a:xfrm rot="-2922755">
              <a:off x="3939012" y="2781514"/>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3"/>
                    <a:pt x="62" y="108"/>
                    <a:pt x="75" y="108"/>
                  </a:cubicBezTo>
                  <a:cubicBezTo>
                    <a:pt x="89" y="108"/>
                    <a:pt x="102" y="103"/>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121;p24">
              <a:extLst>
                <a:ext uri="{FF2B5EF4-FFF2-40B4-BE49-F238E27FC236}">
                  <a16:creationId xmlns:a16="http://schemas.microsoft.com/office/drawing/2014/main" id="{A11EF49C-4F45-6925-EE8F-1EFF1C09D5C2}"/>
                </a:ext>
              </a:extLst>
            </p:cNvPr>
            <p:cNvSpPr/>
            <p:nvPr/>
          </p:nvSpPr>
          <p:spPr>
            <a:xfrm rot="-2922755">
              <a:off x="3938350" y="2771026"/>
              <a:ext cx="17542" cy="13561"/>
            </a:xfrm>
            <a:custGeom>
              <a:avLst/>
              <a:gdLst/>
              <a:ahLst/>
              <a:cxnLst/>
              <a:rect l="l" t="t" r="r" b="b"/>
              <a:pathLst>
                <a:path w="141" h="109" extrusionOk="0">
                  <a:moveTo>
                    <a:pt x="75" y="1"/>
                  </a:moveTo>
                  <a:cubicBezTo>
                    <a:pt x="73" y="1"/>
                    <a:pt x="70" y="1"/>
                    <a:pt x="68" y="2"/>
                  </a:cubicBezTo>
                  <a:cubicBezTo>
                    <a:pt x="15" y="2"/>
                    <a:pt x="0" y="61"/>
                    <a:pt x="30" y="91"/>
                  </a:cubicBezTo>
                  <a:cubicBezTo>
                    <a:pt x="42" y="103"/>
                    <a:pt x="57" y="108"/>
                    <a:pt x="72" y="108"/>
                  </a:cubicBezTo>
                  <a:cubicBezTo>
                    <a:pt x="87" y="108"/>
                    <a:pt x="101" y="103"/>
                    <a:pt x="113" y="91"/>
                  </a:cubicBezTo>
                  <a:cubicBezTo>
                    <a:pt x="141" y="56"/>
                    <a:pt x="116"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122;p24">
              <a:extLst>
                <a:ext uri="{FF2B5EF4-FFF2-40B4-BE49-F238E27FC236}">
                  <a16:creationId xmlns:a16="http://schemas.microsoft.com/office/drawing/2014/main" id="{BFFD0317-920B-B9EE-5BFB-EA4556E22C54}"/>
                </a:ext>
              </a:extLst>
            </p:cNvPr>
            <p:cNvSpPr/>
            <p:nvPr/>
          </p:nvSpPr>
          <p:spPr>
            <a:xfrm rot="-2922755">
              <a:off x="3936665" y="2760479"/>
              <a:ext cx="17915" cy="14307"/>
            </a:xfrm>
            <a:custGeom>
              <a:avLst/>
              <a:gdLst/>
              <a:ahLst/>
              <a:cxnLst/>
              <a:rect l="l" t="t" r="r" b="b"/>
              <a:pathLst>
                <a:path w="144" h="115" extrusionOk="0">
                  <a:moveTo>
                    <a:pt x="68" y="0"/>
                  </a:moveTo>
                  <a:cubicBezTo>
                    <a:pt x="23" y="8"/>
                    <a:pt x="1" y="68"/>
                    <a:pt x="38" y="98"/>
                  </a:cubicBezTo>
                  <a:cubicBezTo>
                    <a:pt x="49" y="109"/>
                    <a:pt x="63" y="114"/>
                    <a:pt x="76" y="114"/>
                  </a:cubicBezTo>
                  <a:cubicBezTo>
                    <a:pt x="89" y="114"/>
                    <a:pt x="102" y="109"/>
                    <a:pt x="113" y="98"/>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123;p24">
              <a:extLst>
                <a:ext uri="{FF2B5EF4-FFF2-40B4-BE49-F238E27FC236}">
                  <a16:creationId xmlns:a16="http://schemas.microsoft.com/office/drawing/2014/main" id="{252B7246-4648-D050-0D17-EBC9D81D07F3}"/>
                </a:ext>
              </a:extLst>
            </p:cNvPr>
            <p:cNvSpPr/>
            <p:nvPr/>
          </p:nvSpPr>
          <p:spPr>
            <a:xfrm rot="-2922755">
              <a:off x="3935863" y="2750055"/>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124;p24">
              <a:extLst>
                <a:ext uri="{FF2B5EF4-FFF2-40B4-BE49-F238E27FC236}">
                  <a16:creationId xmlns:a16="http://schemas.microsoft.com/office/drawing/2014/main" id="{05406863-4038-014E-A573-DCF625F450EB}"/>
                </a:ext>
              </a:extLst>
            </p:cNvPr>
            <p:cNvSpPr/>
            <p:nvPr/>
          </p:nvSpPr>
          <p:spPr>
            <a:xfrm rot="-2922755">
              <a:off x="3934316" y="2739911"/>
              <a:ext cx="18661" cy="13561"/>
            </a:xfrm>
            <a:custGeom>
              <a:avLst/>
              <a:gdLst/>
              <a:ahLst/>
              <a:cxnLst/>
              <a:rect l="l" t="t" r="r" b="b"/>
              <a:pathLst>
                <a:path w="150" h="109" extrusionOk="0">
                  <a:moveTo>
                    <a:pt x="75" y="0"/>
                  </a:moveTo>
                  <a:cubicBezTo>
                    <a:pt x="23" y="0"/>
                    <a:pt x="0" y="60"/>
                    <a:pt x="38" y="98"/>
                  </a:cubicBezTo>
                  <a:cubicBezTo>
                    <a:pt x="48" y="104"/>
                    <a:pt x="59" y="108"/>
                    <a:pt x="71" y="108"/>
                  </a:cubicBezTo>
                  <a:cubicBezTo>
                    <a:pt x="85" y="108"/>
                    <a:pt x="100" y="103"/>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125;p24">
              <a:extLst>
                <a:ext uri="{FF2B5EF4-FFF2-40B4-BE49-F238E27FC236}">
                  <a16:creationId xmlns:a16="http://schemas.microsoft.com/office/drawing/2014/main" id="{06D89B09-B084-9601-0BEE-F8FCC07B74CB}"/>
                </a:ext>
              </a:extLst>
            </p:cNvPr>
            <p:cNvSpPr/>
            <p:nvPr/>
          </p:nvSpPr>
          <p:spPr>
            <a:xfrm rot="-2922755">
              <a:off x="3933781" y="2729703"/>
              <a:ext cx="17791" cy="13561"/>
            </a:xfrm>
            <a:custGeom>
              <a:avLst/>
              <a:gdLst/>
              <a:ahLst/>
              <a:cxnLst/>
              <a:rect l="l" t="t" r="r" b="b"/>
              <a:pathLst>
                <a:path w="143" h="109" extrusionOk="0">
                  <a:moveTo>
                    <a:pt x="67" y="1"/>
                  </a:moveTo>
                  <a:cubicBezTo>
                    <a:pt x="22" y="1"/>
                    <a:pt x="0" y="60"/>
                    <a:pt x="30" y="98"/>
                  </a:cubicBezTo>
                  <a:cubicBezTo>
                    <a:pt x="40" y="105"/>
                    <a:pt x="53" y="108"/>
                    <a:pt x="67" y="108"/>
                  </a:cubicBezTo>
                  <a:cubicBezTo>
                    <a:pt x="83" y="108"/>
                    <a:pt x="100"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126;p24">
              <a:extLst>
                <a:ext uri="{FF2B5EF4-FFF2-40B4-BE49-F238E27FC236}">
                  <a16:creationId xmlns:a16="http://schemas.microsoft.com/office/drawing/2014/main" id="{0B59457A-5192-DDD3-3A75-26B0581BBFDD}"/>
                </a:ext>
              </a:extLst>
            </p:cNvPr>
            <p:cNvSpPr/>
            <p:nvPr/>
          </p:nvSpPr>
          <p:spPr>
            <a:xfrm rot="-2922755">
              <a:off x="3932271" y="2719543"/>
              <a:ext cx="18786" cy="13561"/>
            </a:xfrm>
            <a:custGeom>
              <a:avLst/>
              <a:gdLst/>
              <a:ahLst/>
              <a:cxnLst/>
              <a:rect l="l" t="t" r="r" b="b"/>
              <a:pathLst>
                <a:path w="151" h="109" extrusionOk="0">
                  <a:moveTo>
                    <a:pt x="75" y="1"/>
                  </a:moveTo>
                  <a:cubicBezTo>
                    <a:pt x="23" y="1"/>
                    <a:pt x="0" y="61"/>
                    <a:pt x="38" y="98"/>
                  </a:cubicBezTo>
                  <a:cubicBezTo>
                    <a:pt x="48" y="105"/>
                    <a:pt x="60" y="108"/>
                    <a:pt x="71" y="108"/>
                  </a:cubicBezTo>
                  <a:cubicBezTo>
                    <a:pt x="86" y="108"/>
                    <a:pt x="100"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127;p24">
              <a:extLst>
                <a:ext uri="{FF2B5EF4-FFF2-40B4-BE49-F238E27FC236}">
                  <a16:creationId xmlns:a16="http://schemas.microsoft.com/office/drawing/2014/main" id="{ACD29A94-8627-C4DF-74A5-C29F69E8F67F}"/>
                </a:ext>
              </a:extLst>
            </p:cNvPr>
            <p:cNvSpPr/>
            <p:nvPr/>
          </p:nvSpPr>
          <p:spPr>
            <a:xfrm rot="-2922755">
              <a:off x="3931710" y="2709403"/>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128;p24">
              <a:extLst>
                <a:ext uri="{FF2B5EF4-FFF2-40B4-BE49-F238E27FC236}">
                  <a16:creationId xmlns:a16="http://schemas.microsoft.com/office/drawing/2014/main" id="{7DBAF441-2647-0517-4DAD-31A7F03AA3B1}"/>
                </a:ext>
              </a:extLst>
            </p:cNvPr>
            <p:cNvSpPr/>
            <p:nvPr/>
          </p:nvSpPr>
          <p:spPr>
            <a:xfrm rot="-2922755">
              <a:off x="3930243" y="2699336"/>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129;p24">
              <a:extLst>
                <a:ext uri="{FF2B5EF4-FFF2-40B4-BE49-F238E27FC236}">
                  <a16:creationId xmlns:a16="http://schemas.microsoft.com/office/drawing/2014/main" id="{9D63DF91-77A6-09C3-245C-A9714D79CD11}"/>
                </a:ext>
              </a:extLst>
            </p:cNvPr>
            <p:cNvSpPr/>
            <p:nvPr/>
          </p:nvSpPr>
          <p:spPr>
            <a:xfrm rot="-2922755">
              <a:off x="3929708" y="2689128"/>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1130;p24">
              <a:extLst>
                <a:ext uri="{FF2B5EF4-FFF2-40B4-BE49-F238E27FC236}">
                  <a16:creationId xmlns:a16="http://schemas.microsoft.com/office/drawing/2014/main" id="{DA69BBDF-64C5-1588-178E-8D8388F5F1AC}"/>
                </a:ext>
              </a:extLst>
            </p:cNvPr>
            <p:cNvSpPr/>
            <p:nvPr/>
          </p:nvSpPr>
          <p:spPr>
            <a:xfrm rot="-2922755">
              <a:off x="3927850" y="2678198"/>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1131;p24">
              <a:extLst>
                <a:ext uri="{FF2B5EF4-FFF2-40B4-BE49-F238E27FC236}">
                  <a16:creationId xmlns:a16="http://schemas.microsoft.com/office/drawing/2014/main" id="{B7ACA37B-A0F1-01E7-738A-34D2A258947A}"/>
                </a:ext>
              </a:extLst>
            </p:cNvPr>
            <p:cNvSpPr/>
            <p:nvPr/>
          </p:nvSpPr>
          <p:spPr>
            <a:xfrm rot="-2922755">
              <a:off x="3927315" y="2667991"/>
              <a:ext cx="17915" cy="14307"/>
            </a:xfrm>
            <a:custGeom>
              <a:avLst/>
              <a:gdLst/>
              <a:ahLst/>
              <a:cxnLst/>
              <a:rect l="l" t="t" r="r" b="b"/>
              <a:pathLst>
                <a:path w="144" h="115" extrusionOk="0">
                  <a:moveTo>
                    <a:pt x="68" y="1"/>
                  </a:moveTo>
                  <a:cubicBezTo>
                    <a:pt x="23" y="8"/>
                    <a:pt x="1" y="68"/>
                    <a:pt x="38" y="98"/>
                  </a:cubicBezTo>
                  <a:cubicBezTo>
                    <a:pt x="50" y="109"/>
                    <a:pt x="63" y="115"/>
                    <a:pt x="76" y="115"/>
                  </a:cubicBezTo>
                  <a:cubicBezTo>
                    <a:pt x="89" y="115"/>
                    <a:pt x="102" y="109"/>
                    <a:pt x="113" y="98"/>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1132;p24">
              <a:extLst>
                <a:ext uri="{FF2B5EF4-FFF2-40B4-BE49-F238E27FC236}">
                  <a16:creationId xmlns:a16="http://schemas.microsoft.com/office/drawing/2014/main" id="{51D64188-0B61-1C35-28CB-46DF439FA72C}"/>
                </a:ext>
              </a:extLst>
            </p:cNvPr>
            <p:cNvSpPr/>
            <p:nvPr/>
          </p:nvSpPr>
          <p:spPr>
            <a:xfrm rot="-2922755">
              <a:off x="3909993" y="2642775"/>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8" y="296"/>
                  </a:cubicBezTo>
                  <a:cubicBezTo>
                    <a:pt x="239" y="296"/>
                    <a:pt x="280" y="279"/>
                    <a:pt x="307"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1133;p24">
              <a:extLst>
                <a:ext uri="{FF2B5EF4-FFF2-40B4-BE49-F238E27FC236}">
                  <a16:creationId xmlns:a16="http://schemas.microsoft.com/office/drawing/2014/main" id="{224D2161-21C0-569F-D01B-43F396D69BE5}"/>
                </a:ext>
              </a:extLst>
            </p:cNvPr>
            <p:cNvSpPr/>
            <p:nvPr/>
          </p:nvSpPr>
          <p:spPr>
            <a:xfrm rot="-2922755">
              <a:off x="3997738" y="2753503"/>
              <a:ext cx="37323" cy="37323"/>
            </a:xfrm>
            <a:custGeom>
              <a:avLst/>
              <a:gdLst/>
              <a:ahLst/>
              <a:cxnLst/>
              <a:rect l="l" t="t" r="r" b="b"/>
              <a:pathLst>
                <a:path w="300" h="300"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1134;p24">
              <a:extLst>
                <a:ext uri="{FF2B5EF4-FFF2-40B4-BE49-F238E27FC236}">
                  <a16:creationId xmlns:a16="http://schemas.microsoft.com/office/drawing/2014/main" id="{77553E5E-EFA2-652B-833B-2D612B3120EA}"/>
                </a:ext>
              </a:extLst>
            </p:cNvPr>
            <p:cNvSpPr/>
            <p:nvPr/>
          </p:nvSpPr>
          <p:spPr>
            <a:xfrm rot="-2922755">
              <a:off x="4006718" y="2756726"/>
              <a:ext cx="17791" cy="13436"/>
            </a:xfrm>
            <a:custGeom>
              <a:avLst/>
              <a:gdLst/>
              <a:ahLst/>
              <a:cxnLst/>
              <a:rect l="l" t="t" r="r" b="b"/>
              <a:pathLst>
                <a:path w="143" h="108" extrusionOk="0">
                  <a:moveTo>
                    <a:pt x="68" y="0"/>
                  </a:moveTo>
                  <a:cubicBezTo>
                    <a:pt x="23" y="0"/>
                    <a:pt x="1" y="60"/>
                    <a:pt x="31" y="90"/>
                  </a:cubicBezTo>
                  <a:cubicBezTo>
                    <a:pt x="42" y="102"/>
                    <a:pt x="57" y="107"/>
                    <a:pt x="72" y="107"/>
                  </a:cubicBezTo>
                  <a:cubicBezTo>
                    <a:pt x="87" y="107"/>
                    <a:pt x="102" y="102"/>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1135;p24">
              <a:extLst>
                <a:ext uri="{FF2B5EF4-FFF2-40B4-BE49-F238E27FC236}">
                  <a16:creationId xmlns:a16="http://schemas.microsoft.com/office/drawing/2014/main" id="{98459681-86E5-7A48-AF23-DEBE029ABA7C}"/>
                </a:ext>
              </a:extLst>
            </p:cNvPr>
            <p:cNvSpPr/>
            <p:nvPr/>
          </p:nvSpPr>
          <p:spPr>
            <a:xfrm rot="-2922755">
              <a:off x="4005722" y="2750884"/>
              <a:ext cx="17791" cy="13436"/>
            </a:xfrm>
            <a:custGeom>
              <a:avLst/>
              <a:gdLst/>
              <a:ahLst/>
              <a:cxnLst/>
              <a:rect l="l" t="t" r="r" b="b"/>
              <a:pathLst>
                <a:path w="143" h="108" extrusionOk="0">
                  <a:moveTo>
                    <a:pt x="68" y="0"/>
                  </a:moveTo>
                  <a:cubicBezTo>
                    <a:pt x="23" y="0"/>
                    <a:pt x="1" y="60"/>
                    <a:pt x="38" y="97"/>
                  </a:cubicBezTo>
                  <a:cubicBezTo>
                    <a:pt x="48" y="104"/>
                    <a:pt x="60" y="108"/>
                    <a:pt x="71" y="108"/>
                  </a:cubicBezTo>
                  <a:cubicBezTo>
                    <a:pt x="86" y="108"/>
                    <a:pt x="100" y="102"/>
                    <a:pt x="113" y="90"/>
                  </a:cubicBezTo>
                  <a:cubicBezTo>
                    <a:pt x="143" y="52"/>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1136;p24">
              <a:extLst>
                <a:ext uri="{FF2B5EF4-FFF2-40B4-BE49-F238E27FC236}">
                  <a16:creationId xmlns:a16="http://schemas.microsoft.com/office/drawing/2014/main" id="{5B6BCCA6-77A9-FEFB-65A0-BE386A1A01BC}"/>
                </a:ext>
              </a:extLst>
            </p:cNvPr>
            <p:cNvSpPr/>
            <p:nvPr/>
          </p:nvSpPr>
          <p:spPr>
            <a:xfrm rot="-2922755">
              <a:off x="4005233" y="2744237"/>
              <a:ext cx="17915" cy="13561"/>
            </a:xfrm>
            <a:custGeom>
              <a:avLst/>
              <a:gdLst/>
              <a:ahLst/>
              <a:cxnLst/>
              <a:rect l="l" t="t" r="r" b="b"/>
              <a:pathLst>
                <a:path w="144" h="109" extrusionOk="0">
                  <a:moveTo>
                    <a:pt x="68" y="1"/>
                  </a:moveTo>
                  <a:cubicBezTo>
                    <a:pt x="23" y="1"/>
                    <a:pt x="1" y="60"/>
                    <a:pt x="31" y="98"/>
                  </a:cubicBezTo>
                  <a:cubicBezTo>
                    <a:pt x="41" y="105"/>
                    <a:pt x="54" y="108"/>
                    <a:pt x="68" y="108"/>
                  </a:cubicBezTo>
                  <a:cubicBezTo>
                    <a:pt x="84" y="108"/>
                    <a:pt x="101"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1137;p24">
              <a:extLst>
                <a:ext uri="{FF2B5EF4-FFF2-40B4-BE49-F238E27FC236}">
                  <a16:creationId xmlns:a16="http://schemas.microsoft.com/office/drawing/2014/main" id="{CBAC3F04-5739-E8D0-76F4-7D16FC06918A}"/>
                </a:ext>
              </a:extLst>
            </p:cNvPr>
            <p:cNvSpPr/>
            <p:nvPr/>
          </p:nvSpPr>
          <p:spPr>
            <a:xfrm rot="-2922755">
              <a:off x="4004228" y="2738005"/>
              <a:ext cx="18786" cy="13934"/>
            </a:xfrm>
            <a:custGeom>
              <a:avLst/>
              <a:gdLst/>
              <a:ahLst/>
              <a:cxnLst/>
              <a:rect l="l" t="t" r="r" b="b"/>
              <a:pathLst>
                <a:path w="151" h="112" extrusionOk="0">
                  <a:moveTo>
                    <a:pt x="76" y="0"/>
                  </a:moveTo>
                  <a:cubicBezTo>
                    <a:pt x="23" y="8"/>
                    <a:pt x="1" y="60"/>
                    <a:pt x="38" y="97"/>
                  </a:cubicBezTo>
                  <a:cubicBezTo>
                    <a:pt x="48" y="107"/>
                    <a:pt x="58" y="111"/>
                    <a:pt x="69" y="111"/>
                  </a:cubicBezTo>
                  <a:cubicBezTo>
                    <a:pt x="85" y="111"/>
                    <a:pt x="100" y="103"/>
                    <a:pt x="113" y="90"/>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1138;p24">
              <a:extLst>
                <a:ext uri="{FF2B5EF4-FFF2-40B4-BE49-F238E27FC236}">
                  <a16:creationId xmlns:a16="http://schemas.microsoft.com/office/drawing/2014/main" id="{4137DC01-0A37-B83E-7000-C83D4040CEA3}"/>
                </a:ext>
              </a:extLst>
            </p:cNvPr>
            <p:cNvSpPr/>
            <p:nvPr/>
          </p:nvSpPr>
          <p:spPr>
            <a:xfrm rot="-2922755">
              <a:off x="4004105" y="2731643"/>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1139;p24">
              <a:extLst>
                <a:ext uri="{FF2B5EF4-FFF2-40B4-BE49-F238E27FC236}">
                  <a16:creationId xmlns:a16="http://schemas.microsoft.com/office/drawing/2014/main" id="{7A09F999-12B3-76CF-5D00-F81AED793CAF}"/>
                </a:ext>
              </a:extLst>
            </p:cNvPr>
            <p:cNvSpPr/>
            <p:nvPr/>
          </p:nvSpPr>
          <p:spPr>
            <a:xfrm rot="-2922755">
              <a:off x="4003330" y="2726290"/>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7"/>
                    <a:pt x="75" y="107"/>
                  </a:cubicBezTo>
                  <a:cubicBezTo>
                    <a:pt x="88" y="107"/>
                    <a:pt x="101" y="102"/>
                    <a:pt x="113" y="91"/>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1140;p24">
              <a:extLst>
                <a:ext uri="{FF2B5EF4-FFF2-40B4-BE49-F238E27FC236}">
                  <a16:creationId xmlns:a16="http://schemas.microsoft.com/office/drawing/2014/main" id="{178A8CC1-D8C2-0613-DB3B-9A5A02BA88B2}"/>
                </a:ext>
              </a:extLst>
            </p:cNvPr>
            <p:cNvSpPr/>
            <p:nvPr/>
          </p:nvSpPr>
          <p:spPr>
            <a:xfrm rot="-2922755">
              <a:off x="4002989" y="2719971"/>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1141;p24">
              <a:extLst>
                <a:ext uri="{FF2B5EF4-FFF2-40B4-BE49-F238E27FC236}">
                  <a16:creationId xmlns:a16="http://schemas.microsoft.com/office/drawing/2014/main" id="{483B845D-376D-22F5-CDCD-2FA6CE66BE2A}"/>
                </a:ext>
              </a:extLst>
            </p:cNvPr>
            <p:cNvSpPr/>
            <p:nvPr/>
          </p:nvSpPr>
          <p:spPr>
            <a:xfrm rot="-2922755">
              <a:off x="4001756" y="2713730"/>
              <a:ext cx="18786" cy="13436"/>
            </a:xfrm>
            <a:custGeom>
              <a:avLst/>
              <a:gdLst/>
              <a:ahLst/>
              <a:cxnLst/>
              <a:rect l="l" t="t" r="r" b="b"/>
              <a:pathLst>
                <a:path w="151" h="108" extrusionOk="0">
                  <a:moveTo>
                    <a:pt x="75" y="1"/>
                  </a:moveTo>
                  <a:cubicBezTo>
                    <a:pt x="23" y="1"/>
                    <a:pt x="1" y="61"/>
                    <a:pt x="38" y="91"/>
                  </a:cubicBezTo>
                  <a:cubicBezTo>
                    <a:pt x="49" y="102"/>
                    <a:pt x="62" y="108"/>
                    <a:pt x="75" y="108"/>
                  </a:cubicBezTo>
                  <a:cubicBezTo>
                    <a:pt x="89" y="108"/>
                    <a:pt x="102" y="102"/>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1142;p24">
              <a:extLst>
                <a:ext uri="{FF2B5EF4-FFF2-40B4-BE49-F238E27FC236}">
                  <a16:creationId xmlns:a16="http://schemas.microsoft.com/office/drawing/2014/main" id="{D21FBAD3-9A2D-27BD-279A-33CC467D4549}"/>
                </a:ext>
              </a:extLst>
            </p:cNvPr>
            <p:cNvSpPr/>
            <p:nvPr/>
          </p:nvSpPr>
          <p:spPr>
            <a:xfrm rot="-2922755">
              <a:off x="4001632" y="2707493"/>
              <a:ext cx="17791" cy="13561"/>
            </a:xfrm>
            <a:custGeom>
              <a:avLst/>
              <a:gdLst/>
              <a:ahLst/>
              <a:cxnLst/>
              <a:rect l="l" t="t" r="r" b="b"/>
              <a:pathLst>
                <a:path w="143" h="109" extrusionOk="0">
                  <a:moveTo>
                    <a:pt x="67" y="1"/>
                  </a:moveTo>
                  <a:cubicBezTo>
                    <a:pt x="23" y="1"/>
                    <a:pt x="0" y="60"/>
                    <a:pt x="30" y="98"/>
                  </a:cubicBezTo>
                  <a:cubicBezTo>
                    <a:pt x="40" y="105"/>
                    <a:pt x="53" y="108"/>
                    <a:pt x="67" y="108"/>
                  </a:cubicBezTo>
                  <a:cubicBezTo>
                    <a:pt x="83" y="108"/>
                    <a:pt x="100" y="103"/>
                    <a:pt x="112" y="90"/>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1143;p24">
              <a:extLst>
                <a:ext uri="{FF2B5EF4-FFF2-40B4-BE49-F238E27FC236}">
                  <a16:creationId xmlns:a16="http://schemas.microsoft.com/office/drawing/2014/main" id="{96A4D75B-BE58-8DC0-A046-5598BA4B276C}"/>
                </a:ext>
              </a:extLst>
            </p:cNvPr>
            <p:cNvSpPr/>
            <p:nvPr/>
          </p:nvSpPr>
          <p:spPr>
            <a:xfrm rot="-2922755">
              <a:off x="4000441" y="2701345"/>
              <a:ext cx="18661" cy="13436"/>
            </a:xfrm>
            <a:custGeom>
              <a:avLst/>
              <a:gdLst/>
              <a:ahLst/>
              <a:cxnLst/>
              <a:rect l="l" t="t" r="r" b="b"/>
              <a:pathLst>
                <a:path w="150" h="108" extrusionOk="0">
                  <a:moveTo>
                    <a:pt x="75" y="0"/>
                  </a:moveTo>
                  <a:cubicBezTo>
                    <a:pt x="22" y="0"/>
                    <a:pt x="0" y="60"/>
                    <a:pt x="37" y="97"/>
                  </a:cubicBezTo>
                  <a:cubicBezTo>
                    <a:pt x="48" y="104"/>
                    <a:pt x="59" y="108"/>
                    <a:pt x="71" y="108"/>
                  </a:cubicBezTo>
                  <a:cubicBezTo>
                    <a:pt x="85" y="108"/>
                    <a:pt x="100" y="102"/>
                    <a:pt x="112"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1144;p24">
              <a:extLst>
                <a:ext uri="{FF2B5EF4-FFF2-40B4-BE49-F238E27FC236}">
                  <a16:creationId xmlns:a16="http://schemas.microsoft.com/office/drawing/2014/main" id="{94971499-9185-6EA5-0A00-FA92C1F177FF}"/>
                </a:ext>
              </a:extLst>
            </p:cNvPr>
            <p:cNvSpPr/>
            <p:nvPr/>
          </p:nvSpPr>
          <p:spPr>
            <a:xfrm rot="-2922755">
              <a:off x="4000261" y="2695009"/>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0"/>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1145;p24">
              <a:extLst>
                <a:ext uri="{FF2B5EF4-FFF2-40B4-BE49-F238E27FC236}">
                  <a16:creationId xmlns:a16="http://schemas.microsoft.com/office/drawing/2014/main" id="{6E1100E4-5B8C-606F-9302-DB48C7AF808F}"/>
                </a:ext>
              </a:extLst>
            </p:cNvPr>
            <p:cNvSpPr/>
            <p:nvPr/>
          </p:nvSpPr>
          <p:spPr>
            <a:xfrm rot="-2922755">
              <a:off x="3999096" y="2688793"/>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1146;p24">
              <a:extLst>
                <a:ext uri="{FF2B5EF4-FFF2-40B4-BE49-F238E27FC236}">
                  <a16:creationId xmlns:a16="http://schemas.microsoft.com/office/drawing/2014/main" id="{15196EEE-2D9B-6C1D-70E7-AFEA0CFA15E2}"/>
                </a:ext>
              </a:extLst>
            </p:cNvPr>
            <p:cNvSpPr/>
            <p:nvPr/>
          </p:nvSpPr>
          <p:spPr>
            <a:xfrm rot="-2922755">
              <a:off x="3982545" y="2668920"/>
              <a:ext cx="50137" cy="37572"/>
            </a:xfrm>
            <a:custGeom>
              <a:avLst/>
              <a:gdLst/>
              <a:ahLst/>
              <a:cxnLst/>
              <a:rect l="l" t="t" r="r" b="b"/>
              <a:pathLst>
                <a:path w="403" h="302" extrusionOk="0">
                  <a:moveTo>
                    <a:pt x="203" y="1"/>
                  </a:moveTo>
                  <a:cubicBezTo>
                    <a:pt x="201" y="1"/>
                    <a:pt x="198" y="1"/>
                    <a:pt x="195" y="1"/>
                  </a:cubicBezTo>
                  <a:cubicBezTo>
                    <a:pt x="67" y="8"/>
                    <a:pt x="0" y="173"/>
                    <a:pt x="97" y="263"/>
                  </a:cubicBezTo>
                  <a:cubicBezTo>
                    <a:pt x="130" y="288"/>
                    <a:pt x="168" y="301"/>
                    <a:pt x="205" y="301"/>
                  </a:cubicBezTo>
                  <a:cubicBezTo>
                    <a:pt x="245" y="301"/>
                    <a:pt x="283" y="286"/>
                    <a:pt x="314" y="256"/>
                  </a:cubicBezTo>
                  <a:cubicBezTo>
                    <a:pt x="402" y="160"/>
                    <a:pt x="333" y="1"/>
                    <a:pt x="20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1147;p24">
              <a:extLst>
                <a:ext uri="{FF2B5EF4-FFF2-40B4-BE49-F238E27FC236}">
                  <a16:creationId xmlns:a16="http://schemas.microsoft.com/office/drawing/2014/main" id="{235D9C56-036D-CDE8-6399-CBF792A1903A}"/>
                </a:ext>
              </a:extLst>
            </p:cNvPr>
            <p:cNvSpPr/>
            <p:nvPr/>
          </p:nvSpPr>
          <p:spPr>
            <a:xfrm rot="-2922755">
              <a:off x="4056208" y="2722529"/>
              <a:ext cx="49515" cy="37821"/>
            </a:xfrm>
            <a:custGeom>
              <a:avLst/>
              <a:gdLst/>
              <a:ahLst/>
              <a:cxnLst/>
              <a:rect l="l" t="t" r="r" b="b"/>
              <a:pathLst>
                <a:path w="398" h="304" extrusionOk="0">
                  <a:moveTo>
                    <a:pt x="195" y="0"/>
                  </a:moveTo>
                  <a:cubicBezTo>
                    <a:pt x="60" y="8"/>
                    <a:pt x="0" y="172"/>
                    <a:pt x="98" y="262"/>
                  </a:cubicBezTo>
                  <a:cubicBezTo>
                    <a:pt x="126" y="290"/>
                    <a:pt x="162" y="303"/>
                    <a:pt x="198" y="303"/>
                  </a:cubicBezTo>
                  <a:cubicBezTo>
                    <a:pt x="239" y="303"/>
                    <a:pt x="279" y="286"/>
                    <a:pt x="307" y="255"/>
                  </a:cubicBezTo>
                  <a:cubicBezTo>
                    <a:pt x="397" y="157"/>
                    <a:pt x="322"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1148;p24">
              <a:extLst>
                <a:ext uri="{FF2B5EF4-FFF2-40B4-BE49-F238E27FC236}">
                  <a16:creationId xmlns:a16="http://schemas.microsoft.com/office/drawing/2014/main" id="{55B8380B-D0E5-FAFC-64FE-3D0DFDA0A338}"/>
                </a:ext>
              </a:extLst>
            </p:cNvPr>
            <p:cNvSpPr/>
            <p:nvPr/>
          </p:nvSpPr>
          <p:spPr>
            <a:xfrm rot="-2922755">
              <a:off x="4071812" y="2732031"/>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1149;p24">
              <a:extLst>
                <a:ext uri="{FF2B5EF4-FFF2-40B4-BE49-F238E27FC236}">
                  <a16:creationId xmlns:a16="http://schemas.microsoft.com/office/drawing/2014/main" id="{8C1E25E4-C404-2F67-0122-473974EF5D33}"/>
                </a:ext>
              </a:extLst>
            </p:cNvPr>
            <p:cNvSpPr/>
            <p:nvPr/>
          </p:nvSpPr>
          <p:spPr>
            <a:xfrm rot="-2922755">
              <a:off x="4071058" y="2729661"/>
              <a:ext cx="18661" cy="13934"/>
            </a:xfrm>
            <a:custGeom>
              <a:avLst/>
              <a:gdLst/>
              <a:ahLst/>
              <a:cxnLst/>
              <a:rect l="l" t="t" r="r" b="b"/>
              <a:pathLst>
                <a:path w="150" h="112" extrusionOk="0">
                  <a:moveTo>
                    <a:pt x="75" y="0"/>
                  </a:moveTo>
                  <a:cubicBezTo>
                    <a:pt x="23" y="8"/>
                    <a:pt x="0" y="68"/>
                    <a:pt x="38"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1150;p24">
              <a:extLst>
                <a:ext uri="{FF2B5EF4-FFF2-40B4-BE49-F238E27FC236}">
                  <a16:creationId xmlns:a16="http://schemas.microsoft.com/office/drawing/2014/main" id="{B3BA2896-197D-FC37-B90E-23EDB2B83F9F}"/>
                </a:ext>
              </a:extLst>
            </p:cNvPr>
            <p:cNvSpPr/>
            <p:nvPr/>
          </p:nvSpPr>
          <p:spPr>
            <a:xfrm rot="-2922755">
              <a:off x="4071545" y="2728108"/>
              <a:ext cx="17542" cy="13436"/>
            </a:xfrm>
            <a:custGeom>
              <a:avLst/>
              <a:gdLst/>
              <a:ahLst/>
              <a:cxnLst/>
              <a:rect l="l" t="t" r="r" b="b"/>
              <a:pathLst>
                <a:path w="141" h="108" extrusionOk="0">
                  <a:moveTo>
                    <a:pt x="76" y="0"/>
                  </a:moveTo>
                  <a:cubicBezTo>
                    <a:pt x="73" y="0"/>
                    <a:pt x="70" y="1"/>
                    <a:pt x="67" y="1"/>
                  </a:cubicBezTo>
                  <a:cubicBezTo>
                    <a:pt x="23" y="1"/>
                    <a:pt x="0" y="61"/>
                    <a:pt x="38" y="91"/>
                  </a:cubicBezTo>
                  <a:cubicBezTo>
                    <a:pt x="45" y="102"/>
                    <a:pt x="58" y="108"/>
                    <a:pt x="72" y="108"/>
                  </a:cubicBezTo>
                  <a:cubicBezTo>
                    <a:pt x="86" y="108"/>
                    <a:pt x="101" y="102"/>
                    <a:pt x="112" y="91"/>
                  </a:cubicBezTo>
                  <a:cubicBezTo>
                    <a:pt x="141" y="56"/>
                    <a:pt x="122"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1151;p24">
              <a:extLst>
                <a:ext uri="{FF2B5EF4-FFF2-40B4-BE49-F238E27FC236}">
                  <a16:creationId xmlns:a16="http://schemas.microsoft.com/office/drawing/2014/main" id="{966B7E90-835C-3F0D-92BB-5CE4FF20C5CE}"/>
                </a:ext>
              </a:extLst>
            </p:cNvPr>
            <p:cNvSpPr/>
            <p:nvPr/>
          </p:nvSpPr>
          <p:spPr>
            <a:xfrm rot="-2922755">
              <a:off x="4070600" y="2725836"/>
              <a:ext cx="18786" cy="13436"/>
            </a:xfrm>
            <a:custGeom>
              <a:avLst/>
              <a:gdLst/>
              <a:ahLst/>
              <a:cxnLst/>
              <a:rect l="l" t="t" r="r" b="b"/>
              <a:pathLst>
                <a:path w="151" h="108" extrusionOk="0">
                  <a:moveTo>
                    <a:pt x="75" y="0"/>
                  </a:moveTo>
                  <a:cubicBezTo>
                    <a:pt x="23" y="0"/>
                    <a:pt x="1" y="60"/>
                    <a:pt x="38" y="97"/>
                  </a:cubicBezTo>
                  <a:cubicBezTo>
                    <a:pt x="48" y="104"/>
                    <a:pt x="61" y="108"/>
                    <a:pt x="74" y="108"/>
                  </a:cubicBezTo>
                  <a:cubicBezTo>
                    <a:pt x="90" y="108"/>
                    <a:pt x="105" y="102"/>
                    <a:pt x="113" y="90"/>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1152;p24">
              <a:extLst>
                <a:ext uri="{FF2B5EF4-FFF2-40B4-BE49-F238E27FC236}">
                  <a16:creationId xmlns:a16="http://schemas.microsoft.com/office/drawing/2014/main" id="{6B11E412-901B-51A6-C6FC-8A49E8478654}"/>
                </a:ext>
              </a:extLst>
            </p:cNvPr>
            <p:cNvSpPr/>
            <p:nvPr/>
          </p:nvSpPr>
          <p:spPr>
            <a:xfrm rot="-2922755">
              <a:off x="4070925" y="2723429"/>
              <a:ext cx="17791" cy="14307"/>
            </a:xfrm>
            <a:custGeom>
              <a:avLst/>
              <a:gdLst/>
              <a:ahLst/>
              <a:cxnLst/>
              <a:rect l="l" t="t" r="r" b="b"/>
              <a:pathLst>
                <a:path w="143" h="115" extrusionOk="0">
                  <a:moveTo>
                    <a:pt x="68" y="0"/>
                  </a:moveTo>
                  <a:cubicBezTo>
                    <a:pt x="23" y="8"/>
                    <a:pt x="1" y="67"/>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1153;p24">
              <a:extLst>
                <a:ext uri="{FF2B5EF4-FFF2-40B4-BE49-F238E27FC236}">
                  <a16:creationId xmlns:a16="http://schemas.microsoft.com/office/drawing/2014/main" id="{C363DB0E-F7A1-1C43-3D43-3254C38FF381}"/>
                </a:ext>
              </a:extLst>
            </p:cNvPr>
            <p:cNvSpPr/>
            <p:nvPr/>
          </p:nvSpPr>
          <p:spPr>
            <a:xfrm rot="-2922755">
              <a:off x="4070359" y="2721845"/>
              <a:ext cx="18661" cy="13436"/>
            </a:xfrm>
            <a:custGeom>
              <a:avLst/>
              <a:gdLst/>
              <a:ahLst/>
              <a:cxnLst/>
              <a:rect l="l" t="t" r="r" b="b"/>
              <a:pathLst>
                <a:path w="150" h="108" extrusionOk="0">
                  <a:moveTo>
                    <a:pt x="75" y="1"/>
                  </a:moveTo>
                  <a:cubicBezTo>
                    <a:pt x="22" y="1"/>
                    <a:pt x="0" y="60"/>
                    <a:pt x="37" y="90"/>
                  </a:cubicBezTo>
                  <a:cubicBezTo>
                    <a:pt x="49" y="102"/>
                    <a:pt x="64" y="107"/>
                    <a:pt x="78" y="107"/>
                  </a:cubicBezTo>
                  <a:cubicBezTo>
                    <a:pt x="92" y="107"/>
                    <a:pt x="105" y="102"/>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1154;p24">
              <a:extLst>
                <a:ext uri="{FF2B5EF4-FFF2-40B4-BE49-F238E27FC236}">
                  <a16:creationId xmlns:a16="http://schemas.microsoft.com/office/drawing/2014/main" id="{0122143F-97F4-8F9E-8665-538949299D4A}"/>
                </a:ext>
              </a:extLst>
            </p:cNvPr>
            <p:cNvSpPr/>
            <p:nvPr/>
          </p:nvSpPr>
          <p:spPr>
            <a:xfrm rot="-2922755">
              <a:off x="4070523" y="2719454"/>
              <a:ext cx="17791" cy="13934"/>
            </a:xfrm>
            <a:custGeom>
              <a:avLst/>
              <a:gdLst/>
              <a:ahLst/>
              <a:cxnLst/>
              <a:rect l="l" t="t" r="r" b="b"/>
              <a:pathLst>
                <a:path w="143" h="112" extrusionOk="0">
                  <a:moveTo>
                    <a:pt x="67" y="1"/>
                  </a:moveTo>
                  <a:cubicBezTo>
                    <a:pt x="22" y="8"/>
                    <a:pt x="0" y="60"/>
                    <a:pt x="37" y="98"/>
                  </a:cubicBezTo>
                  <a:cubicBezTo>
                    <a:pt x="44" y="107"/>
                    <a:pt x="54" y="111"/>
                    <a:pt x="65" y="111"/>
                  </a:cubicBezTo>
                  <a:cubicBezTo>
                    <a:pt x="81" y="111"/>
                    <a:pt x="99" y="103"/>
                    <a:pt x="112" y="90"/>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1155;p24">
              <a:extLst>
                <a:ext uri="{FF2B5EF4-FFF2-40B4-BE49-F238E27FC236}">
                  <a16:creationId xmlns:a16="http://schemas.microsoft.com/office/drawing/2014/main" id="{61D24B7A-55A8-C708-9836-B56D7A013DC8}"/>
                </a:ext>
              </a:extLst>
            </p:cNvPr>
            <p:cNvSpPr/>
            <p:nvPr/>
          </p:nvSpPr>
          <p:spPr>
            <a:xfrm rot="-2922755">
              <a:off x="4070036" y="271794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1156;p24">
              <a:extLst>
                <a:ext uri="{FF2B5EF4-FFF2-40B4-BE49-F238E27FC236}">
                  <a16:creationId xmlns:a16="http://schemas.microsoft.com/office/drawing/2014/main" id="{28F3D6D8-B232-9844-4C20-E4B838C29DFF}"/>
                </a:ext>
              </a:extLst>
            </p:cNvPr>
            <p:cNvSpPr/>
            <p:nvPr/>
          </p:nvSpPr>
          <p:spPr>
            <a:xfrm rot="-2922755">
              <a:off x="4070085" y="2715676"/>
              <a:ext cx="17791" cy="13436"/>
            </a:xfrm>
            <a:custGeom>
              <a:avLst/>
              <a:gdLst/>
              <a:ahLst/>
              <a:cxnLst/>
              <a:rect l="l" t="t" r="r" b="b"/>
              <a:pathLst>
                <a:path w="143" h="108" extrusionOk="0">
                  <a:moveTo>
                    <a:pt x="68" y="0"/>
                  </a:moveTo>
                  <a:cubicBezTo>
                    <a:pt x="23" y="0"/>
                    <a:pt x="0" y="60"/>
                    <a:pt x="38" y="97"/>
                  </a:cubicBezTo>
                  <a:cubicBezTo>
                    <a:pt x="45" y="104"/>
                    <a:pt x="56" y="108"/>
                    <a:pt x="68" y="108"/>
                  </a:cubicBezTo>
                  <a:cubicBezTo>
                    <a:pt x="83" y="108"/>
                    <a:pt x="100" y="102"/>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1157;p24">
              <a:extLst>
                <a:ext uri="{FF2B5EF4-FFF2-40B4-BE49-F238E27FC236}">
                  <a16:creationId xmlns:a16="http://schemas.microsoft.com/office/drawing/2014/main" id="{00545906-C22C-EACB-6E65-DD25884F5651}"/>
                </a:ext>
              </a:extLst>
            </p:cNvPr>
            <p:cNvSpPr/>
            <p:nvPr/>
          </p:nvSpPr>
          <p:spPr>
            <a:xfrm rot="-2922755">
              <a:off x="4069416" y="2713268"/>
              <a:ext cx="18786" cy="14307"/>
            </a:xfrm>
            <a:custGeom>
              <a:avLst/>
              <a:gdLst/>
              <a:ahLst/>
              <a:cxnLst/>
              <a:rect l="l" t="t" r="r" b="b"/>
              <a:pathLst>
                <a:path w="151" h="115" extrusionOk="0">
                  <a:moveTo>
                    <a:pt x="76" y="0"/>
                  </a:moveTo>
                  <a:cubicBezTo>
                    <a:pt x="23" y="8"/>
                    <a:pt x="1" y="68"/>
                    <a:pt x="38" y="97"/>
                  </a:cubicBezTo>
                  <a:cubicBezTo>
                    <a:pt x="50" y="109"/>
                    <a:pt x="65" y="114"/>
                    <a:pt x="79" y="114"/>
                  </a:cubicBezTo>
                  <a:cubicBezTo>
                    <a:pt x="93" y="114"/>
                    <a:pt x="106" y="109"/>
                    <a:pt x="113" y="97"/>
                  </a:cubicBezTo>
                  <a:cubicBezTo>
                    <a:pt x="151"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1158;p24">
              <a:extLst>
                <a:ext uri="{FF2B5EF4-FFF2-40B4-BE49-F238E27FC236}">
                  <a16:creationId xmlns:a16="http://schemas.microsoft.com/office/drawing/2014/main" id="{E881A2F5-A9BC-CC54-9FBD-9FFB7F8AAD60}"/>
                </a:ext>
              </a:extLst>
            </p:cNvPr>
            <p:cNvSpPr/>
            <p:nvPr/>
          </p:nvSpPr>
          <p:spPr>
            <a:xfrm rot="-2922755">
              <a:off x="4069720" y="2711684"/>
              <a:ext cx="17915" cy="13436"/>
            </a:xfrm>
            <a:custGeom>
              <a:avLst/>
              <a:gdLst/>
              <a:ahLst/>
              <a:cxnLst/>
              <a:rect l="l" t="t" r="r" b="b"/>
              <a:pathLst>
                <a:path w="144" h="108" extrusionOk="0">
                  <a:moveTo>
                    <a:pt x="68" y="1"/>
                  </a:moveTo>
                  <a:cubicBezTo>
                    <a:pt x="23" y="1"/>
                    <a:pt x="1" y="61"/>
                    <a:pt x="38" y="91"/>
                  </a:cubicBezTo>
                  <a:cubicBezTo>
                    <a:pt x="46" y="102"/>
                    <a:pt x="59" y="107"/>
                    <a:pt x="73" y="107"/>
                  </a:cubicBezTo>
                  <a:cubicBezTo>
                    <a:pt x="87" y="107"/>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1159;p24">
              <a:extLst>
                <a:ext uri="{FF2B5EF4-FFF2-40B4-BE49-F238E27FC236}">
                  <a16:creationId xmlns:a16="http://schemas.microsoft.com/office/drawing/2014/main" id="{50805A9D-9D78-0450-FAFC-4BE15D8CA3A6}"/>
                </a:ext>
              </a:extLst>
            </p:cNvPr>
            <p:cNvSpPr/>
            <p:nvPr/>
          </p:nvSpPr>
          <p:spPr>
            <a:xfrm rot="-2922755">
              <a:off x="4068873" y="2709357"/>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1160;p24">
              <a:extLst>
                <a:ext uri="{FF2B5EF4-FFF2-40B4-BE49-F238E27FC236}">
                  <a16:creationId xmlns:a16="http://schemas.microsoft.com/office/drawing/2014/main" id="{FE809C31-EC1F-3BB3-2324-B6E05DBBC641}"/>
                </a:ext>
              </a:extLst>
            </p:cNvPr>
            <p:cNvSpPr/>
            <p:nvPr/>
          </p:nvSpPr>
          <p:spPr>
            <a:xfrm rot="-2922755">
              <a:off x="4052808" y="2694698"/>
              <a:ext cx="50386" cy="37448"/>
            </a:xfrm>
            <a:custGeom>
              <a:avLst/>
              <a:gdLst/>
              <a:ahLst/>
              <a:cxnLst/>
              <a:rect l="l" t="t" r="r" b="b"/>
              <a:pathLst>
                <a:path w="405" h="301" extrusionOk="0">
                  <a:moveTo>
                    <a:pt x="195" y="0"/>
                  </a:moveTo>
                  <a:cubicBezTo>
                    <a:pt x="60" y="8"/>
                    <a:pt x="0" y="173"/>
                    <a:pt x="97" y="262"/>
                  </a:cubicBezTo>
                  <a:cubicBezTo>
                    <a:pt x="130" y="288"/>
                    <a:pt x="168" y="301"/>
                    <a:pt x="205" y="301"/>
                  </a:cubicBezTo>
                  <a:cubicBezTo>
                    <a:pt x="245" y="301"/>
                    <a:pt x="284" y="286"/>
                    <a:pt x="315" y="255"/>
                  </a:cubicBezTo>
                  <a:cubicBezTo>
                    <a:pt x="404" y="158"/>
                    <a:pt x="329"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1161;p24">
              <a:extLst>
                <a:ext uri="{FF2B5EF4-FFF2-40B4-BE49-F238E27FC236}">
                  <a16:creationId xmlns:a16="http://schemas.microsoft.com/office/drawing/2014/main" id="{FB4EA37C-B59D-5457-766C-0B7F7118C9DF}"/>
                </a:ext>
              </a:extLst>
            </p:cNvPr>
            <p:cNvSpPr/>
            <p:nvPr/>
          </p:nvSpPr>
          <p:spPr>
            <a:xfrm rot="-2922755">
              <a:off x="4120534" y="2692748"/>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0" y="297"/>
                    <a:pt x="196" y="297"/>
                  </a:cubicBezTo>
                  <a:cubicBezTo>
                    <a:pt x="235" y="297"/>
                    <a:pt x="276" y="280"/>
                    <a:pt x="307" y="248"/>
                  </a:cubicBezTo>
                  <a:cubicBezTo>
                    <a:pt x="395" y="153"/>
                    <a:pt x="326"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1162;p24">
              <a:extLst>
                <a:ext uri="{FF2B5EF4-FFF2-40B4-BE49-F238E27FC236}">
                  <a16:creationId xmlns:a16="http://schemas.microsoft.com/office/drawing/2014/main" id="{46121322-32E1-5534-1855-708699F48F7E}"/>
                </a:ext>
              </a:extLst>
            </p:cNvPr>
            <p:cNvSpPr/>
            <p:nvPr/>
          </p:nvSpPr>
          <p:spPr>
            <a:xfrm rot="-2922755">
              <a:off x="4136786" y="2707322"/>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1163;p24">
              <a:extLst>
                <a:ext uri="{FF2B5EF4-FFF2-40B4-BE49-F238E27FC236}">
                  <a16:creationId xmlns:a16="http://schemas.microsoft.com/office/drawing/2014/main" id="{80A471CA-71AF-C176-E77D-D29AD39ECE50}"/>
                </a:ext>
              </a:extLst>
            </p:cNvPr>
            <p:cNvSpPr/>
            <p:nvPr/>
          </p:nvSpPr>
          <p:spPr>
            <a:xfrm rot="-2922755">
              <a:off x="4136282" y="2709335"/>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1164;p24">
              <a:extLst>
                <a:ext uri="{FF2B5EF4-FFF2-40B4-BE49-F238E27FC236}">
                  <a16:creationId xmlns:a16="http://schemas.microsoft.com/office/drawing/2014/main" id="{447D7BC0-8A34-A9C4-2384-C2C6E4E08828}"/>
                </a:ext>
              </a:extLst>
            </p:cNvPr>
            <p:cNvSpPr/>
            <p:nvPr/>
          </p:nvSpPr>
          <p:spPr>
            <a:xfrm rot="-2922755">
              <a:off x="4137062" y="2711242"/>
              <a:ext cx="17791" cy="13436"/>
            </a:xfrm>
            <a:custGeom>
              <a:avLst/>
              <a:gdLst/>
              <a:ahLst/>
              <a:cxnLst/>
              <a:rect l="l" t="t" r="r" b="b"/>
              <a:pathLst>
                <a:path w="143" h="108" extrusionOk="0">
                  <a:moveTo>
                    <a:pt x="68" y="1"/>
                  </a:moveTo>
                  <a:cubicBezTo>
                    <a:pt x="23" y="1"/>
                    <a:pt x="0" y="61"/>
                    <a:pt x="30" y="91"/>
                  </a:cubicBezTo>
                  <a:cubicBezTo>
                    <a:pt x="41" y="102"/>
                    <a:pt x="56" y="108"/>
                    <a:pt x="71" y="108"/>
                  </a:cubicBezTo>
                  <a:cubicBezTo>
                    <a:pt x="86" y="108"/>
                    <a:pt x="101" y="102"/>
                    <a:pt x="113" y="91"/>
                  </a:cubicBezTo>
                  <a:cubicBezTo>
                    <a:pt x="142"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1165;p24">
              <a:extLst>
                <a:ext uri="{FF2B5EF4-FFF2-40B4-BE49-F238E27FC236}">
                  <a16:creationId xmlns:a16="http://schemas.microsoft.com/office/drawing/2014/main" id="{305F23B7-CD80-ECC1-3866-22A17509E059}"/>
                </a:ext>
              </a:extLst>
            </p:cNvPr>
            <p:cNvSpPr/>
            <p:nvPr/>
          </p:nvSpPr>
          <p:spPr>
            <a:xfrm rot="-2922755">
              <a:off x="4136906" y="2713153"/>
              <a:ext cx="17791" cy="14307"/>
            </a:xfrm>
            <a:custGeom>
              <a:avLst/>
              <a:gdLst/>
              <a:ahLst/>
              <a:cxnLst/>
              <a:rect l="l" t="t" r="r" b="b"/>
              <a:pathLst>
                <a:path w="143" h="115" extrusionOk="0">
                  <a:moveTo>
                    <a:pt x="68" y="0"/>
                  </a:moveTo>
                  <a:cubicBezTo>
                    <a:pt x="23" y="8"/>
                    <a:pt x="0" y="68"/>
                    <a:pt x="38" y="98"/>
                  </a:cubicBezTo>
                  <a:cubicBezTo>
                    <a:pt x="49" y="109"/>
                    <a:pt x="62" y="115"/>
                    <a:pt x="75" y="115"/>
                  </a:cubicBezTo>
                  <a:cubicBezTo>
                    <a:pt x="88" y="115"/>
                    <a:pt x="101" y="109"/>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1166;p24">
              <a:extLst>
                <a:ext uri="{FF2B5EF4-FFF2-40B4-BE49-F238E27FC236}">
                  <a16:creationId xmlns:a16="http://schemas.microsoft.com/office/drawing/2014/main" id="{7887CDCA-0CE9-8BC1-831F-E1E288A84C97}"/>
                </a:ext>
              </a:extLst>
            </p:cNvPr>
            <p:cNvSpPr/>
            <p:nvPr/>
          </p:nvSpPr>
          <p:spPr>
            <a:xfrm rot="-2922755">
              <a:off x="4137371" y="2715259"/>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1167;p24">
              <a:extLst>
                <a:ext uri="{FF2B5EF4-FFF2-40B4-BE49-F238E27FC236}">
                  <a16:creationId xmlns:a16="http://schemas.microsoft.com/office/drawing/2014/main" id="{467E6DC7-A8EA-C80C-ADC9-1DE2AA865B06}"/>
                </a:ext>
              </a:extLst>
            </p:cNvPr>
            <p:cNvSpPr/>
            <p:nvPr/>
          </p:nvSpPr>
          <p:spPr>
            <a:xfrm rot="-2922755">
              <a:off x="4137423" y="2717878"/>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1168;p24">
              <a:extLst>
                <a:ext uri="{FF2B5EF4-FFF2-40B4-BE49-F238E27FC236}">
                  <a16:creationId xmlns:a16="http://schemas.microsoft.com/office/drawing/2014/main" id="{CCE281D7-2C9B-1756-DB5C-3610518AD787}"/>
                </a:ext>
              </a:extLst>
            </p:cNvPr>
            <p:cNvSpPr/>
            <p:nvPr/>
          </p:nvSpPr>
          <p:spPr>
            <a:xfrm rot="-2922755">
              <a:off x="4137762" y="2719058"/>
              <a:ext cx="17791" cy="13934"/>
            </a:xfrm>
            <a:custGeom>
              <a:avLst/>
              <a:gdLst/>
              <a:ahLst/>
              <a:cxnLst/>
              <a:rect l="l" t="t" r="r" b="b"/>
              <a:pathLst>
                <a:path w="143" h="112" extrusionOk="0">
                  <a:moveTo>
                    <a:pt x="68" y="1"/>
                  </a:moveTo>
                  <a:cubicBezTo>
                    <a:pt x="15" y="1"/>
                    <a:pt x="0" y="61"/>
                    <a:pt x="30" y="98"/>
                  </a:cubicBezTo>
                  <a:cubicBezTo>
                    <a:pt x="40" y="108"/>
                    <a:pt x="52" y="112"/>
                    <a:pt x="64" y="112"/>
                  </a:cubicBezTo>
                  <a:cubicBezTo>
                    <a:pt x="81" y="112"/>
                    <a:pt x="100" y="104"/>
                    <a:pt x="113" y="91"/>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1169;p24">
              <a:extLst>
                <a:ext uri="{FF2B5EF4-FFF2-40B4-BE49-F238E27FC236}">
                  <a16:creationId xmlns:a16="http://schemas.microsoft.com/office/drawing/2014/main" id="{DCCF3F97-2B1C-B19A-C06E-3A03BDC1E969}"/>
                </a:ext>
              </a:extLst>
            </p:cNvPr>
            <p:cNvSpPr/>
            <p:nvPr/>
          </p:nvSpPr>
          <p:spPr>
            <a:xfrm rot="-2922755">
              <a:off x="4137746" y="2721776"/>
              <a:ext cx="17791" cy="13436"/>
            </a:xfrm>
            <a:custGeom>
              <a:avLst/>
              <a:gdLst/>
              <a:ahLst/>
              <a:cxnLst/>
              <a:rect l="l" t="t" r="r" b="b"/>
              <a:pathLst>
                <a:path w="143" h="108" extrusionOk="0">
                  <a:moveTo>
                    <a:pt x="75" y="1"/>
                  </a:moveTo>
                  <a:cubicBezTo>
                    <a:pt x="23" y="1"/>
                    <a:pt x="0" y="61"/>
                    <a:pt x="38" y="91"/>
                  </a:cubicBezTo>
                  <a:cubicBezTo>
                    <a:pt x="49" y="102"/>
                    <a:pt x="62" y="107"/>
                    <a:pt x="75" y="107"/>
                  </a:cubicBezTo>
                  <a:cubicBezTo>
                    <a:pt x="88" y="107"/>
                    <a:pt x="101" y="102"/>
                    <a:pt x="113" y="91"/>
                  </a:cubicBezTo>
                  <a:cubicBezTo>
                    <a:pt x="143"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1170;p24">
              <a:extLst>
                <a:ext uri="{FF2B5EF4-FFF2-40B4-BE49-F238E27FC236}">
                  <a16:creationId xmlns:a16="http://schemas.microsoft.com/office/drawing/2014/main" id="{1B046A75-060D-B72C-08F6-DF2D345BD149}"/>
                </a:ext>
              </a:extLst>
            </p:cNvPr>
            <p:cNvSpPr/>
            <p:nvPr/>
          </p:nvSpPr>
          <p:spPr>
            <a:xfrm rot="-2922755">
              <a:off x="4138513" y="27238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1171;p24">
              <a:extLst>
                <a:ext uri="{FF2B5EF4-FFF2-40B4-BE49-F238E27FC236}">
                  <a16:creationId xmlns:a16="http://schemas.microsoft.com/office/drawing/2014/main" id="{5284D6C2-E07E-A15B-0E94-9A8115FA8B02}"/>
                </a:ext>
              </a:extLst>
            </p:cNvPr>
            <p:cNvSpPr/>
            <p:nvPr/>
          </p:nvSpPr>
          <p:spPr>
            <a:xfrm rot="-2922755">
              <a:off x="4137987" y="2725768"/>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1172;p24">
              <a:extLst>
                <a:ext uri="{FF2B5EF4-FFF2-40B4-BE49-F238E27FC236}">
                  <a16:creationId xmlns:a16="http://schemas.microsoft.com/office/drawing/2014/main" id="{9CC14103-A217-D0EA-5AD5-BDEE1663DF1C}"/>
                </a:ext>
              </a:extLst>
            </p:cNvPr>
            <p:cNvSpPr/>
            <p:nvPr/>
          </p:nvSpPr>
          <p:spPr>
            <a:xfrm rot="-2922755">
              <a:off x="4138789" y="2727722"/>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1173;p24">
              <a:extLst>
                <a:ext uri="{FF2B5EF4-FFF2-40B4-BE49-F238E27FC236}">
                  <a16:creationId xmlns:a16="http://schemas.microsoft.com/office/drawing/2014/main" id="{423563D6-3399-01B8-E087-614BDD4D8344}"/>
                </a:ext>
              </a:extLst>
            </p:cNvPr>
            <p:cNvSpPr/>
            <p:nvPr/>
          </p:nvSpPr>
          <p:spPr>
            <a:xfrm rot="-2922755">
              <a:off x="4138492" y="2729572"/>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1174;p24">
              <a:extLst>
                <a:ext uri="{FF2B5EF4-FFF2-40B4-BE49-F238E27FC236}">
                  <a16:creationId xmlns:a16="http://schemas.microsoft.com/office/drawing/2014/main" id="{B74B2EF1-125E-F5DD-F84D-59B6F72EC8DA}"/>
                </a:ext>
              </a:extLst>
            </p:cNvPr>
            <p:cNvSpPr/>
            <p:nvPr/>
          </p:nvSpPr>
          <p:spPr>
            <a:xfrm rot="-2922755">
              <a:off x="4123092" y="2721017"/>
              <a:ext cx="49142" cy="36950"/>
            </a:xfrm>
            <a:custGeom>
              <a:avLst/>
              <a:gdLst/>
              <a:ahLst/>
              <a:cxnLst/>
              <a:rect l="l" t="t" r="r" b="b"/>
              <a:pathLst>
                <a:path w="395" h="297" extrusionOk="0">
                  <a:moveTo>
                    <a:pt x="204" y="1"/>
                  </a:moveTo>
                  <a:cubicBezTo>
                    <a:pt x="201" y="1"/>
                    <a:pt x="198" y="1"/>
                    <a:pt x="195" y="1"/>
                  </a:cubicBezTo>
                  <a:cubicBezTo>
                    <a:pt x="60" y="1"/>
                    <a:pt x="0" y="166"/>
                    <a:pt x="98" y="255"/>
                  </a:cubicBezTo>
                  <a:cubicBezTo>
                    <a:pt x="126" y="283"/>
                    <a:pt x="162" y="297"/>
                    <a:pt x="198" y="297"/>
                  </a:cubicBezTo>
                  <a:cubicBezTo>
                    <a:pt x="239" y="297"/>
                    <a:pt x="279" y="280"/>
                    <a:pt x="307" y="248"/>
                  </a:cubicBezTo>
                  <a:cubicBezTo>
                    <a:pt x="395"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1175;p24">
              <a:extLst>
                <a:ext uri="{FF2B5EF4-FFF2-40B4-BE49-F238E27FC236}">
                  <a16:creationId xmlns:a16="http://schemas.microsoft.com/office/drawing/2014/main" id="{915C7682-004C-5734-AF11-B5353585B3B6}"/>
                </a:ext>
              </a:extLst>
            </p:cNvPr>
            <p:cNvSpPr/>
            <p:nvPr/>
          </p:nvSpPr>
          <p:spPr>
            <a:xfrm rot="-2922755">
              <a:off x="4185138" y="2662459"/>
              <a:ext cx="50137" cy="37075"/>
            </a:xfrm>
            <a:custGeom>
              <a:avLst/>
              <a:gdLst/>
              <a:ahLst/>
              <a:cxnLst/>
              <a:rect l="l" t="t" r="r" b="b"/>
              <a:pathLst>
                <a:path w="403" h="298" extrusionOk="0">
                  <a:moveTo>
                    <a:pt x="204" y="1"/>
                  </a:moveTo>
                  <a:cubicBezTo>
                    <a:pt x="201" y="1"/>
                    <a:pt x="198" y="1"/>
                    <a:pt x="195" y="1"/>
                  </a:cubicBezTo>
                  <a:cubicBezTo>
                    <a:pt x="60" y="1"/>
                    <a:pt x="0" y="166"/>
                    <a:pt x="98" y="256"/>
                  </a:cubicBezTo>
                  <a:cubicBezTo>
                    <a:pt x="126" y="284"/>
                    <a:pt x="162" y="297"/>
                    <a:pt x="199" y="297"/>
                  </a:cubicBezTo>
                  <a:cubicBezTo>
                    <a:pt x="241" y="297"/>
                    <a:pt x="283" y="280"/>
                    <a:pt x="315" y="248"/>
                  </a:cubicBezTo>
                  <a:cubicBezTo>
                    <a:pt x="403"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1176;p24">
              <a:extLst>
                <a:ext uri="{FF2B5EF4-FFF2-40B4-BE49-F238E27FC236}">
                  <a16:creationId xmlns:a16="http://schemas.microsoft.com/office/drawing/2014/main" id="{022BD5D3-784E-7683-9B93-391286328B77}"/>
                </a:ext>
              </a:extLst>
            </p:cNvPr>
            <p:cNvSpPr/>
            <p:nvPr/>
          </p:nvSpPr>
          <p:spPr>
            <a:xfrm rot="-2922755">
              <a:off x="4201905" y="2682684"/>
              <a:ext cx="17791" cy="13561"/>
            </a:xfrm>
            <a:custGeom>
              <a:avLst/>
              <a:gdLst/>
              <a:ahLst/>
              <a:cxnLst/>
              <a:rect l="l" t="t" r="r" b="b"/>
              <a:pathLst>
                <a:path w="143" h="109" extrusionOk="0">
                  <a:moveTo>
                    <a:pt x="68" y="0"/>
                  </a:moveTo>
                  <a:cubicBezTo>
                    <a:pt x="23" y="0"/>
                    <a:pt x="1" y="60"/>
                    <a:pt x="38" y="98"/>
                  </a:cubicBezTo>
                  <a:cubicBezTo>
                    <a:pt x="48" y="104"/>
                    <a:pt x="60" y="108"/>
                    <a:pt x="72" y="108"/>
                  </a:cubicBezTo>
                  <a:cubicBezTo>
                    <a:pt x="86" y="108"/>
                    <a:pt x="101" y="103"/>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1177;p24">
              <a:extLst>
                <a:ext uri="{FF2B5EF4-FFF2-40B4-BE49-F238E27FC236}">
                  <a16:creationId xmlns:a16="http://schemas.microsoft.com/office/drawing/2014/main" id="{30A88F3A-7E7C-1E45-1F99-29965FBA2BF4}"/>
                </a:ext>
              </a:extLst>
            </p:cNvPr>
            <p:cNvSpPr/>
            <p:nvPr/>
          </p:nvSpPr>
          <p:spPr>
            <a:xfrm rot="-2922755">
              <a:off x="4202834" y="2688501"/>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1178;p24">
              <a:extLst>
                <a:ext uri="{FF2B5EF4-FFF2-40B4-BE49-F238E27FC236}">
                  <a16:creationId xmlns:a16="http://schemas.microsoft.com/office/drawing/2014/main" id="{C6DAE4B5-0B4B-A78E-5007-D44788E2D67E}"/>
                </a:ext>
              </a:extLst>
            </p:cNvPr>
            <p:cNvSpPr/>
            <p:nvPr/>
          </p:nvSpPr>
          <p:spPr>
            <a:xfrm rot="-2922755">
              <a:off x="4203323" y="2695147"/>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1179;p24">
              <a:extLst>
                <a:ext uri="{FF2B5EF4-FFF2-40B4-BE49-F238E27FC236}">
                  <a16:creationId xmlns:a16="http://schemas.microsoft.com/office/drawing/2014/main" id="{C588CD3C-41CB-852F-E148-7BB24D4A4D83}"/>
                </a:ext>
              </a:extLst>
            </p:cNvPr>
            <p:cNvSpPr/>
            <p:nvPr/>
          </p:nvSpPr>
          <p:spPr>
            <a:xfrm rot="-2922755">
              <a:off x="4204408" y="2701061"/>
              <a:ext cx="17542" cy="13436"/>
            </a:xfrm>
            <a:custGeom>
              <a:avLst/>
              <a:gdLst/>
              <a:ahLst/>
              <a:cxnLst/>
              <a:rect l="l" t="t" r="r" b="b"/>
              <a:pathLst>
                <a:path w="141" h="108" extrusionOk="0">
                  <a:moveTo>
                    <a:pt x="75" y="0"/>
                  </a:moveTo>
                  <a:cubicBezTo>
                    <a:pt x="73" y="0"/>
                    <a:pt x="70" y="0"/>
                    <a:pt x="68" y="1"/>
                  </a:cubicBezTo>
                  <a:cubicBezTo>
                    <a:pt x="15"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180;p24">
              <a:extLst>
                <a:ext uri="{FF2B5EF4-FFF2-40B4-BE49-F238E27FC236}">
                  <a16:creationId xmlns:a16="http://schemas.microsoft.com/office/drawing/2014/main" id="{E9764D06-8CF0-37BE-77C9-0F8565E7CA29}"/>
                </a:ext>
              </a:extLst>
            </p:cNvPr>
            <p:cNvSpPr/>
            <p:nvPr/>
          </p:nvSpPr>
          <p:spPr>
            <a:xfrm rot="-2922755">
              <a:off x="4204727" y="2707605"/>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1181;p24">
              <a:extLst>
                <a:ext uri="{FF2B5EF4-FFF2-40B4-BE49-F238E27FC236}">
                  <a16:creationId xmlns:a16="http://schemas.microsoft.com/office/drawing/2014/main" id="{E7F7E697-B125-AB73-9FD1-72AD8A5113BE}"/>
                </a:ext>
              </a:extLst>
            </p:cNvPr>
            <p:cNvSpPr/>
            <p:nvPr/>
          </p:nvSpPr>
          <p:spPr>
            <a:xfrm rot="-2922755">
              <a:off x="4205410" y="2712729"/>
              <a:ext cx="17791" cy="13934"/>
            </a:xfrm>
            <a:custGeom>
              <a:avLst/>
              <a:gdLst/>
              <a:ahLst/>
              <a:cxnLst/>
              <a:rect l="l" t="t" r="r" b="b"/>
              <a:pathLst>
                <a:path w="143" h="112" extrusionOk="0">
                  <a:moveTo>
                    <a:pt x="67" y="0"/>
                  </a:moveTo>
                  <a:cubicBezTo>
                    <a:pt x="15" y="8"/>
                    <a:pt x="0" y="67"/>
                    <a:pt x="30" y="97"/>
                  </a:cubicBezTo>
                  <a:cubicBezTo>
                    <a:pt x="40" y="108"/>
                    <a:pt x="53" y="112"/>
                    <a:pt x="66" y="112"/>
                  </a:cubicBezTo>
                  <a:cubicBezTo>
                    <a:pt x="82" y="112"/>
                    <a:pt x="97" y="106"/>
                    <a:pt x="105" y="97"/>
                  </a:cubicBezTo>
                  <a:cubicBezTo>
                    <a:pt x="142" y="60"/>
                    <a:pt x="112"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182;p24">
              <a:extLst>
                <a:ext uri="{FF2B5EF4-FFF2-40B4-BE49-F238E27FC236}">
                  <a16:creationId xmlns:a16="http://schemas.microsoft.com/office/drawing/2014/main" id="{D0B4057B-4C70-2109-C895-316DBDF4F92E}"/>
                </a:ext>
              </a:extLst>
            </p:cNvPr>
            <p:cNvSpPr/>
            <p:nvPr/>
          </p:nvSpPr>
          <p:spPr>
            <a:xfrm rot="-2922755">
              <a:off x="4205749" y="2719319"/>
              <a:ext cx="17791" cy="13934"/>
            </a:xfrm>
            <a:custGeom>
              <a:avLst/>
              <a:gdLst/>
              <a:ahLst/>
              <a:cxnLst/>
              <a:rect l="l" t="t" r="r" b="b"/>
              <a:pathLst>
                <a:path w="143" h="112" extrusionOk="0">
                  <a:moveTo>
                    <a:pt x="68" y="1"/>
                  </a:moveTo>
                  <a:cubicBezTo>
                    <a:pt x="23" y="1"/>
                    <a:pt x="1" y="60"/>
                    <a:pt x="38" y="98"/>
                  </a:cubicBezTo>
                  <a:cubicBezTo>
                    <a:pt x="47" y="107"/>
                    <a:pt x="58" y="111"/>
                    <a:pt x="69" y="111"/>
                  </a:cubicBezTo>
                  <a:cubicBezTo>
                    <a:pt x="84" y="111"/>
                    <a:pt x="100" y="103"/>
                    <a:pt x="113" y="90"/>
                  </a:cubicBezTo>
                  <a:cubicBezTo>
                    <a:pt x="143" y="60"/>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1183;p24">
              <a:extLst>
                <a:ext uri="{FF2B5EF4-FFF2-40B4-BE49-F238E27FC236}">
                  <a16:creationId xmlns:a16="http://schemas.microsoft.com/office/drawing/2014/main" id="{3DA25A74-CFA1-391F-1143-128C37C62465}"/>
                </a:ext>
              </a:extLst>
            </p:cNvPr>
            <p:cNvSpPr/>
            <p:nvPr/>
          </p:nvSpPr>
          <p:spPr>
            <a:xfrm rot="-2922755">
              <a:off x="4205882" y="2725552"/>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1184;p24">
              <a:extLst>
                <a:ext uri="{FF2B5EF4-FFF2-40B4-BE49-F238E27FC236}">
                  <a16:creationId xmlns:a16="http://schemas.microsoft.com/office/drawing/2014/main" id="{CCAC37CF-C743-2DEE-349A-23AA3BD733D9}"/>
                </a:ext>
              </a:extLst>
            </p:cNvPr>
            <p:cNvSpPr/>
            <p:nvPr/>
          </p:nvSpPr>
          <p:spPr>
            <a:xfrm rot="-2922755">
              <a:off x="4207120" y="2731803"/>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6" y="108"/>
                    <a:pt x="100" y="103"/>
                    <a:pt x="113" y="90"/>
                  </a:cubicBezTo>
                  <a:cubicBezTo>
                    <a:pt x="142"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185;p24">
              <a:extLst>
                <a:ext uri="{FF2B5EF4-FFF2-40B4-BE49-F238E27FC236}">
                  <a16:creationId xmlns:a16="http://schemas.microsoft.com/office/drawing/2014/main" id="{D879B9E7-19F6-8D89-A115-6E53577E2BD1}"/>
                </a:ext>
              </a:extLst>
            </p:cNvPr>
            <p:cNvSpPr/>
            <p:nvPr/>
          </p:nvSpPr>
          <p:spPr>
            <a:xfrm rot="-2922755">
              <a:off x="4207243" y="2738040"/>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3" y="107"/>
                    <a:pt x="106" y="102"/>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186;p24">
              <a:extLst>
                <a:ext uri="{FF2B5EF4-FFF2-40B4-BE49-F238E27FC236}">
                  <a16:creationId xmlns:a16="http://schemas.microsoft.com/office/drawing/2014/main" id="{220AA25F-7F31-7E40-9ABC-9F4C9FD2B424}"/>
                </a:ext>
              </a:extLst>
            </p:cNvPr>
            <p:cNvSpPr/>
            <p:nvPr/>
          </p:nvSpPr>
          <p:spPr>
            <a:xfrm rot="-2922755">
              <a:off x="4208430" y="2744303"/>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187;p24">
              <a:extLst>
                <a:ext uri="{FF2B5EF4-FFF2-40B4-BE49-F238E27FC236}">
                  <a16:creationId xmlns:a16="http://schemas.microsoft.com/office/drawing/2014/main" id="{59BA6ABF-0BB4-2F25-8F61-A713A6517F75}"/>
                </a:ext>
              </a:extLst>
            </p:cNvPr>
            <p:cNvSpPr/>
            <p:nvPr/>
          </p:nvSpPr>
          <p:spPr>
            <a:xfrm rot="-2922755">
              <a:off x="4208797" y="2750554"/>
              <a:ext cx="18537" cy="13436"/>
            </a:xfrm>
            <a:custGeom>
              <a:avLst/>
              <a:gdLst/>
              <a:ahLst/>
              <a:cxnLst/>
              <a:rect l="l" t="t" r="r" b="b"/>
              <a:pathLst>
                <a:path w="149"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1188;p24">
              <a:extLst>
                <a:ext uri="{FF2B5EF4-FFF2-40B4-BE49-F238E27FC236}">
                  <a16:creationId xmlns:a16="http://schemas.microsoft.com/office/drawing/2014/main" id="{25D0BD71-3CFC-D04E-999C-D53832B77C65}"/>
                </a:ext>
              </a:extLst>
            </p:cNvPr>
            <p:cNvSpPr/>
            <p:nvPr/>
          </p:nvSpPr>
          <p:spPr>
            <a:xfrm rot="-2922755">
              <a:off x="4193560" y="2746252"/>
              <a:ext cx="50386" cy="37821"/>
            </a:xfrm>
            <a:custGeom>
              <a:avLst/>
              <a:gdLst/>
              <a:ahLst/>
              <a:cxnLst/>
              <a:rect l="l" t="t" r="r" b="b"/>
              <a:pathLst>
                <a:path w="405" h="304" extrusionOk="0">
                  <a:moveTo>
                    <a:pt x="195" y="0"/>
                  </a:moveTo>
                  <a:cubicBezTo>
                    <a:pt x="60" y="8"/>
                    <a:pt x="0" y="172"/>
                    <a:pt x="98" y="262"/>
                  </a:cubicBezTo>
                  <a:cubicBezTo>
                    <a:pt x="126" y="290"/>
                    <a:pt x="162" y="304"/>
                    <a:pt x="199" y="304"/>
                  </a:cubicBezTo>
                  <a:cubicBezTo>
                    <a:pt x="241" y="304"/>
                    <a:pt x="283" y="287"/>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189;p24">
              <a:extLst>
                <a:ext uri="{FF2B5EF4-FFF2-40B4-BE49-F238E27FC236}">
                  <a16:creationId xmlns:a16="http://schemas.microsoft.com/office/drawing/2014/main" id="{3D52D6AE-7BC9-3187-4B7E-AD0F6E7D69CD}"/>
                </a:ext>
              </a:extLst>
            </p:cNvPr>
            <p:cNvSpPr/>
            <p:nvPr/>
          </p:nvSpPr>
          <p:spPr>
            <a:xfrm rot="-2922755">
              <a:off x="4252668" y="2632273"/>
              <a:ext cx="50386" cy="37448"/>
            </a:xfrm>
            <a:custGeom>
              <a:avLst/>
              <a:gdLst/>
              <a:ahLst/>
              <a:cxnLst/>
              <a:rect l="l" t="t" r="r" b="b"/>
              <a:pathLst>
                <a:path w="405" h="301" extrusionOk="0">
                  <a:moveTo>
                    <a:pt x="195" y="0"/>
                  </a:moveTo>
                  <a:cubicBezTo>
                    <a:pt x="68" y="8"/>
                    <a:pt x="0" y="172"/>
                    <a:pt x="105" y="262"/>
                  </a:cubicBezTo>
                  <a:cubicBezTo>
                    <a:pt x="134" y="288"/>
                    <a:pt x="170" y="301"/>
                    <a:pt x="206" y="301"/>
                  </a:cubicBezTo>
                  <a:cubicBezTo>
                    <a:pt x="245" y="301"/>
                    <a:pt x="284" y="286"/>
                    <a:pt x="315" y="255"/>
                  </a:cubicBezTo>
                  <a:cubicBezTo>
                    <a:pt x="405" y="157"/>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190;p24">
              <a:extLst>
                <a:ext uri="{FF2B5EF4-FFF2-40B4-BE49-F238E27FC236}">
                  <a16:creationId xmlns:a16="http://schemas.microsoft.com/office/drawing/2014/main" id="{A51D299B-B751-3F39-A773-452B6F835629}"/>
                </a:ext>
              </a:extLst>
            </p:cNvPr>
            <p:cNvSpPr/>
            <p:nvPr/>
          </p:nvSpPr>
          <p:spPr>
            <a:xfrm rot="-2922755">
              <a:off x="4270071" y="2658041"/>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191;p24">
              <a:extLst>
                <a:ext uri="{FF2B5EF4-FFF2-40B4-BE49-F238E27FC236}">
                  <a16:creationId xmlns:a16="http://schemas.microsoft.com/office/drawing/2014/main" id="{B8AF91C1-02BC-B2E0-8D1E-E70568907CCC}"/>
                </a:ext>
              </a:extLst>
            </p:cNvPr>
            <p:cNvSpPr/>
            <p:nvPr/>
          </p:nvSpPr>
          <p:spPr>
            <a:xfrm rot="-2922755">
              <a:off x="4271721" y="2668138"/>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1" y="112"/>
                    <a:pt x="100" y="104"/>
                    <a:pt x="113" y="91"/>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192;p24">
              <a:extLst>
                <a:ext uri="{FF2B5EF4-FFF2-40B4-BE49-F238E27FC236}">
                  <a16:creationId xmlns:a16="http://schemas.microsoft.com/office/drawing/2014/main" id="{C16D0A26-9F7C-CB1E-E112-94CEC169DE94}"/>
                </a:ext>
              </a:extLst>
            </p:cNvPr>
            <p:cNvSpPr/>
            <p:nvPr/>
          </p:nvSpPr>
          <p:spPr>
            <a:xfrm rot="-2922755">
              <a:off x="4272282" y="2678278"/>
              <a:ext cx="18786" cy="14058"/>
            </a:xfrm>
            <a:custGeom>
              <a:avLst/>
              <a:gdLst/>
              <a:ahLst/>
              <a:cxnLst/>
              <a:rect l="l" t="t" r="r" b="b"/>
              <a:pathLst>
                <a:path w="151" h="113" extrusionOk="0">
                  <a:moveTo>
                    <a:pt x="75" y="1"/>
                  </a:moveTo>
                  <a:cubicBezTo>
                    <a:pt x="23" y="8"/>
                    <a:pt x="0" y="68"/>
                    <a:pt x="38" y="98"/>
                  </a:cubicBezTo>
                  <a:cubicBezTo>
                    <a:pt x="48" y="108"/>
                    <a:pt x="60" y="112"/>
                    <a:pt x="72" y="112"/>
                  </a:cubicBezTo>
                  <a:cubicBezTo>
                    <a:pt x="86" y="112"/>
                    <a:pt x="100" y="106"/>
                    <a:pt x="113" y="98"/>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193;p24">
              <a:extLst>
                <a:ext uri="{FF2B5EF4-FFF2-40B4-BE49-F238E27FC236}">
                  <a16:creationId xmlns:a16="http://schemas.microsoft.com/office/drawing/2014/main" id="{B8EFEE7B-90F9-5E45-4982-AD0308087533}"/>
                </a:ext>
              </a:extLst>
            </p:cNvPr>
            <p:cNvSpPr/>
            <p:nvPr/>
          </p:nvSpPr>
          <p:spPr>
            <a:xfrm rot="-2922755">
              <a:off x="4273885" y="2688396"/>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12"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1194;p24">
              <a:extLst>
                <a:ext uri="{FF2B5EF4-FFF2-40B4-BE49-F238E27FC236}">
                  <a16:creationId xmlns:a16="http://schemas.microsoft.com/office/drawing/2014/main" id="{F12B060A-FA73-EAB3-2FCB-950F849CCCF2}"/>
                </a:ext>
              </a:extLst>
            </p:cNvPr>
            <p:cNvSpPr/>
            <p:nvPr/>
          </p:nvSpPr>
          <p:spPr>
            <a:xfrm rot="-2922755">
              <a:off x="4274938" y="2699747"/>
              <a:ext cx="17542" cy="13436"/>
            </a:xfrm>
            <a:custGeom>
              <a:avLst/>
              <a:gdLst/>
              <a:ahLst/>
              <a:cxnLst/>
              <a:rect l="l" t="t" r="r" b="b"/>
              <a:pathLst>
                <a:path w="141" h="108" extrusionOk="0">
                  <a:moveTo>
                    <a:pt x="83" y="0"/>
                  </a:moveTo>
                  <a:cubicBezTo>
                    <a:pt x="80" y="0"/>
                    <a:pt x="78" y="0"/>
                    <a:pt x="75" y="1"/>
                  </a:cubicBezTo>
                  <a:cubicBezTo>
                    <a:pt x="23" y="1"/>
                    <a:pt x="0" y="61"/>
                    <a:pt x="38" y="91"/>
                  </a:cubicBezTo>
                  <a:cubicBezTo>
                    <a:pt x="49" y="102"/>
                    <a:pt x="62" y="108"/>
                    <a:pt x="75" y="108"/>
                  </a:cubicBezTo>
                  <a:cubicBezTo>
                    <a:pt x="88" y="108"/>
                    <a:pt x="101" y="102"/>
                    <a:pt x="112" y="91"/>
                  </a:cubicBezTo>
                  <a:cubicBezTo>
                    <a:pt x="141" y="55"/>
                    <a:pt x="122"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1195;p24">
              <a:extLst>
                <a:ext uri="{FF2B5EF4-FFF2-40B4-BE49-F238E27FC236}">
                  <a16:creationId xmlns:a16="http://schemas.microsoft.com/office/drawing/2014/main" id="{F5BF6FBF-636A-4510-0C52-7F7D4C0B75CD}"/>
                </a:ext>
              </a:extLst>
            </p:cNvPr>
            <p:cNvSpPr/>
            <p:nvPr/>
          </p:nvSpPr>
          <p:spPr>
            <a:xfrm rot="-2922755">
              <a:off x="4276175" y="270958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7"/>
                    <a:pt x="72" y="107"/>
                  </a:cubicBezTo>
                  <a:cubicBezTo>
                    <a:pt x="87" y="107"/>
                    <a:pt x="102" y="102"/>
                    <a:pt x="113" y="91"/>
                  </a:cubicBezTo>
                  <a:cubicBezTo>
                    <a:pt x="141" y="55"/>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1196;p24">
              <a:extLst>
                <a:ext uri="{FF2B5EF4-FFF2-40B4-BE49-F238E27FC236}">
                  <a16:creationId xmlns:a16="http://schemas.microsoft.com/office/drawing/2014/main" id="{D8365FF2-E317-0359-4FCC-18A2832E40F5}"/>
                </a:ext>
              </a:extLst>
            </p:cNvPr>
            <p:cNvSpPr/>
            <p:nvPr/>
          </p:nvSpPr>
          <p:spPr>
            <a:xfrm rot="-2922755">
              <a:off x="4276816" y="2720022"/>
              <a:ext cx="17915" cy="13436"/>
            </a:xfrm>
            <a:custGeom>
              <a:avLst/>
              <a:gdLst/>
              <a:ahLst/>
              <a:cxnLst/>
              <a:rect l="l" t="t" r="r" b="b"/>
              <a:pathLst>
                <a:path w="144" h="108" extrusionOk="0">
                  <a:moveTo>
                    <a:pt x="76" y="1"/>
                  </a:moveTo>
                  <a:cubicBezTo>
                    <a:pt x="23" y="1"/>
                    <a:pt x="1" y="61"/>
                    <a:pt x="38" y="91"/>
                  </a:cubicBezTo>
                  <a:cubicBezTo>
                    <a:pt x="50" y="102"/>
                    <a:pt x="63" y="107"/>
                    <a:pt x="76" y="107"/>
                  </a:cubicBezTo>
                  <a:cubicBezTo>
                    <a:pt x="89" y="107"/>
                    <a:pt x="102" y="102"/>
                    <a:pt x="113" y="91"/>
                  </a:cubicBezTo>
                  <a:cubicBezTo>
                    <a:pt x="143"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1197;p24">
              <a:extLst>
                <a:ext uri="{FF2B5EF4-FFF2-40B4-BE49-F238E27FC236}">
                  <a16:creationId xmlns:a16="http://schemas.microsoft.com/office/drawing/2014/main" id="{642E9871-4E99-4408-1F39-A914D70FA130}"/>
                </a:ext>
              </a:extLst>
            </p:cNvPr>
            <p:cNvSpPr/>
            <p:nvPr/>
          </p:nvSpPr>
          <p:spPr>
            <a:xfrm rot="-2922755">
              <a:off x="4278177" y="2729855"/>
              <a:ext cx="17791" cy="13436"/>
            </a:xfrm>
            <a:custGeom>
              <a:avLst/>
              <a:gdLst/>
              <a:ahLst/>
              <a:cxnLst/>
              <a:rect l="l" t="t" r="r" b="b"/>
              <a:pathLst>
                <a:path w="143" h="108" extrusionOk="0">
                  <a:moveTo>
                    <a:pt x="68" y="1"/>
                  </a:moveTo>
                  <a:cubicBezTo>
                    <a:pt x="23" y="1"/>
                    <a:pt x="1" y="60"/>
                    <a:pt x="30" y="90"/>
                  </a:cubicBezTo>
                  <a:cubicBezTo>
                    <a:pt x="42" y="102"/>
                    <a:pt x="57" y="107"/>
                    <a:pt x="72" y="107"/>
                  </a:cubicBezTo>
                  <a:cubicBezTo>
                    <a:pt x="87" y="107"/>
                    <a:pt x="102" y="102"/>
                    <a:pt x="113" y="90"/>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1198;p24">
              <a:extLst>
                <a:ext uri="{FF2B5EF4-FFF2-40B4-BE49-F238E27FC236}">
                  <a16:creationId xmlns:a16="http://schemas.microsoft.com/office/drawing/2014/main" id="{1ADFF357-AF69-05E5-BC15-C0A18628599B}"/>
                </a:ext>
              </a:extLst>
            </p:cNvPr>
            <p:cNvSpPr/>
            <p:nvPr/>
          </p:nvSpPr>
          <p:spPr>
            <a:xfrm rot="-2922755">
              <a:off x="4278908" y="2740369"/>
              <a:ext cx="17791" cy="13561"/>
            </a:xfrm>
            <a:custGeom>
              <a:avLst/>
              <a:gdLst/>
              <a:ahLst/>
              <a:cxnLst/>
              <a:rect l="l" t="t" r="r" b="b"/>
              <a:pathLst>
                <a:path w="143" h="109" extrusionOk="0">
                  <a:moveTo>
                    <a:pt x="68" y="0"/>
                  </a:moveTo>
                  <a:cubicBezTo>
                    <a:pt x="23" y="0"/>
                    <a:pt x="1" y="60"/>
                    <a:pt x="38" y="98"/>
                  </a:cubicBezTo>
                  <a:cubicBezTo>
                    <a:pt x="48" y="105"/>
                    <a:pt x="60" y="108"/>
                    <a:pt x="72" y="108"/>
                  </a:cubicBezTo>
                  <a:cubicBezTo>
                    <a:pt x="86" y="108"/>
                    <a:pt x="101" y="103"/>
                    <a:pt x="113" y="90"/>
                  </a:cubicBezTo>
                  <a:cubicBezTo>
                    <a:pt x="143" y="53"/>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1199;p24">
              <a:extLst>
                <a:ext uri="{FF2B5EF4-FFF2-40B4-BE49-F238E27FC236}">
                  <a16:creationId xmlns:a16="http://schemas.microsoft.com/office/drawing/2014/main" id="{2187D98B-D897-7A93-2CE5-32732390D200}"/>
                </a:ext>
              </a:extLst>
            </p:cNvPr>
            <p:cNvSpPr/>
            <p:nvPr/>
          </p:nvSpPr>
          <p:spPr>
            <a:xfrm rot="-2922755">
              <a:off x="4279422" y="275052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1200;p24">
              <a:extLst>
                <a:ext uri="{FF2B5EF4-FFF2-40B4-BE49-F238E27FC236}">
                  <a16:creationId xmlns:a16="http://schemas.microsoft.com/office/drawing/2014/main" id="{4DF31515-231F-0895-F3D6-D32887E27DF8}"/>
                </a:ext>
              </a:extLst>
            </p:cNvPr>
            <p:cNvSpPr/>
            <p:nvPr/>
          </p:nvSpPr>
          <p:spPr>
            <a:xfrm rot="-2922755">
              <a:off x="4281072" y="2760627"/>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1201;p24">
              <a:extLst>
                <a:ext uri="{FF2B5EF4-FFF2-40B4-BE49-F238E27FC236}">
                  <a16:creationId xmlns:a16="http://schemas.microsoft.com/office/drawing/2014/main" id="{241655C1-8F42-CCD8-017A-67411826A0B6}"/>
                </a:ext>
              </a:extLst>
            </p:cNvPr>
            <p:cNvSpPr/>
            <p:nvPr/>
          </p:nvSpPr>
          <p:spPr>
            <a:xfrm rot="-2922755">
              <a:off x="4281586" y="2770787"/>
              <a:ext cx="18786" cy="13934"/>
            </a:xfrm>
            <a:custGeom>
              <a:avLst/>
              <a:gdLst/>
              <a:ahLst/>
              <a:cxnLst/>
              <a:rect l="l" t="t" r="r" b="b"/>
              <a:pathLst>
                <a:path w="151" h="112" extrusionOk="0">
                  <a:moveTo>
                    <a:pt x="75" y="0"/>
                  </a:moveTo>
                  <a:cubicBezTo>
                    <a:pt x="23" y="8"/>
                    <a:pt x="0" y="67"/>
                    <a:pt x="38" y="97"/>
                  </a:cubicBezTo>
                  <a:cubicBezTo>
                    <a:pt x="48" y="108"/>
                    <a:pt x="61" y="112"/>
                    <a:pt x="74" y="112"/>
                  </a:cubicBezTo>
                  <a:cubicBezTo>
                    <a:pt x="90" y="112"/>
                    <a:pt x="105" y="106"/>
                    <a:pt x="113" y="97"/>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1202;p24">
              <a:extLst>
                <a:ext uri="{FF2B5EF4-FFF2-40B4-BE49-F238E27FC236}">
                  <a16:creationId xmlns:a16="http://schemas.microsoft.com/office/drawing/2014/main" id="{069CBBA7-A5AA-B96A-2880-F3BD81A89041}"/>
                </a:ext>
              </a:extLst>
            </p:cNvPr>
            <p:cNvSpPr/>
            <p:nvPr/>
          </p:nvSpPr>
          <p:spPr>
            <a:xfrm rot="-2922755">
              <a:off x="4267570" y="2773321"/>
              <a:ext cx="50137" cy="36950"/>
            </a:xfrm>
            <a:custGeom>
              <a:avLst/>
              <a:gdLst/>
              <a:ahLst/>
              <a:cxnLst/>
              <a:rect l="l" t="t" r="r" b="b"/>
              <a:pathLst>
                <a:path w="403" h="297" extrusionOk="0">
                  <a:moveTo>
                    <a:pt x="204" y="0"/>
                  </a:moveTo>
                  <a:cubicBezTo>
                    <a:pt x="201" y="0"/>
                    <a:pt x="198" y="0"/>
                    <a:pt x="195" y="1"/>
                  </a:cubicBezTo>
                  <a:cubicBezTo>
                    <a:pt x="60" y="1"/>
                    <a:pt x="0" y="165"/>
                    <a:pt x="98" y="255"/>
                  </a:cubicBezTo>
                  <a:cubicBezTo>
                    <a:pt x="126" y="283"/>
                    <a:pt x="162" y="296"/>
                    <a:pt x="199" y="296"/>
                  </a:cubicBezTo>
                  <a:cubicBezTo>
                    <a:pt x="241" y="296"/>
                    <a:pt x="283" y="279"/>
                    <a:pt x="315" y="248"/>
                  </a:cubicBezTo>
                  <a:cubicBezTo>
                    <a:pt x="402" y="153"/>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1203;p24">
              <a:extLst>
                <a:ext uri="{FF2B5EF4-FFF2-40B4-BE49-F238E27FC236}">
                  <a16:creationId xmlns:a16="http://schemas.microsoft.com/office/drawing/2014/main" id="{9A1A123B-3EC2-EE6E-692D-A9D958EEB27E}"/>
                </a:ext>
              </a:extLst>
            </p:cNvPr>
            <p:cNvSpPr/>
            <p:nvPr/>
          </p:nvSpPr>
          <p:spPr>
            <a:xfrm rot="-2922755">
              <a:off x="4325340" y="2603167"/>
              <a:ext cx="50261" cy="37572"/>
            </a:xfrm>
            <a:custGeom>
              <a:avLst/>
              <a:gdLst/>
              <a:ahLst/>
              <a:cxnLst/>
              <a:rect l="l" t="t" r="r" b="b"/>
              <a:pathLst>
                <a:path w="404" h="302" extrusionOk="0">
                  <a:moveTo>
                    <a:pt x="204" y="0"/>
                  </a:moveTo>
                  <a:cubicBezTo>
                    <a:pt x="201" y="0"/>
                    <a:pt x="198" y="1"/>
                    <a:pt x="195" y="1"/>
                  </a:cubicBezTo>
                  <a:cubicBezTo>
                    <a:pt x="68" y="8"/>
                    <a:pt x="1" y="173"/>
                    <a:pt x="106" y="263"/>
                  </a:cubicBezTo>
                  <a:cubicBezTo>
                    <a:pt x="135" y="288"/>
                    <a:pt x="170" y="301"/>
                    <a:pt x="207" y="301"/>
                  </a:cubicBezTo>
                  <a:cubicBezTo>
                    <a:pt x="245" y="301"/>
                    <a:pt x="284" y="286"/>
                    <a:pt x="315" y="255"/>
                  </a:cubicBezTo>
                  <a:cubicBezTo>
                    <a:pt x="403" y="160"/>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1204;p24">
              <a:extLst>
                <a:ext uri="{FF2B5EF4-FFF2-40B4-BE49-F238E27FC236}">
                  <a16:creationId xmlns:a16="http://schemas.microsoft.com/office/drawing/2014/main" id="{3974BBAD-69C6-8A99-8D60-00F01E43DE2A}"/>
                </a:ext>
              </a:extLst>
            </p:cNvPr>
            <p:cNvSpPr/>
            <p:nvPr/>
          </p:nvSpPr>
          <p:spPr>
            <a:xfrm rot="-2922755">
              <a:off x="4343502" y="2634476"/>
              <a:ext cx="17791" cy="13934"/>
            </a:xfrm>
            <a:custGeom>
              <a:avLst/>
              <a:gdLst/>
              <a:ahLst/>
              <a:cxnLst/>
              <a:rect l="l" t="t" r="r" b="b"/>
              <a:pathLst>
                <a:path w="143" h="112" extrusionOk="0">
                  <a:moveTo>
                    <a:pt x="68" y="0"/>
                  </a:moveTo>
                  <a:cubicBezTo>
                    <a:pt x="23" y="8"/>
                    <a:pt x="0" y="60"/>
                    <a:pt x="38" y="98"/>
                  </a:cubicBezTo>
                  <a:cubicBezTo>
                    <a:pt x="48" y="108"/>
                    <a:pt x="59" y="112"/>
                    <a:pt x="71" y="112"/>
                  </a:cubicBezTo>
                  <a:cubicBezTo>
                    <a:pt x="86" y="112"/>
                    <a:pt x="100" y="106"/>
                    <a:pt x="113" y="98"/>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1205;p24">
              <a:extLst>
                <a:ext uri="{FF2B5EF4-FFF2-40B4-BE49-F238E27FC236}">
                  <a16:creationId xmlns:a16="http://schemas.microsoft.com/office/drawing/2014/main" id="{F88680EF-64D1-86FD-78A6-5DF8308AFEA2}"/>
                </a:ext>
              </a:extLst>
            </p:cNvPr>
            <p:cNvSpPr/>
            <p:nvPr/>
          </p:nvSpPr>
          <p:spPr>
            <a:xfrm rot="-2922755">
              <a:off x="4345520" y="2648972"/>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2" y="102"/>
                    <a:pt x="57" y="108"/>
                    <a:pt x="72" y="108"/>
                  </a:cubicBezTo>
                  <a:cubicBezTo>
                    <a:pt x="86" y="108"/>
                    <a:pt x="101" y="102"/>
                    <a:pt x="113" y="91"/>
                  </a:cubicBezTo>
                  <a:cubicBezTo>
                    <a:pt x="141" y="56"/>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1206;p24">
              <a:extLst>
                <a:ext uri="{FF2B5EF4-FFF2-40B4-BE49-F238E27FC236}">
                  <a16:creationId xmlns:a16="http://schemas.microsoft.com/office/drawing/2014/main" id="{D9B26637-2B19-782D-9797-33BD00EB6435}"/>
                </a:ext>
              </a:extLst>
            </p:cNvPr>
            <p:cNvSpPr/>
            <p:nvPr/>
          </p:nvSpPr>
          <p:spPr>
            <a:xfrm rot="-2922755">
              <a:off x="4346552" y="2663337"/>
              <a:ext cx="17791" cy="13561"/>
            </a:xfrm>
            <a:custGeom>
              <a:avLst/>
              <a:gdLst/>
              <a:ahLst/>
              <a:cxnLst/>
              <a:rect l="l" t="t" r="r" b="b"/>
              <a:pathLst>
                <a:path w="143" h="109" extrusionOk="0">
                  <a:moveTo>
                    <a:pt x="67" y="0"/>
                  </a:moveTo>
                  <a:cubicBezTo>
                    <a:pt x="23" y="0"/>
                    <a:pt x="0" y="60"/>
                    <a:pt x="37" y="98"/>
                  </a:cubicBezTo>
                  <a:cubicBezTo>
                    <a:pt x="48" y="105"/>
                    <a:pt x="59" y="108"/>
                    <a:pt x="71" y="108"/>
                  </a:cubicBezTo>
                  <a:cubicBezTo>
                    <a:pt x="85" y="108"/>
                    <a:pt x="100" y="103"/>
                    <a:pt x="112" y="90"/>
                  </a:cubicBezTo>
                  <a:cubicBezTo>
                    <a:pt x="142" y="53"/>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1207;p24">
              <a:extLst>
                <a:ext uri="{FF2B5EF4-FFF2-40B4-BE49-F238E27FC236}">
                  <a16:creationId xmlns:a16="http://schemas.microsoft.com/office/drawing/2014/main" id="{726CA1B4-FD7C-01E3-E75D-320392049A3B}"/>
                </a:ext>
              </a:extLst>
            </p:cNvPr>
            <p:cNvSpPr/>
            <p:nvPr/>
          </p:nvSpPr>
          <p:spPr>
            <a:xfrm rot="-2922755">
              <a:off x="4347515" y="2677327"/>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1208;p24">
              <a:extLst>
                <a:ext uri="{FF2B5EF4-FFF2-40B4-BE49-F238E27FC236}">
                  <a16:creationId xmlns:a16="http://schemas.microsoft.com/office/drawing/2014/main" id="{356B3133-2073-58A5-476A-F5D9B0160BBE}"/>
                </a:ext>
              </a:extLst>
            </p:cNvPr>
            <p:cNvSpPr/>
            <p:nvPr/>
          </p:nvSpPr>
          <p:spPr>
            <a:xfrm rot="-2922755">
              <a:off x="4349593" y="2692202"/>
              <a:ext cx="17915" cy="13436"/>
            </a:xfrm>
            <a:custGeom>
              <a:avLst/>
              <a:gdLst/>
              <a:ahLst/>
              <a:cxnLst/>
              <a:rect l="l" t="t" r="r" b="b"/>
              <a:pathLst>
                <a:path w="144" h="108" extrusionOk="0">
                  <a:moveTo>
                    <a:pt x="68" y="1"/>
                  </a:moveTo>
                  <a:cubicBezTo>
                    <a:pt x="23" y="1"/>
                    <a:pt x="1" y="61"/>
                    <a:pt x="38" y="90"/>
                  </a:cubicBezTo>
                  <a:cubicBezTo>
                    <a:pt x="50" y="102"/>
                    <a:pt x="63" y="107"/>
                    <a:pt x="76" y="107"/>
                  </a:cubicBezTo>
                  <a:cubicBezTo>
                    <a:pt x="89" y="107"/>
                    <a:pt x="102" y="102"/>
                    <a:pt x="113" y="90"/>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1209;p24">
              <a:extLst>
                <a:ext uri="{FF2B5EF4-FFF2-40B4-BE49-F238E27FC236}">
                  <a16:creationId xmlns:a16="http://schemas.microsoft.com/office/drawing/2014/main" id="{94BB42FB-0F3D-F86E-A932-05EE9ED55915}"/>
                </a:ext>
              </a:extLst>
            </p:cNvPr>
            <p:cNvSpPr/>
            <p:nvPr/>
          </p:nvSpPr>
          <p:spPr>
            <a:xfrm rot="-2922755">
              <a:off x="4350426" y="2706251"/>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89" y="109"/>
                    <a:pt x="105" y="103"/>
                    <a:pt x="113"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1210;p24">
              <a:extLst>
                <a:ext uri="{FF2B5EF4-FFF2-40B4-BE49-F238E27FC236}">
                  <a16:creationId xmlns:a16="http://schemas.microsoft.com/office/drawing/2014/main" id="{B8988AC4-1908-44A2-9745-BFE1E36DFE6F}"/>
                </a:ext>
              </a:extLst>
            </p:cNvPr>
            <p:cNvSpPr/>
            <p:nvPr/>
          </p:nvSpPr>
          <p:spPr>
            <a:xfrm rot="-2922755">
              <a:off x="4352478" y="2720323"/>
              <a:ext cx="17791" cy="14307"/>
            </a:xfrm>
            <a:custGeom>
              <a:avLst/>
              <a:gdLst/>
              <a:ahLst/>
              <a:cxnLst/>
              <a:rect l="l" t="t" r="r" b="b"/>
              <a:pathLst>
                <a:path w="143" h="115" extrusionOk="0">
                  <a:moveTo>
                    <a:pt x="68" y="0"/>
                  </a:moveTo>
                  <a:cubicBezTo>
                    <a:pt x="23" y="8"/>
                    <a:pt x="1" y="68"/>
                    <a:pt x="38" y="98"/>
                  </a:cubicBezTo>
                  <a:cubicBezTo>
                    <a:pt x="49" y="109"/>
                    <a:pt x="62" y="114"/>
                    <a:pt x="76" y="114"/>
                  </a:cubicBezTo>
                  <a:cubicBezTo>
                    <a:pt x="89" y="114"/>
                    <a:pt x="102" y="109"/>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1211;p24">
              <a:extLst>
                <a:ext uri="{FF2B5EF4-FFF2-40B4-BE49-F238E27FC236}">
                  <a16:creationId xmlns:a16="http://schemas.microsoft.com/office/drawing/2014/main" id="{7657183C-F5CC-AA9C-17F2-37D21D0D22A8}"/>
                </a:ext>
              </a:extLst>
            </p:cNvPr>
            <p:cNvSpPr/>
            <p:nvPr/>
          </p:nvSpPr>
          <p:spPr>
            <a:xfrm rot="-2922755">
              <a:off x="4353617" y="273517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1212;p24">
              <a:extLst>
                <a:ext uri="{FF2B5EF4-FFF2-40B4-BE49-F238E27FC236}">
                  <a16:creationId xmlns:a16="http://schemas.microsoft.com/office/drawing/2014/main" id="{1242C5A5-13F2-2CB1-AC79-EFE5EDC8D5F1}"/>
                </a:ext>
              </a:extLst>
            </p:cNvPr>
            <p:cNvSpPr/>
            <p:nvPr/>
          </p:nvSpPr>
          <p:spPr>
            <a:xfrm rot="-2922755">
              <a:off x="4355388" y="2749247"/>
              <a:ext cx="17791" cy="13561"/>
            </a:xfrm>
            <a:custGeom>
              <a:avLst/>
              <a:gdLst/>
              <a:ahLst/>
              <a:cxnLst/>
              <a:rect l="l" t="t" r="r" b="b"/>
              <a:pathLst>
                <a:path w="143" h="109" extrusionOk="0">
                  <a:moveTo>
                    <a:pt x="68" y="0"/>
                  </a:moveTo>
                  <a:cubicBezTo>
                    <a:pt x="23" y="0"/>
                    <a:pt x="0" y="60"/>
                    <a:pt x="38" y="98"/>
                  </a:cubicBezTo>
                  <a:cubicBezTo>
                    <a:pt x="45" y="105"/>
                    <a:pt x="56" y="108"/>
                    <a:pt x="68" y="108"/>
                  </a:cubicBezTo>
                  <a:cubicBezTo>
                    <a:pt x="83" y="108"/>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1213;p24">
              <a:extLst>
                <a:ext uri="{FF2B5EF4-FFF2-40B4-BE49-F238E27FC236}">
                  <a16:creationId xmlns:a16="http://schemas.microsoft.com/office/drawing/2014/main" id="{708E4D52-6257-4D3B-C3C4-1A9050AE3DB1}"/>
                </a:ext>
              </a:extLst>
            </p:cNvPr>
            <p:cNvSpPr/>
            <p:nvPr/>
          </p:nvSpPr>
          <p:spPr>
            <a:xfrm rot="-2922755">
              <a:off x="4356824" y="2764006"/>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4" y="108"/>
                    <a:pt x="78" y="108"/>
                  </a:cubicBezTo>
                  <a:cubicBezTo>
                    <a:pt x="92" y="108"/>
                    <a:pt x="105" y="102"/>
                    <a:pt x="112" y="91"/>
                  </a:cubicBezTo>
                  <a:cubicBezTo>
                    <a:pt x="148" y="56"/>
                    <a:pt x="123"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1214;p24">
              <a:extLst>
                <a:ext uri="{FF2B5EF4-FFF2-40B4-BE49-F238E27FC236}">
                  <a16:creationId xmlns:a16="http://schemas.microsoft.com/office/drawing/2014/main" id="{FCF3A7B6-9972-6F11-B0B2-A38E6C834E32}"/>
                </a:ext>
              </a:extLst>
            </p:cNvPr>
            <p:cNvSpPr/>
            <p:nvPr/>
          </p:nvSpPr>
          <p:spPr>
            <a:xfrm rot="-2922755">
              <a:off x="4358532" y="2778065"/>
              <a:ext cx="17791" cy="13436"/>
            </a:xfrm>
            <a:custGeom>
              <a:avLst/>
              <a:gdLst/>
              <a:ahLst/>
              <a:cxnLst/>
              <a:rect l="l" t="t" r="r" b="b"/>
              <a:pathLst>
                <a:path w="143" h="108" extrusionOk="0">
                  <a:moveTo>
                    <a:pt x="68" y="1"/>
                  </a:moveTo>
                  <a:cubicBezTo>
                    <a:pt x="23" y="1"/>
                    <a:pt x="0" y="61"/>
                    <a:pt x="30" y="90"/>
                  </a:cubicBezTo>
                  <a:cubicBezTo>
                    <a:pt x="41" y="102"/>
                    <a:pt x="56" y="107"/>
                    <a:pt x="71" y="107"/>
                  </a:cubicBezTo>
                  <a:cubicBezTo>
                    <a:pt x="86" y="107"/>
                    <a:pt x="101" y="102"/>
                    <a:pt x="113" y="90"/>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1215;p24">
              <a:extLst>
                <a:ext uri="{FF2B5EF4-FFF2-40B4-BE49-F238E27FC236}">
                  <a16:creationId xmlns:a16="http://schemas.microsoft.com/office/drawing/2014/main" id="{5B4DF537-ECD9-B81A-E54D-739452851CDA}"/>
                </a:ext>
              </a:extLst>
            </p:cNvPr>
            <p:cNvSpPr/>
            <p:nvPr/>
          </p:nvSpPr>
          <p:spPr>
            <a:xfrm rot="-2922755">
              <a:off x="4359402" y="2792097"/>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1216;p24">
              <a:extLst>
                <a:ext uri="{FF2B5EF4-FFF2-40B4-BE49-F238E27FC236}">
                  <a16:creationId xmlns:a16="http://schemas.microsoft.com/office/drawing/2014/main" id="{E2309DAF-3C92-44B7-68A8-6AC3560A8E22}"/>
                </a:ext>
              </a:extLst>
            </p:cNvPr>
            <p:cNvSpPr/>
            <p:nvPr/>
          </p:nvSpPr>
          <p:spPr>
            <a:xfrm rot="-2922755">
              <a:off x="4346156" y="2800223"/>
              <a:ext cx="49266" cy="37448"/>
            </a:xfrm>
            <a:custGeom>
              <a:avLst/>
              <a:gdLst/>
              <a:ahLst/>
              <a:cxnLst/>
              <a:rect l="l" t="t" r="r" b="b"/>
              <a:pathLst>
                <a:path w="396" h="301" extrusionOk="0">
                  <a:moveTo>
                    <a:pt x="205" y="0"/>
                  </a:moveTo>
                  <a:cubicBezTo>
                    <a:pt x="202" y="0"/>
                    <a:pt x="199" y="0"/>
                    <a:pt x="195" y="0"/>
                  </a:cubicBezTo>
                  <a:cubicBezTo>
                    <a:pt x="61" y="8"/>
                    <a:pt x="1" y="165"/>
                    <a:pt x="98" y="262"/>
                  </a:cubicBezTo>
                  <a:cubicBezTo>
                    <a:pt x="127" y="288"/>
                    <a:pt x="165" y="301"/>
                    <a:pt x="202" y="301"/>
                  </a:cubicBezTo>
                  <a:cubicBezTo>
                    <a:pt x="242" y="301"/>
                    <a:pt x="281" y="286"/>
                    <a:pt x="308" y="255"/>
                  </a:cubicBezTo>
                  <a:cubicBezTo>
                    <a:pt x="396" y="153"/>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1217;p24">
              <a:extLst>
                <a:ext uri="{FF2B5EF4-FFF2-40B4-BE49-F238E27FC236}">
                  <a16:creationId xmlns:a16="http://schemas.microsoft.com/office/drawing/2014/main" id="{DCD7B678-E10F-8E46-3BAA-D6B9A5702C3C}"/>
                </a:ext>
              </a:extLst>
            </p:cNvPr>
            <p:cNvSpPr/>
            <p:nvPr/>
          </p:nvSpPr>
          <p:spPr>
            <a:xfrm rot="-2922755">
              <a:off x="4404483" y="2574985"/>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6" y="284"/>
                    <a:pt x="162" y="297"/>
                    <a:pt x="198" y="297"/>
                  </a:cubicBezTo>
                  <a:cubicBezTo>
                    <a:pt x="239" y="297"/>
                    <a:pt x="279" y="280"/>
                    <a:pt x="307" y="248"/>
                  </a:cubicBezTo>
                  <a:cubicBezTo>
                    <a:pt x="402" y="153"/>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1218;p24">
              <a:extLst>
                <a:ext uri="{FF2B5EF4-FFF2-40B4-BE49-F238E27FC236}">
                  <a16:creationId xmlns:a16="http://schemas.microsoft.com/office/drawing/2014/main" id="{85223C9D-5D81-B59E-1B13-4F2D3600F856}"/>
                </a:ext>
              </a:extLst>
            </p:cNvPr>
            <p:cNvSpPr/>
            <p:nvPr/>
          </p:nvSpPr>
          <p:spPr>
            <a:xfrm rot="-2922755">
              <a:off x="4423117" y="2611502"/>
              <a:ext cx="17791" cy="13934"/>
            </a:xfrm>
            <a:custGeom>
              <a:avLst/>
              <a:gdLst/>
              <a:ahLst/>
              <a:cxnLst/>
              <a:rect l="l" t="t" r="r" b="b"/>
              <a:pathLst>
                <a:path w="143" h="112" extrusionOk="0">
                  <a:moveTo>
                    <a:pt x="68" y="1"/>
                  </a:moveTo>
                  <a:cubicBezTo>
                    <a:pt x="23" y="1"/>
                    <a:pt x="1" y="60"/>
                    <a:pt x="31" y="98"/>
                  </a:cubicBezTo>
                  <a:cubicBezTo>
                    <a:pt x="40" y="107"/>
                    <a:pt x="52" y="111"/>
                    <a:pt x="65" y="111"/>
                  </a:cubicBezTo>
                  <a:cubicBezTo>
                    <a:pt x="82" y="111"/>
                    <a:pt x="100" y="103"/>
                    <a:pt x="113" y="90"/>
                  </a:cubicBezTo>
                  <a:cubicBezTo>
                    <a:pt x="143" y="60"/>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1219;p24">
              <a:extLst>
                <a:ext uri="{FF2B5EF4-FFF2-40B4-BE49-F238E27FC236}">
                  <a16:creationId xmlns:a16="http://schemas.microsoft.com/office/drawing/2014/main" id="{7FF9D3CA-F97D-10E8-6AE1-FFB219F8C72E}"/>
                </a:ext>
              </a:extLst>
            </p:cNvPr>
            <p:cNvSpPr/>
            <p:nvPr/>
          </p:nvSpPr>
          <p:spPr>
            <a:xfrm rot="-2922755">
              <a:off x="4424759" y="2630551"/>
              <a:ext cx="17915" cy="13436"/>
            </a:xfrm>
            <a:custGeom>
              <a:avLst/>
              <a:gdLst/>
              <a:ahLst/>
              <a:cxnLst/>
              <a:rect l="l" t="t" r="r" b="b"/>
              <a:pathLst>
                <a:path w="144" h="108" extrusionOk="0">
                  <a:moveTo>
                    <a:pt x="68" y="1"/>
                  </a:moveTo>
                  <a:cubicBezTo>
                    <a:pt x="23" y="1"/>
                    <a:pt x="1" y="61"/>
                    <a:pt x="38" y="91"/>
                  </a:cubicBezTo>
                  <a:cubicBezTo>
                    <a:pt x="50" y="102"/>
                    <a:pt x="63" y="108"/>
                    <a:pt x="76" y="108"/>
                  </a:cubicBezTo>
                  <a:cubicBezTo>
                    <a:pt x="89" y="108"/>
                    <a:pt x="102" y="102"/>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1220;p24">
              <a:extLst>
                <a:ext uri="{FF2B5EF4-FFF2-40B4-BE49-F238E27FC236}">
                  <a16:creationId xmlns:a16="http://schemas.microsoft.com/office/drawing/2014/main" id="{F5D9AFD7-A87F-2DA3-D37E-BDD33E1E1129}"/>
                </a:ext>
              </a:extLst>
            </p:cNvPr>
            <p:cNvSpPr/>
            <p:nvPr/>
          </p:nvSpPr>
          <p:spPr>
            <a:xfrm rot="-2922755">
              <a:off x="4426960" y="2648137"/>
              <a:ext cx="17791" cy="14307"/>
            </a:xfrm>
            <a:custGeom>
              <a:avLst/>
              <a:gdLst/>
              <a:ahLst/>
              <a:cxnLst/>
              <a:rect l="l" t="t" r="r" b="b"/>
              <a:pathLst>
                <a:path w="143" h="115" extrusionOk="0">
                  <a:moveTo>
                    <a:pt x="68" y="1"/>
                  </a:moveTo>
                  <a:cubicBezTo>
                    <a:pt x="16" y="8"/>
                    <a:pt x="1" y="68"/>
                    <a:pt x="30"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1221;p24">
              <a:extLst>
                <a:ext uri="{FF2B5EF4-FFF2-40B4-BE49-F238E27FC236}">
                  <a16:creationId xmlns:a16="http://schemas.microsoft.com/office/drawing/2014/main" id="{A3688F8B-682A-8962-5530-5EF816B77DF2}"/>
                </a:ext>
              </a:extLst>
            </p:cNvPr>
            <p:cNvSpPr/>
            <p:nvPr/>
          </p:nvSpPr>
          <p:spPr>
            <a:xfrm rot="-2922755">
              <a:off x="4428531" y="2667274"/>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1222;p24">
              <a:extLst>
                <a:ext uri="{FF2B5EF4-FFF2-40B4-BE49-F238E27FC236}">
                  <a16:creationId xmlns:a16="http://schemas.microsoft.com/office/drawing/2014/main" id="{1378735A-85E1-53C7-897F-A925AAB24CAF}"/>
                </a:ext>
              </a:extLst>
            </p:cNvPr>
            <p:cNvSpPr/>
            <p:nvPr/>
          </p:nvSpPr>
          <p:spPr>
            <a:xfrm rot="-2922755">
              <a:off x="4430207" y="2686025"/>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9"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1223;p24">
              <a:extLst>
                <a:ext uri="{FF2B5EF4-FFF2-40B4-BE49-F238E27FC236}">
                  <a16:creationId xmlns:a16="http://schemas.microsoft.com/office/drawing/2014/main" id="{272512C7-AAE9-971F-EC93-04B91C6198D9}"/>
                </a:ext>
              </a:extLst>
            </p:cNvPr>
            <p:cNvSpPr/>
            <p:nvPr/>
          </p:nvSpPr>
          <p:spPr>
            <a:xfrm rot="-2922755">
              <a:off x="4432421" y="2704012"/>
              <a:ext cx="17791" cy="13810"/>
            </a:xfrm>
            <a:custGeom>
              <a:avLst/>
              <a:gdLst/>
              <a:ahLst/>
              <a:cxnLst/>
              <a:rect l="l" t="t" r="r" b="b"/>
              <a:pathLst>
                <a:path w="143" h="111" extrusionOk="0">
                  <a:moveTo>
                    <a:pt x="68" y="0"/>
                  </a:moveTo>
                  <a:cubicBezTo>
                    <a:pt x="23" y="0"/>
                    <a:pt x="1" y="60"/>
                    <a:pt x="38" y="97"/>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1224;p24">
              <a:extLst>
                <a:ext uri="{FF2B5EF4-FFF2-40B4-BE49-F238E27FC236}">
                  <a16:creationId xmlns:a16="http://schemas.microsoft.com/office/drawing/2014/main" id="{4A8666E7-CFFF-1D53-FB14-28089D44150B}"/>
                </a:ext>
              </a:extLst>
            </p:cNvPr>
            <p:cNvSpPr/>
            <p:nvPr/>
          </p:nvSpPr>
          <p:spPr>
            <a:xfrm rot="-2922755">
              <a:off x="4433915" y="2722733"/>
              <a:ext cx="18786" cy="13312"/>
            </a:xfrm>
            <a:custGeom>
              <a:avLst/>
              <a:gdLst/>
              <a:ahLst/>
              <a:cxnLst/>
              <a:rect l="l" t="t" r="r" b="b"/>
              <a:pathLst>
                <a:path w="151" h="107" extrusionOk="0">
                  <a:moveTo>
                    <a:pt x="76" y="0"/>
                  </a:moveTo>
                  <a:cubicBezTo>
                    <a:pt x="23" y="0"/>
                    <a:pt x="1" y="60"/>
                    <a:pt x="38" y="90"/>
                  </a:cubicBezTo>
                  <a:cubicBezTo>
                    <a:pt x="50" y="101"/>
                    <a:pt x="64" y="107"/>
                    <a:pt x="79" y="107"/>
                  </a:cubicBezTo>
                  <a:cubicBezTo>
                    <a:pt x="93" y="107"/>
                    <a:pt x="106" y="101"/>
                    <a:pt x="113" y="90"/>
                  </a:cubicBezTo>
                  <a:cubicBezTo>
                    <a:pt x="151"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1225;p24">
              <a:extLst>
                <a:ext uri="{FF2B5EF4-FFF2-40B4-BE49-F238E27FC236}">
                  <a16:creationId xmlns:a16="http://schemas.microsoft.com/office/drawing/2014/main" id="{090C77DC-A67B-BADE-804F-97F1658C4996}"/>
                </a:ext>
              </a:extLst>
            </p:cNvPr>
            <p:cNvSpPr/>
            <p:nvPr/>
          </p:nvSpPr>
          <p:spPr>
            <a:xfrm rot="-2922755">
              <a:off x="4436311" y="2740626"/>
              <a:ext cx="17791" cy="14307"/>
            </a:xfrm>
            <a:custGeom>
              <a:avLst/>
              <a:gdLst/>
              <a:ahLst/>
              <a:cxnLst/>
              <a:rect l="l" t="t" r="r" b="b"/>
              <a:pathLst>
                <a:path w="143" h="115" extrusionOk="0">
                  <a:moveTo>
                    <a:pt x="68" y="0"/>
                  </a:moveTo>
                  <a:cubicBezTo>
                    <a:pt x="23" y="8"/>
                    <a:pt x="1" y="68"/>
                    <a:pt x="38" y="97"/>
                  </a:cubicBezTo>
                  <a:cubicBezTo>
                    <a:pt x="45" y="109"/>
                    <a:pt x="59" y="114"/>
                    <a:pt x="73" y="114"/>
                  </a:cubicBezTo>
                  <a:cubicBezTo>
                    <a:pt x="87" y="114"/>
                    <a:pt x="102" y="109"/>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1226;p24">
              <a:extLst>
                <a:ext uri="{FF2B5EF4-FFF2-40B4-BE49-F238E27FC236}">
                  <a16:creationId xmlns:a16="http://schemas.microsoft.com/office/drawing/2014/main" id="{3C309D47-5AD3-ADAC-1E48-48D9663B478B}"/>
                </a:ext>
              </a:extLst>
            </p:cNvPr>
            <p:cNvSpPr/>
            <p:nvPr/>
          </p:nvSpPr>
          <p:spPr>
            <a:xfrm rot="-2922755">
              <a:off x="4437712" y="2759389"/>
              <a:ext cx="18786" cy="13561"/>
            </a:xfrm>
            <a:custGeom>
              <a:avLst/>
              <a:gdLst/>
              <a:ahLst/>
              <a:cxnLst/>
              <a:rect l="l" t="t" r="r" b="b"/>
              <a:pathLst>
                <a:path w="151" h="109" extrusionOk="0">
                  <a:moveTo>
                    <a:pt x="76" y="0"/>
                  </a:moveTo>
                  <a:cubicBezTo>
                    <a:pt x="23" y="0"/>
                    <a:pt x="1" y="60"/>
                    <a:pt x="38" y="98"/>
                  </a:cubicBezTo>
                  <a:cubicBezTo>
                    <a:pt x="48" y="104"/>
                    <a:pt x="61" y="108"/>
                    <a:pt x="74" y="108"/>
                  </a:cubicBezTo>
                  <a:cubicBezTo>
                    <a:pt x="90" y="108"/>
                    <a:pt x="105" y="103"/>
                    <a:pt x="113" y="90"/>
                  </a:cubicBezTo>
                  <a:cubicBezTo>
                    <a:pt x="150" y="53"/>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1227;p24">
              <a:extLst>
                <a:ext uri="{FF2B5EF4-FFF2-40B4-BE49-F238E27FC236}">
                  <a16:creationId xmlns:a16="http://schemas.microsoft.com/office/drawing/2014/main" id="{59DB9B07-0D8D-2887-76BC-887F87F4EB34}"/>
                </a:ext>
              </a:extLst>
            </p:cNvPr>
            <p:cNvSpPr/>
            <p:nvPr/>
          </p:nvSpPr>
          <p:spPr>
            <a:xfrm rot="-2922755">
              <a:off x="4440384" y="2778140"/>
              <a:ext cx="17542" cy="13436"/>
            </a:xfrm>
            <a:custGeom>
              <a:avLst/>
              <a:gdLst/>
              <a:ahLst/>
              <a:cxnLst/>
              <a:rect l="l" t="t" r="r" b="b"/>
              <a:pathLst>
                <a:path w="141" h="108" extrusionOk="0">
                  <a:moveTo>
                    <a:pt x="77" y="0"/>
                  </a:moveTo>
                  <a:cubicBezTo>
                    <a:pt x="74" y="0"/>
                    <a:pt x="71" y="0"/>
                    <a:pt x="68" y="1"/>
                  </a:cubicBezTo>
                  <a:cubicBezTo>
                    <a:pt x="23" y="1"/>
                    <a:pt x="0" y="61"/>
                    <a:pt x="30" y="91"/>
                  </a:cubicBezTo>
                  <a:cubicBezTo>
                    <a:pt x="42" y="102"/>
                    <a:pt x="57" y="107"/>
                    <a:pt x="72" y="107"/>
                  </a:cubicBezTo>
                  <a:cubicBezTo>
                    <a:pt x="87" y="107"/>
                    <a:pt x="101" y="102"/>
                    <a:pt x="113" y="91"/>
                  </a:cubicBezTo>
                  <a:cubicBezTo>
                    <a:pt x="141" y="55"/>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1228;p24">
              <a:extLst>
                <a:ext uri="{FF2B5EF4-FFF2-40B4-BE49-F238E27FC236}">
                  <a16:creationId xmlns:a16="http://schemas.microsoft.com/office/drawing/2014/main" id="{E03C4093-55C9-EDA6-9E1B-40C7E3FABDB1}"/>
                </a:ext>
              </a:extLst>
            </p:cNvPr>
            <p:cNvSpPr/>
            <p:nvPr/>
          </p:nvSpPr>
          <p:spPr>
            <a:xfrm rot="-2922755">
              <a:off x="4441556" y="2796023"/>
              <a:ext cx="18786" cy="13934"/>
            </a:xfrm>
            <a:custGeom>
              <a:avLst/>
              <a:gdLst/>
              <a:ahLst/>
              <a:cxnLst/>
              <a:rect l="l" t="t" r="r" b="b"/>
              <a:pathLst>
                <a:path w="151" h="112" extrusionOk="0">
                  <a:moveTo>
                    <a:pt x="75" y="1"/>
                  </a:moveTo>
                  <a:cubicBezTo>
                    <a:pt x="23" y="1"/>
                    <a:pt x="1" y="60"/>
                    <a:pt x="38" y="98"/>
                  </a:cubicBezTo>
                  <a:cubicBezTo>
                    <a:pt x="47" y="107"/>
                    <a:pt x="58" y="111"/>
                    <a:pt x="69" y="111"/>
                  </a:cubicBezTo>
                  <a:cubicBezTo>
                    <a:pt x="84" y="111"/>
                    <a:pt x="100" y="103"/>
                    <a:pt x="113" y="90"/>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1229;p24">
              <a:extLst>
                <a:ext uri="{FF2B5EF4-FFF2-40B4-BE49-F238E27FC236}">
                  <a16:creationId xmlns:a16="http://schemas.microsoft.com/office/drawing/2014/main" id="{2FB1D54E-C4AE-EE6B-30DF-B0234F55B89A}"/>
                </a:ext>
              </a:extLst>
            </p:cNvPr>
            <p:cNvSpPr/>
            <p:nvPr/>
          </p:nvSpPr>
          <p:spPr>
            <a:xfrm rot="-2922755">
              <a:off x="4444045" y="2814744"/>
              <a:ext cx="17791" cy="13436"/>
            </a:xfrm>
            <a:custGeom>
              <a:avLst/>
              <a:gdLst/>
              <a:ahLst/>
              <a:cxnLst/>
              <a:rect l="l" t="t" r="r" b="b"/>
              <a:pathLst>
                <a:path w="143" h="108" extrusionOk="0">
                  <a:moveTo>
                    <a:pt x="68" y="1"/>
                  </a:moveTo>
                  <a:cubicBezTo>
                    <a:pt x="23" y="1"/>
                    <a:pt x="0" y="61"/>
                    <a:pt x="30" y="91"/>
                  </a:cubicBezTo>
                  <a:cubicBezTo>
                    <a:pt x="41" y="102"/>
                    <a:pt x="56" y="107"/>
                    <a:pt x="71" y="107"/>
                  </a:cubicBezTo>
                  <a:cubicBezTo>
                    <a:pt x="86" y="107"/>
                    <a:pt x="101" y="102"/>
                    <a:pt x="113" y="91"/>
                  </a:cubicBezTo>
                  <a:cubicBezTo>
                    <a:pt x="143" y="53"/>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1230;p24">
              <a:extLst>
                <a:ext uri="{FF2B5EF4-FFF2-40B4-BE49-F238E27FC236}">
                  <a16:creationId xmlns:a16="http://schemas.microsoft.com/office/drawing/2014/main" id="{793350D2-704C-1487-80C5-FCA385821021}"/>
                </a:ext>
              </a:extLst>
            </p:cNvPr>
            <p:cNvSpPr/>
            <p:nvPr/>
          </p:nvSpPr>
          <p:spPr>
            <a:xfrm rot="-2922755">
              <a:off x="4430261" y="2828018"/>
              <a:ext cx="50137" cy="37448"/>
            </a:xfrm>
            <a:custGeom>
              <a:avLst/>
              <a:gdLst/>
              <a:ahLst/>
              <a:cxnLst/>
              <a:rect l="l" t="t" r="r" b="b"/>
              <a:pathLst>
                <a:path w="403" h="301" extrusionOk="0">
                  <a:moveTo>
                    <a:pt x="205" y="1"/>
                  </a:moveTo>
                  <a:cubicBezTo>
                    <a:pt x="202" y="1"/>
                    <a:pt x="199" y="1"/>
                    <a:pt x="195" y="1"/>
                  </a:cubicBezTo>
                  <a:cubicBezTo>
                    <a:pt x="61" y="9"/>
                    <a:pt x="1" y="166"/>
                    <a:pt x="98" y="263"/>
                  </a:cubicBezTo>
                  <a:cubicBezTo>
                    <a:pt x="126" y="288"/>
                    <a:pt x="162" y="301"/>
                    <a:pt x="199" y="301"/>
                  </a:cubicBezTo>
                  <a:cubicBezTo>
                    <a:pt x="241" y="301"/>
                    <a:pt x="283" y="284"/>
                    <a:pt x="315" y="248"/>
                  </a:cubicBezTo>
                  <a:cubicBezTo>
                    <a:pt x="403" y="153"/>
                    <a:pt x="334" y="1"/>
                    <a:pt x="20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1231;p24">
              <a:extLst>
                <a:ext uri="{FF2B5EF4-FFF2-40B4-BE49-F238E27FC236}">
                  <a16:creationId xmlns:a16="http://schemas.microsoft.com/office/drawing/2014/main" id="{3E65BEF7-70C2-5A04-6F69-E64C4C1AAD0E}"/>
                </a:ext>
              </a:extLst>
            </p:cNvPr>
            <p:cNvSpPr/>
            <p:nvPr/>
          </p:nvSpPr>
          <p:spPr>
            <a:xfrm rot="-2922755">
              <a:off x="4490664" y="2547537"/>
              <a:ext cx="50386" cy="37448"/>
            </a:xfrm>
            <a:custGeom>
              <a:avLst/>
              <a:gdLst/>
              <a:ahLst/>
              <a:cxnLst/>
              <a:rect l="l" t="t" r="r" b="b"/>
              <a:pathLst>
                <a:path w="405" h="301" extrusionOk="0">
                  <a:moveTo>
                    <a:pt x="195" y="0"/>
                  </a:moveTo>
                  <a:cubicBezTo>
                    <a:pt x="68" y="8"/>
                    <a:pt x="0" y="173"/>
                    <a:pt x="105" y="262"/>
                  </a:cubicBezTo>
                  <a:cubicBezTo>
                    <a:pt x="134" y="288"/>
                    <a:pt x="170" y="301"/>
                    <a:pt x="206" y="301"/>
                  </a:cubicBezTo>
                  <a:cubicBezTo>
                    <a:pt x="245" y="301"/>
                    <a:pt x="284" y="286"/>
                    <a:pt x="315" y="255"/>
                  </a:cubicBezTo>
                  <a:cubicBezTo>
                    <a:pt x="405" y="158"/>
                    <a:pt x="330" y="0"/>
                    <a:pt x="19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1232;p24">
              <a:extLst>
                <a:ext uri="{FF2B5EF4-FFF2-40B4-BE49-F238E27FC236}">
                  <a16:creationId xmlns:a16="http://schemas.microsoft.com/office/drawing/2014/main" id="{461E8FB2-8843-9096-50CB-ECB5B06A9372}"/>
                </a:ext>
              </a:extLst>
            </p:cNvPr>
            <p:cNvSpPr/>
            <p:nvPr/>
          </p:nvSpPr>
          <p:spPr>
            <a:xfrm rot="-2922755">
              <a:off x="4529062" y="2856947"/>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1233;p24">
              <a:extLst>
                <a:ext uri="{FF2B5EF4-FFF2-40B4-BE49-F238E27FC236}">
                  <a16:creationId xmlns:a16="http://schemas.microsoft.com/office/drawing/2014/main" id="{CC1BCF58-1FD5-BDDD-5BBA-43AB1DCFF805}"/>
                </a:ext>
              </a:extLst>
            </p:cNvPr>
            <p:cNvSpPr/>
            <p:nvPr/>
          </p:nvSpPr>
          <p:spPr>
            <a:xfrm rot="-2922755">
              <a:off x="4510231" y="2589981"/>
              <a:ext cx="17791" cy="13934"/>
            </a:xfrm>
            <a:custGeom>
              <a:avLst/>
              <a:gdLst/>
              <a:ahLst/>
              <a:cxnLst/>
              <a:rect l="l" t="t" r="r" b="b"/>
              <a:pathLst>
                <a:path w="143" h="112" extrusionOk="0">
                  <a:moveTo>
                    <a:pt x="67" y="0"/>
                  </a:moveTo>
                  <a:cubicBezTo>
                    <a:pt x="22" y="8"/>
                    <a:pt x="0" y="60"/>
                    <a:pt x="37" y="98"/>
                  </a:cubicBezTo>
                  <a:cubicBezTo>
                    <a:pt x="47" y="107"/>
                    <a:pt x="58" y="111"/>
                    <a:pt x="69" y="111"/>
                  </a:cubicBezTo>
                  <a:cubicBezTo>
                    <a:pt x="84" y="111"/>
                    <a:pt x="99" y="103"/>
                    <a:pt x="112" y="90"/>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1234;p24">
              <a:extLst>
                <a:ext uri="{FF2B5EF4-FFF2-40B4-BE49-F238E27FC236}">
                  <a16:creationId xmlns:a16="http://schemas.microsoft.com/office/drawing/2014/main" id="{A7514F43-1DD2-CDDA-A95F-C9F59090C67D}"/>
                </a:ext>
              </a:extLst>
            </p:cNvPr>
            <p:cNvSpPr/>
            <p:nvPr/>
          </p:nvSpPr>
          <p:spPr>
            <a:xfrm rot="-2922755">
              <a:off x="4511988" y="2612741"/>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60"/>
                    <a:pt x="121"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1235;p24">
              <a:extLst>
                <a:ext uri="{FF2B5EF4-FFF2-40B4-BE49-F238E27FC236}">
                  <a16:creationId xmlns:a16="http://schemas.microsoft.com/office/drawing/2014/main" id="{0EB6C8F6-8DC2-C00E-EC61-DDEE55307FDC}"/>
                </a:ext>
              </a:extLst>
            </p:cNvPr>
            <p:cNvSpPr/>
            <p:nvPr/>
          </p:nvSpPr>
          <p:spPr>
            <a:xfrm rot="-2922755">
              <a:off x="4514962" y="2635219"/>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1236;p24">
              <a:extLst>
                <a:ext uri="{FF2B5EF4-FFF2-40B4-BE49-F238E27FC236}">
                  <a16:creationId xmlns:a16="http://schemas.microsoft.com/office/drawing/2014/main" id="{95293008-35DB-D9F3-2611-7DECBAA5776C}"/>
                </a:ext>
              </a:extLst>
            </p:cNvPr>
            <p:cNvSpPr/>
            <p:nvPr/>
          </p:nvSpPr>
          <p:spPr>
            <a:xfrm rot="-2922755">
              <a:off x="4516858" y="265791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1237;p24">
              <a:extLst>
                <a:ext uri="{FF2B5EF4-FFF2-40B4-BE49-F238E27FC236}">
                  <a16:creationId xmlns:a16="http://schemas.microsoft.com/office/drawing/2014/main" id="{A35413DC-16CF-5D14-7098-349F232AEE94}"/>
                </a:ext>
              </a:extLst>
            </p:cNvPr>
            <p:cNvSpPr/>
            <p:nvPr/>
          </p:nvSpPr>
          <p:spPr>
            <a:xfrm rot="-2922755">
              <a:off x="4519724" y="2680554"/>
              <a:ext cx="17666" cy="13436"/>
            </a:xfrm>
            <a:custGeom>
              <a:avLst/>
              <a:gdLst/>
              <a:ahLst/>
              <a:cxnLst/>
              <a:rect l="l" t="t" r="r" b="b"/>
              <a:pathLst>
                <a:path w="142" h="108" extrusionOk="0">
                  <a:moveTo>
                    <a:pt x="77" y="1"/>
                  </a:moveTo>
                  <a:cubicBezTo>
                    <a:pt x="74" y="1"/>
                    <a:pt x="71" y="1"/>
                    <a:pt x="68" y="1"/>
                  </a:cubicBezTo>
                  <a:cubicBezTo>
                    <a:pt x="23" y="1"/>
                    <a:pt x="1" y="61"/>
                    <a:pt x="31" y="91"/>
                  </a:cubicBezTo>
                  <a:cubicBezTo>
                    <a:pt x="42" y="102"/>
                    <a:pt x="57" y="108"/>
                    <a:pt x="72" y="108"/>
                  </a:cubicBezTo>
                  <a:cubicBezTo>
                    <a:pt x="87"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1238;p24">
              <a:extLst>
                <a:ext uri="{FF2B5EF4-FFF2-40B4-BE49-F238E27FC236}">
                  <a16:creationId xmlns:a16="http://schemas.microsoft.com/office/drawing/2014/main" id="{B1641983-CF3B-0EF2-1FA8-240924F3CE41}"/>
                </a:ext>
              </a:extLst>
            </p:cNvPr>
            <p:cNvSpPr/>
            <p:nvPr/>
          </p:nvSpPr>
          <p:spPr>
            <a:xfrm rot="-2922755">
              <a:off x="4521771" y="2703182"/>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49" y="102"/>
                    <a:pt x="62" y="108"/>
                    <a:pt x="76" y="108"/>
                  </a:cubicBezTo>
                  <a:cubicBezTo>
                    <a:pt x="89" y="108"/>
                    <a:pt x="102" y="102"/>
                    <a:pt x="113" y="91"/>
                  </a:cubicBezTo>
                  <a:cubicBezTo>
                    <a:pt x="148" y="56"/>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1239;p24">
              <a:extLst>
                <a:ext uri="{FF2B5EF4-FFF2-40B4-BE49-F238E27FC236}">
                  <a16:creationId xmlns:a16="http://schemas.microsoft.com/office/drawing/2014/main" id="{4FB75375-5DC3-8DED-DC27-C56C60511932}"/>
                </a:ext>
              </a:extLst>
            </p:cNvPr>
            <p:cNvSpPr/>
            <p:nvPr/>
          </p:nvSpPr>
          <p:spPr>
            <a:xfrm rot="-2922755">
              <a:off x="4524319" y="2724993"/>
              <a:ext cx="17915" cy="14307"/>
            </a:xfrm>
            <a:custGeom>
              <a:avLst/>
              <a:gdLst/>
              <a:ahLst/>
              <a:cxnLst/>
              <a:rect l="l" t="t" r="r" b="b"/>
              <a:pathLst>
                <a:path w="144" h="115" extrusionOk="0">
                  <a:moveTo>
                    <a:pt x="68" y="0"/>
                  </a:moveTo>
                  <a:cubicBezTo>
                    <a:pt x="16" y="8"/>
                    <a:pt x="1" y="68"/>
                    <a:pt x="31" y="98"/>
                  </a:cubicBezTo>
                  <a:cubicBezTo>
                    <a:pt x="42" y="109"/>
                    <a:pt x="57" y="114"/>
                    <a:pt x="72" y="114"/>
                  </a:cubicBezTo>
                  <a:cubicBezTo>
                    <a:pt x="87" y="114"/>
                    <a:pt x="102" y="109"/>
                    <a:pt x="113" y="98"/>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1240;p24">
              <a:extLst>
                <a:ext uri="{FF2B5EF4-FFF2-40B4-BE49-F238E27FC236}">
                  <a16:creationId xmlns:a16="http://schemas.microsoft.com/office/drawing/2014/main" id="{5AF9818A-DB94-0B20-178A-6A1E1FCB8E7C}"/>
                </a:ext>
              </a:extLst>
            </p:cNvPr>
            <p:cNvSpPr/>
            <p:nvPr/>
          </p:nvSpPr>
          <p:spPr>
            <a:xfrm rot="-2922755">
              <a:off x="4526348" y="2748080"/>
              <a:ext cx="17791" cy="13810"/>
            </a:xfrm>
            <a:custGeom>
              <a:avLst/>
              <a:gdLst/>
              <a:ahLst/>
              <a:cxnLst/>
              <a:rect l="l" t="t" r="r" b="b"/>
              <a:pathLst>
                <a:path w="143" h="111" extrusionOk="0">
                  <a:moveTo>
                    <a:pt x="68" y="0"/>
                  </a:moveTo>
                  <a:cubicBezTo>
                    <a:pt x="23" y="8"/>
                    <a:pt x="1" y="60"/>
                    <a:pt x="38" y="97"/>
                  </a:cubicBezTo>
                  <a:cubicBezTo>
                    <a:pt x="48"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1241;p24">
              <a:extLst>
                <a:ext uri="{FF2B5EF4-FFF2-40B4-BE49-F238E27FC236}">
                  <a16:creationId xmlns:a16="http://schemas.microsoft.com/office/drawing/2014/main" id="{E67268BA-846A-9168-D8DA-45D6D99E425E}"/>
                </a:ext>
              </a:extLst>
            </p:cNvPr>
            <p:cNvSpPr/>
            <p:nvPr/>
          </p:nvSpPr>
          <p:spPr>
            <a:xfrm rot="-2922755">
              <a:off x="4528186" y="277062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1242;p24">
              <a:extLst>
                <a:ext uri="{FF2B5EF4-FFF2-40B4-BE49-F238E27FC236}">
                  <a16:creationId xmlns:a16="http://schemas.microsoft.com/office/drawing/2014/main" id="{E1DC5F4F-236F-73E7-F392-BF9CEDB1DB8D}"/>
                </a:ext>
              </a:extLst>
            </p:cNvPr>
            <p:cNvSpPr/>
            <p:nvPr/>
          </p:nvSpPr>
          <p:spPr>
            <a:xfrm rot="-2922755">
              <a:off x="4531125" y="2793296"/>
              <a:ext cx="17791" cy="13561"/>
            </a:xfrm>
            <a:custGeom>
              <a:avLst/>
              <a:gdLst/>
              <a:ahLst/>
              <a:cxnLst/>
              <a:rect l="l" t="t" r="r" b="b"/>
              <a:pathLst>
                <a:path w="143" h="109" extrusionOk="0">
                  <a:moveTo>
                    <a:pt x="68" y="1"/>
                  </a:moveTo>
                  <a:cubicBezTo>
                    <a:pt x="23" y="1"/>
                    <a:pt x="1" y="60"/>
                    <a:pt x="38" y="98"/>
                  </a:cubicBezTo>
                  <a:cubicBezTo>
                    <a:pt x="48" y="105"/>
                    <a:pt x="60" y="108"/>
                    <a:pt x="72" y="108"/>
                  </a:cubicBezTo>
                  <a:cubicBezTo>
                    <a:pt x="86" y="108"/>
                    <a:pt x="101" y="103"/>
                    <a:pt x="113" y="90"/>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1243;p24">
              <a:extLst>
                <a:ext uri="{FF2B5EF4-FFF2-40B4-BE49-F238E27FC236}">
                  <a16:creationId xmlns:a16="http://schemas.microsoft.com/office/drawing/2014/main" id="{65BCE615-BE65-2498-96AF-10DE1A28A1F9}"/>
                </a:ext>
              </a:extLst>
            </p:cNvPr>
            <p:cNvSpPr/>
            <p:nvPr/>
          </p:nvSpPr>
          <p:spPr>
            <a:xfrm rot="-2922755">
              <a:off x="4533057" y="2815919"/>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1244;p24">
              <a:extLst>
                <a:ext uri="{FF2B5EF4-FFF2-40B4-BE49-F238E27FC236}">
                  <a16:creationId xmlns:a16="http://schemas.microsoft.com/office/drawing/2014/main" id="{1E374074-6932-CDEE-C1E4-64A103AEE7C1}"/>
                </a:ext>
              </a:extLst>
            </p:cNvPr>
            <p:cNvSpPr/>
            <p:nvPr/>
          </p:nvSpPr>
          <p:spPr>
            <a:xfrm rot="-2922755">
              <a:off x="4535970" y="2838537"/>
              <a:ext cx="17666" cy="13436"/>
            </a:xfrm>
            <a:custGeom>
              <a:avLst/>
              <a:gdLst/>
              <a:ahLst/>
              <a:cxnLst/>
              <a:rect l="l" t="t" r="r" b="b"/>
              <a:pathLst>
                <a:path w="142" h="108" extrusionOk="0">
                  <a:moveTo>
                    <a:pt x="77" y="0"/>
                  </a:moveTo>
                  <a:cubicBezTo>
                    <a:pt x="74" y="0"/>
                    <a:pt x="71" y="1"/>
                    <a:pt x="68" y="1"/>
                  </a:cubicBezTo>
                  <a:cubicBezTo>
                    <a:pt x="23" y="1"/>
                    <a:pt x="1" y="61"/>
                    <a:pt x="31" y="91"/>
                  </a:cubicBezTo>
                  <a:cubicBezTo>
                    <a:pt x="42" y="102"/>
                    <a:pt x="57" y="108"/>
                    <a:pt x="72" y="108"/>
                  </a:cubicBezTo>
                  <a:cubicBezTo>
                    <a:pt x="87" y="108"/>
                    <a:pt x="102" y="102"/>
                    <a:pt x="113" y="91"/>
                  </a:cubicBezTo>
                  <a:cubicBezTo>
                    <a:pt x="141" y="56"/>
                    <a:pt x="123" y="0"/>
                    <a:pt x="7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1245;p24">
              <a:extLst>
                <a:ext uri="{FF2B5EF4-FFF2-40B4-BE49-F238E27FC236}">
                  <a16:creationId xmlns:a16="http://schemas.microsoft.com/office/drawing/2014/main" id="{8C70DAED-3D1E-E01A-1A45-D3E3D350C0FA}"/>
                </a:ext>
              </a:extLst>
            </p:cNvPr>
            <p:cNvSpPr/>
            <p:nvPr/>
          </p:nvSpPr>
          <p:spPr>
            <a:xfrm rot="-2922755">
              <a:off x="4588181" y="2521855"/>
              <a:ext cx="49142" cy="37448"/>
            </a:xfrm>
            <a:custGeom>
              <a:avLst/>
              <a:gdLst/>
              <a:ahLst/>
              <a:cxnLst/>
              <a:rect l="l" t="t" r="r" b="b"/>
              <a:pathLst>
                <a:path w="395" h="301" extrusionOk="0">
                  <a:moveTo>
                    <a:pt x="197" y="0"/>
                  </a:moveTo>
                  <a:cubicBezTo>
                    <a:pt x="194" y="0"/>
                    <a:pt x="190" y="0"/>
                    <a:pt x="187" y="0"/>
                  </a:cubicBezTo>
                  <a:cubicBezTo>
                    <a:pt x="60" y="8"/>
                    <a:pt x="0" y="165"/>
                    <a:pt x="97" y="262"/>
                  </a:cubicBezTo>
                  <a:cubicBezTo>
                    <a:pt x="126" y="287"/>
                    <a:pt x="160" y="300"/>
                    <a:pt x="195" y="300"/>
                  </a:cubicBezTo>
                  <a:cubicBezTo>
                    <a:pt x="235" y="300"/>
                    <a:pt x="275" y="283"/>
                    <a:pt x="307" y="248"/>
                  </a:cubicBezTo>
                  <a:cubicBezTo>
                    <a:pt x="395" y="152"/>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1246;p24">
              <a:extLst>
                <a:ext uri="{FF2B5EF4-FFF2-40B4-BE49-F238E27FC236}">
                  <a16:creationId xmlns:a16="http://schemas.microsoft.com/office/drawing/2014/main" id="{FB41A93B-AA8C-6738-9542-B09284DAE8B1}"/>
                </a:ext>
              </a:extLst>
            </p:cNvPr>
            <p:cNvSpPr/>
            <p:nvPr/>
          </p:nvSpPr>
          <p:spPr>
            <a:xfrm rot="-2922755">
              <a:off x="4625036" y="2887539"/>
              <a:ext cx="49515" cy="37572"/>
            </a:xfrm>
            <a:custGeom>
              <a:avLst/>
              <a:gdLst/>
              <a:ahLst/>
              <a:cxnLst/>
              <a:rect l="l" t="t" r="r" b="b"/>
              <a:pathLst>
                <a:path w="398" h="302" extrusionOk="0">
                  <a:moveTo>
                    <a:pt x="195" y="1"/>
                  </a:moveTo>
                  <a:cubicBezTo>
                    <a:pt x="60" y="8"/>
                    <a:pt x="1" y="173"/>
                    <a:pt x="98" y="263"/>
                  </a:cubicBezTo>
                  <a:cubicBezTo>
                    <a:pt x="127" y="288"/>
                    <a:pt x="164" y="301"/>
                    <a:pt x="202" y="301"/>
                  </a:cubicBezTo>
                  <a:cubicBezTo>
                    <a:pt x="241" y="301"/>
                    <a:pt x="280" y="286"/>
                    <a:pt x="307" y="255"/>
                  </a:cubicBezTo>
                  <a:cubicBezTo>
                    <a:pt x="397" y="158"/>
                    <a:pt x="330" y="1"/>
                    <a:pt x="19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1247;p24">
              <a:extLst>
                <a:ext uri="{FF2B5EF4-FFF2-40B4-BE49-F238E27FC236}">
                  <a16:creationId xmlns:a16="http://schemas.microsoft.com/office/drawing/2014/main" id="{28BB0FB3-0CB6-4AD2-D1CD-D73A5EB275CB}"/>
                </a:ext>
              </a:extLst>
            </p:cNvPr>
            <p:cNvSpPr/>
            <p:nvPr/>
          </p:nvSpPr>
          <p:spPr>
            <a:xfrm rot="-2922755">
              <a:off x="4607222" y="2569847"/>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1248;p24">
              <a:extLst>
                <a:ext uri="{FF2B5EF4-FFF2-40B4-BE49-F238E27FC236}">
                  <a16:creationId xmlns:a16="http://schemas.microsoft.com/office/drawing/2014/main" id="{D37174B2-7E83-47DA-204C-1594742BA606}"/>
                </a:ext>
              </a:extLst>
            </p:cNvPr>
            <p:cNvSpPr/>
            <p:nvPr/>
          </p:nvSpPr>
          <p:spPr>
            <a:xfrm rot="-2922755">
              <a:off x="4609556" y="2596321"/>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1249;p24">
              <a:extLst>
                <a:ext uri="{FF2B5EF4-FFF2-40B4-BE49-F238E27FC236}">
                  <a16:creationId xmlns:a16="http://schemas.microsoft.com/office/drawing/2014/main" id="{07076B6D-2A38-52B9-50B1-F4342C5901FA}"/>
                </a:ext>
              </a:extLst>
            </p:cNvPr>
            <p:cNvSpPr/>
            <p:nvPr/>
          </p:nvSpPr>
          <p:spPr>
            <a:xfrm rot="-2922755">
              <a:off x="4613115" y="2623675"/>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5" y="102"/>
                    <a:pt x="58" y="108"/>
                    <a:pt x="72" y="108"/>
                  </a:cubicBezTo>
                  <a:cubicBezTo>
                    <a:pt x="86" y="108"/>
                    <a:pt x="101"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1250;p24">
              <a:extLst>
                <a:ext uri="{FF2B5EF4-FFF2-40B4-BE49-F238E27FC236}">
                  <a16:creationId xmlns:a16="http://schemas.microsoft.com/office/drawing/2014/main" id="{98F51B43-0525-1F9F-CBF8-31A2DA813F96}"/>
                </a:ext>
              </a:extLst>
            </p:cNvPr>
            <p:cNvSpPr/>
            <p:nvPr/>
          </p:nvSpPr>
          <p:spPr>
            <a:xfrm rot="-2922755">
              <a:off x="4615355" y="2650191"/>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49" y="103"/>
                    <a:pt x="62" y="108"/>
                    <a:pt x="76" y="108"/>
                  </a:cubicBezTo>
                  <a:cubicBezTo>
                    <a:pt x="89" y="108"/>
                    <a:pt x="102" y="103"/>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1251;p24">
              <a:extLst>
                <a:ext uri="{FF2B5EF4-FFF2-40B4-BE49-F238E27FC236}">
                  <a16:creationId xmlns:a16="http://schemas.microsoft.com/office/drawing/2014/main" id="{D8C76854-4E76-1EEB-5CDE-A689514F274D}"/>
                </a:ext>
              </a:extLst>
            </p:cNvPr>
            <p:cNvSpPr/>
            <p:nvPr/>
          </p:nvSpPr>
          <p:spPr>
            <a:xfrm rot="-2922755">
              <a:off x="4618591" y="2676831"/>
              <a:ext cx="17542" cy="13436"/>
            </a:xfrm>
            <a:custGeom>
              <a:avLst/>
              <a:gdLst/>
              <a:ahLst/>
              <a:cxnLst/>
              <a:rect l="l" t="t" r="r" b="b"/>
              <a:pathLst>
                <a:path w="141" h="108" extrusionOk="0">
                  <a:moveTo>
                    <a:pt x="75" y="0"/>
                  </a:moveTo>
                  <a:cubicBezTo>
                    <a:pt x="73" y="0"/>
                    <a:pt x="70" y="0"/>
                    <a:pt x="68" y="1"/>
                  </a:cubicBezTo>
                  <a:cubicBezTo>
                    <a:pt x="23" y="1"/>
                    <a:pt x="0" y="61"/>
                    <a:pt x="30" y="91"/>
                  </a:cubicBezTo>
                  <a:cubicBezTo>
                    <a:pt x="42" y="102"/>
                    <a:pt x="57" y="107"/>
                    <a:pt x="72" y="107"/>
                  </a:cubicBezTo>
                  <a:cubicBezTo>
                    <a:pt x="87" y="107"/>
                    <a:pt x="101" y="102"/>
                    <a:pt x="113" y="91"/>
                  </a:cubicBezTo>
                  <a:cubicBezTo>
                    <a:pt x="141" y="55"/>
                    <a:pt x="116"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1252;p24">
              <a:extLst>
                <a:ext uri="{FF2B5EF4-FFF2-40B4-BE49-F238E27FC236}">
                  <a16:creationId xmlns:a16="http://schemas.microsoft.com/office/drawing/2014/main" id="{5CE5928B-51CD-9576-DC1C-C01CF63CD4FD}"/>
                </a:ext>
              </a:extLst>
            </p:cNvPr>
            <p:cNvSpPr/>
            <p:nvPr/>
          </p:nvSpPr>
          <p:spPr>
            <a:xfrm rot="-2922755">
              <a:off x="4620912" y="2703649"/>
              <a:ext cx="17791" cy="13436"/>
            </a:xfrm>
            <a:custGeom>
              <a:avLst/>
              <a:gdLst/>
              <a:ahLst/>
              <a:cxnLst/>
              <a:rect l="l" t="t" r="r" b="b"/>
              <a:pathLst>
                <a:path w="143" h="108" extrusionOk="0">
                  <a:moveTo>
                    <a:pt x="68" y="1"/>
                  </a:moveTo>
                  <a:cubicBezTo>
                    <a:pt x="23" y="1"/>
                    <a:pt x="1" y="61"/>
                    <a:pt x="38" y="91"/>
                  </a:cubicBezTo>
                  <a:cubicBezTo>
                    <a:pt x="49" y="102"/>
                    <a:pt x="62" y="108"/>
                    <a:pt x="76" y="108"/>
                  </a:cubicBezTo>
                  <a:cubicBezTo>
                    <a:pt x="89"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1253;p24">
              <a:extLst>
                <a:ext uri="{FF2B5EF4-FFF2-40B4-BE49-F238E27FC236}">
                  <a16:creationId xmlns:a16="http://schemas.microsoft.com/office/drawing/2014/main" id="{0FC131FB-66AF-B66A-A74F-4CEB25048B0A}"/>
                </a:ext>
              </a:extLst>
            </p:cNvPr>
            <p:cNvSpPr/>
            <p:nvPr/>
          </p:nvSpPr>
          <p:spPr>
            <a:xfrm rot="-2922755">
              <a:off x="4623979" y="2729916"/>
              <a:ext cx="17791" cy="13312"/>
            </a:xfrm>
            <a:custGeom>
              <a:avLst/>
              <a:gdLst/>
              <a:ahLst/>
              <a:cxnLst/>
              <a:rect l="l" t="t" r="r" b="b"/>
              <a:pathLst>
                <a:path w="143" h="107" extrusionOk="0">
                  <a:moveTo>
                    <a:pt x="68" y="0"/>
                  </a:moveTo>
                  <a:cubicBezTo>
                    <a:pt x="15" y="0"/>
                    <a:pt x="0" y="60"/>
                    <a:pt x="30" y="90"/>
                  </a:cubicBezTo>
                  <a:cubicBezTo>
                    <a:pt x="42" y="101"/>
                    <a:pt x="57" y="107"/>
                    <a:pt x="71" y="107"/>
                  </a:cubicBezTo>
                  <a:cubicBezTo>
                    <a:pt x="85" y="107"/>
                    <a:pt x="98" y="101"/>
                    <a:pt x="105" y="90"/>
                  </a:cubicBezTo>
                  <a:cubicBezTo>
                    <a:pt x="143" y="52"/>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1254;p24">
              <a:extLst>
                <a:ext uri="{FF2B5EF4-FFF2-40B4-BE49-F238E27FC236}">
                  <a16:creationId xmlns:a16="http://schemas.microsoft.com/office/drawing/2014/main" id="{5EDA390E-E43A-04BF-F716-10D05A2BFA5A}"/>
                </a:ext>
              </a:extLst>
            </p:cNvPr>
            <p:cNvSpPr/>
            <p:nvPr/>
          </p:nvSpPr>
          <p:spPr>
            <a:xfrm rot="-2922755">
              <a:off x="4626414" y="2756738"/>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1255;p24">
              <a:extLst>
                <a:ext uri="{FF2B5EF4-FFF2-40B4-BE49-F238E27FC236}">
                  <a16:creationId xmlns:a16="http://schemas.microsoft.com/office/drawing/2014/main" id="{DE65D486-6521-1ADC-C691-6E748F54492B}"/>
                </a:ext>
              </a:extLst>
            </p:cNvPr>
            <p:cNvSpPr/>
            <p:nvPr/>
          </p:nvSpPr>
          <p:spPr>
            <a:xfrm rot="-2922755">
              <a:off x="4628732" y="2783275"/>
              <a:ext cx="18661" cy="13561"/>
            </a:xfrm>
            <a:custGeom>
              <a:avLst/>
              <a:gdLst/>
              <a:ahLst/>
              <a:cxnLst/>
              <a:rect l="l" t="t" r="r" b="b"/>
              <a:pathLst>
                <a:path w="150" h="109" extrusionOk="0">
                  <a:moveTo>
                    <a:pt x="75" y="0"/>
                  </a:moveTo>
                  <a:cubicBezTo>
                    <a:pt x="23" y="0"/>
                    <a:pt x="0" y="60"/>
                    <a:pt x="37" y="98"/>
                  </a:cubicBezTo>
                  <a:cubicBezTo>
                    <a:pt x="48" y="105"/>
                    <a:pt x="61" y="108"/>
                    <a:pt x="73" y="108"/>
                  </a:cubicBezTo>
                  <a:cubicBezTo>
                    <a:pt x="89" y="108"/>
                    <a:pt x="104" y="103"/>
                    <a:pt x="112"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1256;p24">
              <a:extLst>
                <a:ext uri="{FF2B5EF4-FFF2-40B4-BE49-F238E27FC236}">
                  <a16:creationId xmlns:a16="http://schemas.microsoft.com/office/drawing/2014/main" id="{29F2EC59-3C5E-FA04-157C-AC52D7443D09}"/>
                </a:ext>
              </a:extLst>
            </p:cNvPr>
            <p:cNvSpPr/>
            <p:nvPr/>
          </p:nvSpPr>
          <p:spPr>
            <a:xfrm rot="-2922755">
              <a:off x="4631797" y="2809813"/>
              <a:ext cx="17915" cy="13561"/>
            </a:xfrm>
            <a:custGeom>
              <a:avLst/>
              <a:gdLst/>
              <a:ahLst/>
              <a:cxnLst/>
              <a:rect l="l" t="t" r="r" b="b"/>
              <a:pathLst>
                <a:path w="144" h="109" extrusionOk="0">
                  <a:moveTo>
                    <a:pt x="68" y="1"/>
                  </a:moveTo>
                  <a:cubicBezTo>
                    <a:pt x="23" y="1"/>
                    <a:pt x="1" y="61"/>
                    <a:pt x="38" y="98"/>
                  </a:cubicBezTo>
                  <a:cubicBezTo>
                    <a:pt x="45" y="105"/>
                    <a:pt x="56" y="108"/>
                    <a:pt x="69" y="108"/>
                  </a:cubicBezTo>
                  <a:cubicBezTo>
                    <a:pt x="84" y="108"/>
                    <a:pt x="101" y="103"/>
                    <a:pt x="113" y="90"/>
                  </a:cubicBezTo>
                  <a:cubicBezTo>
                    <a:pt x="143" y="61"/>
                    <a:pt x="121"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1257;p24">
              <a:extLst>
                <a:ext uri="{FF2B5EF4-FFF2-40B4-BE49-F238E27FC236}">
                  <a16:creationId xmlns:a16="http://schemas.microsoft.com/office/drawing/2014/main" id="{F889AA69-2F40-9A46-69EE-6D189EEFF3EC}"/>
                </a:ext>
              </a:extLst>
            </p:cNvPr>
            <p:cNvSpPr/>
            <p:nvPr/>
          </p:nvSpPr>
          <p:spPr>
            <a:xfrm rot="-2922755">
              <a:off x="4634256" y="2836287"/>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1258;p24">
              <a:extLst>
                <a:ext uri="{FF2B5EF4-FFF2-40B4-BE49-F238E27FC236}">
                  <a16:creationId xmlns:a16="http://schemas.microsoft.com/office/drawing/2014/main" id="{DD08BBCD-C74F-F584-6070-A9B7055545F7}"/>
                </a:ext>
              </a:extLst>
            </p:cNvPr>
            <p:cNvSpPr/>
            <p:nvPr/>
          </p:nvSpPr>
          <p:spPr>
            <a:xfrm rot="-2922755">
              <a:off x="4637367" y="2862927"/>
              <a:ext cx="17915" cy="13810"/>
            </a:xfrm>
            <a:custGeom>
              <a:avLst/>
              <a:gdLst/>
              <a:ahLst/>
              <a:cxnLst/>
              <a:rect l="l" t="t" r="r" b="b"/>
              <a:pathLst>
                <a:path w="144" h="111" extrusionOk="0">
                  <a:moveTo>
                    <a:pt x="68" y="0"/>
                  </a:moveTo>
                  <a:cubicBezTo>
                    <a:pt x="23" y="8"/>
                    <a:pt x="1" y="60"/>
                    <a:pt x="31" y="97"/>
                  </a:cubicBezTo>
                  <a:cubicBezTo>
                    <a:pt x="40" y="107"/>
                    <a:pt x="52" y="111"/>
                    <a:pt x="65" y="111"/>
                  </a:cubicBezTo>
                  <a:cubicBezTo>
                    <a:pt x="82" y="111"/>
                    <a:pt x="100" y="103"/>
                    <a:pt x="113" y="90"/>
                  </a:cubicBezTo>
                  <a:cubicBezTo>
                    <a:pt x="143" y="60"/>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1259;p24">
              <a:extLst>
                <a:ext uri="{FF2B5EF4-FFF2-40B4-BE49-F238E27FC236}">
                  <a16:creationId xmlns:a16="http://schemas.microsoft.com/office/drawing/2014/main" id="{18174F8C-999E-BB5C-74CA-B56E24A9DBA0}"/>
                </a:ext>
              </a:extLst>
            </p:cNvPr>
            <p:cNvSpPr/>
            <p:nvPr/>
          </p:nvSpPr>
          <p:spPr>
            <a:xfrm rot="-2922755">
              <a:off x="4695365" y="2498030"/>
              <a:ext cx="50137" cy="37448"/>
            </a:xfrm>
            <a:custGeom>
              <a:avLst/>
              <a:gdLst/>
              <a:ahLst/>
              <a:cxnLst/>
              <a:rect l="l" t="t" r="r" b="b"/>
              <a:pathLst>
                <a:path w="403" h="301" extrusionOk="0">
                  <a:moveTo>
                    <a:pt x="204" y="0"/>
                  </a:moveTo>
                  <a:cubicBezTo>
                    <a:pt x="201" y="0"/>
                    <a:pt x="198" y="0"/>
                    <a:pt x="195" y="0"/>
                  </a:cubicBezTo>
                  <a:cubicBezTo>
                    <a:pt x="60" y="8"/>
                    <a:pt x="0" y="165"/>
                    <a:pt x="98" y="262"/>
                  </a:cubicBezTo>
                  <a:cubicBezTo>
                    <a:pt x="129" y="287"/>
                    <a:pt x="166" y="300"/>
                    <a:pt x="202" y="300"/>
                  </a:cubicBezTo>
                  <a:cubicBezTo>
                    <a:pt x="243" y="300"/>
                    <a:pt x="283" y="283"/>
                    <a:pt x="315" y="248"/>
                  </a:cubicBezTo>
                  <a:cubicBezTo>
                    <a:pt x="402" y="152"/>
                    <a:pt x="333" y="0"/>
                    <a:pt x="20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1260;p24">
              <a:extLst>
                <a:ext uri="{FF2B5EF4-FFF2-40B4-BE49-F238E27FC236}">
                  <a16:creationId xmlns:a16="http://schemas.microsoft.com/office/drawing/2014/main" id="{5650AADB-FB4C-F223-1534-2E07D104D3AF}"/>
                </a:ext>
              </a:extLst>
            </p:cNvPr>
            <p:cNvSpPr/>
            <p:nvPr/>
          </p:nvSpPr>
          <p:spPr>
            <a:xfrm rot="-2922755">
              <a:off x="4739179" y="2919951"/>
              <a:ext cx="49142" cy="36950"/>
            </a:xfrm>
            <a:custGeom>
              <a:avLst/>
              <a:gdLst/>
              <a:ahLst/>
              <a:cxnLst/>
              <a:rect l="l" t="t" r="r" b="b"/>
              <a:pathLst>
                <a:path w="395" h="297" extrusionOk="0">
                  <a:moveTo>
                    <a:pt x="197" y="0"/>
                  </a:moveTo>
                  <a:cubicBezTo>
                    <a:pt x="194" y="0"/>
                    <a:pt x="190" y="1"/>
                    <a:pt x="187" y="1"/>
                  </a:cubicBezTo>
                  <a:cubicBezTo>
                    <a:pt x="60" y="1"/>
                    <a:pt x="0" y="165"/>
                    <a:pt x="98" y="255"/>
                  </a:cubicBezTo>
                  <a:cubicBezTo>
                    <a:pt x="126" y="283"/>
                    <a:pt x="160" y="297"/>
                    <a:pt x="195" y="297"/>
                  </a:cubicBezTo>
                  <a:cubicBezTo>
                    <a:pt x="235" y="297"/>
                    <a:pt x="275" y="280"/>
                    <a:pt x="307" y="248"/>
                  </a:cubicBezTo>
                  <a:cubicBezTo>
                    <a:pt x="395" y="153"/>
                    <a:pt x="325" y="0"/>
                    <a:pt x="19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1261;p24">
              <a:extLst>
                <a:ext uri="{FF2B5EF4-FFF2-40B4-BE49-F238E27FC236}">
                  <a16:creationId xmlns:a16="http://schemas.microsoft.com/office/drawing/2014/main" id="{AABDDB57-C319-CC89-B47B-2D796AA69B1D}"/>
                </a:ext>
              </a:extLst>
            </p:cNvPr>
            <p:cNvSpPr/>
            <p:nvPr/>
          </p:nvSpPr>
          <p:spPr>
            <a:xfrm rot="-2922755">
              <a:off x="4715981" y="2551715"/>
              <a:ext cx="17666" cy="13436"/>
            </a:xfrm>
            <a:custGeom>
              <a:avLst/>
              <a:gdLst/>
              <a:ahLst/>
              <a:cxnLst/>
              <a:rect l="l" t="t" r="r" b="b"/>
              <a:pathLst>
                <a:path w="142" h="108" extrusionOk="0">
                  <a:moveTo>
                    <a:pt x="76" y="0"/>
                  </a:moveTo>
                  <a:cubicBezTo>
                    <a:pt x="74" y="0"/>
                    <a:pt x="71" y="0"/>
                    <a:pt x="68" y="1"/>
                  </a:cubicBezTo>
                  <a:cubicBezTo>
                    <a:pt x="23" y="1"/>
                    <a:pt x="1" y="61"/>
                    <a:pt x="31" y="91"/>
                  </a:cubicBezTo>
                  <a:cubicBezTo>
                    <a:pt x="42" y="102"/>
                    <a:pt x="57" y="107"/>
                    <a:pt x="72" y="107"/>
                  </a:cubicBezTo>
                  <a:cubicBezTo>
                    <a:pt x="87" y="107"/>
                    <a:pt x="102" y="102"/>
                    <a:pt x="113" y="91"/>
                  </a:cubicBezTo>
                  <a:cubicBezTo>
                    <a:pt x="141" y="55"/>
                    <a:pt x="117"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1262;p24">
              <a:extLst>
                <a:ext uri="{FF2B5EF4-FFF2-40B4-BE49-F238E27FC236}">
                  <a16:creationId xmlns:a16="http://schemas.microsoft.com/office/drawing/2014/main" id="{250A70B1-685A-C5AA-207C-9495CAD81248}"/>
                </a:ext>
              </a:extLst>
            </p:cNvPr>
            <p:cNvSpPr/>
            <p:nvPr/>
          </p:nvSpPr>
          <p:spPr>
            <a:xfrm rot="-2922755">
              <a:off x="4718692" y="2582456"/>
              <a:ext cx="17915" cy="13561"/>
            </a:xfrm>
            <a:custGeom>
              <a:avLst/>
              <a:gdLst/>
              <a:ahLst/>
              <a:cxnLst/>
              <a:rect l="l" t="t" r="r" b="b"/>
              <a:pathLst>
                <a:path w="144" h="109" extrusionOk="0">
                  <a:moveTo>
                    <a:pt x="68" y="0"/>
                  </a:moveTo>
                  <a:cubicBezTo>
                    <a:pt x="23" y="0"/>
                    <a:pt x="1" y="60"/>
                    <a:pt x="38" y="98"/>
                  </a:cubicBezTo>
                  <a:cubicBezTo>
                    <a:pt x="48" y="105"/>
                    <a:pt x="60" y="108"/>
                    <a:pt x="72" y="108"/>
                  </a:cubicBezTo>
                  <a:cubicBezTo>
                    <a:pt x="86" y="108"/>
                    <a:pt x="101" y="103"/>
                    <a:pt x="113" y="90"/>
                  </a:cubicBezTo>
                  <a:cubicBezTo>
                    <a:pt x="143" y="60"/>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1263;p24">
              <a:extLst>
                <a:ext uri="{FF2B5EF4-FFF2-40B4-BE49-F238E27FC236}">
                  <a16:creationId xmlns:a16="http://schemas.microsoft.com/office/drawing/2014/main" id="{BC417555-25EF-2C33-33B0-A4DAC9F59A72}"/>
                </a:ext>
              </a:extLst>
            </p:cNvPr>
            <p:cNvSpPr/>
            <p:nvPr/>
          </p:nvSpPr>
          <p:spPr>
            <a:xfrm rot="-2922755">
              <a:off x="4721532" y="2612858"/>
              <a:ext cx="18786" cy="14307"/>
            </a:xfrm>
            <a:custGeom>
              <a:avLst/>
              <a:gdLst/>
              <a:ahLst/>
              <a:cxnLst/>
              <a:rect l="l" t="t" r="r" b="b"/>
              <a:pathLst>
                <a:path w="151" h="115" extrusionOk="0">
                  <a:moveTo>
                    <a:pt x="76" y="0"/>
                  </a:moveTo>
                  <a:cubicBezTo>
                    <a:pt x="23" y="8"/>
                    <a:pt x="1" y="67"/>
                    <a:pt x="38" y="97"/>
                  </a:cubicBezTo>
                  <a:cubicBezTo>
                    <a:pt x="49" y="109"/>
                    <a:pt x="64" y="114"/>
                    <a:pt x="78" y="114"/>
                  </a:cubicBezTo>
                  <a:cubicBezTo>
                    <a:pt x="92" y="114"/>
                    <a:pt x="105" y="109"/>
                    <a:pt x="113" y="97"/>
                  </a:cubicBezTo>
                  <a:cubicBezTo>
                    <a:pt x="150" y="60"/>
                    <a:pt x="120"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1264;p24">
              <a:extLst>
                <a:ext uri="{FF2B5EF4-FFF2-40B4-BE49-F238E27FC236}">
                  <a16:creationId xmlns:a16="http://schemas.microsoft.com/office/drawing/2014/main" id="{E6ED5CAA-BE2C-C024-8490-49551FBD44BF}"/>
                </a:ext>
              </a:extLst>
            </p:cNvPr>
            <p:cNvSpPr/>
            <p:nvPr/>
          </p:nvSpPr>
          <p:spPr>
            <a:xfrm rot="-2922755">
              <a:off x="4725238" y="2644121"/>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50" y="102"/>
                    <a:pt x="63" y="108"/>
                    <a:pt x="76" y="108"/>
                  </a:cubicBezTo>
                  <a:cubicBezTo>
                    <a:pt x="89" y="108"/>
                    <a:pt x="102" y="102"/>
                    <a:pt x="113" y="91"/>
                  </a:cubicBezTo>
                  <a:cubicBezTo>
                    <a:pt x="141" y="56"/>
                    <a:pt x="123" y="1"/>
                    <a:pt x="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1265;p24">
              <a:extLst>
                <a:ext uri="{FF2B5EF4-FFF2-40B4-BE49-F238E27FC236}">
                  <a16:creationId xmlns:a16="http://schemas.microsoft.com/office/drawing/2014/main" id="{A59AB237-A876-254C-ED29-B4364EBA77A2}"/>
                </a:ext>
              </a:extLst>
            </p:cNvPr>
            <p:cNvSpPr/>
            <p:nvPr/>
          </p:nvSpPr>
          <p:spPr>
            <a:xfrm rot="-2922755">
              <a:off x="4727802" y="2674535"/>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1266;p24">
              <a:extLst>
                <a:ext uri="{FF2B5EF4-FFF2-40B4-BE49-F238E27FC236}">
                  <a16:creationId xmlns:a16="http://schemas.microsoft.com/office/drawing/2014/main" id="{3C81F3F7-F59B-6FC7-B5EA-B6677CC8E6F8}"/>
                </a:ext>
              </a:extLst>
            </p:cNvPr>
            <p:cNvSpPr/>
            <p:nvPr/>
          </p:nvSpPr>
          <p:spPr>
            <a:xfrm rot="-2922755">
              <a:off x="4731615" y="2704891"/>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1267;p24">
              <a:extLst>
                <a:ext uri="{FF2B5EF4-FFF2-40B4-BE49-F238E27FC236}">
                  <a16:creationId xmlns:a16="http://schemas.microsoft.com/office/drawing/2014/main" id="{4746EE51-FCE6-6759-113B-0DC4B51DE5DD}"/>
                </a:ext>
              </a:extLst>
            </p:cNvPr>
            <p:cNvSpPr/>
            <p:nvPr/>
          </p:nvSpPr>
          <p:spPr>
            <a:xfrm rot="-2922755">
              <a:off x="4734441" y="2736282"/>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3" y="107"/>
                    <a:pt x="76" y="107"/>
                  </a:cubicBezTo>
                  <a:cubicBezTo>
                    <a:pt x="89" y="107"/>
                    <a:pt x="102"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1268;p24">
              <a:extLst>
                <a:ext uri="{FF2B5EF4-FFF2-40B4-BE49-F238E27FC236}">
                  <a16:creationId xmlns:a16="http://schemas.microsoft.com/office/drawing/2014/main" id="{BE19749E-2748-5969-57BD-DB67EF140924}"/>
                </a:ext>
              </a:extLst>
            </p:cNvPr>
            <p:cNvSpPr/>
            <p:nvPr/>
          </p:nvSpPr>
          <p:spPr>
            <a:xfrm rot="-2922755">
              <a:off x="4737979" y="276665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53"/>
                    <a:pt x="113"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1269;p24">
              <a:extLst>
                <a:ext uri="{FF2B5EF4-FFF2-40B4-BE49-F238E27FC236}">
                  <a16:creationId xmlns:a16="http://schemas.microsoft.com/office/drawing/2014/main" id="{10E1C2B9-498D-84BD-9ABF-AA88A744CDDC}"/>
                </a:ext>
              </a:extLst>
            </p:cNvPr>
            <p:cNvSpPr/>
            <p:nvPr/>
          </p:nvSpPr>
          <p:spPr>
            <a:xfrm rot="-2922755">
              <a:off x="4740826" y="2797442"/>
              <a:ext cx="17791" cy="13934"/>
            </a:xfrm>
            <a:custGeom>
              <a:avLst/>
              <a:gdLst/>
              <a:ahLst/>
              <a:cxnLst/>
              <a:rect l="l" t="t" r="r" b="b"/>
              <a:pathLst>
                <a:path w="143" h="112" extrusionOk="0">
                  <a:moveTo>
                    <a:pt x="67" y="0"/>
                  </a:moveTo>
                  <a:cubicBezTo>
                    <a:pt x="23" y="8"/>
                    <a:pt x="0" y="67"/>
                    <a:pt x="38" y="97"/>
                  </a:cubicBezTo>
                  <a:cubicBezTo>
                    <a:pt x="48" y="107"/>
                    <a:pt x="59" y="112"/>
                    <a:pt x="71" y="112"/>
                  </a:cubicBezTo>
                  <a:cubicBezTo>
                    <a:pt x="85" y="112"/>
                    <a:pt x="100" y="106"/>
                    <a:pt x="112" y="97"/>
                  </a:cubicBezTo>
                  <a:cubicBezTo>
                    <a:pt x="142" y="60"/>
                    <a:pt x="120" y="0"/>
                    <a:pt x="6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1270;p24">
              <a:extLst>
                <a:ext uri="{FF2B5EF4-FFF2-40B4-BE49-F238E27FC236}">
                  <a16:creationId xmlns:a16="http://schemas.microsoft.com/office/drawing/2014/main" id="{D47529C7-902A-C2A4-4218-41DB350C31C6}"/>
                </a:ext>
              </a:extLst>
            </p:cNvPr>
            <p:cNvSpPr/>
            <p:nvPr/>
          </p:nvSpPr>
          <p:spPr>
            <a:xfrm rot="-2922755">
              <a:off x="4743698" y="2828689"/>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5" y="108"/>
                    <a:pt x="79" y="108"/>
                  </a:cubicBezTo>
                  <a:cubicBezTo>
                    <a:pt x="93" y="108"/>
                    <a:pt x="106"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1271;p24">
              <a:extLst>
                <a:ext uri="{FF2B5EF4-FFF2-40B4-BE49-F238E27FC236}">
                  <a16:creationId xmlns:a16="http://schemas.microsoft.com/office/drawing/2014/main" id="{DC1DCA7B-C0C1-9F81-FBD4-4D84C6E13D3B}"/>
                </a:ext>
              </a:extLst>
            </p:cNvPr>
            <p:cNvSpPr/>
            <p:nvPr/>
          </p:nvSpPr>
          <p:spPr>
            <a:xfrm rot="-2922755">
              <a:off x="4747236" y="2859056"/>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1272;p24">
              <a:extLst>
                <a:ext uri="{FF2B5EF4-FFF2-40B4-BE49-F238E27FC236}">
                  <a16:creationId xmlns:a16="http://schemas.microsoft.com/office/drawing/2014/main" id="{0BDC0827-DFD2-FE54-8E74-F952A7F8B00B}"/>
                </a:ext>
              </a:extLst>
            </p:cNvPr>
            <p:cNvSpPr/>
            <p:nvPr/>
          </p:nvSpPr>
          <p:spPr>
            <a:xfrm rot="-2922755">
              <a:off x="4749935" y="2889522"/>
              <a:ext cx="18661" cy="13934"/>
            </a:xfrm>
            <a:custGeom>
              <a:avLst/>
              <a:gdLst/>
              <a:ahLst/>
              <a:cxnLst/>
              <a:rect l="l" t="t" r="r" b="b"/>
              <a:pathLst>
                <a:path w="150" h="112" extrusionOk="0">
                  <a:moveTo>
                    <a:pt x="75" y="0"/>
                  </a:moveTo>
                  <a:cubicBezTo>
                    <a:pt x="23" y="8"/>
                    <a:pt x="0" y="68"/>
                    <a:pt x="37" y="98"/>
                  </a:cubicBezTo>
                  <a:cubicBezTo>
                    <a:pt x="48" y="108"/>
                    <a:pt x="61" y="112"/>
                    <a:pt x="74" y="112"/>
                  </a:cubicBezTo>
                  <a:cubicBezTo>
                    <a:pt x="89" y="112"/>
                    <a:pt x="104" y="106"/>
                    <a:pt x="112" y="98"/>
                  </a:cubicBezTo>
                  <a:cubicBezTo>
                    <a:pt x="150" y="60"/>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1273;p24">
              <a:extLst>
                <a:ext uri="{FF2B5EF4-FFF2-40B4-BE49-F238E27FC236}">
                  <a16:creationId xmlns:a16="http://schemas.microsoft.com/office/drawing/2014/main" id="{DD168C31-8757-062A-FB07-51023C578A36}"/>
                </a:ext>
              </a:extLst>
            </p:cNvPr>
            <p:cNvSpPr/>
            <p:nvPr/>
          </p:nvSpPr>
          <p:spPr>
            <a:xfrm rot="-2922755">
              <a:off x="4816594" y="2476115"/>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7"/>
                  </a:cubicBezTo>
                  <a:cubicBezTo>
                    <a:pt x="395" y="152"/>
                    <a:pt x="333" y="0"/>
                    <a:pt x="2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1274;p24">
              <a:extLst>
                <a:ext uri="{FF2B5EF4-FFF2-40B4-BE49-F238E27FC236}">
                  <a16:creationId xmlns:a16="http://schemas.microsoft.com/office/drawing/2014/main" id="{17824B76-1848-24CE-8822-A2FAC2D7AD71}"/>
                </a:ext>
              </a:extLst>
            </p:cNvPr>
            <p:cNvSpPr/>
            <p:nvPr/>
          </p:nvSpPr>
          <p:spPr>
            <a:xfrm rot="-2922755">
              <a:off x="4865639" y="2953834"/>
              <a:ext cx="49266" cy="37572"/>
            </a:xfrm>
            <a:custGeom>
              <a:avLst/>
              <a:gdLst/>
              <a:ahLst/>
              <a:cxnLst/>
              <a:rect l="l" t="t" r="r" b="b"/>
              <a:pathLst>
                <a:path w="396" h="302" extrusionOk="0">
                  <a:moveTo>
                    <a:pt x="204" y="1"/>
                  </a:moveTo>
                  <a:cubicBezTo>
                    <a:pt x="201" y="1"/>
                    <a:pt x="198" y="1"/>
                    <a:pt x="195" y="1"/>
                  </a:cubicBezTo>
                  <a:cubicBezTo>
                    <a:pt x="60" y="8"/>
                    <a:pt x="0" y="173"/>
                    <a:pt x="98" y="263"/>
                  </a:cubicBezTo>
                  <a:cubicBezTo>
                    <a:pt x="127" y="288"/>
                    <a:pt x="164" y="301"/>
                    <a:pt x="201" y="301"/>
                  </a:cubicBezTo>
                  <a:cubicBezTo>
                    <a:pt x="241" y="301"/>
                    <a:pt x="280" y="286"/>
                    <a:pt x="307" y="255"/>
                  </a:cubicBezTo>
                  <a:cubicBezTo>
                    <a:pt x="395"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1275;p24">
              <a:extLst>
                <a:ext uri="{FF2B5EF4-FFF2-40B4-BE49-F238E27FC236}">
                  <a16:creationId xmlns:a16="http://schemas.microsoft.com/office/drawing/2014/main" id="{8FEF2D52-B51E-E1C2-0722-3B3BE39A23E5}"/>
                </a:ext>
              </a:extLst>
            </p:cNvPr>
            <p:cNvSpPr/>
            <p:nvPr/>
          </p:nvSpPr>
          <p:spPr>
            <a:xfrm rot="-2922755">
              <a:off x="4836975" y="2534821"/>
              <a:ext cx="18661" cy="13561"/>
            </a:xfrm>
            <a:custGeom>
              <a:avLst/>
              <a:gdLst/>
              <a:ahLst/>
              <a:cxnLst/>
              <a:rect l="l" t="t" r="r" b="b"/>
              <a:pathLst>
                <a:path w="150" h="109" extrusionOk="0">
                  <a:moveTo>
                    <a:pt x="75" y="1"/>
                  </a:moveTo>
                  <a:cubicBezTo>
                    <a:pt x="23" y="1"/>
                    <a:pt x="0" y="60"/>
                    <a:pt x="38" y="98"/>
                  </a:cubicBezTo>
                  <a:cubicBezTo>
                    <a:pt x="48" y="105"/>
                    <a:pt x="59" y="108"/>
                    <a:pt x="71" y="108"/>
                  </a:cubicBezTo>
                  <a:cubicBezTo>
                    <a:pt x="85" y="108"/>
                    <a:pt x="100" y="103"/>
                    <a:pt x="112" y="90"/>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1276;p24">
              <a:extLst>
                <a:ext uri="{FF2B5EF4-FFF2-40B4-BE49-F238E27FC236}">
                  <a16:creationId xmlns:a16="http://schemas.microsoft.com/office/drawing/2014/main" id="{DC999EC5-5BA2-ECFA-E3B8-9231CCCAB285}"/>
                </a:ext>
              </a:extLst>
            </p:cNvPr>
            <p:cNvSpPr/>
            <p:nvPr/>
          </p:nvSpPr>
          <p:spPr>
            <a:xfrm rot="-2922755">
              <a:off x="4841203" y="2569949"/>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1277;p24">
              <a:extLst>
                <a:ext uri="{FF2B5EF4-FFF2-40B4-BE49-F238E27FC236}">
                  <a16:creationId xmlns:a16="http://schemas.microsoft.com/office/drawing/2014/main" id="{84518F37-05BD-BA03-63D4-8B55D190A21C}"/>
                </a:ext>
              </a:extLst>
            </p:cNvPr>
            <p:cNvSpPr/>
            <p:nvPr/>
          </p:nvSpPr>
          <p:spPr>
            <a:xfrm rot="-2922755">
              <a:off x="4844420" y="2604618"/>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1278;p24">
              <a:extLst>
                <a:ext uri="{FF2B5EF4-FFF2-40B4-BE49-F238E27FC236}">
                  <a16:creationId xmlns:a16="http://schemas.microsoft.com/office/drawing/2014/main" id="{98152701-87C1-36A1-AD3F-388A6F52E39F}"/>
                </a:ext>
              </a:extLst>
            </p:cNvPr>
            <p:cNvSpPr/>
            <p:nvPr/>
          </p:nvSpPr>
          <p:spPr>
            <a:xfrm rot="-2922755">
              <a:off x="4847594" y="2639716"/>
              <a:ext cx="18786" cy="13436"/>
            </a:xfrm>
            <a:custGeom>
              <a:avLst/>
              <a:gdLst/>
              <a:ahLst/>
              <a:cxnLst/>
              <a:rect l="l" t="t" r="r" b="b"/>
              <a:pathLst>
                <a:path w="151" h="108" extrusionOk="0">
                  <a:moveTo>
                    <a:pt x="76" y="1"/>
                  </a:moveTo>
                  <a:cubicBezTo>
                    <a:pt x="23" y="1"/>
                    <a:pt x="1" y="61"/>
                    <a:pt x="38" y="91"/>
                  </a:cubicBezTo>
                  <a:cubicBezTo>
                    <a:pt x="49" y="102"/>
                    <a:pt x="64" y="108"/>
                    <a:pt x="78" y="108"/>
                  </a:cubicBezTo>
                  <a:cubicBezTo>
                    <a:pt x="92" y="108"/>
                    <a:pt x="105" y="102"/>
                    <a:pt x="113" y="91"/>
                  </a:cubicBezTo>
                  <a:cubicBezTo>
                    <a:pt x="150" y="53"/>
                    <a:pt x="120"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1279;p24">
              <a:extLst>
                <a:ext uri="{FF2B5EF4-FFF2-40B4-BE49-F238E27FC236}">
                  <a16:creationId xmlns:a16="http://schemas.microsoft.com/office/drawing/2014/main" id="{159C5191-DFF8-4002-75B9-39E473296BEF}"/>
                </a:ext>
              </a:extLst>
            </p:cNvPr>
            <p:cNvSpPr/>
            <p:nvPr/>
          </p:nvSpPr>
          <p:spPr>
            <a:xfrm rot="-2922755">
              <a:off x="4851576" y="2674152"/>
              <a:ext cx="17791" cy="13934"/>
            </a:xfrm>
            <a:custGeom>
              <a:avLst/>
              <a:gdLst/>
              <a:ahLst/>
              <a:cxnLst/>
              <a:rect l="l" t="t" r="r" b="b"/>
              <a:pathLst>
                <a:path w="143" h="112" extrusionOk="0">
                  <a:moveTo>
                    <a:pt x="68" y="0"/>
                  </a:moveTo>
                  <a:cubicBezTo>
                    <a:pt x="23" y="7"/>
                    <a:pt x="1" y="67"/>
                    <a:pt x="38" y="97"/>
                  </a:cubicBezTo>
                  <a:cubicBezTo>
                    <a:pt x="45" y="107"/>
                    <a:pt x="56" y="111"/>
                    <a:pt x="69" y="111"/>
                  </a:cubicBezTo>
                  <a:cubicBezTo>
                    <a:pt x="84" y="111"/>
                    <a:pt x="101" y="106"/>
                    <a:pt x="113" y="97"/>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1280;p24">
              <a:extLst>
                <a:ext uri="{FF2B5EF4-FFF2-40B4-BE49-F238E27FC236}">
                  <a16:creationId xmlns:a16="http://schemas.microsoft.com/office/drawing/2014/main" id="{60778451-70C8-B37C-6701-DD0A7AF8A214}"/>
                </a:ext>
              </a:extLst>
            </p:cNvPr>
            <p:cNvSpPr/>
            <p:nvPr/>
          </p:nvSpPr>
          <p:spPr>
            <a:xfrm rot="-2922755">
              <a:off x="4854797" y="2709228"/>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1"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1281;p24">
              <a:extLst>
                <a:ext uri="{FF2B5EF4-FFF2-40B4-BE49-F238E27FC236}">
                  <a16:creationId xmlns:a16="http://schemas.microsoft.com/office/drawing/2014/main" id="{232DFA00-EB22-E3BD-3111-544FABC9FB2B}"/>
                </a:ext>
              </a:extLst>
            </p:cNvPr>
            <p:cNvSpPr/>
            <p:nvPr/>
          </p:nvSpPr>
          <p:spPr>
            <a:xfrm rot="-2922755">
              <a:off x="4858779" y="274354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1282;p24">
              <a:extLst>
                <a:ext uri="{FF2B5EF4-FFF2-40B4-BE49-F238E27FC236}">
                  <a16:creationId xmlns:a16="http://schemas.microsoft.com/office/drawing/2014/main" id="{1F9DFEB8-C504-5AC1-0E82-ECA51E52CDA9}"/>
                </a:ext>
              </a:extLst>
            </p:cNvPr>
            <p:cNvSpPr/>
            <p:nvPr/>
          </p:nvSpPr>
          <p:spPr>
            <a:xfrm rot="-2922755">
              <a:off x="4862204" y="2779042"/>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1283;p24">
              <a:extLst>
                <a:ext uri="{FF2B5EF4-FFF2-40B4-BE49-F238E27FC236}">
                  <a16:creationId xmlns:a16="http://schemas.microsoft.com/office/drawing/2014/main" id="{2E5D9B27-00F8-7A9C-4472-8368CFD021C4}"/>
                </a:ext>
              </a:extLst>
            </p:cNvPr>
            <p:cNvSpPr/>
            <p:nvPr/>
          </p:nvSpPr>
          <p:spPr>
            <a:xfrm rot="-2922755">
              <a:off x="4865561" y="2814170"/>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1284;p24">
              <a:extLst>
                <a:ext uri="{FF2B5EF4-FFF2-40B4-BE49-F238E27FC236}">
                  <a16:creationId xmlns:a16="http://schemas.microsoft.com/office/drawing/2014/main" id="{B1BA05F6-D34C-E3E4-3A8F-34DE4C60A8B2}"/>
                </a:ext>
              </a:extLst>
            </p:cNvPr>
            <p:cNvSpPr/>
            <p:nvPr/>
          </p:nvSpPr>
          <p:spPr>
            <a:xfrm rot="-2922755">
              <a:off x="4869454" y="2848533"/>
              <a:ext cx="17791" cy="13810"/>
            </a:xfrm>
            <a:custGeom>
              <a:avLst/>
              <a:gdLst/>
              <a:ahLst/>
              <a:cxnLst/>
              <a:rect l="l" t="t" r="r" b="b"/>
              <a:pathLst>
                <a:path w="143" h="111" extrusionOk="0">
                  <a:moveTo>
                    <a:pt x="68" y="0"/>
                  </a:moveTo>
                  <a:cubicBezTo>
                    <a:pt x="23" y="8"/>
                    <a:pt x="0" y="60"/>
                    <a:pt x="38" y="97"/>
                  </a:cubicBezTo>
                  <a:cubicBezTo>
                    <a:pt x="44" y="107"/>
                    <a:pt x="54" y="111"/>
                    <a:pt x="66" y="111"/>
                  </a:cubicBezTo>
                  <a:cubicBezTo>
                    <a:pt x="82" y="111"/>
                    <a:pt x="100" y="103"/>
                    <a:pt x="113" y="90"/>
                  </a:cubicBezTo>
                  <a:cubicBezTo>
                    <a:pt x="143" y="60"/>
                    <a:pt x="120"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1285;p24">
              <a:extLst>
                <a:ext uri="{FF2B5EF4-FFF2-40B4-BE49-F238E27FC236}">
                  <a16:creationId xmlns:a16="http://schemas.microsoft.com/office/drawing/2014/main" id="{9DF926C2-7B13-4BDE-7F2C-31876E03BE07}"/>
                </a:ext>
              </a:extLst>
            </p:cNvPr>
            <p:cNvSpPr/>
            <p:nvPr/>
          </p:nvSpPr>
          <p:spPr>
            <a:xfrm rot="-2922755">
              <a:off x="4872675" y="2883610"/>
              <a:ext cx="18786" cy="13436"/>
            </a:xfrm>
            <a:custGeom>
              <a:avLst/>
              <a:gdLst/>
              <a:ahLst/>
              <a:cxnLst/>
              <a:rect l="l" t="t" r="r" b="b"/>
              <a:pathLst>
                <a:path w="151" h="108" extrusionOk="0">
                  <a:moveTo>
                    <a:pt x="76" y="1"/>
                  </a:moveTo>
                  <a:cubicBezTo>
                    <a:pt x="23" y="1"/>
                    <a:pt x="1" y="61"/>
                    <a:pt x="38" y="90"/>
                  </a:cubicBezTo>
                  <a:cubicBezTo>
                    <a:pt x="49" y="102"/>
                    <a:pt x="63" y="107"/>
                    <a:pt x="76" y="107"/>
                  </a:cubicBezTo>
                  <a:cubicBezTo>
                    <a:pt x="89" y="107"/>
                    <a:pt x="102" y="102"/>
                    <a:pt x="113" y="90"/>
                  </a:cubicBezTo>
                  <a:cubicBezTo>
                    <a:pt x="150" y="53"/>
                    <a:pt x="121" y="1"/>
                    <a:pt x="76"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1286;p24">
              <a:extLst>
                <a:ext uri="{FF2B5EF4-FFF2-40B4-BE49-F238E27FC236}">
                  <a16:creationId xmlns:a16="http://schemas.microsoft.com/office/drawing/2014/main" id="{F7A52A18-D780-D5E4-4C79-56BDEBF0B22C}"/>
                </a:ext>
              </a:extLst>
            </p:cNvPr>
            <p:cNvSpPr/>
            <p:nvPr/>
          </p:nvSpPr>
          <p:spPr>
            <a:xfrm rot="-2922755">
              <a:off x="4876704" y="2917900"/>
              <a:ext cx="17791" cy="14307"/>
            </a:xfrm>
            <a:custGeom>
              <a:avLst/>
              <a:gdLst/>
              <a:ahLst/>
              <a:cxnLst/>
              <a:rect l="l" t="t" r="r" b="b"/>
              <a:pathLst>
                <a:path w="143" h="115" extrusionOk="0">
                  <a:moveTo>
                    <a:pt x="68" y="1"/>
                  </a:moveTo>
                  <a:cubicBezTo>
                    <a:pt x="23" y="8"/>
                    <a:pt x="1" y="68"/>
                    <a:pt x="31" y="98"/>
                  </a:cubicBezTo>
                  <a:cubicBezTo>
                    <a:pt x="42" y="109"/>
                    <a:pt x="57" y="115"/>
                    <a:pt x="72" y="115"/>
                  </a:cubicBezTo>
                  <a:cubicBezTo>
                    <a:pt x="87" y="115"/>
                    <a:pt x="102" y="109"/>
                    <a:pt x="113" y="98"/>
                  </a:cubicBezTo>
                  <a:cubicBezTo>
                    <a:pt x="143"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1287;p24">
              <a:extLst>
                <a:ext uri="{FF2B5EF4-FFF2-40B4-BE49-F238E27FC236}">
                  <a16:creationId xmlns:a16="http://schemas.microsoft.com/office/drawing/2014/main" id="{2AA653CF-67A4-1F46-DA78-D6A9DEBFCE9B}"/>
                </a:ext>
              </a:extLst>
            </p:cNvPr>
            <p:cNvSpPr/>
            <p:nvPr/>
          </p:nvSpPr>
          <p:spPr>
            <a:xfrm rot="-2922755">
              <a:off x="4958357" y="2455565"/>
              <a:ext cx="37447" cy="37323"/>
            </a:xfrm>
            <a:custGeom>
              <a:avLst/>
              <a:gdLst/>
              <a:ahLst/>
              <a:cxnLst/>
              <a:rect l="l" t="t" r="r" b="b"/>
              <a:pathLst>
                <a:path w="301" h="300" extrusionOk="0">
                  <a:moveTo>
                    <a:pt x="150" y="0"/>
                  </a:moveTo>
                  <a:cubicBezTo>
                    <a:pt x="68" y="0"/>
                    <a:pt x="1" y="68"/>
                    <a:pt x="1" y="150"/>
                  </a:cubicBezTo>
                  <a:cubicBezTo>
                    <a:pt x="1" y="232"/>
                    <a:pt x="68" y="300"/>
                    <a:pt x="150" y="300"/>
                  </a:cubicBezTo>
                  <a:cubicBezTo>
                    <a:pt x="233" y="300"/>
                    <a:pt x="300" y="232"/>
                    <a:pt x="300" y="150"/>
                  </a:cubicBezTo>
                  <a:cubicBezTo>
                    <a:pt x="300" y="68"/>
                    <a:pt x="233" y="0"/>
                    <a:pt x="150"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1288;p24">
              <a:extLst>
                <a:ext uri="{FF2B5EF4-FFF2-40B4-BE49-F238E27FC236}">
                  <a16:creationId xmlns:a16="http://schemas.microsoft.com/office/drawing/2014/main" id="{163DD955-8DD1-4C03-9F63-E62633CF9B1C}"/>
                </a:ext>
              </a:extLst>
            </p:cNvPr>
            <p:cNvSpPr/>
            <p:nvPr/>
          </p:nvSpPr>
          <p:spPr>
            <a:xfrm rot="-2922755">
              <a:off x="5007202" y="2990227"/>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1289;p24">
              <a:extLst>
                <a:ext uri="{FF2B5EF4-FFF2-40B4-BE49-F238E27FC236}">
                  <a16:creationId xmlns:a16="http://schemas.microsoft.com/office/drawing/2014/main" id="{2C4F4C03-FC28-B0A5-E4FD-78E291A1D775}"/>
                </a:ext>
              </a:extLst>
            </p:cNvPr>
            <p:cNvSpPr/>
            <p:nvPr/>
          </p:nvSpPr>
          <p:spPr>
            <a:xfrm rot="-2922755">
              <a:off x="4973212" y="2520768"/>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1290;p24">
              <a:extLst>
                <a:ext uri="{FF2B5EF4-FFF2-40B4-BE49-F238E27FC236}">
                  <a16:creationId xmlns:a16="http://schemas.microsoft.com/office/drawing/2014/main" id="{A88FB27D-4013-2161-2D8C-054D3804687C}"/>
                </a:ext>
              </a:extLst>
            </p:cNvPr>
            <p:cNvSpPr/>
            <p:nvPr/>
          </p:nvSpPr>
          <p:spPr>
            <a:xfrm rot="-2922755">
              <a:off x="4977809" y="2559773"/>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1291;p24">
              <a:extLst>
                <a:ext uri="{FF2B5EF4-FFF2-40B4-BE49-F238E27FC236}">
                  <a16:creationId xmlns:a16="http://schemas.microsoft.com/office/drawing/2014/main" id="{9E0D526D-0712-63C7-6232-F4E21FD9B52B}"/>
                </a:ext>
              </a:extLst>
            </p:cNvPr>
            <p:cNvSpPr/>
            <p:nvPr/>
          </p:nvSpPr>
          <p:spPr>
            <a:xfrm rot="-2922755">
              <a:off x="4981531" y="2598767"/>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8" y="56"/>
                    <a:pt x="124" y="1"/>
                    <a:pt x="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1292;p24">
              <a:extLst>
                <a:ext uri="{FF2B5EF4-FFF2-40B4-BE49-F238E27FC236}">
                  <a16:creationId xmlns:a16="http://schemas.microsoft.com/office/drawing/2014/main" id="{62DADE3D-CECE-E878-D258-0F4F2A45AF8B}"/>
                </a:ext>
              </a:extLst>
            </p:cNvPr>
            <p:cNvSpPr/>
            <p:nvPr/>
          </p:nvSpPr>
          <p:spPr>
            <a:xfrm rot="-2922755">
              <a:off x="4985861" y="2636909"/>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1293;p24">
              <a:extLst>
                <a:ext uri="{FF2B5EF4-FFF2-40B4-BE49-F238E27FC236}">
                  <a16:creationId xmlns:a16="http://schemas.microsoft.com/office/drawing/2014/main" id="{1C90EF07-ED6F-0B19-B070-9E6B61F342F1}"/>
                </a:ext>
              </a:extLst>
            </p:cNvPr>
            <p:cNvSpPr/>
            <p:nvPr/>
          </p:nvSpPr>
          <p:spPr>
            <a:xfrm rot="-2922755">
              <a:off x="4989595" y="2676304"/>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1294;p24">
              <a:extLst>
                <a:ext uri="{FF2B5EF4-FFF2-40B4-BE49-F238E27FC236}">
                  <a16:creationId xmlns:a16="http://schemas.microsoft.com/office/drawing/2014/main" id="{D466792A-5E6E-C4FE-741A-1DC36CA3E85B}"/>
                </a:ext>
              </a:extLst>
            </p:cNvPr>
            <p:cNvSpPr/>
            <p:nvPr/>
          </p:nvSpPr>
          <p:spPr>
            <a:xfrm rot="-2922755">
              <a:off x="4993181" y="2715372"/>
              <a:ext cx="18661" cy="13561"/>
            </a:xfrm>
            <a:custGeom>
              <a:avLst/>
              <a:gdLst/>
              <a:ahLst/>
              <a:cxnLst/>
              <a:rect l="l" t="t" r="r" b="b"/>
              <a:pathLst>
                <a:path w="150" h="109" extrusionOk="0">
                  <a:moveTo>
                    <a:pt x="75" y="1"/>
                  </a:moveTo>
                  <a:cubicBezTo>
                    <a:pt x="23" y="1"/>
                    <a:pt x="0" y="61"/>
                    <a:pt x="38" y="98"/>
                  </a:cubicBezTo>
                  <a:cubicBezTo>
                    <a:pt x="48" y="105"/>
                    <a:pt x="61" y="109"/>
                    <a:pt x="73" y="109"/>
                  </a:cubicBezTo>
                  <a:cubicBezTo>
                    <a:pt x="89" y="109"/>
                    <a:pt x="104" y="103"/>
                    <a:pt x="112" y="91"/>
                  </a:cubicBezTo>
                  <a:cubicBezTo>
                    <a:pt x="150" y="53"/>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1295;p24">
              <a:extLst>
                <a:ext uri="{FF2B5EF4-FFF2-40B4-BE49-F238E27FC236}">
                  <a16:creationId xmlns:a16="http://schemas.microsoft.com/office/drawing/2014/main" id="{4AEB44D0-7E12-642B-BD74-CE60AFC90664}"/>
                </a:ext>
              </a:extLst>
            </p:cNvPr>
            <p:cNvSpPr/>
            <p:nvPr/>
          </p:nvSpPr>
          <p:spPr>
            <a:xfrm rot="-2922755">
              <a:off x="4997732" y="2754398"/>
              <a:ext cx="17791" cy="13436"/>
            </a:xfrm>
            <a:custGeom>
              <a:avLst/>
              <a:gdLst/>
              <a:ahLst/>
              <a:cxnLst/>
              <a:rect l="l" t="t" r="r" b="b"/>
              <a:pathLst>
                <a:path w="143" h="108" extrusionOk="0">
                  <a:moveTo>
                    <a:pt x="68" y="1"/>
                  </a:moveTo>
                  <a:cubicBezTo>
                    <a:pt x="23" y="1"/>
                    <a:pt x="0" y="61"/>
                    <a:pt x="38" y="91"/>
                  </a:cubicBezTo>
                  <a:cubicBezTo>
                    <a:pt x="45" y="102"/>
                    <a:pt x="58" y="108"/>
                    <a:pt x="73" y="108"/>
                  </a:cubicBezTo>
                  <a:cubicBezTo>
                    <a:pt x="87" y="108"/>
                    <a:pt x="102" y="102"/>
                    <a:pt x="113" y="91"/>
                  </a:cubicBezTo>
                  <a:cubicBezTo>
                    <a:pt x="143" y="53"/>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1296;p24">
              <a:extLst>
                <a:ext uri="{FF2B5EF4-FFF2-40B4-BE49-F238E27FC236}">
                  <a16:creationId xmlns:a16="http://schemas.microsoft.com/office/drawing/2014/main" id="{BC15EA2F-04EE-D8DE-8CD4-CF68B7FDB2FA}"/>
                </a:ext>
              </a:extLst>
            </p:cNvPr>
            <p:cNvSpPr/>
            <p:nvPr/>
          </p:nvSpPr>
          <p:spPr>
            <a:xfrm rot="-2922755">
              <a:off x="5001500" y="2793496"/>
              <a:ext cx="18413" cy="13436"/>
            </a:xfrm>
            <a:custGeom>
              <a:avLst/>
              <a:gdLst/>
              <a:ahLst/>
              <a:cxnLst/>
              <a:rect l="l" t="t" r="r" b="b"/>
              <a:pathLst>
                <a:path w="148" h="108" extrusionOk="0">
                  <a:moveTo>
                    <a:pt x="83" y="0"/>
                  </a:moveTo>
                  <a:cubicBezTo>
                    <a:pt x="80" y="0"/>
                    <a:pt x="78" y="1"/>
                    <a:pt x="75" y="1"/>
                  </a:cubicBezTo>
                  <a:cubicBezTo>
                    <a:pt x="23" y="1"/>
                    <a:pt x="0" y="61"/>
                    <a:pt x="38" y="91"/>
                  </a:cubicBezTo>
                  <a:cubicBezTo>
                    <a:pt x="49" y="102"/>
                    <a:pt x="62" y="108"/>
                    <a:pt x="75" y="108"/>
                  </a:cubicBezTo>
                  <a:cubicBezTo>
                    <a:pt x="88" y="108"/>
                    <a:pt x="101" y="102"/>
                    <a:pt x="113" y="91"/>
                  </a:cubicBezTo>
                  <a:cubicBezTo>
                    <a:pt x="148" y="56"/>
                    <a:pt x="123" y="0"/>
                    <a:pt x="83"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1297;p24">
              <a:extLst>
                <a:ext uri="{FF2B5EF4-FFF2-40B4-BE49-F238E27FC236}">
                  <a16:creationId xmlns:a16="http://schemas.microsoft.com/office/drawing/2014/main" id="{C8836F4F-EB05-7116-FE36-08D1ECD03663}"/>
                </a:ext>
              </a:extLst>
            </p:cNvPr>
            <p:cNvSpPr/>
            <p:nvPr/>
          </p:nvSpPr>
          <p:spPr>
            <a:xfrm rot="-2922755">
              <a:off x="5006076" y="2832454"/>
              <a:ext cx="17666" cy="13436"/>
            </a:xfrm>
            <a:custGeom>
              <a:avLst/>
              <a:gdLst/>
              <a:ahLst/>
              <a:cxnLst/>
              <a:rect l="l" t="t" r="r" b="b"/>
              <a:pathLst>
                <a:path w="142" h="108" extrusionOk="0">
                  <a:moveTo>
                    <a:pt x="76" y="0"/>
                  </a:moveTo>
                  <a:cubicBezTo>
                    <a:pt x="73" y="0"/>
                    <a:pt x="71" y="1"/>
                    <a:pt x="68" y="1"/>
                  </a:cubicBezTo>
                  <a:cubicBezTo>
                    <a:pt x="23" y="1"/>
                    <a:pt x="1" y="61"/>
                    <a:pt x="31" y="91"/>
                  </a:cubicBezTo>
                  <a:cubicBezTo>
                    <a:pt x="42" y="102"/>
                    <a:pt x="57" y="108"/>
                    <a:pt x="72" y="108"/>
                  </a:cubicBezTo>
                  <a:cubicBezTo>
                    <a:pt x="87" y="108"/>
                    <a:pt x="102" y="102"/>
                    <a:pt x="113" y="91"/>
                  </a:cubicBezTo>
                  <a:cubicBezTo>
                    <a:pt x="141" y="56"/>
                    <a:pt x="116" y="0"/>
                    <a:pt x="76"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1298;p24">
              <a:extLst>
                <a:ext uri="{FF2B5EF4-FFF2-40B4-BE49-F238E27FC236}">
                  <a16:creationId xmlns:a16="http://schemas.microsoft.com/office/drawing/2014/main" id="{EC1807AE-A875-7092-197C-03FFA66AC40E}"/>
                </a:ext>
              </a:extLst>
            </p:cNvPr>
            <p:cNvSpPr/>
            <p:nvPr/>
          </p:nvSpPr>
          <p:spPr>
            <a:xfrm rot="-2922755">
              <a:off x="5009509" y="2871058"/>
              <a:ext cx="17791" cy="14058"/>
            </a:xfrm>
            <a:custGeom>
              <a:avLst/>
              <a:gdLst/>
              <a:ahLst/>
              <a:cxnLst/>
              <a:rect l="l" t="t" r="r" b="b"/>
              <a:pathLst>
                <a:path w="143" h="113" extrusionOk="0">
                  <a:moveTo>
                    <a:pt x="68" y="1"/>
                  </a:moveTo>
                  <a:cubicBezTo>
                    <a:pt x="23" y="8"/>
                    <a:pt x="1" y="68"/>
                    <a:pt x="38" y="98"/>
                  </a:cubicBezTo>
                  <a:cubicBezTo>
                    <a:pt x="48" y="108"/>
                    <a:pt x="60" y="112"/>
                    <a:pt x="72" y="112"/>
                  </a:cubicBezTo>
                  <a:cubicBezTo>
                    <a:pt x="86" y="112"/>
                    <a:pt x="101" y="106"/>
                    <a:pt x="113" y="98"/>
                  </a:cubicBezTo>
                  <a:cubicBezTo>
                    <a:pt x="143" y="61"/>
                    <a:pt x="120" y="1"/>
                    <a:pt x="6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1299;p24">
              <a:extLst>
                <a:ext uri="{FF2B5EF4-FFF2-40B4-BE49-F238E27FC236}">
                  <a16:creationId xmlns:a16="http://schemas.microsoft.com/office/drawing/2014/main" id="{05039A2E-F489-7C7E-E69F-8553F36B4B22}"/>
                </a:ext>
              </a:extLst>
            </p:cNvPr>
            <p:cNvSpPr/>
            <p:nvPr/>
          </p:nvSpPr>
          <p:spPr>
            <a:xfrm rot="-2922755">
              <a:off x="5013027" y="2910101"/>
              <a:ext cx="18786" cy="13561"/>
            </a:xfrm>
            <a:custGeom>
              <a:avLst/>
              <a:gdLst/>
              <a:ahLst/>
              <a:cxnLst/>
              <a:rect l="l" t="t" r="r" b="b"/>
              <a:pathLst>
                <a:path w="151" h="109" extrusionOk="0">
                  <a:moveTo>
                    <a:pt x="75" y="1"/>
                  </a:moveTo>
                  <a:cubicBezTo>
                    <a:pt x="23" y="1"/>
                    <a:pt x="1" y="61"/>
                    <a:pt x="38" y="98"/>
                  </a:cubicBezTo>
                  <a:cubicBezTo>
                    <a:pt x="48" y="105"/>
                    <a:pt x="61" y="108"/>
                    <a:pt x="74" y="108"/>
                  </a:cubicBezTo>
                  <a:cubicBezTo>
                    <a:pt x="90" y="108"/>
                    <a:pt x="105" y="103"/>
                    <a:pt x="113" y="91"/>
                  </a:cubicBezTo>
                  <a:cubicBezTo>
                    <a:pt x="150" y="61"/>
                    <a:pt x="120" y="1"/>
                    <a:pt x="7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1300;p24">
              <a:extLst>
                <a:ext uri="{FF2B5EF4-FFF2-40B4-BE49-F238E27FC236}">
                  <a16:creationId xmlns:a16="http://schemas.microsoft.com/office/drawing/2014/main" id="{2F53E45C-89A2-4F8E-178E-43152069E229}"/>
                </a:ext>
              </a:extLst>
            </p:cNvPr>
            <p:cNvSpPr/>
            <p:nvPr/>
          </p:nvSpPr>
          <p:spPr>
            <a:xfrm rot="-2922755">
              <a:off x="5017727" y="2949058"/>
              <a:ext cx="17791" cy="13561"/>
            </a:xfrm>
            <a:custGeom>
              <a:avLst/>
              <a:gdLst/>
              <a:ahLst/>
              <a:cxnLst/>
              <a:rect l="l" t="t" r="r" b="b"/>
              <a:pathLst>
                <a:path w="143" h="109" extrusionOk="0">
                  <a:moveTo>
                    <a:pt x="67" y="1"/>
                  </a:moveTo>
                  <a:cubicBezTo>
                    <a:pt x="22" y="1"/>
                    <a:pt x="0" y="61"/>
                    <a:pt x="37" y="98"/>
                  </a:cubicBezTo>
                  <a:cubicBezTo>
                    <a:pt x="44" y="105"/>
                    <a:pt x="55" y="109"/>
                    <a:pt x="68" y="109"/>
                  </a:cubicBezTo>
                  <a:cubicBezTo>
                    <a:pt x="83" y="109"/>
                    <a:pt x="100" y="103"/>
                    <a:pt x="112" y="91"/>
                  </a:cubicBezTo>
                  <a:cubicBezTo>
                    <a:pt x="142" y="53"/>
                    <a:pt x="120" y="1"/>
                    <a:pt x="6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1301;p24">
              <a:extLst>
                <a:ext uri="{FF2B5EF4-FFF2-40B4-BE49-F238E27FC236}">
                  <a16:creationId xmlns:a16="http://schemas.microsoft.com/office/drawing/2014/main" id="{21A217AA-830E-5CD4-C7FB-7BFBFC15FACC}"/>
                </a:ext>
              </a:extLst>
            </p:cNvPr>
            <p:cNvSpPr/>
            <p:nvPr/>
          </p:nvSpPr>
          <p:spPr>
            <a:xfrm rot="-2922755">
              <a:off x="5109199" y="2438590"/>
              <a:ext cx="39935" cy="37697"/>
            </a:xfrm>
            <a:custGeom>
              <a:avLst/>
              <a:gdLst/>
              <a:ahLst/>
              <a:cxnLst/>
              <a:rect l="l" t="t" r="r" b="b"/>
              <a:pathLst>
                <a:path w="321" h="303" extrusionOk="0">
                  <a:moveTo>
                    <a:pt x="165" y="0"/>
                  </a:moveTo>
                  <a:cubicBezTo>
                    <a:pt x="126" y="0"/>
                    <a:pt x="86" y="15"/>
                    <a:pt x="53" y="48"/>
                  </a:cubicBezTo>
                  <a:cubicBezTo>
                    <a:pt x="1" y="108"/>
                    <a:pt x="1" y="205"/>
                    <a:pt x="68" y="258"/>
                  </a:cubicBezTo>
                  <a:cubicBezTo>
                    <a:pt x="99" y="289"/>
                    <a:pt x="136" y="302"/>
                    <a:pt x="171" y="302"/>
                  </a:cubicBezTo>
                  <a:cubicBezTo>
                    <a:pt x="248" y="302"/>
                    <a:pt x="320" y="238"/>
                    <a:pt x="315" y="146"/>
                  </a:cubicBezTo>
                  <a:cubicBezTo>
                    <a:pt x="310" y="57"/>
                    <a:pt x="240" y="0"/>
                    <a:pt x="16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1302;p24">
              <a:extLst>
                <a:ext uri="{FF2B5EF4-FFF2-40B4-BE49-F238E27FC236}">
                  <a16:creationId xmlns:a16="http://schemas.microsoft.com/office/drawing/2014/main" id="{D07DAC1B-5D60-6628-2C68-421E0D068576}"/>
                </a:ext>
              </a:extLst>
            </p:cNvPr>
            <p:cNvSpPr/>
            <p:nvPr/>
          </p:nvSpPr>
          <p:spPr>
            <a:xfrm rot="-2922755">
              <a:off x="5169826" y="3029952"/>
              <a:ext cx="39811" cy="37075"/>
            </a:xfrm>
            <a:custGeom>
              <a:avLst/>
              <a:gdLst/>
              <a:ahLst/>
              <a:cxnLst/>
              <a:rect l="l" t="t" r="r" b="b"/>
              <a:pathLst>
                <a:path w="320" h="298" extrusionOk="0">
                  <a:moveTo>
                    <a:pt x="169" y="0"/>
                  </a:moveTo>
                  <a:cubicBezTo>
                    <a:pt x="130" y="0"/>
                    <a:pt x="91" y="15"/>
                    <a:pt x="60" y="49"/>
                  </a:cubicBezTo>
                  <a:cubicBezTo>
                    <a:pt x="0" y="108"/>
                    <a:pt x="8" y="198"/>
                    <a:pt x="67" y="258"/>
                  </a:cubicBezTo>
                  <a:cubicBezTo>
                    <a:pt x="97" y="285"/>
                    <a:pt x="132" y="297"/>
                    <a:pt x="166" y="297"/>
                  </a:cubicBezTo>
                  <a:cubicBezTo>
                    <a:pt x="245" y="297"/>
                    <a:pt x="320" y="232"/>
                    <a:pt x="315" y="138"/>
                  </a:cubicBezTo>
                  <a:cubicBezTo>
                    <a:pt x="315" y="55"/>
                    <a:pt x="243" y="0"/>
                    <a:pt x="16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1303;p24">
              <a:extLst>
                <a:ext uri="{FF2B5EF4-FFF2-40B4-BE49-F238E27FC236}">
                  <a16:creationId xmlns:a16="http://schemas.microsoft.com/office/drawing/2014/main" id="{9001D15F-9493-C841-8722-2E1D1B28B700}"/>
                </a:ext>
              </a:extLst>
            </p:cNvPr>
            <p:cNvSpPr/>
            <p:nvPr/>
          </p:nvSpPr>
          <p:spPr>
            <a:xfrm rot="-2922755">
              <a:off x="5127912" y="2508583"/>
              <a:ext cx="14805" cy="13810"/>
            </a:xfrm>
            <a:custGeom>
              <a:avLst/>
              <a:gdLst/>
              <a:ahLst/>
              <a:cxnLst/>
              <a:rect l="l" t="t" r="r" b="b"/>
              <a:pathLst>
                <a:path w="119" h="111" extrusionOk="0">
                  <a:moveTo>
                    <a:pt x="61" y="0"/>
                  </a:moveTo>
                  <a:cubicBezTo>
                    <a:pt x="47" y="0"/>
                    <a:pt x="33" y="6"/>
                    <a:pt x="23" y="19"/>
                  </a:cubicBezTo>
                  <a:cubicBezTo>
                    <a:pt x="1" y="41"/>
                    <a:pt x="1" y="79"/>
                    <a:pt x="23" y="94"/>
                  </a:cubicBezTo>
                  <a:cubicBezTo>
                    <a:pt x="35" y="106"/>
                    <a:pt x="49" y="111"/>
                    <a:pt x="63" y="111"/>
                  </a:cubicBezTo>
                  <a:cubicBezTo>
                    <a:pt x="92" y="111"/>
                    <a:pt x="118" y="87"/>
                    <a:pt x="113" y="56"/>
                  </a:cubicBezTo>
                  <a:cubicBezTo>
                    <a:pt x="113" y="22"/>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1304;p24">
              <a:extLst>
                <a:ext uri="{FF2B5EF4-FFF2-40B4-BE49-F238E27FC236}">
                  <a16:creationId xmlns:a16="http://schemas.microsoft.com/office/drawing/2014/main" id="{66C6AF2E-7C00-2252-6223-6DAE1468EBD9}"/>
                </a:ext>
              </a:extLst>
            </p:cNvPr>
            <p:cNvSpPr/>
            <p:nvPr/>
          </p:nvSpPr>
          <p:spPr>
            <a:xfrm rot="-2922755">
              <a:off x="5132368" y="2552137"/>
              <a:ext cx="15054" cy="13561"/>
            </a:xfrm>
            <a:custGeom>
              <a:avLst/>
              <a:gdLst/>
              <a:ahLst/>
              <a:cxnLst/>
              <a:rect l="l" t="t" r="r" b="b"/>
              <a:pathLst>
                <a:path w="121" h="109" extrusionOk="0">
                  <a:moveTo>
                    <a:pt x="61" y="1"/>
                  </a:moveTo>
                  <a:cubicBezTo>
                    <a:pt x="48" y="1"/>
                    <a:pt x="34" y="5"/>
                    <a:pt x="23" y="14"/>
                  </a:cubicBezTo>
                  <a:cubicBezTo>
                    <a:pt x="0" y="37"/>
                    <a:pt x="8" y="74"/>
                    <a:pt x="30" y="97"/>
                  </a:cubicBezTo>
                  <a:cubicBezTo>
                    <a:pt x="39" y="105"/>
                    <a:pt x="49" y="109"/>
                    <a:pt x="60" y="109"/>
                  </a:cubicBezTo>
                  <a:cubicBezTo>
                    <a:pt x="89" y="109"/>
                    <a:pt x="120" y="84"/>
                    <a:pt x="120" y="52"/>
                  </a:cubicBezTo>
                  <a:cubicBezTo>
                    <a:pt x="115" y="21"/>
                    <a:pt x="89"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1305;p24">
              <a:extLst>
                <a:ext uri="{FF2B5EF4-FFF2-40B4-BE49-F238E27FC236}">
                  <a16:creationId xmlns:a16="http://schemas.microsoft.com/office/drawing/2014/main" id="{26975B7D-C6F2-B53F-8435-0AED780DBEAB}"/>
                </a:ext>
              </a:extLst>
            </p:cNvPr>
            <p:cNvSpPr/>
            <p:nvPr/>
          </p:nvSpPr>
          <p:spPr>
            <a:xfrm rot="-2922755">
              <a:off x="5137331" y="2595133"/>
              <a:ext cx="14058" cy="13561"/>
            </a:xfrm>
            <a:custGeom>
              <a:avLst/>
              <a:gdLst/>
              <a:ahLst/>
              <a:cxnLst/>
              <a:rect l="l" t="t" r="r" b="b"/>
              <a:pathLst>
                <a:path w="113" h="109" extrusionOk="0">
                  <a:moveTo>
                    <a:pt x="57" y="0"/>
                  </a:moveTo>
                  <a:cubicBezTo>
                    <a:pt x="44" y="0"/>
                    <a:pt x="32" y="5"/>
                    <a:pt x="23" y="14"/>
                  </a:cubicBezTo>
                  <a:cubicBezTo>
                    <a:pt x="0" y="36"/>
                    <a:pt x="0" y="74"/>
                    <a:pt x="23" y="96"/>
                  </a:cubicBezTo>
                  <a:cubicBezTo>
                    <a:pt x="33" y="105"/>
                    <a:pt x="45" y="108"/>
                    <a:pt x="56" y="108"/>
                  </a:cubicBezTo>
                  <a:cubicBezTo>
                    <a:pt x="85" y="108"/>
                    <a:pt x="112" y="84"/>
                    <a:pt x="112" y="51"/>
                  </a:cubicBezTo>
                  <a:cubicBezTo>
                    <a:pt x="112" y="21"/>
                    <a:pt x="84" y="0"/>
                    <a:pt x="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1306;p24">
              <a:extLst>
                <a:ext uri="{FF2B5EF4-FFF2-40B4-BE49-F238E27FC236}">
                  <a16:creationId xmlns:a16="http://schemas.microsoft.com/office/drawing/2014/main" id="{4896C92D-811F-9EDB-4E20-EF748BE06430}"/>
                </a:ext>
              </a:extLst>
            </p:cNvPr>
            <p:cNvSpPr/>
            <p:nvPr/>
          </p:nvSpPr>
          <p:spPr>
            <a:xfrm rot="-2922755">
              <a:off x="5141298" y="2638004"/>
              <a:ext cx="15054" cy="13810"/>
            </a:xfrm>
            <a:custGeom>
              <a:avLst/>
              <a:gdLst/>
              <a:ahLst/>
              <a:cxnLst/>
              <a:rect l="l" t="t" r="r" b="b"/>
              <a:pathLst>
                <a:path w="121" h="111" extrusionOk="0">
                  <a:moveTo>
                    <a:pt x="58" y="1"/>
                  </a:moveTo>
                  <a:cubicBezTo>
                    <a:pt x="45" y="1"/>
                    <a:pt x="33" y="5"/>
                    <a:pt x="23" y="15"/>
                  </a:cubicBezTo>
                  <a:cubicBezTo>
                    <a:pt x="1" y="37"/>
                    <a:pt x="1" y="74"/>
                    <a:pt x="23" y="97"/>
                  </a:cubicBezTo>
                  <a:cubicBezTo>
                    <a:pt x="35" y="106"/>
                    <a:pt x="48" y="110"/>
                    <a:pt x="61" y="110"/>
                  </a:cubicBezTo>
                  <a:cubicBezTo>
                    <a:pt x="92" y="110"/>
                    <a:pt x="120" y="88"/>
                    <a:pt x="120" y="52"/>
                  </a:cubicBezTo>
                  <a:cubicBezTo>
                    <a:pt x="115" y="21"/>
                    <a:pt x="85" y="1"/>
                    <a:pt x="58"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1307;p24">
              <a:extLst>
                <a:ext uri="{FF2B5EF4-FFF2-40B4-BE49-F238E27FC236}">
                  <a16:creationId xmlns:a16="http://schemas.microsoft.com/office/drawing/2014/main" id="{02F0FC41-5E8D-A134-914C-5BF28395A528}"/>
                </a:ext>
              </a:extLst>
            </p:cNvPr>
            <p:cNvSpPr/>
            <p:nvPr/>
          </p:nvSpPr>
          <p:spPr>
            <a:xfrm rot="-2922755">
              <a:off x="5146213" y="2681022"/>
              <a:ext cx="14058" cy="13685"/>
            </a:xfrm>
            <a:custGeom>
              <a:avLst/>
              <a:gdLst/>
              <a:ahLst/>
              <a:cxnLst/>
              <a:rect l="l" t="t" r="r" b="b"/>
              <a:pathLst>
                <a:path w="113" h="110" extrusionOk="0">
                  <a:moveTo>
                    <a:pt x="55" y="0"/>
                  </a:moveTo>
                  <a:cubicBezTo>
                    <a:pt x="41" y="0"/>
                    <a:pt x="27" y="5"/>
                    <a:pt x="16" y="14"/>
                  </a:cubicBezTo>
                  <a:cubicBezTo>
                    <a:pt x="1" y="36"/>
                    <a:pt x="1" y="74"/>
                    <a:pt x="23" y="96"/>
                  </a:cubicBezTo>
                  <a:cubicBezTo>
                    <a:pt x="32" y="106"/>
                    <a:pt x="44" y="110"/>
                    <a:pt x="56" y="110"/>
                  </a:cubicBezTo>
                  <a:cubicBezTo>
                    <a:pt x="84" y="110"/>
                    <a:pt x="113" y="88"/>
                    <a:pt x="113" y="51"/>
                  </a:cubicBezTo>
                  <a:cubicBezTo>
                    <a:pt x="113" y="21"/>
                    <a:pt x="85" y="0"/>
                    <a:pt x="5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1308;p24">
              <a:extLst>
                <a:ext uri="{FF2B5EF4-FFF2-40B4-BE49-F238E27FC236}">
                  <a16:creationId xmlns:a16="http://schemas.microsoft.com/office/drawing/2014/main" id="{B493E1A8-8F27-4169-84C1-A94DAB692D1F}"/>
                </a:ext>
              </a:extLst>
            </p:cNvPr>
            <p:cNvSpPr/>
            <p:nvPr/>
          </p:nvSpPr>
          <p:spPr>
            <a:xfrm rot="-2922755">
              <a:off x="5150419" y="2724271"/>
              <a:ext cx="14680" cy="13436"/>
            </a:xfrm>
            <a:custGeom>
              <a:avLst/>
              <a:gdLst/>
              <a:ahLst/>
              <a:cxnLst/>
              <a:rect l="l" t="t" r="r" b="b"/>
              <a:pathLst>
                <a:path w="118" h="108" extrusionOk="0">
                  <a:moveTo>
                    <a:pt x="61" y="0"/>
                  </a:moveTo>
                  <a:cubicBezTo>
                    <a:pt x="47" y="0"/>
                    <a:pt x="33" y="6"/>
                    <a:pt x="23" y="19"/>
                  </a:cubicBezTo>
                  <a:cubicBezTo>
                    <a:pt x="0" y="41"/>
                    <a:pt x="0" y="71"/>
                    <a:pt x="23" y="94"/>
                  </a:cubicBezTo>
                  <a:cubicBezTo>
                    <a:pt x="34" y="103"/>
                    <a:pt x="48" y="107"/>
                    <a:pt x="61" y="107"/>
                  </a:cubicBezTo>
                  <a:cubicBezTo>
                    <a:pt x="90" y="107"/>
                    <a:pt x="118" y="85"/>
                    <a:pt x="112" y="49"/>
                  </a:cubicBezTo>
                  <a:cubicBezTo>
                    <a:pt x="112" y="20"/>
                    <a:pt x="87" y="0"/>
                    <a:pt x="61"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1309;p24">
              <a:extLst>
                <a:ext uri="{FF2B5EF4-FFF2-40B4-BE49-F238E27FC236}">
                  <a16:creationId xmlns:a16="http://schemas.microsoft.com/office/drawing/2014/main" id="{193D702F-259A-9B29-A781-0A582C23428C}"/>
                </a:ext>
              </a:extLst>
            </p:cNvPr>
            <p:cNvSpPr/>
            <p:nvPr/>
          </p:nvSpPr>
          <p:spPr>
            <a:xfrm rot="-2922755">
              <a:off x="5154399" y="2767419"/>
              <a:ext cx="15054" cy="13436"/>
            </a:xfrm>
            <a:custGeom>
              <a:avLst/>
              <a:gdLst/>
              <a:ahLst/>
              <a:cxnLst/>
              <a:rect l="l" t="t" r="r" b="b"/>
              <a:pathLst>
                <a:path w="121" h="108" extrusionOk="0">
                  <a:moveTo>
                    <a:pt x="65" y="1"/>
                  </a:moveTo>
                  <a:cubicBezTo>
                    <a:pt x="51" y="1"/>
                    <a:pt x="36" y="6"/>
                    <a:pt x="23" y="20"/>
                  </a:cubicBezTo>
                  <a:cubicBezTo>
                    <a:pt x="1" y="42"/>
                    <a:pt x="8" y="72"/>
                    <a:pt x="23" y="94"/>
                  </a:cubicBezTo>
                  <a:cubicBezTo>
                    <a:pt x="34" y="104"/>
                    <a:pt x="48" y="108"/>
                    <a:pt x="61" y="108"/>
                  </a:cubicBezTo>
                  <a:cubicBezTo>
                    <a:pt x="91" y="108"/>
                    <a:pt x="120" y="86"/>
                    <a:pt x="120" y="49"/>
                  </a:cubicBezTo>
                  <a:cubicBezTo>
                    <a:pt x="115" y="20"/>
                    <a:pt x="92" y="1"/>
                    <a:pt x="65"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1310;p24">
              <a:extLst>
                <a:ext uri="{FF2B5EF4-FFF2-40B4-BE49-F238E27FC236}">
                  <a16:creationId xmlns:a16="http://schemas.microsoft.com/office/drawing/2014/main" id="{67CB85D4-EBA8-953B-454B-39491466923D}"/>
                </a:ext>
              </a:extLst>
            </p:cNvPr>
            <p:cNvSpPr/>
            <p:nvPr/>
          </p:nvSpPr>
          <p:spPr>
            <a:xfrm rot="-2922755">
              <a:off x="5159361" y="2810415"/>
              <a:ext cx="14058" cy="13436"/>
            </a:xfrm>
            <a:custGeom>
              <a:avLst/>
              <a:gdLst/>
              <a:ahLst/>
              <a:cxnLst/>
              <a:rect l="l" t="t" r="r" b="b"/>
              <a:pathLst>
                <a:path w="113" h="108" extrusionOk="0">
                  <a:moveTo>
                    <a:pt x="62" y="0"/>
                  </a:moveTo>
                  <a:cubicBezTo>
                    <a:pt x="48" y="0"/>
                    <a:pt x="33" y="6"/>
                    <a:pt x="23" y="19"/>
                  </a:cubicBezTo>
                  <a:cubicBezTo>
                    <a:pt x="0" y="41"/>
                    <a:pt x="0" y="71"/>
                    <a:pt x="23" y="94"/>
                  </a:cubicBezTo>
                  <a:cubicBezTo>
                    <a:pt x="34" y="103"/>
                    <a:pt x="47" y="107"/>
                    <a:pt x="60" y="107"/>
                  </a:cubicBezTo>
                  <a:cubicBezTo>
                    <a:pt x="88" y="107"/>
                    <a:pt x="113" y="85"/>
                    <a:pt x="113" y="49"/>
                  </a:cubicBezTo>
                  <a:cubicBezTo>
                    <a:pt x="113" y="20"/>
                    <a:pt x="88" y="0"/>
                    <a:pt x="62"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1311;p24">
              <a:extLst>
                <a:ext uri="{FF2B5EF4-FFF2-40B4-BE49-F238E27FC236}">
                  <a16:creationId xmlns:a16="http://schemas.microsoft.com/office/drawing/2014/main" id="{EBAE8734-0FA8-7B8D-ABA8-BB93D7C1F85B}"/>
                </a:ext>
              </a:extLst>
            </p:cNvPr>
            <p:cNvSpPr/>
            <p:nvPr/>
          </p:nvSpPr>
          <p:spPr>
            <a:xfrm rot="-2922755">
              <a:off x="5163277" y="2853422"/>
              <a:ext cx="14805" cy="13436"/>
            </a:xfrm>
            <a:custGeom>
              <a:avLst/>
              <a:gdLst/>
              <a:ahLst/>
              <a:cxnLst/>
              <a:rect l="l" t="t" r="r" b="b"/>
              <a:pathLst>
                <a:path w="119" h="108" extrusionOk="0">
                  <a:moveTo>
                    <a:pt x="62" y="1"/>
                  </a:moveTo>
                  <a:cubicBezTo>
                    <a:pt x="48" y="1"/>
                    <a:pt x="34" y="6"/>
                    <a:pt x="23" y="20"/>
                  </a:cubicBezTo>
                  <a:cubicBezTo>
                    <a:pt x="1" y="42"/>
                    <a:pt x="1" y="72"/>
                    <a:pt x="23" y="94"/>
                  </a:cubicBezTo>
                  <a:cubicBezTo>
                    <a:pt x="35" y="104"/>
                    <a:pt x="48" y="108"/>
                    <a:pt x="61" y="108"/>
                  </a:cubicBezTo>
                  <a:cubicBezTo>
                    <a:pt x="91" y="108"/>
                    <a:pt x="118" y="86"/>
                    <a:pt x="113" y="49"/>
                  </a:cubicBezTo>
                  <a:cubicBezTo>
                    <a:pt x="113" y="20"/>
                    <a:pt x="88" y="1"/>
                    <a:pt x="6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1312;p24">
              <a:extLst>
                <a:ext uri="{FF2B5EF4-FFF2-40B4-BE49-F238E27FC236}">
                  <a16:creationId xmlns:a16="http://schemas.microsoft.com/office/drawing/2014/main" id="{EA691F76-51E3-29A6-A166-91B04E20526E}"/>
                </a:ext>
              </a:extLst>
            </p:cNvPr>
            <p:cNvSpPr/>
            <p:nvPr/>
          </p:nvSpPr>
          <p:spPr>
            <a:xfrm rot="-2922755">
              <a:off x="5168316" y="2896214"/>
              <a:ext cx="14183" cy="13810"/>
            </a:xfrm>
            <a:custGeom>
              <a:avLst/>
              <a:gdLst/>
              <a:ahLst/>
              <a:cxnLst/>
              <a:rect l="l" t="t" r="r" b="b"/>
              <a:pathLst>
                <a:path w="114" h="111" extrusionOk="0">
                  <a:moveTo>
                    <a:pt x="59" y="0"/>
                  </a:moveTo>
                  <a:cubicBezTo>
                    <a:pt x="44" y="0"/>
                    <a:pt x="29" y="6"/>
                    <a:pt x="16" y="19"/>
                  </a:cubicBezTo>
                  <a:cubicBezTo>
                    <a:pt x="1" y="42"/>
                    <a:pt x="1" y="71"/>
                    <a:pt x="23" y="94"/>
                  </a:cubicBezTo>
                  <a:cubicBezTo>
                    <a:pt x="33" y="106"/>
                    <a:pt x="45" y="111"/>
                    <a:pt x="58" y="111"/>
                  </a:cubicBezTo>
                  <a:cubicBezTo>
                    <a:pt x="85" y="111"/>
                    <a:pt x="113" y="87"/>
                    <a:pt x="113" y="56"/>
                  </a:cubicBezTo>
                  <a:cubicBezTo>
                    <a:pt x="113" y="22"/>
                    <a:pt x="87" y="0"/>
                    <a:pt x="59"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1313;p24">
              <a:extLst>
                <a:ext uri="{FF2B5EF4-FFF2-40B4-BE49-F238E27FC236}">
                  <a16:creationId xmlns:a16="http://schemas.microsoft.com/office/drawing/2014/main" id="{5769C998-87A0-9565-6FF4-679F4474AF65}"/>
                </a:ext>
              </a:extLst>
            </p:cNvPr>
            <p:cNvSpPr/>
            <p:nvPr/>
          </p:nvSpPr>
          <p:spPr>
            <a:xfrm rot="-2922755">
              <a:off x="5172403" y="2939201"/>
              <a:ext cx="14680" cy="13934"/>
            </a:xfrm>
            <a:custGeom>
              <a:avLst/>
              <a:gdLst/>
              <a:ahLst/>
              <a:cxnLst/>
              <a:rect l="l" t="t" r="r" b="b"/>
              <a:pathLst>
                <a:path w="118" h="112" extrusionOk="0">
                  <a:moveTo>
                    <a:pt x="60" y="1"/>
                  </a:moveTo>
                  <a:cubicBezTo>
                    <a:pt x="47" y="1"/>
                    <a:pt x="33" y="7"/>
                    <a:pt x="23" y="20"/>
                  </a:cubicBezTo>
                  <a:cubicBezTo>
                    <a:pt x="0" y="42"/>
                    <a:pt x="0" y="72"/>
                    <a:pt x="23" y="94"/>
                  </a:cubicBezTo>
                  <a:cubicBezTo>
                    <a:pt x="35" y="106"/>
                    <a:pt x="49" y="111"/>
                    <a:pt x="62" y="111"/>
                  </a:cubicBezTo>
                  <a:cubicBezTo>
                    <a:pt x="91" y="111"/>
                    <a:pt x="118" y="88"/>
                    <a:pt x="113" y="57"/>
                  </a:cubicBezTo>
                  <a:cubicBezTo>
                    <a:pt x="113" y="23"/>
                    <a:pt x="87" y="1"/>
                    <a:pt x="6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1314;p24">
              <a:extLst>
                <a:ext uri="{FF2B5EF4-FFF2-40B4-BE49-F238E27FC236}">
                  <a16:creationId xmlns:a16="http://schemas.microsoft.com/office/drawing/2014/main" id="{2D7F99AF-E9E5-FD7D-083C-4C83569AEF6A}"/>
                </a:ext>
              </a:extLst>
            </p:cNvPr>
            <p:cNvSpPr/>
            <p:nvPr/>
          </p:nvSpPr>
          <p:spPr>
            <a:xfrm rot="-2922755">
              <a:off x="5176429" y="2982452"/>
              <a:ext cx="15054" cy="13810"/>
            </a:xfrm>
            <a:custGeom>
              <a:avLst/>
              <a:gdLst/>
              <a:ahLst/>
              <a:cxnLst/>
              <a:rect l="l" t="t" r="r" b="b"/>
              <a:pathLst>
                <a:path w="121" h="111" extrusionOk="0">
                  <a:moveTo>
                    <a:pt x="61" y="1"/>
                  </a:moveTo>
                  <a:cubicBezTo>
                    <a:pt x="47" y="1"/>
                    <a:pt x="33" y="6"/>
                    <a:pt x="23" y="19"/>
                  </a:cubicBezTo>
                  <a:cubicBezTo>
                    <a:pt x="1" y="42"/>
                    <a:pt x="1" y="71"/>
                    <a:pt x="23" y="94"/>
                  </a:cubicBezTo>
                  <a:cubicBezTo>
                    <a:pt x="35" y="106"/>
                    <a:pt x="49" y="111"/>
                    <a:pt x="63" y="111"/>
                  </a:cubicBezTo>
                  <a:cubicBezTo>
                    <a:pt x="93" y="111"/>
                    <a:pt x="121" y="87"/>
                    <a:pt x="121" y="57"/>
                  </a:cubicBezTo>
                  <a:cubicBezTo>
                    <a:pt x="116" y="22"/>
                    <a:pt x="88" y="1"/>
                    <a:pt x="61"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1315;p24">
              <a:extLst>
                <a:ext uri="{FF2B5EF4-FFF2-40B4-BE49-F238E27FC236}">
                  <a16:creationId xmlns:a16="http://schemas.microsoft.com/office/drawing/2014/main" id="{E3BCDD79-C35B-BDDD-DF19-237B577686B9}"/>
                </a:ext>
              </a:extLst>
            </p:cNvPr>
            <p:cNvSpPr/>
            <p:nvPr/>
          </p:nvSpPr>
          <p:spPr>
            <a:xfrm rot="-2922755">
              <a:off x="5319547" y="3040136"/>
              <a:ext cx="49266" cy="36950"/>
            </a:xfrm>
            <a:custGeom>
              <a:avLst/>
              <a:gdLst/>
              <a:ahLst/>
              <a:cxnLst/>
              <a:rect l="l" t="t" r="r" b="b"/>
              <a:pathLst>
                <a:path w="396" h="297" extrusionOk="0">
                  <a:moveTo>
                    <a:pt x="198" y="1"/>
                  </a:moveTo>
                  <a:cubicBezTo>
                    <a:pt x="157" y="1"/>
                    <a:pt x="116" y="18"/>
                    <a:pt x="89" y="50"/>
                  </a:cubicBezTo>
                  <a:cubicBezTo>
                    <a:pt x="1" y="145"/>
                    <a:pt x="63" y="297"/>
                    <a:pt x="192" y="297"/>
                  </a:cubicBezTo>
                  <a:cubicBezTo>
                    <a:pt x="195" y="297"/>
                    <a:pt x="198" y="297"/>
                    <a:pt x="201" y="297"/>
                  </a:cubicBezTo>
                  <a:cubicBezTo>
                    <a:pt x="336" y="297"/>
                    <a:pt x="395" y="132"/>
                    <a:pt x="298" y="42"/>
                  </a:cubicBezTo>
                  <a:cubicBezTo>
                    <a:pt x="270" y="14"/>
                    <a:pt x="234" y="1"/>
                    <a:pt x="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1316;p24">
              <a:extLst>
                <a:ext uri="{FF2B5EF4-FFF2-40B4-BE49-F238E27FC236}">
                  <a16:creationId xmlns:a16="http://schemas.microsoft.com/office/drawing/2014/main" id="{BE158495-04B2-25C3-49E0-A1D905DF763B}"/>
                </a:ext>
              </a:extLst>
            </p:cNvPr>
            <p:cNvSpPr/>
            <p:nvPr/>
          </p:nvSpPr>
          <p:spPr>
            <a:xfrm rot="-2922755">
              <a:off x="5258581" y="2449301"/>
              <a:ext cx="50137" cy="37572"/>
            </a:xfrm>
            <a:custGeom>
              <a:avLst/>
              <a:gdLst/>
              <a:ahLst/>
              <a:cxnLst/>
              <a:rect l="l" t="t" r="r" b="b"/>
              <a:pathLst>
                <a:path w="403" h="302" extrusionOk="0">
                  <a:moveTo>
                    <a:pt x="201" y="0"/>
                  </a:moveTo>
                  <a:cubicBezTo>
                    <a:pt x="161" y="0"/>
                    <a:pt x="122" y="15"/>
                    <a:pt x="95" y="46"/>
                  </a:cubicBezTo>
                  <a:cubicBezTo>
                    <a:pt x="0" y="142"/>
                    <a:pt x="70" y="301"/>
                    <a:pt x="199" y="301"/>
                  </a:cubicBezTo>
                  <a:cubicBezTo>
                    <a:pt x="202" y="301"/>
                    <a:pt x="205" y="301"/>
                    <a:pt x="208" y="301"/>
                  </a:cubicBezTo>
                  <a:cubicBezTo>
                    <a:pt x="342" y="293"/>
                    <a:pt x="402" y="129"/>
                    <a:pt x="305" y="39"/>
                  </a:cubicBezTo>
                  <a:cubicBezTo>
                    <a:pt x="276" y="14"/>
                    <a:pt x="23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1317;p24">
              <a:extLst>
                <a:ext uri="{FF2B5EF4-FFF2-40B4-BE49-F238E27FC236}">
                  <a16:creationId xmlns:a16="http://schemas.microsoft.com/office/drawing/2014/main" id="{C80A918C-0E7F-0700-6673-0A15FA287200}"/>
                </a:ext>
              </a:extLst>
            </p:cNvPr>
            <p:cNvSpPr/>
            <p:nvPr/>
          </p:nvSpPr>
          <p:spPr>
            <a:xfrm rot="-2922755">
              <a:off x="5329389" y="2993346"/>
              <a:ext cx="17666" cy="13436"/>
            </a:xfrm>
            <a:custGeom>
              <a:avLst/>
              <a:gdLst/>
              <a:ahLst/>
              <a:cxnLst/>
              <a:rect l="l" t="t" r="r" b="b"/>
              <a:pathLst>
                <a:path w="142" h="108" extrusionOk="0">
                  <a:moveTo>
                    <a:pt x="66" y="0"/>
                  </a:moveTo>
                  <a:cubicBezTo>
                    <a:pt x="53" y="0"/>
                    <a:pt x="40" y="6"/>
                    <a:pt x="29" y="17"/>
                  </a:cubicBezTo>
                  <a:cubicBezTo>
                    <a:pt x="1" y="52"/>
                    <a:pt x="19" y="108"/>
                    <a:pt x="65" y="108"/>
                  </a:cubicBezTo>
                  <a:cubicBezTo>
                    <a:pt x="68" y="108"/>
                    <a:pt x="71" y="107"/>
                    <a:pt x="74" y="107"/>
                  </a:cubicBezTo>
                  <a:cubicBezTo>
                    <a:pt x="119" y="107"/>
                    <a:pt x="141" y="47"/>
                    <a:pt x="104" y="17"/>
                  </a:cubicBezTo>
                  <a:cubicBezTo>
                    <a:pt x="92" y="6"/>
                    <a:pt x="79" y="0"/>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1318;p24">
              <a:extLst>
                <a:ext uri="{FF2B5EF4-FFF2-40B4-BE49-F238E27FC236}">
                  <a16:creationId xmlns:a16="http://schemas.microsoft.com/office/drawing/2014/main" id="{837A30C5-3994-D5DC-4B80-BBFE82913FE3}"/>
                </a:ext>
              </a:extLst>
            </p:cNvPr>
            <p:cNvSpPr/>
            <p:nvPr/>
          </p:nvSpPr>
          <p:spPr>
            <a:xfrm rot="-2922755">
              <a:off x="5324242" y="2950490"/>
              <a:ext cx="18786" cy="13436"/>
            </a:xfrm>
            <a:custGeom>
              <a:avLst/>
              <a:gdLst/>
              <a:ahLst/>
              <a:cxnLst/>
              <a:rect l="l" t="t" r="r" b="b"/>
              <a:pathLst>
                <a:path w="151" h="108" extrusionOk="0">
                  <a:moveTo>
                    <a:pt x="73" y="1"/>
                  </a:moveTo>
                  <a:cubicBezTo>
                    <a:pt x="59" y="1"/>
                    <a:pt x="46" y="6"/>
                    <a:pt x="38" y="18"/>
                  </a:cubicBezTo>
                  <a:cubicBezTo>
                    <a:pt x="1" y="55"/>
                    <a:pt x="31" y="108"/>
                    <a:pt x="76" y="108"/>
                  </a:cubicBezTo>
                  <a:cubicBezTo>
                    <a:pt x="128" y="108"/>
                    <a:pt x="151" y="48"/>
                    <a:pt x="113" y="18"/>
                  </a:cubicBezTo>
                  <a:cubicBezTo>
                    <a:pt x="102" y="6"/>
                    <a:pt x="87"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1319;p24">
              <a:extLst>
                <a:ext uri="{FF2B5EF4-FFF2-40B4-BE49-F238E27FC236}">
                  <a16:creationId xmlns:a16="http://schemas.microsoft.com/office/drawing/2014/main" id="{FA6A5286-9C88-F82C-9D43-B9C18AE49329}"/>
                </a:ext>
              </a:extLst>
            </p:cNvPr>
            <p:cNvSpPr/>
            <p:nvPr/>
          </p:nvSpPr>
          <p:spPr>
            <a:xfrm rot="-2922755">
              <a:off x="5320321" y="2907597"/>
              <a:ext cx="17791" cy="13312"/>
            </a:xfrm>
            <a:custGeom>
              <a:avLst/>
              <a:gdLst/>
              <a:ahLst/>
              <a:cxnLst/>
              <a:rect l="l" t="t" r="r" b="b"/>
              <a:pathLst>
                <a:path w="143" h="107" extrusionOk="0">
                  <a:moveTo>
                    <a:pt x="72" y="0"/>
                  </a:moveTo>
                  <a:cubicBezTo>
                    <a:pt x="57" y="0"/>
                    <a:pt x="42" y="6"/>
                    <a:pt x="30" y="17"/>
                  </a:cubicBezTo>
                  <a:cubicBezTo>
                    <a:pt x="0" y="55"/>
                    <a:pt x="23" y="107"/>
                    <a:pt x="75" y="107"/>
                  </a:cubicBezTo>
                  <a:cubicBezTo>
                    <a:pt x="120" y="107"/>
                    <a:pt x="143" y="47"/>
                    <a:pt x="113" y="17"/>
                  </a:cubicBezTo>
                  <a:cubicBezTo>
                    <a:pt x="102" y="6"/>
                    <a:pt x="87" y="0"/>
                    <a:pt x="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1320;p24">
              <a:extLst>
                <a:ext uri="{FF2B5EF4-FFF2-40B4-BE49-F238E27FC236}">
                  <a16:creationId xmlns:a16="http://schemas.microsoft.com/office/drawing/2014/main" id="{68AD67D3-5101-9BBF-A1AB-0E16A68EA742}"/>
                </a:ext>
              </a:extLst>
            </p:cNvPr>
            <p:cNvSpPr/>
            <p:nvPr/>
          </p:nvSpPr>
          <p:spPr>
            <a:xfrm rot="-2922755">
              <a:off x="5316232" y="2864206"/>
              <a:ext cx="17791" cy="13436"/>
            </a:xfrm>
            <a:custGeom>
              <a:avLst/>
              <a:gdLst/>
              <a:ahLst/>
              <a:cxnLst/>
              <a:rect l="l" t="t" r="r" b="b"/>
              <a:pathLst>
                <a:path w="143" h="108" extrusionOk="0">
                  <a:moveTo>
                    <a:pt x="67" y="1"/>
                  </a:moveTo>
                  <a:cubicBezTo>
                    <a:pt x="54" y="1"/>
                    <a:pt x="41" y="6"/>
                    <a:pt x="30" y="18"/>
                  </a:cubicBezTo>
                  <a:cubicBezTo>
                    <a:pt x="0" y="55"/>
                    <a:pt x="22" y="107"/>
                    <a:pt x="75" y="107"/>
                  </a:cubicBezTo>
                  <a:cubicBezTo>
                    <a:pt x="120" y="107"/>
                    <a:pt x="142" y="48"/>
                    <a:pt x="105" y="18"/>
                  </a:cubicBezTo>
                  <a:cubicBezTo>
                    <a:pt x="94" y="6"/>
                    <a:pt x="8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1321;p24">
              <a:extLst>
                <a:ext uri="{FF2B5EF4-FFF2-40B4-BE49-F238E27FC236}">
                  <a16:creationId xmlns:a16="http://schemas.microsoft.com/office/drawing/2014/main" id="{0C0283CF-3F13-4843-1299-5E2F2B3384C0}"/>
                </a:ext>
              </a:extLst>
            </p:cNvPr>
            <p:cNvSpPr/>
            <p:nvPr/>
          </p:nvSpPr>
          <p:spPr>
            <a:xfrm rot="-2922755">
              <a:off x="5311291" y="2821257"/>
              <a:ext cx="18661" cy="13436"/>
            </a:xfrm>
            <a:custGeom>
              <a:avLst/>
              <a:gdLst/>
              <a:ahLst/>
              <a:cxnLst/>
              <a:rect l="l" t="t" r="r" b="b"/>
              <a:pathLst>
                <a:path w="150" h="108" extrusionOk="0">
                  <a:moveTo>
                    <a:pt x="76" y="0"/>
                  </a:moveTo>
                  <a:cubicBezTo>
                    <a:pt x="61" y="0"/>
                    <a:pt x="46" y="6"/>
                    <a:pt x="37" y="18"/>
                  </a:cubicBezTo>
                  <a:cubicBezTo>
                    <a:pt x="0" y="56"/>
                    <a:pt x="30" y="108"/>
                    <a:pt x="75" y="108"/>
                  </a:cubicBezTo>
                  <a:cubicBezTo>
                    <a:pt x="127" y="108"/>
                    <a:pt x="150" y="48"/>
                    <a:pt x="112" y="11"/>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1322;p24">
              <a:extLst>
                <a:ext uri="{FF2B5EF4-FFF2-40B4-BE49-F238E27FC236}">
                  <a16:creationId xmlns:a16="http://schemas.microsoft.com/office/drawing/2014/main" id="{1BD65B10-BE1D-0A97-6F89-EBCCE0ECDEFF}"/>
                </a:ext>
              </a:extLst>
            </p:cNvPr>
            <p:cNvSpPr/>
            <p:nvPr/>
          </p:nvSpPr>
          <p:spPr>
            <a:xfrm rot="-2922755">
              <a:off x="5307267" y="2778286"/>
              <a:ext cx="17791" cy="13561"/>
            </a:xfrm>
            <a:custGeom>
              <a:avLst/>
              <a:gdLst/>
              <a:ahLst/>
              <a:cxnLst/>
              <a:rect l="l" t="t" r="r" b="b"/>
              <a:pathLst>
                <a:path w="143" h="109" extrusionOk="0">
                  <a:moveTo>
                    <a:pt x="75" y="1"/>
                  </a:moveTo>
                  <a:cubicBezTo>
                    <a:pt x="60" y="1"/>
                    <a:pt x="43" y="6"/>
                    <a:pt x="31" y="19"/>
                  </a:cubicBezTo>
                  <a:cubicBezTo>
                    <a:pt x="1" y="56"/>
                    <a:pt x="23" y="108"/>
                    <a:pt x="75" y="108"/>
                  </a:cubicBezTo>
                  <a:cubicBezTo>
                    <a:pt x="120" y="108"/>
                    <a:pt x="143" y="49"/>
                    <a:pt x="105" y="11"/>
                  </a:cubicBezTo>
                  <a:cubicBezTo>
                    <a:pt x="99" y="4"/>
                    <a:pt x="8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1323;p24">
              <a:extLst>
                <a:ext uri="{FF2B5EF4-FFF2-40B4-BE49-F238E27FC236}">
                  <a16:creationId xmlns:a16="http://schemas.microsoft.com/office/drawing/2014/main" id="{84503CD3-95E2-022D-A0F4-BB7A67218F20}"/>
                </a:ext>
              </a:extLst>
            </p:cNvPr>
            <p:cNvSpPr/>
            <p:nvPr/>
          </p:nvSpPr>
          <p:spPr>
            <a:xfrm rot="-2922755">
              <a:off x="5302351" y="2735393"/>
              <a:ext cx="18786" cy="13436"/>
            </a:xfrm>
            <a:custGeom>
              <a:avLst/>
              <a:gdLst/>
              <a:ahLst/>
              <a:cxnLst/>
              <a:rect l="l" t="t" r="r" b="b"/>
              <a:pathLst>
                <a:path w="151" h="108" extrusionOk="0">
                  <a:moveTo>
                    <a:pt x="79" y="0"/>
                  </a:moveTo>
                  <a:cubicBezTo>
                    <a:pt x="65" y="0"/>
                    <a:pt x="50" y="6"/>
                    <a:pt x="38" y="18"/>
                  </a:cubicBezTo>
                  <a:cubicBezTo>
                    <a:pt x="1" y="48"/>
                    <a:pt x="31" y="108"/>
                    <a:pt x="76" y="108"/>
                  </a:cubicBezTo>
                  <a:cubicBezTo>
                    <a:pt x="128" y="108"/>
                    <a:pt x="150" y="48"/>
                    <a:pt x="113" y="11"/>
                  </a:cubicBezTo>
                  <a:cubicBezTo>
                    <a:pt x="103" y="4"/>
                    <a:pt x="91" y="0"/>
                    <a:pt x="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1324;p24">
              <a:extLst>
                <a:ext uri="{FF2B5EF4-FFF2-40B4-BE49-F238E27FC236}">
                  <a16:creationId xmlns:a16="http://schemas.microsoft.com/office/drawing/2014/main" id="{D657B09B-DA35-70B5-A819-C0BAB42081C6}"/>
                </a:ext>
              </a:extLst>
            </p:cNvPr>
            <p:cNvSpPr/>
            <p:nvPr/>
          </p:nvSpPr>
          <p:spPr>
            <a:xfrm rot="-2922755">
              <a:off x="5298431" y="2692376"/>
              <a:ext cx="17791" cy="13561"/>
            </a:xfrm>
            <a:custGeom>
              <a:avLst/>
              <a:gdLst/>
              <a:ahLst/>
              <a:cxnLst/>
              <a:rect l="l" t="t" r="r" b="b"/>
              <a:pathLst>
                <a:path w="143" h="109" extrusionOk="0">
                  <a:moveTo>
                    <a:pt x="76" y="1"/>
                  </a:moveTo>
                  <a:cubicBezTo>
                    <a:pt x="59" y="1"/>
                    <a:pt x="43" y="6"/>
                    <a:pt x="30" y="19"/>
                  </a:cubicBezTo>
                  <a:cubicBezTo>
                    <a:pt x="0" y="49"/>
                    <a:pt x="30" y="108"/>
                    <a:pt x="75" y="108"/>
                  </a:cubicBezTo>
                  <a:cubicBezTo>
                    <a:pt x="120" y="108"/>
                    <a:pt x="142" y="49"/>
                    <a:pt x="112" y="11"/>
                  </a:cubicBezTo>
                  <a:cubicBezTo>
                    <a:pt x="102" y="4"/>
                    <a:pt x="89"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1325;p24">
              <a:extLst>
                <a:ext uri="{FF2B5EF4-FFF2-40B4-BE49-F238E27FC236}">
                  <a16:creationId xmlns:a16="http://schemas.microsoft.com/office/drawing/2014/main" id="{74C148B8-9382-92BD-9CD2-F5BDE62AEB10}"/>
                </a:ext>
              </a:extLst>
            </p:cNvPr>
            <p:cNvSpPr/>
            <p:nvPr/>
          </p:nvSpPr>
          <p:spPr>
            <a:xfrm rot="-2922755">
              <a:off x="5294119" y="2648893"/>
              <a:ext cx="17791" cy="13810"/>
            </a:xfrm>
            <a:custGeom>
              <a:avLst/>
              <a:gdLst/>
              <a:ahLst/>
              <a:cxnLst/>
              <a:rect l="l" t="t" r="r" b="b"/>
              <a:pathLst>
                <a:path w="143" h="111" extrusionOk="0">
                  <a:moveTo>
                    <a:pt x="74" y="0"/>
                  </a:moveTo>
                  <a:cubicBezTo>
                    <a:pt x="59" y="0"/>
                    <a:pt x="44" y="8"/>
                    <a:pt x="31" y="21"/>
                  </a:cubicBezTo>
                  <a:cubicBezTo>
                    <a:pt x="1" y="51"/>
                    <a:pt x="23" y="111"/>
                    <a:pt x="76" y="111"/>
                  </a:cubicBezTo>
                  <a:cubicBezTo>
                    <a:pt x="121" y="111"/>
                    <a:pt x="143" y="51"/>
                    <a:pt x="106" y="14"/>
                  </a:cubicBezTo>
                  <a:cubicBezTo>
                    <a:pt x="96" y="4"/>
                    <a:pt x="85"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1326;p24">
              <a:extLst>
                <a:ext uri="{FF2B5EF4-FFF2-40B4-BE49-F238E27FC236}">
                  <a16:creationId xmlns:a16="http://schemas.microsoft.com/office/drawing/2014/main" id="{E7969832-6CB6-9856-BF95-755299E240FF}"/>
                </a:ext>
              </a:extLst>
            </p:cNvPr>
            <p:cNvSpPr/>
            <p:nvPr/>
          </p:nvSpPr>
          <p:spPr>
            <a:xfrm rot="-2922755">
              <a:off x="5289204" y="2605876"/>
              <a:ext cx="18786" cy="13934"/>
            </a:xfrm>
            <a:custGeom>
              <a:avLst/>
              <a:gdLst/>
              <a:ahLst/>
              <a:cxnLst/>
              <a:rect l="l" t="t" r="r" b="b"/>
              <a:pathLst>
                <a:path w="151" h="112" extrusionOk="0">
                  <a:moveTo>
                    <a:pt x="80" y="1"/>
                  </a:moveTo>
                  <a:cubicBezTo>
                    <a:pt x="63" y="1"/>
                    <a:pt x="47" y="9"/>
                    <a:pt x="38" y="22"/>
                  </a:cubicBezTo>
                  <a:cubicBezTo>
                    <a:pt x="1" y="52"/>
                    <a:pt x="31" y="111"/>
                    <a:pt x="76" y="111"/>
                  </a:cubicBezTo>
                  <a:cubicBezTo>
                    <a:pt x="128" y="104"/>
                    <a:pt x="151" y="52"/>
                    <a:pt x="113" y="14"/>
                  </a:cubicBezTo>
                  <a:cubicBezTo>
                    <a:pt x="104" y="5"/>
                    <a:pt x="92"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1327;p24">
              <a:extLst>
                <a:ext uri="{FF2B5EF4-FFF2-40B4-BE49-F238E27FC236}">
                  <a16:creationId xmlns:a16="http://schemas.microsoft.com/office/drawing/2014/main" id="{A5F6A354-742B-4FB1-507B-25BA2CBC1061}"/>
                </a:ext>
              </a:extLst>
            </p:cNvPr>
            <p:cNvSpPr/>
            <p:nvPr/>
          </p:nvSpPr>
          <p:spPr>
            <a:xfrm rot="-2922755">
              <a:off x="5285237" y="2562880"/>
              <a:ext cx="17791" cy="13934"/>
            </a:xfrm>
            <a:custGeom>
              <a:avLst/>
              <a:gdLst/>
              <a:ahLst/>
              <a:cxnLst/>
              <a:rect l="l" t="t" r="r" b="b"/>
              <a:pathLst>
                <a:path w="143" h="112" extrusionOk="0">
                  <a:moveTo>
                    <a:pt x="76" y="0"/>
                  </a:moveTo>
                  <a:cubicBezTo>
                    <a:pt x="59" y="0"/>
                    <a:pt x="43" y="6"/>
                    <a:pt x="30" y="15"/>
                  </a:cubicBezTo>
                  <a:cubicBezTo>
                    <a:pt x="0" y="52"/>
                    <a:pt x="23" y="112"/>
                    <a:pt x="75" y="112"/>
                  </a:cubicBezTo>
                  <a:cubicBezTo>
                    <a:pt x="120" y="104"/>
                    <a:pt x="143" y="45"/>
                    <a:pt x="113" y="15"/>
                  </a:cubicBezTo>
                  <a:cubicBezTo>
                    <a:pt x="102" y="4"/>
                    <a:pt x="89"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1328;p24">
              <a:extLst>
                <a:ext uri="{FF2B5EF4-FFF2-40B4-BE49-F238E27FC236}">
                  <a16:creationId xmlns:a16="http://schemas.microsoft.com/office/drawing/2014/main" id="{983F6B82-37FD-C378-4E8F-EA323174C0ED}"/>
                </a:ext>
              </a:extLst>
            </p:cNvPr>
            <p:cNvSpPr/>
            <p:nvPr/>
          </p:nvSpPr>
          <p:spPr>
            <a:xfrm rot="-2922755">
              <a:off x="5280228" y="2519656"/>
              <a:ext cx="18786" cy="14307"/>
            </a:xfrm>
            <a:custGeom>
              <a:avLst/>
              <a:gdLst/>
              <a:ahLst/>
              <a:cxnLst/>
              <a:rect l="l" t="t" r="r" b="b"/>
              <a:pathLst>
                <a:path w="151" h="115" extrusionOk="0">
                  <a:moveTo>
                    <a:pt x="75" y="0"/>
                  </a:moveTo>
                  <a:cubicBezTo>
                    <a:pt x="62" y="0"/>
                    <a:pt x="49" y="6"/>
                    <a:pt x="38" y="17"/>
                  </a:cubicBezTo>
                  <a:cubicBezTo>
                    <a:pt x="0" y="55"/>
                    <a:pt x="30" y="114"/>
                    <a:pt x="75" y="114"/>
                  </a:cubicBezTo>
                  <a:cubicBezTo>
                    <a:pt x="128" y="107"/>
                    <a:pt x="150" y="47"/>
                    <a:pt x="113" y="17"/>
                  </a:cubicBezTo>
                  <a:cubicBezTo>
                    <a:pt x="101" y="6"/>
                    <a:pt x="88"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1329;p24">
              <a:extLst>
                <a:ext uri="{FF2B5EF4-FFF2-40B4-BE49-F238E27FC236}">
                  <a16:creationId xmlns:a16="http://schemas.microsoft.com/office/drawing/2014/main" id="{94043243-7820-E314-4888-EA48C6090483}"/>
                </a:ext>
              </a:extLst>
            </p:cNvPr>
            <p:cNvSpPr/>
            <p:nvPr/>
          </p:nvSpPr>
          <p:spPr>
            <a:xfrm rot="-2922755">
              <a:off x="5467222" y="3022371"/>
              <a:ext cx="49266" cy="37448"/>
            </a:xfrm>
            <a:custGeom>
              <a:avLst/>
              <a:gdLst/>
              <a:ahLst/>
              <a:cxnLst/>
              <a:rect l="l" t="t" r="r" b="b"/>
              <a:pathLst>
                <a:path w="396" h="301" extrusionOk="0">
                  <a:moveTo>
                    <a:pt x="204" y="1"/>
                  </a:moveTo>
                  <a:cubicBezTo>
                    <a:pt x="201" y="1"/>
                    <a:pt x="198" y="1"/>
                    <a:pt x="195" y="1"/>
                  </a:cubicBezTo>
                  <a:cubicBezTo>
                    <a:pt x="60" y="9"/>
                    <a:pt x="1" y="166"/>
                    <a:pt x="98" y="263"/>
                  </a:cubicBezTo>
                  <a:cubicBezTo>
                    <a:pt x="126" y="288"/>
                    <a:pt x="162" y="301"/>
                    <a:pt x="198" y="301"/>
                  </a:cubicBezTo>
                  <a:cubicBezTo>
                    <a:pt x="239" y="301"/>
                    <a:pt x="280" y="284"/>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1330;p24">
              <a:extLst>
                <a:ext uri="{FF2B5EF4-FFF2-40B4-BE49-F238E27FC236}">
                  <a16:creationId xmlns:a16="http://schemas.microsoft.com/office/drawing/2014/main" id="{6A6552CC-BF75-AE31-7931-E8DC91FE6DC8}"/>
                </a:ext>
              </a:extLst>
            </p:cNvPr>
            <p:cNvSpPr/>
            <p:nvPr/>
          </p:nvSpPr>
          <p:spPr>
            <a:xfrm rot="-2922755">
              <a:off x="5411987" y="2487786"/>
              <a:ext cx="50261" cy="37572"/>
            </a:xfrm>
            <a:custGeom>
              <a:avLst/>
              <a:gdLst/>
              <a:ahLst/>
              <a:cxnLst/>
              <a:rect l="l" t="t" r="r" b="b"/>
              <a:pathLst>
                <a:path w="404" h="302" extrusionOk="0">
                  <a:moveTo>
                    <a:pt x="204" y="1"/>
                  </a:moveTo>
                  <a:cubicBezTo>
                    <a:pt x="201" y="1"/>
                    <a:pt x="199" y="1"/>
                    <a:pt x="196" y="1"/>
                  </a:cubicBezTo>
                  <a:cubicBezTo>
                    <a:pt x="61" y="8"/>
                    <a:pt x="1" y="173"/>
                    <a:pt x="98" y="263"/>
                  </a:cubicBezTo>
                  <a:cubicBezTo>
                    <a:pt x="127" y="288"/>
                    <a:pt x="165" y="301"/>
                    <a:pt x="203" y="301"/>
                  </a:cubicBezTo>
                  <a:cubicBezTo>
                    <a:pt x="243" y="301"/>
                    <a:pt x="284" y="286"/>
                    <a:pt x="315" y="255"/>
                  </a:cubicBezTo>
                  <a:cubicBezTo>
                    <a:pt x="403" y="160"/>
                    <a:pt x="334"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1331;p24">
              <a:extLst>
                <a:ext uri="{FF2B5EF4-FFF2-40B4-BE49-F238E27FC236}">
                  <a16:creationId xmlns:a16="http://schemas.microsoft.com/office/drawing/2014/main" id="{F752E5BA-7F7C-B061-BAA5-AF96C97D3C92}"/>
                </a:ext>
              </a:extLst>
            </p:cNvPr>
            <p:cNvSpPr/>
            <p:nvPr/>
          </p:nvSpPr>
          <p:spPr>
            <a:xfrm rot="-2922755">
              <a:off x="5477686" y="2981343"/>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1332;p24">
              <a:extLst>
                <a:ext uri="{FF2B5EF4-FFF2-40B4-BE49-F238E27FC236}">
                  <a16:creationId xmlns:a16="http://schemas.microsoft.com/office/drawing/2014/main" id="{9717B83A-A8E7-D6AA-725F-93BAA5333593}"/>
                </a:ext>
              </a:extLst>
            </p:cNvPr>
            <p:cNvSpPr/>
            <p:nvPr/>
          </p:nvSpPr>
          <p:spPr>
            <a:xfrm rot="-2922755">
              <a:off x="5473094" y="2942348"/>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1333;p24">
              <a:extLst>
                <a:ext uri="{FF2B5EF4-FFF2-40B4-BE49-F238E27FC236}">
                  <a16:creationId xmlns:a16="http://schemas.microsoft.com/office/drawing/2014/main" id="{6DA20C3E-71FE-965E-D1B9-20C8B9A03C66}"/>
                </a:ext>
              </a:extLst>
            </p:cNvPr>
            <p:cNvSpPr/>
            <p:nvPr/>
          </p:nvSpPr>
          <p:spPr>
            <a:xfrm rot="-2922755">
              <a:off x="5469435" y="2903369"/>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1334;p24">
              <a:extLst>
                <a:ext uri="{FF2B5EF4-FFF2-40B4-BE49-F238E27FC236}">
                  <a16:creationId xmlns:a16="http://schemas.microsoft.com/office/drawing/2014/main" id="{48C99C4D-070F-C894-AD1C-C09FB7AE0158}"/>
                </a:ext>
              </a:extLst>
            </p:cNvPr>
            <p:cNvSpPr/>
            <p:nvPr/>
          </p:nvSpPr>
          <p:spPr>
            <a:xfrm rot="-2922755">
              <a:off x="5465701" y="2863850"/>
              <a:ext cx="17791" cy="14058"/>
            </a:xfrm>
            <a:custGeom>
              <a:avLst/>
              <a:gdLst/>
              <a:ahLst/>
              <a:cxnLst/>
              <a:rect l="l" t="t" r="r" b="b"/>
              <a:pathLst>
                <a:path w="143" h="113" extrusionOk="0">
                  <a:moveTo>
                    <a:pt x="68" y="1"/>
                  </a:moveTo>
                  <a:cubicBezTo>
                    <a:pt x="23" y="8"/>
                    <a:pt x="0" y="61"/>
                    <a:pt x="30" y="98"/>
                  </a:cubicBezTo>
                  <a:cubicBezTo>
                    <a:pt x="41" y="108"/>
                    <a:pt x="54" y="112"/>
                    <a:pt x="67" y="112"/>
                  </a:cubicBezTo>
                  <a:cubicBezTo>
                    <a:pt x="84" y="112"/>
                    <a:pt x="100" y="106"/>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1335;p24">
              <a:extLst>
                <a:ext uri="{FF2B5EF4-FFF2-40B4-BE49-F238E27FC236}">
                  <a16:creationId xmlns:a16="http://schemas.microsoft.com/office/drawing/2014/main" id="{8DCA7598-BF90-2C88-A1A0-5434756DA61D}"/>
                </a:ext>
              </a:extLst>
            </p:cNvPr>
            <p:cNvSpPr/>
            <p:nvPr/>
          </p:nvSpPr>
          <p:spPr>
            <a:xfrm rot="-2922755">
              <a:off x="5461245" y="2824782"/>
              <a:ext cx="18661" cy="14432"/>
            </a:xfrm>
            <a:custGeom>
              <a:avLst/>
              <a:gdLst/>
              <a:ahLst/>
              <a:cxnLst/>
              <a:rect l="l" t="t" r="r" b="b"/>
              <a:pathLst>
                <a:path w="150" h="116" extrusionOk="0">
                  <a:moveTo>
                    <a:pt x="75" y="1"/>
                  </a:moveTo>
                  <a:cubicBezTo>
                    <a:pt x="23" y="8"/>
                    <a:pt x="0" y="68"/>
                    <a:pt x="38" y="98"/>
                  </a:cubicBezTo>
                  <a:cubicBezTo>
                    <a:pt x="49" y="109"/>
                    <a:pt x="62" y="115"/>
                    <a:pt x="75" y="115"/>
                  </a:cubicBezTo>
                  <a:cubicBezTo>
                    <a:pt x="88" y="115"/>
                    <a:pt x="101"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1336;p24">
              <a:extLst>
                <a:ext uri="{FF2B5EF4-FFF2-40B4-BE49-F238E27FC236}">
                  <a16:creationId xmlns:a16="http://schemas.microsoft.com/office/drawing/2014/main" id="{FC0F22A8-3503-0CCF-7EC8-78497C5EA7A1}"/>
                </a:ext>
              </a:extLst>
            </p:cNvPr>
            <p:cNvSpPr/>
            <p:nvPr/>
          </p:nvSpPr>
          <p:spPr>
            <a:xfrm rot="-2922755">
              <a:off x="5457841" y="2786615"/>
              <a:ext cx="17542" cy="13436"/>
            </a:xfrm>
            <a:custGeom>
              <a:avLst/>
              <a:gdLst/>
              <a:ahLst/>
              <a:cxnLst/>
              <a:rect l="l" t="t" r="r" b="b"/>
              <a:pathLst>
                <a:path w="141" h="108" extrusionOk="0">
                  <a:moveTo>
                    <a:pt x="76" y="1"/>
                  </a:moveTo>
                  <a:cubicBezTo>
                    <a:pt x="74" y="1"/>
                    <a:pt x="71" y="1"/>
                    <a:pt x="68" y="1"/>
                  </a:cubicBezTo>
                  <a:cubicBezTo>
                    <a:pt x="23" y="1"/>
                    <a:pt x="0" y="61"/>
                    <a:pt x="38" y="91"/>
                  </a:cubicBezTo>
                  <a:cubicBezTo>
                    <a:pt x="45" y="102"/>
                    <a:pt x="58" y="108"/>
                    <a:pt x="72" y="108"/>
                  </a:cubicBezTo>
                  <a:cubicBezTo>
                    <a:pt x="86" y="108"/>
                    <a:pt x="101" y="102"/>
                    <a:pt x="112"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1337;p24">
              <a:extLst>
                <a:ext uri="{FF2B5EF4-FFF2-40B4-BE49-F238E27FC236}">
                  <a16:creationId xmlns:a16="http://schemas.microsoft.com/office/drawing/2014/main" id="{9F4B59B8-697A-3F40-8DB5-4F8F8295BED8}"/>
                </a:ext>
              </a:extLst>
            </p:cNvPr>
            <p:cNvSpPr/>
            <p:nvPr/>
          </p:nvSpPr>
          <p:spPr>
            <a:xfrm rot="-2922755">
              <a:off x="5453145" y="274766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6" y="101"/>
                    <a:pt x="113" y="90"/>
                  </a:cubicBezTo>
                  <a:cubicBezTo>
                    <a:pt x="150"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1338;p24">
              <a:extLst>
                <a:ext uri="{FF2B5EF4-FFF2-40B4-BE49-F238E27FC236}">
                  <a16:creationId xmlns:a16="http://schemas.microsoft.com/office/drawing/2014/main" id="{FD6C3604-2B4A-0DEC-3333-99F1F936C656}"/>
                </a:ext>
              </a:extLst>
            </p:cNvPr>
            <p:cNvSpPr/>
            <p:nvPr/>
          </p:nvSpPr>
          <p:spPr>
            <a:xfrm rot="-2922755">
              <a:off x="5449466" y="2708641"/>
              <a:ext cx="17915" cy="13436"/>
            </a:xfrm>
            <a:custGeom>
              <a:avLst/>
              <a:gdLst/>
              <a:ahLst/>
              <a:cxnLst/>
              <a:rect l="l" t="t" r="r" b="b"/>
              <a:pathLst>
                <a:path w="144" h="108"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1339;p24">
              <a:extLst>
                <a:ext uri="{FF2B5EF4-FFF2-40B4-BE49-F238E27FC236}">
                  <a16:creationId xmlns:a16="http://schemas.microsoft.com/office/drawing/2014/main" id="{1CB36D36-CFD7-5288-39FD-F97A468BEB66}"/>
                </a:ext>
              </a:extLst>
            </p:cNvPr>
            <p:cNvSpPr/>
            <p:nvPr/>
          </p:nvSpPr>
          <p:spPr>
            <a:xfrm rot="-2922755">
              <a:off x="5445591" y="2669309"/>
              <a:ext cx="17915" cy="13436"/>
            </a:xfrm>
            <a:custGeom>
              <a:avLst/>
              <a:gdLst/>
              <a:ahLst/>
              <a:cxnLst/>
              <a:rect l="l" t="t" r="r" b="b"/>
              <a:pathLst>
                <a:path w="144" h="108" extrusionOk="0">
                  <a:moveTo>
                    <a:pt x="68" y="0"/>
                  </a:moveTo>
                  <a:cubicBezTo>
                    <a:pt x="16" y="0"/>
                    <a:pt x="1" y="60"/>
                    <a:pt x="31" y="97"/>
                  </a:cubicBezTo>
                  <a:cubicBezTo>
                    <a:pt x="41" y="104"/>
                    <a:pt x="54" y="108"/>
                    <a:pt x="68" y="108"/>
                  </a:cubicBezTo>
                  <a:cubicBezTo>
                    <a:pt x="84" y="108"/>
                    <a:pt x="101" y="102"/>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1340;p24">
              <a:extLst>
                <a:ext uri="{FF2B5EF4-FFF2-40B4-BE49-F238E27FC236}">
                  <a16:creationId xmlns:a16="http://schemas.microsoft.com/office/drawing/2014/main" id="{89AC4485-E059-6105-2EEC-57A9ACBFBE99}"/>
                </a:ext>
              </a:extLst>
            </p:cNvPr>
            <p:cNvSpPr/>
            <p:nvPr/>
          </p:nvSpPr>
          <p:spPr>
            <a:xfrm rot="-2922755">
              <a:off x="5441181" y="2630220"/>
              <a:ext cx="18786" cy="13934"/>
            </a:xfrm>
            <a:custGeom>
              <a:avLst/>
              <a:gdLst/>
              <a:ahLst/>
              <a:cxnLst/>
              <a:rect l="l" t="t" r="r" b="b"/>
              <a:pathLst>
                <a:path w="151" h="112" extrusionOk="0">
                  <a:moveTo>
                    <a:pt x="75" y="0"/>
                  </a:moveTo>
                  <a:cubicBezTo>
                    <a:pt x="23" y="8"/>
                    <a:pt x="1" y="60"/>
                    <a:pt x="38" y="97"/>
                  </a:cubicBezTo>
                  <a:cubicBezTo>
                    <a:pt x="48" y="108"/>
                    <a:pt x="60" y="112"/>
                    <a:pt x="72" y="112"/>
                  </a:cubicBezTo>
                  <a:cubicBezTo>
                    <a:pt x="86" y="112"/>
                    <a:pt x="101" y="106"/>
                    <a:pt x="113"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1341;p24">
              <a:extLst>
                <a:ext uri="{FF2B5EF4-FFF2-40B4-BE49-F238E27FC236}">
                  <a16:creationId xmlns:a16="http://schemas.microsoft.com/office/drawing/2014/main" id="{58B14623-AA25-D98E-860E-7C9E4E7D930F}"/>
                </a:ext>
              </a:extLst>
            </p:cNvPr>
            <p:cNvSpPr/>
            <p:nvPr/>
          </p:nvSpPr>
          <p:spPr>
            <a:xfrm rot="-2922755">
              <a:off x="5437918" y="2591865"/>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1342;p24">
              <a:extLst>
                <a:ext uri="{FF2B5EF4-FFF2-40B4-BE49-F238E27FC236}">
                  <a16:creationId xmlns:a16="http://schemas.microsoft.com/office/drawing/2014/main" id="{E70F5FA4-ADAA-EE06-7C8F-44E1452814EF}"/>
                </a:ext>
              </a:extLst>
            </p:cNvPr>
            <p:cNvSpPr/>
            <p:nvPr/>
          </p:nvSpPr>
          <p:spPr>
            <a:xfrm rot="-2922755">
              <a:off x="5433342" y="2552907"/>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1343;p24">
              <a:extLst>
                <a:ext uri="{FF2B5EF4-FFF2-40B4-BE49-F238E27FC236}">
                  <a16:creationId xmlns:a16="http://schemas.microsoft.com/office/drawing/2014/main" id="{8FC3C2DF-8489-F470-5817-5B5180C9583D}"/>
                </a:ext>
              </a:extLst>
            </p:cNvPr>
            <p:cNvSpPr/>
            <p:nvPr/>
          </p:nvSpPr>
          <p:spPr>
            <a:xfrm rot="-2922755">
              <a:off x="5598286" y="3002407"/>
              <a:ext cx="50137" cy="36950"/>
            </a:xfrm>
            <a:custGeom>
              <a:avLst/>
              <a:gdLst/>
              <a:ahLst/>
              <a:cxnLst/>
              <a:rect l="l" t="t" r="r" b="b"/>
              <a:pathLst>
                <a:path w="403" h="297" extrusionOk="0">
                  <a:moveTo>
                    <a:pt x="204" y="1"/>
                  </a:moveTo>
                  <a:cubicBezTo>
                    <a:pt x="201" y="1"/>
                    <a:pt x="198" y="1"/>
                    <a:pt x="195" y="1"/>
                  </a:cubicBezTo>
                  <a:cubicBezTo>
                    <a:pt x="68" y="1"/>
                    <a:pt x="0" y="166"/>
                    <a:pt x="105" y="255"/>
                  </a:cubicBezTo>
                  <a:cubicBezTo>
                    <a:pt x="133" y="283"/>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1344;p24">
              <a:extLst>
                <a:ext uri="{FF2B5EF4-FFF2-40B4-BE49-F238E27FC236}">
                  <a16:creationId xmlns:a16="http://schemas.microsoft.com/office/drawing/2014/main" id="{8D16BBD2-A300-ACE2-5219-26A52E8540A1}"/>
                </a:ext>
              </a:extLst>
            </p:cNvPr>
            <p:cNvSpPr/>
            <p:nvPr/>
          </p:nvSpPr>
          <p:spPr>
            <a:xfrm rot="-2922755">
              <a:off x="5549724" y="2523305"/>
              <a:ext cx="49515" cy="37572"/>
            </a:xfrm>
            <a:custGeom>
              <a:avLst/>
              <a:gdLst/>
              <a:ahLst/>
              <a:cxnLst/>
              <a:rect l="l" t="t" r="r" b="b"/>
              <a:pathLst>
                <a:path w="398" h="302" extrusionOk="0">
                  <a:moveTo>
                    <a:pt x="188" y="1"/>
                  </a:moveTo>
                  <a:cubicBezTo>
                    <a:pt x="60" y="8"/>
                    <a:pt x="0" y="173"/>
                    <a:pt x="98" y="263"/>
                  </a:cubicBezTo>
                  <a:cubicBezTo>
                    <a:pt x="127" y="288"/>
                    <a:pt x="163" y="301"/>
                    <a:pt x="199" y="301"/>
                  </a:cubicBezTo>
                  <a:cubicBezTo>
                    <a:pt x="237" y="301"/>
                    <a:pt x="276" y="286"/>
                    <a:pt x="307" y="255"/>
                  </a:cubicBezTo>
                  <a:cubicBezTo>
                    <a:pt x="397" y="158"/>
                    <a:pt x="322"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1345;p24">
              <a:extLst>
                <a:ext uri="{FF2B5EF4-FFF2-40B4-BE49-F238E27FC236}">
                  <a16:creationId xmlns:a16="http://schemas.microsoft.com/office/drawing/2014/main" id="{DC0261D0-1D80-7865-099D-3EB1EFE0E2CC}"/>
                </a:ext>
              </a:extLst>
            </p:cNvPr>
            <p:cNvSpPr/>
            <p:nvPr/>
          </p:nvSpPr>
          <p:spPr>
            <a:xfrm rot="-2922755">
              <a:off x="5609283" y="2966446"/>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1"/>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1346;p24">
              <a:extLst>
                <a:ext uri="{FF2B5EF4-FFF2-40B4-BE49-F238E27FC236}">
                  <a16:creationId xmlns:a16="http://schemas.microsoft.com/office/drawing/2014/main" id="{0BDBF363-BBBD-7D91-3460-14CD4D3DD395}"/>
                </a:ext>
              </a:extLst>
            </p:cNvPr>
            <p:cNvSpPr/>
            <p:nvPr/>
          </p:nvSpPr>
          <p:spPr>
            <a:xfrm rot="-2922755">
              <a:off x="5606063" y="2931370"/>
              <a:ext cx="17791" cy="13934"/>
            </a:xfrm>
            <a:custGeom>
              <a:avLst/>
              <a:gdLst/>
              <a:ahLst/>
              <a:cxnLst/>
              <a:rect l="l" t="t" r="r" b="b"/>
              <a:pathLst>
                <a:path w="143" h="112" extrusionOk="0">
                  <a:moveTo>
                    <a:pt x="68" y="0"/>
                  </a:moveTo>
                  <a:cubicBezTo>
                    <a:pt x="23" y="8"/>
                    <a:pt x="0" y="68"/>
                    <a:pt x="38" y="97"/>
                  </a:cubicBezTo>
                  <a:cubicBezTo>
                    <a:pt x="48" y="108"/>
                    <a:pt x="60" y="112"/>
                    <a:pt x="71" y="112"/>
                  </a:cubicBezTo>
                  <a:cubicBezTo>
                    <a:pt x="86" y="112"/>
                    <a:pt x="100" y="106"/>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1347;p24">
              <a:extLst>
                <a:ext uri="{FF2B5EF4-FFF2-40B4-BE49-F238E27FC236}">
                  <a16:creationId xmlns:a16="http://schemas.microsoft.com/office/drawing/2014/main" id="{1286B136-F8F3-B854-76DC-E24CFA6DFD41}"/>
                </a:ext>
              </a:extLst>
            </p:cNvPr>
            <p:cNvSpPr/>
            <p:nvPr/>
          </p:nvSpPr>
          <p:spPr>
            <a:xfrm rot="-2922755">
              <a:off x="5602127" y="2897037"/>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1348;p24">
              <a:extLst>
                <a:ext uri="{FF2B5EF4-FFF2-40B4-BE49-F238E27FC236}">
                  <a16:creationId xmlns:a16="http://schemas.microsoft.com/office/drawing/2014/main" id="{E5117585-43D7-3584-B6C5-359D45339AAE}"/>
                </a:ext>
              </a:extLst>
            </p:cNvPr>
            <p:cNvSpPr/>
            <p:nvPr/>
          </p:nvSpPr>
          <p:spPr>
            <a:xfrm rot="-2922755">
              <a:off x="5598906" y="2861836"/>
              <a:ext cx="17791" cy="13934"/>
            </a:xfrm>
            <a:custGeom>
              <a:avLst/>
              <a:gdLst/>
              <a:ahLst/>
              <a:cxnLst/>
              <a:rect l="l" t="t" r="r" b="b"/>
              <a:pathLst>
                <a:path w="143" h="112" extrusionOk="0">
                  <a:moveTo>
                    <a:pt x="67" y="0"/>
                  </a:moveTo>
                  <a:cubicBezTo>
                    <a:pt x="23" y="0"/>
                    <a:pt x="0" y="60"/>
                    <a:pt x="38"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1349;p24">
              <a:extLst>
                <a:ext uri="{FF2B5EF4-FFF2-40B4-BE49-F238E27FC236}">
                  <a16:creationId xmlns:a16="http://schemas.microsoft.com/office/drawing/2014/main" id="{3E571E74-3CED-A8FC-3EAB-792CA5E60908}"/>
                </a:ext>
              </a:extLst>
            </p:cNvPr>
            <p:cNvSpPr/>
            <p:nvPr/>
          </p:nvSpPr>
          <p:spPr>
            <a:xfrm rot="-2922755">
              <a:off x="5595689" y="2827167"/>
              <a:ext cx="17666" cy="13436"/>
            </a:xfrm>
            <a:custGeom>
              <a:avLst/>
              <a:gdLst/>
              <a:ahLst/>
              <a:cxnLst/>
              <a:rect l="l" t="t" r="r" b="b"/>
              <a:pathLst>
                <a:path w="142" h="108"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1350;p24">
              <a:extLst>
                <a:ext uri="{FF2B5EF4-FFF2-40B4-BE49-F238E27FC236}">
                  <a16:creationId xmlns:a16="http://schemas.microsoft.com/office/drawing/2014/main" id="{0B43AB55-C2DC-C68B-4455-D3D13CE3E93F}"/>
                </a:ext>
              </a:extLst>
            </p:cNvPr>
            <p:cNvSpPr/>
            <p:nvPr/>
          </p:nvSpPr>
          <p:spPr>
            <a:xfrm rot="-2922755">
              <a:off x="5591358" y="2792086"/>
              <a:ext cx="18786" cy="13561"/>
            </a:xfrm>
            <a:custGeom>
              <a:avLst/>
              <a:gdLst/>
              <a:ahLst/>
              <a:cxnLst/>
              <a:rect l="l" t="t" r="r" b="b"/>
              <a:pathLst>
                <a:path w="151" h="109" extrusionOk="0">
                  <a:moveTo>
                    <a:pt x="76" y="1"/>
                  </a:moveTo>
                  <a:cubicBezTo>
                    <a:pt x="23" y="1"/>
                    <a:pt x="1" y="61"/>
                    <a:pt x="38" y="98"/>
                  </a:cubicBezTo>
                  <a:cubicBezTo>
                    <a:pt x="48" y="105"/>
                    <a:pt x="60" y="108"/>
                    <a:pt x="72" y="108"/>
                  </a:cubicBezTo>
                  <a:cubicBezTo>
                    <a:pt x="86" y="108"/>
                    <a:pt x="101"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1351;p24">
              <a:extLst>
                <a:ext uri="{FF2B5EF4-FFF2-40B4-BE49-F238E27FC236}">
                  <a16:creationId xmlns:a16="http://schemas.microsoft.com/office/drawing/2014/main" id="{D5CDE1F8-EE00-A109-CEF6-3DD86B108018}"/>
                </a:ext>
              </a:extLst>
            </p:cNvPr>
            <p:cNvSpPr/>
            <p:nvPr/>
          </p:nvSpPr>
          <p:spPr>
            <a:xfrm rot="-2922755">
              <a:off x="5588278" y="2756946"/>
              <a:ext cx="17791" cy="14307"/>
            </a:xfrm>
            <a:custGeom>
              <a:avLst/>
              <a:gdLst/>
              <a:ahLst/>
              <a:cxnLst/>
              <a:rect l="l" t="t" r="r" b="b"/>
              <a:pathLst>
                <a:path w="143" h="115" extrusionOk="0">
                  <a:moveTo>
                    <a:pt x="68" y="0"/>
                  </a:moveTo>
                  <a:cubicBezTo>
                    <a:pt x="23" y="8"/>
                    <a:pt x="1"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1352;p24">
              <a:extLst>
                <a:ext uri="{FF2B5EF4-FFF2-40B4-BE49-F238E27FC236}">
                  <a16:creationId xmlns:a16="http://schemas.microsoft.com/office/drawing/2014/main" id="{36B6C198-95F5-BCE6-73F1-5D4EBD27B3A1}"/>
                </a:ext>
              </a:extLst>
            </p:cNvPr>
            <p:cNvSpPr/>
            <p:nvPr/>
          </p:nvSpPr>
          <p:spPr>
            <a:xfrm rot="-2922755">
              <a:off x="5584202" y="2722677"/>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2"/>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1353;p24">
              <a:extLst>
                <a:ext uri="{FF2B5EF4-FFF2-40B4-BE49-F238E27FC236}">
                  <a16:creationId xmlns:a16="http://schemas.microsoft.com/office/drawing/2014/main" id="{A4628162-F0EF-758F-4DDB-30F0D0136583}"/>
                </a:ext>
              </a:extLst>
            </p:cNvPr>
            <p:cNvSpPr/>
            <p:nvPr/>
          </p:nvSpPr>
          <p:spPr>
            <a:xfrm rot="-2922755">
              <a:off x="5580982" y="2687476"/>
              <a:ext cx="17791" cy="13934"/>
            </a:xfrm>
            <a:custGeom>
              <a:avLst/>
              <a:gdLst/>
              <a:ahLst/>
              <a:cxnLst/>
              <a:rect l="l" t="t" r="r" b="b"/>
              <a:pathLst>
                <a:path w="143" h="112" extrusionOk="0">
                  <a:moveTo>
                    <a:pt x="68" y="0"/>
                  </a:moveTo>
                  <a:cubicBezTo>
                    <a:pt x="23" y="8"/>
                    <a:pt x="0" y="68"/>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1354;p24">
              <a:extLst>
                <a:ext uri="{FF2B5EF4-FFF2-40B4-BE49-F238E27FC236}">
                  <a16:creationId xmlns:a16="http://schemas.microsoft.com/office/drawing/2014/main" id="{B972D98D-0F02-6CD3-6900-C9789455023F}"/>
                </a:ext>
              </a:extLst>
            </p:cNvPr>
            <p:cNvSpPr/>
            <p:nvPr/>
          </p:nvSpPr>
          <p:spPr>
            <a:xfrm rot="-2922755">
              <a:off x="5577764" y="2652807"/>
              <a:ext cx="17666" cy="13436"/>
            </a:xfrm>
            <a:custGeom>
              <a:avLst/>
              <a:gdLst/>
              <a:ahLst/>
              <a:cxnLst/>
              <a:rect l="l" t="t" r="r" b="b"/>
              <a:pathLst>
                <a:path w="142" h="108"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1355;p24">
              <a:extLst>
                <a:ext uri="{FF2B5EF4-FFF2-40B4-BE49-F238E27FC236}">
                  <a16:creationId xmlns:a16="http://schemas.microsoft.com/office/drawing/2014/main" id="{641657E3-6FC8-ABF5-9D86-DC2D906ECDB6}"/>
                </a:ext>
              </a:extLst>
            </p:cNvPr>
            <p:cNvSpPr/>
            <p:nvPr/>
          </p:nvSpPr>
          <p:spPr>
            <a:xfrm rot="-2922755">
              <a:off x="5573537" y="2617679"/>
              <a:ext cx="18661" cy="13561"/>
            </a:xfrm>
            <a:custGeom>
              <a:avLst/>
              <a:gdLst/>
              <a:ahLst/>
              <a:cxnLst/>
              <a:rect l="l" t="t" r="r" b="b"/>
              <a:pathLst>
                <a:path w="150" h="109" extrusionOk="0">
                  <a:moveTo>
                    <a:pt x="75" y="1"/>
                  </a:moveTo>
                  <a:cubicBezTo>
                    <a:pt x="23" y="1"/>
                    <a:pt x="0" y="61"/>
                    <a:pt x="37" y="98"/>
                  </a:cubicBezTo>
                  <a:cubicBezTo>
                    <a:pt x="48" y="105"/>
                    <a:pt x="59" y="108"/>
                    <a:pt x="71" y="108"/>
                  </a:cubicBezTo>
                  <a:cubicBezTo>
                    <a:pt x="85" y="108"/>
                    <a:pt x="100" y="103"/>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1356;p24">
              <a:extLst>
                <a:ext uri="{FF2B5EF4-FFF2-40B4-BE49-F238E27FC236}">
                  <a16:creationId xmlns:a16="http://schemas.microsoft.com/office/drawing/2014/main" id="{3313C833-DF0E-D103-482B-D687D9BA9DD9}"/>
                </a:ext>
              </a:extLst>
            </p:cNvPr>
            <p:cNvSpPr/>
            <p:nvPr/>
          </p:nvSpPr>
          <p:spPr>
            <a:xfrm rot="-2922755">
              <a:off x="5570655" y="2583252"/>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6" y="103"/>
                    <a:pt x="59" y="108"/>
                    <a:pt x="73"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1357;p24">
              <a:extLst>
                <a:ext uri="{FF2B5EF4-FFF2-40B4-BE49-F238E27FC236}">
                  <a16:creationId xmlns:a16="http://schemas.microsoft.com/office/drawing/2014/main" id="{665D6DAE-E3E0-D1F3-1421-4CE19FD25344}"/>
                </a:ext>
              </a:extLst>
            </p:cNvPr>
            <p:cNvSpPr/>
            <p:nvPr/>
          </p:nvSpPr>
          <p:spPr>
            <a:xfrm rot="-2922755">
              <a:off x="5721557" y="2979496"/>
              <a:ext cx="37447" cy="37448"/>
            </a:xfrm>
            <a:custGeom>
              <a:avLst/>
              <a:gdLst/>
              <a:ahLst/>
              <a:cxnLst/>
              <a:rect l="l" t="t" r="r" b="b"/>
              <a:pathLst>
                <a:path w="301" h="301" extrusionOk="0">
                  <a:moveTo>
                    <a:pt x="151" y="1"/>
                  </a:moveTo>
                  <a:cubicBezTo>
                    <a:pt x="68" y="1"/>
                    <a:pt x="1" y="68"/>
                    <a:pt x="1" y="150"/>
                  </a:cubicBezTo>
                  <a:cubicBezTo>
                    <a:pt x="1" y="233"/>
                    <a:pt x="68" y="300"/>
                    <a:pt x="151" y="300"/>
                  </a:cubicBezTo>
                  <a:cubicBezTo>
                    <a:pt x="233" y="300"/>
                    <a:pt x="300" y="233"/>
                    <a:pt x="300" y="150"/>
                  </a:cubicBezTo>
                  <a:cubicBezTo>
                    <a:pt x="300" y="68"/>
                    <a:pt x="233"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1358;p24">
              <a:extLst>
                <a:ext uri="{FF2B5EF4-FFF2-40B4-BE49-F238E27FC236}">
                  <a16:creationId xmlns:a16="http://schemas.microsoft.com/office/drawing/2014/main" id="{8D68C63C-3C13-2CF4-40D8-F8D7CC606654}"/>
                </a:ext>
              </a:extLst>
            </p:cNvPr>
            <p:cNvSpPr/>
            <p:nvPr/>
          </p:nvSpPr>
          <p:spPr>
            <a:xfrm rot="-2922755">
              <a:off x="5672423" y="2558038"/>
              <a:ext cx="50137" cy="36950"/>
            </a:xfrm>
            <a:custGeom>
              <a:avLst/>
              <a:gdLst/>
              <a:ahLst/>
              <a:cxnLst/>
              <a:rect l="l" t="t" r="r" b="b"/>
              <a:pathLst>
                <a:path w="403" h="297" extrusionOk="0">
                  <a:moveTo>
                    <a:pt x="204" y="1"/>
                  </a:moveTo>
                  <a:cubicBezTo>
                    <a:pt x="201" y="1"/>
                    <a:pt x="198" y="1"/>
                    <a:pt x="195" y="1"/>
                  </a:cubicBezTo>
                  <a:cubicBezTo>
                    <a:pt x="60" y="1"/>
                    <a:pt x="0" y="166"/>
                    <a:pt x="97" y="256"/>
                  </a:cubicBezTo>
                  <a:cubicBezTo>
                    <a:pt x="129" y="284"/>
                    <a:pt x="165" y="297"/>
                    <a:pt x="202" y="297"/>
                  </a:cubicBezTo>
                  <a:cubicBezTo>
                    <a:pt x="242"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1359;p24">
              <a:extLst>
                <a:ext uri="{FF2B5EF4-FFF2-40B4-BE49-F238E27FC236}">
                  <a16:creationId xmlns:a16="http://schemas.microsoft.com/office/drawing/2014/main" id="{0E9AECCC-0072-4566-0FB0-EAE04E9D1654}"/>
                </a:ext>
              </a:extLst>
            </p:cNvPr>
            <p:cNvSpPr/>
            <p:nvPr/>
          </p:nvSpPr>
          <p:spPr>
            <a:xfrm rot="-2922755">
              <a:off x="5726983" y="2949659"/>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1"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1360;p24">
              <a:extLst>
                <a:ext uri="{FF2B5EF4-FFF2-40B4-BE49-F238E27FC236}">
                  <a16:creationId xmlns:a16="http://schemas.microsoft.com/office/drawing/2014/main" id="{053D097E-AD14-F1C3-3222-B33A202C21DA}"/>
                </a:ext>
              </a:extLst>
            </p:cNvPr>
            <p:cNvSpPr/>
            <p:nvPr/>
          </p:nvSpPr>
          <p:spPr>
            <a:xfrm rot="-2922755">
              <a:off x="5724523" y="2919073"/>
              <a:ext cx="17542" cy="13561"/>
            </a:xfrm>
            <a:custGeom>
              <a:avLst/>
              <a:gdLst/>
              <a:ahLst/>
              <a:cxnLst/>
              <a:rect l="l" t="t" r="r" b="b"/>
              <a:pathLst>
                <a:path w="141" h="109" extrusionOk="0">
                  <a:moveTo>
                    <a:pt x="76" y="1"/>
                  </a:moveTo>
                  <a:cubicBezTo>
                    <a:pt x="73" y="1"/>
                    <a:pt x="70" y="1"/>
                    <a:pt x="67" y="1"/>
                  </a:cubicBezTo>
                  <a:cubicBezTo>
                    <a:pt x="22" y="1"/>
                    <a:pt x="0" y="61"/>
                    <a:pt x="37" y="91"/>
                  </a:cubicBezTo>
                  <a:cubicBezTo>
                    <a:pt x="49" y="102"/>
                    <a:pt x="62" y="108"/>
                    <a:pt x="75" y="108"/>
                  </a:cubicBezTo>
                  <a:cubicBezTo>
                    <a:pt x="88" y="108"/>
                    <a:pt x="101" y="102"/>
                    <a:pt x="112" y="91"/>
                  </a:cubicBezTo>
                  <a:cubicBezTo>
                    <a:pt x="140"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1361;p24">
              <a:extLst>
                <a:ext uri="{FF2B5EF4-FFF2-40B4-BE49-F238E27FC236}">
                  <a16:creationId xmlns:a16="http://schemas.microsoft.com/office/drawing/2014/main" id="{D5ADC558-C01E-EA64-EB2E-CD0EAE59D281}"/>
                </a:ext>
              </a:extLst>
            </p:cNvPr>
            <p:cNvSpPr/>
            <p:nvPr/>
          </p:nvSpPr>
          <p:spPr>
            <a:xfrm rot="-2922755">
              <a:off x="5720667" y="2887878"/>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5" y="109"/>
                    <a:pt x="113" y="98"/>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1362;p24">
              <a:extLst>
                <a:ext uri="{FF2B5EF4-FFF2-40B4-BE49-F238E27FC236}">
                  <a16:creationId xmlns:a16="http://schemas.microsoft.com/office/drawing/2014/main" id="{7819D99C-DCAC-E2D2-5AE6-6C3E786221AF}"/>
                </a:ext>
              </a:extLst>
            </p:cNvPr>
            <p:cNvSpPr/>
            <p:nvPr/>
          </p:nvSpPr>
          <p:spPr>
            <a:xfrm rot="-2922755">
              <a:off x="5717827" y="2857476"/>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60"/>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1363;p24">
              <a:extLst>
                <a:ext uri="{FF2B5EF4-FFF2-40B4-BE49-F238E27FC236}">
                  <a16:creationId xmlns:a16="http://schemas.microsoft.com/office/drawing/2014/main" id="{473E45DF-94DA-683F-DAC8-BBA019A00A5D}"/>
                </a:ext>
              </a:extLst>
            </p:cNvPr>
            <p:cNvSpPr/>
            <p:nvPr/>
          </p:nvSpPr>
          <p:spPr>
            <a:xfrm rot="-2922755">
              <a:off x="5715219" y="2826688"/>
              <a:ext cx="17542" cy="13436"/>
            </a:xfrm>
            <a:custGeom>
              <a:avLst/>
              <a:gdLst/>
              <a:ahLst/>
              <a:cxnLst/>
              <a:rect l="l" t="t" r="r" b="b"/>
              <a:pathLst>
                <a:path w="141" h="108" extrusionOk="0">
                  <a:moveTo>
                    <a:pt x="75" y="0"/>
                  </a:moveTo>
                  <a:cubicBezTo>
                    <a:pt x="73" y="0"/>
                    <a:pt x="70" y="1"/>
                    <a:pt x="67" y="1"/>
                  </a:cubicBezTo>
                  <a:cubicBezTo>
                    <a:pt x="22" y="1"/>
                    <a:pt x="0" y="61"/>
                    <a:pt x="30" y="91"/>
                  </a:cubicBezTo>
                  <a:cubicBezTo>
                    <a:pt x="41" y="102"/>
                    <a:pt x="56" y="108"/>
                    <a:pt x="71" y="108"/>
                  </a:cubicBezTo>
                  <a:cubicBezTo>
                    <a:pt x="86" y="108"/>
                    <a:pt x="101" y="102"/>
                    <a:pt x="112" y="91"/>
                  </a:cubicBezTo>
                  <a:cubicBezTo>
                    <a:pt x="141" y="56"/>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1364;p24">
              <a:extLst>
                <a:ext uri="{FF2B5EF4-FFF2-40B4-BE49-F238E27FC236}">
                  <a16:creationId xmlns:a16="http://schemas.microsoft.com/office/drawing/2014/main" id="{5D8E0EAE-6A28-0CDA-93DD-7A2C1B3C1F63}"/>
                </a:ext>
              </a:extLst>
            </p:cNvPr>
            <p:cNvSpPr/>
            <p:nvPr/>
          </p:nvSpPr>
          <p:spPr>
            <a:xfrm rot="-2922755">
              <a:off x="5711316" y="2795390"/>
              <a:ext cx="18786" cy="14307"/>
            </a:xfrm>
            <a:custGeom>
              <a:avLst/>
              <a:gdLst/>
              <a:ahLst/>
              <a:cxnLst/>
              <a:rect l="l" t="t" r="r" b="b"/>
              <a:pathLst>
                <a:path w="151" h="115" extrusionOk="0">
                  <a:moveTo>
                    <a:pt x="76" y="1"/>
                  </a:moveTo>
                  <a:cubicBezTo>
                    <a:pt x="23" y="8"/>
                    <a:pt x="1" y="68"/>
                    <a:pt x="38" y="98"/>
                  </a:cubicBezTo>
                  <a:cubicBezTo>
                    <a:pt x="49" y="109"/>
                    <a:pt x="62" y="115"/>
                    <a:pt x="76" y="115"/>
                  </a:cubicBezTo>
                  <a:cubicBezTo>
                    <a:pt x="89" y="115"/>
                    <a:pt x="102" y="109"/>
                    <a:pt x="113" y="98"/>
                  </a:cubicBezTo>
                  <a:cubicBezTo>
                    <a:pt x="150" y="61"/>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1365;p24">
              <a:extLst>
                <a:ext uri="{FF2B5EF4-FFF2-40B4-BE49-F238E27FC236}">
                  <a16:creationId xmlns:a16="http://schemas.microsoft.com/office/drawing/2014/main" id="{CC28EE9B-B17E-936D-536F-7BD457280ED5}"/>
                </a:ext>
              </a:extLst>
            </p:cNvPr>
            <p:cNvSpPr/>
            <p:nvPr/>
          </p:nvSpPr>
          <p:spPr>
            <a:xfrm rot="-2922755">
              <a:off x="5708523" y="2765091"/>
              <a:ext cx="17915" cy="13436"/>
            </a:xfrm>
            <a:custGeom>
              <a:avLst/>
              <a:gdLst/>
              <a:ahLst/>
              <a:cxnLst/>
              <a:rect l="l" t="t" r="r" b="b"/>
              <a:pathLst>
                <a:path w="144" h="108" extrusionOk="0">
                  <a:moveTo>
                    <a:pt x="68" y="0"/>
                  </a:moveTo>
                  <a:cubicBezTo>
                    <a:pt x="23" y="0"/>
                    <a:pt x="1" y="60"/>
                    <a:pt x="38" y="97"/>
                  </a:cubicBezTo>
                  <a:cubicBezTo>
                    <a:pt x="45" y="104"/>
                    <a:pt x="56" y="108"/>
                    <a:pt x="69" y="108"/>
                  </a:cubicBezTo>
                  <a:cubicBezTo>
                    <a:pt x="84" y="108"/>
                    <a:pt x="101" y="102"/>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1366;p24">
              <a:extLst>
                <a:ext uri="{FF2B5EF4-FFF2-40B4-BE49-F238E27FC236}">
                  <a16:creationId xmlns:a16="http://schemas.microsoft.com/office/drawing/2014/main" id="{9D7729E6-E320-8DF1-DE0F-253FBC1B4E34}"/>
                </a:ext>
              </a:extLst>
            </p:cNvPr>
            <p:cNvSpPr/>
            <p:nvPr/>
          </p:nvSpPr>
          <p:spPr>
            <a:xfrm rot="-2922755">
              <a:off x="5705089" y="273455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1367;p24">
              <a:extLst>
                <a:ext uri="{FF2B5EF4-FFF2-40B4-BE49-F238E27FC236}">
                  <a16:creationId xmlns:a16="http://schemas.microsoft.com/office/drawing/2014/main" id="{02ED6E25-522B-A229-EB4B-125B0DDF2FC7}"/>
                </a:ext>
              </a:extLst>
            </p:cNvPr>
            <p:cNvSpPr/>
            <p:nvPr/>
          </p:nvSpPr>
          <p:spPr>
            <a:xfrm rot="-2922755">
              <a:off x="5702228" y="2703357"/>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1368;p24">
              <a:extLst>
                <a:ext uri="{FF2B5EF4-FFF2-40B4-BE49-F238E27FC236}">
                  <a16:creationId xmlns:a16="http://schemas.microsoft.com/office/drawing/2014/main" id="{1085C628-65F6-E1E4-5E97-6F4655CCD24E}"/>
                </a:ext>
              </a:extLst>
            </p:cNvPr>
            <p:cNvSpPr/>
            <p:nvPr/>
          </p:nvSpPr>
          <p:spPr>
            <a:xfrm rot="-2922755">
              <a:off x="5699219" y="2672582"/>
              <a:ext cx="17915" cy="13561"/>
            </a:xfrm>
            <a:custGeom>
              <a:avLst/>
              <a:gdLst/>
              <a:ahLst/>
              <a:cxnLst/>
              <a:rect l="l" t="t" r="r" b="b"/>
              <a:pathLst>
                <a:path w="144" h="109" extrusionOk="0">
                  <a:moveTo>
                    <a:pt x="68" y="1"/>
                  </a:moveTo>
                  <a:cubicBezTo>
                    <a:pt x="16" y="1"/>
                    <a:pt x="1" y="61"/>
                    <a:pt x="31" y="98"/>
                  </a:cubicBezTo>
                  <a:cubicBezTo>
                    <a:pt x="41" y="105"/>
                    <a:pt x="54" y="108"/>
                    <a:pt x="67" y="108"/>
                  </a:cubicBezTo>
                  <a:cubicBezTo>
                    <a:pt x="84" y="108"/>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1369;p24">
              <a:extLst>
                <a:ext uri="{FF2B5EF4-FFF2-40B4-BE49-F238E27FC236}">
                  <a16:creationId xmlns:a16="http://schemas.microsoft.com/office/drawing/2014/main" id="{D5D5B66E-A743-606C-E087-45947947B2BB}"/>
                </a:ext>
              </a:extLst>
            </p:cNvPr>
            <p:cNvSpPr/>
            <p:nvPr/>
          </p:nvSpPr>
          <p:spPr>
            <a:xfrm rot="-2922755">
              <a:off x="5695933" y="2642494"/>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1370;p24">
              <a:extLst>
                <a:ext uri="{FF2B5EF4-FFF2-40B4-BE49-F238E27FC236}">
                  <a16:creationId xmlns:a16="http://schemas.microsoft.com/office/drawing/2014/main" id="{BD2D3827-DF78-CEF0-DD9C-1189895B25E0}"/>
                </a:ext>
              </a:extLst>
            </p:cNvPr>
            <p:cNvSpPr/>
            <p:nvPr/>
          </p:nvSpPr>
          <p:spPr>
            <a:xfrm rot="-2922755">
              <a:off x="5692924" y="2610848"/>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1371;p24">
              <a:extLst>
                <a:ext uri="{FF2B5EF4-FFF2-40B4-BE49-F238E27FC236}">
                  <a16:creationId xmlns:a16="http://schemas.microsoft.com/office/drawing/2014/main" id="{C6D5A82F-9765-6341-3290-F2B9C1DEB479}"/>
                </a:ext>
              </a:extLst>
            </p:cNvPr>
            <p:cNvSpPr/>
            <p:nvPr/>
          </p:nvSpPr>
          <p:spPr>
            <a:xfrm rot="-2922755">
              <a:off x="5826582" y="2955683"/>
              <a:ext cx="37323" cy="36452"/>
            </a:xfrm>
            <a:custGeom>
              <a:avLst/>
              <a:gdLst/>
              <a:ahLst/>
              <a:cxnLst/>
              <a:rect l="l" t="t" r="r" b="b"/>
              <a:pathLst>
                <a:path w="300" h="293" extrusionOk="0">
                  <a:moveTo>
                    <a:pt x="150" y="1"/>
                  </a:moveTo>
                  <a:cubicBezTo>
                    <a:pt x="68" y="1"/>
                    <a:pt x="1" y="61"/>
                    <a:pt x="1" y="151"/>
                  </a:cubicBezTo>
                  <a:cubicBezTo>
                    <a:pt x="1" y="233"/>
                    <a:pt x="68" y="293"/>
                    <a:pt x="150" y="293"/>
                  </a:cubicBezTo>
                  <a:cubicBezTo>
                    <a:pt x="233" y="293"/>
                    <a:pt x="300" y="233"/>
                    <a:pt x="300" y="151"/>
                  </a:cubicBezTo>
                  <a:cubicBezTo>
                    <a:pt x="300" y="61"/>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1372;p24">
              <a:extLst>
                <a:ext uri="{FF2B5EF4-FFF2-40B4-BE49-F238E27FC236}">
                  <a16:creationId xmlns:a16="http://schemas.microsoft.com/office/drawing/2014/main" id="{C5C640EB-0FDF-2C0F-E1D6-D6899926A2A9}"/>
                </a:ext>
              </a:extLst>
            </p:cNvPr>
            <p:cNvSpPr/>
            <p:nvPr/>
          </p:nvSpPr>
          <p:spPr>
            <a:xfrm rot="-2922755">
              <a:off x="5788657" y="2589713"/>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1373;p24">
              <a:extLst>
                <a:ext uri="{FF2B5EF4-FFF2-40B4-BE49-F238E27FC236}">
                  <a16:creationId xmlns:a16="http://schemas.microsoft.com/office/drawing/2014/main" id="{90A445AE-B19A-57F7-9E70-333031379AC8}"/>
                </a:ext>
              </a:extLst>
            </p:cNvPr>
            <p:cNvSpPr/>
            <p:nvPr/>
          </p:nvSpPr>
          <p:spPr>
            <a:xfrm rot="-2922755">
              <a:off x="5832799" y="2931236"/>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1374;p24">
              <a:extLst>
                <a:ext uri="{FF2B5EF4-FFF2-40B4-BE49-F238E27FC236}">
                  <a16:creationId xmlns:a16="http://schemas.microsoft.com/office/drawing/2014/main" id="{2561F32E-D8A7-632D-65D3-060CBAF47433}"/>
                </a:ext>
              </a:extLst>
            </p:cNvPr>
            <p:cNvSpPr/>
            <p:nvPr/>
          </p:nvSpPr>
          <p:spPr>
            <a:xfrm rot="-2922755">
              <a:off x="5829262" y="2903930"/>
              <a:ext cx="18786" cy="14307"/>
            </a:xfrm>
            <a:custGeom>
              <a:avLst/>
              <a:gdLst/>
              <a:ahLst/>
              <a:cxnLst/>
              <a:rect l="l" t="t" r="r" b="b"/>
              <a:pathLst>
                <a:path w="151" h="115" extrusionOk="0">
                  <a:moveTo>
                    <a:pt x="76" y="0"/>
                  </a:moveTo>
                  <a:cubicBezTo>
                    <a:pt x="23" y="8"/>
                    <a:pt x="1" y="68"/>
                    <a:pt x="38" y="98"/>
                  </a:cubicBezTo>
                  <a:cubicBezTo>
                    <a:pt x="49" y="109"/>
                    <a:pt x="64" y="114"/>
                    <a:pt x="78" y="114"/>
                  </a:cubicBezTo>
                  <a:cubicBezTo>
                    <a:pt x="92" y="114"/>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1375;p24">
              <a:extLst>
                <a:ext uri="{FF2B5EF4-FFF2-40B4-BE49-F238E27FC236}">
                  <a16:creationId xmlns:a16="http://schemas.microsoft.com/office/drawing/2014/main" id="{7A0A2F9B-524F-D990-F918-E28B77193798}"/>
                </a:ext>
              </a:extLst>
            </p:cNvPr>
            <p:cNvSpPr/>
            <p:nvPr/>
          </p:nvSpPr>
          <p:spPr>
            <a:xfrm rot="-2922755">
              <a:off x="5827068" y="2877392"/>
              <a:ext cx="17791" cy="14307"/>
            </a:xfrm>
            <a:custGeom>
              <a:avLst/>
              <a:gdLst/>
              <a:ahLst/>
              <a:cxnLst/>
              <a:rect l="l" t="t" r="r" b="b"/>
              <a:pathLst>
                <a:path w="143" h="115" extrusionOk="0">
                  <a:moveTo>
                    <a:pt x="68" y="0"/>
                  </a:moveTo>
                  <a:cubicBezTo>
                    <a:pt x="23" y="8"/>
                    <a:pt x="0" y="68"/>
                    <a:pt x="38" y="97"/>
                  </a:cubicBezTo>
                  <a:cubicBezTo>
                    <a:pt x="49" y="109"/>
                    <a:pt x="62" y="114"/>
                    <a:pt x="75" y="114"/>
                  </a:cubicBezTo>
                  <a:cubicBezTo>
                    <a:pt x="88" y="114"/>
                    <a:pt x="102" y="109"/>
                    <a:pt x="113" y="97"/>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1376;p24">
              <a:extLst>
                <a:ext uri="{FF2B5EF4-FFF2-40B4-BE49-F238E27FC236}">
                  <a16:creationId xmlns:a16="http://schemas.microsoft.com/office/drawing/2014/main" id="{653B4B7E-F1EA-2828-8CFD-CE41703E6C8A}"/>
                </a:ext>
              </a:extLst>
            </p:cNvPr>
            <p:cNvSpPr/>
            <p:nvPr/>
          </p:nvSpPr>
          <p:spPr>
            <a:xfrm rot="-2922755">
              <a:off x="5824471" y="2850462"/>
              <a:ext cx="17791" cy="13934"/>
            </a:xfrm>
            <a:custGeom>
              <a:avLst/>
              <a:gdLst/>
              <a:ahLst/>
              <a:cxnLst/>
              <a:rect l="l" t="t" r="r" b="b"/>
              <a:pathLst>
                <a:path w="143" h="112" extrusionOk="0">
                  <a:moveTo>
                    <a:pt x="68" y="1"/>
                  </a:moveTo>
                  <a:cubicBezTo>
                    <a:pt x="23" y="8"/>
                    <a:pt x="0" y="61"/>
                    <a:pt x="30" y="98"/>
                  </a:cubicBezTo>
                  <a:cubicBezTo>
                    <a:pt x="40" y="108"/>
                    <a:pt x="52" y="112"/>
                    <a:pt x="64" y="112"/>
                  </a:cubicBezTo>
                  <a:cubicBezTo>
                    <a:pt x="81" y="112"/>
                    <a:pt x="99" y="104"/>
                    <a:pt x="112" y="91"/>
                  </a:cubicBezTo>
                  <a:cubicBezTo>
                    <a:pt x="142" y="61"/>
                    <a:pt x="112"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1377;p24">
              <a:extLst>
                <a:ext uri="{FF2B5EF4-FFF2-40B4-BE49-F238E27FC236}">
                  <a16:creationId xmlns:a16="http://schemas.microsoft.com/office/drawing/2014/main" id="{F9E6F0D3-52CF-F565-645B-528F32C2B3F5}"/>
                </a:ext>
              </a:extLst>
            </p:cNvPr>
            <p:cNvSpPr/>
            <p:nvPr/>
          </p:nvSpPr>
          <p:spPr>
            <a:xfrm rot="-2922755">
              <a:off x="5821451" y="2824299"/>
              <a:ext cx="17791" cy="13934"/>
            </a:xfrm>
            <a:custGeom>
              <a:avLst/>
              <a:gdLst/>
              <a:ahLst/>
              <a:cxnLst/>
              <a:rect l="l" t="t" r="r" b="b"/>
              <a:pathLst>
                <a:path w="143" h="112" extrusionOk="0">
                  <a:moveTo>
                    <a:pt x="75" y="1"/>
                  </a:moveTo>
                  <a:cubicBezTo>
                    <a:pt x="23" y="1"/>
                    <a:pt x="0" y="61"/>
                    <a:pt x="38" y="98"/>
                  </a:cubicBezTo>
                  <a:cubicBezTo>
                    <a:pt x="47" y="107"/>
                    <a:pt x="58" y="112"/>
                    <a:pt x="69" y="112"/>
                  </a:cubicBezTo>
                  <a:cubicBezTo>
                    <a:pt x="84" y="112"/>
                    <a:pt x="100" y="104"/>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1378;p24">
              <a:extLst>
                <a:ext uri="{FF2B5EF4-FFF2-40B4-BE49-F238E27FC236}">
                  <a16:creationId xmlns:a16="http://schemas.microsoft.com/office/drawing/2014/main" id="{C9C6DB51-55FC-8D59-F640-65DC577E554A}"/>
                </a:ext>
              </a:extLst>
            </p:cNvPr>
            <p:cNvSpPr/>
            <p:nvPr/>
          </p:nvSpPr>
          <p:spPr>
            <a:xfrm rot="-2922755">
              <a:off x="5818948" y="2797451"/>
              <a:ext cx="17791" cy="13561"/>
            </a:xfrm>
            <a:custGeom>
              <a:avLst/>
              <a:gdLst/>
              <a:ahLst/>
              <a:cxnLst/>
              <a:rect l="l" t="t" r="r" b="b"/>
              <a:pathLst>
                <a:path w="143" h="109" extrusionOk="0">
                  <a:moveTo>
                    <a:pt x="68" y="1"/>
                  </a:moveTo>
                  <a:cubicBezTo>
                    <a:pt x="23" y="1"/>
                    <a:pt x="0" y="60"/>
                    <a:pt x="30" y="98"/>
                  </a:cubicBezTo>
                  <a:cubicBezTo>
                    <a:pt x="40" y="105"/>
                    <a:pt x="53" y="108"/>
                    <a:pt x="67" y="108"/>
                  </a:cubicBezTo>
                  <a:cubicBezTo>
                    <a:pt x="83" y="108"/>
                    <a:pt x="100" y="103"/>
                    <a:pt x="112" y="90"/>
                  </a:cubicBezTo>
                  <a:cubicBezTo>
                    <a:pt x="142" y="60"/>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1379;p24">
              <a:extLst>
                <a:ext uri="{FF2B5EF4-FFF2-40B4-BE49-F238E27FC236}">
                  <a16:creationId xmlns:a16="http://schemas.microsoft.com/office/drawing/2014/main" id="{6B7D86E0-6915-78E0-047A-90FDF019171F}"/>
                </a:ext>
              </a:extLst>
            </p:cNvPr>
            <p:cNvSpPr/>
            <p:nvPr/>
          </p:nvSpPr>
          <p:spPr>
            <a:xfrm rot="-2922755">
              <a:off x="5815758" y="2770914"/>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1380;p24">
              <a:extLst>
                <a:ext uri="{FF2B5EF4-FFF2-40B4-BE49-F238E27FC236}">
                  <a16:creationId xmlns:a16="http://schemas.microsoft.com/office/drawing/2014/main" id="{006F934F-A21C-9A89-8A78-87AAE89CF7B8}"/>
                </a:ext>
              </a:extLst>
            </p:cNvPr>
            <p:cNvSpPr/>
            <p:nvPr/>
          </p:nvSpPr>
          <p:spPr>
            <a:xfrm rot="-2922755">
              <a:off x="5813518" y="2744398"/>
              <a:ext cx="17791" cy="13436"/>
            </a:xfrm>
            <a:custGeom>
              <a:avLst/>
              <a:gdLst/>
              <a:ahLst/>
              <a:cxnLst/>
              <a:rect l="l" t="t" r="r" b="b"/>
              <a:pathLst>
                <a:path w="143" h="108" extrusionOk="0">
                  <a:moveTo>
                    <a:pt x="67" y="0"/>
                  </a:moveTo>
                  <a:cubicBezTo>
                    <a:pt x="23" y="0"/>
                    <a:pt x="0" y="60"/>
                    <a:pt x="38" y="97"/>
                  </a:cubicBezTo>
                  <a:cubicBezTo>
                    <a:pt x="48" y="104"/>
                    <a:pt x="59" y="108"/>
                    <a:pt x="71" y="108"/>
                  </a:cubicBezTo>
                  <a:cubicBezTo>
                    <a:pt x="85"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1381;p24">
              <a:extLst>
                <a:ext uri="{FF2B5EF4-FFF2-40B4-BE49-F238E27FC236}">
                  <a16:creationId xmlns:a16="http://schemas.microsoft.com/office/drawing/2014/main" id="{6D25D544-9B58-1FB4-3FF9-B94C2B10BA72}"/>
                </a:ext>
              </a:extLst>
            </p:cNvPr>
            <p:cNvSpPr/>
            <p:nvPr/>
          </p:nvSpPr>
          <p:spPr>
            <a:xfrm rot="-2922755">
              <a:off x="5810235" y="2717778"/>
              <a:ext cx="18786" cy="13436"/>
            </a:xfrm>
            <a:custGeom>
              <a:avLst/>
              <a:gdLst/>
              <a:ahLst/>
              <a:cxnLst/>
              <a:rect l="l" t="t" r="r" b="b"/>
              <a:pathLst>
                <a:path w="151" h="108" extrusionOk="0">
                  <a:moveTo>
                    <a:pt x="75" y="1"/>
                  </a:moveTo>
                  <a:cubicBezTo>
                    <a:pt x="23" y="1"/>
                    <a:pt x="0" y="61"/>
                    <a:pt x="38" y="91"/>
                  </a:cubicBezTo>
                  <a:cubicBezTo>
                    <a:pt x="49" y="102"/>
                    <a:pt x="64" y="108"/>
                    <a:pt x="78" y="108"/>
                  </a:cubicBezTo>
                  <a:cubicBezTo>
                    <a:pt x="92" y="108"/>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1382;p24">
              <a:extLst>
                <a:ext uri="{FF2B5EF4-FFF2-40B4-BE49-F238E27FC236}">
                  <a16:creationId xmlns:a16="http://schemas.microsoft.com/office/drawing/2014/main" id="{719AE100-4D7B-321E-DC6D-866DB906BB1A}"/>
                </a:ext>
              </a:extLst>
            </p:cNvPr>
            <p:cNvSpPr/>
            <p:nvPr/>
          </p:nvSpPr>
          <p:spPr>
            <a:xfrm rot="-2922755">
              <a:off x="5808041" y="2691241"/>
              <a:ext cx="17791" cy="13436"/>
            </a:xfrm>
            <a:custGeom>
              <a:avLst/>
              <a:gdLst/>
              <a:ahLst/>
              <a:cxnLst/>
              <a:rect l="l" t="t" r="r" b="b"/>
              <a:pathLst>
                <a:path w="143" h="108" extrusionOk="0">
                  <a:moveTo>
                    <a:pt x="67" y="1"/>
                  </a:moveTo>
                  <a:cubicBezTo>
                    <a:pt x="22" y="1"/>
                    <a:pt x="0" y="61"/>
                    <a:pt x="37" y="91"/>
                  </a:cubicBezTo>
                  <a:cubicBezTo>
                    <a:pt x="49" y="102"/>
                    <a:pt x="62" y="107"/>
                    <a:pt x="75" y="107"/>
                  </a:cubicBezTo>
                  <a:cubicBezTo>
                    <a:pt x="88"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1383;p24">
              <a:extLst>
                <a:ext uri="{FF2B5EF4-FFF2-40B4-BE49-F238E27FC236}">
                  <a16:creationId xmlns:a16="http://schemas.microsoft.com/office/drawing/2014/main" id="{42578A98-747A-7AF7-A7D6-DCBED2A1911D}"/>
                </a:ext>
              </a:extLst>
            </p:cNvPr>
            <p:cNvSpPr/>
            <p:nvPr/>
          </p:nvSpPr>
          <p:spPr>
            <a:xfrm rot="-2922755">
              <a:off x="5805570" y="2664366"/>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1384;p24">
              <a:extLst>
                <a:ext uri="{FF2B5EF4-FFF2-40B4-BE49-F238E27FC236}">
                  <a16:creationId xmlns:a16="http://schemas.microsoft.com/office/drawing/2014/main" id="{0240D551-B8C2-13EE-A1D4-53ED921113DB}"/>
                </a:ext>
              </a:extLst>
            </p:cNvPr>
            <p:cNvSpPr/>
            <p:nvPr/>
          </p:nvSpPr>
          <p:spPr>
            <a:xfrm rot="-2922755">
              <a:off x="5802402" y="2637876"/>
              <a:ext cx="18537" cy="13561"/>
            </a:xfrm>
            <a:custGeom>
              <a:avLst/>
              <a:gdLst/>
              <a:ahLst/>
              <a:cxnLst/>
              <a:rect l="l" t="t" r="r" b="b"/>
              <a:pathLst>
                <a:path w="149" h="109" extrusionOk="0">
                  <a:moveTo>
                    <a:pt x="83" y="1"/>
                  </a:moveTo>
                  <a:cubicBezTo>
                    <a:pt x="81" y="1"/>
                    <a:pt x="78" y="1"/>
                    <a:pt x="76" y="1"/>
                  </a:cubicBezTo>
                  <a:cubicBezTo>
                    <a:pt x="23" y="1"/>
                    <a:pt x="1" y="61"/>
                    <a:pt x="38" y="91"/>
                  </a:cubicBezTo>
                  <a:cubicBezTo>
                    <a:pt x="50" y="102"/>
                    <a:pt x="63" y="108"/>
                    <a:pt x="76" y="108"/>
                  </a:cubicBezTo>
                  <a:cubicBezTo>
                    <a:pt x="89" y="108"/>
                    <a:pt x="102" y="102"/>
                    <a:pt x="113" y="91"/>
                  </a:cubicBezTo>
                  <a:cubicBezTo>
                    <a:pt x="149"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1385;p24">
              <a:extLst>
                <a:ext uri="{FF2B5EF4-FFF2-40B4-BE49-F238E27FC236}">
                  <a16:creationId xmlns:a16="http://schemas.microsoft.com/office/drawing/2014/main" id="{9A518BFA-B284-CC36-4816-64C10C5BAA2B}"/>
                </a:ext>
              </a:extLst>
            </p:cNvPr>
            <p:cNvSpPr/>
            <p:nvPr/>
          </p:nvSpPr>
          <p:spPr>
            <a:xfrm rot="-2922755">
              <a:off x="5920248" y="2929683"/>
              <a:ext cx="37447" cy="37323"/>
            </a:xfrm>
            <a:custGeom>
              <a:avLst/>
              <a:gdLst/>
              <a:ahLst/>
              <a:cxnLst/>
              <a:rect l="l" t="t" r="r" b="b"/>
              <a:pathLst>
                <a:path w="301" h="300" extrusionOk="0">
                  <a:moveTo>
                    <a:pt x="151" y="0"/>
                  </a:moveTo>
                  <a:cubicBezTo>
                    <a:pt x="68" y="0"/>
                    <a:pt x="1" y="68"/>
                    <a:pt x="1" y="150"/>
                  </a:cubicBezTo>
                  <a:cubicBezTo>
                    <a:pt x="1" y="233"/>
                    <a:pt x="68" y="300"/>
                    <a:pt x="151" y="300"/>
                  </a:cubicBezTo>
                  <a:cubicBezTo>
                    <a:pt x="233" y="300"/>
                    <a:pt x="300" y="233"/>
                    <a:pt x="300" y="150"/>
                  </a:cubicBezTo>
                  <a:cubicBezTo>
                    <a:pt x="300" y="68"/>
                    <a:pt x="233"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1386;p24">
              <a:extLst>
                <a:ext uri="{FF2B5EF4-FFF2-40B4-BE49-F238E27FC236}">
                  <a16:creationId xmlns:a16="http://schemas.microsoft.com/office/drawing/2014/main" id="{D3E19533-9EA6-7DCE-C477-39F67D82E542}"/>
                </a:ext>
              </a:extLst>
            </p:cNvPr>
            <p:cNvSpPr/>
            <p:nvPr/>
          </p:nvSpPr>
          <p:spPr>
            <a:xfrm rot="-2922755">
              <a:off x="5882672" y="2620014"/>
              <a:ext cx="49142" cy="37323"/>
            </a:xfrm>
            <a:custGeom>
              <a:avLst/>
              <a:gdLst/>
              <a:ahLst/>
              <a:cxnLst/>
              <a:rect l="l" t="t" r="r" b="b"/>
              <a:pathLst>
                <a:path w="395" h="300" extrusionOk="0">
                  <a:moveTo>
                    <a:pt x="204" y="0"/>
                  </a:moveTo>
                  <a:cubicBezTo>
                    <a:pt x="201" y="0"/>
                    <a:pt x="198" y="0"/>
                    <a:pt x="195" y="0"/>
                  </a:cubicBezTo>
                  <a:cubicBezTo>
                    <a:pt x="60" y="0"/>
                    <a:pt x="0" y="165"/>
                    <a:pt x="97" y="255"/>
                  </a:cubicBezTo>
                  <a:cubicBezTo>
                    <a:pt x="127" y="284"/>
                    <a:pt x="164" y="299"/>
                    <a:pt x="202" y="299"/>
                  </a:cubicBezTo>
                  <a:cubicBezTo>
                    <a:pt x="241" y="299"/>
                    <a:pt x="280" y="282"/>
                    <a:pt x="307" y="248"/>
                  </a:cubicBezTo>
                  <a:cubicBezTo>
                    <a:pt x="395" y="152"/>
                    <a:pt x="3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1387;p24">
              <a:extLst>
                <a:ext uri="{FF2B5EF4-FFF2-40B4-BE49-F238E27FC236}">
                  <a16:creationId xmlns:a16="http://schemas.microsoft.com/office/drawing/2014/main" id="{B56E2CE3-4A2E-CACE-EAFE-2E70DF5CE833}"/>
                </a:ext>
              </a:extLst>
            </p:cNvPr>
            <p:cNvSpPr/>
            <p:nvPr/>
          </p:nvSpPr>
          <p:spPr>
            <a:xfrm rot="-2922755">
              <a:off x="5926506" y="2910584"/>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1388;p24">
              <a:extLst>
                <a:ext uri="{FF2B5EF4-FFF2-40B4-BE49-F238E27FC236}">
                  <a16:creationId xmlns:a16="http://schemas.microsoft.com/office/drawing/2014/main" id="{624DFD3E-E0DE-0A2A-D098-E59AF0A4F9D6}"/>
                </a:ext>
              </a:extLst>
            </p:cNvPr>
            <p:cNvSpPr/>
            <p:nvPr/>
          </p:nvSpPr>
          <p:spPr>
            <a:xfrm rot="-2922755">
              <a:off x="5924555" y="2887518"/>
              <a:ext cx="17791" cy="13934"/>
            </a:xfrm>
            <a:custGeom>
              <a:avLst/>
              <a:gdLst/>
              <a:ahLst/>
              <a:cxnLst/>
              <a:rect l="l" t="t" r="r" b="b"/>
              <a:pathLst>
                <a:path w="143" h="112" extrusionOk="0">
                  <a:moveTo>
                    <a:pt x="67" y="1"/>
                  </a:moveTo>
                  <a:cubicBezTo>
                    <a:pt x="23" y="8"/>
                    <a:pt x="0" y="61"/>
                    <a:pt x="30" y="98"/>
                  </a:cubicBezTo>
                  <a:cubicBezTo>
                    <a:pt x="39" y="108"/>
                    <a:pt x="51" y="112"/>
                    <a:pt x="64" y="112"/>
                  </a:cubicBezTo>
                  <a:cubicBezTo>
                    <a:pt x="81" y="112"/>
                    <a:pt x="99" y="104"/>
                    <a:pt x="112" y="91"/>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1389;p24">
              <a:extLst>
                <a:ext uri="{FF2B5EF4-FFF2-40B4-BE49-F238E27FC236}">
                  <a16:creationId xmlns:a16="http://schemas.microsoft.com/office/drawing/2014/main" id="{CA4A03BA-F912-58AB-06F2-681B7BBA22B4}"/>
                </a:ext>
              </a:extLst>
            </p:cNvPr>
            <p:cNvSpPr/>
            <p:nvPr/>
          </p:nvSpPr>
          <p:spPr>
            <a:xfrm rot="-2922755">
              <a:off x="5921768" y="2864956"/>
              <a:ext cx="18786" cy="14307"/>
            </a:xfrm>
            <a:custGeom>
              <a:avLst/>
              <a:gdLst/>
              <a:ahLst/>
              <a:cxnLst/>
              <a:rect l="l" t="t" r="r" b="b"/>
              <a:pathLst>
                <a:path w="151" h="115" extrusionOk="0">
                  <a:moveTo>
                    <a:pt x="76" y="0"/>
                  </a:moveTo>
                  <a:cubicBezTo>
                    <a:pt x="23" y="8"/>
                    <a:pt x="1" y="68"/>
                    <a:pt x="38" y="97"/>
                  </a:cubicBezTo>
                  <a:cubicBezTo>
                    <a:pt x="50" y="109"/>
                    <a:pt x="63" y="114"/>
                    <a:pt x="76" y="114"/>
                  </a:cubicBezTo>
                  <a:cubicBezTo>
                    <a:pt x="89" y="114"/>
                    <a:pt x="102" y="109"/>
                    <a:pt x="113" y="97"/>
                  </a:cubicBezTo>
                  <a:cubicBezTo>
                    <a:pt x="151"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1390;p24">
              <a:extLst>
                <a:ext uri="{FF2B5EF4-FFF2-40B4-BE49-F238E27FC236}">
                  <a16:creationId xmlns:a16="http://schemas.microsoft.com/office/drawing/2014/main" id="{C4163C80-69E3-5028-842A-28B54EFCF7DF}"/>
                </a:ext>
              </a:extLst>
            </p:cNvPr>
            <p:cNvSpPr/>
            <p:nvPr/>
          </p:nvSpPr>
          <p:spPr>
            <a:xfrm rot="-2922755">
              <a:off x="5920194" y="2843098"/>
              <a:ext cx="17542" cy="13436"/>
            </a:xfrm>
            <a:custGeom>
              <a:avLst/>
              <a:gdLst/>
              <a:ahLst/>
              <a:cxnLst/>
              <a:rect l="l" t="t" r="r" b="b"/>
              <a:pathLst>
                <a:path w="141" h="108" extrusionOk="0">
                  <a:moveTo>
                    <a:pt x="76" y="0"/>
                  </a:moveTo>
                  <a:cubicBezTo>
                    <a:pt x="73" y="0"/>
                    <a:pt x="71" y="0"/>
                    <a:pt x="68" y="1"/>
                  </a:cubicBezTo>
                  <a:cubicBezTo>
                    <a:pt x="23" y="1"/>
                    <a:pt x="0" y="61"/>
                    <a:pt x="30" y="91"/>
                  </a:cubicBezTo>
                  <a:cubicBezTo>
                    <a:pt x="41" y="102"/>
                    <a:pt x="56" y="108"/>
                    <a:pt x="71" y="108"/>
                  </a:cubicBezTo>
                  <a:cubicBezTo>
                    <a:pt x="86" y="108"/>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1391;p24">
              <a:extLst>
                <a:ext uri="{FF2B5EF4-FFF2-40B4-BE49-F238E27FC236}">
                  <a16:creationId xmlns:a16="http://schemas.microsoft.com/office/drawing/2014/main" id="{93A1AB69-026B-6AA7-9147-6931052F908E}"/>
                </a:ext>
              </a:extLst>
            </p:cNvPr>
            <p:cNvSpPr/>
            <p:nvPr/>
          </p:nvSpPr>
          <p:spPr>
            <a:xfrm rot="-2922755">
              <a:off x="5917178" y="2820526"/>
              <a:ext cx="18786" cy="13312"/>
            </a:xfrm>
            <a:custGeom>
              <a:avLst/>
              <a:gdLst/>
              <a:ahLst/>
              <a:cxnLst/>
              <a:rect l="l" t="t" r="r" b="b"/>
              <a:pathLst>
                <a:path w="151" h="107" extrusionOk="0">
                  <a:moveTo>
                    <a:pt x="76" y="0"/>
                  </a:moveTo>
                  <a:cubicBezTo>
                    <a:pt x="23" y="0"/>
                    <a:pt x="1" y="60"/>
                    <a:pt x="38" y="90"/>
                  </a:cubicBezTo>
                  <a:cubicBezTo>
                    <a:pt x="50" y="101"/>
                    <a:pt x="65" y="107"/>
                    <a:pt x="79" y="107"/>
                  </a:cubicBezTo>
                  <a:cubicBezTo>
                    <a:pt x="93" y="107"/>
                    <a:pt x="106" y="101"/>
                    <a:pt x="113" y="90"/>
                  </a:cubicBezTo>
                  <a:cubicBezTo>
                    <a:pt x="151" y="53"/>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1392;p24">
              <a:extLst>
                <a:ext uri="{FF2B5EF4-FFF2-40B4-BE49-F238E27FC236}">
                  <a16:creationId xmlns:a16="http://schemas.microsoft.com/office/drawing/2014/main" id="{610F207E-77B6-0ED1-D5A4-3CFB03C6F97B}"/>
                </a:ext>
              </a:extLst>
            </p:cNvPr>
            <p:cNvSpPr/>
            <p:nvPr/>
          </p:nvSpPr>
          <p:spPr>
            <a:xfrm rot="-2922755">
              <a:off x="5915281" y="2797830"/>
              <a:ext cx="17791" cy="13436"/>
            </a:xfrm>
            <a:custGeom>
              <a:avLst/>
              <a:gdLst/>
              <a:ahLst/>
              <a:cxnLst/>
              <a:rect l="l" t="t" r="r" b="b"/>
              <a:pathLst>
                <a:path w="143" h="108" extrusionOk="0">
                  <a:moveTo>
                    <a:pt x="68" y="0"/>
                  </a:moveTo>
                  <a:cubicBezTo>
                    <a:pt x="23" y="0"/>
                    <a:pt x="0" y="60"/>
                    <a:pt x="38" y="90"/>
                  </a:cubicBezTo>
                  <a:cubicBezTo>
                    <a:pt x="45" y="101"/>
                    <a:pt x="58" y="107"/>
                    <a:pt x="72" y="107"/>
                  </a:cubicBezTo>
                  <a:cubicBezTo>
                    <a:pt x="86" y="107"/>
                    <a:pt x="101" y="101"/>
                    <a:pt x="112"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1393;p24">
              <a:extLst>
                <a:ext uri="{FF2B5EF4-FFF2-40B4-BE49-F238E27FC236}">
                  <a16:creationId xmlns:a16="http://schemas.microsoft.com/office/drawing/2014/main" id="{C67D58AB-A29E-6DC8-9093-88A30DE60166}"/>
                </a:ext>
              </a:extLst>
            </p:cNvPr>
            <p:cNvSpPr/>
            <p:nvPr/>
          </p:nvSpPr>
          <p:spPr>
            <a:xfrm rot="-2922755">
              <a:off x="5912307" y="2775228"/>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1394;p24">
              <a:extLst>
                <a:ext uri="{FF2B5EF4-FFF2-40B4-BE49-F238E27FC236}">
                  <a16:creationId xmlns:a16="http://schemas.microsoft.com/office/drawing/2014/main" id="{23D0065F-BDE7-89E2-AD44-8D8968C627A4}"/>
                </a:ext>
              </a:extLst>
            </p:cNvPr>
            <p:cNvSpPr/>
            <p:nvPr/>
          </p:nvSpPr>
          <p:spPr>
            <a:xfrm rot="-2922755">
              <a:off x="5910504" y="2752490"/>
              <a:ext cx="17791" cy="13934"/>
            </a:xfrm>
            <a:custGeom>
              <a:avLst/>
              <a:gdLst/>
              <a:ahLst/>
              <a:cxnLst/>
              <a:rect l="l" t="t" r="r" b="b"/>
              <a:pathLst>
                <a:path w="143" h="112" extrusionOk="0">
                  <a:moveTo>
                    <a:pt x="68" y="1"/>
                  </a:moveTo>
                  <a:cubicBezTo>
                    <a:pt x="23" y="1"/>
                    <a:pt x="0" y="61"/>
                    <a:pt x="38" y="98"/>
                  </a:cubicBezTo>
                  <a:cubicBezTo>
                    <a:pt x="47" y="108"/>
                    <a:pt x="58" y="112"/>
                    <a:pt x="69" y="112"/>
                  </a:cubicBezTo>
                  <a:cubicBezTo>
                    <a:pt x="84"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1395;p24">
              <a:extLst>
                <a:ext uri="{FF2B5EF4-FFF2-40B4-BE49-F238E27FC236}">
                  <a16:creationId xmlns:a16="http://schemas.microsoft.com/office/drawing/2014/main" id="{D2783A95-408F-DC15-E014-780721F07272}"/>
                </a:ext>
              </a:extLst>
            </p:cNvPr>
            <p:cNvSpPr/>
            <p:nvPr/>
          </p:nvSpPr>
          <p:spPr>
            <a:xfrm rot="-2922755">
              <a:off x="5908403" y="2729617"/>
              <a:ext cx="17791" cy="13934"/>
            </a:xfrm>
            <a:custGeom>
              <a:avLst/>
              <a:gdLst/>
              <a:ahLst/>
              <a:cxnLst/>
              <a:rect l="l" t="t" r="r" b="b"/>
              <a:pathLst>
                <a:path w="143" h="112" extrusionOk="0">
                  <a:moveTo>
                    <a:pt x="68" y="0"/>
                  </a:moveTo>
                  <a:cubicBezTo>
                    <a:pt x="15" y="8"/>
                    <a:pt x="0" y="68"/>
                    <a:pt x="30" y="98"/>
                  </a:cubicBezTo>
                  <a:cubicBezTo>
                    <a:pt x="41" y="108"/>
                    <a:pt x="54" y="112"/>
                    <a:pt x="67" y="112"/>
                  </a:cubicBezTo>
                  <a:cubicBezTo>
                    <a:pt x="82" y="112"/>
                    <a:pt x="97" y="106"/>
                    <a:pt x="105"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1396;p24">
              <a:extLst>
                <a:ext uri="{FF2B5EF4-FFF2-40B4-BE49-F238E27FC236}">
                  <a16:creationId xmlns:a16="http://schemas.microsoft.com/office/drawing/2014/main" id="{32265601-E66F-50E7-5176-7454BF7D4652}"/>
                </a:ext>
              </a:extLst>
            </p:cNvPr>
            <p:cNvSpPr/>
            <p:nvPr/>
          </p:nvSpPr>
          <p:spPr>
            <a:xfrm rot="-2922755">
              <a:off x="5906143" y="2708069"/>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1397;p24">
              <a:extLst>
                <a:ext uri="{FF2B5EF4-FFF2-40B4-BE49-F238E27FC236}">
                  <a16:creationId xmlns:a16="http://schemas.microsoft.com/office/drawing/2014/main" id="{6244A29B-00A7-BD7C-E9C6-72260A424982}"/>
                </a:ext>
              </a:extLst>
            </p:cNvPr>
            <p:cNvSpPr/>
            <p:nvPr/>
          </p:nvSpPr>
          <p:spPr>
            <a:xfrm rot="-2922755">
              <a:off x="5903949" y="2685114"/>
              <a:ext cx="17542" cy="13436"/>
            </a:xfrm>
            <a:custGeom>
              <a:avLst/>
              <a:gdLst/>
              <a:ahLst/>
              <a:cxnLst/>
              <a:rect l="l" t="t" r="r" b="b"/>
              <a:pathLst>
                <a:path w="141" h="108" extrusionOk="0">
                  <a:moveTo>
                    <a:pt x="75" y="1"/>
                  </a:moveTo>
                  <a:cubicBezTo>
                    <a:pt x="73" y="1"/>
                    <a:pt x="70" y="1"/>
                    <a:pt x="68" y="1"/>
                  </a:cubicBezTo>
                  <a:cubicBezTo>
                    <a:pt x="23" y="1"/>
                    <a:pt x="0" y="61"/>
                    <a:pt x="30" y="91"/>
                  </a:cubicBezTo>
                  <a:cubicBezTo>
                    <a:pt x="42" y="102"/>
                    <a:pt x="57" y="108"/>
                    <a:pt x="72" y="108"/>
                  </a:cubicBezTo>
                  <a:cubicBezTo>
                    <a:pt x="87" y="108"/>
                    <a:pt x="102" y="102"/>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1398;p24">
              <a:extLst>
                <a:ext uri="{FF2B5EF4-FFF2-40B4-BE49-F238E27FC236}">
                  <a16:creationId xmlns:a16="http://schemas.microsoft.com/office/drawing/2014/main" id="{9C8422EF-D112-F415-29BE-5BF57661B619}"/>
                </a:ext>
              </a:extLst>
            </p:cNvPr>
            <p:cNvSpPr/>
            <p:nvPr/>
          </p:nvSpPr>
          <p:spPr>
            <a:xfrm rot="-2922755">
              <a:off x="5901083" y="2662475"/>
              <a:ext cx="18661" cy="13436"/>
            </a:xfrm>
            <a:custGeom>
              <a:avLst/>
              <a:gdLst/>
              <a:ahLst/>
              <a:cxnLst/>
              <a:rect l="l" t="t" r="r" b="b"/>
              <a:pathLst>
                <a:path w="150" h="108" extrusionOk="0">
                  <a:moveTo>
                    <a:pt x="75" y="0"/>
                  </a:moveTo>
                  <a:cubicBezTo>
                    <a:pt x="23" y="0"/>
                    <a:pt x="0" y="60"/>
                    <a:pt x="38" y="90"/>
                  </a:cubicBezTo>
                  <a:cubicBezTo>
                    <a:pt x="49" y="102"/>
                    <a:pt x="62" y="107"/>
                    <a:pt x="75" y="107"/>
                  </a:cubicBezTo>
                  <a:cubicBezTo>
                    <a:pt x="88" y="107"/>
                    <a:pt x="101" y="102"/>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1399;p24">
              <a:extLst>
                <a:ext uri="{FF2B5EF4-FFF2-40B4-BE49-F238E27FC236}">
                  <a16:creationId xmlns:a16="http://schemas.microsoft.com/office/drawing/2014/main" id="{9B5FE451-36D8-C124-AB59-08D422CFD824}"/>
                </a:ext>
              </a:extLst>
            </p:cNvPr>
            <p:cNvSpPr/>
            <p:nvPr/>
          </p:nvSpPr>
          <p:spPr>
            <a:xfrm rot="-2922755">
              <a:off x="5997838" y="2901712"/>
              <a:ext cx="50386" cy="37572"/>
            </a:xfrm>
            <a:custGeom>
              <a:avLst/>
              <a:gdLst/>
              <a:ahLst/>
              <a:cxnLst/>
              <a:rect l="l" t="t" r="r" b="b"/>
              <a:pathLst>
                <a:path w="405" h="302" extrusionOk="0">
                  <a:moveTo>
                    <a:pt x="195" y="1"/>
                  </a:moveTo>
                  <a:cubicBezTo>
                    <a:pt x="60" y="8"/>
                    <a:pt x="0" y="173"/>
                    <a:pt x="98" y="263"/>
                  </a:cubicBezTo>
                  <a:cubicBezTo>
                    <a:pt x="130" y="288"/>
                    <a:pt x="168" y="301"/>
                    <a:pt x="205" y="301"/>
                  </a:cubicBezTo>
                  <a:cubicBezTo>
                    <a:pt x="245" y="301"/>
                    <a:pt x="284" y="286"/>
                    <a:pt x="315" y="255"/>
                  </a:cubicBezTo>
                  <a:cubicBezTo>
                    <a:pt x="404" y="158"/>
                    <a:pt x="33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1400;p24">
              <a:extLst>
                <a:ext uri="{FF2B5EF4-FFF2-40B4-BE49-F238E27FC236}">
                  <a16:creationId xmlns:a16="http://schemas.microsoft.com/office/drawing/2014/main" id="{566591B3-32B3-CC14-3FC9-608A25319D2E}"/>
                </a:ext>
              </a:extLst>
            </p:cNvPr>
            <p:cNvSpPr/>
            <p:nvPr/>
          </p:nvSpPr>
          <p:spPr>
            <a:xfrm rot="-2922755">
              <a:off x="6011723" y="2888562"/>
              <a:ext cx="17791" cy="13934"/>
            </a:xfrm>
            <a:custGeom>
              <a:avLst/>
              <a:gdLst/>
              <a:ahLst/>
              <a:cxnLst/>
              <a:rect l="l" t="t" r="r" b="b"/>
              <a:pathLst>
                <a:path w="143" h="112" extrusionOk="0">
                  <a:moveTo>
                    <a:pt x="68" y="0"/>
                  </a:moveTo>
                  <a:cubicBezTo>
                    <a:pt x="23" y="0"/>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1401;p24">
              <a:extLst>
                <a:ext uri="{FF2B5EF4-FFF2-40B4-BE49-F238E27FC236}">
                  <a16:creationId xmlns:a16="http://schemas.microsoft.com/office/drawing/2014/main" id="{54E08C66-D3FD-4110-F09C-AEBFD4B3E5FD}"/>
                </a:ext>
              </a:extLst>
            </p:cNvPr>
            <p:cNvSpPr/>
            <p:nvPr/>
          </p:nvSpPr>
          <p:spPr>
            <a:xfrm rot="-2922755">
              <a:off x="6009613" y="2870529"/>
              <a:ext cx="18413" cy="13561"/>
            </a:xfrm>
            <a:custGeom>
              <a:avLst/>
              <a:gdLst/>
              <a:ahLst/>
              <a:cxnLst/>
              <a:rect l="l" t="t" r="r" b="b"/>
              <a:pathLst>
                <a:path w="148" h="109" extrusionOk="0">
                  <a:moveTo>
                    <a:pt x="83" y="1"/>
                  </a:moveTo>
                  <a:cubicBezTo>
                    <a:pt x="80" y="1"/>
                    <a:pt x="77" y="1"/>
                    <a:pt x="75" y="2"/>
                  </a:cubicBezTo>
                  <a:cubicBezTo>
                    <a:pt x="23" y="2"/>
                    <a:pt x="0" y="61"/>
                    <a:pt x="37"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1402;p24">
              <a:extLst>
                <a:ext uri="{FF2B5EF4-FFF2-40B4-BE49-F238E27FC236}">
                  <a16:creationId xmlns:a16="http://schemas.microsoft.com/office/drawing/2014/main" id="{B7E78B8D-7CEC-3E21-2E22-26338A61E051}"/>
                </a:ext>
              </a:extLst>
            </p:cNvPr>
            <p:cNvSpPr/>
            <p:nvPr/>
          </p:nvSpPr>
          <p:spPr>
            <a:xfrm rot="-2922755">
              <a:off x="6007858" y="2851881"/>
              <a:ext cx="17915" cy="13561"/>
            </a:xfrm>
            <a:custGeom>
              <a:avLst/>
              <a:gdLst/>
              <a:ahLst/>
              <a:cxnLst/>
              <a:rect l="l" t="t" r="r" b="b"/>
              <a:pathLst>
                <a:path w="144" h="109" extrusionOk="0">
                  <a:moveTo>
                    <a:pt x="68" y="0"/>
                  </a:moveTo>
                  <a:cubicBezTo>
                    <a:pt x="23" y="0"/>
                    <a:pt x="1" y="60"/>
                    <a:pt x="38" y="98"/>
                  </a:cubicBezTo>
                  <a:cubicBezTo>
                    <a:pt x="48" y="104"/>
                    <a:pt x="60" y="108"/>
                    <a:pt x="72" y="108"/>
                  </a:cubicBezTo>
                  <a:cubicBezTo>
                    <a:pt x="86" y="108"/>
                    <a:pt x="101"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1403;p24">
              <a:extLst>
                <a:ext uri="{FF2B5EF4-FFF2-40B4-BE49-F238E27FC236}">
                  <a16:creationId xmlns:a16="http://schemas.microsoft.com/office/drawing/2014/main" id="{D2440CBD-7364-286E-C64D-43D7AED91164}"/>
                </a:ext>
              </a:extLst>
            </p:cNvPr>
            <p:cNvSpPr/>
            <p:nvPr/>
          </p:nvSpPr>
          <p:spPr>
            <a:xfrm rot="-2922755">
              <a:off x="6005586" y="2833118"/>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1404;p24">
              <a:extLst>
                <a:ext uri="{FF2B5EF4-FFF2-40B4-BE49-F238E27FC236}">
                  <a16:creationId xmlns:a16="http://schemas.microsoft.com/office/drawing/2014/main" id="{775A2FF9-5F3F-9F17-63DF-C323A84656B7}"/>
                </a:ext>
              </a:extLst>
            </p:cNvPr>
            <p:cNvSpPr/>
            <p:nvPr/>
          </p:nvSpPr>
          <p:spPr>
            <a:xfrm rot="-2922755">
              <a:off x="6004061" y="281522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1405;p24">
              <a:extLst>
                <a:ext uri="{FF2B5EF4-FFF2-40B4-BE49-F238E27FC236}">
                  <a16:creationId xmlns:a16="http://schemas.microsoft.com/office/drawing/2014/main" id="{A7EF8327-095A-A74B-72F7-6E6E7027C2DB}"/>
                </a:ext>
              </a:extLst>
            </p:cNvPr>
            <p:cNvSpPr/>
            <p:nvPr/>
          </p:nvSpPr>
          <p:spPr>
            <a:xfrm rot="-2922755">
              <a:off x="6002372" y="2796074"/>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1" y="112"/>
                    <a:pt x="97" y="104"/>
                    <a:pt x="106"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1406;p24">
              <a:extLst>
                <a:ext uri="{FF2B5EF4-FFF2-40B4-BE49-F238E27FC236}">
                  <a16:creationId xmlns:a16="http://schemas.microsoft.com/office/drawing/2014/main" id="{8B6EA43D-4BC7-9F21-5E09-ABB67AE109DE}"/>
                </a:ext>
              </a:extLst>
            </p:cNvPr>
            <p:cNvSpPr/>
            <p:nvPr/>
          </p:nvSpPr>
          <p:spPr>
            <a:xfrm rot="-2922755">
              <a:off x="6000457" y="2778471"/>
              <a:ext cx="17542" cy="13436"/>
            </a:xfrm>
            <a:custGeom>
              <a:avLst/>
              <a:gdLst/>
              <a:ahLst/>
              <a:cxnLst/>
              <a:rect l="l" t="t" r="r" b="b"/>
              <a:pathLst>
                <a:path w="141" h="108" extrusionOk="0">
                  <a:moveTo>
                    <a:pt x="76" y="0"/>
                  </a:moveTo>
                  <a:cubicBezTo>
                    <a:pt x="73" y="0"/>
                    <a:pt x="70" y="1"/>
                    <a:pt x="67" y="1"/>
                  </a:cubicBezTo>
                  <a:cubicBezTo>
                    <a:pt x="23" y="1"/>
                    <a:pt x="0" y="61"/>
                    <a:pt x="37"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1407;p24">
              <a:extLst>
                <a:ext uri="{FF2B5EF4-FFF2-40B4-BE49-F238E27FC236}">
                  <a16:creationId xmlns:a16="http://schemas.microsoft.com/office/drawing/2014/main" id="{AFCBB955-241E-FB92-1EF0-8F92884B452B}"/>
                </a:ext>
              </a:extLst>
            </p:cNvPr>
            <p:cNvSpPr/>
            <p:nvPr/>
          </p:nvSpPr>
          <p:spPr>
            <a:xfrm rot="-2922755">
              <a:off x="5998507" y="2759393"/>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1408;p24">
              <a:extLst>
                <a:ext uri="{FF2B5EF4-FFF2-40B4-BE49-F238E27FC236}">
                  <a16:creationId xmlns:a16="http://schemas.microsoft.com/office/drawing/2014/main" id="{1A064031-FC75-FBE2-D6B3-A8AE5A20B025}"/>
                </a:ext>
              </a:extLst>
            </p:cNvPr>
            <p:cNvSpPr/>
            <p:nvPr/>
          </p:nvSpPr>
          <p:spPr>
            <a:xfrm rot="-2922755">
              <a:off x="5996235" y="2740629"/>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2" y="98"/>
                  </a:cubicBezTo>
                  <a:cubicBezTo>
                    <a:pt x="150" y="60"/>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1409;p24">
              <a:extLst>
                <a:ext uri="{FF2B5EF4-FFF2-40B4-BE49-F238E27FC236}">
                  <a16:creationId xmlns:a16="http://schemas.microsoft.com/office/drawing/2014/main" id="{61A7AD6F-9F7D-DD6B-3DD2-1399D1664D99}"/>
                </a:ext>
              </a:extLst>
            </p:cNvPr>
            <p:cNvSpPr/>
            <p:nvPr/>
          </p:nvSpPr>
          <p:spPr>
            <a:xfrm rot="-2922755">
              <a:off x="5994757" y="2722716"/>
              <a:ext cx="17915" cy="13436"/>
            </a:xfrm>
            <a:custGeom>
              <a:avLst/>
              <a:gdLst/>
              <a:ahLst/>
              <a:cxnLst/>
              <a:rect l="l" t="t" r="r" b="b"/>
              <a:pathLst>
                <a:path w="144" h="108" extrusionOk="0">
                  <a:moveTo>
                    <a:pt x="68" y="1"/>
                  </a:moveTo>
                  <a:cubicBezTo>
                    <a:pt x="23" y="1"/>
                    <a:pt x="1" y="61"/>
                    <a:pt x="31" y="91"/>
                  </a:cubicBezTo>
                  <a:cubicBezTo>
                    <a:pt x="42" y="102"/>
                    <a:pt x="57" y="107"/>
                    <a:pt x="72" y="107"/>
                  </a:cubicBezTo>
                  <a:cubicBezTo>
                    <a:pt x="87" y="107"/>
                    <a:pt x="102" y="102"/>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1410;p24">
              <a:extLst>
                <a:ext uri="{FF2B5EF4-FFF2-40B4-BE49-F238E27FC236}">
                  <a16:creationId xmlns:a16="http://schemas.microsoft.com/office/drawing/2014/main" id="{50A3C951-8B2B-BE65-FC85-0777308CEA1B}"/>
                </a:ext>
              </a:extLst>
            </p:cNvPr>
            <p:cNvSpPr/>
            <p:nvPr/>
          </p:nvSpPr>
          <p:spPr>
            <a:xfrm rot="-2922755">
              <a:off x="5992371" y="2703948"/>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1411;p24">
              <a:extLst>
                <a:ext uri="{FF2B5EF4-FFF2-40B4-BE49-F238E27FC236}">
                  <a16:creationId xmlns:a16="http://schemas.microsoft.com/office/drawing/2014/main" id="{40665E85-4140-0BAC-54A0-8D01D7B86977}"/>
                </a:ext>
              </a:extLst>
            </p:cNvPr>
            <p:cNvSpPr/>
            <p:nvPr/>
          </p:nvSpPr>
          <p:spPr>
            <a:xfrm rot="-2922755">
              <a:off x="5991199" y="2686064"/>
              <a:ext cx="17542" cy="13436"/>
            </a:xfrm>
            <a:custGeom>
              <a:avLst/>
              <a:gdLst/>
              <a:ahLst/>
              <a:cxnLst/>
              <a:rect l="l" t="t" r="r" b="b"/>
              <a:pathLst>
                <a:path w="141" h="108" extrusionOk="0">
                  <a:moveTo>
                    <a:pt x="76" y="0"/>
                  </a:moveTo>
                  <a:cubicBezTo>
                    <a:pt x="73" y="0"/>
                    <a:pt x="70" y="0"/>
                    <a:pt x="67" y="1"/>
                  </a:cubicBezTo>
                  <a:cubicBezTo>
                    <a:pt x="23" y="1"/>
                    <a:pt x="0" y="61"/>
                    <a:pt x="38" y="91"/>
                  </a:cubicBezTo>
                  <a:cubicBezTo>
                    <a:pt x="45" y="102"/>
                    <a:pt x="58" y="107"/>
                    <a:pt x="72"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1412;p24">
              <a:extLst>
                <a:ext uri="{FF2B5EF4-FFF2-40B4-BE49-F238E27FC236}">
                  <a16:creationId xmlns:a16="http://schemas.microsoft.com/office/drawing/2014/main" id="{6A573645-6AAB-8F7B-3DBB-E89C4C6A9401}"/>
                </a:ext>
              </a:extLst>
            </p:cNvPr>
            <p:cNvSpPr/>
            <p:nvPr/>
          </p:nvSpPr>
          <p:spPr>
            <a:xfrm rot="-2922755">
              <a:off x="5972207" y="2648782"/>
              <a:ext cx="50137" cy="37572"/>
            </a:xfrm>
            <a:custGeom>
              <a:avLst/>
              <a:gdLst/>
              <a:ahLst/>
              <a:cxnLst/>
              <a:rect l="l" t="t" r="r" b="b"/>
              <a:pathLst>
                <a:path w="403" h="302" extrusionOk="0">
                  <a:moveTo>
                    <a:pt x="204" y="0"/>
                  </a:moveTo>
                  <a:cubicBezTo>
                    <a:pt x="201" y="0"/>
                    <a:pt x="198" y="0"/>
                    <a:pt x="195" y="1"/>
                  </a:cubicBezTo>
                  <a:cubicBezTo>
                    <a:pt x="60" y="8"/>
                    <a:pt x="1" y="173"/>
                    <a:pt x="98" y="263"/>
                  </a:cubicBezTo>
                  <a:cubicBezTo>
                    <a:pt x="127" y="288"/>
                    <a:pt x="165" y="301"/>
                    <a:pt x="203" y="301"/>
                  </a:cubicBezTo>
                  <a:cubicBezTo>
                    <a:pt x="243"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1413;p24">
              <a:extLst>
                <a:ext uri="{FF2B5EF4-FFF2-40B4-BE49-F238E27FC236}">
                  <a16:creationId xmlns:a16="http://schemas.microsoft.com/office/drawing/2014/main" id="{EAE161EA-1ECA-33B0-9173-D3993E792963}"/>
                </a:ext>
              </a:extLst>
            </p:cNvPr>
            <p:cNvSpPr/>
            <p:nvPr/>
          </p:nvSpPr>
          <p:spPr>
            <a:xfrm rot="-2922755">
              <a:off x="6075351" y="2873371"/>
              <a:ext cx="49391" cy="37448"/>
            </a:xfrm>
            <a:custGeom>
              <a:avLst/>
              <a:gdLst/>
              <a:ahLst/>
              <a:cxnLst/>
              <a:rect l="l" t="t" r="r" b="b"/>
              <a:pathLst>
                <a:path w="397" h="301" extrusionOk="0">
                  <a:moveTo>
                    <a:pt x="195" y="0"/>
                  </a:moveTo>
                  <a:cubicBezTo>
                    <a:pt x="60" y="8"/>
                    <a:pt x="0" y="172"/>
                    <a:pt x="97" y="262"/>
                  </a:cubicBezTo>
                  <a:cubicBezTo>
                    <a:pt x="126" y="288"/>
                    <a:pt x="164" y="301"/>
                    <a:pt x="201" y="301"/>
                  </a:cubicBezTo>
                  <a:cubicBezTo>
                    <a:pt x="241" y="301"/>
                    <a:pt x="280" y="286"/>
                    <a:pt x="307" y="255"/>
                  </a:cubicBezTo>
                  <a:cubicBezTo>
                    <a:pt x="397" y="157"/>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1414;p24">
              <a:extLst>
                <a:ext uri="{FF2B5EF4-FFF2-40B4-BE49-F238E27FC236}">
                  <a16:creationId xmlns:a16="http://schemas.microsoft.com/office/drawing/2014/main" id="{576C04E1-8D12-FACA-A649-201055F4A6FE}"/>
                </a:ext>
              </a:extLst>
            </p:cNvPr>
            <p:cNvSpPr/>
            <p:nvPr/>
          </p:nvSpPr>
          <p:spPr>
            <a:xfrm rot="-2922755">
              <a:off x="6088927" y="2865602"/>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1415;p24">
              <a:extLst>
                <a:ext uri="{FF2B5EF4-FFF2-40B4-BE49-F238E27FC236}">
                  <a16:creationId xmlns:a16="http://schemas.microsoft.com/office/drawing/2014/main" id="{6EE4A503-557A-3A50-2778-DDDDDC828CAA}"/>
                </a:ext>
              </a:extLst>
            </p:cNvPr>
            <p:cNvSpPr/>
            <p:nvPr/>
          </p:nvSpPr>
          <p:spPr>
            <a:xfrm rot="-2922755">
              <a:off x="6087712" y="2851332"/>
              <a:ext cx="17791" cy="13561"/>
            </a:xfrm>
            <a:custGeom>
              <a:avLst/>
              <a:gdLst/>
              <a:ahLst/>
              <a:cxnLst/>
              <a:rect l="l" t="t" r="r" b="b"/>
              <a:pathLst>
                <a:path w="143" h="109" extrusionOk="0">
                  <a:moveTo>
                    <a:pt x="68" y="0"/>
                  </a:moveTo>
                  <a:cubicBezTo>
                    <a:pt x="23" y="0"/>
                    <a:pt x="1" y="60"/>
                    <a:pt x="30" y="98"/>
                  </a:cubicBezTo>
                  <a:cubicBezTo>
                    <a:pt x="41" y="104"/>
                    <a:pt x="54" y="108"/>
                    <a:pt x="67" y="108"/>
                  </a:cubicBezTo>
                  <a:cubicBezTo>
                    <a:pt x="84" y="108"/>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1416;p24">
              <a:extLst>
                <a:ext uri="{FF2B5EF4-FFF2-40B4-BE49-F238E27FC236}">
                  <a16:creationId xmlns:a16="http://schemas.microsoft.com/office/drawing/2014/main" id="{513C5C69-27E3-1294-55B9-7A4EA317120A}"/>
                </a:ext>
              </a:extLst>
            </p:cNvPr>
            <p:cNvSpPr/>
            <p:nvPr/>
          </p:nvSpPr>
          <p:spPr>
            <a:xfrm rot="-2922755">
              <a:off x="6085941" y="2837257"/>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1417;p24">
              <a:extLst>
                <a:ext uri="{FF2B5EF4-FFF2-40B4-BE49-F238E27FC236}">
                  <a16:creationId xmlns:a16="http://schemas.microsoft.com/office/drawing/2014/main" id="{C129D1A6-6B7C-6BA4-7959-DA98AF421917}"/>
                </a:ext>
              </a:extLst>
            </p:cNvPr>
            <p:cNvSpPr/>
            <p:nvPr/>
          </p:nvSpPr>
          <p:spPr>
            <a:xfrm rot="-2922755">
              <a:off x="6084802" y="2822408"/>
              <a:ext cx="17791" cy="14307"/>
            </a:xfrm>
            <a:custGeom>
              <a:avLst/>
              <a:gdLst/>
              <a:ahLst/>
              <a:cxnLst/>
              <a:rect l="l" t="t" r="r" b="b"/>
              <a:pathLst>
                <a:path w="143" h="115" extrusionOk="0">
                  <a:moveTo>
                    <a:pt x="68" y="0"/>
                  </a:moveTo>
                  <a:cubicBezTo>
                    <a:pt x="23" y="8"/>
                    <a:pt x="1" y="68"/>
                    <a:pt x="31" y="98"/>
                  </a:cubicBezTo>
                  <a:cubicBezTo>
                    <a:pt x="42" y="109"/>
                    <a:pt x="57" y="114"/>
                    <a:pt x="72" y="114"/>
                  </a:cubicBezTo>
                  <a:cubicBezTo>
                    <a:pt x="87"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1418;p24">
              <a:extLst>
                <a:ext uri="{FF2B5EF4-FFF2-40B4-BE49-F238E27FC236}">
                  <a16:creationId xmlns:a16="http://schemas.microsoft.com/office/drawing/2014/main" id="{82023F17-9D59-7342-9814-A930C62D9956}"/>
                </a:ext>
              </a:extLst>
            </p:cNvPr>
            <p:cNvSpPr/>
            <p:nvPr/>
          </p:nvSpPr>
          <p:spPr>
            <a:xfrm rot="-2922755">
              <a:off x="6082750" y="2808336"/>
              <a:ext cx="18786" cy="13561"/>
            </a:xfrm>
            <a:custGeom>
              <a:avLst/>
              <a:gdLst/>
              <a:ahLst/>
              <a:cxnLst/>
              <a:rect l="l" t="t" r="r" b="b"/>
              <a:pathLst>
                <a:path w="151" h="109" extrusionOk="0">
                  <a:moveTo>
                    <a:pt x="75" y="1"/>
                  </a:moveTo>
                  <a:cubicBezTo>
                    <a:pt x="23" y="1"/>
                    <a:pt x="1" y="61"/>
                    <a:pt x="38" y="98"/>
                  </a:cubicBezTo>
                  <a:cubicBezTo>
                    <a:pt x="48" y="105"/>
                    <a:pt x="60" y="109"/>
                    <a:pt x="71" y="109"/>
                  </a:cubicBezTo>
                  <a:cubicBezTo>
                    <a:pt x="86" y="109"/>
                    <a:pt x="101"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1419;p24">
              <a:extLst>
                <a:ext uri="{FF2B5EF4-FFF2-40B4-BE49-F238E27FC236}">
                  <a16:creationId xmlns:a16="http://schemas.microsoft.com/office/drawing/2014/main" id="{0CCA6F2B-463F-C530-6EBD-547D70B740CF}"/>
                </a:ext>
              </a:extLst>
            </p:cNvPr>
            <p:cNvSpPr/>
            <p:nvPr/>
          </p:nvSpPr>
          <p:spPr>
            <a:xfrm rot="-2922755">
              <a:off x="6081917" y="2794287"/>
              <a:ext cx="17915" cy="13436"/>
            </a:xfrm>
            <a:custGeom>
              <a:avLst/>
              <a:gdLst/>
              <a:ahLst/>
              <a:cxnLst/>
              <a:rect l="l" t="t" r="r" b="b"/>
              <a:pathLst>
                <a:path w="144" h="108" extrusionOk="0">
                  <a:moveTo>
                    <a:pt x="68" y="1"/>
                  </a:moveTo>
                  <a:cubicBezTo>
                    <a:pt x="23" y="1"/>
                    <a:pt x="1" y="60"/>
                    <a:pt x="38" y="90"/>
                  </a:cubicBezTo>
                  <a:cubicBezTo>
                    <a:pt x="46" y="102"/>
                    <a:pt x="59" y="107"/>
                    <a:pt x="73" y="107"/>
                  </a:cubicBezTo>
                  <a:cubicBezTo>
                    <a:pt x="87" y="107"/>
                    <a:pt x="102" y="102"/>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1420;p24">
              <a:extLst>
                <a:ext uri="{FF2B5EF4-FFF2-40B4-BE49-F238E27FC236}">
                  <a16:creationId xmlns:a16="http://schemas.microsoft.com/office/drawing/2014/main" id="{0138A469-D579-35AC-6C73-86FC74474174}"/>
                </a:ext>
              </a:extLst>
            </p:cNvPr>
            <p:cNvSpPr/>
            <p:nvPr/>
          </p:nvSpPr>
          <p:spPr>
            <a:xfrm rot="-2922755">
              <a:off x="6079839" y="2779412"/>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1421;p24">
              <a:extLst>
                <a:ext uri="{FF2B5EF4-FFF2-40B4-BE49-F238E27FC236}">
                  <a16:creationId xmlns:a16="http://schemas.microsoft.com/office/drawing/2014/main" id="{51CF2345-31E2-E5F1-389C-0D7298C77487}"/>
                </a:ext>
              </a:extLst>
            </p:cNvPr>
            <p:cNvSpPr/>
            <p:nvPr/>
          </p:nvSpPr>
          <p:spPr>
            <a:xfrm rot="-2922755">
              <a:off x="6078876" y="2765422"/>
              <a:ext cx="17791" cy="13561"/>
            </a:xfrm>
            <a:custGeom>
              <a:avLst/>
              <a:gdLst/>
              <a:ahLst/>
              <a:cxnLst/>
              <a:rect l="l" t="t" r="r" b="b"/>
              <a:pathLst>
                <a:path w="143" h="109" extrusionOk="0">
                  <a:moveTo>
                    <a:pt x="67" y="0"/>
                  </a:moveTo>
                  <a:cubicBezTo>
                    <a:pt x="23" y="0"/>
                    <a:pt x="0" y="60"/>
                    <a:pt x="38" y="98"/>
                  </a:cubicBezTo>
                  <a:cubicBezTo>
                    <a:pt x="48" y="104"/>
                    <a:pt x="59" y="108"/>
                    <a:pt x="71" y="108"/>
                  </a:cubicBezTo>
                  <a:cubicBezTo>
                    <a:pt x="85" y="108"/>
                    <a:pt x="100" y="103"/>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1422;p24">
              <a:extLst>
                <a:ext uri="{FF2B5EF4-FFF2-40B4-BE49-F238E27FC236}">
                  <a16:creationId xmlns:a16="http://schemas.microsoft.com/office/drawing/2014/main" id="{6442AE9F-530F-8058-57EC-EF8BFFC6F0CC}"/>
                </a:ext>
              </a:extLst>
            </p:cNvPr>
            <p:cNvSpPr/>
            <p:nvPr/>
          </p:nvSpPr>
          <p:spPr>
            <a:xfrm rot="-2922755">
              <a:off x="6077018" y="2751431"/>
              <a:ext cx="18537" cy="13436"/>
            </a:xfrm>
            <a:custGeom>
              <a:avLst/>
              <a:gdLst/>
              <a:ahLst/>
              <a:cxnLst/>
              <a:rect l="l" t="t" r="r" b="b"/>
              <a:pathLst>
                <a:path w="149" h="108" extrusionOk="0">
                  <a:moveTo>
                    <a:pt x="83" y="0"/>
                  </a:moveTo>
                  <a:cubicBezTo>
                    <a:pt x="81" y="0"/>
                    <a:pt x="78" y="1"/>
                    <a:pt x="76" y="1"/>
                  </a:cubicBezTo>
                  <a:cubicBezTo>
                    <a:pt x="23" y="1"/>
                    <a:pt x="1" y="61"/>
                    <a:pt x="38" y="91"/>
                  </a:cubicBezTo>
                  <a:cubicBezTo>
                    <a:pt x="50" y="102"/>
                    <a:pt x="65" y="108"/>
                    <a:pt x="79" y="108"/>
                  </a:cubicBezTo>
                  <a:cubicBezTo>
                    <a:pt x="93" y="108"/>
                    <a:pt x="106" y="102"/>
                    <a:pt x="113" y="91"/>
                  </a:cubicBezTo>
                  <a:cubicBezTo>
                    <a:pt x="149" y="56"/>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1423;p24">
              <a:extLst>
                <a:ext uri="{FF2B5EF4-FFF2-40B4-BE49-F238E27FC236}">
                  <a16:creationId xmlns:a16="http://schemas.microsoft.com/office/drawing/2014/main" id="{34A86D50-CAF1-3CDF-28B2-1C0B0AB43FA4}"/>
                </a:ext>
              </a:extLst>
            </p:cNvPr>
            <p:cNvSpPr/>
            <p:nvPr/>
          </p:nvSpPr>
          <p:spPr>
            <a:xfrm rot="-2922755">
              <a:off x="6075826" y="2736561"/>
              <a:ext cx="17791" cy="13934"/>
            </a:xfrm>
            <a:custGeom>
              <a:avLst/>
              <a:gdLst/>
              <a:ahLst/>
              <a:cxnLst/>
              <a:rect l="l" t="t" r="r" b="b"/>
              <a:pathLst>
                <a:path w="143" h="112" extrusionOk="0">
                  <a:moveTo>
                    <a:pt x="68" y="0"/>
                  </a:moveTo>
                  <a:cubicBezTo>
                    <a:pt x="23" y="8"/>
                    <a:pt x="0" y="60"/>
                    <a:pt x="38" y="98"/>
                  </a:cubicBezTo>
                  <a:cubicBezTo>
                    <a:pt x="48" y="108"/>
                    <a:pt x="60" y="112"/>
                    <a:pt x="71" y="112"/>
                  </a:cubicBezTo>
                  <a:cubicBezTo>
                    <a:pt x="86" y="112"/>
                    <a:pt x="100" y="106"/>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1424;p24">
              <a:extLst>
                <a:ext uri="{FF2B5EF4-FFF2-40B4-BE49-F238E27FC236}">
                  <a16:creationId xmlns:a16="http://schemas.microsoft.com/office/drawing/2014/main" id="{6A193481-F035-EED0-8A78-088652CE6ECA}"/>
                </a:ext>
              </a:extLst>
            </p:cNvPr>
            <p:cNvSpPr/>
            <p:nvPr/>
          </p:nvSpPr>
          <p:spPr>
            <a:xfrm rot="-2922755">
              <a:off x="6073935" y="2722473"/>
              <a:ext cx="18661" cy="13561"/>
            </a:xfrm>
            <a:custGeom>
              <a:avLst/>
              <a:gdLst/>
              <a:ahLst/>
              <a:cxnLst/>
              <a:rect l="l" t="t" r="r" b="b"/>
              <a:pathLst>
                <a:path w="150" h="109" extrusionOk="0">
                  <a:moveTo>
                    <a:pt x="75" y="1"/>
                  </a:moveTo>
                  <a:cubicBezTo>
                    <a:pt x="23" y="1"/>
                    <a:pt x="0" y="61"/>
                    <a:pt x="38" y="98"/>
                  </a:cubicBezTo>
                  <a:cubicBezTo>
                    <a:pt x="48" y="105"/>
                    <a:pt x="61" y="109"/>
                    <a:pt x="74" y="109"/>
                  </a:cubicBezTo>
                  <a:cubicBezTo>
                    <a:pt x="89" y="109"/>
                    <a:pt x="104" y="103"/>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1425;p24">
              <a:extLst>
                <a:ext uri="{FF2B5EF4-FFF2-40B4-BE49-F238E27FC236}">
                  <a16:creationId xmlns:a16="http://schemas.microsoft.com/office/drawing/2014/main" id="{8EDC2302-6A13-000B-12D1-74B1129DD8DC}"/>
                </a:ext>
              </a:extLst>
            </p:cNvPr>
            <p:cNvSpPr/>
            <p:nvPr/>
          </p:nvSpPr>
          <p:spPr>
            <a:xfrm rot="-2922755">
              <a:off x="6073077" y="2708367"/>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1426;p24">
              <a:extLst>
                <a:ext uri="{FF2B5EF4-FFF2-40B4-BE49-F238E27FC236}">
                  <a16:creationId xmlns:a16="http://schemas.microsoft.com/office/drawing/2014/main" id="{D742589F-5220-F052-F11D-B93EC0DBBC1B}"/>
                </a:ext>
              </a:extLst>
            </p:cNvPr>
            <p:cNvSpPr/>
            <p:nvPr/>
          </p:nvSpPr>
          <p:spPr>
            <a:xfrm rot="-2922755">
              <a:off x="6060931" y="267640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3" y="300"/>
                    <a:pt x="300" y="232"/>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1427;p24">
              <a:extLst>
                <a:ext uri="{FF2B5EF4-FFF2-40B4-BE49-F238E27FC236}">
                  <a16:creationId xmlns:a16="http://schemas.microsoft.com/office/drawing/2014/main" id="{D93942FB-F5AF-EF1F-008C-65D7FC826BBC}"/>
                </a:ext>
              </a:extLst>
            </p:cNvPr>
            <p:cNvSpPr/>
            <p:nvPr/>
          </p:nvSpPr>
          <p:spPr>
            <a:xfrm rot="-2922755">
              <a:off x="6146487" y="2844416"/>
              <a:ext cx="49142" cy="36950"/>
            </a:xfrm>
            <a:custGeom>
              <a:avLst/>
              <a:gdLst/>
              <a:ahLst/>
              <a:cxnLst/>
              <a:rect l="l" t="t" r="r" b="b"/>
              <a:pathLst>
                <a:path w="395" h="297" extrusionOk="0">
                  <a:moveTo>
                    <a:pt x="204" y="1"/>
                  </a:moveTo>
                  <a:cubicBezTo>
                    <a:pt x="201" y="1"/>
                    <a:pt x="198" y="1"/>
                    <a:pt x="195" y="1"/>
                  </a:cubicBezTo>
                  <a:cubicBezTo>
                    <a:pt x="60" y="1"/>
                    <a:pt x="0" y="166"/>
                    <a:pt x="97" y="256"/>
                  </a:cubicBezTo>
                  <a:cubicBezTo>
                    <a:pt x="125" y="284"/>
                    <a:pt x="162" y="297"/>
                    <a:pt x="198" y="297"/>
                  </a:cubicBezTo>
                  <a:cubicBezTo>
                    <a:pt x="239" y="297"/>
                    <a:pt x="279" y="280"/>
                    <a:pt x="307" y="248"/>
                  </a:cubicBezTo>
                  <a:cubicBezTo>
                    <a:pt x="395" y="153"/>
                    <a:pt x="332"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1428;p24">
              <a:extLst>
                <a:ext uri="{FF2B5EF4-FFF2-40B4-BE49-F238E27FC236}">
                  <a16:creationId xmlns:a16="http://schemas.microsoft.com/office/drawing/2014/main" id="{6006769F-258F-5F5E-00C4-DA944AB8F43E}"/>
                </a:ext>
              </a:extLst>
            </p:cNvPr>
            <p:cNvSpPr/>
            <p:nvPr/>
          </p:nvSpPr>
          <p:spPr>
            <a:xfrm rot="-2922755">
              <a:off x="6161013" y="2842635"/>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1429;p24">
              <a:extLst>
                <a:ext uri="{FF2B5EF4-FFF2-40B4-BE49-F238E27FC236}">
                  <a16:creationId xmlns:a16="http://schemas.microsoft.com/office/drawing/2014/main" id="{1C125FA2-7DE0-14E8-5771-0879ECA7A7C8}"/>
                </a:ext>
              </a:extLst>
            </p:cNvPr>
            <p:cNvSpPr/>
            <p:nvPr/>
          </p:nvSpPr>
          <p:spPr>
            <a:xfrm rot="-2922755">
              <a:off x="6159960" y="2831284"/>
              <a:ext cx="17791" cy="14307"/>
            </a:xfrm>
            <a:custGeom>
              <a:avLst/>
              <a:gdLst/>
              <a:ahLst/>
              <a:cxnLst/>
              <a:rect l="l" t="t" r="r" b="b"/>
              <a:pathLst>
                <a:path w="143" h="115" extrusionOk="0">
                  <a:moveTo>
                    <a:pt x="67" y="1"/>
                  </a:moveTo>
                  <a:cubicBezTo>
                    <a:pt x="15" y="8"/>
                    <a:pt x="0" y="68"/>
                    <a:pt x="30" y="98"/>
                  </a:cubicBezTo>
                  <a:cubicBezTo>
                    <a:pt x="41" y="109"/>
                    <a:pt x="56" y="115"/>
                    <a:pt x="71" y="115"/>
                  </a:cubicBezTo>
                  <a:cubicBezTo>
                    <a:pt x="86" y="115"/>
                    <a:pt x="101" y="109"/>
                    <a:pt x="112" y="98"/>
                  </a:cubicBezTo>
                  <a:cubicBezTo>
                    <a:pt x="142" y="61"/>
                    <a:pt x="112"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1430;p24">
              <a:extLst>
                <a:ext uri="{FF2B5EF4-FFF2-40B4-BE49-F238E27FC236}">
                  <a16:creationId xmlns:a16="http://schemas.microsoft.com/office/drawing/2014/main" id="{34828BF3-37B7-A70E-38E3-A10D9BA6B86B}"/>
                </a:ext>
              </a:extLst>
            </p:cNvPr>
            <p:cNvSpPr/>
            <p:nvPr/>
          </p:nvSpPr>
          <p:spPr>
            <a:xfrm rot="-2922755">
              <a:off x="6158479" y="2821561"/>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1431;p24">
              <a:extLst>
                <a:ext uri="{FF2B5EF4-FFF2-40B4-BE49-F238E27FC236}">
                  <a16:creationId xmlns:a16="http://schemas.microsoft.com/office/drawing/2014/main" id="{94BA8FD6-0BA6-F22D-3BC8-7B6DDBB907E0}"/>
                </a:ext>
              </a:extLst>
            </p:cNvPr>
            <p:cNvSpPr/>
            <p:nvPr/>
          </p:nvSpPr>
          <p:spPr>
            <a:xfrm rot="-2922755">
              <a:off x="6157655" y="281109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1432;p24">
              <a:extLst>
                <a:ext uri="{FF2B5EF4-FFF2-40B4-BE49-F238E27FC236}">
                  <a16:creationId xmlns:a16="http://schemas.microsoft.com/office/drawing/2014/main" id="{838F4C45-B152-CB54-3877-44C5C5E89943}"/>
                </a:ext>
              </a:extLst>
            </p:cNvPr>
            <p:cNvSpPr/>
            <p:nvPr/>
          </p:nvSpPr>
          <p:spPr>
            <a:xfrm rot="-2922755">
              <a:off x="6156193" y="280103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2"/>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1433;p24">
              <a:extLst>
                <a:ext uri="{FF2B5EF4-FFF2-40B4-BE49-F238E27FC236}">
                  <a16:creationId xmlns:a16="http://schemas.microsoft.com/office/drawing/2014/main" id="{58E618A1-1519-057D-8BE9-682EEA767FEC}"/>
                </a:ext>
              </a:extLst>
            </p:cNvPr>
            <p:cNvSpPr/>
            <p:nvPr/>
          </p:nvSpPr>
          <p:spPr>
            <a:xfrm rot="-2922755">
              <a:off x="6155678" y="2790871"/>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1"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1434;p24">
              <a:extLst>
                <a:ext uri="{FF2B5EF4-FFF2-40B4-BE49-F238E27FC236}">
                  <a16:creationId xmlns:a16="http://schemas.microsoft.com/office/drawing/2014/main" id="{40D4405B-F73F-4EBF-CE9D-F6024BF500A5}"/>
                </a:ext>
              </a:extLst>
            </p:cNvPr>
            <p:cNvSpPr/>
            <p:nvPr/>
          </p:nvSpPr>
          <p:spPr>
            <a:xfrm rot="-2922755">
              <a:off x="6154225" y="2780685"/>
              <a:ext cx="18661" cy="13312"/>
            </a:xfrm>
            <a:custGeom>
              <a:avLst/>
              <a:gdLst/>
              <a:ahLst/>
              <a:cxnLst/>
              <a:rect l="l" t="t" r="r" b="b"/>
              <a:pathLst>
                <a:path w="150" h="107" extrusionOk="0">
                  <a:moveTo>
                    <a:pt x="75" y="0"/>
                  </a:moveTo>
                  <a:cubicBezTo>
                    <a:pt x="22" y="0"/>
                    <a:pt x="0" y="60"/>
                    <a:pt x="37" y="90"/>
                  </a:cubicBezTo>
                  <a:cubicBezTo>
                    <a:pt x="49" y="101"/>
                    <a:pt x="62" y="107"/>
                    <a:pt x="75" y="107"/>
                  </a:cubicBezTo>
                  <a:cubicBezTo>
                    <a:pt x="88" y="107"/>
                    <a:pt x="101" y="101"/>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1435;p24">
              <a:extLst>
                <a:ext uri="{FF2B5EF4-FFF2-40B4-BE49-F238E27FC236}">
                  <a16:creationId xmlns:a16="http://schemas.microsoft.com/office/drawing/2014/main" id="{30365F1D-EF89-708B-2239-1BD3BBE1B988}"/>
                </a:ext>
              </a:extLst>
            </p:cNvPr>
            <p:cNvSpPr/>
            <p:nvPr/>
          </p:nvSpPr>
          <p:spPr>
            <a:xfrm rot="-2922755">
              <a:off x="6153629" y="2770493"/>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1436;p24">
              <a:extLst>
                <a:ext uri="{FF2B5EF4-FFF2-40B4-BE49-F238E27FC236}">
                  <a16:creationId xmlns:a16="http://schemas.microsoft.com/office/drawing/2014/main" id="{A9B96D03-4DDD-522B-156D-D3263EC26265}"/>
                </a:ext>
              </a:extLst>
            </p:cNvPr>
            <p:cNvSpPr/>
            <p:nvPr/>
          </p:nvSpPr>
          <p:spPr>
            <a:xfrm rot="-2922755">
              <a:off x="6152244" y="2760333"/>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1437;p24">
              <a:extLst>
                <a:ext uri="{FF2B5EF4-FFF2-40B4-BE49-F238E27FC236}">
                  <a16:creationId xmlns:a16="http://schemas.microsoft.com/office/drawing/2014/main" id="{A8016010-F0AF-9E31-280A-000B9E209FD6}"/>
                </a:ext>
              </a:extLst>
            </p:cNvPr>
            <p:cNvSpPr/>
            <p:nvPr/>
          </p:nvSpPr>
          <p:spPr>
            <a:xfrm rot="-2922755">
              <a:off x="6151755" y="2750229"/>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7"/>
                    <a:pt x="71" y="107"/>
                  </a:cubicBezTo>
                  <a:cubicBezTo>
                    <a:pt x="86" y="107"/>
                    <a:pt x="101" y="102"/>
                    <a:pt x="112" y="91"/>
                  </a:cubicBezTo>
                  <a:cubicBezTo>
                    <a:pt x="141" y="55"/>
                    <a:pt x="122"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1438;p24">
              <a:extLst>
                <a:ext uri="{FF2B5EF4-FFF2-40B4-BE49-F238E27FC236}">
                  <a16:creationId xmlns:a16="http://schemas.microsoft.com/office/drawing/2014/main" id="{92FA7056-F20D-BEF3-8859-718EF309C174}"/>
                </a:ext>
              </a:extLst>
            </p:cNvPr>
            <p:cNvSpPr/>
            <p:nvPr/>
          </p:nvSpPr>
          <p:spPr>
            <a:xfrm rot="-2922755">
              <a:off x="6149876" y="2739252"/>
              <a:ext cx="18786" cy="14307"/>
            </a:xfrm>
            <a:custGeom>
              <a:avLst/>
              <a:gdLst/>
              <a:ahLst/>
              <a:cxnLst/>
              <a:rect l="l" t="t" r="r" b="b"/>
              <a:pathLst>
                <a:path w="151" h="115" extrusionOk="0">
                  <a:moveTo>
                    <a:pt x="75" y="0"/>
                  </a:moveTo>
                  <a:cubicBezTo>
                    <a:pt x="23" y="8"/>
                    <a:pt x="1" y="68"/>
                    <a:pt x="38" y="98"/>
                  </a:cubicBezTo>
                  <a:cubicBezTo>
                    <a:pt x="49" y="109"/>
                    <a:pt x="64" y="114"/>
                    <a:pt x="78" y="114"/>
                  </a:cubicBezTo>
                  <a:cubicBezTo>
                    <a:pt x="92" y="114"/>
                    <a:pt x="105"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1439;p24">
              <a:extLst>
                <a:ext uri="{FF2B5EF4-FFF2-40B4-BE49-F238E27FC236}">
                  <a16:creationId xmlns:a16="http://schemas.microsoft.com/office/drawing/2014/main" id="{CEA74E2D-3BD7-FB30-5186-6C1F103B186F}"/>
                </a:ext>
              </a:extLst>
            </p:cNvPr>
            <p:cNvSpPr/>
            <p:nvPr/>
          </p:nvSpPr>
          <p:spPr>
            <a:xfrm rot="-2922755">
              <a:off x="6149222" y="2729154"/>
              <a:ext cx="17791" cy="13934"/>
            </a:xfrm>
            <a:custGeom>
              <a:avLst/>
              <a:gdLst/>
              <a:ahLst/>
              <a:cxnLst/>
              <a:rect l="l" t="t" r="r" b="b"/>
              <a:pathLst>
                <a:path w="143" h="112" extrusionOk="0">
                  <a:moveTo>
                    <a:pt x="68" y="0"/>
                  </a:moveTo>
                  <a:cubicBezTo>
                    <a:pt x="23" y="8"/>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1440;p24">
              <a:extLst>
                <a:ext uri="{FF2B5EF4-FFF2-40B4-BE49-F238E27FC236}">
                  <a16:creationId xmlns:a16="http://schemas.microsoft.com/office/drawing/2014/main" id="{5B737AB6-B4CC-91D0-9470-EFE832CC23EE}"/>
                </a:ext>
              </a:extLst>
            </p:cNvPr>
            <p:cNvSpPr/>
            <p:nvPr/>
          </p:nvSpPr>
          <p:spPr>
            <a:xfrm rot="-2922755">
              <a:off x="6131772" y="2703283"/>
              <a:ext cx="49391" cy="37945"/>
            </a:xfrm>
            <a:custGeom>
              <a:avLst/>
              <a:gdLst/>
              <a:ahLst/>
              <a:cxnLst/>
              <a:rect l="l" t="t" r="r" b="b"/>
              <a:pathLst>
                <a:path w="397" h="305" extrusionOk="0">
                  <a:moveTo>
                    <a:pt x="195" y="1"/>
                  </a:moveTo>
                  <a:cubicBezTo>
                    <a:pt x="60" y="8"/>
                    <a:pt x="0" y="173"/>
                    <a:pt x="97" y="263"/>
                  </a:cubicBezTo>
                  <a:cubicBezTo>
                    <a:pt x="125" y="291"/>
                    <a:pt x="162" y="304"/>
                    <a:pt x="198" y="304"/>
                  </a:cubicBezTo>
                  <a:cubicBezTo>
                    <a:pt x="239" y="304"/>
                    <a:pt x="279" y="287"/>
                    <a:pt x="307" y="255"/>
                  </a:cubicBezTo>
                  <a:cubicBezTo>
                    <a:pt x="397" y="158"/>
                    <a:pt x="329"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1441;p24">
              <a:extLst>
                <a:ext uri="{FF2B5EF4-FFF2-40B4-BE49-F238E27FC236}">
                  <a16:creationId xmlns:a16="http://schemas.microsoft.com/office/drawing/2014/main" id="{83F20C3C-DD37-C818-89CA-159518367A6D}"/>
                </a:ext>
              </a:extLst>
            </p:cNvPr>
            <p:cNvSpPr/>
            <p:nvPr/>
          </p:nvSpPr>
          <p:spPr>
            <a:xfrm rot="-2922755">
              <a:off x="6213047" y="2814657"/>
              <a:ext cx="50137" cy="37075"/>
            </a:xfrm>
            <a:custGeom>
              <a:avLst/>
              <a:gdLst/>
              <a:ahLst/>
              <a:cxnLst/>
              <a:rect l="l" t="t" r="r" b="b"/>
              <a:pathLst>
                <a:path w="403" h="298" extrusionOk="0">
                  <a:moveTo>
                    <a:pt x="204" y="1"/>
                  </a:moveTo>
                  <a:cubicBezTo>
                    <a:pt x="201" y="1"/>
                    <a:pt x="198" y="1"/>
                    <a:pt x="195" y="1"/>
                  </a:cubicBezTo>
                  <a:cubicBezTo>
                    <a:pt x="68" y="1"/>
                    <a:pt x="1" y="166"/>
                    <a:pt x="105" y="256"/>
                  </a:cubicBezTo>
                  <a:cubicBezTo>
                    <a:pt x="133" y="284"/>
                    <a:pt x="168" y="297"/>
                    <a:pt x="203" y="297"/>
                  </a:cubicBezTo>
                  <a:cubicBezTo>
                    <a:pt x="243"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1442;p24">
              <a:extLst>
                <a:ext uri="{FF2B5EF4-FFF2-40B4-BE49-F238E27FC236}">
                  <a16:creationId xmlns:a16="http://schemas.microsoft.com/office/drawing/2014/main" id="{B0FD77E8-AEDC-1075-F85F-9FCC84C3288D}"/>
                </a:ext>
              </a:extLst>
            </p:cNvPr>
            <p:cNvSpPr/>
            <p:nvPr/>
          </p:nvSpPr>
          <p:spPr>
            <a:xfrm rot="-2922755">
              <a:off x="6228698" y="281780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2"/>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1443;p24">
              <a:extLst>
                <a:ext uri="{FF2B5EF4-FFF2-40B4-BE49-F238E27FC236}">
                  <a16:creationId xmlns:a16="http://schemas.microsoft.com/office/drawing/2014/main" id="{81F02E0E-DB0C-4197-CF44-7A222456590E}"/>
                </a:ext>
              </a:extLst>
            </p:cNvPr>
            <p:cNvSpPr/>
            <p:nvPr/>
          </p:nvSpPr>
          <p:spPr>
            <a:xfrm rot="-2922755">
              <a:off x="6227655" y="2811855"/>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2" y="90"/>
                  </a:cubicBezTo>
                  <a:cubicBezTo>
                    <a:pt x="142"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1444;p24">
              <a:extLst>
                <a:ext uri="{FF2B5EF4-FFF2-40B4-BE49-F238E27FC236}">
                  <a16:creationId xmlns:a16="http://schemas.microsoft.com/office/drawing/2014/main" id="{60D06BEA-C497-C092-4690-33CED2D3F837}"/>
                </a:ext>
              </a:extLst>
            </p:cNvPr>
            <p:cNvSpPr/>
            <p:nvPr/>
          </p:nvSpPr>
          <p:spPr>
            <a:xfrm rot="-2922755">
              <a:off x="6227233" y="2805359"/>
              <a:ext cx="17791" cy="13436"/>
            </a:xfrm>
            <a:custGeom>
              <a:avLst/>
              <a:gdLst/>
              <a:ahLst/>
              <a:cxnLst/>
              <a:rect l="l" t="t" r="r" b="b"/>
              <a:pathLst>
                <a:path w="143" h="108" extrusionOk="0">
                  <a:moveTo>
                    <a:pt x="68" y="0"/>
                  </a:moveTo>
                  <a:cubicBezTo>
                    <a:pt x="23" y="0"/>
                    <a:pt x="1" y="60"/>
                    <a:pt x="31" y="98"/>
                  </a:cubicBezTo>
                  <a:cubicBezTo>
                    <a:pt x="41" y="104"/>
                    <a:pt x="54" y="108"/>
                    <a:pt x="67" y="108"/>
                  </a:cubicBezTo>
                  <a:cubicBezTo>
                    <a:pt x="84" y="108"/>
                    <a:pt x="100" y="102"/>
                    <a:pt x="113" y="90"/>
                  </a:cubicBezTo>
                  <a:cubicBezTo>
                    <a:pt x="143" y="53"/>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1445;p24">
              <a:extLst>
                <a:ext uri="{FF2B5EF4-FFF2-40B4-BE49-F238E27FC236}">
                  <a16:creationId xmlns:a16="http://schemas.microsoft.com/office/drawing/2014/main" id="{4FEBB12D-D209-E8D6-F37D-1B89BF58CFC9}"/>
                </a:ext>
              </a:extLst>
            </p:cNvPr>
            <p:cNvSpPr/>
            <p:nvPr/>
          </p:nvSpPr>
          <p:spPr>
            <a:xfrm rot="-2922755">
              <a:off x="6226190" y="2799414"/>
              <a:ext cx="17791" cy="13561"/>
            </a:xfrm>
            <a:custGeom>
              <a:avLst/>
              <a:gdLst/>
              <a:ahLst/>
              <a:cxnLst/>
              <a:rect l="l" t="t" r="r" b="b"/>
              <a:pathLst>
                <a:path w="143" h="109" extrusionOk="0">
                  <a:moveTo>
                    <a:pt x="75" y="1"/>
                  </a:moveTo>
                  <a:cubicBezTo>
                    <a:pt x="23" y="1"/>
                    <a:pt x="1" y="61"/>
                    <a:pt x="38" y="98"/>
                  </a:cubicBezTo>
                  <a:cubicBezTo>
                    <a:pt x="48" y="105"/>
                    <a:pt x="60" y="109"/>
                    <a:pt x="71" y="109"/>
                  </a:cubicBezTo>
                  <a:cubicBezTo>
                    <a:pt x="86" y="109"/>
                    <a:pt x="100" y="103"/>
                    <a:pt x="113" y="91"/>
                  </a:cubicBezTo>
                  <a:cubicBezTo>
                    <a:pt x="143"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1446;p24">
              <a:extLst>
                <a:ext uri="{FF2B5EF4-FFF2-40B4-BE49-F238E27FC236}">
                  <a16:creationId xmlns:a16="http://schemas.microsoft.com/office/drawing/2014/main" id="{3CF5D225-54AC-8ABE-2A5E-CF2B77EBE0FA}"/>
                </a:ext>
              </a:extLst>
            </p:cNvPr>
            <p:cNvSpPr/>
            <p:nvPr/>
          </p:nvSpPr>
          <p:spPr>
            <a:xfrm rot="-2922755">
              <a:off x="6225888" y="2792807"/>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1447;p24">
              <a:extLst>
                <a:ext uri="{FF2B5EF4-FFF2-40B4-BE49-F238E27FC236}">
                  <a16:creationId xmlns:a16="http://schemas.microsoft.com/office/drawing/2014/main" id="{2ED47EC7-3CA6-C992-2826-384D1686613B}"/>
                </a:ext>
              </a:extLst>
            </p:cNvPr>
            <p:cNvSpPr/>
            <p:nvPr/>
          </p:nvSpPr>
          <p:spPr>
            <a:xfrm rot="-2922755">
              <a:off x="6224837" y="2786471"/>
              <a:ext cx="18786" cy="14432"/>
            </a:xfrm>
            <a:custGeom>
              <a:avLst/>
              <a:gdLst/>
              <a:ahLst/>
              <a:cxnLst/>
              <a:rect l="l" t="t" r="r" b="b"/>
              <a:pathLst>
                <a:path w="151" h="116" extrusionOk="0">
                  <a:moveTo>
                    <a:pt x="76" y="1"/>
                  </a:moveTo>
                  <a:cubicBezTo>
                    <a:pt x="23" y="8"/>
                    <a:pt x="1" y="68"/>
                    <a:pt x="38" y="98"/>
                  </a:cubicBezTo>
                  <a:cubicBezTo>
                    <a:pt x="50" y="109"/>
                    <a:pt x="63" y="115"/>
                    <a:pt x="76" y="115"/>
                  </a:cubicBezTo>
                  <a:cubicBezTo>
                    <a:pt x="89" y="115"/>
                    <a:pt x="102" y="109"/>
                    <a:pt x="113" y="98"/>
                  </a:cubicBezTo>
                  <a:cubicBezTo>
                    <a:pt x="151" y="61"/>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1448;p24">
              <a:extLst>
                <a:ext uri="{FF2B5EF4-FFF2-40B4-BE49-F238E27FC236}">
                  <a16:creationId xmlns:a16="http://schemas.microsoft.com/office/drawing/2014/main" id="{7CE3DB41-9524-9391-90AF-884BE34D8170}"/>
                </a:ext>
              </a:extLst>
            </p:cNvPr>
            <p:cNvSpPr/>
            <p:nvPr/>
          </p:nvSpPr>
          <p:spPr>
            <a:xfrm rot="-2922755">
              <a:off x="6224990" y="2781093"/>
              <a:ext cx="17542" cy="13436"/>
            </a:xfrm>
            <a:custGeom>
              <a:avLst/>
              <a:gdLst/>
              <a:ahLst/>
              <a:cxnLst/>
              <a:rect l="l" t="t" r="r" b="b"/>
              <a:pathLst>
                <a:path w="141" h="108" extrusionOk="0">
                  <a:moveTo>
                    <a:pt x="76" y="0"/>
                  </a:moveTo>
                  <a:cubicBezTo>
                    <a:pt x="74" y="0"/>
                    <a:pt x="71" y="1"/>
                    <a:pt x="68" y="1"/>
                  </a:cubicBezTo>
                  <a:cubicBezTo>
                    <a:pt x="23" y="1"/>
                    <a:pt x="0" y="61"/>
                    <a:pt x="30" y="91"/>
                  </a:cubicBezTo>
                  <a:cubicBezTo>
                    <a:pt x="41" y="102"/>
                    <a:pt x="56" y="108"/>
                    <a:pt x="71" y="108"/>
                  </a:cubicBezTo>
                  <a:cubicBezTo>
                    <a:pt x="86" y="108"/>
                    <a:pt x="101" y="102"/>
                    <a:pt x="113" y="91"/>
                  </a:cubicBezTo>
                  <a:cubicBezTo>
                    <a:pt x="141" y="56"/>
                    <a:pt x="123"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1449;p24">
              <a:extLst>
                <a:ext uri="{FF2B5EF4-FFF2-40B4-BE49-F238E27FC236}">
                  <a16:creationId xmlns:a16="http://schemas.microsoft.com/office/drawing/2014/main" id="{5183A4A3-A36A-8F65-914D-400E1EBE461B}"/>
                </a:ext>
              </a:extLst>
            </p:cNvPr>
            <p:cNvSpPr/>
            <p:nvPr/>
          </p:nvSpPr>
          <p:spPr>
            <a:xfrm rot="-2922755">
              <a:off x="6223947" y="2775147"/>
              <a:ext cx="17542" cy="13561"/>
            </a:xfrm>
            <a:custGeom>
              <a:avLst/>
              <a:gdLst/>
              <a:ahLst/>
              <a:cxnLst/>
              <a:rect l="l" t="t" r="r" b="b"/>
              <a:pathLst>
                <a:path w="141" h="109" extrusionOk="0">
                  <a:moveTo>
                    <a:pt x="83" y="1"/>
                  </a:moveTo>
                  <a:cubicBezTo>
                    <a:pt x="80" y="1"/>
                    <a:pt x="78" y="1"/>
                    <a:pt x="75" y="2"/>
                  </a:cubicBezTo>
                  <a:cubicBezTo>
                    <a:pt x="23" y="2"/>
                    <a:pt x="0" y="61"/>
                    <a:pt x="38" y="91"/>
                  </a:cubicBezTo>
                  <a:cubicBezTo>
                    <a:pt x="49" y="103"/>
                    <a:pt x="62" y="108"/>
                    <a:pt x="75" y="108"/>
                  </a:cubicBezTo>
                  <a:cubicBezTo>
                    <a:pt x="88" y="108"/>
                    <a:pt x="101" y="103"/>
                    <a:pt x="113" y="91"/>
                  </a:cubicBezTo>
                  <a:cubicBezTo>
                    <a:pt x="141" y="56"/>
                    <a:pt x="12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1450;p24">
              <a:extLst>
                <a:ext uri="{FF2B5EF4-FFF2-40B4-BE49-F238E27FC236}">
                  <a16:creationId xmlns:a16="http://schemas.microsoft.com/office/drawing/2014/main" id="{750A66FA-971E-2C88-BC9A-C9FDB43D1E7B}"/>
                </a:ext>
              </a:extLst>
            </p:cNvPr>
            <p:cNvSpPr/>
            <p:nvPr/>
          </p:nvSpPr>
          <p:spPr>
            <a:xfrm rot="-2922755">
              <a:off x="6223483" y="2768682"/>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1451;p24">
              <a:extLst>
                <a:ext uri="{FF2B5EF4-FFF2-40B4-BE49-F238E27FC236}">
                  <a16:creationId xmlns:a16="http://schemas.microsoft.com/office/drawing/2014/main" id="{55CB3418-4D34-6C9D-000D-F9488607978E}"/>
                </a:ext>
              </a:extLst>
            </p:cNvPr>
            <p:cNvSpPr/>
            <p:nvPr/>
          </p:nvSpPr>
          <p:spPr>
            <a:xfrm rot="-2922755">
              <a:off x="6222318" y="2762342"/>
              <a:ext cx="18786" cy="13561"/>
            </a:xfrm>
            <a:custGeom>
              <a:avLst/>
              <a:gdLst/>
              <a:ahLst/>
              <a:cxnLst/>
              <a:rect l="l" t="t" r="r" b="b"/>
              <a:pathLst>
                <a:path w="151" h="109" extrusionOk="0">
                  <a:moveTo>
                    <a:pt x="75" y="1"/>
                  </a:moveTo>
                  <a:cubicBezTo>
                    <a:pt x="23" y="1"/>
                    <a:pt x="1" y="61"/>
                    <a:pt x="38" y="98"/>
                  </a:cubicBezTo>
                  <a:cubicBezTo>
                    <a:pt x="48" y="105"/>
                    <a:pt x="60" y="108"/>
                    <a:pt x="72" y="108"/>
                  </a:cubicBezTo>
                  <a:cubicBezTo>
                    <a:pt x="86" y="108"/>
                    <a:pt x="101"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1452;p24">
              <a:extLst>
                <a:ext uri="{FF2B5EF4-FFF2-40B4-BE49-F238E27FC236}">
                  <a16:creationId xmlns:a16="http://schemas.microsoft.com/office/drawing/2014/main" id="{6C07628F-A346-4221-17B8-71807943556A}"/>
                </a:ext>
              </a:extLst>
            </p:cNvPr>
            <p:cNvSpPr/>
            <p:nvPr/>
          </p:nvSpPr>
          <p:spPr>
            <a:xfrm rot="-2922755">
              <a:off x="6222147" y="2756126"/>
              <a:ext cx="17791" cy="13561"/>
            </a:xfrm>
            <a:custGeom>
              <a:avLst/>
              <a:gdLst/>
              <a:ahLst/>
              <a:cxnLst/>
              <a:rect l="l" t="t" r="r" b="b"/>
              <a:pathLst>
                <a:path w="143" h="109" extrusionOk="0">
                  <a:moveTo>
                    <a:pt x="67" y="0"/>
                  </a:moveTo>
                  <a:cubicBezTo>
                    <a:pt x="23" y="0"/>
                    <a:pt x="0" y="60"/>
                    <a:pt x="30" y="98"/>
                  </a:cubicBezTo>
                  <a:cubicBezTo>
                    <a:pt x="40" y="104"/>
                    <a:pt x="53" y="108"/>
                    <a:pt x="67" y="108"/>
                  </a:cubicBezTo>
                  <a:cubicBezTo>
                    <a:pt x="83" y="108"/>
                    <a:pt x="100" y="102"/>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1453;p24">
              <a:extLst>
                <a:ext uri="{FF2B5EF4-FFF2-40B4-BE49-F238E27FC236}">
                  <a16:creationId xmlns:a16="http://schemas.microsoft.com/office/drawing/2014/main" id="{DDD8357C-079A-0995-1F5E-A86AA923AB39}"/>
                </a:ext>
              </a:extLst>
            </p:cNvPr>
            <p:cNvSpPr/>
            <p:nvPr/>
          </p:nvSpPr>
          <p:spPr>
            <a:xfrm rot="-2922755">
              <a:off x="6221050" y="2749811"/>
              <a:ext cx="18661" cy="13934"/>
            </a:xfrm>
            <a:custGeom>
              <a:avLst/>
              <a:gdLst/>
              <a:ahLst/>
              <a:cxnLst/>
              <a:rect l="l" t="t" r="r" b="b"/>
              <a:pathLst>
                <a:path w="150" h="112" extrusionOk="0">
                  <a:moveTo>
                    <a:pt x="75" y="1"/>
                  </a:moveTo>
                  <a:cubicBezTo>
                    <a:pt x="22" y="1"/>
                    <a:pt x="0" y="61"/>
                    <a:pt x="37" y="98"/>
                  </a:cubicBezTo>
                  <a:cubicBezTo>
                    <a:pt x="47" y="108"/>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1454;p24">
              <a:extLst>
                <a:ext uri="{FF2B5EF4-FFF2-40B4-BE49-F238E27FC236}">
                  <a16:creationId xmlns:a16="http://schemas.microsoft.com/office/drawing/2014/main" id="{09F64183-6335-918D-6A62-C70E4D937445}"/>
                </a:ext>
              </a:extLst>
            </p:cNvPr>
            <p:cNvSpPr/>
            <p:nvPr/>
          </p:nvSpPr>
          <p:spPr>
            <a:xfrm rot="-2922755">
              <a:off x="6204442" y="2730088"/>
              <a:ext cx="50137" cy="37448"/>
            </a:xfrm>
            <a:custGeom>
              <a:avLst/>
              <a:gdLst/>
              <a:ahLst/>
              <a:cxnLst/>
              <a:rect l="l" t="t" r="r" b="b"/>
              <a:pathLst>
                <a:path w="403" h="301" extrusionOk="0">
                  <a:moveTo>
                    <a:pt x="205" y="0"/>
                  </a:moveTo>
                  <a:cubicBezTo>
                    <a:pt x="201" y="0"/>
                    <a:pt x="198" y="0"/>
                    <a:pt x="195" y="1"/>
                  </a:cubicBezTo>
                  <a:cubicBezTo>
                    <a:pt x="61" y="8"/>
                    <a:pt x="1" y="165"/>
                    <a:pt x="98" y="263"/>
                  </a:cubicBezTo>
                  <a:cubicBezTo>
                    <a:pt x="130" y="287"/>
                    <a:pt x="166" y="300"/>
                    <a:pt x="202" y="300"/>
                  </a:cubicBezTo>
                  <a:cubicBezTo>
                    <a:pt x="243" y="300"/>
                    <a:pt x="283" y="283"/>
                    <a:pt x="315" y="248"/>
                  </a:cubicBezTo>
                  <a:cubicBezTo>
                    <a:pt x="403" y="153"/>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1455;p24">
              <a:extLst>
                <a:ext uri="{FF2B5EF4-FFF2-40B4-BE49-F238E27FC236}">
                  <a16:creationId xmlns:a16="http://schemas.microsoft.com/office/drawing/2014/main" id="{D8966738-21DD-0931-422F-0032CF7B72F9}"/>
                </a:ext>
              </a:extLst>
            </p:cNvPr>
            <p:cNvSpPr/>
            <p:nvPr/>
          </p:nvSpPr>
          <p:spPr>
            <a:xfrm rot="-2922755">
              <a:off x="6278068" y="2783590"/>
              <a:ext cx="49391" cy="37572"/>
            </a:xfrm>
            <a:custGeom>
              <a:avLst/>
              <a:gdLst/>
              <a:ahLst/>
              <a:cxnLst/>
              <a:rect l="l" t="t" r="r" b="b"/>
              <a:pathLst>
                <a:path w="397" h="302" extrusionOk="0">
                  <a:moveTo>
                    <a:pt x="195" y="1"/>
                  </a:moveTo>
                  <a:cubicBezTo>
                    <a:pt x="60" y="8"/>
                    <a:pt x="0" y="173"/>
                    <a:pt x="97" y="263"/>
                  </a:cubicBezTo>
                  <a:cubicBezTo>
                    <a:pt x="126" y="288"/>
                    <a:pt x="164" y="301"/>
                    <a:pt x="201" y="301"/>
                  </a:cubicBezTo>
                  <a:cubicBezTo>
                    <a:pt x="241" y="301"/>
                    <a:pt x="280" y="286"/>
                    <a:pt x="307" y="255"/>
                  </a:cubicBezTo>
                  <a:cubicBezTo>
                    <a:pt x="397" y="158"/>
                    <a:pt x="322"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1456;p24">
              <a:extLst>
                <a:ext uri="{FF2B5EF4-FFF2-40B4-BE49-F238E27FC236}">
                  <a16:creationId xmlns:a16="http://schemas.microsoft.com/office/drawing/2014/main" id="{2B829A98-7591-24FA-7AAD-FF719CFCD815}"/>
                </a:ext>
              </a:extLst>
            </p:cNvPr>
            <p:cNvSpPr/>
            <p:nvPr/>
          </p:nvSpPr>
          <p:spPr>
            <a:xfrm rot="-2922755">
              <a:off x="6293744" y="2793127"/>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3" y="90"/>
                  </a:cubicBezTo>
                  <a:cubicBezTo>
                    <a:pt x="142"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1457;p24">
              <a:extLst>
                <a:ext uri="{FF2B5EF4-FFF2-40B4-BE49-F238E27FC236}">
                  <a16:creationId xmlns:a16="http://schemas.microsoft.com/office/drawing/2014/main" id="{B982FD2B-2090-FDE0-2FC4-50ADC54464C6}"/>
                </a:ext>
              </a:extLst>
            </p:cNvPr>
            <p:cNvSpPr/>
            <p:nvPr/>
          </p:nvSpPr>
          <p:spPr>
            <a:xfrm rot="-2922755">
              <a:off x="6292935" y="2790783"/>
              <a:ext cx="18786" cy="13810"/>
            </a:xfrm>
            <a:custGeom>
              <a:avLst/>
              <a:gdLst/>
              <a:ahLst/>
              <a:cxnLst/>
              <a:rect l="l" t="t" r="r" b="b"/>
              <a:pathLst>
                <a:path w="151" h="111" extrusionOk="0">
                  <a:moveTo>
                    <a:pt x="76" y="0"/>
                  </a:moveTo>
                  <a:cubicBezTo>
                    <a:pt x="23" y="8"/>
                    <a:pt x="1" y="60"/>
                    <a:pt x="38" y="97"/>
                  </a:cubicBezTo>
                  <a:cubicBezTo>
                    <a:pt x="48" y="107"/>
                    <a:pt x="60" y="111"/>
                    <a:pt x="72" y="111"/>
                  </a:cubicBezTo>
                  <a:cubicBezTo>
                    <a:pt x="88" y="111"/>
                    <a:pt x="104" y="103"/>
                    <a:pt x="113" y="90"/>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1458;p24">
              <a:extLst>
                <a:ext uri="{FF2B5EF4-FFF2-40B4-BE49-F238E27FC236}">
                  <a16:creationId xmlns:a16="http://schemas.microsoft.com/office/drawing/2014/main" id="{5A0831EE-E6AC-6ABD-C96E-1A4974D63C27}"/>
                </a:ext>
              </a:extLst>
            </p:cNvPr>
            <p:cNvSpPr/>
            <p:nvPr/>
          </p:nvSpPr>
          <p:spPr>
            <a:xfrm rot="-2922755">
              <a:off x="6293422" y="2789105"/>
              <a:ext cx="17666" cy="13561"/>
            </a:xfrm>
            <a:custGeom>
              <a:avLst/>
              <a:gdLst/>
              <a:ahLst/>
              <a:cxnLst/>
              <a:rect l="l" t="t" r="r" b="b"/>
              <a:pathLst>
                <a:path w="142" h="109" extrusionOk="0">
                  <a:moveTo>
                    <a:pt x="77" y="1"/>
                  </a:moveTo>
                  <a:cubicBezTo>
                    <a:pt x="74" y="1"/>
                    <a:pt x="71" y="1"/>
                    <a:pt x="68" y="2"/>
                  </a:cubicBezTo>
                  <a:cubicBezTo>
                    <a:pt x="23" y="2"/>
                    <a:pt x="1" y="62"/>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1459;p24">
              <a:extLst>
                <a:ext uri="{FF2B5EF4-FFF2-40B4-BE49-F238E27FC236}">
                  <a16:creationId xmlns:a16="http://schemas.microsoft.com/office/drawing/2014/main" id="{D1EE375E-7B1F-5B95-ECB1-4AEEF9169497}"/>
                </a:ext>
              </a:extLst>
            </p:cNvPr>
            <p:cNvSpPr/>
            <p:nvPr/>
          </p:nvSpPr>
          <p:spPr>
            <a:xfrm rot="-2922755">
              <a:off x="6292600" y="2786833"/>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1460;p24">
              <a:extLst>
                <a:ext uri="{FF2B5EF4-FFF2-40B4-BE49-F238E27FC236}">
                  <a16:creationId xmlns:a16="http://schemas.microsoft.com/office/drawing/2014/main" id="{1F34E52C-6A71-A2DB-0952-A0DD60CEEA4D}"/>
                </a:ext>
              </a:extLst>
            </p:cNvPr>
            <p:cNvSpPr/>
            <p:nvPr/>
          </p:nvSpPr>
          <p:spPr>
            <a:xfrm rot="-2922755">
              <a:off x="6292858" y="2784400"/>
              <a:ext cx="17791" cy="14307"/>
            </a:xfrm>
            <a:custGeom>
              <a:avLst/>
              <a:gdLst/>
              <a:ahLst/>
              <a:cxnLst/>
              <a:rect l="l" t="t" r="r" b="b"/>
              <a:pathLst>
                <a:path w="143" h="115" extrusionOk="0">
                  <a:moveTo>
                    <a:pt x="68" y="1"/>
                  </a:moveTo>
                  <a:cubicBezTo>
                    <a:pt x="23" y="8"/>
                    <a:pt x="0" y="68"/>
                    <a:pt x="38" y="98"/>
                  </a:cubicBezTo>
                  <a:cubicBezTo>
                    <a:pt x="45" y="109"/>
                    <a:pt x="58" y="115"/>
                    <a:pt x="72" y="115"/>
                  </a:cubicBezTo>
                  <a:cubicBezTo>
                    <a:pt x="86" y="115"/>
                    <a:pt x="101" y="109"/>
                    <a:pt x="112" y="98"/>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1461;p24">
              <a:extLst>
                <a:ext uri="{FF2B5EF4-FFF2-40B4-BE49-F238E27FC236}">
                  <a16:creationId xmlns:a16="http://schemas.microsoft.com/office/drawing/2014/main" id="{89959A44-FD08-FD9C-1E03-7DE4E5E21E13}"/>
                </a:ext>
              </a:extLst>
            </p:cNvPr>
            <p:cNvSpPr/>
            <p:nvPr/>
          </p:nvSpPr>
          <p:spPr>
            <a:xfrm rot="-2922755">
              <a:off x="6292235" y="2782966"/>
              <a:ext cx="18786" cy="13312"/>
            </a:xfrm>
            <a:custGeom>
              <a:avLst/>
              <a:gdLst/>
              <a:ahLst/>
              <a:cxnLst/>
              <a:rect l="l" t="t" r="r" b="b"/>
              <a:pathLst>
                <a:path w="151" h="107" extrusionOk="0">
                  <a:moveTo>
                    <a:pt x="76" y="0"/>
                  </a:moveTo>
                  <a:cubicBezTo>
                    <a:pt x="23" y="0"/>
                    <a:pt x="1" y="60"/>
                    <a:pt x="38" y="90"/>
                  </a:cubicBezTo>
                  <a:cubicBezTo>
                    <a:pt x="49" y="101"/>
                    <a:pt x="64" y="107"/>
                    <a:pt x="78" y="107"/>
                  </a:cubicBezTo>
                  <a:cubicBezTo>
                    <a:pt x="92" y="107"/>
                    <a:pt x="105" y="101"/>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1462;p24">
              <a:extLst>
                <a:ext uri="{FF2B5EF4-FFF2-40B4-BE49-F238E27FC236}">
                  <a16:creationId xmlns:a16="http://schemas.microsoft.com/office/drawing/2014/main" id="{C713F7B3-AA15-9035-0E03-C84F4B934638}"/>
                </a:ext>
              </a:extLst>
            </p:cNvPr>
            <p:cNvSpPr/>
            <p:nvPr/>
          </p:nvSpPr>
          <p:spPr>
            <a:xfrm rot="-2922755">
              <a:off x="6292280" y="2780685"/>
              <a:ext cx="17791" cy="13436"/>
            </a:xfrm>
            <a:custGeom>
              <a:avLst/>
              <a:gdLst/>
              <a:ahLst/>
              <a:cxnLst/>
              <a:rect l="l" t="t" r="r" b="b"/>
              <a:pathLst>
                <a:path w="143" h="108" extrusionOk="0">
                  <a:moveTo>
                    <a:pt x="68" y="0"/>
                  </a:moveTo>
                  <a:cubicBezTo>
                    <a:pt x="23" y="0"/>
                    <a:pt x="1" y="60"/>
                    <a:pt x="38" y="98"/>
                  </a:cubicBezTo>
                  <a:cubicBezTo>
                    <a:pt x="45" y="104"/>
                    <a:pt x="56" y="108"/>
                    <a:pt x="68" y="108"/>
                  </a:cubicBezTo>
                  <a:cubicBezTo>
                    <a:pt x="84" y="108"/>
                    <a:pt x="101"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1463;p24">
              <a:extLst>
                <a:ext uri="{FF2B5EF4-FFF2-40B4-BE49-F238E27FC236}">
                  <a16:creationId xmlns:a16="http://schemas.microsoft.com/office/drawing/2014/main" id="{DDBD609F-0893-7108-B93F-D9763CF24BB0}"/>
                </a:ext>
              </a:extLst>
            </p:cNvPr>
            <p:cNvSpPr/>
            <p:nvPr/>
          </p:nvSpPr>
          <p:spPr>
            <a:xfrm rot="-2922755">
              <a:off x="6292083" y="2779047"/>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7"/>
                    <a:pt x="78" y="107"/>
                  </a:cubicBezTo>
                  <a:cubicBezTo>
                    <a:pt x="92" y="107"/>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1464;p24">
              <a:extLst>
                <a:ext uri="{FF2B5EF4-FFF2-40B4-BE49-F238E27FC236}">
                  <a16:creationId xmlns:a16="http://schemas.microsoft.com/office/drawing/2014/main" id="{306A62A2-D164-7DA5-286C-711A89645349}"/>
                </a:ext>
              </a:extLst>
            </p:cNvPr>
            <p:cNvSpPr/>
            <p:nvPr/>
          </p:nvSpPr>
          <p:spPr>
            <a:xfrm rot="-2922755">
              <a:off x="6292018" y="2776647"/>
              <a:ext cx="17791" cy="13436"/>
            </a:xfrm>
            <a:custGeom>
              <a:avLst/>
              <a:gdLst/>
              <a:ahLst/>
              <a:cxnLst/>
              <a:rect l="l" t="t" r="r" b="b"/>
              <a:pathLst>
                <a:path w="143" h="108" extrusionOk="0">
                  <a:moveTo>
                    <a:pt x="67" y="1"/>
                  </a:moveTo>
                  <a:cubicBezTo>
                    <a:pt x="23" y="1"/>
                    <a:pt x="0" y="61"/>
                    <a:pt x="38" y="91"/>
                  </a:cubicBezTo>
                  <a:cubicBezTo>
                    <a:pt x="45" y="102"/>
                    <a:pt x="58" y="107"/>
                    <a:pt x="72" y="107"/>
                  </a:cubicBezTo>
                  <a:cubicBezTo>
                    <a:pt x="86" y="107"/>
                    <a:pt x="101" y="102"/>
                    <a:pt x="112" y="91"/>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1465;p24">
              <a:extLst>
                <a:ext uri="{FF2B5EF4-FFF2-40B4-BE49-F238E27FC236}">
                  <a16:creationId xmlns:a16="http://schemas.microsoft.com/office/drawing/2014/main" id="{3B630FDA-81BE-B3D6-0638-4B12B625333B}"/>
                </a:ext>
              </a:extLst>
            </p:cNvPr>
            <p:cNvSpPr/>
            <p:nvPr/>
          </p:nvSpPr>
          <p:spPr>
            <a:xfrm rot="-2922755">
              <a:off x="6291208" y="2774303"/>
              <a:ext cx="18786" cy="13934"/>
            </a:xfrm>
            <a:custGeom>
              <a:avLst/>
              <a:gdLst/>
              <a:ahLst/>
              <a:cxnLst/>
              <a:rect l="l" t="t" r="r" b="b"/>
              <a:pathLst>
                <a:path w="151" h="112" extrusionOk="0">
                  <a:moveTo>
                    <a:pt x="75" y="1"/>
                  </a:moveTo>
                  <a:cubicBezTo>
                    <a:pt x="23" y="8"/>
                    <a:pt x="1" y="61"/>
                    <a:pt x="38" y="98"/>
                  </a:cubicBezTo>
                  <a:cubicBezTo>
                    <a:pt x="47" y="108"/>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1466;p24">
              <a:extLst>
                <a:ext uri="{FF2B5EF4-FFF2-40B4-BE49-F238E27FC236}">
                  <a16:creationId xmlns:a16="http://schemas.microsoft.com/office/drawing/2014/main" id="{FBDEEE7E-0F93-700C-D3F9-2A31F77AC99C}"/>
                </a:ext>
              </a:extLst>
            </p:cNvPr>
            <p:cNvSpPr/>
            <p:nvPr/>
          </p:nvSpPr>
          <p:spPr>
            <a:xfrm rot="-2922755">
              <a:off x="6291695" y="2772749"/>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5" y="102"/>
                    <a:pt x="59" y="108"/>
                    <a:pt x="73" y="108"/>
                  </a:cubicBezTo>
                  <a:cubicBezTo>
                    <a:pt x="87"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1467;p24">
              <a:extLst>
                <a:ext uri="{FF2B5EF4-FFF2-40B4-BE49-F238E27FC236}">
                  <a16:creationId xmlns:a16="http://schemas.microsoft.com/office/drawing/2014/main" id="{7CDD6EF9-C42D-B97F-3D64-89E64EA53E1C}"/>
                </a:ext>
              </a:extLst>
            </p:cNvPr>
            <p:cNvSpPr/>
            <p:nvPr/>
          </p:nvSpPr>
          <p:spPr>
            <a:xfrm rot="-2922755">
              <a:off x="6290921" y="2770457"/>
              <a:ext cx="18661" cy="13561"/>
            </a:xfrm>
            <a:custGeom>
              <a:avLst/>
              <a:gdLst/>
              <a:ahLst/>
              <a:cxnLst/>
              <a:rect l="l" t="t" r="r" b="b"/>
              <a:pathLst>
                <a:path w="150" h="109" extrusionOk="0">
                  <a:moveTo>
                    <a:pt x="75" y="0"/>
                  </a:moveTo>
                  <a:cubicBezTo>
                    <a:pt x="22"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1468;p24">
              <a:extLst>
                <a:ext uri="{FF2B5EF4-FFF2-40B4-BE49-F238E27FC236}">
                  <a16:creationId xmlns:a16="http://schemas.microsoft.com/office/drawing/2014/main" id="{F29D5EDD-84AF-ACC3-CB73-A189E74A5E79}"/>
                </a:ext>
              </a:extLst>
            </p:cNvPr>
            <p:cNvSpPr/>
            <p:nvPr/>
          </p:nvSpPr>
          <p:spPr>
            <a:xfrm rot="-2922755">
              <a:off x="6274748" y="2755835"/>
              <a:ext cx="50137" cy="37572"/>
            </a:xfrm>
            <a:custGeom>
              <a:avLst/>
              <a:gdLst/>
              <a:ahLst/>
              <a:cxnLst/>
              <a:rect l="l" t="t" r="r" b="b"/>
              <a:pathLst>
                <a:path w="403" h="302" extrusionOk="0">
                  <a:moveTo>
                    <a:pt x="204" y="1"/>
                  </a:moveTo>
                  <a:cubicBezTo>
                    <a:pt x="201" y="1"/>
                    <a:pt x="198" y="1"/>
                    <a:pt x="195" y="1"/>
                  </a:cubicBezTo>
                  <a:cubicBezTo>
                    <a:pt x="61" y="9"/>
                    <a:pt x="1" y="173"/>
                    <a:pt x="98" y="263"/>
                  </a:cubicBezTo>
                  <a:cubicBezTo>
                    <a:pt x="131" y="288"/>
                    <a:pt x="168" y="301"/>
                    <a:pt x="206" y="301"/>
                  </a:cubicBezTo>
                  <a:cubicBezTo>
                    <a:pt x="245"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1469;p24">
              <a:extLst>
                <a:ext uri="{FF2B5EF4-FFF2-40B4-BE49-F238E27FC236}">
                  <a16:creationId xmlns:a16="http://schemas.microsoft.com/office/drawing/2014/main" id="{30C19FF6-27A4-F233-BD24-F7270C8A6716}"/>
                </a:ext>
              </a:extLst>
            </p:cNvPr>
            <p:cNvSpPr/>
            <p:nvPr/>
          </p:nvSpPr>
          <p:spPr>
            <a:xfrm rot="-2922755">
              <a:off x="6342212" y="2753032"/>
              <a:ext cx="49391" cy="37821"/>
            </a:xfrm>
            <a:custGeom>
              <a:avLst/>
              <a:gdLst/>
              <a:ahLst/>
              <a:cxnLst/>
              <a:rect l="l" t="t" r="r" b="b"/>
              <a:pathLst>
                <a:path w="397" h="304" extrusionOk="0">
                  <a:moveTo>
                    <a:pt x="195" y="0"/>
                  </a:moveTo>
                  <a:cubicBezTo>
                    <a:pt x="60" y="8"/>
                    <a:pt x="0" y="172"/>
                    <a:pt x="97" y="262"/>
                  </a:cubicBezTo>
                  <a:cubicBezTo>
                    <a:pt x="125" y="290"/>
                    <a:pt x="160" y="304"/>
                    <a:pt x="195" y="304"/>
                  </a:cubicBezTo>
                  <a:cubicBezTo>
                    <a:pt x="235" y="304"/>
                    <a:pt x="275" y="287"/>
                    <a:pt x="307" y="255"/>
                  </a:cubicBezTo>
                  <a:cubicBezTo>
                    <a:pt x="397" y="158"/>
                    <a:pt x="322"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1470;p24">
              <a:extLst>
                <a:ext uri="{FF2B5EF4-FFF2-40B4-BE49-F238E27FC236}">
                  <a16:creationId xmlns:a16="http://schemas.microsoft.com/office/drawing/2014/main" id="{C9E08707-E22D-15CB-6B84-204322BBB94A}"/>
                </a:ext>
              </a:extLst>
            </p:cNvPr>
            <p:cNvSpPr/>
            <p:nvPr/>
          </p:nvSpPr>
          <p:spPr>
            <a:xfrm rot="-2922755">
              <a:off x="6358417" y="2767628"/>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0"/>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1471;p24">
              <a:extLst>
                <a:ext uri="{FF2B5EF4-FFF2-40B4-BE49-F238E27FC236}">
                  <a16:creationId xmlns:a16="http://schemas.microsoft.com/office/drawing/2014/main" id="{EB781A95-B857-3337-A3C9-A5ACE37DBF04}"/>
                </a:ext>
              </a:extLst>
            </p:cNvPr>
            <p:cNvSpPr/>
            <p:nvPr/>
          </p:nvSpPr>
          <p:spPr>
            <a:xfrm rot="-2922755">
              <a:off x="6358308" y="2770388"/>
              <a:ext cx="17791" cy="13561"/>
            </a:xfrm>
            <a:custGeom>
              <a:avLst/>
              <a:gdLst/>
              <a:ahLst/>
              <a:cxnLst/>
              <a:rect l="l" t="t" r="r" b="b"/>
              <a:pathLst>
                <a:path w="143" h="109" extrusionOk="0">
                  <a:moveTo>
                    <a:pt x="68" y="1"/>
                  </a:moveTo>
                  <a:cubicBezTo>
                    <a:pt x="23" y="1"/>
                    <a:pt x="0" y="60"/>
                    <a:pt x="38" y="98"/>
                  </a:cubicBezTo>
                  <a:cubicBezTo>
                    <a:pt x="48" y="105"/>
                    <a:pt x="59" y="108"/>
                    <a:pt x="71" y="108"/>
                  </a:cubicBezTo>
                  <a:cubicBezTo>
                    <a:pt x="86" y="108"/>
                    <a:pt x="100" y="103"/>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1472;p24">
              <a:extLst>
                <a:ext uri="{FF2B5EF4-FFF2-40B4-BE49-F238E27FC236}">
                  <a16:creationId xmlns:a16="http://schemas.microsoft.com/office/drawing/2014/main" id="{A5BCC6F3-ABF6-06A8-9687-08AAFD603E6A}"/>
                </a:ext>
              </a:extLst>
            </p:cNvPr>
            <p:cNvSpPr/>
            <p:nvPr/>
          </p:nvSpPr>
          <p:spPr>
            <a:xfrm rot="-2922755">
              <a:off x="6358981" y="2772332"/>
              <a:ext cx="17666" cy="13561"/>
            </a:xfrm>
            <a:custGeom>
              <a:avLst/>
              <a:gdLst/>
              <a:ahLst/>
              <a:cxnLst/>
              <a:rect l="l" t="t" r="r" b="b"/>
              <a:pathLst>
                <a:path w="142" h="109" extrusionOk="0">
                  <a:moveTo>
                    <a:pt x="76" y="1"/>
                  </a:moveTo>
                  <a:cubicBezTo>
                    <a:pt x="73" y="1"/>
                    <a:pt x="71" y="1"/>
                    <a:pt x="68" y="2"/>
                  </a:cubicBezTo>
                  <a:cubicBezTo>
                    <a:pt x="23" y="2"/>
                    <a:pt x="1" y="61"/>
                    <a:pt x="31" y="91"/>
                  </a:cubicBezTo>
                  <a:cubicBezTo>
                    <a:pt x="42" y="103"/>
                    <a:pt x="57" y="108"/>
                    <a:pt x="72" y="108"/>
                  </a:cubicBezTo>
                  <a:cubicBezTo>
                    <a:pt x="87" y="108"/>
                    <a:pt x="102" y="103"/>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1473;p24">
              <a:extLst>
                <a:ext uri="{FF2B5EF4-FFF2-40B4-BE49-F238E27FC236}">
                  <a16:creationId xmlns:a16="http://schemas.microsoft.com/office/drawing/2014/main" id="{537C9C63-7227-D61C-5CCC-104D20BAA43E}"/>
                </a:ext>
              </a:extLst>
            </p:cNvPr>
            <p:cNvSpPr/>
            <p:nvPr/>
          </p:nvSpPr>
          <p:spPr>
            <a:xfrm rot="-2922755">
              <a:off x="6358642" y="2774337"/>
              <a:ext cx="17915" cy="13810"/>
            </a:xfrm>
            <a:custGeom>
              <a:avLst/>
              <a:gdLst/>
              <a:ahLst/>
              <a:cxnLst/>
              <a:rect l="l" t="t" r="r" b="b"/>
              <a:pathLst>
                <a:path w="144" h="111" extrusionOk="0">
                  <a:moveTo>
                    <a:pt x="68" y="0"/>
                  </a:moveTo>
                  <a:cubicBezTo>
                    <a:pt x="23" y="8"/>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1474;p24">
              <a:extLst>
                <a:ext uri="{FF2B5EF4-FFF2-40B4-BE49-F238E27FC236}">
                  <a16:creationId xmlns:a16="http://schemas.microsoft.com/office/drawing/2014/main" id="{A6E848CD-9E7C-A684-5B00-97E70463BE65}"/>
                </a:ext>
              </a:extLst>
            </p:cNvPr>
            <p:cNvSpPr/>
            <p:nvPr/>
          </p:nvSpPr>
          <p:spPr>
            <a:xfrm rot="-2922755">
              <a:off x="6359304" y="277635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6" y="107"/>
                    <a:pt x="101" y="101"/>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1475;p24">
              <a:extLst>
                <a:ext uri="{FF2B5EF4-FFF2-40B4-BE49-F238E27FC236}">
                  <a16:creationId xmlns:a16="http://schemas.microsoft.com/office/drawing/2014/main" id="{C7256463-22C1-1C1A-50A8-296858EB8E57}"/>
                </a:ext>
              </a:extLst>
            </p:cNvPr>
            <p:cNvSpPr/>
            <p:nvPr/>
          </p:nvSpPr>
          <p:spPr>
            <a:xfrm rot="-2922755">
              <a:off x="6359470" y="2778978"/>
              <a:ext cx="17542" cy="13436"/>
            </a:xfrm>
            <a:custGeom>
              <a:avLst/>
              <a:gdLst/>
              <a:ahLst/>
              <a:cxnLst/>
              <a:rect l="l" t="t" r="r" b="b"/>
              <a:pathLst>
                <a:path w="141" h="108" extrusionOk="0">
                  <a:moveTo>
                    <a:pt x="77"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1476;p24">
              <a:extLst>
                <a:ext uri="{FF2B5EF4-FFF2-40B4-BE49-F238E27FC236}">
                  <a16:creationId xmlns:a16="http://schemas.microsoft.com/office/drawing/2014/main" id="{C37053AD-8528-8E83-BD3B-5C1B820D944C}"/>
                </a:ext>
              </a:extLst>
            </p:cNvPr>
            <p:cNvSpPr/>
            <p:nvPr/>
          </p:nvSpPr>
          <p:spPr>
            <a:xfrm rot="-2922755">
              <a:off x="6359545" y="2780222"/>
              <a:ext cx="17915" cy="13561"/>
            </a:xfrm>
            <a:custGeom>
              <a:avLst/>
              <a:gdLst/>
              <a:ahLst/>
              <a:cxnLst/>
              <a:rect l="l" t="t" r="r" b="b"/>
              <a:pathLst>
                <a:path w="144" h="109" extrusionOk="0">
                  <a:moveTo>
                    <a:pt x="68" y="0"/>
                  </a:moveTo>
                  <a:cubicBezTo>
                    <a:pt x="16" y="0"/>
                    <a:pt x="1" y="60"/>
                    <a:pt x="31" y="98"/>
                  </a:cubicBezTo>
                  <a:cubicBezTo>
                    <a:pt x="41" y="105"/>
                    <a:pt x="54" y="108"/>
                    <a:pt x="68" y="108"/>
                  </a:cubicBezTo>
                  <a:cubicBezTo>
                    <a:pt x="84" y="108"/>
                    <a:pt x="101"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1477;p24">
              <a:extLst>
                <a:ext uri="{FF2B5EF4-FFF2-40B4-BE49-F238E27FC236}">
                  <a16:creationId xmlns:a16="http://schemas.microsoft.com/office/drawing/2014/main" id="{DD5D9C2F-3B2A-7464-023C-EA6AE881EE8E}"/>
                </a:ext>
              </a:extLst>
            </p:cNvPr>
            <p:cNvSpPr/>
            <p:nvPr/>
          </p:nvSpPr>
          <p:spPr>
            <a:xfrm rot="-2922755">
              <a:off x="6359669" y="2782877"/>
              <a:ext cx="17915" cy="13436"/>
            </a:xfrm>
            <a:custGeom>
              <a:avLst/>
              <a:gdLst/>
              <a:ahLst/>
              <a:cxnLst/>
              <a:rect l="l" t="t" r="r" b="b"/>
              <a:pathLst>
                <a:path w="144" h="108"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1478;p24">
              <a:extLst>
                <a:ext uri="{FF2B5EF4-FFF2-40B4-BE49-F238E27FC236}">
                  <a16:creationId xmlns:a16="http://schemas.microsoft.com/office/drawing/2014/main" id="{64821132-268F-0B78-7D61-744D2B6718DE}"/>
                </a:ext>
              </a:extLst>
            </p:cNvPr>
            <p:cNvSpPr/>
            <p:nvPr/>
          </p:nvSpPr>
          <p:spPr>
            <a:xfrm rot="-2922755">
              <a:off x="6360144" y="2783983"/>
              <a:ext cx="17791" cy="14432"/>
            </a:xfrm>
            <a:custGeom>
              <a:avLst/>
              <a:gdLst/>
              <a:ahLst/>
              <a:cxnLst/>
              <a:rect l="l" t="t" r="r" b="b"/>
              <a:pathLst>
                <a:path w="143" h="116" extrusionOk="0">
                  <a:moveTo>
                    <a:pt x="68" y="1"/>
                  </a:moveTo>
                  <a:cubicBezTo>
                    <a:pt x="15" y="8"/>
                    <a:pt x="0" y="68"/>
                    <a:pt x="30" y="98"/>
                  </a:cubicBezTo>
                  <a:cubicBezTo>
                    <a:pt x="42" y="109"/>
                    <a:pt x="57" y="115"/>
                    <a:pt x="72" y="115"/>
                  </a:cubicBezTo>
                  <a:cubicBezTo>
                    <a:pt x="87" y="115"/>
                    <a:pt x="102" y="109"/>
                    <a:pt x="113" y="98"/>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1479;p24">
              <a:extLst>
                <a:ext uri="{FF2B5EF4-FFF2-40B4-BE49-F238E27FC236}">
                  <a16:creationId xmlns:a16="http://schemas.microsoft.com/office/drawing/2014/main" id="{E235472F-5CC9-E3E5-0A17-01B65DCD65A7}"/>
                </a:ext>
              </a:extLst>
            </p:cNvPr>
            <p:cNvSpPr/>
            <p:nvPr/>
          </p:nvSpPr>
          <p:spPr>
            <a:xfrm rot="-2922755">
              <a:off x="6359987" y="2786765"/>
              <a:ext cx="17791" cy="13561"/>
            </a:xfrm>
            <a:custGeom>
              <a:avLst/>
              <a:gdLst/>
              <a:ahLst/>
              <a:cxnLst/>
              <a:rect l="l" t="t" r="r" b="b"/>
              <a:pathLst>
                <a:path w="143" h="109" extrusionOk="0">
                  <a:moveTo>
                    <a:pt x="68" y="1"/>
                  </a:moveTo>
                  <a:cubicBezTo>
                    <a:pt x="23" y="1"/>
                    <a:pt x="1" y="61"/>
                    <a:pt x="38" y="98"/>
                  </a:cubicBezTo>
                  <a:cubicBezTo>
                    <a:pt x="48" y="105"/>
                    <a:pt x="60" y="109"/>
                    <a:pt x="71" y="109"/>
                  </a:cubicBezTo>
                  <a:cubicBezTo>
                    <a:pt x="86" y="109"/>
                    <a:pt x="100" y="103"/>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1480;p24">
              <a:extLst>
                <a:ext uri="{FF2B5EF4-FFF2-40B4-BE49-F238E27FC236}">
                  <a16:creationId xmlns:a16="http://schemas.microsoft.com/office/drawing/2014/main" id="{90D142EE-A0C0-789F-7B14-7924CE59127C}"/>
                </a:ext>
              </a:extLst>
            </p:cNvPr>
            <p:cNvSpPr/>
            <p:nvPr/>
          </p:nvSpPr>
          <p:spPr>
            <a:xfrm rot="-2922755">
              <a:off x="6360811" y="2788765"/>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8"/>
                    <a:pt x="71" y="108"/>
                  </a:cubicBezTo>
                  <a:cubicBezTo>
                    <a:pt x="86" y="108"/>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1481;p24">
              <a:extLst>
                <a:ext uri="{FF2B5EF4-FFF2-40B4-BE49-F238E27FC236}">
                  <a16:creationId xmlns:a16="http://schemas.microsoft.com/office/drawing/2014/main" id="{A0C48804-8424-07E4-C042-FD0A2DA57128}"/>
                </a:ext>
              </a:extLst>
            </p:cNvPr>
            <p:cNvSpPr/>
            <p:nvPr/>
          </p:nvSpPr>
          <p:spPr>
            <a:xfrm rot="-2922755">
              <a:off x="6360472" y="2790646"/>
              <a:ext cx="17791" cy="13934"/>
            </a:xfrm>
            <a:custGeom>
              <a:avLst/>
              <a:gdLst/>
              <a:ahLst/>
              <a:cxnLst/>
              <a:rect l="l" t="t" r="r" b="b"/>
              <a:pathLst>
                <a:path w="143" h="112" extrusionOk="0">
                  <a:moveTo>
                    <a:pt x="67" y="0"/>
                  </a:moveTo>
                  <a:cubicBezTo>
                    <a:pt x="23" y="8"/>
                    <a:pt x="0" y="60"/>
                    <a:pt x="37" y="98"/>
                  </a:cubicBezTo>
                  <a:cubicBezTo>
                    <a:pt x="47" y="107"/>
                    <a:pt x="58" y="111"/>
                    <a:pt x="69" y="111"/>
                  </a:cubicBezTo>
                  <a:cubicBezTo>
                    <a:pt x="84" y="111"/>
                    <a:pt x="99" y="103"/>
                    <a:pt x="112" y="90"/>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1482;p24">
              <a:extLst>
                <a:ext uri="{FF2B5EF4-FFF2-40B4-BE49-F238E27FC236}">
                  <a16:creationId xmlns:a16="http://schemas.microsoft.com/office/drawing/2014/main" id="{08EF39EE-096A-8FD3-586E-8DB01F572FBC}"/>
                </a:ext>
              </a:extLst>
            </p:cNvPr>
            <p:cNvSpPr/>
            <p:nvPr/>
          </p:nvSpPr>
          <p:spPr>
            <a:xfrm rot="-2922755">
              <a:off x="6345015" y="2782118"/>
              <a:ext cx="49266" cy="36950"/>
            </a:xfrm>
            <a:custGeom>
              <a:avLst/>
              <a:gdLst/>
              <a:ahLst/>
              <a:cxnLst/>
              <a:rect l="l" t="t" r="r" b="b"/>
              <a:pathLst>
                <a:path w="396" h="297" extrusionOk="0">
                  <a:moveTo>
                    <a:pt x="205" y="0"/>
                  </a:moveTo>
                  <a:cubicBezTo>
                    <a:pt x="202" y="0"/>
                    <a:pt x="199" y="0"/>
                    <a:pt x="195" y="0"/>
                  </a:cubicBezTo>
                  <a:cubicBezTo>
                    <a:pt x="61" y="0"/>
                    <a:pt x="1" y="165"/>
                    <a:pt x="98" y="255"/>
                  </a:cubicBezTo>
                  <a:cubicBezTo>
                    <a:pt x="126" y="283"/>
                    <a:pt x="163" y="296"/>
                    <a:pt x="199" y="296"/>
                  </a:cubicBezTo>
                  <a:cubicBezTo>
                    <a:pt x="239" y="296"/>
                    <a:pt x="280" y="279"/>
                    <a:pt x="308" y="248"/>
                  </a:cubicBezTo>
                  <a:cubicBezTo>
                    <a:pt x="395" y="152"/>
                    <a:pt x="333"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1483;p24">
              <a:extLst>
                <a:ext uri="{FF2B5EF4-FFF2-40B4-BE49-F238E27FC236}">
                  <a16:creationId xmlns:a16="http://schemas.microsoft.com/office/drawing/2014/main" id="{09C4DAE3-5569-F710-1D3B-ED617F6DB911}"/>
                </a:ext>
              </a:extLst>
            </p:cNvPr>
            <p:cNvSpPr/>
            <p:nvPr/>
          </p:nvSpPr>
          <p:spPr>
            <a:xfrm rot="-2922755">
              <a:off x="6407118" y="2723534"/>
              <a:ext cx="50137" cy="36950"/>
            </a:xfrm>
            <a:custGeom>
              <a:avLst/>
              <a:gdLst/>
              <a:ahLst/>
              <a:cxnLst/>
              <a:rect l="l" t="t" r="r" b="b"/>
              <a:pathLst>
                <a:path w="403" h="297" extrusionOk="0">
                  <a:moveTo>
                    <a:pt x="204" y="1"/>
                  </a:moveTo>
                  <a:cubicBezTo>
                    <a:pt x="201" y="1"/>
                    <a:pt x="198" y="1"/>
                    <a:pt x="195" y="1"/>
                  </a:cubicBezTo>
                  <a:cubicBezTo>
                    <a:pt x="60" y="1"/>
                    <a:pt x="0" y="166"/>
                    <a:pt x="97" y="255"/>
                  </a:cubicBezTo>
                  <a:cubicBezTo>
                    <a:pt x="125" y="283"/>
                    <a:pt x="162" y="297"/>
                    <a:pt x="199" y="297"/>
                  </a:cubicBezTo>
                  <a:cubicBezTo>
                    <a:pt x="240" y="297"/>
                    <a:pt x="283" y="280"/>
                    <a:pt x="314" y="248"/>
                  </a:cubicBezTo>
                  <a:cubicBezTo>
                    <a:pt x="402"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1484;p24">
              <a:extLst>
                <a:ext uri="{FF2B5EF4-FFF2-40B4-BE49-F238E27FC236}">
                  <a16:creationId xmlns:a16="http://schemas.microsoft.com/office/drawing/2014/main" id="{C5BF6237-377B-1E68-E40D-01FCEABF6B75}"/>
                </a:ext>
              </a:extLst>
            </p:cNvPr>
            <p:cNvSpPr/>
            <p:nvPr/>
          </p:nvSpPr>
          <p:spPr>
            <a:xfrm rot="-2922755">
              <a:off x="6423838" y="2743780"/>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2"/>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1485;p24">
              <a:extLst>
                <a:ext uri="{FF2B5EF4-FFF2-40B4-BE49-F238E27FC236}">
                  <a16:creationId xmlns:a16="http://schemas.microsoft.com/office/drawing/2014/main" id="{D699540F-36EE-A3A3-7B90-CCCED5ED8483}"/>
                </a:ext>
              </a:extLst>
            </p:cNvPr>
            <p:cNvSpPr/>
            <p:nvPr/>
          </p:nvSpPr>
          <p:spPr>
            <a:xfrm rot="-2922755">
              <a:off x="6424881" y="2749601"/>
              <a:ext cx="17791" cy="13436"/>
            </a:xfrm>
            <a:custGeom>
              <a:avLst/>
              <a:gdLst/>
              <a:ahLst/>
              <a:cxnLst/>
              <a:rect l="l" t="t" r="r" b="b"/>
              <a:pathLst>
                <a:path w="143" h="108" extrusionOk="0">
                  <a:moveTo>
                    <a:pt x="68" y="1"/>
                  </a:moveTo>
                  <a:cubicBezTo>
                    <a:pt x="15" y="1"/>
                    <a:pt x="0" y="60"/>
                    <a:pt x="30" y="90"/>
                  </a:cubicBezTo>
                  <a:cubicBezTo>
                    <a:pt x="42" y="102"/>
                    <a:pt x="57" y="107"/>
                    <a:pt x="72" y="107"/>
                  </a:cubicBezTo>
                  <a:cubicBezTo>
                    <a:pt x="87" y="107"/>
                    <a:pt x="101" y="102"/>
                    <a:pt x="113" y="90"/>
                  </a:cubicBezTo>
                  <a:cubicBezTo>
                    <a:pt x="143" y="53"/>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1486;p24">
              <a:extLst>
                <a:ext uri="{FF2B5EF4-FFF2-40B4-BE49-F238E27FC236}">
                  <a16:creationId xmlns:a16="http://schemas.microsoft.com/office/drawing/2014/main" id="{C7F513A0-9E6E-F751-FE58-F80CF22CCF06}"/>
                </a:ext>
              </a:extLst>
            </p:cNvPr>
            <p:cNvSpPr/>
            <p:nvPr/>
          </p:nvSpPr>
          <p:spPr>
            <a:xfrm rot="-2922755">
              <a:off x="6425242" y="2756238"/>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50" y="102"/>
                    <a:pt x="63" y="108"/>
                    <a:pt x="76" y="108"/>
                  </a:cubicBezTo>
                  <a:cubicBezTo>
                    <a:pt x="89" y="108"/>
                    <a:pt x="102" y="102"/>
                    <a:pt x="113" y="91"/>
                  </a:cubicBezTo>
                  <a:cubicBezTo>
                    <a:pt x="141" y="56"/>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1487;p24">
              <a:extLst>
                <a:ext uri="{FF2B5EF4-FFF2-40B4-BE49-F238E27FC236}">
                  <a16:creationId xmlns:a16="http://schemas.microsoft.com/office/drawing/2014/main" id="{5630569B-F3AC-FE06-81FA-11EE578C0A64}"/>
                </a:ext>
              </a:extLst>
            </p:cNvPr>
            <p:cNvSpPr/>
            <p:nvPr/>
          </p:nvSpPr>
          <p:spPr>
            <a:xfrm rot="-2922755">
              <a:off x="6426388" y="2762012"/>
              <a:ext cx="17542" cy="13561"/>
            </a:xfrm>
            <a:custGeom>
              <a:avLst/>
              <a:gdLst/>
              <a:ahLst/>
              <a:cxnLst/>
              <a:rect l="l" t="t" r="r" b="b"/>
              <a:pathLst>
                <a:path w="141" h="109" extrusionOk="0">
                  <a:moveTo>
                    <a:pt x="75" y="1"/>
                  </a:moveTo>
                  <a:cubicBezTo>
                    <a:pt x="73" y="1"/>
                    <a:pt x="70" y="1"/>
                    <a:pt x="67" y="1"/>
                  </a:cubicBezTo>
                  <a:cubicBezTo>
                    <a:pt x="15"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1488;p24">
              <a:extLst>
                <a:ext uri="{FF2B5EF4-FFF2-40B4-BE49-F238E27FC236}">
                  <a16:creationId xmlns:a16="http://schemas.microsoft.com/office/drawing/2014/main" id="{242BE26A-A411-E6E2-46CD-CD2C4C2ED01F}"/>
                </a:ext>
              </a:extLst>
            </p:cNvPr>
            <p:cNvSpPr/>
            <p:nvPr/>
          </p:nvSpPr>
          <p:spPr>
            <a:xfrm rot="-2922755">
              <a:off x="6426404" y="2767889"/>
              <a:ext cx="17791" cy="14307"/>
            </a:xfrm>
            <a:custGeom>
              <a:avLst/>
              <a:gdLst/>
              <a:ahLst/>
              <a:cxnLst/>
              <a:rect l="l" t="t" r="r" b="b"/>
              <a:pathLst>
                <a:path w="143" h="115" extrusionOk="0">
                  <a:moveTo>
                    <a:pt x="68" y="0"/>
                  </a:moveTo>
                  <a:cubicBezTo>
                    <a:pt x="23" y="8"/>
                    <a:pt x="1" y="68"/>
                    <a:pt x="38" y="98"/>
                  </a:cubicBezTo>
                  <a:cubicBezTo>
                    <a:pt x="49" y="109"/>
                    <a:pt x="62" y="114"/>
                    <a:pt x="75" y="114"/>
                  </a:cubicBezTo>
                  <a:cubicBezTo>
                    <a:pt x="89" y="114"/>
                    <a:pt x="102" y="109"/>
                    <a:pt x="113" y="98"/>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1489;p24">
              <a:extLst>
                <a:ext uri="{FF2B5EF4-FFF2-40B4-BE49-F238E27FC236}">
                  <a16:creationId xmlns:a16="http://schemas.microsoft.com/office/drawing/2014/main" id="{5B6A0F88-C54D-358C-DC7C-159FBB24A1DB}"/>
                </a:ext>
              </a:extLst>
            </p:cNvPr>
            <p:cNvSpPr/>
            <p:nvPr/>
          </p:nvSpPr>
          <p:spPr>
            <a:xfrm rot="-2922755">
              <a:off x="6426538" y="2774121"/>
              <a:ext cx="18661" cy="13934"/>
            </a:xfrm>
            <a:custGeom>
              <a:avLst/>
              <a:gdLst/>
              <a:ahLst/>
              <a:cxnLst/>
              <a:rect l="l" t="t" r="r" b="b"/>
              <a:pathLst>
                <a:path w="150" h="112" extrusionOk="0">
                  <a:moveTo>
                    <a:pt x="75" y="1"/>
                  </a:moveTo>
                  <a:cubicBezTo>
                    <a:pt x="23" y="8"/>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1490;p24">
              <a:extLst>
                <a:ext uri="{FF2B5EF4-FFF2-40B4-BE49-F238E27FC236}">
                  <a16:creationId xmlns:a16="http://schemas.microsoft.com/office/drawing/2014/main" id="{0D43992F-E4A0-7597-8B49-735DB9E4DC47}"/>
                </a:ext>
              </a:extLst>
            </p:cNvPr>
            <p:cNvSpPr/>
            <p:nvPr/>
          </p:nvSpPr>
          <p:spPr>
            <a:xfrm rot="-2922755">
              <a:off x="6427588" y="2780457"/>
              <a:ext cx="17791" cy="13436"/>
            </a:xfrm>
            <a:custGeom>
              <a:avLst/>
              <a:gdLst/>
              <a:ahLst/>
              <a:cxnLst/>
              <a:rect l="l" t="t" r="r" b="b"/>
              <a:pathLst>
                <a:path w="143" h="108" extrusionOk="0">
                  <a:moveTo>
                    <a:pt x="68" y="0"/>
                  </a:moveTo>
                  <a:cubicBezTo>
                    <a:pt x="23" y="0"/>
                    <a:pt x="0" y="60"/>
                    <a:pt x="38" y="97"/>
                  </a:cubicBezTo>
                  <a:cubicBezTo>
                    <a:pt x="48" y="104"/>
                    <a:pt x="59" y="108"/>
                    <a:pt x="71" y="108"/>
                  </a:cubicBezTo>
                  <a:cubicBezTo>
                    <a:pt x="86" y="108"/>
                    <a:pt x="100" y="102"/>
                    <a:pt x="113" y="90"/>
                  </a:cubicBezTo>
                  <a:cubicBezTo>
                    <a:pt x="142"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1491;p24">
              <a:extLst>
                <a:ext uri="{FF2B5EF4-FFF2-40B4-BE49-F238E27FC236}">
                  <a16:creationId xmlns:a16="http://schemas.microsoft.com/office/drawing/2014/main" id="{33091ED7-7EA1-C616-0731-70758827EE22}"/>
                </a:ext>
              </a:extLst>
            </p:cNvPr>
            <p:cNvSpPr/>
            <p:nvPr/>
          </p:nvSpPr>
          <p:spPr>
            <a:xfrm rot="-2922755">
              <a:off x="6427805" y="2786652"/>
              <a:ext cx="18786" cy="13561"/>
            </a:xfrm>
            <a:custGeom>
              <a:avLst/>
              <a:gdLst/>
              <a:ahLst/>
              <a:cxnLst/>
              <a:rect l="l" t="t" r="r" b="b"/>
              <a:pathLst>
                <a:path w="151" h="109" extrusionOk="0">
                  <a:moveTo>
                    <a:pt x="76" y="1"/>
                  </a:moveTo>
                  <a:cubicBezTo>
                    <a:pt x="23" y="1"/>
                    <a:pt x="1" y="60"/>
                    <a:pt x="38" y="98"/>
                  </a:cubicBezTo>
                  <a:cubicBezTo>
                    <a:pt x="48" y="105"/>
                    <a:pt x="61" y="108"/>
                    <a:pt x="74" y="108"/>
                  </a:cubicBezTo>
                  <a:cubicBezTo>
                    <a:pt x="90" y="108"/>
                    <a:pt x="105" y="103"/>
                    <a:pt x="113" y="90"/>
                  </a:cubicBezTo>
                  <a:cubicBezTo>
                    <a:pt x="151" y="53"/>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1492;p24">
              <a:extLst>
                <a:ext uri="{FF2B5EF4-FFF2-40B4-BE49-F238E27FC236}">
                  <a16:creationId xmlns:a16="http://schemas.microsoft.com/office/drawing/2014/main" id="{EEA523B1-3415-42CC-1DC5-5D16DB915698}"/>
                </a:ext>
              </a:extLst>
            </p:cNvPr>
            <p:cNvSpPr/>
            <p:nvPr/>
          </p:nvSpPr>
          <p:spPr>
            <a:xfrm rot="-2922755">
              <a:off x="6428950" y="279294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2"/>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1493;p24">
              <a:extLst>
                <a:ext uri="{FF2B5EF4-FFF2-40B4-BE49-F238E27FC236}">
                  <a16:creationId xmlns:a16="http://schemas.microsoft.com/office/drawing/2014/main" id="{37231C96-CCD2-A734-FF82-2350603A2281}"/>
                </a:ext>
              </a:extLst>
            </p:cNvPr>
            <p:cNvSpPr/>
            <p:nvPr/>
          </p:nvSpPr>
          <p:spPr>
            <a:xfrm rot="-2922755">
              <a:off x="6429286" y="27991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1494;p24">
              <a:extLst>
                <a:ext uri="{FF2B5EF4-FFF2-40B4-BE49-F238E27FC236}">
                  <a16:creationId xmlns:a16="http://schemas.microsoft.com/office/drawing/2014/main" id="{D46CAAF9-130C-4558-7F56-58BC2FE45DF2}"/>
                </a:ext>
              </a:extLst>
            </p:cNvPr>
            <p:cNvSpPr/>
            <p:nvPr/>
          </p:nvSpPr>
          <p:spPr>
            <a:xfrm rot="-2922755">
              <a:off x="6430456" y="280535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8"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1495;p24">
              <a:extLst>
                <a:ext uri="{FF2B5EF4-FFF2-40B4-BE49-F238E27FC236}">
                  <a16:creationId xmlns:a16="http://schemas.microsoft.com/office/drawing/2014/main" id="{298395E7-9857-A521-C3ED-B451B862932D}"/>
                </a:ext>
              </a:extLst>
            </p:cNvPr>
            <p:cNvSpPr/>
            <p:nvPr/>
          </p:nvSpPr>
          <p:spPr>
            <a:xfrm rot="-2922755">
              <a:off x="6430381" y="2810756"/>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2"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1496;p24">
              <a:extLst>
                <a:ext uri="{FF2B5EF4-FFF2-40B4-BE49-F238E27FC236}">
                  <a16:creationId xmlns:a16="http://schemas.microsoft.com/office/drawing/2014/main" id="{4A775C05-3231-F0BC-66A5-B40D23A12EBD}"/>
                </a:ext>
              </a:extLst>
            </p:cNvPr>
            <p:cNvSpPr/>
            <p:nvPr/>
          </p:nvSpPr>
          <p:spPr>
            <a:xfrm rot="-2922755">
              <a:off x="6415296" y="2807312"/>
              <a:ext cx="50510" cy="37572"/>
            </a:xfrm>
            <a:custGeom>
              <a:avLst/>
              <a:gdLst/>
              <a:ahLst/>
              <a:cxnLst/>
              <a:rect l="l" t="t" r="r" b="b"/>
              <a:pathLst>
                <a:path w="406" h="302" extrusionOk="0">
                  <a:moveTo>
                    <a:pt x="196" y="1"/>
                  </a:moveTo>
                  <a:cubicBezTo>
                    <a:pt x="61" y="8"/>
                    <a:pt x="1" y="173"/>
                    <a:pt x="98" y="263"/>
                  </a:cubicBezTo>
                  <a:cubicBezTo>
                    <a:pt x="127" y="288"/>
                    <a:pt x="165" y="301"/>
                    <a:pt x="203" y="301"/>
                  </a:cubicBezTo>
                  <a:cubicBezTo>
                    <a:pt x="243" y="301"/>
                    <a:pt x="284" y="286"/>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1497;p24">
              <a:extLst>
                <a:ext uri="{FF2B5EF4-FFF2-40B4-BE49-F238E27FC236}">
                  <a16:creationId xmlns:a16="http://schemas.microsoft.com/office/drawing/2014/main" id="{A573237B-705F-BF95-DA80-370E3A0E29C6}"/>
                </a:ext>
              </a:extLst>
            </p:cNvPr>
            <p:cNvSpPr/>
            <p:nvPr/>
          </p:nvSpPr>
          <p:spPr>
            <a:xfrm rot="-2922755">
              <a:off x="6481092" y="2693291"/>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1498;p24">
              <a:extLst>
                <a:ext uri="{FF2B5EF4-FFF2-40B4-BE49-F238E27FC236}">
                  <a16:creationId xmlns:a16="http://schemas.microsoft.com/office/drawing/2014/main" id="{B778D3C3-307D-EB53-9F03-5FF249C74740}"/>
                </a:ext>
              </a:extLst>
            </p:cNvPr>
            <p:cNvSpPr/>
            <p:nvPr/>
          </p:nvSpPr>
          <p:spPr>
            <a:xfrm rot="-2922755">
              <a:off x="6492097" y="2719094"/>
              <a:ext cx="18786" cy="13561"/>
            </a:xfrm>
            <a:custGeom>
              <a:avLst/>
              <a:gdLst/>
              <a:ahLst/>
              <a:cxnLst/>
              <a:rect l="l" t="t" r="r" b="b"/>
              <a:pathLst>
                <a:path w="151" h="109" extrusionOk="0">
                  <a:moveTo>
                    <a:pt x="75" y="1"/>
                  </a:moveTo>
                  <a:cubicBezTo>
                    <a:pt x="23" y="1"/>
                    <a:pt x="0" y="60"/>
                    <a:pt x="38" y="98"/>
                  </a:cubicBezTo>
                  <a:cubicBezTo>
                    <a:pt x="48" y="105"/>
                    <a:pt x="60" y="108"/>
                    <a:pt x="71" y="108"/>
                  </a:cubicBezTo>
                  <a:cubicBezTo>
                    <a:pt x="86" y="108"/>
                    <a:pt x="100"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1499;p24">
              <a:extLst>
                <a:ext uri="{FF2B5EF4-FFF2-40B4-BE49-F238E27FC236}">
                  <a16:creationId xmlns:a16="http://schemas.microsoft.com/office/drawing/2014/main" id="{DB628267-D41F-3AB2-F2FE-297B5DFB4850}"/>
                </a:ext>
              </a:extLst>
            </p:cNvPr>
            <p:cNvSpPr/>
            <p:nvPr/>
          </p:nvSpPr>
          <p:spPr>
            <a:xfrm rot="-2922755">
              <a:off x="6493504" y="2729302"/>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1500;p24">
              <a:extLst>
                <a:ext uri="{FF2B5EF4-FFF2-40B4-BE49-F238E27FC236}">
                  <a16:creationId xmlns:a16="http://schemas.microsoft.com/office/drawing/2014/main" id="{7D47EBC0-1C98-DC69-DA65-84C28B0D2FCD}"/>
                </a:ext>
              </a:extLst>
            </p:cNvPr>
            <p:cNvSpPr/>
            <p:nvPr/>
          </p:nvSpPr>
          <p:spPr>
            <a:xfrm rot="-2922755">
              <a:off x="6494283" y="2739399"/>
              <a:ext cx="18661" cy="13934"/>
            </a:xfrm>
            <a:custGeom>
              <a:avLst/>
              <a:gdLst/>
              <a:ahLst/>
              <a:cxnLst/>
              <a:rect l="l" t="t" r="r" b="b"/>
              <a:pathLst>
                <a:path w="150" h="112" extrusionOk="0">
                  <a:moveTo>
                    <a:pt x="75" y="0"/>
                  </a:moveTo>
                  <a:cubicBezTo>
                    <a:pt x="23" y="0"/>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1501;p24">
              <a:extLst>
                <a:ext uri="{FF2B5EF4-FFF2-40B4-BE49-F238E27FC236}">
                  <a16:creationId xmlns:a16="http://schemas.microsoft.com/office/drawing/2014/main" id="{ACACA74C-76E3-236C-3C13-28D88045485A}"/>
                </a:ext>
              </a:extLst>
            </p:cNvPr>
            <p:cNvSpPr/>
            <p:nvPr/>
          </p:nvSpPr>
          <p:spPr>
            <a:xfrm rot="-2922755">
              <a:off x="6495689" y="2749606"/>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1502;p24">
              <a:extLst>
                <a:ext uri="{FF2B5EF4-FFF2-40B4-BE49-F238E27FC236}">
                  <a16:creationId xmlns:a16="http://schemas.microsoft.com/office/drawing/2014/main" id="{4B7DF34B-635E-6FD6-030F-1EF60ACFC0CD}"/>
                </a:ext>
              </a:extLst>
            </p:cNvPr>
            <p:cNvSpPr/>
            <p:nvPr/>
          </p:nvSpPr>
          <p:spPr>
            <a:xfrm rot="-2922755">
              <a:off x="6496491" y="2760031"/>
              <a:ext cx="17915" cy="14307"/>
            </a:xfrm>
            <a:custGeom>
              <a:avLst/>
              <a:gdLst/>
              <a:ahLst/>
              <a:cxnLst/>
              <a:rect l="l" t="t" r="r" b="b"/>
              <a:pathLst>
                <a:path w="144" h="115" extrusionOk="0">
                  <a:moveTo>
                    <a:pt x="76" y="0"/>
                  </a:moveTo>
                  <a:cubicBezTo>
                    <a:pt x="23" y="8"/>
                    <a:pt x="1" y="67"/>
                    <a:pt x="38" y="97"/>
                  </a:cubicBezTo>
                  <a:cubicBezTo>
                    <a:pt x="49" y="109"/>
                    <a:pt x="63" y="114"/>
                    <a:pt x="76" y="114"/>
                  </a:cubicBezTo>
                  <a:cubicBezTo>
                    <a:pt x="89" y="114"/>
                    <a:pt x="102" y="109"/>
                    <a:pt x="113" y="97"/>
                  </a:cubicBezTo>
                  <a:cubicBezTo>
                    <a:pt x="143"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1503;p24">
              <a:extLst>
                <a:ext uri="{FF2B5EF4-FFF2-40B4-BE49-F238E27FC236}">
                  <a16:creationId xmlns:a16="http://schemas.microsoft.com/office/drawing/2014/main" id="{F04B0B87-0973-E34B-F99F-AC918949E8ED}"/>
                </a:ext>
              </a:extLst>
            </p:cNvPr>
            <p:cNvSpPr/>
            <p:nvPr/>
          </p:nvSpPr>
          <p:spPr>
            <a:xfrm rot="-2922755">
              <a:off x="6498176" y="2770577"/>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2" y="103"/>
                    <a:pt x="57" y="108"/>
                    <a:pt x="72" y="108"/>
                  </a:cubicBezTo>
                  <a:cubicBezTo>
                    <a:pt x="87" y="108"/>
                    <a:pt x="101" y="103"/>
                    <a:pt x="113"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1504;p24">
              <a:extLst>
                <a:ext uri="{FF2B5EF4-FFF2-40B4-BE49-F238E27FC236}">
                  <a16:creationId xmlns:a16="http://schemas.microsoft.com/office/drawing/2014/main" id="{3201C703-FA69-4AF4-9AC7-5F16637B0F13}"/>
                </a:ext>
              </a:extLst>
            </p:cNvPr>
            <p:cNvSpPr/>
            <p:nvPr/>
          </p:nvSpPr>
          <p:spPr>
            <a:xfrm rot="-2922755">
              <a:off x="6498791" y="2781086"/>
              <a:ext cx="17666" cy="13436"/>
            </a:xfrm>
            <a:custGeom>
              <a:avLst/>
              <a:gdLst/>
              <a:ahLst/>
              <a:cxnLst/>
              <a:rect l="l" t="t" r="r" b="b"/>
              <a:pathLst>
                <a:path w="142" h="108" extrusionOk="0">
                  <a:moveTo>
                    <a:pt x="83" y="1"/>
                  </a:moveTo>
                  <a:cubicBezTo>
                    <a:pt x="81" y="1"/>
                    <a:pt x="78" y="1"/>
                    <a:pt x="75" y="1"/>
                  </a:cubicBezTo>
                  <a:cubicBezTo>
                    <a:pt x="23" y="1"/>
                    <a:pt x="1" y="61"/>
                    <a:pt x="38" y="91"/>
                  </a:cubicBezTo>
                  <a:cubicBezTo>
                    <a:pt x="49" y="102"/>
                    <a:pt x="62" y="108"/>
                    <a:pt x="75" y="108"/>
                  </a:cubicBezTo>
                  <a:cubicBezTo>
                    <a:pt x="88" y="108"/>
                    <a:pt x="102" y="102"/>
                    <a:pt x="113" y="91"/>
                  </a:cubicBezTo>
                  <a:cubicBezTo>
                    <a:pt x="141"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1505;p24">
              <a:extLst>
                <a:ext uri="{FF2B5EF4-FFF2-40B4-BE49-F238E27FC236}">
                  <a16:creationId xmlns:a16="http://schemas.microsoft.com/office/drawing/2014/main" id="{D219250A-0D46-413C-DB3E-EEA26497433E}"/>
                </a:ext>
              </a:extLst>
            </p:cNvPr>
            <p:cNvSpPr/>
            <p:nvPr/>
          </p:nvSpPr>
          <p:spPr>
            <a:xfrm rot="-2922755">
              <a:off x="6500157" y="2790930"/>
              <a:ext cx="17791" cy="13312"/>
            </a:xfrm>
            <a:custGeom>
              <a:avLst/>
              <a:gdLst/>
              <a:ahLst/>
              <a:cxnLst/>
              <a:rect l="l" t="t" r="r" b="b"/>
              <a:pathLst>
                <a:path w="143" h="107" extrusionOk="0">
                  <a:moveTo>
                    <a:pt x="68" y="0"/>
                  </a:moveTo>
                  <a:cubicBezTo>
                    <a:pt x="23" y="0"/>
                    <a:pt x="0" y="60"/>
                    <a:pt x="30" y="90"/>
                  </a:cubicBezTo>
                  <a:cubicBezTo>
                    <a:pt x="41" y="101"/>
                    <a:pt x="56" y="107"/>
                    <a:pt x="71" y="107"/>
                  </a:cubicBezTo>
                  <a:cubicBezTo>
                    <a:pt x="86" y="107"/>
                    <a:pt x="101" y="101"/>
                    <a:pt x="112" y="90"/>
                  </a:cubicBezTo>
                  <a:cubicBezTo>
                    <a:pt x="142" y="53"/>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1506;p24">
              <a:extLst>
                <a:ext uri="{FF2B5EF4-FFF2-40B4-BE49-F238E27FC236}">
                  <a16:creationId xmlns:a16="http://schemas.microsoft.com/office/drawing/2014/main" id="{8F6C42CD-0086-21E7-B45D-EC8F2CA3EE95}"/>
                </a:ext>
              </a:extLst>
            </p:cNvPr>
            <p:cNvSpPr/>
            <p:nvPr/>
          </p:nvSpPr>
          <p:spPr>
            <a:xfrm rot="-2922755">
              <a:off x="6500841" y="2801464"/>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2"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1507;p24">
              <a:extLst>
                <a:ext uri="{FF2B5EF4-FFF2-40B4-BE49-F238E27FC236}">
                  <a16:creationId xmlns:a16="http://schemas.microsoft.com/office/drawing/2014/main" id="{C704C348-FC37-2A5D-CAD8-44A781446C4B}"/>
                </a:ext>
              </a:extLst>
            </p:cNvPr>
            <p:cNvSpPr/>
            <p:nvPr/>
          </p:nvSpPr>
          <p:spPr>
            <a:xfrm rot="-2922755">
              <a:off x="6501355" y="2811501"/>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1508;p24">
              <a:extLst>
                <a:ext uri="{FF2B5EF4-FFF2-40B4-BE49-F238E27FC236}">
                  <a16:creationId xmlns:a16="http://schemas.microsoft.com/office/drawing/2014/main" id="{A238D062-D227-1A6E-D82B-9219484989CD}"/>
                </a:ext>
              </a:extLst>
            </p:cNvPr>
            <p:cNvSpPr/>
            <p:nvPr/>
          </p:nvSpPr>
          <p:spPr>
            <a:xfrm rot="-2922755">
              <a:off x="6502761" y="282170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1509;p24">
              <a:extLst>
                <a:ext uri="{FF2B5EF4-FFF2-40B4-BE49-F238E27FC236}">
                  <a16:creationId xmlns:a16="http://schemas.microsoft.com/office/drawing/2014/main" id="{F5AE7FDB-F9C7-115D-D899-D3334DCAC754}"/>
                </a:ext>
              </a:extLst>
            </p:cNvPr>
            <p:cNvSpPr/>
            <p:nvPr/>
          </p:nvSpPr>
          <p:spPr>
            <a:xfrm rot="-2922755">
              <a:off x="6503540" y="2831805"/>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7" y="112"/>
                    <a:pt x="104" y="104"/>
                    <a:pt x="112"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1510;p24">
              <a:extLst>
                <a:ext uri="{FF2B5EF4-FFF2-40B4-BE49-F238E27FC236}">
                  <a16:creationId xmlns:a16="http://schemas.microsoft.com/office/drawing/2014/main" id="{5FF78D8E-9D29-1395-598C-5EC4E0A2C592}"/>
                </a:ext>
              </a:extLst>
            </p:cNvPr>
            <p:cNvSpPr/>
            <p:nvPr/>
          </p:nvSpPr>
          <p:spPr>
            <a:xfrm rot="-2922755">
              <a:off x="6489077" y="2833502"/>
              <a:ext cx="50510" cy="37945"/>
            </a:xfrm>
            <a:custGeom>
              <a:avLst/>
              <a:gdLst/>
              <a:ahLst/>
              <a:cxnLst/>
              <a:rect l="l" t="t" r="r" b="b"/>
              <a:pathLst>
                <a:path w="406" h="305" extrusionOk="0">
                  <a:moveTo>
                    <a:pt x="196" y="1"/>
                  </a:moveTo>
                  <a:cubicBezTo>
                    <a:pt x="61" y="8"/>
                    <a:pt x="1" y="173"/>
                    <a:pt x="98" y="263"/>
                  </a:cubicBezTo>
                  <a:cubicBezTo>
                    <a:pt x="126" y="291"/>
                    <a:pt x="163" y="304"/>
                    <a:pt x="199" y="304"/>
                  </a:cubicBezTo>
                  <a:cubicBezTo>
                    <a:pt x="241" y="304"/>
                    <a:pt x="284" y="287"/>
                    <a:pt x="315" y="255"/>
                  </a:cubicBezTo>
                  <a:cubicBezTo>
                    <a:pt x="405" y="158"/>
                    <a:pt x="330"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1511;p24">
              <a:extLst>
                <a:ext uri="{FF2B5EF4-FFF2-40B4-BE49-F238E27FC236}">
                  <a16:creationId xmlns:a16="http://schemas.microsoft.com/office/drawing/2014/main" id="{29A923FF-E8EC-62DC-6605-2CD337C04963}"/>
                </a:ext>
              </a:extLst>
            </p:cNvPr>
            <p:cNvSpPr/>
            <p:nvPr/>
          </p:nvSpPr>
          <p:spPr>
            <a:xfrm rot="-2922755">
              <a:off x="6547341" y="2664289"/>
              <a:ext cx="50137" cy="37448"/>
            </a:xfrm>
            <a:custGeom>
              <a:avLst/>
              <a:gdLst/>
              <a:ahLst/>
              <a:cxnLst/>
              <a:rect l="l" t="t" r="r" b="b"/>
              <a:pathLst>
                <a:path w="403" h="301" extrusionOk="0">
                  <a:moveTo>
                    <a:pt x="204" y="0"/>
                  </a:moveTo>
                  <a:cubicBezTo>
                    <a:pt x="201" y="0"/>
                    <a:pt x="198" y="0"/>
                    <a:pt x="195" y="0"/>
                  </a:cubicBezTo>
                  <a:cubicBezTo>
                    <a:pt x="68" y="8"/>
                    <a:pt x="0" y="173"/>
                    <a:pt x="105" y="262"/>
                  </a:cubicBezTo>
                  <a:cubicBezTo>
                    <a:pt x="134" y="288"/>
                    <a:pt x="170" y="301"/>
                    <a:pt x="206" y="301"/>
                  </a:cubicBezTo>
                  <a:cubicBezTo>
                    <a:pt x="245" y="301"/>
                    <a:pt x="284" y="286"/>
                    <a:pt x="315" y="255"/>
                  </a:cubicBezTo>
                  <a:cubicBezTo>
                    <a:pt x="403"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1512;p24">
              <a:extLst>
                <a:ext uri="{FF2B5EF4-FFF2-40B4-BE49-F238E27FC236}">
                  <a16:creationId xmlns:a16="http://schemas.microsoft.com/office/drawing/2014/main" id="{741AD90A-CF0A-A363-819D-7773DB257485}"/>
                </a:ext>
              </a:extLst>
            </p:cNvPr>
            <p:cNvSpPr/>
            <p:nvPr/>
          </p:nvSpPr>
          <p:spPr>
            <a:xfrm rot="-2922755">
              <a:off x="6565191" y="2695558"/>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1513;p24">
              <a:extLst>
                <a:ext uri="{FF2B5EF4-FFF2-40B4-BE49-F238E27FC236}">
                  <a16:creationId xmlns:a16="http://schemas.microsoft.com/office/drawing/2014/main" id="{7FE3E849-5DB7-7F13-4085-F5DF0B49FDC4}"/>
                </a:ext>
              </a:extLst>
            </p:cNvPr>
            <p:cNvSpPr/>
            <p:nvPr/>
          </p:nvSpPr>
          <p:spPr>
            <a:xfrm rot="-2922755">
              <a:off x="6567546" y="2710026"/>
              <a:ext cx="17542" cy="13436"/>
            </a:xfrm>
            <a:custGeom>
              <a:avLst/>
              <a:gdLst/>
              <a:ahLst/>
              <a:cxnLst/>
              <a:rect l="l" t="t" r="r" b="b"/>
              <a:pathLst>
                <a:path w="141" h="108" extrusionOk="0">
                  <a:moveTo>
                    <a:pt x="75" y="0"/>
                  </a:moveTo>
                  <a:cubicBezTo>
                    <a:pt x="73" y="0"/>
                    <a:pt x="70" y="0"/>
                    <a:pt x="67" y="1"/>
                  </a:cubicBezTo>
                  <a:cubicBezTo>
                    <a:pt x="15" y="1"/>
                    <a:pt x="0" y="61"/>
                    <a:pt x="30" y="91"/>
                  </a:cubicBezTo>
                  <a:cubicBezTo>
                    <a:pt x="41" y="102"/>
                    <a:pt x="56" y="107"/>
                    <a:pt x="71" y="107"/>
                  </a:cubicBezTo>
                  <a:cubicBezTo>
                    <a:pt x="86" y="107"/>
                    <a:pt x="101" y="102"/>
                    <a:pt x="112" y="91"/>
                  </a:cubicBezTo>
                  <a:cubicBezTo>
                    <a:pt x="141" y="55"/>
                    <a:pt x="116"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1514;p24">
              <a:extLst>
                <a:ext uri="{FF2B5EF4-FFF2-40B4-BE49-F238E27FC236}">
                  <a16:creationId xmlns:a16="http://schemas.microsoft.com/office/drawing/2014/main" id="{A7A117B6-B987-A9B3-0AC2-EADA6ACB6A82}"/>
                </a:ext>
              </a:extLst>
            </p:cNvPr>
            <p:cNvSpPr/>
            <p:nvPr/>
          </p:nvSpPr>
          <p:spPr>
            <a:xfrm rot="-2922755">
              <a:off x="6568403" y="2724526"/>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1515;p24">
              <a:extLst>
                <a:ext uri="{FF2B5EF4-FFF2-40B4-BE49-F238E27FC236}">
                  <a16:creationId xmlns:a16="http://schemas.microsoft.com/office/drawing/2014/main" id="{9D3D5B51-397E-F5DA-D2E4-451E8C76A2CF}"/>
                </a:ext>
              </a:extLst>
            </p:cNvPr>
            <p:cNvSpPr/>
            <p:nvPr/>
          </p:nvSpPr>
          <p:spPr>
            <a:xfrm rot="-2922755">
              <a:off x="6569402" y="2738444"/>
              <a:ext cx="18786" cy="13934"/>
            </a:xfrm>
            <a:custGeom>
              <a:avLst/>
              <a:gdLst/>
              <a:ahLst/>
              <a:cxnLst/>
              <a:rect l="l" t="t" r="r" b="b"/>
              <a:pathLst>
                <a:path w="151" h="112" extrusionOk="0">
                  <a:moveTo>
                    <a:pt x="75" y="0"/>
                  </a:moveTo>
                  <a:cubicBezTo>
                    <a:pt x="23" y="8"/>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1516;p24">
              <a:extLst>
                <a:ext uri="{FF2B5EF4-FFF2-40B4-BE49-F238E27FC236}">
                  <a16:creationId xmlns:a16="http://schemas.microsoft.com/office/drawing/2014/main" id="{A316D371-A0CF-C4A9-D033-318EF03F2A0B}"/>
                </a:ext>
              </a:extLst>
            </p:cNvPr>
            <p:cNvSpPr/>
            <p:nvPr/>
          </p:nvSpPr>
          <p:spPr>
            <a:xfrm rot="-2922755">
              <a:off x="6571589" y="2753313"/>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1517;p24">
              <a:extLst>
                <a:ext uri="{FF2B5EF4-FFF2-40B4-BE49-F238E27FC236}">
                  <a16:creationId xmlns:a16="http://schemas.microsoft.com/office/drawing/2014/main" id="{65F6CA83-E48B-8E4C-9148-2F868531FC31}"/>
                </a:ext>
              </a:extLst>
            </p:cNvPr>
            <p:cNvSpPr/>
            <p:nvPr/>
          </p:nvSpPr>
          <p:spPr>
            <a:xfrm rot="-2922755">
              <a:off x="6572473" y="2767351"/>
              <a:ext cx="18661" cy="13561"/>
            </a:xfrm>
            <a:custGeom>
              <a:avLst/>
              <a:gdLst/>
              <a:ahLst/>
              <a:cxnLst/>
              <a:rect l="l" t="t" r="r" b="b"/>
              <a:pathLst>
                <a:path w="150" h="109" extrusionOk="0">
                  <a:moveTo>
                    <a:pt x="75" y="1"/>
                  </a:moveTo>
                  <a:cubicBezTo>
                    <a:pt x="23" y="1"/>
                    <a:pt x="0" y="61"/>
                    <a:pt x="38" y="98"/>
                  </a:cubicBezTo>
                  <a:cubicBezTo>
                    <a:pt x="48" y="105"/>
                    <a:pt x="61" y="108"/>
                    <a:pt x="74" y="108"/>
                  </a:cubicBezTo>
                  <a:cubicBezTo>
                    <a:pt x="89" y="108"/>
                    <a:pt x="104" y="103"/>
                    <a:pt x="112"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1518;p24">
              <a:extLst>
                <a:ext uri="{FF2B5EF4-FFF2-40B4-BE49-F238E27FC236}">
                  <a16:creationId xmlns:a16="http://schemas.microsoft.com/office/drawing/2014/main" id="{8EC6177C-1E9F-FC7C-C686-BB7A2279F77B}"/>
                </a:ext>
              </a:extLst>
            </p:cNvPr>
            <p:cNvSpPr/>
            <p:nvPr/>
          </p:nvSpPr>
          <p:spPr>
            <a:xfrm rot="-2922755">
              <a:off x="6574317" y="27813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1519;p24">
              <a:extLst>
                <a:ext uri="{FF2B5EF4-FFF2-40B4-BE49-F238E27FC236}">
                  <a16:creationId xmlns:a16="http://schemas.microsoft.com/office/drawing/2014/main" id="{6104E808-D44A-8625-54EE-E9AB615D562F}"/>
                </a:ext>
              </a:extLst>
            </p:cNvPr>
            <p:cNvSpPr/>
            <p:nvPr/>
          </p:nvSpPr>
          <p:spPr>
            <a:xfrm rot="-2922755">
              <a:off x="6575556" y="2796310"/>
              <a:ext cx="18537" cy="13436"/>
            </a:xfrm>
            <a:custGeom>
              <a:avLst/>
              <a:gdLst/>
              <a:ahLst/>
              <a:cxnLst/>
              <a:rect l="l" t="t" r="r" b="b"/>
              <a:pathLst>
                <a:path w="149" h="108" extrusionOk="0">
                  <a:moveTo>
                    <a:pt x="83" y="0"/>
                  </a:moveTo>
                  <a:cubicBezTo>
                    <a:pt x="81" y="0"/>
                    <a:pt x="78" y="0"/>
                    <a:pt x="76" y="1"/>
                  </a:cubicBezTo>
                  <a:cubicBezTo>
                    <a:pt x="23" y="1"/>
                    <a:pt x="1" y="61"/>
                    <a:pt x="38" y="91"/>
                  </a:cubicBezTo>
                  <a:cubicBezTo>
                    <a:pt x="50" y="102"/>
                    <a:pt x="65" y="107"/>
                    <a:pt x="79" y="107"/>
                  </a:cubicBezTo>
                  <a:cubicBezTo>
                    <a:pt x="93" y="107"/>
                    <a:pt x="106"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1520;p24">
              <a:extLst>
                <a:ext uri="{FF2B5EF4-FFF2-40B4-BE49-F238E27FC236}">
                  <a16:creationId xmlns:a16="http://schemas.microsoft.com/office/drawing/2014/main" id="{41FE3082-044A-301F-8A04-54A0BBADE9C2}"/>
                </a:ext>
              </a:extLst>
            </p:cNvPr>
            <p:cNvSpPr/>
            <p:nvPr/>
          </p:nvSpPr>
          <p:spPr>
            <a:xfrm rot="-2922755">
              <a:off x="6577368" y="2810322"/>
              <a:ext cx="17791" cy="13436"/>
            </a:xfrm>
            <a:custGeom>
              <a:avLst/>
              <a:gdLst/>
              <a:ahLst/>
              <a:cxnLst/>
              <a:rect l="l" t="t" r="r" b="b"/>
              <a:pathLst>
                <a:path w="143" h="108" extrusionOk="0">
                  <a:moveTo>
                    <a:pt x="67" y="0"/>
                  </a:moveTo>
                  <a:cubicBezTo>
                    <a:pt x="23" y="0"/>
                    <a:pt x="0" y="60"/>
                    <a:pt x="38" y="97"/>
                  </a:cubicBezTo>
                  <a:cubicBezTo>
                    <a:pt x="44" y="104"/>
                    <a:pt x="55" y="108"/>
                    <a:pt x="68" y="108"/>
                  </a:cubicBezTo>
                  <a:cubicBezTo>
                    <a:pt x="83" y="108"/>
                    <a:pt x="100" y="102"/>
                    <a:pt x="112" y="90"/>
                  </a:cubicBezTo>
                  <a:cubicBezTo>
                    <a:pt x="142" y="53"/>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1521;p24">
              <a:extLst>
                <a:ext uri="{FF2B5EF4-FFF2-40B4-BE49-F238E27FC236}">
                  <a16:creationId xmlns:a16="http://schemas.microsoft.com/office/drawing/2014/main" id="{72A3EADF-5AEE-0E16-DCF5-6B6BBC18A476}"/>
                </a:ext>
              </a:extLst>
            </p:cNvPr>
            <p:cNvSpPr/>
            <p:nvPr/>
          </p:nvSpPr>
          <p:spPr>
            <a:xfrm rot="-2922755">
              <a:off x="6578378" y="2824290"/>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1522;p24">
              <a:extLst>
                <a:ext uri="{FF2B5EF4-FFF2-40B4-BE49-F238E27FC236}">
                  <a16:creationId xmlns:a16="http://schemas.microsoft.com/office/drawing/2014/main" id="{57DB1B06-A4B2-B33C-EB4D-0780C7312523}"/>
                </a:ext>
              </a:extLst>
            </p:cNvPr>
            <p:cNvSpPr/>
            <p:nvPr/>
          </p:nvSpPr>
          <p:spPr>
            <a:xfrm rot="-2922755">
              <a:off x="6580408" y="2839187"/>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1523;p24">
              <a:extLst>
                <a:ext uri="{FF2B5EF4-FFF2-40B4-BE49-F238E27FC236}">
                  <a16:creationId xmlns:a16="http://schemas.microsoft.com/office/drawing/2014/main" id="{880EB627-C0D6-4B5C-B4E8-241994258031}"/>
                </a:ext>
              </a:extLst>
            </p:cNvPr>
            <p:cNvSpPr/>
            <p:nvPr/>
          </p:nvSpPr>
          <p:spPr>
            <a:xfrm rot="-2922755">
              <a:off x="6581288" y="2853214"/>
              <a:ext cx="18786" cy="13561"/>
            </a:xfrm>
            <a:custGeom>
              <a:avLst/>
              <a:gdLst/>
              <a:ahLst/>
              <a:cxnLst/>
              <a:rect l="l" t="t" r="r" b="b"/>
              <a:pathLst>
                <a:path w="151" h="109" extrusionOk="0">
                  <a:moveTo>
                    <a:pt x="75" y="1"/>
                  </a:moveTo>
                  <a:cubicBezTo>
                    <a:pt x="23" y="1"/>
                    <a:pt x="1" y="61"/>
                    <a:pt x="38" y="98"/>
                  </a:cubicBezTo>
                  <a:cubicBezTo>
                    <a:pt x="48" y="105"/>
                    <a:pt x="60" y="108"/>
                    <a:pt x="71" y="108"/>
                  </a:cubicBezTo>
                  <a:cubicBezTo>
                    <a:pt x="86" y="108"/>
                    <a:pt x="100" y="103"/>
                    <a:pt x="113" y="90"/>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1524;p24">
              <a:extLst>
                <a:ext uri="{FF2B5EF4-FFF2-40B4-BE49-F238E27FC236}">
                  <a16:creationId xmlns:a16="http://schemas.microsoft.com/office/drawing/2014/main" id="{D7B808BA-A07C-9C8B-2491-FD4A24CD5926}"/>
                </a:ext>
              </a:extLst>
            </p:cNvPr>
            <p:cNvSpPr/>
            <p:nvPr/>
          </p:nvSpPr>
          <p:spPr>
            <a:xfrm rot="-2922755">
              <a:off x="6567902" y="2861279"/>
              <a:ext cx="49266" cy="36950"/>
            </a:xfrm>
            <a:custGeom>
              <a:avLst/>
              <a:gdLst/>
              <a:ahLst/>
              <a:cxnLst/>
              <a:rect l="l" t="t" r="r" b="b"/>
              <a:pathLst>
                <a:path w="396" h="297" extrusionOk="0">
                  <a:moveTo>
                    <a:pt x="204" y="1"/>
                  </a:moveTo>
                  <a:cubicBezTo>
                    <a:pt x="201" y="1"/>
                    <a:pt x="198" y="1"/>
                    <a:pt x="195" y="1"/>
                  </a:cubicBezTo>
                  <a:cubicBezTo>
                    <a:pt x="60" y="1"/>
                    <a:pt x="0" y="166"/>
                    <a:pt x="98" y="256"/>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1525;p24">
              <a:extLst>
                <a:ext uri="{FF2B5EF4-FFF2-40B4-BE49-F238E27FC236}">
                  <a16:creationId xmlns:a16="http://schemas.microsoft.com/office/drawing/2014/main" id="{505F9DA6-0020-2FB2-BE43-DBC55A81754F}"/>
                </a:ext>
              </a:extLst>
            </p:cNvPr>
            <p:cNvSpPr/>
            <p:nvPr/>
          </p:nvSpPr>
          <p:spPr>
            <a:xfrm rot="-2922755">
              <a:off x="6626036" y="2635269"/>
              <a:ext cx="50510" cy="37821"/>
            </a:xfrm>
            <a:custGeom>
              <a:avLst/>
              <a:gdLst/>
              <a:ahLst/>
              <a:cxnLst/>
              <a:rect l="l" t="t" r="r" b="b"/>
              <a:pathLst>
                <a:path w="406" h="304" extrusionOk="0">
                  <a:moveTo>
                    <a:pt x="195" y="0"/>
                  </a:moveTo>
                  <a:cubicBezTo>
                    <a:pt x="61" y="8"/>
                    <a:pt x="1" y="172"/>
                    <a:pt x="98" y="262"/>
                  </a:cubicBezTo>
                  <a:cubicBezTo>
                    <a:pt x="126" y="290"/>
                    <a:pt x="162" y="304"/>
                    <a:pt x="199" y="304"/>
                  </a:cubicBezTo>
                  <a:cubicBezTo>
                    <a:pt x="239" y="304"/>
                    <a:pt x="280" y="287"/>
                    <a:pt x="308" y="255"/>
                  </a:cubicBezTo>
                  <a:cubicBezTo>
                    <a:pt x="405" y="157"/>
                    <a:pt x="330"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1526;p24">
              <a:extLst>
                <a:ext uri="{FF2B5EF4-FFF2-40B4-BE49-F238E27FC236}">
                  <a16:creationId xmlns:a16="http://schemas.microsoft.com/office/drawing/2014/main" id="{4C043D78-EBF8-4FF1-6719-897BEEE6CA6E}"/>
                </a:ext>
              </a:extLst>
            </p:cNvPr>
            <p:cNvSpPr/>
            <p:nvPr/>
          </p:nvSpPr>
          <p:spPr>
            <a:xfrm rot="-2922755">
              <a:off x="6644956" y="2672641"/>
              <a:ext cx="17791" cy="13436"/>
            </a:xfrm>
            <a:custGeom>
              <a:avLst/>
              <a:gdLst/>
              <a:ahLst/>
              <a:cxnLst/>
              <a:rect l="l" t="t" r="r" b="b"/>
              <a:pathLst>
                <a:path w="143" h="108" extrusionOk="0">
                  <a:moveTo>
                    <a:pt x="68" y="0"/>
                  </a:moveTo>
                  <a:cubicBezTo>
                    <a:pt x="23" y="0"/>
                    <a:pt x="0" y="60"/>
                    <a:pt x="30" y="98"/>
                  </a:cubicBezTo>
                  <a:cubicBezTo>
                    <a:pt x="40" y="104"/>
                    <a:pt x="53" y="108"/>
                    <a:pt x="67" y="108"/>
                  </a:cubicBezTo>
                  <a:cubicBezTo>
                    <a:pt x="83" y="108"/>
                    <a:pt x="100" y="102"/>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1527;p24">
              <a:extLst>
                <a:ext uri="{FF2B5EF4-FFF2-40B4-BE49-F238E27FC236}">
                  <a16:creationId xmlns:a16="http://schemas.microsoft.com/office/drawing/2014/main" id="{A1AD0FCC-8BB0-DB7F-C828-CF3F18927C7A}"/>
                </a:ext>
              </a:extLst>
            </p:cNvPr>
            <p:cNvSpPr/>
            <p:nvPr/>
          </p:nvSpPr>
          <p:spPr>
            <a:xfrm rot="-2922755">
              <a:off x="6646802" y="2691641"/>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1528;p24">
              <a:extLst>
                <a:ext uri="{FF2B5EF4-FFF2-40B4-BE49-F238E27FC236}">
                  <a16:creationId xmlns:a16="http://schemas.microsoft.com/office/drawing/2014/main" id="{8A613E47-BDE9-D5E2-0BDD-3203FCACCAE5}"/>
                </a:ext>
              </a:extLst>
            </p:cNvPr>
            <p:cNvSpPr/>
            <p:nvPr/>
          </p:nvSpPr>
          <p:spPr>
            <a:xfrm rot="-2922755">
              <a:off x="6648846" y="2709254"/>
              <a:ext cx="17791" cy="13934"/>
            </a:xfrm>
            <a:custGeom>
              <a:avLst/>
              <a:gdLst/>
              <a:ahLst/>
              <a:cxnLst/>
              <a:rect l="l" t="t" r="r" b="b"/>
              <a:pathLst>
                <a:path w="143" h="112" extrusionOk="0">
                  <a:moveTo>
                    <a:pt x="68" y="0"/>
                  </a:moveTo>
                  <a:cubicBezTo>
                    <a:pt x="15" y="8"/>
                    <a:pt x="0" y="60"/>
                    <a:pt x="30" y="98"/>
                  </a:cubicBezTo>
                  <a:cubicBezTo>
                    <a:pt x="40" y="107"/>
                    <a:pt x="52" y="111"/>
                    <a:pt x="64" y="111"/>
                  </a:cubicBezTo>
                  <a:cubicBezTo>
                    <a:pt x="81" y="111"/>
                    <a:pt x="99" y="103"/>
                    <a:pt x="112" y="90"/>
                  </a:cubicBezTo>
                  <a:cubicBezTo>
                    <a:pt x="142" y="60"/>
                    <a:pt x="112"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1529;p24">
              <a:extLst>
                <a:ext uri="{FF2B5EF4-FFF2-40B4-BE49-F238E27FC236}">
                  <a16:creationId xmlns:a16="http://schemas.microsoft.com/office/drawing/2014/main" id="{2B87914F-E54D-A1E7-D423-50C1A11FB31D}"/>
                </a:ext>
              </a:extLst>
            </p:cNvPr>
            <p:cNvSpPr/>
            <p:nvPr/>
          </p:nvSpPr>
          <p:spPr>
            <a:xfrm rot="-2922755">
              <a:off x="6650510" y="2728349"/>
              <a:ext cx="17791" cy="13436"/>
            </a:xfrm>
            <a:custGeom>
              <a:avLst/>
              <a:gdLst/>
              <a:ahLst/>
              <a:cxnLst/>
              <a:rect l="l" t="t" r="r" b="b"/>
              <a:pathLst>
                <a:path w="143" h="108" extrusionOk="0">
                  <a:moveTo>
                    <a:pt x="68" y="1"/>
                  </a:moveTo>
                  <a:cubicBezTo>
                    <a:pt x="23" y="1"/>
                    <a:pt x="0" y="61"/>
                    <a:pt x="38" y="90"/>
                  </a:cubicBezTo>
                  <a:cubicBezTo>
                    <a:pt x="49" y="102"/>
                    <a:pt x="62" y="107"/>
                    <a:pt x="75" y="107"/>
                  </a:cubicBezTo>
                  <a:cubicBezTo>
                    <a:pt x="88" y="107"/>
                    <a:pt x="101" y="102"/>
                    <a:pt x="113" y="90"/>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1530;p24">
              <a:extLst>
                <a:ext uri="{FF2B5EF4-FFF2-40B4-BE49-F238E27FC236}">
                  <a16:creationId xmlns:a16="http://schemas.microsoft.com/office/drawing/2014/main" id="{EF5EF0F7-6983-F222-2E5F-6A70C0CB985E}"/>
                </a:ext>
              </a:extLst>
            </p:cNvPr>
            <p:cNvSpPr/>
            <p:nvPr/>
          </p:nvSpPr>
          <p:spPr>
            <a:xfrm rot="-2922755">
              <a:off x="6652234" y="2747079"/>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8"/>
                    <a:pt x="78" y="108"/>
                  </a:cubicBezTo>
                  <a:cubicBezTo>
                    <a:pt x="92" y="108"/>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1531;p24">
              <a:extLst>
                <a:ext uri="{FF2B5EF4-FFF2-40B4-BE49-F238E27FC236}">
                  <a16:creationId xmlns:a16="http://schemas.microsoft.com/office/drawing/2014/main" id="{AABE25E7-2E92-559A-D5D9-6670074B967B}"/>
                </a:ext>
              </a:extLst>
            </p:cNvPr>
            <p:cNvSpPr/>
            <p:nvPr/>
          </p:nvSpPr>
          <p:spPr>
            <a:xfrm rot="-2922755">
              <a:off x="6654260" y="2765026"/>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1532;p24">
              <a:extLst>
                <a:ext uri="{FF2B5EF4-FFF2-40B4-BE49-F238E27FC236}">
                  <a16:creationId xmlns:a16="http://schemas.microsoft.com/office/drawing/2014/main" id="{35569FDF-FE21-5129-AD01-F7A898934425}"/>
                </a:ext>
              </a:extLst>
            </p:cNvPr>
            <p:cNvSpPr/>
            <p:nvPr/>
          </p:nvSpPr>
          <p:spPr>
            <a:xfrm rot="-2922755">
              <a:off x="6655937" y="2783777"/>
              <a:ext cx="18537" cy="13436"/>
            </a:xfrm>
            <a:custGeom>
              <a:avLst/>
              <a:gdLst/>
              <a:ahLst/>
              <a:cxnLst/>
              <a:rect l="l" t="t" r="r" b="b"/>
              <a:pathLst>
                <a:path w="149" h="108" extrusionOk="0">
                  <a:moveTo>
                    <a:pt x="83" y="0"/>
                  </a:moveTo>
                  <a:cubicBezTo>
                    <a:pt x="80" y="0"/>
                    <a:pt x="78" y="1"/>
                    <a:pt x="75" y="1"/>
                  </a:cubicBezTo>
                  <a:cubicBezTo>
                    <a:pt x="23" y="1"/>
                    <a:pt x="0" y="61"/>
                    <a:pt x="38" y="91"/>
                  </a:cubicBezTo>
                  <a:cubicBezTo>
                    <a:pt x="49" y="102"/>
                    <a:pt x="64" y="108"/>
                    <a:pt x="78" y="108"/>
                  </a:cubicBezTo>
                  <a:cubicBezTo>
                    <a:pt x="92" y="108"/>
                    <a:pt x="105" y="102"/>
                    <a:pt x="113" y="91"/>
                  </a:cubicBezTo>
                  <a:cubicBezTo>
                    <a:pt x="148" y="56"/>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1533;p24">
              <a:extLst>
                <a:ext uri="{FF2B5EF4-FFF2-40B4-BE49-F238E27FC236}">
                  <a16:creationId xmlns:a16="http://schemas.microsoft.com/office/drawing/2014/main" id="{79DC19A3-A6B8-8786-09BB-D82C5733793C}"/>
                </a:ext>
              </a:extLst>
            </p:cNvPr>
            <p:cNvSpPr/>
            <p:nvPr/>
          </p:nvSpPr>
          <p:spPr>
            <a:xfrm rot="-2922755">
              <a:off x="6658104" y="2801660"/>
              <a:ext cx="17791" cy="13934"/>
            </a:xfrm>
            <a:custGeom>
              <a:avLst/>
              <a:gdLst/>
              <a:ahLst/>
              <a:cxnLst/>
              <a:rect l="l" t="t" r="r" b="b"/>
              <a:pathLst>
                <a:path w="143" h="112" extrusionOk="0">
                  <a:moveTo>
                    <a:pt x="68" y="1"/>
                  </a:moveTo>
                  <a:cubicBezTo>
                    <a:pt x="23" y="8"/>
                    <a:pt x="0" y="61"/>
                    <a:pt x="38" y="98"/>
                  </a:cubicBezTo>
                  <a:cubicBezTo>
                    <a:pt x="44" y="108"/>
                    <a:pt x="54" y="112"/>
                    <a:pt x="65" y="112"/>
                  </a:cubicBezTo>
                  <a:cubicBezTo>
                    <a:pt x="81" y="112"/>
                    <a:pt x="99" y="104"/>
                    <a:pt x="112" y="91"/>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1534;p24">
              <a:extLst>
                <a:ext uri="{FF2B5EF4-FFF2-40B4-BE49-F238E27FC236}">
                  <a16:creationId xmlns:a16="http://schemas.microsoft.com/office/drawing/2014/main" id="{89191811-FCFD-160B-7378-20FCF1F03631}"/>
                </a:ext>
              </a:extLst>
            </p:cNvPr>
            <p:cNvSpPr/>
            <p:nvPr/>
          </p:nvSpPr>
          <p:spPr>
            <a:xfrm rot="-2922755">
              <a:off x="6659645" y="2820485"/>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2"/>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1535;p24">
              <a:extLst>
                <a:ext uri="{FF2B5EF4-FFF2-40B4-BE49-F238E27FC236}">
                  <a16:creationId xmlns:a16="http://schemas.microsoft.com/office/drawing/2014/main" id="{55847553-FED1-58E1-65BA-18473A255F2E}"/>
                </a:ext>
              </a:extLst>
            </p:cNvPr>
            <p:cNvSpPr/>
            <p:nvPr/>
          </p:nvSpPr>
          <p:spPr>
            <a:xfrm rot="-2922755">
              <a:off x="6661994" y="2838274"/>
              <a:ext cx="17791" cy="14432"/>
            </a:xfrm>
            <a:custGeom>
              <a:avLst/>
              <a:gdLst/>
              <a:ahLst/>
              <a:cxnLst/>
              <a:rect l="l" t="t" r="r" b="b"/>
              <a:pathLst>
                <a:path w="143" h="116" extrusionOk="0">
                  <a:moveTo>
                    <a:pt x="67" y="1"/>
                  </a:moveTo>
                  <a:cubicBezTo>
                    <a:pt x="23" y="8"/>
                    <a:pt x="0" y="68"/>
                    <a:pt x="30" y="98"/>
                  </a:cubicBezTo>
                  <a:cubicBezTo>
                    <a:pt x="41" y="109"/>
                    <a:pt x="56" y="115"/>
                    <a:pt x="71" y="115"/>
                  </a:cubicBezTo>
                  <a:cubicBezTo>
                    <a:pt x="86" y="115"/>
                    <a:pt x="101" y="109"/>
                    <a:pt x="112" y="98"/>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1536;p24">
              <a:extLst>
                <a:ext uri="{FF2B5EF4-FFF2-40B4-BE49-F238E27FC236}">
                  <a16:creationId xmlns:a16="http://schemas.microsoft.com/office/drawing/2014/main" id="{75110FE5-41FB-6C95-94DA-8B8C70FA8BCE}"/>
                </a:ext>
              </a:extLst>
            </p:cNvPr>
            <p:cNvSpPr/>
            <p:nvPr/>
          </p:nvSpPr>
          <p:spPr>
            <a:xfrm rot="-2922755">
              <a:off x="6663564" y="2857535"/>
              <a:ext cx="17791" cy="13436"/>
            </a:xfrm>
            <a:custGeom>
              <a:avLst/>
              <a:gdLst/>
              <a:ahLst/>
              <a:cxnLst/>
              <a:rect l="l" t="t" r="r" b="b"/>
              <a:pathLst>
                <a:path w="143" h="108" extrusionOk="0">
                  <a:moveTo>
                    <a:pt x="75" y="0"/>
                  </a:moveTo>
                  <a:cubicBezTo>
                    <a:pt x="23" y="0"/>
                    <a:pt x="0" y="60"/>
                    <a:pt x="38" y="97"/>
                  </a:cubicBezTo>
                  <a:cubicBezTo>
                    <a:pt x="48" y="104"/>
                    <a:pt x="59" y="108"/>
                    <a:pt x="71" y="108"/>
                  </a:cubicBezTo>
                  <a:cubicBezTo>
                    <a:pt x="86" y="108"/>
                    <a:pt x="100" y="102"/>
                    <a:pt x="113" y="90"/>
                  </a:cubicBezTo>
                  <a:cubicBezTo>
                    <a:pt x="142"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1537;p24">
              <a:extLst>
                <a:ext uri="{FF2B5EF4-FFF2-40B4-BE49-F238E27FC236}">
                  <a16:creationId xmlns:a16="http://schemas.microsoft.com/office/drawing/2014/main" id="{4225EDD7-1435-C7F9-8228-BCB8BDB5F1B8}"/>
                </a:ext>
              </a:extLst>
            </p:cNvPr>
            <p:cNvSpPr/>
            <p:nvPr/>
          </p:nvSpPr>
          <p:spPr>
            <a:xfrm rot="-2922755">
              <a:off x="6665964" y="2875835"/>
              <a:ext cx="17666" cy="13561"/>
            </a:xfrm>
            <a:custGeom>
              <a:avLst/>
              <a:gdLst/>
              <a:ahLst/>
              <a:cxnLst/>
              <a:rect l="l" t="t" r="r" b="b"/>
              <a:pathLst>
                <a:path w="142" h="109" extrusionOk="0">
                  <a:moveTo>
                    <a:pt x="76" y="1"/>
                  </a:moveTo>
                  <a:cubicBezTo>
                    <a:pt x="73" y="1"/>
                    <a:pt x="71" y="1"/>
                    <a:pt x="68" y="1"/>
                  </a:cubicBezTo>
                  <a:cubicBezTo>
                    <a:pt x="23"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1538;p24">
              <a:extLst>
                <a:ext uri="{FF2B5EF4-FFF2-40B4-BE49-F238E27FC236}">
                  <a16:creationId xmlns:a16="http://schemas.microsoft.com/office/drawing/2014/main" id="{0421773C-A7EE-FB03-E60C-0453570A738C}"/>
                </a:ext>
              </a:extLst>
            </p:cNvPr>
            <p:cNvSpPr/>
            <p:nvPr/>
          </p:nvSpPr>
          <p:spPr>
            <a:xfrm rot="-2922755">
              <a:off x="6652100" y="2889156"/>
              <a:ext cx="50137" cy="36950"/>
            </a:xfrm>
            <a:custGeom>
              <a:avLst/>
              <a:gdLst/>
              <a:ahLst/>
              <a:cxnLst/>
              <a:rect l="l" t="t" r="r" b="b"/>
              <a:pathLst>
                <a:path w="403" h="297" extrusionOk="0">
                  <a:moveTo>
                    <a:pt x="204" y="1"/>
                  </a:moveTo>
                  <a:cubicBezTo>
                    <a:pt x="201" y="1"/>
                    <a:pt x="198" y="1"/>
                    <a:pt x="195" y="1"/>
                  </a:cubicBezTo>
                  <a:cubicBezTo>
                    <a:pt x="60" y="1"/>
                    <a:pt x="0" y="166"/>
                    <a:pt x="98" y="255"/>
                  </a:cubicBezTo>
                  <a:cubicBezTo>
                    <a:pt x="126" y="283"/>
                    <a:pt x="162" y="297"/>
                    <a:pt x="199" y="297"/>
                  </a:cubicBezTo>
                  <a:cubicBezTo>
                    <a:pt x="241" y="297"/>
                    <a:pt x="283" y="280"/>
                    <a:pt x="315" y="248"/>
                  </a:cubicBezTo>
                  <a:cubicBezTo>
                    <a:pt x="403"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1539;p24">
              <a:extLst>
                <a:ext uri="{FF2B5EF4-FFF2-40B4-BE49-F238E27FC236}">
                  <a16:creationId xmlns:a16="http://schemas.microsoft.com/office/drawing/2014/main" id="{D84990DB-7F48-8712-34B8-EB0273F4A265}"/>
                </a:ext>
              </a:extLst>
            </p:cNvPr>
            <p:cNvSpPr/>
            <p:nvPr/>
          </p:nvSpPr>
          <p:spPr>
            <a:xfrm rot="-2922755">
              <a:off x="6719087" y="2608555"/>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1540;p24">
              <a:extLst>
                <a:ext uri="{FF2B5EF4-FFF2-40B4-BE49-F238E27FC236}">
                  <a16:creationId xmlns:a16="http://schemas.microsoft.com/office/drawing/2014/main" id="{6F1CC38A-889A-981F-95A3-8765038B8015}"/>
                </a:ext>
              </a:extLst>
            </p:cNvPr>
            <p:cNvSpPr/>
            <p:nvPr/>
          </p:nvSpPr>
          <p:spPr>
            <a:xfrm rot="-2922755">
              <a:off x="6744558" y="2918017"/>
              <a:ext cx="50261" cy="37572"/>
            </a:xfrm>
            <a:custGeom>
              <a:avLst/>
              <a:gdLst/>
              <a:ahLst/>
              <a:cxnLst/>
              <a:rect l="l" t="t" r="r" b="b"/>
              <a:pathLst>
                <a:path w="404" h="302" extrusionOk="0">
                  <a:moveTo>
                    <a:pt x="204" y="1"/>
                  </a:moveTo>
                  <a:cubicBezTo>
                    <a:pt x="201" y="1"/>
                    <a:pt x="198" y="1"/>
                    <a:pt x="195" y="1"/>
                  </a:cubicBezTo>
                  <a:cubicBezTo>
                    <a:pt x="61"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1541;p24">
              <a:extLst>
                <a:ext uri="{FF2B5EF4-FFF2-40B4-BE49-F238E27FC236}">
                  <a16:creationId xmlns:a16="http://schemas.microsoft.com/office/drawing/2014/main" id="{4664DB3D-10D3-7E19-559D-D64ADA74261E}"/>
                </a:ext>
              </a:extLst>
            </p:cNvPr>
            <p:cNvSpPr/>
            <p:nvPr/>
          </p:nvSpPr>
          <p:spPr>
            <a:xfrm rot="-2922755">
              <a:off x="6732082" y="2651046"/>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1542;p24">
              <a:extLst>
                <a:ext uri="{FF2B5EF4-FFF2-40B4-BE49-F238E27FC236}">
                  <a16:creationId xmlns:a16="http://schemas.microsoft.com/office/drawing/2014/main" id="{8B74167F-FD86-2A85-D9CF-6B92EDBA634A}"/>
                </a:ext>
              </a:extLst>
            </p:cNvPr>
            <p:cNvSpPr/>
            <p:nvPr/>
          </p:nvSpPr>
          <p:spPr>
            <a:xfrm rot="-2922755">
              <a:off x="6733967" y="2673691"/>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4" y="103"/>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1543;p24">
              <a:extLst>
                <a:ext uri="{FF2B5EF4-FFF2-40B4-BE49-F238E27FC236}">
                  <a16:creationId xmlns:a16="http://schemas.microsoft.com/office/drawing/2014/main" id="{236DB8A5-2E0B-7A8F-ABDB-0A21576BCA4D}"/>
                </a:ext>
              </a:extLst>
            </p:cNvPr>
            <p:cNvSpPr/>
            <p:nvPr/>
          </p:nvSpPr>
          <p:spPr>
            <a:xfrm rot="-2922755">
              <a:off x="6736906" y="2696366"/>
              <a:ext cx="17791" cy="13561"/>
            </a:xfrm>
            <a:custGeom>
              <a:avLst/>
              <a:gdLst/>
              <a:ahLst/>
              <a:cxnLst/>
              <a:rect l="l" t="t" r="r" b="b"/>
              <a:pathLst>
                <a:path w="143" h="109" extrusionOk="0">
                  <a:moveTo>
                    <a:pt x="68" y="0"/>
                  </a:moveTo>
                  <a:cubicBezTo>
                    <a:pt x="23" y="0"/>
                    <a:pt x="1" y="60"/>
                    <a:pt x="38" y="98"/>
                  </a:cubicBezTo>
                  <a:cubicBezTo>
                    <a:pt x="45" y="104"/>
                    <a:pt x="56" y="108"/>
                    <a:pt x="68" y="108"/>
                  </a:cubicBezTo>
                  <a:cubicBezTo>
                    <a:pt x="84" y="108"/>
                    <a:pt x="101"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1544;p24">
              <a:extLst>
                <a:ext uri="{FF2B5EF4-FFF2-40B4-BE49-F238E27FC236}">
                  <a16:creationId xmlns:a16="http://schemas.microsoft.com/office/drawing/2014/main" id="{AAD29587-029E-603B-5DFE-0FB598449583}"/>
                </a:ext>
              </a:extLst>
            </p:cNvPr>
            <p:cNvSpPr/>
            <p:nvPr/>
          </p:nvSpPr>
          <p:spPr>
            <a:xfrm rot="-2922755">
              <a:off x="6738838" y="2718989"/>
              <a:ext cx="18786" cy="13312"/>
            </a:xfrm>
            <a:custGeom>
              <a:avLst/>
              <a:gdLst/>
              <a:ahLst/>
              <a:cxnLst/>
              <a:rect l="l" t="t" r="r" b="b"/>
              <a:pathLst>
                <a:path w="151" h="107" extrusionOk="0">
                  <a:moveTo>
                    <a:pt x="75" y="0"/>
                  </a:moveTo>
                  <a:cubicBezTo>
                    <a:pt x="23" y="0"/>
                    <a:pt x="0" y="60"/>
                    <a:pt x="38" y="90"/>
                  </a:cubicBezTo>
                  <a:cubicBezTo>
                    <a:pt x="49" y="101"/>
                    <a:pt x="62" y="107"/>
                    <a:pt x="75" y="107"/>
                  </a:cubicBezTo>
                  <a:cubicBezTo>
                    <a:pt x="88" y="107"/>
                    <a:pt x="101"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1545;p24">
              <a:extLst>
                <a:ext uri="{FF2B5EF4-FFF2-40B4-BE49-F238E27FC236}">
                  <a16:creationId xmlns:a16="http://schemas.microsoft.com/office/drawing/2014/main" id="{87A15283-ACFE-DA28-9AEF-B2600C9EDBCF}"/>
                </a:ext>
              </a:extLst>
            </p:cNvPr>
            <p:cNvSpPr/>
            <p:nvPr/>
          </p:nvSpPr>
          <p:spPr>
            <a:xfrm rot="-2922755">
              <a:off x="6741751" y="2741607"/>
              <a:ext cx="17666" cy="13436"/>
            </a:xfrm>
            <a:custGeom>
              <a:avLst/>
              <a:gdLst/>
              <a:ahLst/>
              <a:cxnLst/>
              <a:rect l="l" t="t" r="r" b="b"/>
              <a:pathLst>
                <a:path w="142" h="108" extrusionOk="0">
                  <a:moveTo>
                    <a:pt x="77" y="0"/>
                  </a:moveTo>
                  <a:cubicBezTo>
                    <a:pt x="74" y="0"/>
                    <a:pt x="71" y="0"/>
                    <a:pt x="68" y="1"/>
                  </a:cubicBezTo>
                  <a:cubicBezTo>
                    <a:pt x="23" y="1"/>
                    <a:pt x="1" y="61"/>
                    <a:pt x="31" y="91"/>
                  </a:cubicBezTo>
                  <a:cubicBezTo>
                    <a:pt x="42" y="102"/>
                    <a:pt x="57" y="108"/>
                    <a:pt x="72"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1546;p24">
              <a:extLst>
                <a:ext uri="{FF2B5EF4-FFF2-40B4-BE49-F238E27FC236}">
                  <a16:creationId xmlns:a16="http://schemas.microsoft.com/office/drawing/2014/main" id="{BF548399-5691-0C54-3C87-85F2C3548069}"/>
                </a:ext>
              </a:extLst>
            </p:cNvPr>
            <p:cNvSpPr/>
            <p:nvPr/>
          </p:nvSpPr>
          <p:spPr>
            <a:xfrm rot="-2922755">
              <a:off x="6743597" y="2763793"/>
              <a:ext cx="17791" cy="14307"/>
            </a:xfrm>
            <a:custGeom>
              <a:avLst/>
              <a:gdLst/>
              <a:ahLst/>
              <a:cxnLst/>
              <a:rect l="l" t="t" r="r" b="b"/>
              <a:pathLst>
                <a:path w="143" h="115" extrusionOk="0">
                  <a:moveTo>
                    <a:pt x="75" y="0"/>
                  </a:moveTo>
                  <a:cubicBezTo>
                    <a:pt x="23" y="8"/>
                    <a:pt x="0" y="68"/>
                    <a:pt x="38" y="97"/>
                  </a:cubicBezTo>
                  <a:cubicBezTo>
                    <a:pt x="49" y="109"/>
                    <a:pt x="62" y="114"/>
                    <a:pt x="75" y="114"/>
                  </a:cubicBezTo>
                  <a:cubicBezTo>
                    <a:pt x="88" y="114"/>
                    <a:pt x="101" y="109"/>
                    <a:pt x="113" y="97"/>
                  </a:cubicBezTo>
                  <a:cubicBezTo>
                    <a:pt x="143"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1547;p24">
              <a:extLst>
                <a:ext uri="{FF2B5EF4-FFF2-40B4-BE49-F238E27FC236}">
                  <a16:creationId xmlns:a16="http://schemas.microsoft.com/office/drawing/2014/main" id="{C27FFFC3-2B45-BA18-0036-47D5555ED986}"/>
                </a:ext>
              </a:extLst>
            </p:cNvPr>
            <p:cNvSpPr/>
            <p:nvPr/>
          </p:nvSpPr>
          <p:spPr>
            <a:xfrm rot="-2922755">
              <a:off x="6746133" y="2786075"/>
              <a:ext cx="17791" cy="13934"/>
            </a:xfrm>
            <a:custGeom>
              <a:avLst/>
              <a:gdLst/>
              <a:ahLst/>
              <a:cxnLst/>
              <a:rect l="l" t="t" r="r" b="b"/>
              <a:pathLst>
                <a:path w="143" h="112" extrusionOk="0">
                  <a:moveTo>
                    <a:pt x="68" y="1"/>
                  </a:moveTo>
                  <a:cubicBezTo>
                    <a:pt x="16" y="8"/>
                    <a:pt x="1" y="61"/>
                    <a:pt x="31" y="98"/>
                  </a:cubicBezTo>
                  <a:cubicBezTo>
                    <a:pt x="40" y="108"/>
                    <a:pt x="52" y="112"/>
                    <a:pt x="64" y="112"/>
                  </a:cubicBezTo>
                  <a:cubicBezTo>
                    <a:pt x="82" y="112"/>
                    <a:pt x="100" y="104"/>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1548;p24">
              <a:extLst>
                <a:ext uri="{FF2B5EF4-FFF2-40B4-BE49-F238E27FC236}">
                  <a16:creationId xmlns:a16="http://schemas.microsoft.com/office/drawing/2014/main" id="{576B2F03-02D8-3FA8-747A-65DBE53E1FD3}"/>
                </a:ext>
              </a:extLst>
            </p:cNvPr>
            <p:cNvSpPr/>
            <p:nvPr/>
          </p:nvSpPr>
          <p:spPr>
            <a:xfrm rot="-2922755">
              <a:off x="6748187" y="2809093"/>
              <a:ext cx="17791" cy="13561"/>
            </a:xfrm>
            <a:custGeom>
              <a:avLst/>
              <a:gdLst/>
              <a:ahLst/>
              <a:cxnLst/>
              <a:rect l="l" t="t" r="r" b="b"/>
              <a:pathLst>
                <a:path w="143" h="109" extrusionOk="0">
                  <a:moveTo>
                    <a:pt x="68" y="1"/>
                  </a:moveTo>
                  <a:cubicBezTo>
                    <a:pt x="23" y="1"/>
                    <a:pt x="0" y="61"/>
                    <a:pt x="38" y="98"/>
                  </a:cubicBezTo>
                  <a:cubicBezTo>
                    <a:pt x="48" y="105"/>
                    <a:pt x="59" y="108"/>
                    <a:pt x="71" y="108"/>
                  </a:cubicBezTo>
                  <a:cubicBezTo>
                    <a:pt x="86" y="108"/>
                    <a:pt x="100" y="103"/>
                    <a:pt x="113" y="90"/>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1549;p24">
              <a:extLst>
                <a:ext uri="{FF2B5EF4-FFF2-40B4-BE49-F238E27FC236}">
                  <a16:creationId xmlns:a16="http://schemas.microsoft.com/office/drawing/2014/main" id="{6F71D1B3-94D7-8C0D-4DD1-B9D5F10C4A9C}"/>
                </a:ext>
              </a:extLst>
            </p:cNvPr>
            <p:cNvSpPr/>
            <p:nvPr/>
          </p:nvSpPr>
          <p:spPr>
            <a:xfrm rot="-2922755">
              <a:off x="6750234" y="2831721"/>
              <a:ext cx="18661" cy="13561"/>
            </a:xfrm>
            <a:custGeom>
              <a:avLst/>
              <a:gdLst/>
              <a:ahLst/>
              <a:cxnLst/>
              <a:rect l="l" t="t" r="r" b="b"/>
              <a:pathLst>
                <a:path w="150" h="109" extrusionOk="0">
                  <a:moveTo>
                    <a:pt x="75" y="0"/>
                  </a:moveTo>
                  <a:cubicBezTo>
                    <a:pt x="23" y="0"/>
                    <a:pt x="0" y="60"/>
                    <a:pt x="37" y="98"/>
                  </a:cubicBezTo>
                  <a:cubicBezTo>
                    <a:pt x="48" y="104"/>
                    <a:pt x="61" y="108"/>
                    <a:pt x="73" y="108"/>
                  </a:cubicBezTo>
                  <a:cubicBezTo>
                    <a:pt x="89" y="108"/>
                    <a:pt x="104" y="103"/>
                    <a:pt x="112"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1550;p24">
              <a:extLst>
                <a:ext uri="{FF2B5EF4-FFF2-40B4-BE49-F238E27FC236}">
                  <a16:creationId xmlns:a16="http://schemas.microsoft.com/office/drawing/2014/main" id="{F30016F4-A4C5-583F-FC10-743D3E9B084D}"/>
                </a:ext>
              </a:extLst>
            </p:cNvPr>
            <p:cNvSpPr/>
            <p:nvPr/>
          </p:nvSpPr>
          <p:spPr>
            <a:xfrm rot="-2922755">
              <a:off x="6753057" y="2854391"/>
              <a:ext cx="17791" cy="13312"/>
            </a:xfrm>
            <a:custGeom>
              <a:avLst/>
              <a:gdLst/>
              <a:ahLst/>
              <a:cxnLst/>
              <a:rect l="l" t="t" r="r" b="b"/>
              <a:pathLst>
                <a:path w="143" h="107" extrusionOk="0">
                  <a:moveTo>
                    <a:pt x="68" y="0"/>
                  </a:moveTo>
                  <a:cubicBezTo>
                    <a:pt x="23" y="0"/>
                    <a:pt x="0" y="60"/>
                    <a:pt x="38" y="90"/>
                  </a:cubicBezTo>
                  <a:cubicBezTo>
                    <a:pt x="49" y="101"/>
                    <a:pt x="62" y="107"/>
                    <a:pt x="75" y="107"/>
                  </a:cubicBezTo>
                  <a:cubicBezTo>
                    <a:pt x="88" y="107"/>
                    <a:pt x="101"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1551;p24">
              <a:extLst>
                <a:ext uri="{FF2B5EF4-FFF2-40B4-BE49-F238E27FC236}">
                  <a16:creationId xmlns:a16="http://schemas.microsoft.com/office/drawing/2014/main" id="{52B0A529-C0BE-ED9A-E91E-F9C607FF083A}"/>
                </a:ext>
              </a:extLst>
            </p:cNvPr>
            <p:cNvSpPr/>
            <p:nvPr/>
          </p:nvSpPr>
          <p:spPr>
            <a:xfrm rot="-2922755">
              <a:off x="6755100" y="2877010"/>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4" y="108"/>
                    <a:pt x="78" y="108"/>
                  </a:cubicBezTo>
                  <a:cubicBezTo>
                    <a:pt x="92" y="108"/>
                    <a:pt x="105"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1552;p24">
              <a:extLst>
                <a:ext uri="{FF2B5EF4-FFF2-40B4-BE49-F238E27FC236}">
                  <a16:creationId xmlns:a16="http://schemas.microsoft.com/office/drawing/2014/main" id="{00EA04E4-BE3D-7793-50DB-B6009E85019B}"/>
                </a:ext>
              </a:extLst>
            </p:cNvPr>
            <p:cNvSpPr/>
            <p:nvPr/>
          </p:nvSpPr>
          <p:spPr>
            <a:xfrm rot="-2922755">
              <a:off x="6757970" y="2899534"/>
              <a:ext cx="17542" cy="13561"/>
            </a:xfrm>
            <a:custGeom>
              <a:avLst/>
              <a:gdLst/>
              <a:ahLst/>
              <a:cxnLst/>
              <a:rect l="l" t="t" r="r" b="b"/>
              <a:pathLst>
                <a:path w="141" h="109" extrusionOk="0">
                  <a:moveTo>
                    <a:pt x="76" y="1"/>
                  </a:moveTo>
                  <a:cubicBezTo>
                    <a:pt x="74" y="1"/>
                    <a:pt x="71" y="1"/>
                    <a:pt x="68" y="2"/>
                  </a:cubicBezTo>
                  <a:cubicBezTo>
                    <a:pt x="23" y="2"/>
                    <a:pt x="0" y="62"/>
                    <a:pt x="30" y="91"/>
                  </a:cubicBezTo>
                  <a:cubicBezTo>
                    <a:pt x="41" y="103"/>
                    <a:pt x="56" y="108"/>
                    <a:pt x="71" y="108"/>
                  </a:cubicBezTo>
                  <a:cubicBezTo>
                    <a:pt x="86" y="108"/>
                    <a:pt x="101" y="103"/>
                    <a:pt x="113" y="91"/>
                  </a:cubicBezTo>
                  <a:cubicBezTo>
                    <a:pt x="141" y="56"/>
                    <a:pt x="122"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1553;p24">
              <a:extLst>
                <a:ext uri="{FF2B5EF4-FFF2-40B4-BE49-F238E27FC236}">
                  <a16:creationId xmlns:a16="http://schemas.microsoft.com/office/drawing/2014/main" id="{07912BAB-A74D-6D64-A851-228E5587B8D5}"/>
                </a:ext>
              </a:extLst>
            </p:cNvPr>
            <p:cNvSpPr/>
            <p:nvPr/>
          </p:nvSpPr>
          <p:spPr>
            <a:xfrm rot="-2922755">
              <a:off x="6809823" y="2582958"/>
              <a:ext cx="49266" cy="36950"/>
            </a:xfrm>
            <a:custGeom>
              <a:avLst/>
              <a:gdLst/>
              <a:ahLst/>
              <a:cxnLst/>
              <a:rect l="l" t="t" r="r" b="b"/>
              <a:pathLst>
                <a:path w="396" h="297" extrusionOk="0">
                  <a:moveTo>
                    <a:pt x="197" y="1"/>
                  </a:moveTo>
                  <a:cubicBezTo>
                    <a:pt x="194" y="1"/>
                    <a:pt x="191" y="1"/>
                    <a:pt x="188" y="1"/>
                  </a:cubicBezTo>
                  <a:cubicBezTo>
                    <a:pt x="61" y="1"/>
                    <a:pt x="1" y="166"/>
                    <a:pt x="98" y="256"/>
                  </a:cubicBezTo>
                  <a:cubicBezTo>
                    <a:pt x="126" y="284"/>
                    <a:pt x="161" y="297"/>
                    <a:pt x="196" y="297"/>
                  </a:cubicBezTo>
                  <a:cubicBezTo>
                    <a:pt x="236" y="297"/>
                    <a:pt x="276" y="280"/>
                    <a:pt x="308" y="248"/>
                  </a:cubicBezTo>
                  <a:cubicBezTo>
                    <a:pt x="395" y="153"/>
                    <a:pt x="326"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1554;p24">
              <a:extLst>
                <a:ext uri="{FF2B5EF4-FFF2-40B4-BE49-F238E27FC236}">
                  <a16:creationId xmlns:a16="http://schemas.microsoft.com/office/drawing/2014/main" id="{CAD3DCAC-DB68-3F8E-C403-FDE6725E6F97}"/>
                </a:ext>
              </a:extLst>
            </p:cNvPr>
            <p:cNvSpPr/>
            <p:nvPr/>
          </p:nvSpPr>
          <p:spPr>
            <a:xfrm rot="-2922755">
              <a:off x="6853312" y="2948354"/>
              <a:ext cx="37323" cy="37323"/>
            </a:xfrm>
            <a:custGeom>
              <a:avLst/>
              <a:gdLst/>
              <a:ahLst/>
              <a:cxnLst/>
              <a:rect l="l" t="t" r="r" b="b"/>
              <a:pathLst>
                <a:path w="300" h="300" extrusionOk="0">
                  <a:moveTo>
                    <a:pt x="150" y="0"/>
                  </a:moveTo>
                  <a:cubicBezTo>
                    <a:pt x="68" y="0"/>
                    <a:pt x="1" y="68"/>
                    <a:pt x="1" y="150"/>
                  </a:cubicBezTo>
                  <a:cubicBezTo>
                    <a:pt x="1" y="233"/>
                    <a:pt x="68" y="300"/>
                    <a:pt x="150" y="300"/>
                  </a:cubicBezTo>
                  <a:cubicBezTo>
                    <a:pt x="233" y="300"/>
                    <a:pt x="300" y="233"/>
                    <a:pt x="300" y="150"/>
                  </a:cubicBezTo>
                  <a:cubicBezTo>
                    <a:pt x="300" y="68"/>
                    <a:pt x="233"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1555;p24">
              <a:extLst>
                <a:ext uri="{FF2B5EF4-FFF2-40B4-BE49-F238E27FC236}">
                  <a16:creationId xmlns:a16="http://schemas.microsoft.com/office/drawing/2014/main" id="{E9E02264-BA1F-5348-2B4F-90E2537C0B39}"/>
                </a:ext>
              </a:extLst>
            </p:cNvPr>
            <p:cNvSpPr/>
            <p:nvPr/>
          </p:nvSpPr>
          <p:spPr>
            <a:xfrm rot="-2922755">
              <a:off x="6829098" y="2630969"/>
              <a:ext cx="17915" cy="13810"/>
            </a:xfrm>
            <a:custGeom>
              <a:avLst/>
              <a:gdLst/>
              <a:ahLst/>
              <a:cxnLst/>
              <a:rect l="l" t="t" r="r" b="b"/>
              <a:pathLst>
                <a:path w="144" h="111" extrusionOk="0">
                  <a:moveTo>
                    <a:pt x="68" y="0"/>
                  </a:moveTo>
                  <a:cubicBezTo>
                    <a:pt x="23" y="0"/>
                    <a:pt x="1" y="60"/>
                    <a:pt x="38" y="97"/>
                  </a:cubicBezTo>
                  <a:cubicBezTo>
                    <a:pt x="48" y="107"/>
                    <a:pt x="58" y="111"/>
                    <a:pt x="69" y="111"/>
                  </a:cubicBezTo>
                  <a:cubicBezTo>
                    <a:pt x="85"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1556;p24">
              <a:extLst>
                <a:ext uri="{FF2B5EF4-FFF2-40B4-BE49-F238E27FC236}">
                  <a16:creationId xmlns:a16="http://schemas.microsoft.com/office/drawing/2014/main" id="{797C0CD1-95AA-549B-A0F6-68D1BF304177}"/>
                </a:ext>
              </a:extLst>
            </p:cNvPr>
            <p:cNvSpPr/>
            <p:nvPr/>
          </p:nvSpPr>
          <p:spPr>
            <a:xfrm rot="-2922755">
              <a:off x="6831463" y="2657485"/>
              <a:ext cx="18661" cy="13934"/>
            </a:xfrm>
            <a:custGeom>
              <a:avLst/>
              <a:gdLst/>
              <a:ahLst/>
              <a:cxnLst/>
              <a:rect l="l" t="t" r="r" b="b"/>
              <a:pathLst>
                <a:path w="150" h="112" extrusionOk="0">
                  <a:moveTo>
                    <a:pt x="75" y="0"/>
                  </a:moveTo>
                  <a:cubicBezTo>
                    <a:pt x="23" y="8"/>
                    <a:pt x="0" y="60"/>
                    <a:pt x="38" y="98"/>
                  </a:cubicBezTo>
                  <a:cubicBezTo>
                    <a:pt x="48" y="108"/>
                    <a:pt x="61" y="112"/>
                    <a:pt x="74" y="112"/>
                  </a:cubicBezTo>
                  <a:cubicBezTo>
                    <a:pt x="89" y="112"/>
                    <a:pt x="104" y="106"/>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1557;p24">
              <a:extLst>
                <a:ext uri="{FF2B5EF4-FFF2-40B4-BE49-F238E27FC236}">
                  <a16:creationId xmlns:a16="http://schemas.microsoft.com/office/drawing/2014/main" id="{2F2D7C2F-1091-3C51-A81E-0B1C349B7A4A}"/>
                </a:ext>
              </a:extLst>
            </p:cNvPr>
            <p:cNvSpPr/>
            <p:nvPr/>
          </p:nvSpPr>
          <p:spPr>
            <a:xfrm rot="-2922755">
              <a:off x="6834771" y="2683912"/>
              <a:ext cx="17791" cy="14307"/>
            </a:xfrm>
            <a:custGeom>
              <a:avLst/>
              <a:gdLst/>
              <a:ahLst/>
              <a:cxnLst/>
              <a:rect l="l" t="t" r="r" b="b"/>
              <a:pathLst>
                <a:path w="143" h="115" extrusionOk="0">
                  <a:moveTo>
                    <a:pt x="67" y="0"/>
                  </a:moveTo>
                  <a:cubicBezTo>
                    <a:pt x="22" y="8"/>
                    <a:pt x="0" y="68"/>
                    <a:pt x="37" y="98"/>
                  </a:cubicBezTo>
                  <a:cubicBezTo>
                    <a:pt x="45" y="109"/>
                    <a:pt x="58" y="115"/>
                    <a:pt x="72" y="115"/>
                  </a:cubicBezTo>
                  <a:cubicBezTo>
                    <a:pt x="86" y="115"/>
                    <a:pt x="101" y="109"/>
                    <a:pt x="112" y="98"/>
                  </a:cubicBezTo>
                  <a:cubicBezTo>
                    <a:pt x="142" y="60"/>
                    <a:pt x="120"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1558;p24">
              <a:extLst>
                <a:ext uri="{FF2B5EF4-FFF2-40B4-BE49-F238E27FC236}">
                  <a16:creationId xmlns:a16="http://schemas.microsoft.com/office/drawing/2014/main" id="{146EB5C6-0A15-91A6-FC54-25467DABAE2E}"/>
                </a:ext>
              </a:extLst>
            </p:cNvPr>
            <p:cNvSpPr/>
            <p:nvPr/>
          </p:nvSpPr>
          <p:spPr>
            <a:xfrm rot="-2922755">
              <a:off x="6836986" y="2710496"/>
              <a:ext cx="18661" cy="14307"/>
            </a:xfrm>
            <a:custGeom>
              <a:avLst/>
              <a:gdLst/>
              <a:ahLst/>
              <a:cxnLst/>
              <a:rect l="l" t="t" r="r" b="b"/>
              <a:pathLst>
                <a:path w="150"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1559;p24">
              <a:extLst>
                <a:ext uri="{FF2B5EF4-FFF2-40B4-BE49-F238E27FC236}">
                  <a16:creationId xmlns:a16="http://schemas.microsoft.com/office/drawing/2014/main" id="{0CD840E2-D78C-2675-CDC8-4E50660CBF3B}"/>
                </a:ext>
              </a:extLst>
            </p:cNvPr>
            <p:cNvSpPr/>
            <p:nvPr/>
          </p:nvSpPr>
          <p:spPr>
            <a:xfrm rot="-2922755">
              <a:off x="6840524" y="2737803"/>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1560;p24">
              <a:extLst>
                <a:ext uri="{FF2B5EF4-FFF2-40B4-BE49-F238E27FC236}">
                  <a16:creationId xmlns:a16="http://schemas.microsoft.com/office/drawing/2014/main" id="{54CFFDD0-0461-909A-0EC9-E82671979702}"/>
                </a:ext>
              </a:extLst>
            </p:cNvPr>
            <p:cNvSpPr/>
            <p:nvPr/>
          </p:nvSpPr>
          <p:spPr>
            <a:xfrm rot="-2922755">
              <a:off x="6842934" y="2764693"/>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9" y="103"/>
                    <a:pt x="62" y="108"/>
                    <a:pt x="75" y="108"/>
                  </a:cubicBezTo>
                  <a:cubicBezTo>
                    <a:pt x="88" y="108"/>
                    <a:pt x="101" y="103"/>
                    <a:pt x="113" y="91"/>
                  </a:cubicBezTo>
                  <a:cubicBezTo>
                    <a:pt x="141" y="56"/>
                    <a:pt x="123"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1561;p24">
              <a:extLst>
                <a:ext uri="{FF2B5EF4-FFF2-40B4-BE49-F238E27FC236}">
                  <a16:creationId xmlns:a16="http://schemas.microsoft.com/office/drawing/2014/main" id="{CE0B7045-CE81-059A-E5F6-46A433A66C4E}"/>
                </a:ext>
              </a:extLst>
            </p:cNvPr>
            <p:cNvSpPr/>
            <p:nvPr/>
          </p:nvSpPr>
          <p:spPr>
            <a:xfrm rot="-2922755">
              <a:off x="6845132" y="2791240"/>
              <a:ext cx="18786" cy="13436"/>
            </a:xfrm>
            <a:custGeom>
              <a:avLst/>
              <a:gdLst/>
              <a:ahLst/>
              <a:cxnLst/>
              <a:rect l="l" t="t" r="r" b="b"/>
              <a:pathLst>
                <a:path w="151" h="108" extrusionOk="0">
                  <a:moveTo>
                    <a:pt x="75" y="1"/>
                  </a:moveTo>
                  <a:cubicBezTo>
                    <a:pt x="23" y="1"/>
                    <a:pt x="1" y="61"/>
                    <a:pt x="38" y="91"/>
                  </a:cubicBezTo>
                  <a:cubicBezTo>
                    <a:pt x="49" y="102"/>
                    <a:pt x="64" y="107"/>
                    <a:pt x="78" y="107"/>
                  </a:cubicBezTo>
                  <a:cubicBezTo>
                    <a:pt x="92" y="107"/>
                    <a:pt x="105" y="102"/>
                    <a:pt x="113"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1562;p24">
              <a:extLst>
                <a:ext uri="{FF2B5EF4-FFF2-40B4-BE49-F238E27FC236}">
                  <a16:creationId xmlns:a16="http://schemas.microsoft.com/office/drawing/2014/main" id="{25CDB511-8208-290A-DBFC-A9CCC6B6B3F4}"/>
                </a:ext>
              </a:extLst>
            </p:cNvPr>
            <p:cNvSpPr/>
            <p:nvPr/>
          </p:nvSpPr>
          <p:spPr>
            <a:xfrm rot="-2922755">
              <a:off x="6848321" y="2817777"/>
              <a:ext cx="17791" cy="13436"/>
            </a:xfrm>
            <a:custGeom>
              <a:avLst/>
              <a:gdLst/>
              <a:ahLst/>
              <a:cxnLst/>
              <a:rect l="l" t="t" r="r" b="b"/>
              <a:pathLst>
                <a:path w="143" h="108" extrusionOk="0">
                  <a:moveTo>
                    <a:pt x="68" y="1"/>
                  </a:moveTo>
                  <a:cubicBezTo>
                    <a:pt x="23" y="1"/>
                    <a:pt x="0" y="61"/>
                    <a:pt x="38" y="91"/>
                  </a:cubicBezTo>
                  <a:cubicBezTo>
                    <a:pt x="49" y="102"/>
                    <a:pt x="62" y="108"/>
                    <a:pt x="75" y="108"/>
                  </a:cubicBezTo>
                  <a:cubicBezTo>
                    <a:pt x="88" y="108"/>
                    <a:pt x="101" y="102"/>
                    <a:pt x="113" y="91"/>
                  </a:cubicBezTo>
                  <a:cubicBezTo>
                    <a:pt x="143" y="53"/>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1563;p24">
              <a:extLst>
                <a:ext uri="{FF2B5EF4-FFF2-40B4-BE49-F238E27FC236}">
                  <a16:creationId xmlns:a16="http://schemas.microsoft.com/office/drawing/2014/main" id="{D675A6A8-AF0E-BA70-4765-E72CE84119E7}"/>
                </a:ext>
              </a:extLst>
            </p:cNvPr>
            <p:cNvSpPr/>
            <p:nvPr/>
          </p:nvSpPr>
          <p:spPr>
            <a:xfrm rot="-2922755">
              <a:off x="6850609" y="2844397"/>
              <a:ext cx="18786" cy="13436"/>
            </a:xfrm>
            <a:custGeom>
              <a:avLst/>
              <a:gdLst/>
              <a:ahLst/>
              <a:cxnLst/>
              <a:rect l="l" t="t" r="r" b="b"/>
              <a:pathLst>
                <a:path w="151" h="108" extrusionOk="0">
                  <a:moveTo>
                    <a:pt x="76" y="0"/>
                  </a:moveTo>
                  <a:cubicBezTo>
                    <a:pt x="23" y="0"/>
                    <a:pt x="1" y="60"/>
                    <a:pt x="38" y="97"/>
                  </a:cubicBezTo>
                  <a:cubicBezTo>
                    <a:pt x="48" y="104"/>
                    <a:pt x="61" y="108"/>
                    <a:pt x="74" y="108"/>
                  </a:cubicBezTo>
                  <a:cubicBezTo>
                    <a:pt x="90" y="108"/>
                    <a:pt x="105"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1564;p24">
              <a:extLst>
                <a:ext uri="{FF2B5EF4-FFF2-40B4-BE49-F238E27FC236}">
                  <a16:creationId xmlns:a16="http://schemas.microsoft.com/office/drawing/2014/main" id="{479ACC61-EAA4-F641-FAA6-A69FE2B7A2F0}"/>
                </a:ext>
              </a:extLst>
            </p:cNvPr>
            <p:cNvSpPr/>
            <p:nvPr/>
          </p:nvSpPr>
          <p:spPr>
            <a:xfrm rot="-2922755">
              <a:off x="6853845" y="2870913"/>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3"/>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1565;p24">
              <a:extLst>
                <a:ext uri="{FF2B5EF4-FFF2-40B4-BE49-F238E27FC236}">
                  <a16:creationId xmlns:a16="http://schemas.microsoft.com/office/drawing/2014/main" id="{C958B5EE-5BFE-C964-146D-8449308AEE7E}"/>
                </a:ext>
              </a:extLst>
            </p:cNvPr>
            <p:cNvSpPr/>
            <p:nvPr/>
          </p:nvSpPr>
          <p:spPr>
            <a:xfrm rot="-2922755">
              <a:off x="6856039" y="2897450"/>
              <a:ext cx="18786" cy="13561"/>
            </a:xfrm>
            <a:custGeom>
              <a:avLst/>
              <a:gdLst/>
              <a:ahLst/>
              <a:cxnLst/>
              <a:rect l="l" t="t" r="r" b="b"/>
              <a:pathLst>
                <a:path w="151" h="109" extrusionOk="0">
                  <a:moveTo>
                    <a:pt x="76" y="1"/>
                  </a:moveTo>
                  <a:cubicBezTo>
                    <a:pt x="23" y="1"/>
                    <a:pt x="1" y="60"/>
                    <a:pt x="38" y="98"/>
                  </a:cubicBezTo>
                  <a:cubicBezTo>
                    <a:pt x="48" y="105"/>
                    <a:pt x="60" y="108"/>
                    <a:pt x="72" y="108"/>
                  </a:cubicBezTo>
                  <a:cubicBezTo>
                    <a:pt x="86" y="108"/>
                    <a:pt x="101" y="103"/>
                    <a:pt x="113" y="90"/>
                  </a:cubicBezTo>
                  <a:cubicBezTo>
                    <a:pt x="150" y="60"/>
                    <a:pt x="121"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1566;p24">
              <a:extLst>
                <a:ext uri="{FF2B5EF4-FFF2-40B4-BE49-F238E27FC236}">
                  <a16:creationId xmlns:a16="http://schemas.microsoft.com/office/drawing/2014/main" id="{7633D401-4556-3020-54EF-7F741F41A3F7}"/>
                </a:ext>
              </a:extLst>
            </p:cNvPr>
            <p:cNvSpPr/>
            <p:nvPr/>
          </p:nvSpPr>
          <p:spPr>
            <a:xfrm rot="-2922755">
              <a:off x="6859228" y="2923988"/>
              <a:ext cx="17791" cy="13561"/>
            </a:xfrm>
            <a:custGeom>
              <a:avLst/>
              <a:gdLst/>
              <a:ahLst/>
              <a:cxnLst/>
              <a:rect l="l" t="t" r="r" b="b"/>
              <a:pathLst>
                <a:path w="143" h="109" extrusionOk="0">
                  <a:moveTo>
                    <a:pt x="68" y="1"/>
                  </a:moveTo>
                  <a:cubicBezTo>
                    <a:pt x="23" y="1"/>
                    <a:pt x="1" y="61"/>
                    <a:pt x="30" y="98"/>
                  </a:cubicBezTo>
                  <a:cubicBezTo>
                    <a:pt x="41" y="105"/>
                    <a:pt x="54" y="108"/>
                    <a:pt x="67" y="108"/>
                  </a:cubicBezTo>
                  <a:cubicBezTo>
                    <a:pt x="84" y="108"/>
                    <a:pt x="100" y="103"/>
                    <a:pt x="113" y="91"/>
                  </a:cubicBezTo>
                  <a:cubicBezTo>
                    <a:pt x="143" y="61"/>
                    <a:pt x="113"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1567;p24">
              <a:extLst>
                <a:ext uri="{FF2B5EF4-FFF2-40B4-BE49-F238E27FC236}">
                  <a16:creationId xmlns:a16="http://schemas.microsoft.com/office/drawing/2014/main" id="{86AFDCC2-4713-76AA-B6FC-E9D8B4D3B413}"/>
                </a:ext>
              </a:extLst>
            </p:cNvPr>
            <p:cNvSpPr/>
            <p:nvPr/>
          </p:nvSpPr>
          <p:spPr>
            <a:xfrm rot="-2922755">
              <a:off x="6923793" y="2559058"/>
              <a:ext cx="37323" cy="37323"/>
            </a:xfrm>
            <a:custGeom>
              <a:avLst/>
              <a:gdLst/>
              <a:ahLst/>
              <a:cxnLst/>
              <a:rect l="l" t="t" r="r" b="b"/>
              <a:pathLst>
                <a:path w="300" h="300" extrusionOk="0">
                  <a:moveTo>
                    <a:pt x="150" y="0"/>
                  </a:moveTo>
                  <a:cubicBezTo>
                    <a:pt x="68" y="0"/>
                    <a:pt x="0" y="67"/>
                    <a:pt x="0" y="150"/>
                  </a:cubicBezTo>
                  <a:cubicBezTo>
                    <a:pt x="0" y="232"/>
                    <a:pt x="68" y="300"/>
                    <a:pt x="150" y="300"/>
                  </a:cubicBezTo>
                  <a:cubicBezTo>
                    <a:pt x="232" y="300"/>
                    <a:pt x="300" y="232"/>
                    <a:pt x="300" y="150"/>
                  </a:cubicBezTo>
                  <a:cubicBezTo>
                    <a:pt x="300" y="67"/>
                    <a:pt x="232"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1568;p24">
              <a:extLst>
                <a:ext uri="{FF2B5EF4-FFF2-40B4-BE49-F238E27FC236}">
                  <a16:creationId xmlns:a16="http://schemas.microsoft.com/office/drawing/2014/main" id="{56785CE7-CD6B-3108-A53C-AF1586848A18}"/>
                </a:ext>
              </a:extLst>
            </p:cNvPr>
            <p:cNvSpPr/>
            <p:nvPr/>
          </p:nvSpPr>
          <p:spPr>
            <a:xfrm rot="-2922755">
              <a:off x="6961102" y="2981051"/>
              <a:ext cx="49266" cy="36950"/>
            </a:xfrm>
            <a:custGeom>
              <a:avLst/>
              <a:gdLst/>
              <a:ahLst/>
              <a:cxnLst/>
              <a:rect l="l" t="t" r="r" b="b"/>
              <a:pathLst>
                <a:path w="396" h="297" extrusionOk="0">
                  <a:moveTo>
                    <a:pt x="197" y="0"/>
                  </a:moveTo>
                  <a:cubicBezTo>
                    <a:pt x="194" y="0"/>
                    <a:pt x="191" y="0"/>
                    <a:pt x="188" y="0"/>
                  </a:cubicBezTo>
                  <a:cubicBezTo>
                    <a:pt x="61" y="0"/>
                    <a:pt x="1" y="165"/>
                    <a:pt x="98" y="255"/>
                  </a:cubicBezTo>
                  <a:cubicBezTo>
                    <a:pt x="126" y="283"/>
                    <a:pt x="161" y="296"/>
                    <a:pt x="196" y="296"/>
                  </a:cubicBezTo>
                  <a:cubicBezTo>
                    <a:pt x="236" y="296"/>
                    <a:pt x="276" y="279"/>
                    <a:pt x="308" y="247"/>
                  </a:cubicBezTo>
                  <a:cubicBezTo>
                    <a:pt x="396" y="152"/>
                    <a:pt x="326"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1569;p24">
              <a:extLst>
                <a:ext uri="{FF2B5EF4-FFF2-40B4-BE49-F238E27FC236}">
                  <a16:creationId xmlns:a16="http://schemas.microsoft.com/office/drawing/2014/main" id="{8B2C4645-543A-05A8-C0AE-8540A69F82DF}"/>
                </a:ext>
              </a:extLst>
            </p:cNvPr>
            <p:cNvSpPr/>
            <p:nvPr/>
          </p:nvSpPr>
          <p:spPr>
            <a:xfrm rot="-2922755">
              <a:off x="6937960" y="2612665"/>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1570;p24">
              <a:extLst>
                <a:ext uri="{FF2B5EF4-FFF2-40B4-BE49-F238E27FC236}">
                  <a16:creationId xmlns:a16="http://schemas.microsoft.com/office/drawing/2014/main" id="{BE21E437-9436-FCF3-F291-1229A28D0873}"/>
                </a:ext>
              </a:extLst>
            </p:cNvPr>
            <p:cNvSpPr/>
            <p:nvPr/>
          </p:nvSpPr>
          <p:spPr>
            <a:xfrm rot="-2922755">
              <a:off x="6940693" y="2643578"/>
              <a:ext cx="17791" cy="13436"/>
            </a:xfrm>
            <a:custGeom>
              <a:avLst/>
              <a:gdLst/>
              <a:ahLst/>
              <a:cxnLst/>
              <a:rect l="l" t="t" r="r" b="b"/>
              <a:pathLst>
                <a:path w="143" h="108" extrusionOk="0">
                  <a:moveTo>
                    <a:pt x="68" y="0"/>
                  </a:moveTo>
                  <a:cubicBezTo>
                    <a:pt x="23" y="0"/>
                    <a:pt x="0" y="60"/>
                    <a:pt x="38" y="97"/>
                  </a:cubicBezTo>
                  <a:cubicBezTo>
                    <a:pt x="48" y="104"/>
                    <a:pt x="60" y="108"/>
                    <a:pt x="71" y="108"/>
                  </a:cubicBezTo>
                  <a:cubicBezTo>
                    <a:pt x="86" y="108"/>
                    <a:pt x="100" y="102"/>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1571;p24">
              <a:extLst>
                <a:ext uri="{FF2B5EF4-FFF2-40B4-BE49-F238E27FC236}">
                  <a16:creationId xmlns:a16="http://schemas.microsoft.com/office/drawing/2014/main" id="{7E6E757D-E4DA-38E2-9F78-E0250D217BD4}"/>
                </a:ext>
              </a:extLst>
            </p:cNvPr>
            <p:cNvSpPr/>
            <p:nvPr/>
          </p:nvSpPr>
          <p:spPr>
            <a:xfrm rot="-2922755">
              <a:off x="6943346" y="2673940"/>
              <a:ext cx="18661" cy="13934"/>
            </a:xfrm>
            <a:custGeom>
              <a:avLst/>
              <a:gdLst/>
              <a:ahLst/>
              <a:cxnLst/>
              <a:rect l="l" t="t" r="r" b="b"/>
              <a:pathLst>
                <a:path w="150" h="112" extrusionOk="0">
                  <a:moveTo>
                    <a:pt x="75" y="1"/>
                  </a:moveTo>
                  <a:cubicBezTo>
                    <a:pt x="23" y="1"/>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1572;p24">
              <a:extLst>
                <a:ext uri="{FF2B5EF4-FFF2-40B4-BE49-F238E27FC236}">
                  <a16:creationId xmlns:a16="http://schemas.microsoft.com/office/drawing/2014/main" id="{EFCD655B-804C-8B7D-EB4F-D9C6E9FB14F8}"/>
                </a:ext>
              </a:extLst>
            </p:cNvPr>
            <p:cNvSpPr/>
            <p:nvPr/>
          </p:nvSpPr>
          <p:spPr>
            <a:xfrm rot="-2922755">
              <a:off x="6947264" y="2705175"/>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9" y="102"/>
                    <a:pt x="62" y="108"/>
                    <a:pt x="75" y="108"/>
                  </a:cubicBezTo>
                  <a:cubicBezTo>
                    <a:pt x="89"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1573;p24">
              <a:extLst>
                <a:ext uri="{FF2B5EF4-FFF2-40B4-BE49-F238E27FC236}">
                  <a16:creationId xmlns:a16="http://schemas.microsoft.com/office/drawing/2014/main" id="{3520AC3B-1454-5B5F-04E5-16F1CD1370B5}"/>
                </a:ext>
              </a:extLst>
            </p:cNvPr>
            <p:cNvSpPr/>
            <p:nvPr/>
          </p:nvSpPr>
          <p:spPr>
            <a:xfrm rot="-2922755">
              <a:off x="6949828" y="2735589"/>
              <a:ext cx="18786" cy="13561"/>
            </a:xfrm>
            <a:custGeom>
              <a:avLst/>
              <a:gdLst/>
              <a:ahLst/>
              <a:cxnLst/>
              <a:rect l="l" t="t" r="r" b="b"/>
              <a:pathLst>
                <a:path w="151" h="109" extrusionOk="0">
                  <a:moveTo>
                    <a:pt x="75" y="1"/>
                  </a:moveTo>
                  <a:cubicBezTo>
                    <a:pt x="23" y="1"/>
                    <a:pt x="0" y="60"/>
                    <a:pt x="38" y="98"/>
                  </a:cubicBezTo>
                  <a:cubicBezTo>
                    <a:pt x="48" y="105"/>
                    <a:pt x="61" y="108"/>
                    <a:pt x="74" y="108"/>
                  </a:cubicBezTo>
                  <a:cubicBezTo>
                    <a:pt x="89" y="108"/>
                    <a:pt x="104" y="103"/>
                    <a:pt x="113" y="90"/>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1574;p24">
              <a:extLst>
                <a:ext uri="{FF2B5EF4-FFF2-40B4-BE49-F238E27FC236}">
                  <a16:creationId xmlns:a16="http://schemas.microsoft.com/office/drawing/2014/main" id="{5066E7B7-7290-CC49-D48C-AD51B0B72A26}"/>
                </a:ext>
              </a:extLst>
            </p:cNvPr>
            <p:cNvSpPr/>
            <p:nvPr/>
          </p:nvSpPr>
          <p:spPr>
            <a:xfrm rot="-2922755">
              <a:off x="6953419" y="2766101"/>
              <a:ext cx="17791" cy="13934"/>
            </a:xfrm>
            <a:custGeom>
              <a:avLst/>
              <a:gdLst/>
              <a:ahLst/>
              <a:cxnLst/>
              <a:rect l="l" t="t" r="r" b="b"/>
              <a:pathLst>
                <a:path w="143"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1575;p24">
              <a:extLst>
                <a:ext uri="{FF2B5EF4-FFF2-40B4-BE49-F238E27FC236}">
                  <a16:creationId xmlns:a16="http://schemas.microsoft.com/office/drawing/2014/main" id="{253E0503-EDA9-C5EF-6CFC-C20669DE4557}"/>
                </a:ext>
              </a:extLst>
            </p:cNvPr>
            <p:cNvSpPr/>
            <p:nvPr/>
          </p:nvSpPr>
          <p:spPr>
            <a:xfrm rot="-2922755">
              <a:off x="6956420" y="2797233"/>
              <a:ext cx="18537" cy="13561"/>
            </a:xfrm>
            <a:custGeom>
              <a:avLst/>
              <a:gdLst/>
              <a:ahLst/>
              <a:cxnLst/>
              <a:rect l="l" t="t" r="r" b="b"/>
              <a:pathLst>
                <a:path w="149" h="109"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1576;p24">
              <a:extLst>
                <a:ext uri="{FF2B5EF4-FFF2-40B4-BE49-F238E27FC236}">
                  <a16:creationId xmlns:a16="http://schemas.microsoft.com/office/drawing/2014/main" id="{3C86CE17-B770-43FD-C17A-C4CFE4F9F55C}"/>
                </a:ext>
              </a:extLst>
            </p:cNvPr>
            <p:cNvSpPr/>
            <p:nvPr/>
          </p:nvSpPr>
          <p:spPr>
            <a:xfrm rot="-2922755">
              <a:off x="6959855" y="2827771"/>
              <a:ext cx="17915" cy="13436"/>
            </a:xfrm>
            <a:custGeom>
              <a:avLst/>
              <a:gdLst/>
              <a:ahLst/>
              <a:cxnLst/>
              <a:rect l="l" t="t" r="r" b="b"/>
              <a:pathLst>
                <a:path w="144" h="108" extrusionOk="0">
                  <a:moveTo>
                    <a:pt x="68" y="0"/>
                  </a:moveTo>
                  <a:cubicBezTo>
                    <a:pt x="23" y="0"/>
                    <a:pt x="1" y="60"/>
                    <a:pt x="31" y="97"/>
                  </a:cubicBezTo>
                  <a:cubicBezTo>
                    <a:pt x="41" y="104"/>
                    <a:pt x="54" y="108"/>
                    <a:pt x="67" y="108"/>
                  </a:cubicBezTo>
                  <a:cubicBezTo>
                    <a:pt x="84" y="108"/>
                    <a:pt x="101" y="102"/>
                    <a:pt x="113" y="90"/>
                  </a:cubicBezTo>
                  <a:cubicBezTo>
                    <a:pt x="143" y="52"/>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1577;p24">
              <a:extLst>
                <a:ext uri="{FF2B5EF4-FFF2-40B4-BE49-F238E27FC236}">
                  <a16:creationId xmlns:a16="http://schemas.microsoft.com/office/drawing/2014/main" id="{FEB65EF3-19FD-E105-5A0A-BC308B4CDC4F}"/>
                </a:ext>
              </a:extLst>
            </p:cNvPr>
            <p:cNvSpPr/>
            <p:nvPr/>
          </p:nvSpPr>
          <p:spPr>
            <a:xfrm rot="-2922755">
              <a:off x="6962677" y="2858507"/>
              <a:ext cx="17791" cy="13934"/>
            </a:xfrm>
            <a:custGeom>
              <a:avLst/>
              <a:gdLst/>
              <a:ahLst/>
              <a:cxnLst/>
              <a:rect l="l" t="t" r="r" b="b"/>
              <a:pathLst>
                <a:path w="143" h="112" extrusionOk="0">
                  <a:moveTo>
                    <a:pt x="68" y="1"/>
                  </a:moveTo>
                  <a:cubicBezTo>
                    <a:pt x="23" y="1"/>
                    <a:pt x="1" y="61"/>
                    <a:pt x="38" y="98"/>
                  </a:cubicBezTo>
                  <a:cubicBezTo>
                    <a:pt x="48" y="107"/>
                    <a:pt x="58" y="112"/>
                    <a:pt x="69" y="112"/>
                  </a:cubicBezTo>
                  <a:cubicBezTo>
                    <a:pt x="84" y="112"/>
                    <a:pt x="100" y="104"/>
                    <a:pt x="113" y="91"/>
                  </a:cubicBezTo>
                  <a:cubicBezTo>
                    <a:pt x="143"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1578;p24">
              <a:extLst>
                <a:ext uri="{FF2B5EF4-FFF2-40B4-BE49-F238E27FC236}">
                  <a16:creationId xmlns:a16="http://schemas.microsoft.com/office/drawing/2014/main" id="{38EA8E43-FF07-CA85-75A6-132324FB8B58}"/>
                </a:ext>
              </a:extLst>
            </p:cNvPr>
            <p:cNvSpPr/>
            <p:nvPr/>
          </p:nvSpPr>
          <p:spPr>
            <a:xfrm rot="-2922755">
              <a:off x="6965725" y="2889742"/>
              <a:ext cx="18537" cy="13436"/>
            </a:xfrm>
            <a:custGeom>
              <a:avLst/>
              <a:gdLst/>
              <a:ahLst/>
              <a:cxnLst/>
              <a:rect l="l" t="t" r="r" b="b"/>
              <a:pathLst>
                <a:path w="149" h="108" extrusionOk="0">
                  <a:moveTo>
                    <a:pt x="83" y="0"/>
                  </a:moveTo>
                  <a:cubicBezTo>
                    <a:pt x="81" y="0"/>
                    <a:pt x="78" y="0"/>
                    <a:pt x="75" y="1"/>
                  </a:cubicBezTo>
                  <a:cubicBezTo>
                    <a:pt x="23" y="1"/>
                    <a:pt x="1" y="61"/>
                    <a:pt x="38" y="91"/>
                  </a:cubicBezTo>
                  <a:cubicBezTo>
                    <a:pt x="49" y="102"/>
                    <a:pt x="64" y="107"/>
                    <a:pt x="78" y="107"/>
                  </a:cubicBezTo>
                  <a:cubicBezTo>
                    <a:pt x="92" y="107"/>
                    <a:pt x="105" y="102"/>
                    <a:pt x="113" y="91"/>
                  </a:cubicBezTo>
                  <a:cubicBezTo>
                    <a:pt x="148" y="55"/>
                    <a:pt x="124"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1579;p24">
              <a:extLst>
                <a:ext uri="{FF2B5EF4-FFF2-40B4-BE49-F238E27FC236}">
                  <a16:creationId xmlns:a16="http://schemas.microsoft.com/office/drawing/2014/main" id="{B57F1067-A19F-F7C5-6147-BC2EAE4708BE}"/>
                </a:ext>
              </a:extLst>
            </p:cNvPr>
            <p:cNvSpPr/>
            <p:nvPr/>
          </p:nvSpPr>
          <p:spPr>
            <a:xfrm rot="-2922755">
              <a:off x="6969112" y="2920178"/>
              <a:ext cx="17915" cy="13436"/>
            </a:xfrm>
            <a:custGeom>
              <a:avLst/>
              <a:gdLst/>
              <a:ahLst/>
              <a:cxnLst/>
              <a:rect l="l" t="t" r="r" b="b"/>
              <a:pathLst>
                <a:path w="144" h="108" extrusionOk="0">
                  <a:moveTo>
                    <a:pt x="68" y="0"/>
                  </a:moveTo>
                  <a:cubicBezTo>
                    <a:pt x="23" y="0"/>
                    <a:pt x="1" y="60"/>
                    <a:pt x="38" y="90"/>
                  </a:cubicBezTo>
                  <a:cubicBezTo>
                    <a:pt x="50" y="102"/>
                    <a:pt x="63" y="107"/>
                    <a:pt x="76" y="107"/>
                  </a:cubicBezTo>
                  <a:cubicBezTo>
                    <a:pt x="89" y="107"/>
                    <a:pt x="102" y="102"/>
                    <a:pt x="113" y="90"/>
                  </a:cubicBezTo>
                  <a:cubicBezTo>
                    <a:pt x="143" y="53"/>
                    <a:pt x="121"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1580;p24">
              <a:extLst>
                <a:ext uri="{FF2B5EF4-FFF2-40B4-BE49-F238E27FC236}">
                  <a16:creationId xmlns:a16="http://schemas.microsoft.com/office/drawing/2014/main" id="{50D2F4D3-3F1D-B502-98E7-60EB6DC05C13}"/>
                </a:ext>
              </a:extLst>
            </p:cNvPr>
            <p:cNvSpPr/>
            <p:nvPr/>
          </p:nvSpPr>
          <p:spPr>
            <a:xfrm rot="-2922755">
              <a:off x="6971812" y="2950643"/>
              <a:ext cx="18786" cy="13810"/>
            </a:xfrm>
            <a:custGeom>
              <a:avLst/>
              <a:gdLst/>
              <a:ahLst/>
              <a:cxnLst/>
              <a:rect l="l" t="t" r="r" b="b"/>
              <a:pathLst>
                <a:path w="151" h="111" extrusionOk="0">
                  <a:moveTo>
                    <a:pt x="76" y="0"/>
                  </a:moveTo>
                  <a:cubicBezTo>
                    <a:pt x="23" y="0"/>
                    <a:pt x="1" y="60"/>
                    <a:pt x="38" y="97"/>
                  </a:cubicBezTo>
                  <a:cubicBezTo>
                    <a:pt x="48" y="107"/>
                    <a:pt x="60" y="111"/>
                    <a:pt x="71" y="111"/>
                  </a:cubicBezTo>
                  <a:cubicBezTo>
                    <a:pt x="88" y="111"/>
                    <a:pt x="104" y="103"/>
                    <a:pt x="113" y="90"/>
                  </a:cubicBezTo>
                  <a:cubicBezTo>
                    <a:pt x="150" y="60"/>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1581;p24">
              <a:extLst>
                <a:ext uri="{FF2B5EF4-FFF2-40B4-BE49-F238E27FC236}">
                  <a16:creationId xmlns:a16="http://schemas.microsoft.com/office/drawing/2014/main" id="{478AD05E-449F-F85C-37F7-141845E9BAE2}"/>
                </a:ext>
              </a:extLst>
            </p:cNvPr>
            <p:cNvSpPr/>
            <p:nvPr/>
          </p:nvSpPr>
          <p:spPr>
            <a:xfrm rot="-2922755">
              <a:off x="7038527" y="2537087"/>
              <a:ext cx="49266" cy="36950"/>
            </a:xfrm>
            <a:custGeom>
              <a:avLst/>
              <a:gdLst/>
              <a:ahLst/>
              <a:cxnLst/>
              <a:rect l="l" t="t" r="r" b="b"/>
              <a:pathLst>
                <a:path w="396" h="297" extrusionOk="0">
                  <a:moveTo>
                    <a:pt x="204" y="1"/>
                  </a:moveTo>
                  <a:cubicBezTo>
                    <a:pt x="201" y="1"/>
                    <a:pt x="198" y="1"/>
                    <a:pt x="195" y="1"/>
                  </a:cubicBezTo>
                  <a:cubicBezTo>
                    <a:pt x="60" y="1"/>
                    <a:pt x="0" y="166"/>
                    <a:pt x="98" y="255"/>
                  </a:cubicBezTo>
                  <a:cubicBezTo>
                    <a:pt x="126" y="284"/>
                    <a:pt x="162" y="297"/>
                    <a:pt x="198" y="297"/>
                  </a:cubicBezTo>
                  <a:cubicBezTo>
                    <a:pt x="239" y="297"/>
                    <a:pt x="280" y="280"/>
                    <a:pt x="307" y="248"/>
                  </a:cubicBezTo>
                  <a:cubicBezTo>
                    <a:pt x="395" y="153"/>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1582;p24">
              <a:extLst>
                <a:ext uri="{FF2B5EF4-FFF2-40B4-BE49-F238E27FC236}">
                  <a16:creationId xmlns:a16="http://schemas.microsoft.com/office/drawing/2014/main" id="{BCBAFD0D-8825-EF2F-95BB-06F31C268735}"/>
                </a:ext>
              </a:extLst>
            </p:cNvPr>
            <p:cNvSpPr/>
            <p:nvPr/>
          </p:nvSpPr>
          <p:spPr>
            <a:xfrm rot="-2922755">
              <a:off x="7087536" y="3015003"/>
              <a:ext cx="49266" cy="37448"/>
            </a:xfrm>
            <a:custGeom>
              <a:avLst/>
              <a:gdLst/>
              <a:ahLst/>
              <a:cxnLst/>
              <a:rect l="l" t="t" r="r" b="b"/>
              <a:pathLst>
                <a:path w="396" h="301" extrusionOk="0">
                  <a:moveTo>
                    <a:pt x="204" y="0"/>
                  </a:moveTo>
                  <a:cubicBezTo>
                    <a:pt x="202" y="0"/>
                    <a:pt x="199" y="0"/>
                    <a:pt x="196" y="1"/>
                  </a:cubicBezTo>
                  <a:cubicBezTo>
                    <a:pt x="61" y="8"/>
                    <a:pt x="1" y="173"/>
                    <a:pt x="98" y="263"/>
                  </a:cubicBezTo>
                  <a:cubicBezTo>
                    <a:pt x="127" y="288"/>
                    <a:pt x="165" y="301"/>
                    <a:pt x="202" y="301"/>
                  </a:cubicBezTo>
                  <a:cubicBezTo>
                    <a:pt x="242" y="301"/>
                    <a:pt x="281" y="286"/>
                    <a:pt x="308" y="255"/>
                  </a:cubicBezTo>
                  <a:cubicBezTo>
                    <a:pt x="396"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1583;p24">
              <a:extLst>
                <a:ext uri="{FF2B5EF4-FFF2-40B4-BE49-F238E27FC236}">
                  <a16:creationId xmlns:a16="http://schemas.microsoft.com/office/drawing/2014/main" id="{92BCC859-B2FD-8DE4-A11A-30F742A55A91}"/>
                </a:ext>
              </a:extLst>
            </p:cNvPr>
            <p:cNvSpPr/>
            <p:nvPr/>
          </p:nvSpPr>
          <p:spPr>
            <a:xfrm rot="-2922755">
              <a:off x="7058852" y="2595943"/>
              <a:ext cx="18786" cy="13436"/>
            </a:xfrm>
            <a:custGeom>
              <a:avLst/>
              <a:gdLst/>
              <a:ahLst/>
              <a:cxnLst/>
              <a:rect l="l" t="t" r="r" b="b"/>
              <a:pathLst>
                <a:path w="151" h="108" extrusionOk="0">
                  <a:moveTo>
                    <a:pt x="76" y="0"/>
                  </a:moveTo>
                  <a:cubicBezTo>
                    <a:pt x="23" y="0"/>
                    <a:pt x="1" y="60"/>
                    <a:pt x="38" y="98"/>
                  </a:cubicBezTo>
                  <a:cubicBezTo>
                    <a:pt x="48" y="104"/>
                    <a:pt x="60" y="108"/>
                    <a:pt x="72" y="108"/>
                  </a:cubicBezTo>
                  <a:cubicBezTo>
                    <a:pt x="86" y="108"/>
                    <a:pt x="101" y="102"/>
                    <a:pt x="113" y="90"/>
                  </a:cubicBezTo>
                  <a:cubicBezTo>
                    <a:pt x="150" y="53"/>
                    <a:pt x="12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1584;p24">
              <a:extLst>
                <a:ext uri="{FF2B5EF4-FFF2-40B4-BE49-F238E27FC236}">
                  <a16:creationId xmlns:a16="http://schemas.microsoft.com/office/drawing/2014/main" id="{8AD79EC5-2FFE-3236-B876-2BAAA8464D59}"/>
                </a:ext>
              </a:extLst>
            </p:cNvPr>
            <p:cNvSpPr/>
            <p:nvPr/>
          </p:nvSpPr>
          <p:spPr>
            <a:xfrm rot="-2922755">
              <a:off x="7063229" y="2631002"/>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1585;p24">
              <a:extLst>
                <a:ext uri="{FF2B5EF4-FFF2-40B4-BE49-F238E27FC236}">
                  <a16:creationId xmlns:a16="http://schemas.microsoft.com/office/drawing/2014/main" id="{531BA9CD-2746-199D-21FA-86F5F96645CC}"/>
                </a:ext>
              </a:extLst>
            </p:cNvPr>
            <p:cNvSpPr/>
            <p:nvPr/>
          </p:nvSpPr>
          <p:spPr>
            <a:xfrm rot="-2922755">
              <a:off x="7066109" y="2665700"/>
              <a:ext cx="17915" cy="13561"/>
            </a:xfrm>
            <a:custGeom>
              <a:avLst/>
              <a:gdLst/>
              <a:ahLst/>
              <a:cxnLst/>
              <a:rect l="l" t="t" r="r" b="b"/>
              <a:pathLst>
                <a:path w="144" h="109" extrusionOk="0">
                  <a:moveTo>
                    <a:pt x="68" y="1"/>
                  </a:moveTo>
                  <a:cubicBezTo>
                    <a:pt x="23" y="1"/>
                    <a:pt x="1" y="61"/>
                    <a:pt x="38" y="98"/>
                  </a:cubicBezTo>
                  <a:cubicBezTo>
                    <a:pt x="48" y="105"/>
                    <a:pt x="60" y="109"/>
                    <a:pt x="72" y="109"/>
                  </a:cubicBezTo>
                  <a:cubicBezTo>
                    <a:pt x="86" y="109"/>
                    <a:pt x="101" y="103"/>
                    <a:pt x="113" y="91"/>
                  </a:cubicBezTo>
                  <a:cubicBezTo>
                    <a:pt x="143" y="61"/>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1586;p24">
              <a:extLst>
                <a:ext uri="{FF2B5EF4-FFF2-40B4-BE49-F238E27FC236}">
                  <a16:creationId xmlns:a16="http://schemas.microsoft.com/office/drawing/2014/main" id="{409A09C4-B431-46F0-2D9A-EEBED962220F}"/>
                </a:ext>
              </a:extLst>
            </p:cNvPr>
            <p:cNvSpPr/>
            <p:nvPr/>
          </p:nvSpPr>
          <p:spPr>
            <a:xfrm rot="-2922755">
              <a:off x="7069637" y="2700806"/>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1587;p24">
              <a:extLst>
                <a:ext uri="{FF2B5EF4-FFF2-40B4-BE49-F238E27FC236}">
                  <a16:creationId xmlns:a16="http://schemas.microsoft.com/office/drawing/2014/main" id="{1F4E01CE-0BF9-25F1-AD7A-75915E028FCC}"/>
                </a:ext>
              </a:extLst>
            </p:cNvPr>
            <p:cNvSpPr/>
            <p:nvPr/>
          </p:nvSpPr>
          <p:spPr>
            <a:xfrm rot="-2922755">
              <a:off x="7073509" y="2735123"/>
              <a:ext cx="17791" cy="13934"/>
            </a:xfrm>
            <a:custGeom>
              <a:avLst/>
              <a:gdLst/>
              <a:ahLst/>
              <a:cxnLst/>
              <a:rect l="l" t="t" r="r" b="b"/>
              <a:pathLst>
                <a:path w="143" h="112" extrusionOk="0">
                  <a:moveTo>
                    <a:pt x="68" y="1"/>
                  </a:moveTo>
                  <a:cubicBezTo>
                    <a:pt x="23" y="1"/>
                    <a:pt x="0" y="61"/>
                    <a:pt x="38" y="98"/>
                  </a:cubicBezTo>
                  <a:cubicBezTo>
                    <a:pt x="44" y="107"/>
                    <a:pt x="54" y="112"/>
                    <a:pt x="65" y="112"/>
                  </a:cubicBezTo>
                  <a:cubicBezTo>
                    <a:pt x="81" y="112"/>
                    <a:pt x="99" y="104"/>
                    <a:pt x="112" y="90"/>
                  </a:cubicBezTo>
                  <a:cubicBezTo>
                    <a:pt x="142" y="61"/>
                    <a:pt x="120"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1588;p24">
              <a:extLst>
                <a:ext uri="{FF2B5EF4-FFF2-40B4-BE49-F238E27FC236}">
                  <a16:creationId xmlns:a16="http://schemas.microsoft.com/office/drawing/2014/main" id="{588F1B41-A4DA-40CE-66E2-AD06C762C946}"/>
                </a:ext>
              </a:extLst>
            </p:cNvPr>
            <p:cNvSpPr/>
            <p:nvPr/>
          </p:nvSpPr>
          <p:spPr>
            <a:xfrm rot="-2922755">
              <a:off x="7076730" y="2770324"/>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8" y="107"/>
                    <a:pt x="102" y="101"/>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1589;p24">
              <a:extLst>
                <a:ext uri="{FF2B5EF4-FFF2-40B4-BE49-F238E27FC236}">
                  <a16:creationId xmlns:a16="http://schemas.microsoft.com/office/drawing/2014/main" id="{FB08779B-490E-78FE-5F0E-5630D4A37BBC}"/>
                </a:ext>
              </a:extLst>
            </p:cNvPr>
            <p:cNvSpPr/>
            <p:nvPr/>
          </p:nvSpPr>
          <p:spPr>
            <a:xfrm rot="-2922755">
              <a:off x="7080805" y="2804593"/>
              <a:ext cx="17791" cy="14307"/>
            </a:xfrm>
            <a:custGeom>
              <a:avLst/>
              <a:gdLst/>
              <a:ahLst/>
              <a:cxnLst/>
              <a:rect l="l" t="t" r="r" b="b"/>
              <a:pathLst>
                <a:path w="143" h="115" extrusionOk="0">
                  <a:moveTo>
                    <a:pt x="68" y="0"/>
                  </a:moveTo>
                  <a:cubicBezTo>
                    <a:pt x="23" y="8"/>
                    <a:pt x="0" y="68"/>
                    <a:pt x="30" y="98"/>
                  </a:cubicBezTo>
                  <a:cubicBezTo>
                    <a:pt x="42" y="109"/>
                    <a:pt x="57" y="115"/>
                    <a:pt x="72" y="115"/>
                  </a:cubicBezTo>
                  <a:cubicBezTo>
                    <a:pt x="86" y="115"/>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1590;p24">
              <a:extLst>
                <a:ext uri="{FF2B5EF4-FFF2-40B4-BE49-F238E27FC236}">
                  <a16:creationId xmlns:a16="http://schemas.microsoft.com/office/drawing/2014/main" id="{78A1FAC8-29E2-66FD-F836-2679706E33BE}"/>
                </a:ext>
              </a:extLst>
            </p:cNvPr>
            <p:cNvSpPr/>
            <p:nvPr/>
          </p:nvSpPr>
          <p:spPr>
            <a:xfrm rot="-2922755">
              <a:off x="7084055" y="2840107"/>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1591;p24">
              <a:extLst>
                <a:ext uri="{FF2B5EF4-FFF2-40B4-BE49-F238E27FC236}">
                  <a16:creationId xmlns:a16="http://schemas.microsoft.com/office/drawing/2014/main" id="{433185DA-2A1E-1FA9-4CF8-7868B245C4B1}"/>
                </a:ext>
              </a:extLst>
            </p:cNvPr>
            <p:cNvSpPr/>
            <p:nvPr/>
          </p:nvSpPr>
          <p:spPr>
            <a:xfrm rot="-2922755">
              <a:off x="7087562" y="2875167"/>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2"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1592;p24">
              <a:extLst>
                <a:ext uri="{FF2B5EF4-FFF2-40B4-BE49-F238E27FC236}">
                  <a16:creationId xmlns:a16="http://schemas.microsoft.com/office/drawing/2014/main" id="{070ACBF0-0F4B-B8E4-457C-4F5D70EE0205}"/>
                </a:ext>
              </a:extLst>
            </p:cNvPr>
            <p:cNvSpPr/>
            <p:nvPr/>
          </p:nvSpPr>
          <p:spPr>
            <a:xfrm rot="-2922755">
              <a:off x="7091293" y="2909547"/>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61"/>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1593;p24">
              <a:extLst>
                <a:ext uri="{FF2B5EF4-FFF2-40B4-BE49-F238E27FC236}">
                  <a16:creationId xmlns:a16="http://schemas.microsoft.com/office/drawing/2014/main" id="{08CFF9C1-5B19-956E-0998-B9A1BB0B7091}"/>
                </a:ext>
              </a:extLst>
            </p:cNvPr>
            <p:cNvSpPr/>
            <p:nvPr/>
          </p:nvSpPr>
          <p:spPr>
            <a:xfrm rot="-2922755">
              <a:off x="7094671" y="2944721"/>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1594;p24">
              <a:extLst>
                <a:ext uri="{FF2B5EF4-FFF2-40B4-BE49-F238E27FC236}">
                  <a16:creationId xmlns:a16="http://schemas.microsoft.com/office/drawing/2014/main" id="{1C4782FA-8C78-B992-E36C-35BCD99AA7D6}"/>
                </a:ext>
              </a:extLst>
            </p:cNvPr>
            <p:cNvSpPr/>
            <p:nvPr/>
          </p:nvSpPr>
          <p:spPr>
            <a:xfrm rot="-2922755">
              <a:off x="7098590" y="2979017"/>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99" y="103"/>
                    <a:pt x="113" y="90"/>
                  </a:cubicBezTo>
                  <a:cubicBezTo>
                    <a:pt x="142"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1595;p24">
              <a:extLst>
                <a:ext uri="{FF2B5EF4-FFF2-40B4-BE49-F238E27FC236}">
                  <a16:creationId xmlns:a16="http://schemas.microsoft.com/office/drawing/2014/main" id="{B178ED4B-BD0E-37A4-CDB4-9983B3B0F133}"/>
                </a:ext>
              </a:extLst>
            </p:cNvPr>
            <p:cNvSpPr/>
            <p:nvPr/>
          </p:nvSpPr>
          <p:spPr>
            <a:xfrm rot="-2922755">
              <a:off x="7173853" y="2516634"/>
              <a:ext cx="50261" cy="37572"/>
            </a:xfrm>
            <a:custGeom>
              <a:avLst/>
              <a:gdLst/>
              <a:ahLst/>
              <a:cxnLst/>
              <a:rect l="l" t="t" r="r" b="b"/>
              <a:pathLst>
                <a:path w="404" h="302" extrusionOk="0">
                  <a:moveTo>
                    <a:pt x="204" y="1"/>
                  </a:moveTo>
                  <a:cubicBezTo>
                    <a:pt x="201" y="1"/>
                    <a:pt x="198" y="1"/>
                    <a:pt x="195" y="1"/>
                  </a:cubicBezTo>
                  <a:cubicBezTo>
                    <a:pt x="61" y="9"/>
                    <a:pt x="1" y="173"/>
                    <a:pt x="98" y="263"/>
                  </a:cubicBezTo>
                  <a:cubicBezTo>
                    <a:pt x="127" y="288"/>
                    <a:pt x="165" y="301"/>
                    <a:pt x="203" y="301"/>
                  </a:cubicBezTo>
                  <a:cubicBezTo>
                    <a:pt x="243" y="301"/>
                    <a:pt x="284" y="287"/>
                    <a:pt x="315" y="256"/>
                  </a:cubicBezTo>
                  <a:cubicBezTo>
                    <a:pt x="403" y="160"/>
                    <a:pt x="333"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1596;p24">
              <a:extLst>
                <a:ext uri="{FF2B5EF4-FFF2-40B4-BE49-F238E27FC236}">
                  <a16:creationId xmlns:a16="http://schemas.microsoft.com/office/drawing/2014/main" id="{E6322FA6-6765-72D6-528E-3946FE8EBA1E}"/>
                </a:ext>
              </a:extLst>
            </p:cNvPr>
            <p:cNvSpPr/>
            <p:nvPr/>
          </p:nvSpPr>
          <p:spPr>
            <a:xfrm rot="-2922755">
              <a:off x="7229181" y="3051301"/>
              <a:ext cx="49266" cy="37448"/>
            </a:xfrm>
            <a:custGeom>
              <a:avLst/>
              <a:gdLst/>
              <a:ahLst/>
              <a:cxnLst/>
              <a:rect l="l" t="t" r="r" b="b"/>
              <a:pathLst>
                <a:path w="396" h="301" extrusionOk="0">
                  <a:moveTo>
                    <a:pt x="204" y="0"/>
                  </a:moveTo>
                  <a:cubicBezTo>
                    <a:pt x="201" y="0"/>
                    <a:pt x="198" y="0"/>
                    <a:pt x="195" y="1"/>
                  </a:cubicBezTo>
                  <a:cubicBezTo>
                    <a:pt x="60" y="8"/>
                    <a:pt x="0" y="173"/>
                    <a:pt x="98" y="263"/>
                  </a:cubicBezTo>
                  <a:cubicBezTo>
                    <a:pt x="127" y="288"/>
                    <a:pt x="164" y="301"/>
                    <a:pt x="202" y="301"/>
                  </a:cubicBezTo>
                  <a:cubicBezTo>
                    <a:pt x="241" y="301"/>
                    <a:pt x="280" y="286"/>
                    <a:pt x="307" y="255"/>
                  </a:cubicBezTo>
                  <a:cubicBezTo>
                    <a:pt x="395" y="160"/>
                    <a:pt x="333"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1597;p24">
              <a:extLst>
                <a:ext uri="{FF2B5EF4-FFF2-40B4-BE49-F238E27FC236}">
                  <a16:creationId xmlns:a16="http://schemas.microsoft.com/office/drawing/2014/main" id="{4678B9A5-3FCD-CAE2-1E31-A001D1B30055}"/>
                </a:ext>
              </a:extLst>
            </p:cNvPr>
            <p:cNvSpPr/>
            <p:nvPr/>
          </p:nvSpPr>
          <p:spPr>
            <a:xfrm rot="-2922755">
              <a:off x="7195212" y="2581765"/>
              <a:ext cx="18661" cy="13436"/>
            </a:xfrm>
            <a:custGeom>
              <a:avLst/>
              <a:gdLst/>
              <a:ahLst/>
              <a:cxnLst/>
              <a:rect l="l" t="t" r="r" b="b"/>
              <a:pathLst>
                <a:path w="150" h="108" extrusionOk="0">
                  <a:moveTo>
                    <a:pt x="75" y="1"/>
                  </a:moveTo>
                  <a:cubicBezTo>
                    <a:pt x="23" y="1"/>
                    <a:pt x="0" y="61"/>
                    <a:pt x="38" y="91"/>
                  </a:cubicBezTo>
                  <a:cubicBezTo>
                    <a:pt x="49" y="102"/>
                    <a:pt x="64" y="107"/>
                    <a:pt x="78" y="107"/>
                  </a:cubicBezTo>
                  <a:cubicBezTo>
                    <a:pt x="92" y="107"/>
                    <a:pt x="105" y="102"/>
                    <a:pt x="112" y="91"/>
                  </a:cubicBezTo>
                  <a:cubicBezTo>
                    <a:pt x="150" y="53"/>
                    <a:pt x="120"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1598;p24">
              <a:extLst>
                <a:ext uri="{FF2B5EF4-FFF2-40B4-BE49-F238E27FC236}">
                  <a16:creationId xmlns:a16="http://schemas.microsoft.com/office/drawing/2014/main" id="{915B5111-8FDD-8A95-E9F1-0DF714ACE1E2}"/>
                </a:ext>
              </a:extLst>
            </p:cNvPr>
            <p:cNvSpPr/>
            <p:nvPr/>
          </p:nvSpPr>
          <p:spPr>
            <a:xfrm rot="-2922755">
              <a:off x="7199831" y="2620816"/>
              <a:ext cx="17666" cy="13436"/>
            </a:xfrm>
            <a:custGeom>
              <a:avLst/>
              <a:gdLst/>
              <a:ahLst/>
              <a:cxnLst/>
              <a:rect l="l" t="t" r="r" b="b"/>
              <a:pathLst>
                <a:path w="142" h="108" extrusionOk="0">
                  <a:moveTo>
                    <a:pt x="77" y="0"/>
                  </a:moveTo>
                  <a:cubicBezTo>
                    <a:pt x="74" y="0"/>
                    <a:pt x="71" y="0"/>
                    <a:pt x="68" y="1"/>
                  </a:cubicBezTo>
                  <a:cubicBezTo>
                    <a:pt x="23" y="1"/>
                    <a:pt x="1" y="61"/>
                    <a:pt x="38" y="91"/>
                  </a:cubicBezTo>
                  <a:cubicBezTo>
                    <a:pt x="45" y="102"/>
                    <a:pt x="59" y="108"/>
                    <a:pt x="73" y="108"/>
                  </a:cubicBezTo>
                  <a:cubicBezTo>
                    <a:pt x="87" y="108"/>
                    <a:pt x="102" y="102"/>
                    <a:pt x="113" y="91"/>
                  </a:cubicBezTo>
                  <a:cubicBezTo>
                    <a:pt x="141" y="55"/>
                    <a:pt x="123" y="0"/>
                    <a:pt x="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1599;p24">
              <a:extLst>
                <a:ext uri="{FF2B5EF4-FFF2-40B4-BE49-F238E27FC236}">
                  <a16:creationId xmlns:a16="http://schemas.microsoft.com/office/drawing/2014/main" id="{BFD53D3E-3209-F497-2D6D-F70DAF1F0A7A}"/>
                </a:ext>
              </a:extLst>
            </p:cNvPr>
            <p:cNvSpPr/>
            <p:nvPr/>
          </p:nvSpPr>
          <p:spPr>
            <a:xfrm rot="-2922755">
              <a:off x="7203187" y="2659005"/>
              <a:ext cx="18786" cy="14307"/>
            </a:xfrm>
            <a:custGeom>
              <a:avLst/>
              <a:gdLst/>
              <a:ahLst/>
              <a:cxnLst/>
              <a:rect l="l" t="t" r="r" b="b"/>
              <a:pathLst>
                <a:path w="151" h="115" extrusionOk="0">
                  <a:moveTo>
                    <a:pt x="75" y="0"/>
                  </a:moveTo>
                  <a:cubicBezTo>
                    <a:pt x="23" y="8"/>
                    <a:pt x="0" y="68"/>
                    <a:pt x="38" y="98"/>
                  </a:cubicBezTo>
                  <a:cubicBezTo>
                    <a:pt x="49" y="109"/>
                    <a:pt x="62" y="115"/>
                    <a:pt x="75" y="115"/>
                  </a:cubicBezTo>
                  <a:cubicBezTo>
                    <a:pt x="88" y="115"/>
                    <a:pt x="102" y="109"/>
                    <a:pt x="113" y="98"/>
                  </a:cubicBezTo>
                  <a:cubicBezTo>
                    <a:pt x="150" y="60"/>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1600;p24">
              <a:extLst>
                <a:ext uri="{FF2B5EF4-FFF2-40B4-BE49-F238E27FC236}">
                  <a16:creationId xmlns:a16="http://schemas.microsoft.com/office/drawing/2014/main" id="{61ECC5DF-B551-31E5-BC1C-76CBBE441773}"/>
                </a:ext>
              </a:extLst>
            </p:cNvPr>
            <p:cNvSpPr/>
            <p:nvPr/>
          </p:nvSpPr>
          <p:spPr>
            <a:xfrm rot="-2922755">
              <a:off x="7207644" y="2698073"/>
              <a:ext cx="17915" cy="13934"/>
            </a:xfrm>
            <a:custGeom>
              <a:avLst/>
              <a:gdLst/>
              <a:ahLst/>
              <a:cxnLst/>
              <a:rect l="l" t="t" r="r" b="b"/>
              <a:pathLst>
                <a:path w="144" h="112" extrusionOk="0">
                  <a:moveTo>
                    <a:pt x="68" y="0"/>
                  </a:moveTo>
                  <a:cubicBezTo>
                    <a:pt x="16" y="8"/>
                    <a:pt x="1" y="60"/>
                    <a:pt x="31" y="98"/>
                  </a:cubicBezTo>
                  <a:cubicBezTo>
                    <a:pt x="40" y="107"/>
                    <a:pt x="52" y="111"/>
                    <a:pt x="65" y="111"/>
                  </a:cubicBezTo>
                  <a:cubicBezTo>
                    <a:pt x="82" y="111"/>
                    <a:pt x="100" y="103"/>
                    <a:pt x="113" y="90"/>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1601;p24">
              <a:extLst>
                <a:ext uri="{FF2B5EF4-FFF2-40B4-BE49-F238E27FC236}">
                  <a16:creationId xmlns:a16="http://schemas.microsoft.com/office/drawing/2014/main" id="{B7C634CE-DDDB-A60F-0A6E-678BEBEE7984}"/>
                </a:ext>
              </a:extLst>
            </p:cNvPr>
            <p:cNvSpPr/>
            <p:nvPr/>
          </p:nvSpPr>
          <p:spPr>
            <a:xfrm rot="-2922755">
              <a:off x="7211378" y="2737468"/>
              <a:ext cx="17915" cy="13561"/>
            </a:xfrm>
            <a:custGeom>
              <a:avLst/>
              <a:gdLst/>
              <a:ahLst/>
              <a:cxnLst/>
              <a:rect l="l" t="t" r="r" b="b"/>
              <a:pathLst>
                <a:path w="144" h="109" extrusionOk="0">
                  <a:moveTo>
                    <a:pt x="68" y="1"/>
                  </a:moveTo>
                  <a:cubicBezTo>
                    <a:pt x="23" y="1"/>
                    <a:pt x="1" y="60"/>
                    <a:pt x="38" y="98"/>
                  </a:cubicBezTo>
                  <a:cubicBezTo>
                    <a:pt x="48" y="105"/>
                    <a:pt x="60" y="108"/>
                    <a:pt x="72" y="108"/>
                  </a:cubicBezTo>
                  <a:cubicBezTo>
                    <a:pt x="86" y="108"/>
                    <a:pt x="101" y="103"/>
                    <a:pt x="113" y="90"/>
                  </a:cubicBezTo>
                  <a:cubicBezTo>
                    <a:pt x="143" y="53"/>
                    <a:pt x="121"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1602;p24">
              <a:extLst>
                <a:ext uri="{FF2B5EF4-FFF2-40B4-BE49-F238E27FC236}">
                  <a16:creationId xmlns:a16="http://schemas.microsoft.com/office/drawing/2014/main" id="{2F7BEFEB-09F3-B801-4863-36A04F6B5605}"/>
                </a:ext>
              </a:extLst>
            </p:cNvPr>
            <p:cNvSpPr/>
            <p:nvPr/>
          </p:nvSpPr>
          <p:spPr>
            <a:xfrm rot="-2922755">
              <a:off x="7215058" y="2776494"/>
              <a:ext cx="18786" cy="13436"/>
            </a:xfrm>
            <a:custGeom>
              <a:avLst/>
              <a:gdLst/>
              <a:ahLst/>
              <a:cxnLst/>
              <a:rect l="l" t="t" r="r" b="b"/>
              <a:pathLst>
                <a:path w="151" h="108" extrusionOk="0">
                  <a:moveTo>
                    <a:pt x="76" y="1"/>
                  </a:moveTo>
                  <a:cubicBezTo>
                    <a:pt x="23" y="1"/>
                    <a:pt x="1" y="60"/>
                    <a:pt x="38" y="90"/>
                  </a:cubicBezTo>
                  <a:cubicBezTo>
                    <a:pt x="49" y="102"/>
                    <a:pt x="64" y="107"/>
                    <a:pt x="78" y="107"/>
                  </a:cubicBezTo>
                  <a:cubicBezTo>
                    <a:pt x="92" y="107"/>
                    <a:pt x="106" y="102"/>
                    <a:pt x="113" y="90"/>
                  </a:cubicBezTo>
                  <a:cubicBezTo>
                    <a:pt x="150" y="53"/>
                    <a:pt x="120" y="1"/>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1603;p24">
              <a:extLst>
                <a:ext uri="{FF2B5EF4-FFF2-40B4-BE49-F238E27FC236}">
                  <a16:creationId xmlns:a16="http://schemas.microsoft.com/office/drawing/2014/main" id="{BDD6E136-FEF9-3AB2-7C56-B3BA7AFE9F89}"/>
                </a:ext>
              </a:extLst>
            </p:cNvPr>
            <p:cNvSpPr/>
            <p:nvPr/>
          </p:nvSpPr>
          <p:spPr>
            <a:xfrm rot="-2922755">
              <a:off x="7219758" y="2815451"/>
              <a:ext cx="17791" cy="13436"/>
            </a:xfrm>
            <a:custGeom>
              <a:avLst/>
              <a:gdLst/>
              <a:ahLst/>
              <a:cxnLst/>
              <a:rect l="l" t="t" r="r" b="b"/>
              <a:pathLst>
                <a:path w="143" h="108" extrusionOk="0">
                  <a:moveTo>
                    <a:pt x="67" y="1"/>
                  </a:moveTo>
                  <a:cubicBezTo>
                    <a:pt x="23" y="1"/>
                    <a:pt x="0" y="61"/>
                    <a:pt x="38" y="90"/>
                  </a:cubicBezTo>
                  <a:cubicBezTo>
                    <a:pt x="45" y="102"/>
                    <a:pt x="58" y="107"/>
                    <a:pt x="72" y="107"/>
                  </a:cubicBezTo>
                  <a:cubicBezTo>
                    <a:pt x="86" y="107"/>
                    <a:pt x="101" y="102"/>
                    <a:pt x="112" y="90"/>
                  </a:cubicBezTo>
                  <a:cubicBezTo>
                    <a:pt x="142" y="53"/>
                    <a:pt x="120"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1604;p24">
              <a:extLst>
                <a:ext uri="{FF2B5EF4-FFF2-40B4-BE49-F238E27FC236}">
                  <a16:creationId xmlns:a16="http://schemas.microsoft.com/office/drawing/2014/main" id="{9C2B58F6-A2D7-AA32-2BA7-8A97FF150A2B}"/>
                </a:ext>
              </a:extLst>
            </p:cNvPr>
            <p:cNvSpPr/>
            <p:nvPr/>
          </p:nvSpPr>
          <p:spPr>
            <a:xfrm rot="-2922755">
              <a:off x="7223527" y="2854549"/>
              <a:ext cx="18413" cy="13436"/>
            </a:xfrm>
            <a:custGeom>
              <a:avLst/>
              <a:gdLst/>
              <a:ahLst/>
              <a:cxnLst/>
              <a:rect l="l" t="t" r="r" b="b"/>
              <a:pathLst>
                <a:path w="148" h="108" extrusionOk="0">
                  <a:moveTo>
                    <a:pt x="83" y="0"/>
                  </a:moveTo>
                  <a:cubicBezTo>
                    <a:pt x="80" y="0"/>
                    <a:pt x="77" y="0"/>
                    <a:pt x="75" y="1"/>
                  </a:cubicBezTo>
                  <a:cubicBezTo>
                    <a:pt x="22" y="1"/>
                    <a:pt x="0" y="61"/>
                    <a:pt x="37" y="91"/>
                  </a:cubicBezTo>
                  <a:cubicBezTo>
                    <a:pt x="49" y="102"/>
                    <a:pt x="62" y="107"/>
                    <a:pt x="75" y="107"/>
                  </a:cubicBezTo>
                  <a:cubicBezTo>
                    <a:pt x="88" y="107"/>
                    <a:pt x="101" y="102"/>
                    <a:pt x="112" y="91"/>
                  </a:cubicBezTo>
                  <a:cubicBezTo>
                    <a:pt x="148" y="55"/>
                    <a:pt x="12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1605;p24">
              <a:extLst>
                <a:ext uri="{FF2B5EF4-FFF2-40B4-BE49-F238E27FC236}">
                  <a16:creationId xmlns:a16="http://schemas.microsoft.com/office/drawing/2014/main" id="{E70050E5-D0DA-90EB-107F-D8C3AFFBCE21}"/>
                </a:ext>
              </a:extLst>
            </p:cNvPr>
            <p:cNvSpPr/>
            <p:nvPr/>
          </p:nvSpPr>
          <p:spPr>
            <a:xfrm rot="-2922755">
              <a:off x="7227754" y="2892738"/>
              <a:ext cx="17791" cy="14307"/>
            </a:xfrm>
            <a:custGeom>
              <a:avLst/>
              <a:gdLst/>
              <a:ahLst/>
              <a:cxnLst/>
              <a:rect l="l" t="t" r="r" b="b"/>
              <a:pathLst>
                <a:path w="143" h="115" extrusionOk="0">
                  <a:moveTo>
                    <a:pt x="68" y="0"/>
                  </a:moveTo>
                  <a:cubicBezTo>
                    <a:pt x="23" y="8"/>
                    <a:pt x="0" y="68"/>
                    <a:pt x="30" y="98"/>
                  </a:cubicBezTo>
                  <a:cubicBezTo>
                    <a:pt x="42" y="109"/>
                    <a:pt x="57" y="114"/>
                    <a:pt x="72" y="114"/>
                  </a:cubicBezTo>
                  <a:cubicBezTo>
                    <a:pt x="87" y="114"/>
                    <a:pt x="101" y="109"/>
                    <a:pt x="113" y="98"/>
                  </a:cubicBezTo>
                  <a:cubicBezTo>
                    <a:pt x="143" y="60"/>
                    <a:pt x="113"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1606;p24">
              <a:extLst>
                <a:ext uri="{FF2B5EF4-FFF2-40B4-BE49-F238E27FC236}">
                  <a16:creationId xmlns:a16="http://schemas.microsoft.com/office/drawing/2014/main" id="{639E5044-4B62-C0DF-7616-F8E1117256A1}"/>
                </a:ext>
              </a:extLst>
            </p:cNvPr>
            <p:cNvSpPr/>
            <p:nvPr/>
          </p:nvSpPr>
          <p:spPr>
            <a:xfrm rot="-2922755">
              <a:off x="7231488" y="2932133"/>
              <a:ext cx="17791" cy="13934"/>
            </a:xfrm>
            <a:custGeom>
              <a:avLst/>
              <a:gdLst/>
              <a:ahLst/>
              <a:cxnLst/>
              <a:rect l="l" t="t" r="r" b="b"/>
              <a:pathLst>
                <a:path w="143" h="112" extrusionOk="0">
                  <a:moveTo>
                    <a:pt x="68" y="0"/>
                  </a:moveTo>
                  <a:cubicBezTo>
                    <a:pt x="23" y="0"/>
                    <a:pt x="0" y="60"/>
                    <a:pt x="38" y="98"/>
                  </a:cubicBezTo>
                  <a:cubicBezTo>
                    <a:pt x="47" y="107"/>
                    <a:pt x="58" y="111"/>
                    <a:pt x="69" y="111"/>
                  </a:cubicBezTo>
                  <a:cubicBezTo>
                    <a:pt x="84" y="111"/>
                    <a:pt x="100" y="103"/>
                    <a:pt x="113" y="90"/>
                  </a:cubicBezTo>
                  <a:cubicBezTo>
                    <a:pt x="143" y="60"/>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1607;p24">
              <a:extLst>
                <a:ext uri="{FF2B5EF4-FFF2-40B4-BE49-F238E27FC236}">
                  <a16:creationId xmlns:a16="http://schemas.microsoft.com/office/drawing/2014/main" id="{740B2DB4-0D10-7C7B-3330-A892BBEE70B2}"/>
                </a:ext>
              </a:extLst>
            </p:cNvPr>
            <p:cNvSpPr/>
            <p:nvPr/>
          </p:nvSpPr>
          <p:spPr>
            <a:xfrm rot="-2922755">
              <a:off x="7235074" y="2971201"/>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3" y="90"/>
                  </a:cubicBezTo>
                  <a:cubicBezTo>
                    <a:pt x="150" y="53"/>
                    <a:pt x="120"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1608;p24">
              <a:extLst>
                <a:ext uri="{FF2B5EF4-FFF2-40B4-BE49-F238E27FC236}">
                  <a16:creationId xmlns:a16="http://schemas.microsoft.com/office/drawing/2014/main" id="{ECC06B41-D580-2727-1019-67D4E3E2EE09}"/>
                </a:ext>
              </a:extLst>
            </p:cNvPr>
            <p:cNvSpPr/>
            <p:nvPr/>
          </p:nvSpPr>
          <p:spPr>
            <a:xfrm rot="-2922755">
              <a:off x="7239624" y="3010226"/>
              <a:ext cx="17791" cy="13436"/>
            </a:xfrm>
            <a:custGeom>
              <a:avLst/>
              <a:gdLst/>
              <a:ahLst/>
              <a:cxnLst/>
              <a:rect l="l" t="t" r="r" b="b"/>
              <a:pathLst>
                <a:path w="143" h="108" extrusionOk="0">
                  <a:moveTo>
                    <a:pt x="68" y="0"/>
                  </a:moveTo>
                  <a:cubicBezTo>
                    <a:pt x="23" y="0"/>
                    <a:pt x="1" y="60"/>
                    <a:pt x="38" y="90"/>
                  </a:cubicBezTo>
                  <a:cubicBezTo>
                    <a:pt x="46" y="101"/>
                    <a:pt x="59" y="107"/>
                    <a:pt x="73" y="107"/>
                  </a:cubicBezTo>
                  <a:cubicBezTo>
                    <a:pt x="87" y="107"/>
                    <a:pt x="102" y="101"/>
                    <a:pt x="113" y="90"/>
                  </a:cubicBezTo>
                  <a:cubicBezTo>
                    <a:pt x="143" y="53"/>
                    <a:pt x="120" y="0"/>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1609;p24">
              <a:extLst>
                <a:ext uri="{FF2B5EF4-FFF2-40B4-BE49-F238E27FC236}">
                  <a16:creationId xmlns:a16="http://schemas.microsoft.com/office/drawing/2014/main" id="{3FC8638E-3174-BB98-5A02-0D7CB397B89B}"/>
                </a:ext>
              </a:extLst>
            </p:cNvPr>
            <p:cNvSpPr/>
            <p:nvPr/>
          </p:nvSpPr>
          <p:spPr>
            <a:xfrm rot="-2922755">
              <a:off x="7331132" y="2499561"/>
              <a:ext cx="39935" cy="37697"/>
            </a:xfrm>
            <a:custGeom>
              <a:avLst/>
              <a:gdLst/>
              <a:ahLst/>
              <a:cxnLst/>
              <a:rect l="l" t="t" r="r" b="b"/>
              <a:pathLst>
                <a:path w="321" h="303" extrusionOk="0">
                  <a:moveTo>
                    <a:pt x="165" y="1"/>
                  </a:moveTo>
                  <a:cubicBezTo>
                    <a:pt x="126" y="1"/>
                    <a:pt x="86" y="16"/>
                    <a:pt x="53" y="49"/>
                  </a:cubicBezTo>
                  <a:cubicBezTo>
                    <a:pt x="1" y="109"/>
                    <a:pt x="1" y="206"/>
                    <a:pt x="68" y="259"/>
                  </a:cubicBezTo>
                  <a:cubicBezTo>
                    <a:pt x="99" y="289"/>
                    <a:pt x="135" y="303"/>
                    <a:pt x="171" y="303"/>
                  </a:cubicBezTo>
                  <a:cubicBezTo>
                    <a:pt x="248" y="303"/>
                    <a:pt x="320" y="239"/>
                    <a:pt x="315" y="146"/>
                  </a:cubicBezTo>
                  <a:cubicBezTo>
                    <a:pt x="310" y="57"/>
                    <a:pt x="240"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1610;p24">
              <a:extLst>
                <a:ext uri="{FF2B5EF4-FFF2-40B4-BE49-F238E27FC236}">
                  <a16:creationId xmlns:a16="http://schemas.microsoft.com/office/drawing/2014/main" id="{383E39B3-848B-D454-E3DA-2384335DB750}"/>
                </a:ext>
              </a:extLst>
            </p:cNvPr>
            <p:cNvSpPr/>
            <p:nvPr/>
          </p:nvSpPr>
          <p:spPr>
            <a:xfrm rot="-2922755">
              <a:off x="7393076" y="3090110"/>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1611;p24">
              <a:extLst>
                <a:ext uri="{FF2B5EF4-FFF2-40B4-BE49-F238E27FC236}">
                  <a16:creationId xmlns:a16="http://schemas.microsoft.com/office/drawing/2014/main" id="{FCC7606A-31A5-96DE-A762-14E8AA07C56C}"/>
                </a:ext>
              </a:extLst>
            </p:cNvPr>
            <p:cNvSpPr/>
            <p:nvPr/>
          </p:nvSpPr>
          <p:spPr>
            <a:xfrm rot="-2922755">
              <a:off x="7349959" y="2569683"/>
              <a:ext cx="14680" cy="13810"/>
            </a:xfrm>
            <a:custGeom>
              <a:avLst/>
              <a:gdLst/>
              <a:ahLst/>
              <a:cxnLst/>
              <a:rect l="l" t="t" r="r" b="b"/>
              <a:pathLst>
                <a:path w="118" h="111" extrusionOk="0">
                  <a:moveTo>
                    <a:pt x="60" y="0"/>
                  </a:moveTo>
                  <a:cubicBezTo>
                    <a:pt x="47" y="0"/>
                    <a:pt x="33" y="6"/>
                    <a:pt x="23" y="19"/>
                  </a:cubicBezTo>
                  <a:cubicBezTo>
                    <a:pt x="0" y="41"/>
                    <a:pt x="0" y="79"/>
                    <a:pt x="23" y="93"/>
                  </a:cubicBezTo>
                  <a:cubicBezTo>
                    <a:pt x="35" y="105"/>
                    <a:pt x="49" y="110"/>
                    <a:pt x="62" y="110"/>
                  </a:cubicBezTo>
                  <a:cubicBezTo>
                    <a:pt x="92" y="110"/>
                    <a:pt x="118" y="87"/>
                    <a:pt x="113" y="56"/>
                  </a:cubicBezTo>
                  <a:cubicBezTo>
                    <a:pt x="113" y="22"/>
                    <a:pt x="87" y="0"/>
                    <a:pt x="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1612;p24">
              <a:extLst>
                <a:ext uri="{FF2B5EF4-FFF2-40B4-BE49-F238E27FC236}">
                  <a16:creationId xmlns:a16="http://schemas.microsoft.com/office/drawing/2014/main" id="{BD4B725C-23AE-8CC0-0EBE-86658D58ABAF}"/>
                </a:ext>
              </a:extLst>
            </p:cNvPr>
            <p:cNvSpPr/>
            <p:nvPr/>
          </p:nvSpPr>
          <p:spPr>
            <a:xfrm rot="-2922755">
              <a:off x="7353938" y="2612831"/>
              <a:ext cx="15054" cy="13810"/>
            </a:xfrm>
            <a:custGeom>
              <a:avLst/>
              <a:gdLst/>
              <a:ahLst/>
              <a:cxnLst/>
              <a:rect l="l" t="t" r="r" b="b"/>
              <a:pathLst>
                <a:path w="121" h="111" extrusionOk="0">
                  <a:moveTo>
                    <a:pt x="66" y="1"/>
                  </a:moveTo>
                  <a:cubicBezTo>
                    <a:pt x="52" y="1"/>
                    <a:pt x="36" y="6"/>
                    <a:pt x="23" y="19"/>
                  </a:cubicBezTo>
                  <a:cubicBezTo>
                    <a:pt x="1" y="42"/>
                    <a:pt x="8" y="79"/>
                    <a:pt x="31" y="94"/>
                  </a:cubicBezTo>
                  <a:cubicBezTo>
                    <a:pt x="40" y="106"/>
                    <a:pt x="53" y="111"/>
                    <a:pt x="65" y="111"/>
                  </a:cubicBezTo>
                  <a:cubicBezTo>
                    <a:pt x="93" y="111"/>
                    <a:pt x="121" y="87"/>
                    <a:pt x="121" y="57"/>
                  </a:cubicBezTo>
                  <a:cubicBezTo>
                    <a:pt x="121" y="22"/>
                    <a:pt x="95" y="1"/>
                    <a:pt x="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1613;p24">
              <a:extLst>
                <a:ext uri="{FF2B5EF4-FFF2-40B4-BE49-F238E27FC236}">
                  <a16:creationId xmlns:a16="http://schemas.microsoft.com/office/drawing/2014/main" id="{40B9F834-3FF6-3759-536E-468161C72FCC}"/>
                </a:ext>
              </a:extLst>
            </p:cNvPr>
            <p:cNvSpPr/>
            <p:nvPr/>
          </p:nvSpPr>
          <p:spPr>
            <a:xfrm rot="-2922755">
              <a:off x="7359020" y="2655717"/>
              <a:ext cx="14183" cy="14183"/>
            </a:xfrm>
            <a:custGeom>
              <a:avLst/>
              <a:gdLst/>
              <a:ahLst/>
              <a:cxnLst/>
              <a:rect l="l" t="t" r="r" b="b"/>
              <a:pathLst>
                <a:path w="114" h="114" extrusionOk="0">
                  <a:moveTo>
                    <a:pt x="61" y="0"/>
                  </a:moveTo>
                  <a:cubicBezTo>
                    <a:pt x="47" y="0"/>
                    <a:pt x="34" y="6"/>
                    <a:pt x="23" y="19"/>
                  </a:cubicBezTo>
                  <a:cubicBezTo>
                    <a:pt x="1" y="41"/>
                    <a:pt x="1" y="79"/>
                    <a:pt x="23" y="101"/>
                  </a:cubicBezTo>
                  <a:cubicBezTo>
                    <a:pt x="34" y="109"/>
                    <a:pt x="45" y="113"/>
                    <a:pt x="57" y="113"/>
                  </a:cubicBezTo>
                  <a:cubicBezTo>
                    <a:pt x="86" y="113"/>
                    <a:pt x="113" y="88"/>
                    <a:pt x="113" y="56"/>
                  </a:cubicBezTo>
                  <a:cubicBezTo>
                    <a:pt x="113" y="22"/>
                    <a:pt x="87"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1614;p24">
              <a:extLst>
                <a:ext uri="{FF2B5EF4-FFF2-40B4-BE49-F238E27FC236}">
                  <a16:creationId xmlns:a16="http://schemas.microsoft.com/office/drawing/2014/main" id="{DC9648A0-97F0-0A67-A6B2-6550DE7CAAAC}"/>
                </a:ext>
              </a:extLst>
            </p:cNvPr>
            <p:cNvSpPr/>
            <p:nvPr/>
          </p:nvSpPr>
          <p:spPr>
            <a:xfrm rot="-2922755">
              <a:off x="7363230" y="2699100"/>
              <a:ext cx="15054" cy="13561"/>
            </a:xfrm>
            <a:custGeom>
              <a:avLst/>
              <a:gdLst/>
              <a:ahLst/>
              <a:cxnLst/>
              <a:rect l="l" t="t" r="r" b="b"/>
              <a:pathLst>
                <a:path w="121" h="109" extrusionOk="0">
                  <a:moveTo>
                    <a:pt x="57" y="1"/>
                  </a:moveTo>
                  <a:cubicBezTo>
                    <a:pt x="44" y="1"/>
                    <a:pt x="32" y="5"/>
                    <a:pt x="23" y="14"/>
                  </a:cubicBezTo>
                  <a:cubicBezTo>
                    <a:pt x="0" y="37"/>
                    <a:pt x="0" y="74"/>
                    <a:pt x="23" y="96"/>
                  </a:cubicBezTo>
                  <a:cubicBezTo>
                    <a:pt x="33" y="105"/>
                    <a:pt x="45" y="109"/>
                    <a:pt x="58" y="109"/>
                  </a:cubicBezTo>
                  <a:cubicBezTo>
                    <a:pt x="89" y="109"/>
                    <a:pt x="120" y="84"/>
                    <a:pt x="120" y="52"/>
                  </a:cubicBezTo>
                  <a:cubicBezTo>
                    <a:pt x="115"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1615;p24">
              <a:extLst>
                <a:ext uri="{FF2B5EF4-FFF2-40B4-BE49-F238E27FC236}">
                  <a16:creationId xmlns:a16="http://schemas.microsoft.com/office/drawing/2014/main" id="{56B80ABF-5A7C-3976-155B-4993ACC316C9}"/>
                </a:ext>
              </a:extLst>
            </p:cNvPr>
            <p:cNvSpPr/>
            <p:nvPr/>
          </p:nvSpPr>
          <p:spPr>
            <a:xfrm rot="-2922755">
              <a:off x="7368193" y="2742096"/>
              <a:ext cx="14058" cy="13561"/>
            </a:xfrm>
            <a:custGeom>
              <a:avLst/>
              <a:gdLst/>
              <a:ahLst/>
              <a:cxnLst/>
              <a:rect l="l" t="t" r="r" b="b"/>
              <a:pathLst>
                <a:path w="113" h="109" extrusionOk="0">
                  <a:moveTo>
                    <a:pt x="55" y="0"/>
                  </a:moveTo>
                  <a:cubicBezTo>
                    <a:pt x="41" y="0"/>
                    <a:pt x="27" y="4"/>
                    <a:pt x="15" y="14"/>
                  </a:cubicBezTo>
                  <a:cubicBezTo>
                    <a:pt x="0" y="36"/>
                    <a:pt x="0" y="74"/>
                    <a:pt x="23" y="96"/>
                  </a:cubicBezTo>
                  <a:cubicBezTo>
                    <a:pt x="31" y="104"/>
                    <a:pt x="42" y="108"/>
                    <a:pt x="53" y="108"/>
                  </a:cubicBezTo>
                  <a:cubicBezTo>
                    <a:pt x="81" y="108"/>
                    <a:pt x="113" y="83"/>
                    <a:pt x="113" y="51"/>
                  </a:cubicBezTo>
                  <a:cubicBezTo>
                    <a:pt x="113" y="20"/>
                    <a:pt x="84"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1616;p24">
              <a:extLst>
                <a:ext uri="{FF2B5EF4-FFF2-40B4-BE49-F238E27FC236}">
                  <a16:creationId xmlns:a16="http://schemas.microsoft.com/office/drawing/2014/main" id="{4D315986-DF7D-4869-9FDD-8F0AAA3B610A}"/>
                </a:ext>
              </a:extLst>
            </p:cNvPr>
            <p:cNvSpPr/>
            <p:nvPr/>
          </p:nvSpPr>
          <p:spPr>
            <a:xfrm rot="-2922755">
              <a:off x="7372155" y="2785082"/>
              <a:ext cx="14805" cy="13685"/>
            </a:xfrm>
            <a:custGeom>
              <a:avLst/>
              <a:gdLst/>
              <a:ahLst/>
              <a:cxnLst/>
              <a:rect l="l" t="t" r="r" b="b"/>
              <a:pathLst>
                <a:path w="119" h="110" extrusionOk="0">
                  <a:moveTo>
                    <a:pt x="57"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1617;p24">
              <a:extLst>
                <a:ext uri="{FF2B5EF4-FFF2-40B4-BE49-F238E27FC236}">
                  <a16:creationId xmlns:a16="http://schemas.microsoft.com/office/drawing/2014/main" id="{E4DAC78C-EDFD-BDB2-C833-B479BAB0BF30}"/>
                </a:ext>
              </a:extLst>
            </p:cNvPr>
            <p:cNvSpPr/>
            <p:nvPr/>
          </p:nvSpPr>
          <p:spPr>
            <a:xfrm rot="-2922755">
              <a:off x="7376446" y="2828519"/>
              <a:ext cx="14929" cy="13436"/>
            </a:xfrm>
            <a:custGeom>
              <a:avLst/>
              <a:gdLst/>
              <a:ahLst/>
              <a:cxnLst/>
              <a:rect l="l" t="t" r="r" b="b"/>
              <a:pathLst>
                <a:path w="120" h="108" extrusionOk="0">
                  <a:moveTo>
                    <a:pt x="62" y="0"/>
                  </a:moveTo>
                  <a:cubicBezTo>
                    <a:pt x="47" y="0"/>
                    <a:pt x="33" y="6"/>
                    <a:pt x="23" y="19"/>
                  </a:cubicBezTo>
                  <a:cubicBezTo>
                    <a:pt x="0" y="34"/>
                    <a:pt x="8" y="72"/>
                    <a:pt x="23" y="94"/>
                  </a:cubicBezTo>
                  <a:cubicBezTo>
                    <a:pt x="34" y="103"/>
                    <a:pt x="48" y="107"/>
                    <a:pt x="61" y="107"/>
                  </a:cubicBezTo>
                  <a:cubicBezTo>
                    <a:pt x="91" y="107"/>
                    <a:pt x="120" y="85"/>
                    <a:pt x="120" y="49"/>
                  </a:cubicBezTo>
                  <a:cubicBezTo>
                    <a:pt x="115"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1618;p24">
              <a:extLst>
                <a:ext uri="{FF2B5EF4-FFF2-40B4-BE49-F238E27FC236}">
                  <a16:creationId xmlns:a16="http://schemas.microsoft.com/office/drawing/2014/main" id="{D2D8CB4D-72E3-1DEF-4D8B-A72F2C0B3371}"/>
                </a:ext>
              </a:extLst>
            </p:cNvPr>
            <p:cNvSpPr/>
            <p:nvPr/>
          </p:nvSpPr>
          <p:spPr>
            <a:xfrm rot="-2922755">
              <a:off x="7381294" y="2871386"/>
              <a:ext cx="14058" cy="13436"/>
            </a:xfrm>
            <a:custGeom>
              <a:avLst/>
              <a:gdLst/>
              <a:ahLst/>
              <a:cxnLst/>
              <a:rect l="l" t="t" r="r" b="b"/>
              <a:pathLst>
                <a:path w="113" h="108" extrusionOk="0">
                  <a:moveTo>
                    <a:pt x="59" y="1"/>
                  </a:moveTo>
                  <a:cubicBezTo>
                    <a:pt x="44" y="1"/>
                    <a:pt x="28" y="7"/>
                    <a:pt x="15" y="20"/>
                  </a:cubicBezTo>
                  <a:cubicBezTo>
                    <a:pt x="0" y="42"/>
                    <a:pt x="0" y="72"/>
                    <a:pt x="23" y="95"/>
                  </a:cubicBezTo>
                  <a:cubicBezTo>
                    <a:pt x="34" y="104"/>
                    <a:pt x="47" y="108"/>
                    <a:pt x="59" y="108"/>
                  </a:cubicBezTo>
                  <a:cubicBezTo>
                    <a:pt x="87" y="108"/>
                    <a:pt x="112" y="86"/>
                    <a:pt x="112" y="50"/>
                  </a:cubicBezTo>
                  <a:cubicBezTo>
                    <a:pt x="112" y="20"/>
                    <a:pt x="87"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1619;p24">
              <a:extLst>
                <a:ext uri="{FF2B5EF4-FFF2-40B4-BE49-F238E27FC236}">
                  <a16:creationId xmlns:a16="http://schemas.microsoft.com/office/drawing/2014/main" id="{207C4B4F-BCA8-1C54-AE95-7958695521FA}"/>
                </a:ext>
              </a:extLst>
            </p:cNvPr>
            <p:cNvSpPr/>
            <p:nvPr/>
          </p:nvSpPr>
          <p:spPr>
            <a:xfrm rot="-2922755">
              <a:off x="7385303" y="291447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4"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1620;p24">
              <a:extLst>
                <a:ext uri="{FF2B5EF4-FFF2-40B4-BE49-F238E27FC236}">
                  <a16:creationId xmlns:a16="http://schemas.microsoft.com/office/drawing/2014/main" id="{A71A9191-10F4-467C-E217-BFCB4E3A409E}"/>
                </a:ext>
              </a:extLst>
            </p:cNvPr>
            <p:cNvSpPr/>
            <p:nvPr/>
          </p:nvSpPr>
          <p:spPr>
            <a:xfrm rot="-2922755">
              <a:off x="7390130" y="2957296"/>
              <a:ext cx="14058" cy="13436"/>
            </a:xfrm>
            <a:custGeom>
              <a:avLst/>
              <a:gdLst/>
              <a:ahLst/>
              <a:cxnLst/>
              <a:rect l="l" t="t" r="r" b="b"/>
              <a:pathLst>
                <a:path w="113" h="108" extrusionOk="0">
                  <a:moveTo>
                    <a:pt x="60" y="1"/>
                  </a:moveTo>
                  <a:cubicBezTo>
                    <a:pt x="45" y="1"/>
                    <a:pt x="29" y="7"/>
                    <a:pt x="15" y="20"/>
                  </a:cubicBezTo>
                  <a:cubicBezTo>
                    <a:pt x="1" y="42"/>
                    <a:pt x="1" y="72"/>
                    <a:pt x="23" y="95"/>
                  </a:cubicBezTo>
                  <a:cubicBezTo>
                    <a:pt x="32" y="104"/>
                    <a:pt x="44" y="108"/>
                    <a:pt x="56" y="108"/>
                  </a:cubicBezTo>
                  <a:cubicBezTo>
                    <a:pt x="84" y="108"/>
                    <a:pt x="113" y="86"/>
                    <a:pt x="113" y="50"/>
                  </a:cubicBezTo>
                  <a:cubicBezTo>
                    <a:pt x="113" y="21"/>
                    <a:pt x="88"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1621;p24">
              <a:extLst>
                <a:ext uri="{FF2B5EF4-FFF2-40B4-BE49-F238E27FC236}">
                  <a16:creationId xmlns:a16="http://schemas.microsoft.com/office/drawing/2014/main" id="{330F8033-554A-5734-A3EB-A4B85B098CE6}"/>
                </a:ext>
              </a:extLst>
            </p:cNvPr>
            <p:cNvSpPr/>
            <p:nvPr/>
          </p:nvSpPr>
          <p:spPr>
            <a:xfrm rot="-2922755">
              <a:off x="7394139" y="3000386"/>
              <a:ext cx="14805" cy="13436"/>
            </a:xfrm>
            <a:custGeom>
              <a:avLst/>
              <a:gdLst/>
              <a:ahLst/>
              <a:cxnLst/>
              <a:rect l="l" t="t" r="r" b="b"/>
              <a:pathLst>
                <a:path w="119" h="108" extrusionOk="0">
                  <a:moveTo>
                    <a:pt x="62" y="0"/>
                  </a:moveTo>
                  <a:cubicBezTo>
                    <a:pt x="48" y="0"/>
                    <a:pt x="34" y="6"/>
                    <a:pt x="23" y="19"/>
                  </a:cubicBezTo>
                  <a:cubicBezTo>
                    <a:pt x="1" y="42"/>
                    <a:pt x="1" y="72"/>
                    <a:pt x="23" y="94"/>
                  </a:cubicBezTo>
                  <a:cubicBezTo>
                    <a:pt x="35" y="103"/>
                    <a:pt x="48" y="107"/>
                    <a:pt x="61" y="107"/>
                  </a:cubicBezTo>
                  <a:cubicBezTo>
                    <a:pt x="91" y="107"/>
                    <a:pt x="118" y="86"/>
                    <a:pt x="113" y="49"/>
                  </a:cubicBezTo>
                  <a:cubicBezTo>
                    <a:pt x="113" y="20"/>
                    <a:pt x="88"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1622;p24">
              <a:extLst>
                <a:ext uri="{FF2B5EF4-FFF2-40B4-BE49-F238E27FC236}">
                  <a16:creationId xmlns:a16="http://schemas.microsoft.com/office/drawing/2014/main" id="{3B4D3FFD-60BF-D9B5-E2E5-9929E9BDCA4E}"/>
                </a:ext>
              </a:extLst>
            </p:cNvPr>
            <p:cNvSpPr/>
            <p:nvPr/>
          </p:nvSpPr>
          <p:spPr>
            <a:xfrm rot="-2922755">
              <a:off x="7398222" y="3043486"/>
              <a:ext cx="15054" cy="13436"/>
            </a:xfrm>
            <a:custGeom>
              <a:avLst/>
              <a:gdLst/>
              <a:ahLst/>
              <a:cxnLst/>
              <a:rect l="l" t="t" r="r" b="b"/>
              <a:pathLst>
                <a:path w="121" h="108" extrusionOk="0">
                  <a:moveTo>
                    <a:pt x="62" y="1"/>
                  </a:moveTo>
                  <a:cubicBezTo>
                    <a:pt x="48" y="1"/>
                    <a:pt x="33" y="7"/>
                    <a:pt x="23" y="20"/>
                  </a:cubicBezTo>
                  <a:cubicBezTo>
                    <a:pt x="0" y="42"/>
                    <a:pt x="0" y="72"/>
                    <a:pt x="23" y="95"/>
                  </a:cubicBezTo>
                  <a:cubicBezTo>
                    <a:pt x="34" y="104"/>
                    <a:pt x="48" y="108"/>
                    <a:pt x="61" y="108"/>
                  </a:cubicBezTo>
                  <a:cubicBezTo>
                    <a:pt x="91" y="108"/>
                    <a:pt x="120" y="86"/>
                    <a:pt x="120" y="50"/>
                  </a:cubicBezTo>
                  <a:cubicBezTo>
                    <a:pt x="115" y="21"/>
                    <a:pt x="88"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1623;p24">
              <a:extLst>
                <a:ext uri="{FF2B5EF4-FFF2-40B4-BE49-F238E27FC236}">
                  <a16:creationId xmlns:a16="http://schemas.microsoft.com/office/drawing/2014/main" id="{52F3CF2A-FEE8-5EA2-7882-A544071DCD2A}"/>
                </a:ext>
              </a:extLst>
            </p:cNvPr>
            <p:cNvSpPr/>
            <p:nvPr/>
          </p:nvSpPr>
          <p:spPr>
            <a:xfrm rot="-2922755">
              <a:off x="7541758" y="3094840"/>
              <a:ext cx="50510" cy="37821"/>
            </a:xfrm>
            <a:custGeom>
              <a:avLst/>
              <a:gdLst/>
              <a:ahLst/>
              <a:cxnLst/>
              <a:rect l="l" t="t" r="r" b="b"/>
              <a:pathLst>
                <a:path w="406" h="304" extrusionOk="0">
                  <a:moveTo>
                    <a:pt x="202" y="1"/>
                  </a:moveTo>
                  <a:cubicBezTo>
                    <a:pt x="163" y="1"/>
                    <a:pt x="122" y="18"/>
                    <a:pt x="91" y="49"/>
                  </a:cubicBezTo>
                  <a:cubicBezTo>
                    <a:pt x="1" y="147"/>
                    <a:pt x="76" y="304"/>
                    <a:pt x="210" y="304"/>
                  </a:cubicBezTo>
                  <a:cubicBezTo>
                    <a:pt x="338" y="296"/>
                    <a:pt x="405" y="132"/>
                    <a:pt x="300" y="42"/>
                  </a:cubicBezTo>
                  <a:cubicBezTo>
                    <a:pt x="272" y="14"/>
                    <a:pt x="237" y="1"/>
                    <a:pt x="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1624;p24">
              <a:extLst>
                <a:ext uri="{FF2B5EF4-FFF2-40B4-BE49-F238E27FC236}">
                  <a16:creationId xmlns:a16="http://schemas.microsoft.com/office/drawing/2014/main" id="{3B8F8E0C-8460-B21A-DD7A-9A38DEC63ECA}"/>
                </a:ext>
              </a:extLst>
            </p:cNvPr>
            <p:cNvSpPr/>
            <p:nvPr/>
          </p:nvSpPr>
          <p:spPr>
            <a:xfrm rot="-2922755">
              <a:off x="7481704" y="2504540"/>
              <a:ext cx="49266" cy="36950"/>
            </a:xfrm>
            <a:custGeom>
              <a:avLst/>
              <a:gdLst/>
              <a:ahLst/>
              <a:cxnLst/>
              <a:rect l="l" t="t" r="r" b="b"/>
              <a:pathLst>
                <a:path w="396" h="297" extrusionOk="0">
                  <a:moveTo>
                    <a:pt x="198" y="1"/>
                  </a:moveTo>
                  <a:cubicBezTo>
                    <a:pt x="157" y="1"/>
                    <a:pt x="116" y="18"/>
                    <a:pt x="88" y="50"/>
                  </a:cubicBezTo>
                  <a:cubicBezTo>
                    <a:pt x="1" y="145"/>
                    <a:pt x="70" y="297"/>
                    <a:pt x="192" y="297"/>
                  </a:cubicBezTo>
                  <a:cubicBezTo>
                    <a:pt x="195" y="297"/>
                    <a:pt x="198" y="297"/>
                    <a:pt x="201" y="297"/>
                  </a:cubicBezTo>
                  <a:cubicBezTo>
                    <a:pt x="335" y="297"/>
                    <a:pt x="395" y="132"/>
                    <a:pt x="298" y="42"/>
                  </a:cubicBezTo>
                  <a:cubicBezTo>
                    <a:pt x="270" y="14"/>
                    <a:pt x="234"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1625;p24">
              <a:extLst>
                <a:ext uri="{FF2B5EF4-FFF2-40B4-BE49-F238E27FC236}">
                  <a16:creationId xmlns:a16="http://schemas.microsoft.com/office/drawing/2014/main" id="{86EF4821-50F9-4C48-6465-FFF3F9BDD5A2}"/>
                </a:ext>
              </a:extLst>
            </p:cNvPr>
            <p:cNvSpPr/>
            <p:nvPr/>
          </p:nvSpPr>
          <p:spPr>
            <a:xfrm rot="-2922755">
              <a:off x="7551621" y="3048096"/>
              <a:ext cx="18786" cy="14307"/>
            </a:xfrm>
            <a:custGeom>
              <a:avLst/>
              <a:gdLst/>
              <a:ahLst/>
              <a:cxnLst/>
              <a:rect l="l" t="t" r="r" b="b"/>
              <a:pathLst>
                <a:path w="151" h="115" extrusionOk="0">
                  <a:moveTo>
                    <a:pt x="73" y="0"/>
                  </a:moveTo>
                  <a:cubicBezTo>
                    <a:pt x="59" y="0"/>
                    <a:pt x="46" y="6"/>
                    <a:pt x="38" y="17"/>
                  </a:cubicBezTo>
                  <a:cubicBezTo>
                    <a:pt x="1" y="54"/>
                    <a:pt x="31" y="114"/>
                    <a:pt x="76" y="114"/>
                  </a:cubicBezTo>
                  <a:cubicBezTo>
                    <a:pt x="128" y="107"/>
                    <a:pt x="151"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1626;p24">
              <a:extLst>
                <a:ext uri="{FF2B5EF4-FFF2-40B4-BE49-F238E27FC236}">
                  <a16:creationId xmlns:a16="http://schemas.microsoft.com/office/drawing/2014/main" id="{B44E8502-47BB-09CD-9A57-C2C39FAAE356}"/>
                </a:ext>
              </a:extLst>
            </p:cNvPr>
            <p:cNvSpPr/>
            <p:nvPr/>
          </p:nvSpPr>
          <p:spPr>
            <a:xfrm rot="-2922755">
              <a:off x="7547533" y="3005154"/>
              <a:ext cx="17542" cy="13436"/>
            </a:xfrm>
            <a:custGeom>
              <a:avLst/>
              <a:gdLst/>
              <a:ahLst/>
              <a:cxnLst/>
              <a:rect l="l" t="t" r="r" b="b"/>
              <a:pathLst>
                <a:path w="141" h="108" extrusionOk="0">
                  <a:moveTo>
                    <a:pt x="66" y="1"/>
                  </a:moveTo>
                  <a:cubicBezTo>
                    <a:pt x="53" y="1"/>
                    <a:pt x="40" y="6"/>
                    <a:pt x="28" y="17"/>
                  </a:cubicBezTo>
                  <a:cubicBezTo>
                    <a:pt x="0" y="53"/>
                    <a:pt x="19" y="108"/>
                    <a:pt x="65" y="108"/>
                  </a:cubicBezTo>
                  <a:cubicBezTo>
                    <a:pt x="67" y="108"/>
                    <a:pt x="70" y="108"/>
                    <a:pt x="73" y="107"/>
                  </a:cubicBezTo>
                  <a:cubicBezTo>
                    <a:pt x="118" y="107"/>
                    <a:pt x="141" y="47"/>
                    <a:pt x="103" y="17"/>
                  </a:cubicBezTo>
                  <a:cubicBezTo>
                    <a:pt x="92" y="6"/>
                    <a:pt x="79"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1627;p24">
              <a:extLst>
                <a:ext uri="{FF2B5EF4-FFF2-40B4-BE49-F238E27FC236}">
                  <a16:creationId xmlns:a16="http://schemas.microsoft.com/office/drawing/2014/main" id="{3FD2D059-E32B-2767-E16B-AB48D46B99A9}"/>
                </a:ext>
              </a:extLst>
            </p:cNvPr>
            <p:cNvSpPr/>
            <p:nvPr/>
          </p:nvSpPr>
          <p:spPr>
            <a:xfrm rot="-2922755">
              <a:off x="7542664" y="2962240"/>
              <a:ext cx="18537" cy="13436"/>
            </a:xfrm>
            <a:custGeom>
              <a:avLst/>
              <a:gdLst/>
              <a:ahLst/>
              <a:cxnLst/>
              <a:rect l="l" t="t" r="r" b="b"/>
              <a:pathLst>
                <a:path w="149" h="108" extrusionOk="0">
                  <a:moveTo>
                    <a:pt x="71" y="0"/>
                  </a:moveTo>
                  <a:cubicBezTo>
                    <a:pt x="57" y="0"/>
                    <a:pt x="43" y="6"/>
                    <a:pt x="36" y="17"/>
                  </a:cubicBezTo>
                  <a:cubicBezTo>
                    <a:pt x="1" y="52"/>
                    <a:pt x="25" y="107"/>
                    <a:pt x="66" y="107"/>
                  </a:cubicBezTo>
                  <a:cubicBezTo>
                    <a:pt x="68" y="107"/>
                    <a:pt x="71" y="107"/>
                    <a:pt x="73" y="107"/>
                  </a:cubicBezTo>
                  <a:cubicBezTo>
                    <a:pt x="126" y="107"/>
                    <a:pt x="148" y="47"/>
                    <a:pt x="111" y="17"/>
                  </a:cubicBezTo>
                  <a:cubicBezTo>
                    <a:pt x="100" y="6"/>
                    <a:pt x="85"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1628;p24">
              <a:extLst>
                <a:ext uri="{FF2B5EF4-FFF2-40B4-BE49-F238E27FC236}">
                  <a16:creationId xmlns:a16="http://schemas.microsoft.com/office/drawing/2014/main" id="{B6E11C0E-5589-6AAA-C3AF-783CE1C78457}"/>
                </a:ext>
              </a:extLst>
            </p:cNvPr>
            <p:cNvSpPr/>
            <p:nvPr/>
          </p:nvSpPr>
          <p:spPr>
            <a:xfrm rot="-2922755">
              <a:off x="7538594" y="2919291"/>
              <a:ext cx="17666" cy="13436"/>
            </a:xfrm>
            <a:custGeom>
              <a:avLst/>
              <a:gdLst/>
              <a:ahLst/>
              <a:cxnLst/>
              <a:rect l="l" t="t" r="r" b="b"/>
              <a:pathLst>
                <a:path w="142" h="108" extrusionOk="0">
                  <a:moveTo>
                    <a:pt x="70" y="1"/>
                  </a:moveTo>
                  <a:cubicBezTo>
                    <a:pt x="55" y="1"/>
                    <a:pt x="40" y="6"/>
                    <a:pt x="29" y="17"/>
                  </a:cubicBezTo>
                  <a:cubicBezTo>
                    <a:pt x="1" y="53"/>
                    <a:pt x="19" y="108"/>
                    <a:pt x="65" y="108"/>
                  </a:cubicBezTo>
                  <a:cubicBezTo>
                    <a:pt x="68" y="108"/>
                    <a:pt x="71" y="108"/>
                    <a:pt x="74" y="107"/>
                  </a:cubicBezTo>
                  <a:cubicBezTo>
                    <a:pt x="119" y="107"/>
                    <a:pt x="141" y="47"/>
                    <a:pt x="111" y="17"/>
                  </a:cubicBezTo>
                  <a:cubicBezTo>
                    <a:pt x="100" y="6"/>
                    <a:pt x="85"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1629;p24">
              <a:extLst>
                <a:ext uri="{FF2B5EF4-FFF2-40B4-BE49-F238E27FC236}">
                  <a16:creationId xmlns:a16="http://schemas.microsoft.com/office/drawing/2014/main" id="{E8E3ED37-C9D9-41AE-2AD1-898886C27829}"/>
                </a:ext>
              </a:extLst>
            </p:cNvPr>
            <p:cNvSpPr/>
            <p:nvPr/>
          </p:nvSpPr>
          <p:spPr>
            <a:xfrm rot="-2922755">
              <a:off x="7534319" y="2876164"/>
              <a:ext cx="17791" cy="13312"/>
            </a:xfrm>
            <a:custGeom>
              <a:avLst/>
              <a:gdLst/>
              <a:ahLst/>
              <a:cxnLst/>
              <a:rect l="l" t="t" r="r" b="b"/>
              <a:pathLst>
                <a:path w="143" h="107" extrusionOk="0">
                  <a:moveTo>
                    <a:pt x="68" y="0"/>
                  </a:moveTo>
                  <a:cubicBezTo>
                    <a:pt x="55" y="0"/>
                    <a:pt x="42" y="6"/>
                    <a:pt x="31" y="17"/>
                  </a:cubicBezTo>
                  <a:cubicBezTo>
                    <a:pt x="1" y="54"/>
                    <a:pt x="23" y="107"/>
                    <a:pt x="75" y="107"/>
                  </a:cubicBezTo>
                  <a:cubicBezTo>
                    <a:pt x="120" y="107"/>
                    <a:pt x="143" y="47"/>
                    <a:pt x="105" y="17"/>
                  </a:cubicBezTo>
                  <a:cubicBezTo>
                    <a:pt x="94" y="6"/>
                    <a:pt x="8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1630;p24">
              <a:extLst>
                <a:ext uri="{FF2B5EF4-FFF2-40B4-BE49-F238E27FC236}">
                  <a16:creationId xmlns:a16="http://schemas.microsoft.com/office/drawing/2014/main" id="{C90B09EB-C764-189D-8E0A-2A0E74A761E1}"/>
                </a:ext>
              </a:extLst>
            </p:cNvPr>
            <p:cNvSpPr/>
            <p:nvPr/>
          </p:nvSpPr>
          <p:spPr>
            <a:xfrm rot="-2922755">
              <a:off x="7529404" y="2833147"/>
              <a:ext cx="18786" cy="13436"/>
            </a:xfrm>
            <a:custGeom>
              <a:avLst/>
              <a:gdLst/>
              <a:ahLst/>
              <a:cxnLst/>
              <a:rect l="l" t="t" r="r" b="b"/>
              <a:pathLst>
                <a:path w="151" h="108" extrusionOk="0">
                  <a:moveTo>
                    <a:pt x="73" y="0"/>
                  </a:moveTo>
                  <a:cubicBezTo>
                    <a:pt x="59" y="0"/>
                    <a:pt x="46" y="6"/>
                    <a:pt x="38" y="17"/>
                  </a:cubicBezTo>
                  <a:cubicBezTo>
                    <a:pt x="1" y="55"/>
                    <a:pt x="31" y="107"/>
                    <a:pt x="76" y="107"/>
                  </a:cubicBezTo>
                  <a:cubicBezTo>
                    <a:pt x="128" y="107"/>
                    <a:pt x="150" y="47"/>
                    <a:pt x="113" y="17"/>
                  </a:cubicBezTo>
                  <a:cubicBezTo>
                    <a:pt x="102" y="6"/>
                    <a:pt x="87"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1631;p24">
              <a:extLst>
                <a:ext uri="{FF2B5EF4-FFF2-40B4-BE49-F238E27FC236}">
                  <a16:creationId xmlns:a16="http://schemas.microsoft.com/office/drawing/2014/main" id="{16C313F2-95C5-929D-505F-03EB6A444D76}"/>
                </a:ext>
              </a:extLst>
            </p:cNvPr>
            <p:cNvSpPr/>
            <p:nvPr/>
          </p:nvSpPr>
          <p:spPr>
            <a:xfrm rot="-2922755">
              <a:off x="7525437" y="2790151"/>
              <a:ext cx="17791" cy="13436"/>
            </a:xfrm>
            <a:custGeom>
              <a:avLst/>
              <a:gdLst/>
              <a:ahLst/>
              <a:cxnLst/>
              <a:rect l="l" t="t" r="r" b="b"/>
              <a:pathLst>
                <a:path w="143" h="108" extrusionOk="0">
                  <a:moveTo>
                    <a:pt x="70" y="1"/>
                  </a:moveTo>
                  <a:cubicBezTo>
                    <a:pt x="56" y="1"/>
                    <a:pt x="41" y="7"/>
                    <a:pt x="30" y="18"/>
                  </a:cubicBezTo>
                  <a:cubicBezTo>
                    <a:pt x="0" y="55"/>
                    <a:pt x="23" y="108"/>
                    <a:pt x="75" y="108"/>
                  </a:cubicBezTo>
                  <a:cubicBezTo>
                    <a:pt x="120" y="108"/>
                    <a:pt x="142" y="48"/>
                    <a:pt x="105" y="18"/>
                  </a:cubicBezTo>
                  <a:cubicBezTo>
                    <a:pt x="98" y="7"/>
                    <a:pt x="84" y="1"/>
                    <a:pt x="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1632;p24">
              <a:extLst>
                <a:ext uri="{FF2B5EF4-FFF2-40B4-BE49-F238E27FC236}">
                  <a16:creationId xmlns:a16="http://schemas.microsoft.com/office/drawing/2014/main" id="{2565A096-58E4-921E-D91D-B15B52711864}"/>
                </a:ext>
              </a:extLst>
            </p:cNvPr>
            <p:cNvSpPr/>
            <p:nvPr/>
          </p:nvSpPr>
          <p:spPr>
            <a:xfrm rot="-2922755">
              <a:off x="7520542" y="2747181"/>
              <a:ext cx="18661" cy="13561"/>
            </a:xfrm>
            <a:custGeom>
              <a:avLst/>
              <a:gdLst/>
              <a:ahLst/>
              <a:cxnLst/>
              <a:rect l="l" t="t" r="r" b="b"/>
              <a:pathLst>
                <a:path w="150" h="109" extrusionOk="0">
                  <a:moveTo>
                    <a:pt x="79" y="0"/>
                  </a:moveTo>
                  <a:cubicBezTo>
                    <a:pt x="65" y="0"/>
                    <a:pt x="50" y="6"/>
                    <a:pt x="38" y="18"/>
                  </a:cubicBezTo>
                  <a:cubicBezTo>
                    <a:pt x="0" y="56"/>
                    <a:pt x="30" y="108"/>
                    <a:pt x="75" y="108"/>
                  </a:cubicBezTo>
                  <a:cubicBezTo>
                    <a:pt x="128" y="108"/>
                    <a:pt x="150" y="48"/>
                    <a:pt x="113" y="11"/>
                  </a:cubicBezTo>
                  <a:cubicBezTo>
                    <a:pt x="102" y="4"/>
                    <a:pt x="91"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1633;p24">
              <a:extLst>
                <a:ext uri="{FF2B5EF4-FFF2-40B4-BE49-F238E27FC236}">
                  <a16:creationId xmlns:a16="http://schemas.microsoft.com/office/drawing/2014/main" id="{C2BA2EFB-59D8-1195-82B0-1D2E0B0333FC}"/>
                </a:ext>
              </a:extLst>
            </p:cNvPr>
            <p:cNvSpPr/>
            <p:nvPr/>
          </p:nvSpPr>
          <p:spPr>
            <a:xfrm rot="-2922755">
              <a:off x="7516451" y="2704185"/>
              <a:ext cx="17915" cy="13561"/>
            </a:xfrm>
            <a:custGeom>
              <a:avLst/>
              <a:gdLst/>
              <a:ahLst/>
              <a:cxnLst/>
              <a:rect l="l" t="t" r="r" b="b"/>
              <a:pathLst>
                <a:path w="144" h="109" extrusionOk="0">
                  <a:moveTo>
                    <a:pt x="76" y="1"/>
                  </a:moveTo>
                  <a:cubicBezTo>
                    <a:pt x="60" y="1"/>
                    <a:pt x="43" y="6"/>
                    <a:pt x="31" y="19"/>
                  </a:cubicBezTo>
                  <a:cubicBezTo>
                    <a:pt x="1" y="56"/>
                    <a:pt x="31" y="109"/>
                    <a:pt x="76" y="109"/>
                  </a:cubicBezTo>
                  <a:cubicBezTo>
                    <a:pt x="121" y="109"/>
                    <a:pt x="143" y="49"/>
                    <a:pt x="113" y="11"/>
                  </a:cubicBezTo>
                  <a:cubicBezTo>
                    <a:pt x="103" y="5"/>
                    <a:pt x="9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1634;p24">
              <a:extLst>
                <a:ext uri="{FF2B5EF4-FFF2-40B4-BE49-F238E27FC236}">
                  <a16:creationId xmlns:a16="http://schemas.microsoft.com/office/drawing/2014/main" id="{56A646F3-C1D9-2A04-DB6E-5C8872C044EB}"/>
                </a:ext>
              </a:extLst>
            </p:cNvPr>
            <p:cNvSpPr/>
            <p:nvPr/>
          </p:nvSpPr>
          <p:spPr>
            <a:xfrm rot="-2922755">
              <a:off x="7512429" y="2660943"/>
              <a:ext cx="17791" cy="13561"/>
            </a:xfrm>
            <a:custGeom>
              <a:avLst/>
              <a:gdLst/>
              <a:ahLst/>
              <a:cxnLst/>
              <a:rect l="l" t="t" r="r" b="b"/>
              <a:pathLst>
                <a:path w="143" h="109" extrusionOk="0">
                  <a:moveTo>
                    <a:pt x="72" y="0"/>
                  </a:moveTo>
                  <a:cubicBezTo>
                    <a:pt x="57" y="0"/>
                    <a:pt x="43" y="6"/>
                    <a:pt x="30" y="18"/>
                  </a:cubicBezTo>
                  <a:cubicBezTo>
                    <a:pt x="0" y="48"/>
                    <a:pt x="23" y="108"/>
                    <a:pt x="75" y="108"/>
                  </a:cubicBezTo>
                  <a:cubicBezTo>
                    <a:pt x="120" y="108"/>
                    <a:pt x="143" y="48"/>
                    <a:pt x="105" y="11"/>
                  </a:cubicBezTo>
                  <a:cubicBezTo>
                    <a:pt x="95" y="4"/>
                    <a:pt x="83" y="0"/>
                    <a:pt x="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1635;p24">
              <a:extLst>
                <a:ext uri="{FF2B5EF4-FFF2-40B4-BE49-F238E27FC236}">
                  <a16:creationId xmlns:a16="http://schemas.microsoft.com/office/drawing/2014/main" id="{97AB93C2-08A5-C6CA-1D9F-173554086207}"/>
                </a:ext>
              </a:extLst>
            </p:cNvPr>
            <p:cNvSpPr/>
            <p:nvPr/>
          </p:nvSpPr>
          <p:spPr>
            <a:xfrm rot="-2922755">
              <a:off x="7507467" y="2617947"/>
              <a:ext cx="18786" cy="13561"/>
            </a:xfrm>
            <a:custGeom>
              <a:avLst/>
              <a:gdLst/>
              <a:ahLst/>
              <a:cxnLst/>
              <a:rect l="l" t="t" r="r" b="b"/>
              <a:pathLst>
                <a:path w="151" h="109" extrusionOk="0">
                  <a:moveTo>
                    <a:pt x="77" y="1"/>
                  </a:moveTo>
                  <a:cubicBezTo>
                    <a:pt x="61" y="1"/>
                    <a:pt x="46" y="6"/>
                    <a:pt x="38" y="19"/>
                  </a:cubicBezTo>
                  <a:cubicBezTo>
                    <a:pt x="0" y="49"/>
                    <a:pt x="30" y="109"/>
                    <a:pt x="75" y="109"/>
                  </a:cubicBezTo>
                  <a:cubicBezTo>
                    <a:pt x="128" y="109"/>
                    <a:pt x="150" y="49"/>
                    <a:pt x="113" y="11"/>
                  </a:cubicBezTo>
                  <a:cubicBezTo>
                    <a:pt x="103" y="5"/>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1636;p24">
              <a:extLst>
                <a:ext uri="{FF2B5EF4-FFF2-40B4-BE49-F238E27FC236}">
                  <a16:creationId xmlns:a16="http://schemas.microsoft.com/office/drawing/2014/main" id="{042EE68B-D258-3FFF-B51D-B426ED0BFDAF}"/>
                </a:ext>
              </a:extLst>
            </p:cNvPr>
            <p:cNvSpPr/>
            <p:nvPr/>
          </p:nvSpPr>
          <p:spPr>
            <a:xfrm rot="-2922755">
              <a:off x="7503350" y="2574770"/>
              <a:ext cx="17915" cy="13934"/>
            </a:xfrm>
            <a:custGeom>
              <a:avLst/>
              <a:gdLst/>
              <a:ahLst/>
              <a:cxnLst/>
              <a:rect l="l" t="t" r="r" b="b"/>
              <a:pathLst>
                <a:path w="144" h="112" extrusionOk="0">
                  <a:moveTo>
                    <a:pt x="79" y="0"/>
                  </a:moveTo>
                  <a:cubicBezTo>
                    <a:pt x="62" y="0"/>
                    <a:pt x="44" y="8"/>
                    <a:pt x="31" y="21"/>
                  </a:cubicBezTo>
                  <a:cubicBezTo>
                    <a:pt x="1" y="51"/>
                    <a:pt x="23" y="111"/>
                    <a:pt x="76" y="111"/>
                  </a:cubicBezTo>
                  <a:cubicBezTo>
                    <a:pt x="121" y="111"/>
                    <a:pt x="143" y="51"/>
                    <a:pt x="113" y="14"/>
                  </a:cubicBezTo>
                  <a:cubicBezTo>
                    <a:pt x="104" y="4"/>
                    <a:pt x="92" y="0"/>
                    <a:pt x="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1637;p24">
              <a:extLst>
                <a:ext uri="{FF2B5EF4-FFF2-40B4-BE49-F238E27FC236}">
                  <a16:creationId xmlns:a16="http://schemas.microsoft.com/office/drawing/2014/main" id="{F70AC8A2-EC7A-C7FD-CFD2-472B70DD748E}"/>
                </a:ext>
              </a:extLst>
            </p:cNvPr>
            <p:cNvSpPr/>
            <p:nvPr/>
          </p:nvSpPr>
          <p:spPr>
            <a:xfrm rot="-2922755">
              <a:off x="7689380" y="3077155"/>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5" y="301"/>
                    <a:pt x="203"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1638;p24">
              <a:extLst>
                <a:ext uri="{FF2B5EF4-FFF2-40B4-BE49-F238E27FC236}">
                  <a16:creationId xmlns:a16="http://schemas.microsoft.com/office/drawing/2014/main" id="{9F369BC4-3E04-C9FF-71AD-DD700759E397}"/>
                </a:ext>
              </a:extLst>
            </p:cNvPr>
            <p:cNvSpPr/>
            <p:nvPr/>
          </p:nvSpPr>
          <p:spPr>
            <a:xfrm rot="-2922755">
              <a:off x="7640705" y="2542867"/>
              <a:ext cx="37323" cy="37323"/>
            </a:xfrm>
            <a:custGeom>
              <a:avLst/>
              <a:gdLst/>
              <a:ahLst/>
              <a:cxnLst/>
              <a:rect l="l" t="t" r="r" b="b"/>
              <a:pathLst>
                <a:path w="300" h="300" extrusionOk="0">
                  <a:moveTo>
                    <a:pt x="150" y="0"/>
                  </a:moveTo>
                  <a:cubicBezTo>
                    <a:pt x="68" y="0"/>
                    <a:pt x="0" y="68"/>
                    <a:pt x="0" y="150"/>
                  </a:cubicBezTo>
                  <a:cubicBezTo>
                    <a:pt x="0" y="233"/>
                    <a:pt x="68" y="300"/>
                    <a:pt x="150" y="300"/>
                  </a:cubicBezTo>
                  <a:cubicBezTo>
                    <a:pt x="232" y="300"/>
                    <a:pt x="300" y="233"/>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1639;p24">
              <a:extLst>
                <a:ext uri="{FF2B5EF4-FFF2-40B4-BE49-F238E27FC236}">
                  <a16:creationId xmlns:a16="http://schemas.microsoft.com/office/drawing/2014/main" id="{831C005C-0A78-15ED-B079-A1257090AC29}"/>
                </a:ext>
              </a:extLst>
            </p:cNvPr>
            <p:cNvSpPr/>
            <p:nvPr/>
          </p:nvSpPr>
          <p:spPr>
            <a:xfrm rot="-2922755">
              <a:off x="7699903" y="3036381"/>
              <a:ext cx="17915" cy="13436"/>
            </a:xfrm>
            <a:custGeom>
              <a:avLst/>
              <a:gdLst/>
              <a:ahLst/>
              <a:cxnLst/>
              <a:rect l="l" t="t" r="r" b="b"/>
              <a:pathLst>
                <a:path w="144" h="108" extrusionOk="0">
                  <a:moveTo>
                    <a:pt x="76" y="1"/>
                  </a:moveTo>
                  <a:cubicBezTo>
                    <a:pt x="23" y="1"/>
                    <a:pt x="1" y="61"/>
                    <a:pt x="38" y="91"/>
                  </a:cubicBezTo>
                  <a:cubicBezTo>
                    <a:pt x="49" y="102"/>
                    <a:pt x="63" y="108"/>
                    <a:pt x="76" y="108"/>
                  </a:cubicBezTo>
                  <a:cubicBezTo>
                    <a:pt x="89" y="108"/>
                    <a:pt x="102" y="102"/>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1640;p24">
              <a:extLst>
                <a:ext uri="{FF2B5EF4-FFF2-40B4-BE49-F238E27FC236}">
                  <a16:creationId xmlns:a16="http://schemas.microsoft.com/office/drawing/2014/main" id="{6B6BFC50-FF49-BB3C-97BF-E06B4E60623F}"/>
                </a:ext>
              </a:extLst>
            </p:cNvPr>
            <p:cNvSpPr/>
            <p:nvPr/>
          </p:nvSpPr>
          <p:spPr>
            <a:xfrm rot="-2922755">
              <a:off x="7696076" y="2997028"/>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1641;p24">
              <a:extLst>
                <a:ext uri="{FF2B5EF4-FFF2-40B4-BE49-F238E27FC236}">
                  <a16:creationId xmlns:a16="http://schemas.microsoft.com/office/drawing/2014/main" id="{99044770-4D3A-F71F-B851-3AE211F1902A}"/>
                </a:ext>
              </a:extLst>
            </p:cNvPr>
            <p:cNvSpPr/>
            <p:nvPr/>
          </p:nvSpPr>
          <p:spPr>
            <a:xfrm rot="-2922755">
              <a:off x="7691619" y="2957960"/>
              <a:ext cx="18786" cy="13934"/>
            </a:xfrm>
            <a:custGeom>
              <a:avLst/>
              <a:gdLst/>
              <a:ahLst/>
              <a:cxnLst/>
              <a:rect l="l" t="t" r="r" b="b"/>
              <a:pathLst>
                <a:path w="151" h="112" extrusionOk="0">
                  <a:moveTo>
                    <a:pt x="75" y="1"/>
                  </a:moveTo>
                  <a:cubicBezTo>
                    <a:pt x="23" y="8"/>
                    <a:pt x="0" y="61"/>
                    <a:pt x="38" y="98"/>
                  </a:cubicBezTo>
                  <a:cubicBezTo>
                    <a:pt x="47" y="107"/>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1642;p24">
              <a:extLst>
                <a:ext uri="{FF2B5EF4-FFF2-40B4-BE49-F238E27FC236}">
                  <a16:creationId xmlns:a16="http://schemas.microsoft.com/office/drawing/2014/main" id="{72F602F1-3CAD-BF46-16AE-2434F9EDAADB}"/>
                </a:ext>
              </a:extLst>
            </p:cNvPr>
            <p:cNvSpPr/>
            <p:nvPr/>
          </p:nvSpPr>
          <p:spPr>
            <a:xfrm rot="-2922755">
              <a:off x="7688054" y="2918939"/>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1643;p24">
              <a:extLst>
                <a:ext uri="{FF2B5EF4-FFF2-40B4-BE49-F238E27FC236}">
                  <a16:creationId xmlns:a16="http://schemas.microsoft.com/office/drawing/2014/main" id="{1A438D71-B406-670C-0476-ACD821A16AB5}"/>
                </a:ext>
              </a:extLst>
            </p:cNvPr>
            <p:cNvSpPr/>
            <p:nvPr/>
          </p:nvSpPr>
          <p:spPr>
            <a:xfrm rot="-2922755">
              <a:off x="7684528" y="2880377"/>
              <a:ext cx="17666" cy="13436"/>
            </a:xfrm>
            <a:custGeom>
              <a:avLst/>
              <a:gdLst/>
              <a:ahLst/>
              <a:cxnLst/>
              <a:rect l="l" t="t" r="r" b="b"/>
              <a:pathLst>
                <a:path w="142" h="108" extrusionOk="0">
                  <a:moveTo>
                    <a:pt x="76" y="0"/>
                  </a:moveTo>
                  <a:cubicBezTo>
                    <a:pt x="73" y="0"/>
                    <a:pt x="71" y="1"/>
                    <a:pt x="68" y="1"/>
                  </a:cubicBezTo>
                  <a:cubicBezTo>
                    <a:pt x="16" y="1"/>
                    <a:pt x="1" y="61"/>
                    <a:pt x="31" y="91"/>
                  </a:cubicBezTo>
                  <a:cubicBezTo>
                    <a:pt x="42" y="102"/>
                    <a:pt x="57" y="108"/>
                    <a:pt x="72" y="108"/>
                  </a:cubicBezTo>
                  <a:cubicBezTo>
                    <a:pt x="87" y="108"/>
                    <a:pt x="102" y="102"/>
                    <a:pt x="113" y="91"/>
                  </a:cubicBezTo>
                  <a:cubicBezTo>
                    <a:pt x="141" y="56"/>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1644;p24">
              <a:extLst>
                <a:ext uri="{FF2B5EF4-FFF2-40B4-BE49-F238E27FC236}">
                  <a16:creationId xmlns:a16="http://schemas.microsoft.com/office/drawing/2014/main" id="{180CA6EC-2EEB-AE55-A592-4A0EBAE9FD97}"/>
                </a:ext>
              </a:extLst>
            </p:cNvPr>
            <p:cNvSpPr/>
            <p:nvPr/>
          </p:nvSpPr>
          <p:spPr>
            <a:xfrm rot="-2922755">
              <a:off x="7679957" y="2841429"/>
              <a:ext cx="18661" cy="13312"/>
            </a:xfrm>
            <a:custGeom>
              <a:avLst/>
              <a:gdLst/>
              <a:ahLst/>
              <a:cxnLst/>
              <a:rect l="l" t="t" r="r" b="b"/>
              <a:pathLst>
                <a:path w="150" h="107" extrusionOk="0">
                  <a:moveTo>
                    <a:pt x="75" y="0"/>
                  </a:moveTo>
                  <a:cubicBezTo>
                    <a:pt x="23" y="0"/>
                    <a:pt x="0" y="60"/>
                    <a:pt x="38" y="90"/>
                  </a:cubicBezTo>
                  <a:cubicBezTo>
                    <a:pt x="49" y="101"/>
                    <a:pt x="62" y="107"/>
                    <a:pt x="75" y="107"/>
                  </a:cubicBezTo>
                  <a:cubicBezTo>
                    <a:pt x="88" y="107"/>
                    <a:pt x="101"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1645;p24">
              <a:extLst>
                <a:ext uri="{FF2B5EF4-FFF2-40B4-BE49-F238E27FC236}">
                  <a16:creationId xmlns:a16="http://schemas.microsoft.com/office/drawing/2014/main" id="{0D271F0F-7B5C-CD55-6E9B-3A6BF992070D}"/>
                </a:ext>
              </a:extLst>
            </p:cNvPr>
            <p:cNvSpPr/>
            <p:nvPr/>
          </p:nvSpPr>
          <p:spPr>
            <a:xfrm rot="-2922755">
              <a:off x="7676230" y="28023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1646;p24">
              <a:extLst>
                <a:ext uri="{FF2B5EF4-FFF2-40B4-BE49-F238E27FC236}">
                  <a16:creationId xmlns:a16="http://schemas.microsoft.com/office/drawing/2014/main" id="{57A7EB3F-AF60-4355-8FBB-9E196193AC5C}"/>
                </a:ext>
              </a:extLst>
            </p:cNvPr>
            <p:cNvSpPr/>
            <p:nvPr/>
          </p:nvSpPr>
          <p:spPr>
            <a:xfrm rot="-2922755">
              <a:off x="7671530" y="2763342"/>
              <a:ext cx="18786" cy="13561"/>
            </a:xfrm>
            <a:custGeom>
              <a:avLst/>
              <a:gdLst/>
              <a:ahLst/>
              <a:cxnLst/>
              <a:rect l="l" t="t" r="r" b="b"/>
              <a:pathLst>
                <a:path w="151" h="109" extrusionOk="0">
                  <a:moveTo>
                    <a:pt x="76" y="1"/>
                  </a:moveTo>
                  <a:cubicBezTo>
                    <a:pt x="23" y="1"/>
                    <a:pt x="1" y="61"/>
                    <a:pt x="38" y="98"/>
                  </a:cubicBezTo>
                  <a:cubicBezTo>
                    <a:pt x="48" y="105"/>
                    <a:pt x="62" y="109"/>
                    <a:pt x="74" y="109"/>
                  </a:cubicBezTo>
                  <a:cubicBezTo>
                    <a:pt x="90" y="109"/>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1647;p24">
              <a:extLst>
                <a:ext uri="{FF2B5EF4-FFF2-40B4-BE49-F238E27FC236}">
                  <a16:creationId xmlns:a16="http://schemas.microsoft.com/office/drawing/2014/main" id="{775BCE9B-2630-754B-FE03-9B0A081D236E}"/>
                </a:ext>
              </a:extLst>
            </p:cNvPr>
            <p:cNvSpPr/>
            <p:nvPr/>
          </p:nvSpPr>
          <p:spPr>
            <a:xfrm rot="-2922755">
              <a:off x="7668094" y="2724206"/>
              <a:ext cx="17791" cy="14058"/>
            </a:xfrm>
            <a:custGeom>
              <a:avLst/>
              <a:gdLst/>
              <a:ahLst/>
              <a:cxnLst/>
              <a:rect l="l" t="t" r="r" b="b"/>
              <a:pathLst>
                <a:path w="143" h="113" extrusionOk="0">
                  <a:moveTo>
                    <a:pt x="67" y="1"/>
                  </a:moveTo>
                  <a:cubicBezTo>
                    <a:pt x="22" y="8"/>
                    <a:pt x="0" y="68"/>
                    <a:pt x="37" y="98"/>
                  </a:cubicBezTo>
                  <a:cubicBezTo>
                    <a:pt x="48" y="108"/>
                    <a:pt x="59" y="112"/>
                    <a:pt x="71" y="112"/>
                  </a:cubicBezTo>
                  <a:cubicBezTo>
                    <a:pt x="85" y="112"/>
                    <a:pt x="100" y="106"/>
                    <a:pt x="112" y="98"/>
                  </a:cubicBezTo>
                  <a:cubicBezTo>
                    <a:pt x="142" y="61"/>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1648;p24">
              <a:extLst>
                <a:ext uri="{FF2B5EF4-FFF2-40B4-BE49-F238E27FC236}">
                  <a16:creationId xmlns:a16="http://schemas.microsoft.com/office/drawing/2014/main" id="{B2940EB5-34A8-1112-BF2A-EFF92CE98B7D}"/>
                </a:ext>
              </a:extLst>
            </p:cNvPr>
            <p:cNvSpPr/>
            <p:nvPr/>
          </p:nvSpPr>
          <p:spPr>
            <a:xfrm rot="-2922755">
              <a:off x="7664683" y="2685648"/>
              <a:ext cx="17542" cy="13436"/>
            </a:xfrm>
            <a:custGeom>
              <a:avLst/>
              <a:gdLst/>
              <a:ahLst/>
              <a:cxnLst/>
              <a:rect l="l" t="t" r="r" b="b"/>
              <a:pathLst>
                <a:path w="141" h="108" extrusionOk="0">
                  <a:moveTo>
                    <a:pt x="75" y="1"/>
                  </a:moveTo>
                  <a:cubicBezTo>
                    <a:pt x="73" y="1"/>
                    <a:pt x="70" y="1"/>
                    <a:pt x="67" y="1"/>
                  </a:cubicBezTo>
                  <a:cubicBezTo>
                    <a:pt x="23" y="1"/>
                    <a:pt x="0" y="61"/>
                    <a:pt x="30" y="91"/>
                  </a:cubicBezTo>
                  <a:cubicBezTo>
                    <a:pt x="41" y="102"/>
                    <a:pt x="56" y="108"/>
                    <a:pt x="71" y="108"/>
                  </a:cubicBezTo>
                  <a:cubicBezTo>
                    <a:pt x="86" y="108"/>
                    <a:pt x="101" y="102"/>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1649;p24">
              <a:extLst>
                <a:ext uri="{FF2B5EF4-FFF2-40B4-BE49-F238E27FC236}">
                  <a16:creationId xmlns:a16="http://schemas.microsoft.com/office/drawing/2014/main" id="{588AFB0E-FEA9-8BF5-F631-BE0B08C09129}"/>
                </a:ext>
              </a:extLst>
            </p:cNvPr>
            <p:cNvSpPr/>
            <p:nvPr/>
          </p:nvSpPr>
          <p:spPr>
            <a:xfrm rot="-2922755">
              <a:off x="7659982" y="2646691"/>
              <a:ext cx="18537" cy="13436"/>
            </a:xfrm>
            <a:custGeom>
              <a:avLst/>
              <a:gdLst/>
              <a:ahLst/>
              <a:cxnLst/>
              <a:rect l="l" t="t" r="r" b="b"/>
              <a:pathLst>
                <a:path w="149" h="108" extrusionOk="0">
                  <a:moveTo>
                    <a:pt x="83" y="1"/>
                  </a:moveTo>
                  <a:cubicBezTo>
                    <a:pt x="81" y="1"/>
                    <a:pt x="78" y="1"/>
                    <a:pt x="76" y="1"/>
                  </a:cubicBezTo>
                  <a:cubicBezTo>
                    <a:pt x="23" y="1"/>
                    <a:pt x="1" y="61"/>
                    <a:pt x="38" y="91"/>
                  </a:cubicBezTo>
                  <a:cubicBezTo>
                    <a:pt x="49" y="102"/>
                    <a:pt x="62" y="108"/>
                    <a:pt x="76"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1650;p24">
              <a:extLst>
                <a:ext uri="{FF2B5EF4-FFF2-40B4-BE49-F238E27FC236}">
                  <a16:creationId xmlns:a16="http://schemas.microsoft.com/office/drawing/2014/main" id="{FEDC7C8B-24C1-6ECE-15BD-EFBCD7C86100}"/>
                </a:ext>
              </a:extLst>
            </p:cNvPr>
            <p:cNvSpPr/>
            <p:nvPr/>
          </p:nvSpPr>
          <p:spPr>
            <a:xfrm rot="-2922755">
              <a:off x="7656282" y="2607743"/>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1651;p24">
              <a:extLst>
                <a:ext uri="{FF2B5EF4-FFF2-40B4-BE49-F238E27FC236}">
                  <a16:creationId xmlns:a16="http://schemas.microsoft.com/office/drawing/2014/main" id="{4BCA4340-7140-C34F-02EB-7B7CC3A03E9E}"/>
                </a:ext>
              </a:extLst>
            </p:cNvPr>
            <p:cNvSpPr/>
            <p:nvPr/>
          </p:nvSpPr>
          <p:spPr>
            <a:xfrm rot="-2922755">
              <a:off x="7821558" y="3057080"/>
              <a:ext cx="49142" cy="37448"/>
            </a:xfrm>
            <a:custGeom>
              <a:avLst/>
              <a:gdLst/>
              <a:ahLst/>
              <a:cxnLst/>
              <a:rect l="l" t="t" r="r" b="b"/>
              <a:pathLst>
                <a:path w="395" h="301" extrusionOk="0">
                  <a:moveTo>
                    <a:pt x="204" y="0"/>
                  </a:moveTo>
                  <a:cubicBezTo>
                    <a:pt x="201" y="0"/>
                    <a:pt x="198" y="0"/>
                    <a:pt x="195" y="1"/>
                  </a:cubicBezTo>
                  <a:cubicBezTo>
                    <a:pt x="60" y="8"/>
                    <a:pt x="0" y="165"/>
                    <a:pt x="97" y="263"/>
                  </a:cubicBezTo>
                  <a:cubicBezTo>
                    <a:pt x="125" y="287"/>
                    <a:pt x="162" y="300"/>
                    <a:pt x="198" y="300"/>
                  </a:cubicBezTo>
                  <a:cubicBezTo>
                    <a:pt x="239" y="300"/>
                    <a:pt x="279" y="283"/>
                    <a:pt x="307" y="248"/>
                  </a:cubicBezTo>
                  <a:cubicBezTo>
                    <a:pt x="395" y="153"/>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1652;p24">
              <a:extLst>
                <a:ext uri="{FF2B5EF4-FFF2-40B4-BE49-F238E27FC236}">
                  <a16:creationId xmlns:a16="http://schemas.microsoft.com/office/drawing/2014/main" id="{E53D8194-AFCB-92A4-1035-6F5290B86AFE}"/>
                </a:ext>
              </a:extLst>
            </p:cNvPr>
            <p:cNvSpPr/>
            <p:nvPr/>
          </p:nvSpPr>
          <p:spPr>
            <a:xfrm rot="-2922755">
              <a:off x="7778959" y="2578808"/>
              <a:ext cx="37447" cy="37323"/>
            </a:xfrm>
            <a:custGeom>
              <a:avLst/>
              <a:gdLst/>
              <a:ahLst/>
              <a:cxnLst/>
              <a:rect l="l" t="t" r="r" b="b"/>
              <a:pathLst>
                <a:path w="301" h="300" extrusionOk="0">
                  <a:moveTo>
                    <a:pt x="151" y="0"/>
                  </a:moveTo>
                  <a:cubicBezTo>
                    <a:pt x="68" y="0"/>
                    <a:pt x="1" y="60"/>
                    <a:pt x="1" y="150"/>
                  </a:cubicBezTo>
                  <a:cubicBezTo>
                    <a:pt x="1" y="232"/>
                    <a:pt x="68" y="299"/>
                    <a:pt x="151" y="299"/>
                  </a:cubicBezTo>
                  <a:cubicBezTo>
                    <a:pt x="233" y="299"/>
                    <a:pt x="300" y="232"/>
                    <a:pt x="300" y="150"/>
                  </a:cubicBezTo>
                  <a:cubicBezTo>
                    <a:pt x="300" y="60"/>
                    <a:pt x="233" y="0"/>
                    <a:pt x="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1653;p24">
              <a:extLst>
                <a:ext uri="{FF2B5EF4-FFF2-40B4-BE49-F238E27FC236}">
                  <a16:creationId xmlns:a16="http://schemas.microsoft.com/office/drawing/2014/main" id="{4A8BA0DF-B9CC-F669-2735-64A8D4C34F12}"/>
                </a:ext>
              </a:extLst>
            </p:cNvPr>
            <p:cNvSpPr/>
            <p:nvPr/>
          </p:nvSpPr>
          <p:spPr>
            <a:xfrm rot="-2922755">
              <a:off x="7832368" y="3021204"/>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3" y="90"/>
                  </a:cubicBezTo>
                  <a:cubicBezTo>
                    <a:pt x="142"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1654;p24">
              <a:extLst>
                <a:ext uri="{FF2B5EF4-FFF2-40B4-BE49-F238E27FC236}">
                  <a16:creationId xmlns:a16="http://schemas.microsoft.com/office/drawing/2014/main" id="{E094F191-9FBB-606B-4891-D6F18F54AADB}"/>
                </a:ext>
              </a:extLst>
            </p:cNvPr>
            <p:cNvSpPr/>
            <p:nvPr/>
          </p:nvSpPr>
          <p:spPr>
            <a:xfrm rot="-2922755">
              <a:off x="7828590" y="2986845"/>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1655;p24">
              <a:extLst>
                <a:ext uri="{FF2B5EF4-FFF2-40B4-BE49-F238E27FC236}">
                  <a16:creationId xmlns:a16="http://schemas.microsoft.com/office/drawing/2014/main" id="{59D0428A-ED0D-7B87-B4A6-C3A61253FB2F}"/>
                </a:ext>
              </a:extLst>
            </p:cNvPr>
            <p:cNvSpPr/>
            <p:nvPr/>
          </p:nvSpPr>
          <p:spPr>
            <a:xfrm rot="-2922755">
              <a:off x="7825212" y="2951671"/>
              <a:ext cx="17791" cy="13561"/>
            </a:xfrm>
            <a:custGeom>
              <a:avLst/>
              <a:gdLst/>
              <a:ahLst/>
              <a:cxnLst/>
              <a:rect l="l" t="t" r="r" b="b"/>
              <a:pathLst>
                <a:path w="143" h="109" extrusionOk="0">
                  <a:moveTo>
                    <a:pt x="67" y="1"/>
                  </a:moveTo>
                  <a:cubicBezTo>
                    <a:pt x="22" y="1"/>
                    <a:pt x="0" y="61"/>
                    <a:pt x="37" y="98"/>
                  </a:cubicBezTo>
                  <a:cubicBezTo>
                    <a:pt x="44" y="105"/>
                    <a:pt x="55" y="108"/>
                    <a:pt x="68" y="108"/>
                  </a:cubicBezTo>
                  <a:cubicBezTo>
                    <a:pt x="83" y="108"/>
                    <a:pt x="100" y="103"/>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1656;p24">
              <a:extLst>
                <a:ext uri="{FF2B5EF4-FFF2-40B4-BE49-F238E27FC236}">
                  <a16:creationId xmlns:a16="http://schemas.microsoft.com/office/drawing/2014/main" id="{68A952B3-E23C-0639-B2B2-D28D8F5AE1E1}"/>
                </a:ext>
              </a:extLst>
            </p:cNvPr>
            <p:cNvSpPr/>
            <p:nvPr/>
          </p:nvSpPr>
          <p:spPr>
            <a:xfrm rot="-2922755">
              <a:off x="7821158" y="2916578"/>
              <a:ext cx="18661" cy="14307"/>
            </a:xfrm>
            <a:custGeom>
              <a:avLst/>
              <a:gdLst/>
              <a:ahLst/>
              <a:cxnLst/>
              <a:rect l="l" t="t" r="r" b="b"/>
              <a:pathLst>
                <a:path w="150" h="115" extrusionOk="0">
                  <a:moveTo>
                    <a:pt x="75" y="0"/>
                  </a:moveTo>
                  <a:cubicBezTo>
                    <a:pt x="23" y="8"/>
                    <a:pt x="0" y="68"/>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1657;p24">
              <a:extLst>
                <a:ext uri="{FF2B5EF4-FFF2-40B4-BE49-F238E27FC236}">
                  <a16:creationId xmlns:a16="http://schemas.microsoft.com/office/drawing/2014/main" id="{0787ABE5-15DB-FA45-DE25-71A9C29DF96C}"/>
                </a:ext>
              </a:extLst>
            </p:cNvPr>
            <p:cNvSpPr/>
            <p:nvPr/>
          </p:nvSpPr>
          <p:spPr>
            <a:xfrm rot="-2922755">
              <a:off x="7817953" y="288230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1658;p24">
              <a:extLst>
                <a:ext uri="{FF2B5EF4-FFF2-40B4-BE49-F238E27FC236}">
                  <a16:creationId xmlns:a16="http://schemas.microsoft.com/office/drawing/2014/main" id="{087ABDF6-0D22-8240-729D-B11EE509D764}"/>
                </a:ext>
              </a:extLst>
            </p:cNvPr>
            <p:cNvSpPr/>
            <p:nvPr/>
          </p:nvSpPr>
          <p:spPr>
            <a:xfrm rot="-2922755">
              <a:off x="7814584" y="2846780"/>
              <a:ext cx="17791" cy="13934"/>
            </a:xfrm>
            <a:custGeom>
              <a:avLst/>
              <a:gdLst/>
              <a:ahLst/>
              <a:cxnLst/>
              <a:rect l="l" t="t" r="r" b="b"/>
              <a:pathLst>
                <a:path w="143" h="112" extrusionOk="0">
                  <a:moveTo>
                    <a:pt x="68" y="0"/>
                  </a:moveTo>
                  <a:cubicBezTo>
                    <a:pt x="23" y="0"/>
                    <a:pt x="0" y="60"/>
                    <a:pt x="30"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1659;p24">
              <a:extLst>
                <a:ext uri="{FF2B5EF4-FFF2-40B4-BE49-F238E27FC236}">
                  <a16:creationId xmlns:a16="http://schemas.microsoft.com/office/drawing/2014/main" id="{ACCFBCBA-F0A5-8A60-CA25-8F8C47A9A96E}"/>
                </a:ext>
              </a:extLst>
            </p:cNvPr>
            <p:cNvSpPr/>
            <p:nvPr/>
          </p:nvSpPr>
          <p:spPr>
            <a:xfrm rot="-2922755">
              <a:off x="7810644" y="2812438"/>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2" y="108"/>
                    <a:pt x="75" y="108"/>
                  </a:cubicBezTo>
                  <a:cubicBezTo>
                    <a:pt x="89" y="108"/>
                    <a:pt x="102"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1660;p24">
              <a:extLst>
                <a:ext uri="{FF2B5EF4-FFF2-40B4-BE49-F238E27FC236}">
                  <a16:creationId xmlns:a16="http://schemas.microsoft.com/office/drawing/2014/main" id="{7D86BFC8-1130-948A-812E-E1A4A1C72364}"/>
                </a:ext>
              </a:extLst>
            </p:cNvPr>
            <p:cNvSpPr/>
            <p:nvPr/>
          </p:nvSpPr>
          <p:spPr>
            <a:xfrm rot="-2922755">
              <a:off x="7807287" y="2777311"/>
              <a:ext cx="17791" cy="13561"/>
            </a:xfrm>
            <a:custGeom>
              <a:avLst/>
              <a:gdLst/>
              <a:ahLst/>
              <a:cxnLst/>
              <a:rect l="l" t="t" r="r" b="b"/>
              <a:pathLst>
                <a:path w="143" h="109" extrusionOk="0">
                  <a:moveTo>
                    <a:pt x="68" y="1"/>
                  </a:moveTo>
                  <a:cubicBezTo>
                    <a:pt x="23" y="1"/>
                    <a:pt x="0" y="61"/>
                    <a:pt x="38" y="98"/>
                  </a:cubicBezTo>
                  <a:cubicBezTo>
                    <a:pt x="44" y="105"/>
                    <a:pt x="56" y="108"/>
                    <a:pt x="68" y="108"/>
                  </a:cubicBezTo>
                  <a:cubicBezTo>
                    <a:pt x="83" y="108"/>
                    <a:pt x="100" y="103"/>
                    <a:pt x="112"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1661;p24">
              <a:extLst>
                <a:ext uri="{FF2B5EF4-FFF2-40B4-BE49-F238E27FC236}">
                  <a16:creationId xmlns:a16="http://schemas.microsoft.com/office/drawing/2014/main" id="{7DD22CAB-9F02-E412-9D85-E3D8D1044905}"/>
                </a:ext>
              </a:extLst>
            </p:cNvPr>
            <p:cNvSpPr/>
            <p:nvPr/>
          </p:nvSpPr>
          <p:spPr>
            <a:xfrm rot="-2922755">
              <a:off x="7803556" y="2742930"/>
              <a:ext cx="18413" cy="13561"/>
            </a:xfrm>
            <a:custGeom>
              <a:avLst/>
              <a:gdLst/>
              <a:ahLst/>
              <a:cxnLst/>
              <a:rect l="l" t="t" r="r" b="b"/>
              <a:pathLst>
                <a:path w="148" h="109" extrusionOk="0">
                  <a:moveTo>
                    <a:pt x="83" y="1"/>
                  </a:moveTo>
                  <a:cubicBezTo>
                    <a:pt x="80" y="1"/>
                    <a:pt x="78" y="1"/>
                    <a:pt x="75" y="2"/>
                  </a:cubicBezTo>
                  <a:cubicBezTo>
                    <a:pt x="23" y="2"/>
                    <a:pt x="0" y="61"/>
                    <a:pt x="38" y="91"/>
                  </a:cubicBezTo>
                  <a:cubicBezTo>
                    <a:pt x="49" y="103"/>
                    <a:pt x="64" y="108"/>
                    <a:pt x="78" y="108"/>
                  </a:cubicBezTo>
                  <a:cubicBezTo>
                    <a:pt x="92" y="108"/>
                    <a:pt x="105" y="103"/>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1662;p24">
              <a:extLst>
                <a:ext uri="{FF2B5EF4-FFF2-40B4-BE49-F238E27FC236}">
                  <a16:creationId xmlns:a16="http://schemas.microsoft.com/office/drawing/2014/main" id="{67F32F9C-28DE-E64D-EDEA-942221B5E3F0}"/>
                </a:ext>
              </a:extLst>
            </p:cNvPr>
            <p:cNvSpPr/>
            <p:nvPr/>
          </p:nvSpPr>
          <p:spPr>
            <a:xfrm rot="-2922755">
              <a:off x="7800075" y="270792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1663;p24">
              <a:extLst>
                <a:ext uri="{FF2B5EF4-FFF2-40B4-BE49-F238E27FC236}">
                  <a16:creationId xmlns:a16="http://schemas.microsoft.com/office/drawing/2014/main" id="{26E81909-6541-3C80-09F8-3011CCADB8D2}"/>
                </a:ext>
              </a:extLst>
            </p:cNvPr>
            <p:cNvSpPr/>
            <p:nvPr/>
          </p:nvSpPr>
          <p:spPr>
            <a:xfrm rot="-2922755">
              <a:off x="7796659" y="2672420"/>
              <a:ext cx="17791" cy="13934"/>
            </a:xfrm>
            <a:custGeom>
              <a:avLst/>
              <a:gdLst/>
              <a:ahLst/>
              <a:cxnLst/>
              <a:rect l="l" t="t" r="r" b="b"/>
              <a:pathLst>
                <a:path w="143" h="112" extrusionOk="0">
                  <a:moveTo>
                    <a:pt x="68" y="0"/>
                  </a:moveTo>
                  <a:cubicBezTo>
                    <a:pt x="16" y="8"/>
                    <a:pt x="1" y="60"/>
                    <a:pt x="31" y="98"/>
                  </a:cubicBezTo>
                  <a:cubicBezTo>
                    <a:pt x="40" y="107"/>
                    <a:pt x="52" y="111"/>
                    <a:pt x="64" y="111"/>
                  </a:cubicBezTo>
                  <a:cubicBezTo>
                    <a:pt x="82"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1664;p24">
              <a:extLst>
                <a:ext uri="{FF2B5EF4-FFF2-40B4-BE49-F238E27FC236}">
                  <a16:creationId xmlns:a16="http://schemas.microsoft.com/office/drawing/2014/main" id="{8805814F-9AC9-E3B0-2869-3D0418C66BA9}"/>
                </a:ext>
              </a:extLst>
            </p:cNvPr>
            <p:cNvSpPr/>
            <p:nvPr/>
          </p:nvSpPr>
          <p:spPr>
            <a:xfrm rot="-2922755">
              <a:off x="7792724" y="2638088"/>
              <a:ext cx="18786" cy="13312"/>
            </a:xfrm>
            <a:custGeom>
              <a:avLst/>
              <a:gdLst/>
              <a:ahLst/>
              <a:cxnLst/>
              <a:rect l="l" t="t" r="r" b="b"/>
              <a:pathLst>
                <a:path w="151" h="107" extrusionOk="0">
                  <a:moveTo>
                    <a:pt x="76" y="0"/>
                  </a:moveTo>
                  <a:cubicBezTo>
                    <a:pt x="23" y="0"/>
                    <a:pt x="1" y="60"/>
                    <a:pt x="38" y="90"/>
                  </a:cubicBezTo>
                  <a:cubicBezTo>
                    <a:pt x="49" y="101"/>
                    <a:pt x="62"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1665;p24">
              <a:extLst>
                <a:ext uri="{FF2B5EF4-FFF2-40B4-BE49-F238E27FC236}">
                  <a16:creationId xmlns:a16="http://schemas.microsoft.com/office/drawing/2014/main" id="{8AE3512F-E444-657A-A772-EF19EA885D7E}"/>
                </a:ext>
              </a:extLst>
            </p:cNvPr>
            <p:cNvSpPr/>
            <p:nvPr/>
          </p:nvSpPr>
          <p:spPr>
            <a:xfrm rot="-2922755">
              <a:off x="7938683" y="3035006"/>
              <a:ext cx="49142" cy="36950"/>
            </a:xfrm>
            <a:custGeom>
              <a:avLst/>
              <a:gdLst/>
              <a:ahLst/>
              <a:cxnLst/>
              <a:rect l="l" t="t" r="r" b="b"/>
              <a:pathLst>
                <a:path w="395" h="297" extrusionOk="0">
                  <a:moveTo>
                    <a:pt x="204" y="1"/>
                  </a:moveTo>
                  <a:cubicBezTo>
                    <a:pt x="201" y="1"/>
                    <a:pt x="198" y="1"/>
                    <a:pt x="195" y="1"/>
                  </a:cubicBezTo>
                  <a:cubicBezTo>
                    <a:pt x="60" y="1"/>
                    <a:pt x="0" y="166"/>
                    <a:pt x="97" y="255"/>
                  </a:cubicBezTo>
                  <a:cubicBezTo>
                    <a:pt x="125" y="284"/>
                    <a:pt x="162" y="297"/>
                    <a:pt x="198" y="297"/>
                  </a:cubicBezTo>
                  <a:cubicBezTo>
                    <a:pt x="239" y="297"/>
                    <a:pt x="279" y="280"/>
                    <a:pt x="307" y="248"/>
                  </a:cubicBezTo>
                  <a:cubicBezTo>
                    <a:pt x="395" y="153"/>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1666;p24">
              <a:extLst>
                <a:ext uri="{FF2B5EF4-FFF2-40B4-BE49-F238E27FC236}">
                  <a16:creationId xmlns:a16="http://schemas.microsoft.com/office/drawing/2014/main" id="{C0392E75-3526-19A8-EC36-CDF8DE56D1F7}"/>
                </a:ext>
              </a:extLst>
            </p:cNvPr>
            <p:cNvSpPr/>
            <p:nvPr/>
          </p:nvSpPr>
          <p:spPr>
            <a:xfrm rot="-2922755">
              <a:off x="7895405" y="2612843"/>
              <a:ext cx="49266" cy="36950"/>
            </a:xfrm>
            <a:custGeom>
              <a:avLst/>
              <a:gdLst/>
              <a:ahLst/>
              <a:cxnLst/>
              <a:rect l="l" t="t" r="r" b="b"/>
              <a:pathLst>
                <a:path w="396" h="297" extrusionOk="0">
                  <a:moveTo>
                    <a:pt x="204" y="1"/>
                  </a:moveTo>
                  <a:cubicBezTo>
                    <a:pt x="201" y="1"/>
                    <a:pt x="198" y="1"/>
                    <a:pt x="195" y="1"/>
                  </a:cubicBezTo>
                  <a:cubicBezTo>
                    <a:pt x="61" y="1"/>
                    <a:pt x="1" y="165"/>
                    <a:pt x="98" y="255"/>
                  </a:cubicBezTo>
                  <a:cubicBezTo>
                    <a:pt x="126" y="283"/>
                    <a:pt x="162" y="297"/>
                    <a:pt x="198"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1667;p24">
              <a:extLst>
                <a:ext uri="{FF2B5EF4-FFF2-40B4-BE49-F238E27FC236}">
                  <a16:creationId xmlns:a16="http://schemas.microsoft.com/office/drawing/2014/main" id="{49AD7757-A984-B7E6-2C27-E1B170953404}"/>
                </a:ext>
              </a:extLst>
            </p:cNvPr>
            <p:cNvSpPr/>
            <p:nvPr/>
          </p:nvSpPr>
          <p:spPr>
            <a:xfrm rot="-2922755">
              <a:off x="7950162" y="3004250"/>
              <a:ext cx="17791" cy="13934"/>
            </a:xfrm>
            <a:custGeom>
              <a:avLst/>
              <a:gdLst/>
              <a:ahLst/>
              <a:cxnLst/>
              <a:rect l="l" t="t" r="r" b="b"/>
              <a:pathLst>
                <a:path w="143" h="112" extrusionOk="0">
                  <a:moveTo>
                    <a:pt x="68" y="1"/>
                  </a:moveTo>
                  <a:cubicBezTo>
                    <a:pt x="23" y="1"/>
                    <a:pt x="0" y="61"/>
                    <a:pt x="30" y="98"/>
                  </a:cubicBezTo>
                  <a:cubicBezTo>
                    <a:pt x="40" y="107"/>
                    <a:pt x="52" y="112"/>
                    <a:pt x="64"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1668;p24">
              <a:extLst>
                <a:ext uri="{FF2B5EF4-FFF2-40B4-BE49-F238E27FC236}">
                  <a16:creationId xmlns:a16="http://schemas.microsoft.com/office/drawing/2014/main" id="{C745306C-E411-7CE5-9ADA-470CE776BA86}"/>
                </a:ext>
              </a:extLst>
            </p:cNvPr>
            <p:cNvSpPr/>
            <p:nvPr/>
          </p:nvSpPr>
          <p:spPr>
            <a:xfrm rot="-2922755">
              <a:off x="7946592" y="2973909"/>
              <a:ext cx="18661" cy="13312"/>
            </a:xfrm>
            <a:custGeom>
              <a:avLst/>
              <a:gdLst/>
              <a:ahLst/>
              <a:cxnLst/>
              <a:rect l="l" t="t" r="r" b="b"/>
              <a:pathLst>
                <a:path w="150" h="107" extrusionOk="0">
                  <a:moveTo>
                    <a:pt x="75" y="0"/>
                  </a:moveTo>
                  <a:cubicBezTo>
                    <a:pt x="23" y="0"/>
                    <a:pt x="0" y="60"/>
                    <a:pt x="37" y="90"/>
                  </a:cubicBezTo>
                  <a:cubicBezTo>
                    <a:pt x="49" y="101"/>
                    <a:pt x="64" y="107"/>
                    <a:pt x="78" y="107"/>
                  </a:cubicBezTo>
                  <a:cubicBezTo>
                    <a:pt x="92" y="107"/>
                    <a:pt x="105"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1669;p24">
              <a:extLst>
                <a:ext uri="{FF2B5EF4-FFF2-40B4-BE49-F238E27FC236}">
                  <a16:creationId xmlns:a16="http://schemas.microsoft.com/office/drawing/2014/main" id="{4F53DF5A-37B7-A7BE-26B4-7CE89F4EE2F0}"/>
                </a:ext>
              </a:extLst>
            </p:cNvPr>
            <p:cNvSpPr/>
            <p:nvPr/>
          </p:nvSpPr>
          <p:spPr>
            <a:xfrm rot="-2922755">
              <a:off x="7944075" y="2943349"/>
              <a:ext cx="17542" cy="13561"/>
            </a:xfrm>
            <a:custGeom>
              <a:avLst/>
              <a:gdLst/>
              <a:ahLst/>
              <a:cxnLst/>
              <a:rect l="l" t="t" r="r" b="b"/>
              <a:pathLst>
                <a:path w="141" h="109" extrusionOk="0">
                  <a:moveTo>
                    <a:pt x="76" y="1"/>
                  </a:moveTo>
                  <a:cubicBezTo>
                    <a:pt x="74" y="1"/>
                    <a:pt x="71" y="1"/>
                    <a:pt x="68" y="1"/>
                  </a:cubicBezTo>
                  <a:cubicBezTo>
                    <a:pt x="23" y="1"/>
                    <a:pt x="0" y="61"/>
                    <a:pt x="38" y="91"/>
                  </a:cubicBezTo>
                  <a:cubicBezTo>
                    <a:pt x="45" y="103"/>
                    <a:pt x="58" y="108"/>
                    <a:pt x="72" y="108"/>
                  </a:cubicBezTo>
                  <a:cubicBezTo>
                    <a:pt x="86" y="108"/>
                    <a:pt x="101" y="103"/>
                    <a:pt x="113"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1670;p24">
              <a:extLst>
                <a:ext uri="{FF2B5EF4-FFF2-40B4-BE49-F238E27FC236}">
                  <a16:creationId xmlns:a16="http://schemas.microsoft.com/office/drawing/2014/main" id="{04C87BB2-13AF-6A80-FBD2-75FFADAD82A2}"/>
                </a:ext>
              </a:extLst>
            </p:cNvPr>
            <p:cNvSpPr/>
            <p:nvPr/>
          </p:nvSpPr>
          <p:spPr>
            <a:xfrm rot="-2922755">
              <a:off x="7940079" y="2912218"/>
              <a:ext cx="18786" cy="13934"/>
            </a:xfrm>
            <a:custGeom>
              <a:avLst/>
              <a:gdLst/>
              <a:ahLst/>
              <a:cxnLst/>
              <a:rect l="l" t="t" r="r" b="b"/>
              <a:pathLst>
                <a:path w="151" h="112" extrusionOk="0">
                  <a:moveTo>
                    <a:pt x="76" y="0"/>
                  </a:moveTo>
                  <a:cubicBezTo>
                    <a:pt x="23" y="0"/>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1671;p24">
              <a:extLst>
                <a:ext uri="{FF2B5EF4-FFF2-40B4-BE49-F238E27FC236}">
                  <a16:creationId xmlns:a16="http://schemas.microsoft.com/office/drawing/2014/main" id="{CC642FC7-3580-21D5-DAF9-F8782BC71321}"/>
                </a:ext>
              </a:extLst>
            </p:cNvPr>
            <p:cNvSpPr/>
            <p:nvPr/>
          </p:nvSpPr>
          <p:spPr>
            <a:xfrm rot="-2922755">
              <a:off x="7937436" y="2881727"/>
              <a:ext cx="17791" cy="13436"/>
            </a:xfrm>
            <a:custGeom>
              <a:avLst/>
              <a:gdLst/>
              <a:ahLst/>
              <a:cxnLst/>
              <a:rect l="l" t="t" r="r" b="b"/>
              <a:pathLst>
                <a:path w="143" h="108" extrusionOk="0">
                  <a:moveTo>
                    <a:pt x="67" y="1"/>
                  </a:moveTo>
                  <a:cubicBezTo>
                    <a:pt x="23" y="1"/>
                    <a:pt x="0" y="61"/>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1672;p24">
              <a:extLst>
                <a:ext uri="{FF2B5EF4-FFF2-40B4-BE49-F238E27FC236}">
                  <a16:creationId xmlns:a16="http://schemas.microsoft.com/office/drawing/2014/main" id="{6365E71A-1A2C-D736-88A8-26D3C4D81FED}"/>
                </a:ext>
              </a:extLst>
            </p:cNvPr>
            <p:cNvSpPr/>
            <p:nvPr/>
          </p:nvSpPr>
          <p:spPr>
            <a:xfrm rot="-2922755">
              <a:off x="7934771" y="2850964"/>
              <a:ext cx="17542" cy="13436"/>
            </a:xfrm>
            <a:custGeom>
              <a:avLst/>
              <a:gdLst/>
              <a:ahLst/>
              <a:cxnLst/>
              <a:rect l="l" t="t" r="r" b="b"/>
              <a:pathLst>
                <a:path w="141" h="108" extrusionOk="0">
                  <a:moveTo>
                    <a:pt x="75" y="0"/>
                  </a:moveTo>
                  <a:cubicBezTo>
                    <a:pt x="73" y="0"/>
                    <a:pt x="70" y="1"/>
                    <a:pt x="68" y="1"/>
                  </a:cubicBezTo>
                  <a:cubicBezTo>
                    <a:pt x="23" y="1"/>
                    <a:pt x="0" y="61"/>
                    <a:pt x="30" y="91"/>
                  </a:cubicBezTo>
                  <a:cubicBezTo>
                    <a:pt x="41" y="102"/>
                    <a:pt x="56" y="108"/>
                    <a:pt x="71" y="108"/>
                  </a:cubicBezTo>
                  <a:cubicBezTo>
                    <a:pt x="86" y="108"/>
                    <a:pt x="101" y="102"/>
                    <a:pt x="113" y="91"/>
                  </a:cubicBezTo>
                  <a:cubicBezTo>
                    <a:pt x="141" y="56"/>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1673;p24">
              <a:extLst>
                <a:ext uri="{FF2B5EF4-FFF2-40B4-BE49-F238E27FC236}">
                  <a16:creationId xmlns:a16="http://schemas.microsoft.com/office/drawing/2014/main" id="{FC9C6CBF-FA7D-7FD0-D814-6A152FA69941}"/>
                </a:ext>
              </a:extLst>
            </p:cNvPr>
            <p:cNvSpPr/>
            <p:nvPr/>
          </p:nvSpPr>
          <p:spPr>
            <a:xfrm rot="-2922755">
              <a:off x="7930728" y="2819729"/>
              <a:ext cx="18786" cy="13934"/>
            </a:xfrm>
            <a:custGeom>
              <a:avLst/>
              <a:gdLst/>
              <a:ahLst/>
              <a:cxnLst/>
              <a:rect l="l" t="t" r="r" b="b"/>
              <a:pathLst>
                <a:path w="151" h="112" extrusionOk="0">
                  <a:moveTo>
                    <a:pt x="76" y="1"/>
                  </a:moveTo>
                  <a:cubicBezTo>
                    <a:pt x="23" y="1"/>
                    <a:pt x="1" y="61"/>
                    <a:pt x="38" y="98"/>
                  </a:cubicBezTo>
                  <a:cubicBezTo>
                    <a:pt x="48" y="108"/>
                    <a:pt x="58" y="112"/>
                    <a:pt x="69" y="112"/>
                  </a:cubicBezTo>
                  <a:cubicBezTo>
                    <a:pt x="85" y="112"/>
                    <a:pt x="100"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1674;p24">
              <a:extLst>
                <a:ext uri="{FF2B5EF4-FFF2-40B4-BE49-F238E27FC236}">
                  <a16:creationId xmlns:a16="http://schemas.microsoft.com/office/drawing/2014/main" id="{407956EC-B840-1705-FF32-63F9F2E10F85}"/>
                </a:ext>
              </a:extLst>
            </p:cNvPr>
            <p:cNvSpPr/>
            <p:nvPr/>
          </p:nvSpPr>
          <p:spPr>
            <a:xfrm rot="-2922755">
              <a:off x="7928132" y="2789341"/>
              <a:ext cx="17791" cy="13312"/>
            </a:xfrm>
            <a:custGeom>
              <a:avLst/>
              <a:gdLst/>
              <a:ahLst/>
              <a:cxnLst/>
              <a:rect l="l" t="t" r="r" b="b"/>
              <a:pathLst>
                <a:path w="143" h="107" extrusionOk="0">
                  <a:moveTo>
                    <a:pt x="67" y="0"/>
                  </a:moveTo>
                  <a:cubicBezTo>
                    <a:pt x="23" y="0"/>
                    <a:pt x="0" y="60"/>
                    <a:pt x="30" y="90"/>
                  </a:cubicBezTo>
                  <a:cubicBezTo>
                    <a:pt x="41" y="101"/>
                    <a:pt x="56" y="107"/>
                    <a:pt x="71" y="107"/>
                  </a:cubicBezTo>
                  <a:cubicBezTo>
                    <a:pt x="86" y="107"/>
                    <a:pt x="101" y="101"/>
                    <a:pt x="112" y="90"/>
                  </a:cubicBezTo>
                  <a:cubicBezTo>
                    <a:pt x="142" y="53"/>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1675;p24">
              <a:extLst>
                <a:ext uri="{FF2B5EF4-FFF2-40B4-BE49-F238E27FC236}">
                  <a16:creationId xmlns:a16="http://schemas.microsoft.com/office/drawing/2014/main" id="{78D81D4A-17C4-626B-E68B-39848F1F17E7}"/>
                </a:ext>
              </a:extLst>
            </p:cNvPr>
            <p:cNvSpPr/>
            <p:nvPr/>
          </p:nvSpPr>
          <p:spPr>
            <a:xfrm rot="-2922755">
              <a:off x="7924641" y="2758828"/>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6"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1676;p24">
              <a:extLst>
                <a:ext uri="{FF2B5EF4-FFF2-40B4-BE49-F238E27FC236}">
                  <a16:creationId xmlns:a16="http://schemas.microsoft.com/office/drawing/2014/main" id="{AB72E925-6607-9DEA-5627-1915ADE9F8B2}"/>
                </a:ext>
              </a:extLst>
            </p:cNvPr>
            <p:cNvSpPr/>
            <p:nvPr/>
          </p:nvSpPr>
          <p:spPr>
            <a:xfrm rot="-2922755">
              <a:off x="7921618" y="2727650"/>
              <a:ext cx="17915" cy="13934"/>
            </a:xfrm>
            <a:custGeom>
              <a:avLst/>
              <a:gdLst/>
              <a:ahLst/>
              <a:cxnLst/>
              <a:rect l="l" t="t" r="r" b="b"/>
              <a:pathLst>
                <a:path w="144" h="112" extrusionOk="0">
                  <a:moveTo>
                    <a:pt x="68" y="0"/>
                  </a:moveTo>
                  <a:cubicBezTo>
                    <a:pt x="23" y="0"/>
                    <a:pt x="1" y="60"/>
                    <a:pt x="38" y="98"/>
                  </a:cubicBezTo>
                  <a:cubicBezTo>
                    <a:pt x="48" y="107"/>
                    <a:pt x="59" y="111"/>
                    <a:pt x="69" y="111"/>
                  </a:cubicBezTo>
                  <a:cubicBezTo>
                    <a:pt x="85"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1677;p24">
              <a:extLst>
                <a:ext uri="{FF2B5EF4-FFF2-40B4-BE49-F238E27FC236}">
                  <a16:creationId xmlns:a16="http://schemas.microsoft.com/office/drawing/2014/main" id="{030AC8E0-C7AA-FF6D-5D93-523D7100DD35}"/>
                </a:ext>
              </a:extLst>
            </p:cNvPr>
            <p:cNvSpPr/>
            <p:nvPr/>
          </p:nvSpPr>
          <p:spPr>
            <a:xfrm rot="-2922755">
              <a:off x="7918001" y="2697206"/>
              <a:ext cx="18786" cy="13436"/>
            </a:xfrm>
            <a:custGeom>
              <a:avLst/>
              <a:gdLst/>
              <a:ahLst/>
              <a:cxnLst/>
              <a:rect l="l" t="t" r="r" b="b"/>
              <a:pathLst>
                <a:path w="151" h="108" extrusionOk="0">
                  <a:moveTo>
                    <a:pt x="76" y="1"/>
                  </a:moveTo>
                  <a:cubicBezTo>
                    <a:pt x="23" y="1"/>
                    <a:pt x="1" y="61"/>
                    <a:pt x="38" y="91"/>
                  </a:cubicBezTo>
                  <a:cubicBezTo>
                    <a:pt x="49" y="102"/>
                    <a:pt x="64" y="107"/>
                    <a:pt x="78" y="107"/>
                  </a:cubicBezTo>
                  <a:cubicBezTo>
                    <a:pt x="92" y="107"/>
                    <a:pt x="105" y="102"/>
                    <a:pt x="113" y="91"/>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1678;p24">
              <a:extLst>
                <a:ext uri="{FF2B5EF4-FFF2-40B4-BE49-F238E27FC236}">
                  <a16:creationId xmlns:a16="http://schemas.microsoft.com/office/drawing/2014/main" id="{D3ABF75E-B6E6-0EB6-D129-6A2C576F6D1D}"/>
                </a:ext>
              </a:extLst>
            </p:cNvPr>
            <p:cNvSpPr/>
            <p:nvPr/>
          </p:nvSpPr>
          <p:spPr>
            <a:xfrm rot="-2922755">
              <a:off x="7915485" y="266677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3" y="108"/>
                    <a:pt x="76" y="108"/>
                  </a:cubicBezTo>
                  <a:cubicBezTo>
                    <a:pt x="89"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1679;p24">
              <a:extLst>
                <a:ext uri="{FF2B5EF4-FFF2-40B4-BE49-F238E27FC236}">
                  <a16:creationId xmlns:a16="http://schemas.microsoft.com/office/drawing/2014/main" id="{4AE8FF2F-88F4-A09A-2D6D-F9563CD8C002}"/>
                </a:ext>
              </a:extLst>
            </p:cNvPr>
            <p:cNvSpPr/>
            <p:nvPr/>
          </p:nvSpPr>
          <p:spPr>
            <a:xfrm rot="-2922755">
              <a:off x="8043302" y="3010450"/>
              <a:ext cx="49266" cy="36950"/>
            </a:xfrm>
            <a:custGeom>
              <a:avLst/>
              <a:gdLst/>
              <a:ahLst/>
              <a:cxnLst/>
              <a:rect l="l" t="t" r="r" b="b"/>
              <a:pathLst>
                <a:path w="396" h="297" extrusionOk="0">
                  <a:moveTo>
                    <a:pt x="204" y="0"/>
                  </a:moveTo>
                  <a:cubicBezTo>
                    <a:pt x="201" y="0"/>
                    <a:pt x="198" y="0"/>
                    <a:pt x="195" y="1"/>
                  </a:cubicBezTo>
                  <a:cubicBezTo>
                    <a:pt x="61" y="1"/>
                    <a:pt x="1" y="165"/>
                    <a:pt x="98" y="255"/>
                  </a:cubicBezTo>
                  <a:cubicBezTo>
                    <a:pt x="126" y="283"/>
                    <a:pt x="161" y="296"/>
                    <a:pt x="196" y="296"/>
                  </a:cubicBezTo>
                  <a:cubicBezTo>
                    <a:pt x="236" y="296"/>
                    <a:pt x="276" y="279"/>
                    <a:pt x="308" y="248"/>
                  </a:cubicBezTo>
                  <a:cubicBezTo>
                    <a:pt x="395" y="152"/>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1680;p24">
              <a:extLst>
                <a:ext uri="{FF2B5EF4-FFF2-40B4-BE49-F238E27FC236}">
                  <a16:creationId xmlns:a16="http://schemas.microsoft.com/office/drawing/2014/main" id="{BEEDC211-59AF-0493-32C2-DB55F761F10A}"/>
                </a:ext>
              </a:extLst>
            </p:cNvPr>
            <p:cNvSpPr/>
            <p:nvPr/>
          </p:nvSpPr>
          <p:spPr>
            <a:xfrm rot="-2922755">
              <a:off x="8005141" y="2644081"/>
              <a:ext cx="50510" cy="37821"/>
            </a:xfrm>
            <a:custGeom>
              <a:avLst/>
              <a:gdLst/>
              <a:ahLst/>
              <a:cxnLst/>
              <a:rect l="l" t="t" r="r" b="b"/>
              <a:pathLst>
                <a:path w="406" h="304" extrusionOk="0">
                  <a:moveTo>
                    <a:pt x="195" y="1"/>
                  </a:moveTo>
                  <a:cubicBezTo>
                    <a:pt x="61" y="8"/>
                    <a:pt x="1" y="173"/>
                    <a:pt x="98" y="263"/>
                  </a:cubicBezTo>
                  <a:cubicBezTo>
                    <a:pt x="126" y="291"/>
                    <a:pt x="163" y="304"/>
                    <a:pt x="199" y="304"/>
                  </a:cubicBezTo>
                  <a:cubicBezTo>
                    <a:pt x="239" y="304"/>
                    <a:pt x="280" y="287"/>
                    <a:pt x="308" y="255"/>
                  </a:cubicBezTo>
                  <a:cubicBezTo>
                    <a:pt x="405"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1681;p24">
              <a:extLst>
                <a:ext uri="{FF2B5EF4-FFF2-40B4-BE49-F238E27FC236}">
                  <a16:creationId xmlns:a16="http://schemas.microsoft.com/office/drawing/2014/main" id="{5C774B2D-83D0-3013-C58D-CD5AA80A9A5E}"/>
                </a:ext>
              </a:extLst>
            </p:cNvPr>
            <p:cNvSpPr/>
            <p:nvPr/>
          </p:nvSpPr>
          <p:spPr>
            <a:xfrm rot="-2922755">
              <a:off x="8054868" y="2985947"/>
              <a:ext cx="18786" cy="13436"/>
            </a:xfrm>
            <a:custGeom>
              <a:avLst/>
              <a:gdLst/>
              <a:ahLst/>
              <a:cxnLst/>
              <a:rect l="l" t="t" r="r" b="b"/>
              <a:pathLst>
                <a:path w="151" h="108" extrusionOk="0">
                  <a:moveTo>
                    <a:pt x="75" y="1"/>
                  </a:moveTo>
                  <a:cubicBezTo>
                    <a:pt x="23" y="1"/>
                    <a:pt x="1" y="61"/>
                    <a:pt x="38" y="91"/>
                  </a:cubicBezTo>
                  <a:cubicBezTo>
                    <a:pt x="49" y="102"/>
                    <a:pt x="62" y="107"/>
                    <a:pt x="75" y="107"/>
                  </a:cubicBezTo>
                  <a:cubicBezTo>
                    <a:pt x="89" y="107"/>
                    <a:pt x="102"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1682;p24">
              <a:extLst>
                <a:ext uri="{FF2B5EF4-FFF2-40B4-BE49-F238E27FC236}">
                  <a16:creationId xmlns:a16="http://schemas.microsoft.com/office/drawing/2014/main" id="{D0C97395-12FA-7474-40C0-3781A934C397}"/>
                </a:ext>
              </a:extLst>
            </p:cNvPr>
            <p:cNvSpPr/>
            <p:nvPr/>
          </p:nvSpPr>
          <p:spPr>
            <a:xfrm rot="-2922755">
              <a:off x="8052670" y="2959400"/>
              <a:ext cx="17542" cy="13561"/>
            </a:xfrm>
            <a:custGeom>
              <a:avLst/>
              <a:gdLst/>
              <a:ahLst/>
              <a:cxnLst/>
              <a:rect l="l" t="t" r="r" b="b"/>
              <a:pathLst>
                <a:path w="141" h="109" extrusionOk="0">
                  <a:moveTo>
                    <a:pt x="76" y="1"/>
                  </a:moveTo>
                  <a:cubicBezTo>
                    <a:pt x="74" y="1"/>
                    <a:pt x="71" y="1"/>
                    <a:pt x="68" y="2"/>
                  </a:cubicBezTo>
                  <a:cubicBezTo>
                    <a:pt x="23" y="2"/>
                    <a:pt x="0" y="61"/>
                    <a:pt x="38" y="91"/>
                  </a:cubicBezTo>
                  <a:cubicBezTo>
                    <a:pt x="45" y="103"/>
                    <a:pt x="58" y="108"/>
                    <a:pt x="72" y="108"/>
                  </a:cubicBezTo>
                  <a:cubicBezTo>
                    <a:pt x="86" y="108"/>
                    <a:pt x="101" y="103"/>
                    <a:pt x="113" y="91"/>
                  </a:cubicBezTo>
                  <a:cubicBezTo>
                    <a:pt x="141" y="56"/>
                    <a:pt x="12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1683;p24">
              <a:extLst>
                <a:ext uri="{FF2B5EF4-FFF2-40B4-BE49-F238E27FC236}">
                  <a16:creationId xmlns:a16="http://schemas.microsoft.com/office/drawing/2014/main" id="{E67873F7-4470-6808-AB57-D449EF081514}"/>
                </a:ext>
              </a:extLst>
            </p:cNvPr>
            <p:cNvSpPr/>
            <p:nvPr/>
          </p:nvSpPr>
          <p:spPr>
            <a:xfrm rot="-2922755">
              <a:off x="8049434" y="2932884"/>
              <a:ext cx="18537" cy="13436"/>
            </a:xfrm>
            <a:custGeom>
              <a:avLst/>
              <a:gdLst/>
              <a:ahLst/>
              <a:cxnLst/>
              <a:rect l="l" t="t" r="r" b="b"/>
              <a:pathLst>
                <a:path w="149" h="108" extrusionOk="0">
                  <a:moveTo>
                    <a:pt x="83" y="1"/>
                  </a:moveTo>
                  <a:cubicBezTo>
                    <a:pt x="81" y="1"/>
                    <a:pt x="78" y="1"/>
                    <a:pt x="75" y="1"/>
                  </a:cubicBezTo>
                  <a:cubicBezTo>
                    <a:pt x="23" y="1"/>
                    <a:pt x="1" y="61"/>
                    <a:pt x="38" y="91"/>
                  </a:cubicBezTo>
                  <a:cubicBezTo>
                    <a:pt x="49" y="102"/>
                    <a:pt x="64" y="108"/>
                    <a:pt x="78" y="108"/>
                  </a:cubicBezTo>
                  <a:cubicBezTo>
                    <a:pt x="92" y="108"/>
                    <a:pt x="105" y="102"/>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1684;p24">
              <a:extLst>
                <a:ext uri="{FF2B5EF4-FFF2-40B4-BE49-F238E27FC236}">
                  <a16:creationId xmlns:a16="http://schemas.microsoft.com/office/drawing/2014/main" id="{605BF2BA-CD39-3E25-F792-12DA642E9C04}"/>
                </a:ext>
              </a:extLst>
            </p:cNvPr>
            <p:cNvSpPr/>
            <p:nvPr/>
          </p:nvSpPr>
          <p:spPr>
            <a:xfrm rot="-2922755">
              <a:off x="8047240" y="2906347"/>
              <a:ext cx="17542" cy="13436"/>
            </a:xfrm>
            <a:custGeom>
              <a:avLst/>
              <a:gdLst/>
              <a:ahLst/>
              <a:cxnLst/>
              <a:rect l="l" t="t" r="r" b="b"/>
              <a:pathLst>
                <a:path w="141" h="108" extrusionOk="0">
                  <a:moveTo>
                    <a:pt x="76" y="0"/>
                  </a:moveTo>
                  <a:cubicBezTo>
                    <a:pt x="74" y="0"/>
                    <a:pt x="71" y="1"/>
                    <a:pt x="68" y="1"/>
                  </a:cubicBezTo>
                  <a:cubicBezTo>
                    <a:pt x="23" y="1"/>
                    <a:pt x="0" y="61"/>
                    <a:pt x="38" y="91"/>
                  </a:cubicBezTo>
                  <a:cubicBezTo>
                    <a:pt x="49" y="102"/>
                    <a:pt x="62" y="108"/>
                    <a:pt x="75" y="108"/>
                  </a:cubicBezTo>
                  <a:cubicBezTo>
                    <a:pt x="88" y="108"/>
                    <a:pt x="101" y="102"/>
                    <a:pt x="113"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1685;p24">
              <a:extLst>
                <a:ext uri="{FF2B5EF4-FFF2-40B4-BE49-F238E27FC236}">
                  <a16:creationId xmlns:a16="http://schemas.microsoft.com/office/drawing/2014/main" id="{E14F6FCD-9B03-9EC8-1F89-ABF3BF92276D}"/>
                </a:ext>
              </a:extLst>
            </p:cNvPr>
            <p:cNvSpPr/>
            <p:nvPr/>
          </p:nvSpPr>
          <p:spPr>
            <a:xfrm rot="-2922755">
              <a:off x="8044404" y="2878666"/>
              <a:ext cx="17915" cy="14307"/>
            </a:xfrm>
            <a:custGeom>
              <a:avLst/>
              <a:gdLst/>
              <a:ahLst/>
              <a:cxnLst/>
              <a:rect l="l" t="t" r="r" b="b"/>
              <a:pathLst>
                <a:path w="144" h="115" extrusionOk="0">
                  <a:moveTo>
                    <a:pt x="68" y="0"/>
                  </a:moveTo>
                  <a:cubicBezTo>
                    <a:pt x="16" y="8"/>
                    <a:pt x="1" y="68"/>
                    <a:pt x="31" y="98"/>
                  </a:cubicBezTo>
                  <a:cubicBezTo>
                    <a:pt x="42" y="109"/>
                    <a:pt x="57" y="115"/>
                    <a:pt x="72" y="115"/>
                  </a:cubicBezTo>
                  <a:cubicBezTo>
                    <a:pt x="87" y="115"/>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1686;p24">
              <a:extLst>
                <a:ext uri="{FF2B5EF4-FFF2-40B4-BE49-F238E27FC236}">
                  <a16:creationId xmlns:a16="http://schemas.microsoft.com/office/drawing/2014/main" id="{D5F6D6F4-D392-B0E7-9011-A53C8B2B1552}"/>
                </a:ext>
              </a:extLst>
            </p:cNvPr>
            <p:cNvSpPr/>
            <p:nvPr/>
          </p:nvSpPr>
          <p:spPr>
            <a:xfrm rot="-2922755">
              <a:off x="8041199" y="2852192"/>
              <a:ext cx="18661" cy="13934"/>
            </a:xfrm>
            <a:custGeom>
              <a:avLst/>
              <a:gdLst/>
              <a:ahLst/>
              <a:cxnLst/>
              <a:rect l="l" t="t" r="r" b="b"/>
              <a:pathLst>
                <a:path w="150" h="112" extrusionOk="0">
                  <a:moveTo>
                    <a:pt x="75" y="0"/>
                  </a:moveTo>
                  <a:cubicBezTo>
                    <a:pt x="23" y="8"/>
                    <a:pt x="0" y="60"/>
                    <a:pt x="38" y="98"/>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1687;p24">
              <a:extLst>
                <a:ext uri="{FF2B5EF4-FFF2-40B4-BE49-F238E27FC236}">
                  <a16:creationId xmlns:a16="http://schemas.microsoft.com/office/drawing/2014/main" id="{F60AA5B1-548C-35F9-B730-0442846218B7}"/>
                </a:ext>
              </a:extLst>
            </p:cNvPr>
            <p:cNvSpPr/>
            <p:nvPr/>
          </p:nvSpPr>
          <p:spPr>
            <a:xfrm rot="-2922755">
              <a:off x="8038834" y="282567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1688;p24">
              <a:extLst>
                <a:ext uri="{FF2B5EF4-FFF2-40B4-BE49-F238E27FC236}">
                  <a16:creationId xmlns:a16="http://schemas.microsoft.com/office/drawing/2014/main" id="{91B0A4BA-E02B-108E-3719-5BEF42161154}"/>
                </a:ext>
              </a:extLst>
            </p:cNvPr>
            <p:cNvSpPr/>
            <p:nvPr/>
          </p:nvSpPr>
          <p:spPr>
            <a:xfrm rot="-2922755">
              <a:off x="8035582" y="2799099"/>
              <a:ext cx="18661" cy="13561"/>
            </a:xfrm>
            <a:custGeom>
              <a:avLst/>
              <a:gdLst/>
              <a:ahLst/>
              <a:cxnLst/>
              <a:rect l="l" t="t" r="r" b="b"/>
              <a:pathLst>
                <a:path w="150" h="109" extrusionOk="0">
                  <a:moveTo>
                    <a:pt x="75" y="1"/>
                  </a:moveTo>
                  <a:cubicBezTo>
                    <a:pt x="23" y="1"/>
                    <a:pt x="0" y="61"/>
                    <a:pt x="38" y="98"/>
                  </a:cubicBezTo>
                  <a:cubicBezTo>
                    <a:pt x="48" y="105"/>
                    <a:pt x="59" y="109"/>
                    <a:pt x="71" y="109"/>
                  </a:cubicBezTo>
                  <a:cubicBezTo>
                    <a:pt x="85" y="109"/>
                    <a:pt x="100" y="103"/>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1689;p24">
              <a:extLst>
                <a:ext uri="{FF2B5EF4-FFF2-40B4-BE49-F238E27FC236}">
                  <a16:creationId xmlns:a16="http://schemas.microsoft.com/office/drawing/2014/main" id="{6A203C66-6E2F-1EC6-14F8-B11C01D2C1E1}"/>
                </a:ext>
              </a:extLst>
            </p:cNvPr>
            <p:cNvSpPr/>
            <p:nvPr/>
          </p:nvSpPr>
          <p:spPr>
            <a:xfrm rot="-2922755">
              <a:off x="8033264" y="2772562"/>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0"/>
                  </a:cubicBezTo>
                  <a:cubicBezTo>
                    <a:pt x="143" y="53"/>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1690;p24">
              <a:extLst>
                <a:ext uri="{FF2B5EF4-FFF2-40B4-BE49-F238E27FC236}">
                  <a16:creationId xmlns:a16="http://schemas.microsoft.com/office/drawing/2014/main" id="{1CFDDA53-29F0-4E5C-832F-24797F967672}"/>
                </a:ext>
              </a:extLst>
            </p:cNvPr>
            <p:cNvSpPr/>
            <p:nvPr/>
          </p:nvSpPr>
          <p:spPr>
            <a:xfrm rot="-2922755">
              <a:off x="8030199" y="2746024"/>
              <a:ext cx="18661" cy="13561"/>
            </a:xfrm>
            <a:custGeom>
              <a:avLst/>
              <a:gdLst/>
              <a:ahLst/>
              <a:cxnLst/>
              <a:rect l="l" t="t" r="r" b="b"/>
              <a:pathLst>
                <a:path w="150" h="109" extrusionOk="0">
                  <a:moveTo>
                    <a:pt x="75" y="0"/>
                  </a:moveTo>
                  <a:cubicBezTo>
                    <a:pt x="23" y="0"/>
                    <a:pt x="0" y="60"/>
                    <a:pt x="38" y="98"/>
                  </a:cubicBezTo>
                  <a:cubicBezTo>
                    <a:pt x="48" y="105"/>
                    <a:pt x="61" y="108"/>
                    <a:pt x="73" y="108"/>
                  </a:cubicBezTo>
                  <a:cubicBezTo>
                    <a:pt x="89" y="108"/>
                    <a:pt x="104" y="103"/>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1691;p24">
              <a:extLst>
                <a:ext uri="{FF2B5EF4-FFF2-40B4-BE49-F238E27FC236}">
                  <a16:creationId xmlns:a16="http://schemas.microsoft.com/office/drawing/2014/main" id="{A4A675DD-0856-7D31-9AFB-01B45EE0BA17}"/>
                </a:ext>
              </a:extLst>
            </p:cNvPr>
            <p:cNvSpPr/>
            <p:nvPr/>
          </p:nvSpPr>
          <p:spPr>
            <a:xfrm rot="-2922755">
              <a:off x="8027787" y="2719529"/>
              <a:ext cx="17915" cy="13312"/>
            </a:xfrm>
            <a:custGeom>
              <a:avLst/>
              <a:gdLst/>
              <a:ahLst/>
              <a:cxnLst/>
              <a:rect l="l" t="t" r="r" b="b"/>
              <a:pathLst>
                <a:path w="144" h="107" extrusionOk="0">
                  <a:moveTo>
                    <a:pt x="68" y="0"/>
                  </a:moveTo>
                  <a:cubicBezTo>
                    <a:pt x="23" y="0"/>
                    <a:pt x="1" y="60"/>
                    <a:pt x="38" y="90"/>
                  </a:cubicBezTo>
                  <a:cubicBezTo>
                    <a:pt x="49"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1692;p24">
              <a:extLst>
                <a:ext uri="{FF2B5EF4-FFF2-40B4-BE49-F238E27FC236}">
                  <a16:creationId xmlns:a16="http://schemas.microsoft.com/office/drawing/2014/main" id="{33AC6A42-8300-BCA5-307B-9888F6197E04}"/>
                </a:ext>
              </a:extLst>
            </p:cNvPr>
            <p:cNvSpPr/>
            <p:nvPr/>
          </p:nvSpPr>
          <p:spPr>
            <a:xfrm rot="-2922755">
              <a:off x="8025445" y="2692665"/>
              <a:ext cx="17791" cy="13312"/>
            </a:xfrm>
            <a:custGeom>
              <a:avLst/>
              <a:gdLst/>
              <a:ahLst/>
              <a:cxnLst/>
              <a:rect l="l" t="t" r="r" b="b"/>
              <a:pathLst>
                <a:path w="143" h="107" extrusionOk="0">
                  <a:moveTo>
                    <a:pt x="68" y="0"/>
                  </a:moveTo>
                  <a:cubicBezTo>
                    <a:pt x="15" y="0"/>
                    <a:pt x="0" y="60"/>
                    <a:pt x="30" y="90"/>
                  </a:cubicBezTo>
                  <a:cubicBezTo>
                    <a:pt x="42" y="101"/>
                    <a:pt x="57" y="107"/>
                    <a:pt x="72" y="107"/>
                  </a:cubicBezTo>
                  <a:cubicBezTo>
                    <a:pt x="87" y="107"/>
                    <a:pt x="102" y="101"/>
                    <a:pt x="113" y="90"/>
                  </a:cubicBezTo>
                  <a:cubicBezTo>
                    <a:pt x="143" y="52"/>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1693;p24">
              <a:extLst>
                <a:ext uri="{FF2B5EF4-FFF2-40B4-BE49-F238E27FC236}">
                  <a16:creationId xmlns:a16="http://schemas.microsoft.com/office/drawing/2014/main" id="{00A820FF-626E-D78C-6D95-B154D9ECAA3F}"/>
                </a:ext>
              </a:extLst>
            </p:cNvPr>
            <p:cNvSpPr/>
            <p:nvPr/>
          </p:nvSpPr>
          <p:spPr>
            <a:xfrm rot="-2922755">
              <a:off x="8143185" y="2984114"/>
              <a:ext cx="37323" cy="37323"/>
            </a:xfrm>
            <a:custGeom>
              <a:avLst/>
              <a:gdLst/>
              <a:ahLst/>
              <a:cxnLst/>
              <a:rect l="l" t="t" r="r" b="b"/>
              <a:pathLst>
                <a:path w="300" h="300" extrusionOk="0">
                  <a:moveTo>
                    <a:pt x="150" y="0"/>
                  </a:moveTo>
                  <a:cubicBezTo>
                    <a:pt x="68" y="0"/>
                    <a:pt x="0" y="68"/>
                    <a:pt x="0" y="150"/>
                  </a:cubicBezTo>
                  <a:cubicBezTo>
                    <a:pt x="0" y="232"/>
                    <a:pt x="68" y="300"/>
                    <a:pt x="150" y="300"/>
                  </a:cubicBezTo>
                  <a:cubicBezTo>
                    <a:pt x="232" y="300"/>
                    <a:pt x="300" y="232"/>
                    <a:pt x="300" y="150"/>
                  </a:cubicBezTo>
                  <a:cubicBezTo>
                    <a:pt x="300" y="68"/>
                    <a:pt x="232"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1694;p24">
              <a:extLst>
                <a:ext uri="{FF2B5EF4-FFF2-40B4-BE49-F238E27FC236}">
                  <a16:creationId xmlns:a16="http://schemas.microsoft.com/office/drawing/2014/main" id="{6B3191E7-A193-E357-0C59-28ACAB9AA3B7}"/>
                </a:ext>
              </a:extLst>
            </p:cNvPr>
            <p:cNvSpPr/>
            <p:nvPr/>
          </p:nvSpPr>
          <p:spPr>
            <a:xfrm rot="-2922755">
              <a:off x="8104931" y="2675021"/>
              <a:ext cx="49142" cy="37572"/>
            </a:xfrm>
            <a:custGeom>
              <a:avLst/>
              <a:gdLst/>
              <a:ahLst/>
              <a:cxnLst/>
              <a:rect l="l" t="t" r="r" b="b"/>
              <a:pathLst>
                <a:path w="395" h="302" extrusionOk="0">
                  <a:moveTo>
                    <a:pt x="204" y="1"/>
                  </a:moveTo>
                  <a:cubicBezTo>
                    <a:pt x="201" y="1"/>
                    <a:pt x="198" y="1"/>
                    <a:pt x="195" y="1"/>
                  </a:cubicBezTo>
                  <a:cubicBezTo>
                    <a:pt x="60" y="9"/>
                    <a:pt x="0" y="173"/>
                    <a:pt x="98" y="263"/>
                  </a:cubicBezTo>
                  <a:cubicBezTo>
                    <a:pt x="126" y="289"/>
                    <a:pt x="164" y="302"/>
                    <a:pt x="201" y="302"/>
                  </a:cubicBezTo>
                  <a:cubicBezTo>
                    <a:pt x="241" y="302"/>
                    <a:pt x="280" y="287"/>
                    <a:pt x="307" y="256"/>
                  </a:cubicBezTo>
                  <a:cubicBezTo>
                    <a:pt x="395" y="161"/>
                    <a:pt x="33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1695;p24">
              <a:extLst>
                <a:ext uri="{FF2B5EF4-FFF2-40B4-BE49-F238E27FC236}">
                  <a16:creationId xmlns:a16="http://schemas.microsoft.com/office/drawing/2014/main" id="{D09169C3-621A-8709-939C-9F0C52200B33}"/>
                </a:ext>
              </a:extLst>
            </p:cNvPr>
            <p:cNvSpPr/>
            <p:nvPr/>
          </p:nvSpPr>
          <p:spPr>
            <a:xfrm rot="-2922755">
              <a:off x="8148757" y="2965325"/>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1696;p24">
              <a:extLst>
                <a:ext uri="{FF2B5EF4-FFF2-40B4-BE49-F238E27FC236}">
                  <a16:creationId xmlns:a16="http://schemas.microsoft.com/office/drawing/2014/main" id="{A9300C56-F66D-C0A7-B508-3FAF8C7D1C9A}"/>
                </a:ext>
              </a:extLst>
            </p:cNvPr>
            <p:cNvSpPr/>
            <p:nvPr/>
          </p:nvSpPr>
          <p:spPr>
            <a:xfrm rot="-2922755">
              <a:off x="8146954" y="2942587"/>
              <a:ext cx="17791" cy="14307"/>
            </a:xfrm>
            <a:custGeom>
              <a:avLst/>
              <a:gdLst/>
              <a:ahLst/>
              <a:cxnLst/>
              <a:rect l="l" t="t" r="r" b="b"/>
              <a:pathLst>
                <a:path w="143" h="115" extrusionOk="0">
                  <a:moveTo>
                    <a:pt x="68" y="1"/>
                  </a:moveTo>
                  <a:cubicBezTo>
                    <a:pt x="23" y="8"/>
                    <a:pt x="0" y="68"/>
                    <a:pt x="38" y="98"/>
                  </a:cubicBezTo>
                  <a:cubicBezTo>
                    <a:pt x="49" y="109"/>
                    <a:pt x="62" y="115"/>
                    <a:pt x="75" y="115"/>
                  </a:cubicBezTo>
                  <a:cubicBezTo>
                    <a:pt x="88" y="115"/>
                    <a:pt x="101" y="109"/>
                    <a:pt x="112" y="98"/>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1697;p24">
              <a:extLst>
                <a:ext uri="{FF2B5EF4-FFF2-40B4-BE49-F238E27FC236}">
                  <a16:creationId xmlns:a16="http://schemas.microsoft.com/office/drawing/2014/main" id="{7804B7AC-E3F4-7D11-868B-FC373DC5F4B5}"/>
                </a:ext>
              </a:extLst>
            </p:cNvPr>
            <p:cNvSpPr/>
            <p:nvPr/>
          </p:nvSpPr>
          <p:spPr>
            <a:xfrm rot="-2922755">
              <a:off x="8145176" y="2920427"/>
              <a:ext cx="17542" cy="13561"/>
            </a:xfrm>
            <a:custGeom>
              <a:avLst/>
              <a:gdLst/>
              <a:ahLst/>
              <a:cxnLst/>
              <a:rect l="l" t="t" r="r" b="b"/>
              <a:pathLst>
                <a:path w="141" h="109"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1698;p24">
              <a:extLst>
                <a:ext uri="{FF2B5EF4-FFF2-40B4-BE49-F238E27FC236}">
                  <a16:creationId xmlns:a16="http://schemas.microsoft.com/office/drawing/2014/main" id="{3C4DA284-C580-8576-9807-F764F66578B8}"/>
                </a:ext>
              </a:extLst>
            </p:cNvPr>
            <p:cNvSpPr/>
            <p:nvPr/>
          </p:nvSpPr>
          <p:spPr>
            <a:xfrm rot="-2922755">
              <a:off x="8142411" y="2898136"/>
              <a:ext cx="17791" cy="13436"/>
            </a:xfrm>
            <a:custGeom>
              <a:avLst/>
              <a:gdLst/>
              <a:ahLst/>
              <a:cxnLst/>
              <a:rect l="l" t="t" r="r" b="b"/>
              <a:pathLst>
                <a:path w="143" h="108" extrusionOk="0">
                  <a:moveTo>
                    <a:pt x="75" y="1"/>
                  </a:moveTo>
                  <a:cubicBezTo>
                    <a:pt x="23" y="1"/>
                    <a:pt x="0" y="61"/>
                    <a:pt x="38" y="90"/>
                  </a:cubicBezTo>
                  <a:cubicBezTo>
                    <a:pt x="49" y="102"/>
                    <a:pt x="62" y="107"/>
                    <a:pt x="75" y="107"/>
                  </a:cubicBezTo>
                  <a:cubicBezTo>
                    <a:pt x="88" y="107"/>
                    <a:pt x="101" y="102"/>
                    <a:pt x="112" y="90"/>
                  </a:cubicBezTo>
                  <a:cubicBezTo>
                    <a:pt x="142"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1699;p24">
              <a:extLst>
                <a:ext uri="{FF2B5EF4-FFF2-40B4-BE49-F238E27FC236}">
                  <a16:creationId xmlns:a16="http://schemas.microsoft.com/office/drawing/2014/main" id="{5CDE3ED6-4BCF-E0BA-FC2C-64231D46CD57}"/>
                </a:ext>
              </a:extLst>
            </p:cNvPr>
            <p:cNvSpPr/>
            <p:nvPr/>
          </p:nvSpPr>
          <p:spPr>
            <a:xfrm rot="-2922755">
              <a:off x="8140263" y="2875160"/>
              <a:ext cx="17791" cy="13561"/>
            </a:xfrm>
            <a:custGeom>
              <a:avLst/>
              <a:gdLst/>
              <a:ahLst/>
              <a:cxnLst/>
              <a:rect l="l" t="t" r="r" b="b"/>
              <a:pathLst>
                <a:path w="143" h="109" extrusionOk="0">
                  <a:moveTo>
                    <a:pt x="68" y="1"/>
                  </a:moveTo>
                  <a:cubicBezTo>
                    <a:pt x="23" y="1"/>
                    <a:pt x="0" y="61"/>
                    <a:pt x="30" y="98"/>
                  </a:cubicBezTo>
                  <a:cubicBezTo>
                    <a:pt x="40" y="105"/>
                    <a:pt x="54" y="109"/>
                    <a:pt x="67" y="109"/>
                  </a:cubicBezTo>
                  <a:cubicBezTo>
                    <a:pt x="83" y="109"/>
                    <a:pt x="100"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1700;p24">
              <a:extLst>
                <a:ext uri="{FF2B5EF4-FFF2-40B4-BE49-F238E27FC236}">
                  <a16:creationId xmlns:a16="http://schemas.microsoft.com/office/drawing/2014/main" id="{9031A4C8-63DF-256D-C1DD-48147A451744}"/>
                </a:ext>
              </a:extLst>
            </p:cNvPr>
            <p:cNvSpPr/>
            <p:nvPr/>
          </p:nvSpPr>
          <p:spPr>
            <a:xfrm rot="-2922755">
              <a:off x="8137392" y="2852635"/>
              <a:ext cx="18661" cy="13436"/>
            </a:xfrm>
            <a:custGeom>
              <a:avLst/>
              <a:gdLst/>
              <a:ahLst/>
              <a:cxnLst/>
              <a:rect l="l" t="t" r="r" b="b"/>
              <a:pathLst>
                <a:path w="150" h="108" extrusionOk="0">
                  <a:moveTo>
                    <a:pt x="75" y="0"/>
                  </a:moveTo>
                  <a:cubicBezTo>
                    <a:pt x="23" y="0"/>
                    <a:pt x="0" y="60"/>
                    <a:pt x="38" y="97"/>
                  </a:cubicBezTo>
                  <a:cubicBezTo>
                    <a:pt x="48" y="104"/>
                    <a:pt x="59"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1701;p24">
              <a:extLst>
                <a:ext uri="{FF2B5EF4-FFF2-40B4-BE49-F238E27FC236}">
                  <a16:creationId xmlns:a16="http://schemas.microsoft.com/office/drawing/2014/main" id="{B226F47E-38E3-83F2-849D-7D5B73009D5F}"/>
                </a:ext>
              </a:extLst>
            </p:cNvPr>
            <p:cNvSpPr/>
            <p:nvPr/>
          </p:nvSpPr>
          <p:spPr>
            <a:xfrm rot="-2922755">
              <a:off x="8135533" y="2829922"/>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1702;p24">
              <a:extLst>
                <a:ext uri="{FF2B5EF4-FFF2-40B4-BE49-F238E27FC236}">
                  <a16:creationId xmlns:a16="http://schemas.microsoft.com/office/drawing/2014/main" id="{10C0BB80-957D-6FBB-A6FC-F633847A12AE}"/>
                </a:ext>
              </a:extLst>
            </p:cNvPr>
            <p:cNvSpPr/>
            <p:nvPr/>
          </p:nvSpPr>
          <p:spPr>
            <a:xfrm rot="-2922755">
              <a:off x="8132755" y="2807231"/>
              <a:ext cx="18661" cy="14307"/>
            </a:xfrm>
            <a:custGeom>
              <a:avLst/>
              <a:gdLst/>
              <a:ahLst/>
              <a:cxnLst/>
              <a:rect l="l" t="t" r="r" b="b"/>
              <a:pathLst>
                <a:path w="150" h="115" extrusionOk="0">
                  <a:moveTo>
                    <a:pt x="75" y="1"/>
                  </a:moveTo>
                  <a:cubicBezTo>
                    <a:pt x="23" y="8"/>
                    <a:pt x="0" y="68"/>
                    <a:pt x="38" y="98"/>
                  </a:cubicBezTo>
                  <a:cubicBezTo>
                    <a:pt x="49" y="109"/>
                    <a:pt x="64" y="115"/>
                    <a:pt x="78" y="115"/>
                  </a:cubicBezTo>
                  <a:cubicBezTo>
                    <a:pt x="92" y="115"/>
                    <a:pt x="105"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1703;p24">
              <a:extLst>
                <a:ext uri="{FF2B5EF4-FFF2-40B4-BE49-F238E27FC236}">
                  <a16:creationId xmlns:a16="http://schemas.microsoft.com/office/drawing/2014/main" id="{21201ADA-B36D-494C-A6AA-AFCC3A9BEAF1}"/>
                </a:ext>
              </a:extLst>
            </p:cNvPr>
            <p:cNvSpPr/>
            <p:nvPr/>
          </p:nvSpPr>
          <p:spPr>
            <a:xfrm rot="-2922755">
              <a:off x="8131125" y="2785398"/>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1704;p24">
              <a:extLst>
                <a:ext uri="{FF2B5EF4-FFF2-40B4-BE49-F238E27FC236}">
                  <a16:creationId xmlns:a16="http://schemas.microsoft.com/office/drawing/2014/main" id="{D58C3332-41B4-B010-DC51-FFEDE4A5228C}"/>
                </a:ext>
              </a:extLst>
            </p:cNvPr>
            <p:cNvSpPr/>
            <p:nvPr/>
          </p:nvSpPr>
          <p:spPr>
            <a:xfrm rot="-2922755">
              <a:off x="8128255" y="2762874"/>
              <a:ext cx="18413" cy="13436"/>
            </a:xfrm>
            <a:custGeom>
              <a:avLst/>
              <a:gdLst/>
              <a:ahLst/>
              <a:cxnLst/>
              <a:rect l="l" t="t" r="r" b="b"/>
              <a:pathLst>
                <a:path w="148" h="108" extrusionOk="0">
                  <a:moveTo>
                    <a:pt x="83" y="0"/>
                  </a:moveTo>
                  <a:cubicBezTo>
                    <a:pt x="80" y="0"/>
                    <a:pt x="78" y="0"/>
                    <a:pt x="75" y="1"/>
                  </a:cubicBezTo>
                  <a:cubicBezTo>
                    <a:pt x="23" y="1"/>
                    <a:pt x="0" y="61"/>
                    <a:pt x="38" y="90"/>
                  </a:cubicBezTo>
                  <a:cubicBezTo>
                    <a:pt x="49" y="102"/>
                    <a:pt x="64" y="107"/>
                    <a:pt x="78" y="107"/>
                  </a:cubicBezTo>
                  <a:cubicBezTo>
                    <a:pt x="92" y="107"/>
                    <a:pt x="105" y="102"/>
                    <a:pt x="113" y="90"/>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1705;p24">
              <a:extLst>
                <a:ext uri="{FF2B5EF4-FFF2-40B4-BE49-F238E27FC236}">
                  <a16:creationId xmlns:a16="http://schemas.microsoft.com/office/drawing/2014/main" id="{3D29C55C-F472-7623-F1DF-A28B84814778}"/>
                </a:ext>
              </a:extLst>
            </p:cNvPr>
            <p:cNvSpPr/>
            <p:nvPr/>
          </p:nvSpPr>
          <p:spPr>
            <a:xfrm rot="-2922755">
              <a:off x="8126166" y="2740152"/>
              <a:ext cx="17791" cy="13436"/>
            </a:xfrm>
            <a:custGeom>
              <a:avLst/>
              <a:gdLst/>
              <a:ahLst/>
              <a:cxnLst/>
              <a:rect l="l" t="t" r="r" b="b"/>
              <a:pathLst>
                <a:path w="143" h="108" extrusionOk="0">
                  <a:moveTo>
                    <a:pt x="68" y="1"/>
                  </a:moveTo>
                  <a:cubicBezTo>
                    <a:pt x="23" y="1"/>
                    <a:pt x="1" y="61"/>
                    <a:pt x="38" y="91"/>
                  </a:cubicBezTo>
                  <a:cubicBezTo>
                    <a:pt x="49" y="102"/>
                    <a:pt x="62" y="108"/>
                    <a:pt x="75" y="108"/>
                  </a:cubicBezTo>
                  <a:cubicBezTo>
                    <a:pt x="88" y="108"/>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1706;p24">
              <a:extLst>
                <a:ext uri="{FF2B5EF4-FFF2-40B4-BE49-F238E27FC236}">
                  <a16:creationId xmlns:a16="http://schemas.microsoft.com/office/drawing/2014/main" id="{4C9B742C-14A5-8F6F-5BCF-6B7CEEED3D11}"/>
                </a:ext>
              </a:extLst>
            </p:cNvPr>
            <p:cNvSpPr/>
            <p:nvPr/>
          </p:nvSpPr>
          <p:spPr>
            <a:xfrm rot="-2922755">
              <a:off x="8124043" y="2717232"/>
              <a:ext cx="17915" cy="13436"/>
            </a:xfrm>
            <a:custGeom>
              <a:avLst/>
              <a:gdLst/>
              <a:ahLst/>
              <a:cxnLst/>
              <a:rect l="l" t="t" r="r" b="b"/>
              <a:pathLst>
                <a:path w="144" h="108" extrusionOk="0">
                  <a:moveTo>
                    <a:pt x="68" y="0"/>
                  </a:moveTo>
                  <a:cubicBezTo>
                    <a:pt x="16" y="0"/>
                    <a:pt x="1" y="60"/>
                    <a:pt x="31" y="97"/>
                  </a:cubicBezTo>
                  <a:cubicBezTo>
                    <a:pt x="41" y="104"/>
                    <a:pt x="54" y="108"/>
                    <a:pt x="67" y="108"/>
                  </a:cubicBezTo>
                  <a:cubicBezTo>
                    <a:pt x="84" y="108"/>
                    <a:pt x="101" y="102"/>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1707;p24">
              <a:extLst>
                <a:ext uri="{FF2B5EF4-FFF2-40B4-BE49-F238E27FC236}">
                  <a16:creationId xmlns:a16="http://schemas.microsoft.com/office/drawing/2014/main" id="{415D71E3-6319-DD25-ECB5-AA9B1EE2A3C8}"/>
                </a:ext>
              </a:extLst>
            </p:cNvPr>
            <p:cNvSpPr/>
            <p:nvPr/>
          </p:nvSpPr>
          <p:spPr>
            <a:xfrm rot="-2922755">
              <a:off x="8221283" y="2957291"/>
              <a:ext cx="49266" cy="36950"/>
            </a:xfrm>
            <a:custGeom>
              <a:avLst/>
              <a:gdLst/>
              <a:ahLst/>
              <a:cxnLst/>
              <a:rect l="l" t="t" r="r" b="b"/>
              <a:pathLst>
                <a:path w="396" h="297" extrusionOk="0">
                  <a:moveTo>
                    <a:pt x="204" y="1"/>
                  </a:moveTo>
                  <a:cubicBezTo>
                    <a:pt x="201" y="1"/>
                    <a:pt x="198" y="1"/>
                    <a:pt x="195" y="1"/>
                  </a:cubicBezTo>
                  <a:cubicBezTo>
                    <a:pt x="61" y="1"/>
                    <a:pt x="1" y="166"/>
                    <a:pt x="98" y="255"/>
                  </a:cubicBezTo>
                  <a:cubicBezTo>
                    <a:pt x="126" y="284"/>
                    <a:pt x="162" y="297"/>
                    <a:pt x="199" y="297"/>
                  </a:cubicBezTo>
                  <a:cubicBezTo>
                    <a:pt x="239" y="297"/>
                    <a:pt x="280" y="280"/>
                    <a:pt x="308" y="248"/>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1708;p24">
              <a:extLst>
                <a:ext uri="{FF2B5EF4-FFF2-40B4-BE49-F238E27FC236}">
                  <a16:creationId xmlns:a16="http://schemas.microsoft.com/office/drawing/2014/main" id="{291F5DBA-5352-5F98-A5BC-38D08342916B}"/>
                </a:ext>
              </a:extLst>
            </p:cNvPr>
            <p:cNvSpPr/>
            <p:nvPr/>
          </p:nvSpPr>
          <p:spPr>
            <a:xfrm rot="-2922755">
              <a:off x="8195203" y="2703468"/>
              <a:ext cx="49391" cy="37448"/>
            </a:xfrm>
            <a:custGeom>
              <a:avLst/>
              <a:gdLst/>
              <a:ahLst/>
              <a:cxnLst/>
              <a:rect l="l" t="t" r="r" b="b"/>
              <a:pathLst>
                <a:path w="397" h="301" extrusionOk="0">
                  <a:moveTo>
                    <a:pt x="195" y="0"/>
                  </a:moveTo>
                  <a:cubicBezTo>
                    <a:pt x="60" y="8"/>
                    <a:pt x="0" y="173"/>
                    <a:pt x="97" y="262"/>
                  </a:cubicBezTo>
                  <a:cubicBezTo>
                    <a:pt x="126" y="288"/>
                    <a:pt x="162" y="301"/>
                    <a:pt x="198" y="301"/>
                  </a:cubicBezTo>
                  <a:cubicBezTo>
                    <a:pt x="237" y="301"/>
                    <a:pt x="276" y="286"/>
                    <a:pt x="307" y="255"/>
                  </a:cubicBezTo>
                  <a:cubicBezTo>
                    <a:pt x="397" y="158"/>
                    <a:pt x="322"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1709;p24">
              <a:extLst>
                <a:ext uri="{FF2B5EF4-FFF2-40B4-BE49-F238E27FC236}">
                  <a16:creationId xmlns:a16="http://schemas.microsoft.com/office/drawing/2014/main" id="{FE5DD532-1ADD-06E8-8919-F4EEBECFD4AE}"/>
                </a:ext>
              </a:extLst>
            </p:cNvPr>
            <p:cNvSpPr/>
            <p:nvPr/>
          </p:nvSpPr>
          <p:spPr>
            <a:xfrm rot="-2922755">
              <a:off x="8233953" y="2943257"/>
              <a:ext cx="18786" cy="14307"/>
            </a:xfrm>
            <a:custGeom>
              <a:avLst/>
              <a:gdLst/>
              <a:ahLst/>
              <a:cxnLst/>
              <a:rect l="l" t="t" r="r" b="b"/>
              <a:pathLst>
                <a:path w="151" h="115" extrusionOk="0">
                  <a:moveTo>
                    <a:pt x="76" y="0"/>
                  </a:moveTo>
                  <a:cubicBezTo>
                    <a:pt x="23" y="8"/>
                    <a:pt x="1" y="67"/>
                    <a:pt x="38" y="97"/>
                  </a:cubicBezTo>
                  <a:cubicBezTo>
                    <a:pt x="49" y="109"/>
                    <a:pt x="63" y="114"/>
                    <a:pt x="76" y="114"/>
                  </a:cubicBezTo>
                  <a:cubicBezTo>
                    <a:pt x="89" y="114"/>
                    <a:pt x="102" y="109"/>
                    <a:pt x="113" y="97"/>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1710;p24">
              <a:extLst>
                <a:ext uri="{FF2B5EF4-FFF2-40B4-BE49-F238E27FC236}">
                  <a16:creationId xmlns:a16="http://schemas.microsoft.com/office/drawing/2014/main" id="{D7F229D0-614E-624B-EFA3-573861FC421F}"/>
                </a:ext>
              </a:extLst>
            </p:cNvPr>
            <p:cNvSpPr/>
            <p:nvPr/>
          </p:nvSpPr>
          <p:spPr>
            <a:xfrm rot="-2922755">
              <a:off x="8232552" y="2925364"/>
              <a:ext cx="17791" cy="13312"/>
            </a:xfrm>
            <a:custGeom>
              <a:avLst/>
              <a:gdLst/>
              <a:ahLst/>
              <a:cxnLst/>
              <a:rect l="l" t="t" r="r" b="b"/>
              <a:pathLst>
                <a:path w="143" h="107" extrusionOk="0">
                  <a:moveTo>
                    <a:pt x="68" y="0"/>
                  </a:moveTo>
                  <a:cubicBezTo>
                    <a:pt x="23" y="0"/>
                    <a:pt x="1" y="60"/>
                    <a:pt x="31" y="90"/>
                  </a:cubicBezTo>
                  <a:cubicBezTo>
                    <a:pt x="42" y="101"/>
                    <a:pt x="57" y="107"/>
                    <a:pt x="72" y="107"/>
                  </a:cubicBezTo>
                  <a:cubicBezTo>
                    <a:pt x="87"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1711;p24">
              <a:extLst>
                <a:ext uri="{FF2B5EF4-FFF2-40B4-BE49-F238E27FC236}">
                  <a16:creationId xmlns:a16="http://schemas.microsoft.com/office/drawing/2014/main" id="{3C893849-0563-B74E-D5EF-05A8724A1A34}"/>
                </a:ext>
              </a:extLst>
            </p:cNvPr>
            <p:cNvSpPr/>
            <p:nvPr/>
          </p:nvSpPr>
          <p:spPr>
            <a:xfrm rot="-2922755">
              <a:off x="8230063" y="2906643"/>
              <a:ext cx="18786" cy="13810"/>
            </a:xfrm>
            <a:custGeom>
              <a:avLst/>
              <a:gdLst/>
              <a:ahLst/>
              <a:cxnLst/>
              <a:rect l="l" t="t" r="r" b="b"/>
              <a:pathLst>
                <a:path w="151" h="111" extrusionOk="0">
                  <a:moveTo>
                    <a:pt x="76" y="0"/>
                  </a:moveTo>
                  <a:cubicBezTo>
                    <a:pt x="23" y="0"/>
                    <a:pt x="1" y="60"/>
                    <a:pt x="38" y="97"/>
                  </a:cubicBezTo>
                  <a:cubicBezTo>
                    <a:pt x="48" y="107"/>
                    <a:pt x="58" y="111"/>
                    <a:pt x="69" y="111"/>
                  </a:cubicBezTo>
                  <a:cubicBezTo>
                    <a:pt x="85" y="111"/>
                    <a:pt x="100"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1712;p24">
              <a:extLst>
                <a:ext uri="{FF2B5EF4-FFF2-40B4-BE49-F238E27FC236}">
                  <a16:creationId xmlns:a16="http://schemas.microsoft.com/office/drawing/2014/main" id="{35984437-D082-25A0-F28C-F2CFBAE36DB1}"/>
                </a:ext>
              </a:extLst>
            </p:cNvPr>
            <p:cNvSpPr/>
            <p:nvPr/>
          </p:nvSpPr>
          <p:spPr>
            <a:xfrm rot="-2922755">
              <a:off x="8228823" y="2888610"/>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1713;p24">
              <a:extLst>
                <a:ext uri="{FF2B5EF4-FFF2-40B4-BE49-F238E27FC236}">
                  <a16:creationId xmlns:a16="http://schemas.microsoft.com/office/drawing/2014/main" id="{E41B4645-E58C-E9F9-AB29-D4319F645D40}"/>
                </a:ext>
              </a:extLst>
            </p:cNvPr>
            <p:cNvSpPr/>
            <p:nvPr/>
          </p:nvSpPr>
          <p:spPr>
            <a:xfrm rot="-2922755">
              <a:off x="8226275" y="2869859"/>
              <a:ext cx="18661" cy="13561"/>
            </a:xfrm>
            <a:custGeom>
              <a:avLst/>
              <a:gdLst/>
              <a:ahLst/>
              <a:cxnLst/>
              <a:rect l="l" t="t" r="r" b="b"/>
              <a:pathLst>
                <a:path w="150" h="109" extrusionOk="0">
                  <a:moveTo>
                    <a:pt x="75" y="1"/>
                  </a:moveTo>
                  <a:cubicBezTo>
                    <a:pt x="22" y="1"/>
                    <a:pt x="0" y="61"/>
                    <a:pt x="37" y="98"/>
                  </a:cubicBezTo>
                  <a:cubicBezTo>
                    <a:pt x="48" y="105"/>
                    <a:pt x="61" y="109"/>
                    <a:pt x="73" y="109"/>
                  </a:cubicBezTo>
                  <a:cubicBezTo>
                    <a:pt x="89" y="109"/>
                    <a:pt x="104" y="103"/>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1714;p24">
              <a:extLst>
                <a:ext uri="{FF2B5EF4-FFF2-40B4-BE49-F238E27FC236}">
                  <a16:creationId xmlns:a16="http://schemas.microsoft.com/office/drawing/2014/main" id="{5CE6D1B3-9CC4-ED2E-F295-F52CFDE74EB3}"/>
                </a:ext>
              </a:extLst>
            </p:cNvPr>
            <p:cNvSpPr/>
            <p:nvPr/>
          </p:nvSpPr>
          <p:spPr>
            <a:xfrm rot="-2922755">
              <a:off x="8224750" y="2851096"/>
              <a:ext cx="17915" cy="14307"/>
            </a:xfrm>
            <a:custGeom>
              <a:avLst/>
              <a:gdLst/>
              <a:ahLst/>
              <a:cxnLst/>
              <a:rect l="l" t="t" r="r" b="b"/>
              <a:pathLst>
                <a:path w="144" h="115"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1715;p24">
              <a:extLst>
                <a:ext uri="{FF2B5EF4-FFF2-40B4-BE49-F238E27FC236}">
                  <a16:creationId xmlns:a16="http://schemas.microsoft.com/office/drawing/2014/main" id="{2520513C-1E56-978F-0170-736F4D1EA114}"/>
                </a:ext>
              </a:extLst>
            </p:cNvPr>
            <p:cNvSpPr/>
            <p:nvPr/>
          </p:nvSpPr>
          <p:spPr>
            <a:xfrm rot="-2922755">
              <a:off x="8222525" y="2833182"/>
              <a:ext cx="18661" cy="13436"/>
            </a:xfrm>
            <a:custGeom>
              <a:avLst/>
              <a:gdLst/>
              <a:ahLst/>
              <a:cxnLst/>
              <a:rect l="l" t="t" r="r" b="b"/>
              <a:pathLst>
                <a:path w="150" h="108" extrusionOk="0">
                  <a:moveTo>
                    <a:pt x="75" y="1"/>
                  </a:moveTo>
                  <a:cubicBezTo>
                    <a:pt x="23" y="1"/>
                    <a:pt x="0" y="61"/>
                    <a:pt x="38" y="91"/>
                  </a:cubicBezTo>
                  <a:cubicBezTo>
                    <a:pt x="49" y="102"/>
                    <a:pt x="64" y="108"/>
                    <a:pt x="78" y="108"/>
                  </a:cubicBezTo>
                  <a:cubicBezTo>
                    <a:pt x="92" y="108"/>
                    <a:pt x="105" y="102"/>
                    <a:pt x="112"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1716;p24">
              <a:extLst>
                <a:ext uri="{FF2B5EF4-FFF2-40B4-BE49-F238E27FC236}">
                  <a16:creationId xmlns:a16="http://schemas.microsoft.com/office/drawing/2014/main" id="{9C3ACFE6-4C72-22A7-F21B-99E59280C241}"/>
                </a:ext>
              </a:extLst>
            </p:cNvPr>
            <p:cNvSpPr/>
            <p:nvPr/>
          </p:nvSpPr>
          <p:spPr>
            <a:xfrm rot="-2922755">
              <a:off x="8220907" y="2814461"/>
              <a:ext cx="17915" cy="13934"/>
            </a:xfrm>
            <a:custGeom>
              <a:avLst/>
              <a:gdLst/>
              <a:ahLst/>
              <a:cxnLst/>
              <a:rect l="l" t="t" r="r" b="b"/>
              <a:pathLst>
                <a:path w="144" h="112" extrusionOk="0">
                  <a:moveTo>
                    <a:pt x="68" y="1"/>
                  </a:moveTo>
                  <a:cubicBezTo>
                    <a:pt x="23" y="1"/>
                    <a:pt x="1" y="60"/>
                    <a:pt x="38" y="98"/>
                  </a:cubicBezTo>
                  <a:cubicBezTo>
                    <a:pt x="48" y="107"/>
                    <a:pt x="58" y="111"/>
                    <a:pt x="69" y="111"/>
                  </a:cubicBezTo>
                  <a:cubicBezTo>
                    <a:pt x="85" y="111"/>
                    <a:pt x="100" y="103"/>
                    <a:pt x="113" y="90"/>
                  </a:cubicBezTo>
                  <a:cubicBezTo>
                    <a:pt x="143" y="60"/>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1717;p24">
              <a:extLst>
                <a:ext uri="{FF2B5EF4-FFF2-40B4-BE49-F238E27FC236}">
                  <a16:creationId xmlns:a16="http://schemas.microsoft.com/office/drawing/2014/main" id="{7EB43AA6-5448-1AC9-22AB-736153B6D171}"/>
                </a:ext>
              </a:extLst>
            </p:cNvPr>
            <p:cNvSpPr/>
            <p:nvPr/>
          </p:nvSpPr>
          <p:spPr>
            <a:xfrm rot="-2922755">
              <a:off x="8219566" y="2796203"/>
              <a:ext cx="17666" cy="13436"/>
            </a:xfrm>
            <a:custGeom>
              <a:avLst/>
              <a:gdLst/>
              <a:ahLst/>
              <a:cxnLst/>
              <a:rect l="l" t="t" r="r" b="b"/>
              <a:pathLst>
                <a:path w="142" h="108" extrusionOk="0">
                  <a:moveTo>
                    <a:pt x="76" y="0"/>
                  </a:moveTo>
                  <a:cubicBezTo>
                    <a:pt x="73" y="0"/>
                    <a:pt x="71" y="0"/>
                    <a:pt x="68" y="1"/>
                  </a:cubicBezTo>
                  <a:cubicBezTo>
                    <a:pt x="16" y="1"/>
                    <a:pt x="1" y="61"/>
                    <a:pt x="31" y="91"/>
                  </a:cubicBezTo>
                  <a:cubicBezTo>
                    <a:pt x="42" y="102"/>
                    <a:pt x="57" y="107"/>
                    <a:pt x="72" y="107"/>
                  </a:cubicBezTo>
                  <a:cubicBezTo>
                    <a:pt x="87" y="107"/>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1718;p24">
              <a:extLst>
                <a:ext uri="{FF2B5EF4-FFF2-40B4-BE49-F238E27FC236}">
                  <a16:creationId xmlns:a16="http://schemas.microsoft.com/office/drawing/2014/main" id="{8FB821D2-B9A9-6EC5-8E3B-26E630EAE89F}"/>
                </a:ext>
              </a:extLst>
            </p:cNvPr>
            <p:cNvSpPr/>
            <p:nvPr/>
          </p:nvSpPr>
          <p:spPr>
            <a:xfrm rot="-2922755">
              <a:off x="8217166" y="2777780"/>
              <a:ext cx="17791" cy="13561"/>
            </a:xfrm>
            <a:custGeom>
              <a:avLst/>
              <a:gdLst/>
              <a:ahLst/>
              <a:cxnLst/>
              <a:rect l="l" t="t" r="r" b="b"/>
              <a:pathLst>
                <a:path w="143" h="109" extrusionOk="0">
                  <a:moveTo>
                    <a:pt x="75" y="0"/>
                  </a:moveTo>
                  <a:cubicBezTo>
                    <a:pt x="22" y="0"/>
                    <a:pt x="0" y="60"/>
                    <a:pt x="37" y="98"/>
                  </a:cubicBezTo>
                  <a:cubicBezTo>
                    <a:pt x="48" y="105"/>
                    <a:pt x="59" y="108"/>
                    <a:pt x="71" y="108"/>
                  </a:cubicBezTo>
                  <a:cubicBezTo>
                    <a:pt x="85" y="108"/>
                    <a:pt x="100" y="103"/>
                    <a:pt x="112" y="90"/>
                  </a:cubicBezTo>
                  <a:cubicBezTo>
                    <a:pt x="142"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1719;p24">
              <a:extLst>
                <a:ext uri="{FF2B5EF4-FFF2-40B4-BE49-F238E27FC236}">
                  <a16:creationId xmlns:a16="http://schemas.microsoft.com/office/drawing/2014/main" id="{33EA2F17-AB46-B0BE-3CE1-08787261D37F}"/>
                </a:ext>
              </a:extLst>
            </p:cNvPr>
            <p:cNvSpPr/>
            <p:nvPr/>
          </p:nvSpPr>
          <p:spPr>
            <a:xfrm rot="-2922755">
              <a:off x="8215493" y="2758689"/>
              <a:ext cx="17915" cy="14307"/>
            </a:xfrm>
            <a:custGeom>
              <a:avLst/>
              <a:gdLst/>
              <a:ahLst/>
              <a:cxnLst/>
              <a:rect l="l" t="t" r="r" b="b"/>
              <a:pathLst>
                <a:path w="144" h="115" extrusionOk="0">
                  <a:moveTo>
                    <a:pt x="68" y="0"/>
                  </a:moveTo>
                  <a:cubicBezTo>
                    <a:pt x="23" y="8"/>
                    <a:pt x="1" y="68"/>
                    <a:pt x="31" y="98"/>
                  </a:cubicBezTo>
                  <a:cubicBezTo>
                    <a:pt x="42" y="109"/>
                    <a:pt x="57" y="114"/>
                    <a:pt x="72" y="114"/>
                  </a:cubicBezTo>
                  <a:cubicBezTo>
                    <a:pt x="87" y="114"/>
                    <a:pt x="102" y="109"/>
                    <a:pt x="113" y="98"/>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1720;p24">
              <a:extLst>
                <a:ext uri="{FF2B5EF4-FFF2-40B4-BE49-F238E27FC236}">
                  <a16:creationId xmlns:a16="http://schemas.microsoft.com/office/drawing/2014/main" id="{093E49FD-1854-8CC0-8C33-392C240F1AD5}"/>
                </a:ext>
              </a:extLst>
            </p:cNvPr>
            <p:cNvSpPr/>
            <p:nvPr/>
          </p:nvSpPr>
          <p:spPr>
            <a:xfrm rot="-2922755">
              <a:off x="8213268" y="274077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1721;p24">
              <a:extLst>
                <a:ext uri="{FF2B5EF4-FFF2-40B4-BE49-F238E27FC236}">
                  <a16:creationId xmlns:a16="http://schemas.microsoft.com/office/drawing/2014/main" id="{272AB8FB-F684-728F-D25B-70850EC6FD14}"/>
                </a:ext>
              </a:extLst>
            </p:cNvPr>
            <p:cNvSpPr/>
            <p:nvPr/>
          </p:nvSpPr>
          <p:spPr>
            <a:xfrm rot="-2922755">
              <a:off x="8303816" y="2928047"/>
              <a:ext cx="37447" cy="37448"/>
            </a:xfrm>
            <a:custGeom>
              <a:avLst/>
              <a:gdLst/>
              <a:ahLst/>
              <a:cxnLst/>
              <a:rect l="l" t="t" r="r" b="b"/>
              <a:pathLst>
                <a:path w="301" h="301" extrusionOk="0">
                  <a:moveTo>
                    <a:pt x="150" y="1"/>
                  </a:moveTo>
                  <a:cubicBezTo>
                    <a:pt x="68" y="1"/>
                    <a:pt x="1" y="68"/>
                    <a:pt x="1" y="151"/>
                  </a:cubicBezTo>
                  <a:cubicBezTo>
                    <a:pt x="1" y="233"/>
                    <a:pt x="68" y="300"/>
                    <a:pt x="150" y="300"/>
                  </a:cubicBezTo>
                  <a:cubicBezTo>
                    <a:pt x="233" y="300"/>
                    <a:pt x="300" y="233"/>
                    <a:pt x="300" y="151"/>
                  </a:cubicBezTo>
                  <a:cubicBezTo>
                    <a:pt x="300" y="68"/>
                    <a:pt x="233"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1722;p24">
              <a:extLst>
                <a:ext uri="{FF2B5EF4-FFF2-40B4-BE49-F238E27FC236}">
                  <a16:creationId xmlns:a16="http://schemas.microsoft.com/office/drawing/2014/main" id="{249461AE-205E-2735-5866-DE34A3A738BB}"/>
                </a:ext>
              </a:extLst>
            </p:cNvPr>
            <p:cNvSpPr/>
            <p:nvPr/>
          </p:nvSpPr>
          <p:spPr>
            <a:xfrm rot="-2922755">
              <a:off x="8277979" y="2731894"/>
              <a:ext cx="49266" cy="36950"/>
            </a:xfrm>
            <a:custGeom>
              <a:avLst/>
              <a:gdLst/>
              <a:ahLst/>
              <a:cxnLst/>
              <a:rect l="l" t="t" r="r" b="b"/>
              <a:pathLst>
                <a:path w="396" h="297" extrusionOk="0">
                  <a:moveTo>
                    <a:pt x="204" y="0"/>
                  </a:moveTo>
                  <a:cubicBezTo>
                    <a:pt x="201" y="0"/>
                    <a:pt x="198" y="0"/>
                    <a:pt x="195" y="1"/>
                  </a:cubicBezTo>
                  <a:cubicBezTo>
                    <a:pt x="60" y="1"/>
                    <a:pt x="1" y="165"/>
                    <a:pt x="98" y="255"/>
                  </a:cubicBezTo>
                  <a:cubicBezTo>
                    <a:pt x="126" y="283"/>
                    <a:pt x="162" y="296"/>
                    <a:pt x="198" y="296"/>
                  </a:cubicBezTo>
                  <a:cubicBezTo>
                    <a:pt x="239" y="296"/>
                    <a:pt x="280" y="279"/>
                    <a:pt x="308" y="248"/>
                  </a:cubicBezTo>
                  <a:cubicBezTo>
                    <a:pt x="395" y="153"/>
                    <a:pt x="326"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1723;p24">
              <a:extLst>
                <a:ext uri="{FF2B5EF4-FFF2-40B4-BE49-F238E27FC236}">
                  <a16:creationId xmlns:a16="http://schemas.microsoft.com/office/drawing/2014/main" id="{FA2619A3-D597-36E1-7877-F8A136985485}"/>
                </a:ext>
              </a:extLst>
            </p:cNvPr>
            <p:cNvSpPr/>
            <p:nvPr/>
          </p:nvSpPr>
          <p:spPr>
            <a:xfrm rot="-2922755">
              <a:off x="8311407" y="2921223"/>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1724;p24">
              <a:extLst>
                <a:ext uri="{FF2B5EF4-FFF2-40B4-BE49-F238E27FC236}">
                  <a16:creationId xmlns:a16="http://schemas.microsoft.com/office/drawing/2014/main" id="{C0FB7DF4-01E5-9E6A-471F-E87620CD2CF9}"/>
                </a:ext>
              </a:extLst>
            </p:cNvPr>
            <p:cNvSpPr/>
            <p:nvPr/>
          </p:nvSpPr>
          <p:spPr>
            <a:xfrm rot="-2922755">
              <a:off x="8310065" y="2906421"/>
              <a:ext cx="17791" cy="13810"/>
            </a:xfrm>
            <a:custGeom>
              <a:avLst/>
              <a:gdLst/>
              <a:ahLst/>
              <a:cxnLst/>
              <a:rect l="l" t="t" r="r" b="b"/>
              <a:pathLst>
                <a:path w="143" h="111" extrusionOk="0">
                  <a:moveTo>
                    <a:pt x="68" y="0"/>
                  </a:moveTo>
                  <a:cubicBezTo>
                    <a:pt x="23" y="8"/>
                    <a:pt x="1" y="60"/>
                    <a:pt x="38" y="97"/>
                  </a:cubicBezTo>
                  <a:cubicBezTo>
                    <a:pt x="47" y="107"/>
                    <a:pt x="58" y="111"/>
                    <a:pt x="69" y="111"/>
                  </a:cubicBezTo>
                  <a:cubicBezTo>
                    <a:pt x="84"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1725;p24">
              <a:extLst>
                <a:ext uri="{FF2B5EF4-FFF2-40B4-BE49-F238E27FC236}">
                  <a16:creationId xmlns:a16="http://schemas.microsoft.com/office/drawing/2014/main" id="{5AAAEB5B-8154-E947-FBF1-A1DAB45DA415}"/>
                </a:ext>
              </a:extLst>
            </p:cNvPr>
            <p:cNvSpPr/>
            <p:nvPr/>
          </p:nvSpPr>
          <p:spPr>
            <a:xfrm rot="-2922755">
              <a:off x="8308922" y="2891938"/>
              <a:ext cx="17915" cy="13561"/>
            </a:xfrm>
            <a:custGeom>
              <a:avLst/>
              <a:gdLst/>
              <a:ahLst/>
              <a:cxnLst/>
              <a:rect l="l" t="t" r="r" b="b"/>
              <a:pathLst>
                <a:path w="144" h="109" extrusionOk="0">
                  <a:moveTo>
                    <a:pt x="68" y="1"/>
                  </a:moveTo>
                  <a:cubicBezTo>
                    <a:pt x="16" y="1"/>
                    <a:pt x="1" y="61"/>
                    <a:pt x="31" y="98"/>
                  </a:cubicBezTo>
                  <a:cubicBezTo>
                    <a:pt x="41" y="105"/>
                    <a:pt x="54" y="108"/>
                    <a:pt x="68" y="108"/>
                  </a:cubicBezTo>
                  <a:cubicBezTo>
                    <a:pt x="84" y="108"/>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1726;p24">
              <a:extLst>
                <a:ext uri="{FF2B5EF4-FFF2-40B4-BE49-F238E27FC236}">
                  <a16:creationId xmlns:a16="http://schemas.microsoft.com/office/drawing/2014/main" id="{49A8588B-62FD-1902-A5DC-C7B93459815A}"/>
                </a:ext>
              </a:extLst>
            </p:cNvPr>
            <p:cNvSpPr/>
            <p:nvPr/>
          </p:nvSpPr>
          <p:spPr>
            <a:xfrm rot="-2922755">
              <a:off x="8307362" y="2878206"/>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1727;p24">
              <a:extLst>
                <a:ext uri="{FF2B5EF4-FFF2-40B4-BE49-F238E27FC236}">
                  <a16:creationId xmlns:a16="http://schemas.microsoft.com/office/drawing/2014/main" id="{52789CA4-64D6-A5FD-3EF1-60BFF1975C44}"/>
                </a:ext>
              </a:extLst>
            </p:cNvPr>
            <p:cNvSpPr/>
            <p:nvPr/>
          </p:nvSpPr>
          <p:spPr>
            <a:xfrm rot="-2922755">
              <a:off x="8305975" y="2863030"/>
              <a:ext cx="17791" cy="13934"/>
            </a:xfrm>
            <a:custGeom>
              <a:avLst/>
              <a:gdLst/>
              <a:ahLst/>
              <a:cxnLst/>
              <a:rect l="l" t="t" r="r" b="b"/>
              <a:pathLst>
                <a:path w="143" h="112" extrusionOk="0">
                  <a:moveTo>
                    <a:pt x="67" y="1"/>
                  </a:moveTo>
                  <a:cubicBezTo>
                    <a:pt x="23" y="8"/>
                    <a:pt x="0" y="60"/>
                    <a:pt x="30" y="98"/>
                  </a:cubicBezTo>
                  <a:cubicBezTo>
                    <a:pt x="39" y="107"/>
                    <a:pt x="52" y="111"/>
                    <a:pt x="64" y="111"/>
                  </a:cubicBezTo>
                  <a:cubicBezTo>
                    <a:pt x="81" y="111"/>
                    <a:pt x="99" y="103"/>
                    <a:pt x="112" y="90"/>
                  </a:cubicBezTo>
                  <a:cubicBezTo>
                    <a:pt x="142" y="60"/>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1728;p24">
              <a:extLst>
                <a:ext uri="{FF2B5EF4-FFF2-40B4-BE49-F238E27FC236}">
                  <a16:creationId xmlns:a16="http://schemas.microsoft.com/office/drawing/2014/main" id="{C3C612C3-AAE7-A848-A2EB-D9BDCB7207FE}"/>
                </a:ext>
              </a:extLst>
            </p:cNvPr>
            <p:cNvSpPr/>
            <p:nvPr/>
          </p:nvSpPr>
          <p:spPr>
            <a:xfrm rot="-2922755">
              <a:off x="8303981" y="2849113"/>
              <a:ext cx="18786" cy="13312"/>
            </a:xfrm>
            <a:custGeom>
              <a:avLst/>
              <a:gdLst/>
              <a:ahLst/>
              <a:cxnLst/>
              <a:rect l="l" t="t" r="r" b="b"/>
              <a:pathLst>
                <a:path w="151" h="107" extrusionOk="0">
                  <a:moveTo>
                    <a:pt x="76" y="0"/>
                  </a:moveTo>
                  <a:cubicBezTo>
                    <a:pt x="23" y="0"/>
                    <a:pt x="1" y="60"/>
                    <a:pt x="38" y="90"/>
                  </a:cubicBezTo>
                  <a:cubicBezTo>
                    <a:pt x="50" y="101"/>
                    <a:pt x="63" y="107"/>
                    <a:pt x="76" y="107"/>
                  </a:cubicBezTo>
                  <a:cubicBezTo>
                    <a:pt x="89" y="107"/>
                    <a:pt x="102" y="101"/>
                    <a:pt x="113" y="90"/>
                  </a:cubicBezTo>
                  <a:cubicBezTo>
                    <a:pt x="151"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1729;p24">
              <a:extLst>
                <a:ext uri="{FF2B5EF4-FFF2-40B4-BE49-F238E27FC236}">
                  <a16:creationId xmlns:a16="http://schemas.microsoft.com/office/drawing/2014/main" id="{76539DCB-2D5C-8373-6645-311C02DA20E5}"/>
                </a:ext>
              </a:extLst>
            </p:cNvPr>
            <p:cNvSpPr/>
            <p:nvPr/>
          </p:nvSpPr>
          <p:spPr>
            <a:xfrm rot="-2922755">
              <a:off x="8303294" y="2834986"/>
              <a:ext cx="17542" cy="13436"/>
            </a:xfrm>
            <a:custGeom>
              <a:avLst/>
              <a:gdLst/>
              <a:ahLst/>
              <a:cxnLst/>
              <a:rect l="l" t="t" r="r" b="b"/>
              <a:pathLst>
                <a:path w="141" h="108" extrusionOk="0">
                  <a:moveTo>
                    <a:pt x="76" y="0"/>
                  </a:moveTo>
                  <a:cubicBezTo>
                    <a:pt x="74" y="0"/>
                    <a:pt x="71" y="0"/>
                    <a:pt x="68" y="1"/>
                  </a:cubicBezTo>
                  <a:cubicBezTo>
                    <a:pt x="23" y="1"/>
                    <a:pt x="0" y="61"/>
                    <a:pt x="30" y="91"/>
                  </a:cubicBezTo>
                  <a:cubicBezTo>
                    <a:pt x="41" y="102"/>
                    <a:pt x="56" y="108"/>
                    <a:pt x="71" y="108"/>
                  </a:cubicBezTo>
                  <a:cubicBezTo>
                    <a:pt x="86" y="108"/>
                    <a:pt x="101" y="102"/>
                    <a:pt x="113" y="91"/>
                  </a:cubicBezTo>
                  <a:cubicBezTo>
                    <a:pt x="141" y="55"/>
                    <a:pt x="12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1730;p24">
              <a:extLst>
                <a:ext uri="{FF2B5EF4-FFF2-40B4-BE49-F238E27FC236}">
                  <a16:creationId xmlns:a16="http://schemas.microsoft.com/office/drawing/2014/main" id="{89FED4EA-DC1F-C07C-2810-69ACA6F0D4E1}"/>
                </a:ext>
              </a:extLst>
            </p:cNvPr>
            <p:cNvSpPr/>
            <p:nvPr/>
          </p:nvSpPr>
          <p:spPr>
            <a:xfrm rot="-2922755">
              <a:off x="8301081" y="2820184"/>
              <a:ext cx="18661" cy="13810"/>
            </a:xfrm>
            <a:custGeom>
              <a:avLst/>
              <a:gdLst/>
              <a:ahLst/>
              <a:cxnLst/>
              <a:rect l="l" t="t" r="r" b="b"/>
              <a:pathLst>
                <a:path w="150" h="111" extrusionOk="0">
                  <a:moveTo>
                    <a:pt x="75" y="0"/>
                  </a:moveTo>
                  <a:cubicBezTo>
                    <a:pt x="23" y="0"/>
                    <a:pt x="0" y="60"/>
                    <a:pt x="38" y="97"/>
                  </a:cubicBezTo>
                  <a:cubicBezTo>
                    <a:pt x="47" y="107"/>
                    <a:pt x="58" y="111"/>
                    <a:pt x="69" y="111"/>
                  </a:cubicBezTo>
                  <a:cubicBezTo>
                    <a:pt x="84" y="111"/>
                    <a:pt x="99"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1731;p24">
              <a:extLst>
                <a:ext uri="{FF2B5EF4-FFF2-40B4-BE49-F238E27FC236}">
                  <a16:creationId xmlns:a16="http://schemas.microsoft.com/office/drawing/2014/main" id="{6B86EFFD-1392-1572-3497-0C85E0CBFC51}"/>
                </a:ext>
              </a:extLst>
            </p:cNvPr>
            <p:cNvSpPr/>
            <p:nvPr/>
          </p:nvSpPr>
          <p:spPr>
            <a:xfrm rot="-2922755">
              <a:off x="8300061" y="2806095"/>
              <a:ext cx="17791" cy="13436"/>
            </a:xfrm>
            <a:custGeom>
              <a:avLst/>
              <a:gdLst/>
              <a:ahLst/>
              <a:cxnLst/>
              <a:rect l="l" t="t" r="r" b="b"/>
              <a:pathLst>
                <a:path w="143" h="108" extrusionOk="0">
                  <a:moveTo>
                    <a:pt x="68" y="1"/>
                  </a:moveTo>
                  <a:cubicBezTo>
                    <a:pt x="23" y="1"/>
                    <a:pt x="1" y="61"/>
                    <a:pt x="30" y="91"/>
                  </a:cubicBezTo>
                  <a:cubicBezTo>
                    <a:pt x="42" y="102"/>
                    <a:pt x="57" y="107"/>
                    <a:pt x="72" y="107"/>
                  </a:cubicBezTo>
                  <a:cubicBezTo>
                    <a:pt x="87" y="107"/>
                    <a:pt x="102"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1732;p24">
              <a:extLst>
                <a:ext uri="{FF2B5EF4-FFF2-40B4-BE49-F238E27FC236}">
                  <a16:creationId xmlns:a16="http://schemas.microsoft.com/office/drawing/2014/main" id="{9B76FF72-9370-FA63-2B22-766E3C5B22ED}"/>
                </a:ext>
              </a:extLst>
            </p:cNvPr>
            <p:cNvSpPr/>
            <p:nvPr/>
          </p:nvSpPr>
          <p:spPr>
            <a:xfrm rot="-2922755">
              <a:off x="8298400" y="2792016"/>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1733;p24">
              <a:extLst>
                <a:ext uri="{FF2B5EF4-FFF2-40B4-BE49-F238E27FC236}">
                  <a16:creationId xmlns:a16="http://schemas.microsoft.com/office/drawing/2014/main" id="{A0875019-E146-6E67-8595-F663AE8F0A12}"/>
                </a:ext>
              </a:extLst>
            </p:cNvPr>
            <p:cNvSpPr/>
            <p:nvPr/>
          </p:nvSpPr>
          <p:spPr>
            <a:xfrm rot="-2922755">
              <a:off x="8296917" y="2777277"/>
              <a:ext cx="17791" cy="13561"/>
            </a:xfrm>
            <a:custGeom>
              <a:avLst/>
              <a:gdLst/>
              <a:ahLst/>
              <a:cxnLst/>
              <a:rect l="l" t="t" r="r" b="b"/>
              <a:pathLst>
                <a:path w="143" h="109" extrusionOk="0">
                  <a:moveTo>
                    <a:pt x="68" y="1"/>
                  </a:moveTo>
                  <a:cubicBezTo>
                    <a:pt x="23" y="1"/>
                    <a:pt x="1" y="60"/>
                    <a:pt x="38" y="98"/>
                  </a:cubicBezTo>
                  <a:cubicBezTo>
                    <a:pt x="45" y="105"/>
                    <a:pt x="56" y="108"/>
                    <a:pt x="69" y="108"/>
                  </a:cubicBezTo>
                  <a:cubicBezTo>
                    <a:pt x="84" y="108"/>
                    <a:pt x="101" y="103"/>
                    <a:pt x="113" y="90"/>
                  </a:cubicBezTo>
                  <a:cubicBezTo>
                    <a:pt x="143" y="60"/>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1734;p24">
              <a:extLst>
                <a:ext uri="{FF2B5EF4-FFF2-40B4-BE49-F238E27FC236}">
                  <a16:creationId xmlns:a16="http://schemas.microsoft.com/office/drawing/2014/main" id="{A547766A-8AEF-EDEE-A010-C0073722E9D0}"/>
                </a:ext>
              </a:extLst>
            </p:cNvPr>
            <p:cNvSpPr/>
            <p:nvPr/>
          </p:nvSpPr>
          <p:spPr>
            <a:xfrm rot="-2922755">
              <a:off x="8295145" y="2763203"/>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1735;p24">
              <a:extLst>
                <a:ext uri="{FF2B5EF4-FFF2-40B4-BE49-F238E27FC236}">
                  <a16:creationId xmlns:a16="http://schemas.microsoft.com/office/drawing/2014/main" id="{BFC1B120-B08A-4B83-378E-6484E0E0EE4E}"/>
                </a:ext>
              </a:extLst>
            </p:cNvPr>
            <p:cNvSpPr/>
            <p:nvPr/>
          </p:nvSpPr>
          <p:spPr>
            <a:xfrm rot="-2922755">
              <a:off x="8368811" y="2899068"/>
              <a:ext cx="50137" cy="37572"/>
            </a:xfrm>
            <a:custGeom>
              <a:avLst/>
              <a:gdLst/>
              <a:ahLst/>
              <a:cxnLst/>
              <a:rect l="l" t="t" r="r" b="b"/>
              <a:pathLst>
                <a:path w="403" h="302" extrusionOk="0">
                  <a:moveTo>
                    <a:pt x="204" y="1"/>
                  </a:moveTo>
                  <a:cubicBezTo>
                    <a:pt x="201" y="1"/>
                    <a:pt x="198" y="1"/>
                    <a:pt x="195" y="1"/>
                  </a:cubicBezTo>
                  <a:cubicBezTo>
                    <a:pt x="60" y="8"/>
                    <a:pt x="0" y="166"/>
                    <a:pt x="97" y="263"/>
                  </a:cubicBezTo>
                  <a:cubicBezTo>
                    <a:pt x="126" y="288"/>
                    <a:pt x="164" y="301"/>
                    <a:pt x="201" y="301"/>
                  </a:cubicBezTo>
                  <a:cubicBezTo>
                    <a:pt x="241" y="301"/>
                    <a:pt x="280" y="286"/>
                    <a:pt x="307" y="255"/>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1736;p24">
              <a:extLst>
                <a:ext uri="{FF2B5EF4-FFF2-40B4-BE49-F238E27FC236}">
                  <a16:creationId xmlns:a16="http://schemas.microsoft.com/office/drawing/2014/main" id="{0B289288-F6A2-E12E-70E2-6110984CC383}"/>
                </a:ext>
              </a:extLst>
            </p:cNvPr>
            <p:cNvSpPr/>
            <p:nvPr/>
          </p:nvSpPr>
          <p:spPr>
            <a:xfrm rot="-2922755">
              <a:off x="8354185" y="2758878"/>
              <a:ext cx="50137" cy="36950"/>
            </a:xfrm>
            <a:custGeom>
              <a:avLst/>
              <a:gdLst/>
              <a:ahLst/>
              <a:cxnLst/>
              <a:rect l="l" t="t" r="r" b="b"/>
              <a:pathLst>
                <a:path w="403" h="297" extrusionOk="0">
                  <a:moveTo>
                    <a:pt x="204" y="1"/>
                  </a:moveTo>
                  <a:cubicBezTo>
                    <a:pt x="201" y="1"/>
                    <a:pt x="198" y="1"/>
                    <a:pt x="195" y="1"/>
                  </a:cubicBezTo>
                  <a:cubicBezTo>
                    <a:pt x="68" y="1"/>
                    <a:pt x="0" y="166"/>
                    <a:pt x="97" y="255"/>
                  </a:cubicBezTo>
                  <a:cubicBezTo>
                    <a:pt x="129" y="284"/>
                    <a:pt x="166" y="297"/>
                    <a:pt x="202" y="297"/>
                  </a:cubicBezTo>
                  <a:cubicBezTo>
                    <a:pt x="242" y="297"/>
                    <a:pt x="283" y="280"/>
                    <a:pt x="315" y="248"/>
                  </a:cubicBezTo>
                  <a:cubicBezTo>
                    <a:pt x="402" y="153"/>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1737;p24">
              <a:extLst>
                <a:ext uri="{FF2B5EF4-FFF2-40B4-BE49-F238E27FC236}">
                  <a16:creationId xmlns:a16="http://schemas.microsoft.com/office/drawing/2014/main" id="{4BBA95D2-D03C-FE8D-F425-B0069BB31B32}"/>
                </a:ext>
              </a:extLst>
            </p:cNvPr>
            <p:cNvSpPr/>
            <p:nvPr/>
          </p:nvSpPr>
          <p:spPr>
            <a:xfrm rot="-2922755">
              <a:off x="8383124" y="2897439"/>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4" y="108"/>
                    <a:pt x="78" y="108"/>
                  </a:cubicBezTo>
                  <a:cubicBezTo>
                    <a:pt x="92" y="108"/>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1738;p24">
              <a:extLst>
                <a:ext uri="{FF2B5EF4-FFF2-40B4-BE49-F238E27FC236}">
                  <a16:creationId xmlns:a16="http://schemas.microsoft.com/office/drawing/2014/main" id="{4DE53159-816B-3DFE-A566-D004C3E9FA70}"/>
                </a:ext>
              </a:extLst>
            </p:cNvPr>
            <p:cNvSpPr/>
            <p:nvPr/>
          </p:nvSpPr>
          <p:spPr>
            <a:xfrm rot="-2922755">
              <a:off x="8382588" y="2887232"/>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1739;p24">
              <a:extLst>
                <a:ext uri="{FF2B5EF4-FFF2-40B4-BE49-F238E27FC236}">
                  <a16:creationId xmlns:a16="http://schemas.microsoft.com/office/drawing/2014/main" id="{7E3A2E00-F156-DADE-FBA6-AA6D90FBBD49}"/>
                </a:ext>
              </a:extLst>
            </p:cNvPr>
            <p:cNvSpPr/>
            <p:nvPr/>
          </p:nvSpPr>
          <p:spPr>
            <a:xfrm rot="-2922755">
              <a:off x="8380709" y="2876255"/>
              <a:ext cx="18786" cy="14307"/>
            </a:xfrm>
            <a:custGeom>
              <a:avLst/>
              <a:gdLst/>
              <a:ahLst/>
              <a:cxnLst/>
              <a:rect l="l" t="t" r="r" b="b"/>
              <a:pathLst>
                <a:path w="151" h="115" extrusionOk="0">
                  <a:moveTo>
                    <a:pt x="75" y="1"/>
                  </a:moveTo>
                  <a:cubicBezTo>
                    <a:pt x="23" y="8"/>
                    <a:pt x="1" y="68"/>
                    <a:pt x="38" y="98"/>
                  </a:cubicBezTo>
                  <a:cubicBezTo>
                    <a:pt x="49" y="109"/>
                    <a:pt x="64" y="115"/>
                    <a:pt x="78" y="115"/>
                  </a:cubicBezTo>
                  <a:cubicBezTo>
                    <a:pt x="92" y="115"/>
                    <a:pt x="105" y="109"/>
                    <a:pt x="113" y="98"/>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1740;p24">
              <a:extLst>
                <a:ext uri="{FF2B5EF4-FFF2-40B4-BE49-F238E27FC236}">
                  <a16:creationId xmlns:a16="http://schemas.microsoft.com/office/drawing/2014/main" id="{0D8BA301-6637-ED11-FA1F-00294F7F8946}"/>
                </a:ext>
              </a:extLst>
            </p:cNvPr>
            <p:cNvSpPr/>
            <p:nvPr/>
          </p:nvSpPr>
          <p:spPr>
            <a:xfrm rot="-2922755">
              <a:off x="8380102" y="2866137"/>
              <a:ext cx="17791" cy="14058"/>
            </a:xfrm>
            <a:custGeom>
              <a:avLst/>
              <a:gdLst/>
              <a:ahLst/>
              <a:cxnLst/>
              <a:rect l="l" t="t" r="r" b="b"/>
              <a:pathLst>
                <a:path w="143" h="113" extrusionOk="0">
                  <a:moveTo>
                    <a:pt x="68" y="1"/>
                  </a:moveTo>
                  <a:cubicBezTo>
                    <a:pt x="23" y="8"/>
                    <a:pt x="0" y="68"/>
                    <a:pt x="38" y="98"/>
                  </a:cubicBezTo>
                  <a:cubicBezTo>
                    <a:pt x="48" y="108"/>
                    <a:pt x="60" y="112"/>
                    <a:pt x="71" y="112"/>
                  </a:cubicBezTo>
                  <a:cubicBezTo>
                    <a:pt x="86" y="112"/>
                    <a:pt x="100" y="106"/>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1741;p24">
              <a:extLst>
                <a:ext uri="{FF2B5EF4-FFF2-40B4-BE49-F238E27FC236}">
                  <a16:creationId xmlns:a16="http://schemas.microsoft.com/office/drawing/2014/main" id="{D15C9B27-3DA8-634A-ECE8-BB3C97825764}"/>
                </a:ext>
              </a:extLst>
            </p:cNvPr>
            <p:cNvSpPr/>
            <p:nvPr/>
          </p:nvSpPr>
          <p:spPr>
            <a:xfrm rot="-2922755">
              <a:off x="8378545" y="2855997"/>
              <a:ext cx="18786" cy="13934"/>
            </a:xfrm>
            <a:custGeom>
              <a:avLst/>
              <a:gdLst/>
              <a:ahLst/>
              <a:cxnLst/>
              <a:rect l="l" t="t" r="r" b="b"/>
              <a:pathLst>
                <a:path w="151" h="112" extrusionOk="0">
                  <a:moveTo>
                    <a:pt x="76" y="1"/>
                  </a:moveTo>
                  <a:cubicBezTo>
                    <a:pt x="23" y="1"/>
                    <a:pt x="1" y="61"/>
                    <a:pt x="38" y="98"/>
                  </a:cubicBezTo>
                  <a:cubicBezTo>
                    <a:pt x="48" y="108"/>
                    <a:pt x="60" y="112"/>
                    <a:pt x="72" y="112"/>
                  </a:cubicBezTo>
                  <a:cubicBezTo>
                    <a:pt x="88" y="112"/>
                    <a:pt x="104" y="104"/>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1742;p24">
              <a:extLst>
                <a:ext uri="{FF2B5EF4-FFF2-40B4-BE49-F238E27FC236}">
                  <a16:creationId xmlns:a16="http://schemas.microsoft.com/office/drawing/2014/main" id="{322346C7-7857-7A01-3C9C-13D29ECC8F30}"/>
                </a:ext>
              </a:extLst>
            </p:cNvPr>
            <p:cNvSpPr/>
            <p:nvPr/>
          </p:nvSpPr>
          <p:spPr>
            <a:xfrm rot="-2922755">
              <a:off x="8377891" y="2845900"/>
              <a:ext cx="17791" cy="13561"/>
            </a:xfrm>
            <a:custGeom>
              <a:avLst/>
              <a:gdLst/>
              <a:ahLst/>
              <a:cxnLst/>
              <a:rect l="l" t="t" r="r" b="b"/>
              <a:pathLst>
                <a:path w="143" h="109" extrusionOk="0">
                  <a:moveTo>
                    <a:pt x="68" y="1"/>
                  </a:moveTo>
                  <a:cubicBezTo>
                    <a:pt x="23" y="1"/>
                    <a:pt x="1" y="61"/>
                    <a:pt x="38" y="98"/>
                  </a:cubicBezTo>
                  <a:cubicBezTo>
                    <a:pt x="48" y="105"/>
                    <a:pt x="60" y="109"/>
                    <a:pt x="72" y="109"/>
                  </a:cubicBezTo>
                  <a:cubicBezTo>
                    <a:pt x="86" y="109"/>
                    <a:pt x="101"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1743;p24">
              <a:extLst>
                <a:ext uri="{FF2B5EF4-FFF2-40B4-BE49-F238E27FC236}">
                  <a16:creationId xmlns:a16="http://schemas.microsoft.com/office/drawing/2014/main" id="{CD5136C2-0D0C-62CF-BD4A-52D7297F034E}"/>
                </a:ext>
              </a:extLst>
            </p:cNvPr>
            <p:cNvSpPr/>
            <p:nvPr/>
          </p:nvSpPr>
          <p:spPr>
            <a:xfrm rot="-2922755">
              <a:off x="8377254" y="2835468"/>
              <a:ext cx="17791" cy="13436"/>
            </a:xfrm>
            <a:custGeom>
              <a:avLst/>
              <a:gdLst/>
              <a:ahLst/>
              <a:cxnLst/>
              <a:rect l="l" t="t" r="r" b="b"/>
              <a:pathLst>
                <a:path w="143" h="108" extrusionOk="0">
                  <a:moveTo>
                    <a:pt x="68" y="0"/>
                  </a:moveTo>
                  <a:cubicBezTo>
                    <a:pt x="16" y="0"/>
                    <a:pt x="1" y="60"/>
                    <a:pt x="31" y="97"/>
                  </a:cubicBezTo>
                  <a:cubicBezTo>
                    <a:pt x="41" y="104"/>
                    <a:pt x="54" y="108"/>
                    <a:pt x="67" y="108"/>
                  </a:cubicBezTo>
                  <a:cubicBezTo>
                    <a:pt x="84" y="108"/>
                    <a:pt x="100"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1744;p24">
              <a:extLst>
                <a:ext uri="{FF2B5EF4-FFF2-40B4-BE49-F238E27FC236}">
                  <a16:creationId xmlns:a16="http://schemas.microsoft.com/office/drawing/2014/main" id="{A509162E-5A44-E4D4-EB45-BFC315095633}"/>
                </a:ext>
              </a:extLst>
            </p:cNvPr>
            <p:cNvSpPr/>
            <p:nvPr/>
          </p:nvSpPr>
          <p:spPr>
            <a:xfrm rot="-2922755">
              <a:off x="8375846" y="2825656"/>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1745;p24">
              <a:extLst>
                <a:ext uri="{FF2B5EF4-FFF2-40B4-BE49-F238E27FC236}">
                  <a16:creationId xmlns:a16="http://schemas.microsoft.com/office/drawing/2014/main" id="{7751FF05-8E1B-F75B-C7D4-02B6A9E1B76D}"/>
                </a:ext>
              </a:extLst>
            </p:cNvPr>
            <p:cNvSpPr/>
            <p:nvPr/>
          </p:nvSpPr>
          <p:spPr>
            <a:xfrm rot="-2922755">
              <a:off x="8375162" y="2815121"/>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1746;p24">
              <a:extLst>
                <a:ext uri="{FF2B5EF4-FFF2-40B4-BE49-F238E27FC236}">
                  <a16:creationId xmlns:a16="http://schemas.microsoft.com/office/drawing/2014/main" id="{8355A81C-B570-1D5F-47D1-5912C60ED563}"/>
                </a:ext>
              </a:extLst>
            </p:cNvPr>
            <p:cNvSpPr/>
            <p:nvPr/>
          </p:nvSpPr>
          <p:spPr>
            <a:xfrm rot="-2922755">
              <a:off x="8373820" y="280493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1747;p24">
              <a:extLst>
                <a:ext uri="{FF2B5EF4-FFF2-40B4-BE49-F238E27FC236}">
                  <a16:creationId xmlns:a16="http://schemas.microsoft.com/office/drawing/2014/main" id="{DCDD2C79-74CE-641C-3820-160EFF6C5B3D}"/>
                </a:ext>
              </a:extLst>
            </p:cNvPr>
            <p:cNvSpPr/>
            <p:nvPr/>
          </p:nvSpPr>
          <p:spPr>
            <a:xfrm rot="-2922755">
              <a:off x="8373284" y="2794722"/>
              <a:ext cx="17542" cy="13561"/>
            </a:xfrm>
            <a:custGeom>
              <a:avLst/>
              <a:gdLst/>
              <a:ahLst/>
              <a:cxnLst/>
              <a:rect l="l" t="t" r="r" b="b"/>
              <a:pathLst>
                <a:path w="141" h="109" extrusionOk="0">
                  <a:moveTo>
                    <a:pt x="75" y="1"/>
                  </a:moveTo>
                  <a:cubicBezTo>
                    <a:pt x="73" y="1"/>
                    <a:pt x="70" y="1"/>
                    <a:pt x="68" y="1"/>
                  </a:cubicBezTo>
                  <a:cubicBezTo>
                    <a:pt x="23" y="1"/>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1748;p24">
              <a:extLst>
                <a:ext uri="{FF2B5EF4-FFF2-40B4-BE49-F238E27FC236}">
                  <a16:creationId xmlns:a16="http://schemas.microsoft.com/office/drawing/2014/main" id="{3DB1EE2F-AB7B-20B4-559F-310A4E17B67F}"/>
                </a:ext>
              </a:extLst>
            </p:cNvPr>
            <p:cNvSpPr/>
            <p:nvPr/>
          </p:nvSpPr>
          <p:spPr>
            <a:xfrm rot="-2922755">
              <a:off x="8371452" y="2783849"/>
              <a:ext cx="18786" cy="14307"/>
            </a:xfrm>
            <a:custGeom>
              <a:avLst/>
              <a:gdLst/>
              <a:ahLst/>
              <a:cxnLst/>
              <a:rect l="l" t="t" r="r" b="b"/>
              <a:pathLst>
                <a:path w="151" h="115" extrusionOk="0">
                  <a:moveTo>
                    <a:pt x="75" y="0"/>
                  </a:moveTo>
                  <a:cubicBezTo>
                    <a:pt x="23" y="8"/>
                    <a:pt x="1" y="67"/>
                    <a:pt x="38" y="97"/>
                  </a:cubicBezTo>
                  <a:cubicBezTo>
                    <a:pt x="49" y="109"/>
                    <a:pt x="62" y="114"/>
                    <a:pt x="75" y="114"/>
                  </a:cubicBezTo>
                  <a:cubicBezTo>
                    <a:pt x="89" y="114"/>
                    <a:pt x="102"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1749;p24">
              <a:extLst>
                <a:ext uri="{FF2B5EF4-FFF2-40B4-BE49-F238E27FC236}">
                  <a16:creationId xmlns:a16="http://schemas.microsoft.com/office/drawing/2014/main" id="{6353A5DB-15DA-37B2-B2CB-B0FB9927B711}"/>
                </a:ext>
              </a:extLst>
            </p:cNvPr>
            <p:cNvSpPr/>
            <p:nvPr/>
          </p:nvSpPr>
          <p:spPr>
            <a:xfrm rot="-2922755">
              <a:off x="8441976" y="2869585"/>
              <a:ext cx="37323" cy="37448"/>
            </a:xfrm>
            <a:custGeom>
              <a:avLst/>
              <a:gdLst/>
              <a:ahLst/>
              <a:cxnLst/>
              <a:rect l="l" t="t" r="r" b="b"/>
              <a:pathLst>
                <a:path w="300" h="301" extrusionOk="0">
                  <a:moveTo>
                    <a:pt x="150" y="1"/>
                  </a:moveTo>
                  <a:cubicBezTo>
                    <a:pt x="67" y="1"/>
                    <a:pt x="0" y="68"/>
                    <a:pt x="0" y="151"/>
                  </a:cubicBezTo>
                  <a:cubicBezTo>
                    <a:pt x="0" y="233"/>
                    <a:pt x="67" y="300"/>
                    <a:pt x="150" y="300"/>
                  </a:cubicBezTo>
                  <a:cubicBezTo>
                    <a:pt x="232" y="300"/>
                    <a:pt x="299" y="233"/>
                    <a:pt x="299" y="151"/>
                  </a:cubicBezTo>
                  <a:cubicBezTo>
                    <a:pt x="299"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1750;p24">
              <a:extLst>
                <a:ext uri="{FF2B5EF4-FFF2-40B4-BE49-F238E27FC236}">
                  <a16:creationId xmlns:a16="http://schemas.microsoft.com/office/drawing/2014/main" id="{F76B74E1-FB34-B8B2-7FBE-4B63F83A8C5F}"/>
                </a:ext>
              </a:extLst>
            </p:cNvPr>
            <p:cNvSpPr/>
            <p:nvPr/>
          </p:nvSpPr>
          <p:spPr>
            <a:xfrm rot="-2922755">
              <a:off x="8427527" y="2784846"/>
              <a:ext cx="49142" cy="37448"/>
            </a:xfrm>
            <a:custGeom>
              <a:avLst/>
              <a:gdLst/>
              <a:ahLst/>
              <a:cxnLst/>
              <a:rect l="l" t="t" r="r" b="b"/>
              <a:pathLst>
                <a:path w="395" h="301" extrusionOk="0">
                  <a:moveTo>
                    <a:pt x="203" y="0"/>
                  </a:moveTo>
                  <a:cubicBezTo>
                    <a:pt x="200" y="0"/>
                    <a:pt x="198" y="0"/>
                    <a:pt x="195" y="0"/>
                  </a:cubicBezTo>
                  <a:cubicBezTo>
                    <a:pt x="60" y="8"/>
                    <a:pt x="0" y="173"/>
                    <a:pt x="98" y="262"/>
                  </a:cubicBezTo>
                  <a:cubicBezTo>
                    <a:pt x="126" y="288"/>
                    <a:pt x="164" y="301"/>
                    <a:pt x="201" y="301"/>
                  </a:cubicBezTo>
                  <a:cubicBezTo>
                    <a:pt x="241" y="301"/>
                    <a:pt x="280" y="286"/>
                    <a:pt x="307" y="255"/>
                  </a:cubicBezTo>
                  <a:cubicBezTo>
                    <a:pt x="395" y="160"/>
                    <a:pt x="325"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1751;p24">
              <a:extLst>
                <a:ext uri="{FF2B5EF4-FFF2-40B4-BE49-F238E27FC236}">
                  <a16:creationId xmlns:a16="http://schemas.microsoft.com/office/drawing/2014/main" id="{79052F9E-3360-1EE8-43AF-8E91BA3CF3C4}"/>
                </a:ext>
              </a:extLst>
            </p:cNvPr>
            <p:cNvSpPr/>
            <p:nvPr/>
          </p:nvSpPr>
          <p:spPr>
            <a:xfrm rot="-2922755">
              <a:off x="8450957" y="2872808"/>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6" y="109"/>
                    <a:pt x="100" y="103"/>
                    <a:pt x="113"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1752;p24">
              <a:extLst>
                <a:ext uri="{FF2B5EF4-FFF2-40B4-BE49-F238E27FC236}">
                  <a16:creationId xmlns:a16="http://schemas.microsoft.com/office/drawing/2014/main" id="{D7D1CC28-F79F-A849-C8FA-73216037EFE7}"/>
                </a:ext>
              </a:extLst>
            </p:cNvPr>
            <p:cNvSpPr/>
            <p:nvPr/>
          </p:nvSpPr>
          <p:spPr>
            <a:xfrm rot="-2922755">
              <a:off x="8449812" y="2866639"/>
              <a:ext cx="18661" cy="13561"/>
            </a:xfrm>
            <a:custGeom>
              <a:avLst/>
              <a:gdLst/>
              <a:ahLst/>
              <a:cxnLst/>
              <a:rect l="l" t="t" r="r" b="b"/>
              <a:pathLst>
                <a:path w="150" h="109" extrusionOk="0">
                  <a:moveTo>
                    <a:pt x="75" y="0"/>
                  </a:moveTo>
                  <a:cubicBezTo>
                    <a:pt x="23" y="0"/>
                    <a:pt x="0" y="60"/>
                    <a:pt x="38" y="98"/>
                  </a:cubicBezTo>
                  <a:cubicBezTo>
                    <a:pt x="48" y="104"/>
                    <a:pt x="61" y="108"/>
                    <a:pt x="74" y="108"/>
                  </a:cubicBezTo>
                  <a:cubicBezTo>
                    <a:pt x="89" y="108"/>
                    <a:pt x="104"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1753;p24">
              <a:extLst>
                <a:ext uri="{FF2B5EF4-FFF2-40B4-BE49-F238E27FC236}">
                  <a16:creationId xmlns:a16="http://schemas.microsoft.com/office/drawing/2014/main" id="{6DB247C6-4E32-56D4-B7B9-DB5E43C74B80}"/>
                </a:ext>
              </a:extLst>
            </p:cNvPr>
            <p:cNvSpPr/>
            <p:nvPr/>
          </p:nvSpPr>
          <p:spPr>
            <a:xfrm rot="-2922755">
              <a:off x="8449586" y="2860324"/>
              <a:ext cx="17791" cy="13934"/>
            </a:xfrm>
            <a:custGeom>
              <a:avLst/>
              <a:gdLst/>
              <a:ahLst/>
              <a:cxnLst/>
              <a:rect l="l" t="t" r="r" b="b"/>
              <a:pathLst>
                <a:path w="143" h="112" extrusionOk="0">
                  <a:moveTo>
                    <a:pt x="68" y="1"/>
                  </a:moveTo>
                  <a:cubicBezTo>
                    <a:pt x="23" y="1"/>
                    <a:pt x="1"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1754;p24">
              <a:extLst>
                <a:ext uri="{FF2B5EF4-FFF2-40B4-BE49-F238E27FC236}">
                  <a16:creationId xmlns:a16="http://schemas.microsoft.com/office/drawing/2014/main" id="{77B17C83-4F1E-A8AF-07B6-631C171B1622}"/>
                </a:ext>
              </a:extLst>
            </p:cNvPr>
            <p:cNvSpPr/>
            <p:nvPr/>
          </p:nvSpPr>
          <p:spPr>
            <a:xfrm rot="-2922755">
              <a:off x="8448420" y="2854108"/>
              <a:ext cx="18786" cy="13934"/>
            </a:xfrm>
            <a:custGeom>
              <a:avLst/>
              <a:gdLst/>
              <a:ahLst/>
              <a:cxnLst/>
              <a:rect l="l" t="t" r="r" b="b"/>
              <a:pathLst>
                <a:path w="151" h="112" extrusionOk="0">
                  <a:moveTo>
                    <a:pt x="75" y="1"/>
                  </a:moveTo>
                  <a:cubicBezTo>
                    <a:pt x="23" y="8"/>
                    <a:pt x="1" y="60"/>
                    <a:pt x="38" y="98"/>
                  </a:cubicBezTo>
                  <a:cubicBezTo>
                    <a:pt x="47" y="107"/>
                    <a:pt x="59" y="111"/>
                    <a:pt x="71" y="111"/>
                  </a:cubicBezTo>
                  <a:cubicBezTo>
                    <a:pt x="88" y="111"/>
                    <a:pt x="104"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1755;p24">
              <a:extLst>
                <a:ext uri="{FF2B5EF4-FFF2-40B4-BE49-F238E27FC236}">
                  <a16:creationId xmlns:a16="http://schemas.microsoft.com/office/drawing/2014/main" id="{CA072F9B-EF26-8B2F-3E21-4F7D77CAD153}"/>
                </a:ext>
              </a:extLst>
            </p:cNvPr>
            <p:cNvSpPr/>
            <p:nvPr/>
          </p:nvSpPr>
          <p:spPr>
            <a:xfrm rot="-2922755">
              <a:off x="8448391" y="2847829"/>
              <a:ext cx="17791" cy="14307"/>
            </a:xfrm>
            <a:custGeom>
              <a:avLst/>
              <a:gdLst/>
              <a:ahLst/>
              <a:cxnLst/>
              <a:rect l="l" t="t" r="r" b="b"/>
              <a:pathLst>
                <a:path w="143" h="115" extrusionOk="0">
                  <a:moveTo>
                    <a:pt x="67" y="0"/>
                  </a:moveTo>
                  <a:cubicBezTo>
                    <a:pt x="22" y="8"/>
                    <a:pt x="0" y="67"/>
                    <a:pt x="37" y="97"/>
                  </a:cubicBezTo>
                  <a:cubicBezTo>
                    <a:pt x="49" y="109"/>
                    <a:pt x="62" y="114"/>
                    <a:pt x="75" y="114"/>
                  </a:cubicBezTo>
                  <a:cubicBezTo>
                    <a:pt x="88" y="114"/>
                    <a:pt x="101" y="109"/>
                    <a:pt x="112" y="97"/>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1756;p24">
              <a:extLst>
                <a:ext uri="{FF2B5EF4-FFF2-40B4-BE49-F238E27FC236}">
                  <a16:creationId xmlns:a16="http://schemas.microsoft.com/office/drawing/2014/main" id="{143945CF-A8DD-2CBA-3048-1D9FBA8665A0}"/>
                </a:ext>
              </a:extLst>
            </p:cNvPr>
            <p:cNvSpPr/>
            <p:nvPr/>
          </p:nvSpPr>
          <p:spPr>
            <a:xfrm rot="-2922755">
              <a:off x="8448245" y="284206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2" y="108"/>
                  </a:cubicBezTo>
                  <a:cubicBezTo>
                    <a:pt x="87" y="108"/>
                    <a:pt x="101" y="102"/>
                    <a:pt x="113"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1757;p24">
              <a:extLst>
                <a:ext uri="{FF2B5EF4-FFF2-40B4-BE49-F238E27FC236}">
                  <a16:creationId xmlns:a16="http://schemas.microsoft.com/office/drawing/2014/main" id="{21546288-172D-3B17-2340-43F2C4C261C1}"/>
                </a:ext>
              </a:extLst>
            </p:cNvPr>
            <p:cNvSpPr/>
            <p:nvPr/>
          </p:nvSpPr>
          <p:spPr>
            <a:xfrm rot="-2922755">
              <a:off x="8447207" y="2836131"/>
              <a:ext cx="17791" cy="13436"/>
            </a:xfrm>
            <a:custGeom>
              <a:avLst/>
              <a:gdLst/>
              <a:ahLst/>
              <a:cxnLst/>
              <a:rect l="l" t="t" r="r" b="b"/>
              <a:pathLst>
                <a:path w="143" h="108" extrusionOk="0">
                  <a:moveTo>
                    <a:pt x="68" y="1"/>
                  </a:moveTo>
                  <a:cubicBezTo>
                    <a:pt x="23" y="1"/>
                    <a:pt x="0" y="61"/>
                    <a:pt x="38" y="91"/>
                  </a:cubicBezTo>
                  <a:cubicBezTo>
                    <a:pt x="49" y="102"/>
                    <a:pt x="62" y="107"/>
                    <a:pt x="75" y="107"/>
                  </a:cubicBezTo>
                  <a:cubicBezTo>
                    <a:pt x="88" y="107"/>
                    <a:pt x="101" y="102"/>
                    <a:pt x="113" y="91"/>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1758;p24">
              <a:extLst>
                <a:ext uri="{FF2B5EF4-FFF2-40B4-BE49-F238E27FC236}">
                  <a16:creationId xmlns:a16="http://schemas.microsoft.com/office/drawing/2014/main" id="{DB25A9A9-C8C2-F184-7C36-E25539ADD194}"/>
                </a:ext>
              </a:extLst>
            </p:cNvPr>
            <p:cNvSpPr/>
            <p:nvPr/>
          </p:nvSpPr>
          <p:spPr>
            <a:xfrm rot="-2922755">
              <a:off x="8446717" y="2829609"/>
              <a:ext cx="17915" cy="13312"/>
            </a:xfrm>
            <a:custGeom>
              <a:avLst/>
              <a:gdLst/>
              <a:ahLst/>
              <a:cxnLst/>
              <a:rect l="l" t="t" r="r" b="b"/>
              <a:pathLst>
                <a:path w="144" h="107" extrusionOk="0">
                  <a:moveTo>
                    <a:pt x="68" y="0"/>
                  </a:moveTo>
                  <a:cubicBezTo>
                    <a:pt x="16" y="0"/>
                    <a:pt x="1" y="60"/>
                    <a:pt x="31" y="90"/>
                  </a:cubicBezTo>
                  <a:cubicBezTo>
                    <a:pt x="42" y="101"/>
                    <a:pt x="57" y="107"/>
                    <a:pt x="72" y="107"/>
                  </a:cubicBezTo>
                  <a:cubicBezTo>
                    <a:pt x="87" y="107"/>
                    <a:pt x="102" y="101"/>
                    <a:pt x="113" y="90"/>
                  </a:cubicBezTo>
                  <a:cubicBezTo>
                    <a:pt x="143" y="53"/>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1759;p24">
              <a:extLst>
                <a:ext uri="{FF2B5EF4-FFF2-40B4-BE49-F238E27FC236}">
                  <a16:creationId xmlns:a16="http://schemas.microsoft.com/office/drawing/2014/main" id="{7790F794-2F0A-909E-BE09-85920CF1B5D3}"/>
                </a:ext>
              </a:extLst>
            </p:cNvPr>
            <p:cNvSpPr/>
            <p:nvPr/>
          </p:nvSpPr>
          <p:spPr>
            <a:xfrm rot="-2922755">
              <a:off x="8445742" y="2823689"/>
              <a:ext cx="17791" cy="13561"/>
            </a:xfrm>
            <a:custGeom>
              <a:avLst/>
              <a:gdLst/>
              <a:ahLst/>
              <a:cxnLst/>
              <a:rect l="l" t="t" r="r" b="b"/>
              <a:pathLst>
                <a:path w="143" h="109" extrusionOk="0">
                  <a:moveTo>
                    <a:pt x="76" y="1"/>
                  </a:moveTo>
                  <a:cubicBezTo>
                    <a:pt x="23" y="1"/>
                    <a:pt x="1" y="61"/>
                    <a:pt x="38" y="98"/>
                  </a:cubicBezTo>
                  <a:cubicBezTo>
                    <a:pt x="48" y="105"/>
                    <a:pt x="60" y="109"/>
                    <a:pt x="72" y="109"/>
                  </a:cubicBezTo>
                  <a:cubicBezTo>
                    <a:pt x="86" y="109"/>
                    <a:pt x="101" y="103"/>
                    <a:pt x="113" y="91"/>
                  </a:cubicBezTo>
                  <a:cubicBezTo>
                    <a:pt x="143" y="53"/>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1760;p24">
              <a:extLst>
                <a:ext uri="{FF2B5EF4-FFF2-40B4-BE49-F238E27FC236}">
                  <a16:creationId xmlns:a16="http://schemas.microsoft.com/office/drawing/2014/main" id="{7E8886DE-4790-671B-CCB6-2B92823B6472}"/>
                </a:ext>
              </a:extLst>
            </p:cNvPr>
            <p:cNvSpPr/>
            <p:nvPr/>
          </p:nvSpPr>
          <p:spPr>
            <a:xfrm rot="-2922755">
              <a:off x="8445403" y="2817099"/>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3"/>
                    <a:pt x="112" y="90"/>
                  </a:cubicBezTo>
                  <a:cubicBezTo>
                    <a:pt x="142" y="60"/>
                    <a:pt x="112"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1761;p24">
              <a:extLst>
                <a:ext uri="{FF2B5EF4-FFF2-40B4-BE49-F238E27FC236}">
                  <a16:creationId xmlns:a16="http://schemas.microsoft.com/office/drawing/2014/main" id="{F8540BA5-3062-9A90-2FEB-B82A9BDBF723}"/>
                </a:ext>
              </a:extLst>
            </p:cNvPr>
            <p:cNvSpPr/>
            <p:nvPr/>
          </p:nvSpPr>
          <p:spPr>
            <a:xfrm rot="-2922755">
              <a:off x="8444500" y="2811215"/>
              <a:ext cx="17791" cy="13810"/>
            </a:xfrm>
            <a:custGeom>
              <a:avLst/>
              <a:gdLst/>
              <a:ahLst/>
              <a:cxnLst/>
              <a:rect l="l" t="t" r="r" b="b"/>
              <a:pathLst>
                <a:path w="143" h="111" extrusionOk="0">
                  <a:moveTo>
                    <a:pt x="67" y="0"/>
                  </a:moveTo>
                  <a:cubicBezTo>
                    <a:pt x="23" y="7"/>
                    <a:pt x="0" y="60"/>
                    <a:pt x="38"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1762;p24">
              <a:extLst>
                <a:ext uri="{FF2B5EF4-FFF2-40B4-BE49-F238E27FC236}">
                  <a16:creationId xmlns:a16="http://schemas.microsoft.com/office/drawing/2014/main" id="{300288ED-7163-E93B-B638-1B09770B5AAB}"/>
                </a:ext>
              </a:extLst>
            </p:cNvPr>
            <p:cNvSpPr/>
            <p:nvPr/>
          </p:nvSpPr>
          <p:spPr>
            <a:xfrm rot="-2922755">
              <a:off x="8444172" y="2804552"/>
              <a:ext cx="17791" cy="14307"/>
            </a:xfrm>
            <a:custGeom>
              <a:avLst/>
              <a:gdLst/>
              <a:ahLst/>
              <a:cxnLst/>
              <a:rect l="l" t="t" r="r" b="b"/>
              <a:pathLst>
                <a:path w="143" h="115" extrusionOk="0">
                  <a:moveTo>
                    <a:pt x="68" y="1"/>
                  </a:moveTo>
                  <a:cubicBezTo>
                    <a:pt x="23" y="8"/>
                    <a:pt x="1" y="68"/>
                    <a:pt x="30" y="98"/>
                  </a:cubicBezTo>
                  <a:cubicBezTo>
                    <a:pt x="42" y="109"/>
                    <a:pt x="57" y="115"/>
                    <a:pt x="72" y="115"/>
                  </a:cubicBezTo>
                  <a:cubicBezTo>
                    <a:pt x="87" y="115"/>
                    <a:pt x="102" y="109"/>
                    <a:pt x="113" y="98"/>
                  </a:cubicBezTo>
                  <a:cubicBezTo>
                    <a:pt x="143" y="60"/>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1763;p24">
              <a:extLst>
                <a:ext uri="{FF2B5EF4-FFF2-40B4-BE49-F238E27FC236}">
                  <a16:creationId xmlns:a16="http://schemas.microsoft.com/office/drawing/2014/main" id="{DEC54772-A078-AA8A-739C-10004FED5BAD}"/>
                </a:ext>
              </a:extLst>
            </p:cNvPr>
            <p:cNvSpPr/>
            <p:nvPr/>
          </p:nvSpPr>
          <p:spPr>
            <a:xfrm rot="-2922755">
              <a:off x="8500251" y="2838305"/>
              <a:ext cx="50386" cy="37821"/>
            </a:xfrm>
            <a:custGeom>
              <a:avLst/>
              <a:gdLst/>
              <a:ahLst/>
              <a:cxnLst/>
              <a:rect l="l" t="t" r="r" b="b"/>
              <a:pathLst>
                <a:path w="405" h="304" extrusionOk="0">
                  <a:moveTo>
                    <a:pt x="195" y="0"/>
                  </a:moveTo>
                  <a:cubicBezTo>
                    <a:pt x="60" y="8"/>
                    <a:pt x="0" y="173"/>
                    <a:pt x="97" y="262"/>
                  </a:cubicBezTo>
                  <a:cubicBezTo>
                    <a:pt x="125" y="291"/>
                    <a:pt x="162" y="304"/>
                    <a:pt x="198" y="304"/>
                  </a:cubicBezTo>
                  <a:cubicBezTo>
                    <a:pt x="239" y="304"/>
                    <a:pt x="279" y="287"/>
                    <a:pt x="307" y="255"/>
                  </a:cubicBezTo>
                  <a:cubicBezTo>
                    <a:pt x="404" y="158"/>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1764;p24">
              <a:extLst>
                <a:ext uri="{FF2B5EF4-FFF2-40B4-BE49-F238E27FC236}">
                  <a16:creationId xmlns:a16="http://schemas.microsoft.com/office/drawing/2014/main" id="{5A74EBBB-C780-BD19-69A0-3068D2C6902D}"/>
                </a:ext>
              </a:extLst>
            </p:cNvPr>
            <p:cNvSpPr/>
            <p:nvPr/>
          </p:nvSpPr>
          <p:spPr>
            <a:xfrm rot="-2922755">
              <a:off x="8497770" y="2810452"/>
              <a:ext cx="49515" cy="37572"/>
            </a:xfrm>
            <a:custGeom>
              <a:avLst/>
              <a:gdLst/>
              <a:ahLst/>
              <a:cxnLst/>
              <a:rect l="l" t="t" r="r" b="b"/>
              <a:pathLst>
                <a:path w="398" h="302" extrusionOk="0">
                  <a:moveTo>
                    <a:pt x="195" y="1"/>
                  </a:moveTo>
                  <a:cubicBezTo>
                    <a:pt x="60" y="8"/>
                    <a:pt x="0" y="173"/>
                    <a:pt x="98" y="263"/>
                  </a:cubicBezTo>
                  <a:cubicBezTo>
                    <a:pt x="127" y="288"/>
                    <a:pt x="164" y="301"/>
                    <a:pt x="201" y="301"/>
                  </a:cubicBezTo>
                  <a:cubicBezTo>
                    <a:pt x="241" y="301"/>
                    <a:pt x="280" y="286"/>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1765;p24">
              <a:extLst>
                <a:ext uri="{FF2B5EF4-FFF2-40B4-BE49-F238E27FC236}">
                  <a16:creationId xmlns:a16="http://schemas.microsoft.com/office/drawing/2014/main" id="{93DCDED6-DC51-4C29-71F3-6B3989CE90D3}"/>
                </a:ext>
              </a:extLst>
            </p:cNvPr>
            <p:cNvSpPr/>
            <p:nvPr/>
          </p:nvSpPr>
          <p:spPr>
            <a:xfrm rot="-2922755">
              <a:off x="8515834" y="2847760"/>
              <a:ext cx="18786" cy="13561"/>
            </a:xfrm>
            <a:custGeom>
              <a:avLst/>
              <a:gdLst/>
              <a:ahLst/>
              <a:cxnLst/>
              <a:rect l="l" t="t" r="r" b="b"/>
              <a:pathLst>
                <a:path w="151" h="109" extrusionOk="0">
                  <a:moveTo>
                    <a:pt x="75" y="1"/>
                  </a:moveTo>
                  <a:cubicBezTo>
                    <a:pt x="23" y="1"/>
                    <a:pt x="0" y="61"/>
                    <a:pt x="38" y="98"/>
                  </a:cubicBezTo>
                  <a:cubicBezTo>
                    <a:pt x="48" y="105"/>
                    <a:pt x="59" y="109"/>
                    <a:pt x="71" y="109"/>
                  </a:cubicBezTo>
                  <a:cubicBezTo>
                    <a:pt x="86" y="109"/>
                    <a:pt x="100"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1766;p24">
              <a:extLst>
                <a:ext uri="{FF2B5EF4-FFF2-40B4-BE49-F238E27FC236}">
                  <a16:creationId xmlns:a16="http://schemas.microsoft.com/office/drawing/2014/main" id="{63464A09-A335-C5B3-89FF-79B7F9020509}"/>
                </a:ext>
              </a:extLst>
            </p:cNvPr>
            <p:cNvSpPr/>
            <p:nvPr/>
          </p:nvSpPr>
          <p:spPr>
            <a:xfrm rot="-2922755">
              <a:off x="8516113" y="284537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1767;p24">
              <a:extLst>
                <a:ext uri="{FF2B5EF4-FFF2-40B4-BE49-F238E27FC236}">
                  <a16:creationId xmlns:a16="http://schemas.microsoft.com/office/drawing/2014/main" id="{9295DD5E-1E5E-1785-E8CA-342F48302DDD}"/>
                </a:ext>
              </a:extLst>
            </p:cNvPr>
            <p:cNvSpPr/>
            <p:nvPr/>
          </p:nvSpPr>
          <p:spPr>
            <a:xfrm rot="-2922755">
              <a:off x="8515490" y="2843940"/>
              <a:ext cx="18786" cy="13312"/>
            </a:xfrm>
            <a:custGeom>
              <a:avLst/>
              <a:gdLst/>
              <a:ahLst/>
              <a:cxnLst/>
              <a:rect l="l" t="t" r="r" b="b"/>
              <a:pathLst>
                <a:path w="151" h="107" extrusionOk="0">
                  <a:moveTo>
                    <a:pt x="76" y="0"/>
                  </a:moveTo>
                  <a:cubicBezTo>
                    <a:pt x="23" y="0"/>
                    <a:pt x="1" y="60"/>
                    <a:pt x="38" y="90"/>
                  </a:cubicBezTo>
                  <a:cubicBezTo>
                    <a:pt x="49" y="101"/>
                    <a:pt x="63" y="107"/>
                    <a:pt x="76" y="107"/>
                  </a:cubicBezTo>
                  <a:cubicBezTo>
                    <a:pt x="89" y="107"/>
                    <a:pt x="102" y="101"/>
                    <a:pt x="113" y="90"/>
                  </a:cubicBezTo>
                  <a:cubicBezTo>
                    <a:pt x="150" y="53"/>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1768;p24">
              <a:extLst>
                <a:ext uri="{FF2B5EF4-FFF2-40B4-BE49-F238E27FC236}">
                  <a16:creationId xmlns:a16="http://schemas.microsoft.com/office/drawing/2014/main" id="{477CDD29-2600-B071-5338-1739D0AE4EDF}"/>
                </a:ext>
              </a:extLst>
            </p:cNvPr>
            <p:cNvSpPr/>
            <p:nvPr/>
          </p:nvSpPr>
          <p:spPr>
            <a:xfrm rot="-2922755">
              <a:off x="8515582" y="2841638"/>
              <a:ext cx="17791" cy="13561"/>
            </a:xfrm>
            <a:custGeom>
              <a:avLst/>
              <a:gdLst/>
              <a:ahLst/>
              <a:cxnLst/>
              <a:rect l="l" t="t" r="r" b="b"/>
              <a:pathLst>
                <a:path w="143" h="109" extrusionOk="0">
                  <a:moveTo>
                    <a:pt x="68" y="0"/>
                  </a:moveTo>
                  <a:cubicBezTo>
                    <a:pt x="23" y="0"/>
                    <a:pt x="1" y="60"/>
                    <a:pt x="31" y="98"/>
                  </a:cubicBezTo>
                  <a:cubicBezTo>
                    <a:pt x="41" y="104"/>
                    <a:pt x="54" y="108"/>
                    <a:pt x="67" y="108"/>
                  </a:cubicBezTo>
                  <a:cubicBezTo>
                    <a:pt x="84" y="108"/>
                    <a:pt x="101"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1769;p24">
              <a:extLst>
                <a:ext uri="{FF2B5EF4-FFF2-40B4-BE49-F238E27FC236}">
                  <a16:creationId xmlns:a16="http://schemas.microsoft.com/office/drawing/2014/main" id="{DCFDF0F6-CA84-3993-3CA4-5A86A197B93B}"/>
                </a:ext>
              </a:extLst>
            </p:cNvPr>
            <p:cNvSpPr/>
            <p:nvPr/>
          </p:nvSpPr>
          <p:spPr>
            <a:xfrm rot="-2922755">
              <a:off x="8515338" y="2840021"/>
              <a:ext cx="18413" cy="13436"/>
            </a:xfrm>
            <a:custGeom>
              <a:avLst/>
              <a:gdLst/>
              <a:ahLst/>
              <a:cxnLst/>
              <a:rect l="l" t="t" r="r" b="b"/>
              <a:pathLst>
                <a:path w="148" h="108" extrusionOk="0">
                  <a:moveTo>
                    <a:pt x="83" y="0"/>
                  </a:moveTo>
                  <a:cubicBezTo>
                    <a:pt x="80" y="0"/>
                    <a:pt x="78" y="0"/>
                    <a:pt x="75" y="1"/>
                  </a:cubicBezTo>
                  <a:cubicBezTo>
                    <a:pt x="23" y="1"/>
                    <a:pt x="0" y="61"/>
                    <a:pt x="38" y="91"/>
                  </a:cubicBezTo>
                  <a:cubicBezTo>
                    <a:pt x="49" y="102"/>
                    <a:pt x="62" y="108"/>
                    <a:pt x="75" y="108"/>
                  </a:cubicBezTo>
                  <a:cubicBezTo>
                    <a:pt x="88" y="108"/>
                    <a:pt x="101"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1770;p24">
              <a:extLst>
                <a:ext uri="{FF2B5EF4-FFF2-40B4-BE49-F238E27FC236}">
                  <a16:creationId xmlns:a16="http://schemas.microsoft.com/office/drawing/2014/main" id="{19B96085-1D48-F50E-0641-54689E43B3CC}"/>
                </a:ext>
              </a:extLst>
            </p:cNvPr>
            <p:cNvSpPr/>
            <p:nvPr/>
          </p:nvSpPr>
          <p:spPr>
            <a:xfrm rot="-2922755">
              <a:off x="8515320" y="2837600"/>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2" y="91"/>
                  </a:cubicBezTo>
                  <a:cubicBezTo>
                    <a:pt x="142" y="53"/>
                    <a:pt x="112"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1771;p24">
              <a:extLst>
                <a:ext uri="{FF2B5EF4-FFF2-40B4-BE49-F238E27FC236}">
                  <a16:creationId xmlns:a16="http://schemas.microsoft.com/office/drawing/2014/main" id="{7A1829A6-D5FB-DD36-6451-B74878C697A4}"/>
                </a:ext>
              </a:extLst>
            </p:cNvPr>
            <p:cNvSpPr/>
            <p:nvPr/>
          </p:nvSpPr>
          <p:spPr>
            <a:xfrm rot="-2922755">
              <a:off x="8514463" y="2835277"/>
              <a:ext cx="18786" cy="13934"/>
            </a:xfrm>
            <a:custGeom>
              <a:avLst/>
              <a:gdLst/>
              <a:ahLst/>
              <a:cxnLst/>
              <a:rect l="l" t="t" r="r" b="b"/>
              <a:pathLst>
                <a:path w="151" h="112" extrusionOk="0">
                  <a:moveTo>
                    <a:pt x="76" y="1"/>
                  </a:moveTo>
                  <a:cubicBezTo>
                    <a:pt x="23" y="8"/>
                    <a:pt x="1" y="61"/>
                    <a:pt x="38" y="98"/>
                  </a:cubicBezTo>
                  <a:cubicBezTo>
                    <a:pt x="48" y="108"/>
                    <a:pt x="58" y="112"/>
                    <a:pt x="69" y="112"/>
                  </a:cubicBezTo>
                  <a:cubicBezTo>
                    <a:pt x="84" y="112"/>
                    <a:pt x="100" y="104"/>
                    <a:pt x="113" y="91"/>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1772;p24">
              <a:extLst>
                <a:ext uri="{FF2B5EF4-FFF2-40B4-BE49-F238E27FC236}">
                  <a16:creationId xmlns:a16="http://schemas.microsoft.com/office/drawing/2014/main" id="{6EF3DA09-B70B-592D-D7C2-AFBED041C3F8}"/>
                </a:ext>
              </a:extLst>
            </p:cNvPr>
            <p:cNvSpPr/>
            <p:nvPr/>
          </p:nvSpPr>
          <p:spPr>
            <a:xfrm rot="-2922755">
              <a:off x="8514997" y="2833702"/>
              <a:ext cx="17666" cy="13561"/>
            </a:xfrm>
            <a:custGeom>
              <a:avLst/>
              <a:gdLst/>
              <a:ahLst/>
              <a:cxnLst/>
              <a:rect l="l" t="t" r="r" b="b"/>
              <a:pathLst>
                <a:path w="142" h="109" extrusionOk="0">
                  <a:moveTo>
                    <a:pt x="77" y="1"/>
                  </a:moveTo>
                  <a:cubicBezTo>
                    <a:pt x="74" y="1"/>
                    <a:pt x="71" y="1"/>
                    <a:pt x="68" y="1"/>
                  </a:cubicBezTo>
                  <a:cubicBezTo>
                    <a:pt x="23" y="1"/>
                    <a:pt x="1" y="61"/>
                    <a:pt x="31" y="91"/>
                  </a:cubicBezTo>
                  <a:cubicBezTo>
                    <a:pt x="42" y="103"/>
                    <a:pt x="57" y="108"/>
                    <a:pt x="72" y="108"/>
                  </a:cubicBezTo>
                  <a:cubicBezTo>
                    <a:pt x="87"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1773;p24">
              <a:extLst>
                <a:ext uri="{FF2B5EF4-FFF2-40B4-BE49-F238E27FC236}">
                  <a16:creationId xmlns:a16="http://schemas.microsoft.com/office/drawing/2014/main" id="{D4014BB5-C906-0362-2335-F1767E0DC0B8}"/>
                </a:ext>
              </a:extLst>
            </p:cNvPr>
            <p:cNvSpPr/>
            <p:nvPr/>
          </p:nvSpPr>
          <p:spPr>
            <a:xfrm rot="-2922755">
              <a:off x="8514176" y="2831431"/>
              <a:ext cx="18661" cy="13561"/>
            </a:xfrm>
            <a:custGeom>
              <a:avLst/>
              <a:gdLst/>
              <a:ahLst/>
              <a:cxnLst/>
              <a:rect l="l" t="t" r="r" b="b"/>
              <a:pathLst>
                <a:path w="150" h="109" extrusionOk="0">
                  <a:moveTo>
                    <a:pt x="75" y="0"/>
                  </a:moveTo>
                  <a:cubicBezTo>
                    <a:pt x="23" y="0"/>
                    <a:pt x="0" y="60"/>
                    <a:pt x="38" y="98"/>
                  </a:cubicBezTo>
                  <a:cubicBezTo>
                    <a:pt x="48" y="105"/>
                    <a:pt x="59" y="108"/>
                    <a:pt x="71" y="108"/>
                  </a:cubicBezTo>
                  <a:cubicBezTo>
                    <a:pt x="85" y="108"/>
                    <a:pt x="100" y="103"/>
                    <a:pt x="112"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1774;p24">
              <a:extLst>
                <a:ext uri="{FF2B5EF4-FFF2-40B4-BE49-F238E27FC236}">
                  <a16:creationId xmlns:a16="http://schemas.microsoft.com/office/drawing/2014/main" id="{5BD237D5-4ADA-88B8-BC02-BBC893A27ED4}"/>
                </a:ext>
              </a:extLst>
            </p:cNvPr>
            <p:cNvSpPr/>
            <p:nvPr/>
          </p:nvSpPr>
          <p:spPr>
            <a:xfrm rot="-2922755">
              <a:off x="8514434" y="2828997"/>
              <a:ext cx="17791" cy="14307"/>
            </a:xfrm>
            <a:custGeom>
              <a:avLst/>
              <a:gdLst/>
              <a:ahLst/>
              <a:cxnLst/>
              <a:rect l="l" t="t" r="r" b="b"/>
              <a:pathLst>
                <a:path w="143" h="115" extrusionOk="0">
                  <a:moveTo>
                    <a:pt x="67" y="1"/>
                  </a:moveTo>
                  <a:cubicBezTo>
                    <a:pt x="23" y="8"/>
                    <a:pt x="0" y="68"/>
                    <a:pt x="30" y="98"/>
                  </a:cubicBezTo>
                  <a:cubicBezTo>
                    <a:pt x="41" y="109"/>
                    <a:pt x="56" y="115"/>
                    <a:pt x="71" y="115"/>
                  </a:cubicBezTo>
                  <a:cubicBezTo>
                    <a:pt x="86" y="115"/>
                    <a:pt x="101" y="109"/>
                    <a:pt x="112" y="98"/>
                  </a:cubicBezTo>
                  <a:cubicBezTo>
                    <a:pt x="142" y="60"/>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1775;p24">
              <a:extLst>
                <a:ext uri="{FF2B5EF4-FFF2-40B4-BE49-F238E27FC236}">
                  <a16:creationId xmlns:a16="http://schemas.microsoft.com/office/drawing/2014/main" id="{2469E35E-279B-7CFA-1C5C-15DBD592E968}"/>
                </a:ext>
              </a:extLst>
            </p:cNvPr>
            <p:cNvSpPr/>
            <p:nvPr/>
          </p:nvSpPr>
          <p:spPr>
            <a:xfrm rot="-2922755">
              <a:off x="8513811" y="2827563"/>
              <a:ext cx="18786" cy="13312"/>
            </a:xfrm>
            <a:custGeom>
              <a:avLst/>
              <a:gdLst/>
              <a:ahLst/>
              <a:cxnLst/>
              <a:rect l="l" t="t" r="r" b="b"/>
              <a:pathLst>
                <a:path w="151" h="107" extrusionOk="0">
                  <a:moveTo>
                    <a:pt x="75" y="0"/>
                  </a:moveTo>
                  <a:cubicBezTo>
                    <a:pt x="23" y="0"/>
                    <a:pt x="1" y="60"/>
                    <a:pt x="38" y="90"/>
                  </a:cubicBezTo>
                  <a:cubicBezTo>
                    <a:pt x="49" y="101"/>
                    <a:pt x="62" y="107"/>
                    <a:pt x="75" y="107"/>
                  </a:cubicBezTo>
                  <a:cubicBezTo>
                    <a:pt x="89" y="107"/>
                    <a:pt x="102"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1776;p24">
              <a:extLst>
                <a:ext uri="{FF2B5EF4-FFF2-40B4-BE49-F238E27FC236}">
                  <a16:creationId xmlns:a16="http://schemas.microsoft.com/office/drawing/2014/main" id="{F5CFF2CD-85A0-DD33-8192-E864A0A4B223}"/>
                </a:ext>
              </a:extLst>
            </p:cNvPr>
            <p:cNvSpPr/>
            <p:nvPr/>
          </p:nvSpPr>
          <p:spPr>
            <a:xfrm rot="-2922755">
              <a:off x="8513996" y="2825219"/>
              <a:ext cx="17791" cy="13810"/>
            </a:xfrm>
            <a:custGeom>
              <a:avLst/>
              <a:gdLst/>
              <a:ahLst/>
              <a:cxnLst/>
              <a:rect l="l" t="t" r="r" b="b"/>
              <a:pathLst>
                <a:path w="143" h="111" extrusionOk="0">
                  <a:moveTo>
                    <a:pt x="68" y="0"/>
                  </a:moveTo>
                  <a:cubicBezTo>
                    <a:pt x="23" y="0"/>
                    <a:pt x="1" y="60"/>
                    <a:pt x="31" y="97"/>
                  </a:cubicBezTo>
                  <a:cubicBezTo>
                    <a:pt x="40" y="107"/>
                    <a:pt x="52" y="111"/>
                    <a:pt x="64" y="111"/>
                  </a:cubicBezTo>
                  <a:cubicBezTo>
                    <a:pt x="82" y="111"/>
                    <a:pt x="100"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1777;p24">
              <a:extLst>
                <a:ext uri="{FF2B5EF4-FFF2-40B4-BE49-F238E27FC236}">
                  <a16:creationId xmlns:a16="http://schemas.microsoft.com/office/drawing/2014/main" id="{D89AE86D-1F5C-413A-1BBE-67483F882694}"/>
                </a:ext>
              </a:extLst>
            </p:cNvPr>
            <p:cNvSpPr/>
            <p:nvPr/>
          </p:nvSpPr>
          <p:spPr>
            <a:xfrm rot="-2922755">
              <a:off x="8564841" y="2808980"/>
              <a:ext cx="49142" cy="36950"/>
            </a:xfrm>
            <a:custGeom>
              <a:avLst/>
              <a:gdLst/>
              <a:ahLst/>
              <a:cxnLst/>
              <a:rect l="l" t="t" r="r" b="b"/>
              <a:pathLst>
                <a:path w="395" h="297" extrusionOk="0">
                  <a:moveTo>
                    <a:pt x="204" y="0"/>
                  </a:moveTo>
                  <a:cubicBezTo>
                    <a:pt x="201" y="0"/>
                    <a:pt x="198" y="0"/>
                    <a:pt x="195" y="1"/>
                  </a:cubicBezTo>
                  <a:cubicBezTo>
                    <a:pt x="60" y="1"/>
                    <a:pt x="0" y="165"/>
                    <a:pt x="97" y="255"/>
                  </a:cubicBezTo>
                  <a:cubicBezTo>
                    <a:pt x="125" y="283"/>
                    <a:pt x="162" y="296"/>
                    <a:pt x="198" y="296"/>
                  </a:cubicBezTo>
                  <a:cubicBezTo>
                    <a:pt x="239" y="296"/>
                    <a:pt x="279" y="279"/>
                    <a:pt x="307" y="248"/>
                  </a:cubicBezTo>
                  <a:cubicBezTo>
                    <a:pt x="395" y="152"/>
                    <a:pt x="332"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1778;p24">
              <a:extLst>
                <a:ext uri="{FF2B5EF4-FFF2-40B4-BE49-F238E27FC236}">
                  <a16:creationId xmlns:a16="http://schemas.microsoft.com/office/drawing/2014/main" id="{1A92F467-122A-BE3A-D84D-3FD4C9F8CC8C}"/>
                </a:ext>
              </a:extLst>
            </p:cNvPr>
            <p:cNvSpPr/>
            <p:nvPr/>
          </p:nvSpPr>
          <p:spPr>
            <a:xfrm rot="-2922755">
              <a:off x="8567198" y="2836709"/>
              <a:ext cx="50261" cy="37448"/>
            </a:xfrm>
            <a:custGeom>
              <a:avLst/>
              <a:gdLst/>
              <a:ahLst/>
              <a:cxnLst/>
              <a:rect l="l" t="t" r="r" b="b"/>
              <a:pathLst>
                <a:path w="404" h="301" extrusionOk="0">
                  <a:moveTo>
                    <a:pt x="205" y="1"/>
                  </a:moveTo>
                  <a:cubicBezTo>
                    <a:pt x="202" y="1"/>
                    <a:pt x="199" y="1"/>
                    <a:pt x="196" y="1"/>
                  </a:cubicBezTo>
                  <a:cubicBezTo>
                    <a:pt x="61" y="9"/>
                    <a:pt x="1" y="166"/>
                    <a:pt x="98" y="263"/>
                  </a:cubicBezTo>
                  <a:cubicBezTo>
                    <a:pt x="130" y="288"/>
                    <a:pt x="166" y="301"/>
                    <a:pt x="202" y="301"/>
                  </a:cubicBezTo>
                  <a:cubicBezTo>
                    <a:pt x="243" y="301"/>
                    <a:pt x="283" y="284"/>
                    <a:pt x="315" y="248"/>
                  </a:cubicBezTo>
                  <a:cubicBezTo>
                    <a:pt x="403" y="153"/>
                    <a:pt x="334"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1779;p24">
              <a:extLst>
                <a:ext uri="{FF2B5EF4-FFF2-40B4-BE49-F238E27FC236}">
                  <a16:creationId xmlns:a16="http://schemas.microsoft.com/office/drawing/2014/main" id="{B8EE11A0-903A-EE4A-4C55-2C3CC02342DC}"/>
                </a:ext>
              </a:extLst>
            </p:cNvPr>
            <p:cNvSpPr/>
            <p:nvPr/>
          </p:nvSpPr>
          <p:spPr>
            <a:xfrm rot="-2922755">
              <a:off x="8581046" y="2823576"/>
              <a:ext cx="17542" cy="13436"/>
            </a:xfrm>
            <a:custGeom>
              <a:avLst/>
              <a:gdLst/>
              <a:ahLst/>
              <a:cxnLst/>
              <a:rect l="l" t="t" r="r" b="b"/>
              <a:pathLst>
                <a:path w="141" h="108" extrusionOk="0">
                  <a:moveTo>
                    <a:pt x="77" y="0"/>
                  </a:moveTo>
                  <a:cubicBezTo>
                    <a:pt x="74" y="0"/>
                    <a:pt x="71" y="0"/>
                    <a:pt x="68" y="1"/>
                  </a:cubicBezTo>
                  <a:cubicBezTo>
                    <a:pt x="23" y="1"/>
                    <a:pt x="0" y="61"/>
                    <a:pt x="38" y="91"/>
                  </a:cubicBezTo>
                  <a:cubicBezTo>
                    <a:pt x="49" y="102"/>
                    <a:pt x="62" y="107"/>
                    <a:pt x="75" y="107"/>
                  </a:cubicBezTo>
                  <a:cubicBezTo>
                    <a:pt x="88" y="107"/>
                    <a:pt x="101" y="102"/>
                    <a:pt x="113" y="91"/>
                  </a:cubicBezTo>
                  <a:cubicBezTo>
                    <a:pt x="141" y="55"/>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1780;p24">
              <a:extLst>
                <a:ext uri="{FF2B5EF4-FFF2-40B4-BE49-F238E27FC236}">
                  <a16:creationId xmlns:a16="http://schemas.microsoft.com/office/drawing/2014/main" id="{661E48A8-02B7-02FA-E564-0843BC5E0A08}"/>
                </a:ext>
              </a:extLst>
            </p:cNvPr>
            <p:cNvSpPr/>
            <p:nvPr/>
          </p:nvSpPr>
          <p:spPr>
            <a:xfrm rot="-2922755">
              <a:off x="8580398" y="282514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1781;p24">
              <a:extLst>
                <a:ext uri="{FF2B5EF4-FFF2-40B4-BE49-F238E27FC236}">
                  <a16:creationId xmlns:a16="http://schemas.microsoft.com/office/drawing/2014/main" id="{3FD56362-7A80-58BF-0FFF-61FB1815B896}"/>
                </a:ext>
              </a:extLst>
            </p:cNvPr>
            <p:cNvSpPr/>
            <p:nvPr/>
          </p:nvSpPr>
          <p:spPr>
            <a:xfrm rot="-2922755">
              <a:off x="8581198" y="2827495"/>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1782;p24">
              <a:extLst>
                <a:ext uri="{FF2B5EF4-FFF2-40B4-BE49-F238E27FC236}">
                  <a16:creationId xmlns:a16="http://schemas.microsoft.com/office/drawing/2014/main" id="{B1F09869-4645-2A6E-87B4-72592A96A81C}"/>
                </a:ext>
              </a:extLst>
            </p:cNvPr>
            <p:cNvSpPr/>
            <p:nvPr/>
          </p:nvSpPr>
          <p:spPr>
            <a:xfrm rot="-2922755">
              <a:off x="8580847" y="2828975"/>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1783;p24">
              <a:extLst>
                <a:ext uri="{FF2B5EF4-FFF2-40B4-BE49-F238E27FC236}">
                  <a16:creationId xmlns:a16="http://schemas.microsoft.com/office/drawing/2014/main" id="{1C3126A5-6278-9D9F-D564-590F23B7289F}"/>
                </a:ext>
              </a:extLst>
            </p:cNvPr>
            <p:cNvSpPr/>
            <p:nvPr/>
          </p:nvSpPr>
          <p:spPr>
            <a:xfrm rot="-2922755">
              <a:off x="8581563" y="2831362"/>
              <a:ext cx="17791" cy="13561"/>
            </a:xfrm>
            <a:custGeom>
              <a:avLst/>
              <a:gdLst/>
              <a:ahLst/>
              <a:cxnLst/>
              <a:rect l="l" t="t" r="r" b="b"/>
              <a:pathLst>
                <a:path w="143" h="109" extrusionOk="0">
                  <a:moveTo>
                    <a:pt x="68" y="1"/>
                  </a:moveTo>
                  <a:cubicBezTo>
                    <a:pt x="23" y="1"/>
                    <a:pt x="0" y="61"/>
                    <a:pt x="38" y="98"/>
                  </a:cubicBezTo>
                  <a:cubicBezTo>
                    <a:pt x="48" y="105"/>
                    <a:pt x="60" y="108"/>
                    <a:pt x="71" y="108"/>
                  </a:cubicBezTo>
                  <a:cubicBezTo>
                    <a:pt x="86" y="108"/>
                    <a:pt x="100" y="103"/>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1784;p24">
              <a:extLst>
                <a:ext uri="{FF2B5EF4-FFF2-40B4-BE49-F238E27FC236}">
                  <a16:creationId xmlns:a16="http://schemas.microsoft.com/office/drawing/2014/main" id="{B2E87272-B4A3-3575-229E-59D0E4839F6D}"/>
                </a:ext>
              </a:extLst>
            </p:cNvPr>
            <p:cNvSpPr/>
            <p:nvPr/>
          </p:nvSpPr>
          <p:spPr>
            <a:xfrm rot="-2922755">
              <a:off x="8581560" y="2833736"/>
              <a:ext cx="18537" cy="13436"/>
            </a:xfrm>
            <a:custGeom>
              <a:avLst/>
              <a:gdLst/>
              <a:ahLst/>
              <a:cxnLst/>
              <a:rect l="l" t="t" r="r" b="b"/>
              <a:pathLst>
                <a:path w="149" h="108" extrusionOk="0">
                  <a:moveTo>
                    <a:pt x="83" y="0"/>
                  </a:moveTo>
                  <a:cubicBezTo>
                    <a:pt x="80" y="0"/>
                    <a:pt x="78" y="0"/>
                    <a:pt x="75" y="1"/>
                  </a:cubicBezTo>
                  <a:cubicBezTo>
                    <a:pt x="23" y="1"/>
                    <a:pt x="0" y="61"/>
                    <a:pt x="38" y="91"/>
                  </a:cubicBezTo>
                  <a:cubicBezTo>
                    <a:pt x="49" y="102"/>
                    <a:pt x="64" y="107"/>
                    <a:pt x="78" y="107"/>
                  </a:cubicBezTo>
                  <a:cubicBezTo>
                    <a:pt x="92" y="107"/>
                    <a:pt x="105" y="102"/>
                    <a:pt x="113" y="91"/>
                  </a:cubicBezTo>
                  <a:cubicBezTo>
                    <a:pt x="148" y="55"/>
                    <a:pt x="123" y="0"/>
                    <a:pt x="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1785;p24">
              <a:extLst>
                <a:ext uri="{FF2B5EF4-FFF2-40B4-BE49-F238E27FC236}">
                  <a16:creationId xmlns:a16="http://schemas.microsoft.com/office/drawing/2014/main" id="{69FBEA18-6B4A-13B0-3861-3958D26BFC12}"/>
                </a:ext>
              </a:extLst>
            </p:cNvPr>
            <p:cNvSpPr/>
            <p:nvPr/>
          </p:nvSpPr>
          <p:spPr>
            <a:xfrm rot="-2922755">
              <a:off x="8581944" y="2835290"/>
              <a:ext cx="17915" cy="13934"/>
            </a:xfrm>
            <a:custGeom>
              <a:avLst/>
              <a:gdLst/>
              <a:ahLst/>
              <a:cxnLst/>
              <a:rect l="l" t="t" r="r" b="b"/>
              <a:pathLst>
                <a:path w="144" h="112" extrusionOk="0">
                  <a:moveTo>
                    <a:pt x="68" y="0"/>
                  </a:moveTo>
                  <a:cubicBezTo>
                    <a:pt x="23" y="8"/>
                    <a:pt x="1" y="60"/>
                    <a:pt x="38" y="97"/>
                  </a:cubicBezTo>
                  <a:cubicBezTo>
                    <a:pt x="49" y="108"/>
                    <a:pt x="60" y="112"/>
                    <a:pt x="72" y="112"/>
                  </a:cubicBezTo>
                  <a:cubicBezTo>
                    <a:pt x="86" y="112"/>
                    <a:pt x="101" y="106"/>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1786;p24">
              <a:extLst>
                <a:ext uri="{FF2B5EF4-FFF2-40B4-BE49-F238E27FC236}">
                  <a16:creationId xmlns:a16="http://schemas.microsoft.com/office/drawing/2014/main" id="{78DEEF82-8392-A924-6127-6BB1D7DE6A05}"/>
                </a:ext>
              </a:extLst>
            </p:cNvPr>
            <p:cNvSpPr/>
            <p:nvPr/>
          </p:nvSpPr>
          <p:spPr>
            <a:xfrm rot="-2922755">
              <a:off x="8581883" y="2837634"/>
              <a:ext cx="18661" cy="13436"/>
            </a:xfrm>
            <a:custGeom>
              <a:avLst/>
              <a:gdLst/>
              <a:ahLst/>
              <a:cxnLst/>
              <a:rect l="l" t="t" r="r" b="b"/>
              <a:pathLst>
                <a:path w="150" h="108" extrusionOk="0">
                  <a:moveTo>
                    <a:pt x="75" y="0"/>
                  </a:moveTo>
                  <a:cubicBezTo>
                    <a:pt x="22" y="0"/>
                    <a:pt x="0" y="60"/>
                    <a:pt x="37" y="97"/>
                  </a:cubicBezTo>
                  <a:cubicBezTo>
                    <a:pt x="48" y="104"/>
                    <a:pt x="61" y="108"/>
                    <a:pt x="73" y="108"/>
                  </a:cubicBezTo>
                  <a:cubicBezTo>
                    <a:pt x="89" y="108"/>
                    <a:pt x="104" y="102"/>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1787;p24">
              <a:extLst>
                <a:ext uri="{FF2B5EF4-FFF2-40B4-BE49-F238E27FC236}">
                  <a16:creationId xmlns:a16="http://schemas.microsoft.com/office/drawing/2014/main" id="{F30ED99C-6B01-1A9F-4F6C-2D60277115C0}"/>
                </a:ext>
              </a:extLst>
            </p:cNvPr>
            <p:cNvSpPr/>
            <p:nvPr/>
          </p:nvSpPr>
          <p:spPr>
            <a:xfrm rot="-2922755">
              <a:off x="8582705" y="2839905"/>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9" y="102"/>
                    <a:pt x="62" y="108"/>
                    <a:pt x="75" y="108"/>
                  </a:cubicBezTo>
                  <a:cubicBezTo>
                    <a:pt x="88"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1788;p24">
              <a:extLst>
                <a:ext uri="{FF2B5EF4-FFF2-40B4-BE49-F238E27FC236}">
                  <a16:creationId xmlns:a16="http://schemas.microsoft.com/office/drawing/2014/main" id="{46AC4DC2-08A3-8D91-F4E8-8D981924AAC7}"/>
                </a:ext>
              </a:extLst>
            </p:cNvPr>
            <p:cNvSpPr/>
            <p:nvPr/>
          </p:nvSpPr>
          <p:spPr>
            <a:xfrm rot="-2922755">
              <a:off x="8582077" y="2841523"/>
              <a:ext cx="18786" cy="13561"/>
            </a:xfrm>
            <a:custGeom>
              <a:avLst/>
              <a:gdLst/>
              <a:ahLst/>
              <a:cxnLst/>
              <a:rect l="l" t="t" r="r" b="b"/>
              <a:pathLst>
                <a:path w="151" h="109" extrusionOk="0">
                  <a:moveTo>
                    <a:pt x="75" y="1"/>
                  </a:moveTo>
                  <a:cubicBezTo>
                    <a:pt x="23" y="1"/>
                    <a:pt x="1" y="60"/>
                    <a:pt x="38" y="98"/>
                  </a:cubicBezTo>
                  <a:cubicBezTo>
                    <a:pt x="48" y="105"/>
                    <a:pt x="61" y="108"/>
                    <a:pt x="74" y="108"/>
                  </a:cubicBezTo>
                  <a:cubicBezTo>
                    <a:pt x="90" y="108"/>
                    <a:pt x="105" y="103"/>
                    <a:pt x="113"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1789;p24">
              <a:extLst>
                <a:ext uri="{FF2B5EF4-FFF2-40B4-BE49-F238E27FC236}">
                  <a16:creationId xmlns:a16="http://schemas.microsoft.com/office/drawing/2014/main" id="{D4AD2571-621F-9131-AFBC-D2AA1E251DA9}"/>
                </a:ext>
              </a:extLst>
            </p:cNvPr>
            <p:cNvSpPr/>
            <p:nvPr/>
          </p:nvSpPr>
          <p:spPr>
            <a:xfrm rot="-2922755">
              <a:off x="8583028" y="2843804"/>
              <a:ext cx="17791" cy="13436"/>
            </a:xfrm>
            <a:custGeom>
              <a:avLst/>
              <a:gdLst/>
              <a:ahLst/>
              <a:cxnLst/>
              <a:rect l="l" t="t" r="r" b="b"/>
              <a:pathLst>
                <a:path w="143" h="108" extrusionOk="0">
                  <a:moveTo>
                    <a:pt x="67" y="1"/>
                  </a:moveTo>
                  <a:cubicBezTo>
                    <a:pt x="23" y="1"/>
                    <a:pt x="0" y="60"/>
                    <a:pt x="38" y="90"/>
                  </a:cubicBezTo>
                  <a:cubicBezTo>
                    <a:pt x="49" y="102"/>
                    <a:pt x="62" y="107"/>
                    <a:pt x="75" y="107"/>
                  </a:cubicBezTo>
                  <a:cubicBezTo>
                    <a:pt x="88"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1790;p24">
              <a:extLst>
                <a:ext uri="{FF2B5EF4-FFF2-40B4-BE49-F238E27FC236}">
                  <a16:creationId xmlns:a16="http://schemas.microsoft.com/office/drawing/2014/main" id="{32B81EBE-741F-12B1-8687-28FB60108EFD}"/>
                </a:ext>
              </a:extLst>
            </p:cNvPr>
            <p:cNvSpPr/>
            <p:nvPr/>
          </p:nvSpPr>
          <p:spPr>
            <a:xfrm rot="-2922755">
              <a:off x="8582723" y="2845387"/>
              <a:ext cx="18661" cy="14307"/>
            </a:xfrm>
            <a:custGeom>
              <a:avLst/>
              <a:gdLst/>
              <a:ahLst/>
              <a:cxnLst/>
              <a:rect l="l" t="t" r="r" b="b"/>
              <a:pathLst>
                <a:path w="150" h="115" extrusionOk="0">
                  <a:moveTo>
                    <a:pt x="75" y="0"/>
                  </a:moveTo>
                  <a:cubicBezTo>
                    <a:pt x="23" y="8"/>
                    <a:pt x="0" y="67"/>
                    <a:pt x="38" y="97"/>
                  </a:cubicBezTo>
                  <a:cubicBezTo>
                    <a:pt x="49" y="109"/>
                    <a:pt x="64" y="114"/>
                    <a:pt x="78" y="114"/>
                  </a:cubicBezTo>
                  <a:cubicBezTo>
                    <a:pt x="92" y="114"/>
                    <a:pt x="105" y="109"/>
                    <a:pt x="112"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1791;p24">
              <a:extLst>
                <a:ext uri="{FF2B5EF4-FFF2-40B4-BE49-F238E27FC236}">
                  <a16:creationId xmlns:a16="http://schemas.microsoft.com/office/drawing/2014/main" id="{5F7C43FC-A52A-1232-FFF5-CD940FD1B22D}"/>
                </a:ext>
              </a:extLst>
            </p:cNvPr>
            <p:cNvSpPr/>
            <p:nvPr/>
          </p:nvSpPr>
          <p:spPr>
            <a:xfrm rot="-2922755">
              <a:off x="8630100" y="2778338"/>
              <a:ext cx="49266" cy="36950"/>
            </a:xfrm>
            <a:custGeom>
              <a:avLst/>
              <a:gdLst/>
              <a:ahLst/>
              <a:cxnLst/>
              <a:rect l="l" t="t" r="r" b="b"/>
              <a:pathLst>
                <a:path w="396" h="297" extrusionOk="0">
                  <a:moveTo>
                    <a:pt x="197" y="0"/>
                  </a:moveTo>
                  <a:cubicBezTo>
                    <a:pt x="194" y="0"/>
                    <a:pt x="191" y="0"/>
                    <a:pt x="188" y="1"/>
                  </a:cubicBezTo>
                  <a:cubicBezTo>
                    <a:pt x="60" y="1"/>
                    <a:pt x="1" y="165"/>
                    <a:pt x="98" y="255"/>
                  </a:cubicBezTo>
                  <a:cubicBezTo>
                    <a:pt x="126" y="283"/>
                    <a:pt x="161" y="296"/>
                    <a:pt x="196" y="296"/>
                  </a:cubicBezTo>
                  <a:cubicBezTo>
                    <a:pt x="235" y="296"/>
                    <a:pt x="276" y="279"/>
                    <a:pt x="307" y="248"/>
                  </a:cubicBezTo>
                  <a:cubicBezTo>
                    <a:pt x="395" y="153"/>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1792;p24">
              <a:extLst>
                <a:ext uri="{FF2B5EF4-FFF2-40B4-BE49-F238E27FC236}">
                  <a16:creationId xmlns:a16="http://schemas.microsoft.com/office/drawing/2014/main" id="{2BED2461-26A4-CDA4-8A7F-A849D1B3D224}"/>
                </a:ext>
              </a:extLst>
            </p:cNvPr>
            <p:cNvSpPr/>
            <p:nvPr/>
          </p:nvSpPr>
          <p:spPr>
            <a:xfrm rot="-2922755">
              <a:off x="8638475" y="2862027"/>
              <a:ext cx="49515" cy="37821"/>
            </a:xfrm>
            <a:custGeom>
              <a:avLst/>
              <a:gdLst/>
              <a:ahLst/>
              <a:cxnLst/>
              <a:rect l="l" t="t" r="r" b="b"/>
              <a:pathLst>
                <a:path w="398" h="304" extrusionOk="0">
                  <a:moveTo>
                    <a:pt x="195" y="1"/>
                  </a:moveTo>
                  <a:cubicBezTo>
                    <a:pt x="60" y="8"/>
                    <a:pt x="0" y="173"/>
                    <a:pt x="98" y="263"/>
                  </a:cubicBezTo>
                  <a:cubicBezTo>
                    <a:pt x="126" y="291"/>
                    <a:pt x="161" y="304"/>
                    <a:pt x="196" y="304"/>
                  </a:cubicBezTo>
                  <a:cubicBezTo>
                    <a:pt x="235" y="304"/>
                    <a:pt x="276" y="287"/>
                    <a:pt x="307" y="255"/>
                  </a:cubicBezTo>
                  <a:cubicBezTo>
                    <a:pt x="397" y="158"/>
                    <a:pt x="322"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1793;p24">
              <a:extLst>
                <a:ext uri="{FF2B5EF4-FFF2-40B4-BE49-F238E27FC236}">
                  <a16:creationId xmlns:a16="http://schemas.microsoft.com/office/drawing/2014/main" id="{6BAB8B92-420D-CAF0-C597-259E28645CEC}"/>
                </a:ext>
              </a:extLst>
            </p:cNvPr>
            <p:cNvSpPr/>
            <p:nvPr/>
          </p:nvSpPr>
          <p:spPr>
            <a:xfrm rot="-2922755">
              <a:off x="8645928" y="2798414"/>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1794;p24">
              <a:extLst>
                <a:ext uri="{FF2B5EF4-FFF2-40B4-BE49-F238E27FC236}">
                  <a16:creationId xmlns:a16="http://schemas.microsoft.com/office/drawing/2014/main" id="{3609C6FC-3025-62E6-9E98-1E4A31AAFFF5}"/>
                </a:ext>
              </a:extLst>
            </p:cNvPr>
            <p:cNvSpPr/>
            <p:nvPr/>
          </p:nvSpPr>
          <p:spPr>
            <a:xfrm rot="-2922755">
              <a:off x="8647140" y="2804733"/>
              <a:ext cx="17791" cy="13436"/>
            </a:xfrm>
            <a:custGeom>
              <a:avLst/>
              <a:gdLst/>
              <a:ahLst/>
              <a:cxnLst/>
              <a:rect l="l" t="t" r="r" b="b"/>
              <a:pathLst>
                <a:path w="143" h="108" extrusionOk="0">
                  <a:moveTo>
                    <a:pt x="68" y="0"/>
                  </a:moveTo>
                  <a:cubicBezTo>
                    <a:pt x="23" y="0"/>
                    <a:pt x="0" y="60"/>
                    <a:pt x="38" y="98"/>
                  </a:cubicBezTo>
                  <a:cubicBezTo>
                    <a:pt x="48" y="104"/>
                    <a:pt x="60" y="108"/>
                    <a:pt x="71" y="108"/>
                  </a:cubicBezTo>
                  <a:cubicBezTo>
                    <a:pt x="86" y="108"/>
                    <a:pt x="100"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1795;p24">
              <a:extLst>
                <a:ext uri="{FF2B5EF4-FFF2-40B4-BE49-F238E27FC236}">
                  <a16:creationId xmlns:a16="http://schemas.microsoft.com/office/drawing/2014/main" id="{3985166D-3C5F-2E0E-CBEE-29D84E9B957D}"/>
                </a:ext>
              </a:extLst>
            </p:cNvPr>
            <p:cNvSpPr/>
            <p:nvPr/>
          </p:nvSpPr>
          <p:spPr>
            <a:xfrm rot="-2922755">
              <a:off x="8647414" y="2810902"/>
              <a:ext cx="18661" cy="13436"/>
            </a:xfrm>
            <a:custGeom>
              <a:avLst/>
              <a:gdLst/>
              <a:ahLst/>
              <a:cxnLst/>
              <a:rect l="l" t="t" r="r" b="b"/>
              <a:pathLst>
                <a:path w="150" h="108" extrusionOk="0">
                  <a:moveTo>
                    <a:pt x="75" y="1"/>
                  </a:moveTo>
                  <a:cubicBezTo>
                    <a:pt x="23" y="1"/>
                    <a:pt x="0" y="61"/>
                    <a:pt x="37" y="90"/>
                  </a:cubicBezTo>
                  <a:cubicBezTo>
                    <a:pt x="49" y="102"/>
                    <a:pt x="64" y="107"/>
                    <a:pt x="78" y="107"/>
                  </a:cubicBezTo>
                  <a:cubicBezTo>
                    <a:pt x="92" y="107"/>
                    <a:pt x="105" y="102"/>
                    <a:pt x="112"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1796;p24">
              <a:extLst>
                <a:ext uri="{FF2B5EF4-FFF2-40B4-BE49-F238E27FC236}">
                  <a16:creationId xmlns:a16="http://schemas.microsoft.com/office/drawing/2014/main" id="{61EB9EE3-46AB-AC10-B74A-26BD0724F96B}"/>
                </a:ext>
              </a:extLst>
            </p:cNvPr>
            <p:cNvSpPr/>
            <p:nvPr/>
          </p:nvSpPr>
          <p:spPr>
            <a:xfrm rot="-2922755">
              <a:off x="8648600" y="281716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1797;p24">
              <a:extLst>
                <a:ext uri="{FF2B5EF4-FFF2-40B4-BE49-F238E27FC236}">
                  <a16:creationId xmlns:a16="http://schemas.microsoft.com/office/drawing/2014/main" id="{5A8954CA-D8A9-4741-9AAB-79707DECE717}"/>
                </a:ext>
              </a:extLst>
            </p:cNvPr>
            <p:cNvSpPr/>
            <p:nvPr/>
          </p:nvSpPr>
          <p:spPr>
            <a:xfrm rot="-2922755">
              <a:off x="8648817" y="2823359"/>
              <a:ext cx="18537" cy="13561"/>
            </a:xfrm>
            <a:custGeom>
              <a:avLst/>
              <a:gdLst/>
              <a:ahLst/>
              <a:cxnLst/>
              <a:rect l="l" t="t" r="r" b="b"/>
              <a:pathLst>
                <a:path w="149" h="109" extrusionOk="0">
                  <a:moveTo>
                    <a:pt x="83" y="1"/>
                  </a:moveTo>
                  <a:cubicBezTo>
                    <a:pt x="81" y="1"/>
                    <a:pt x="78" y="1"/>
                    <a:pt x="76" y="2"/>
                  </a:cubicBezTo>
                  <a:cubicBezTo>
                    <a:pt x="23" y="2"/>
                    <a:pt x="1" y="61"/>
                    <a:pt x="38" y="91"/>
                  </a:cubicBezTo>
                  <a:cubicBezTo>
                    <a:pt x="49" y="103"/>
                    <a:pt x="64" y="108"/>
                    <a:pt x="78" y="108"/>
                  </a:cubicBezTo>
                  <a:cubicBezTo>
                    <a:pt x="92" y="108"/>
                    <a:pt x="105" y="103"/>
                    <a:pt x="113" y="91"/>
                  </a:cubicBezTo>
                  <a:cubicBezTo>
                    <a:pt x="148" y="56"/>
                    <a:pt x="12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1798;p24">
              <a:extLst>
                <a:ext uri="{FF2B5EF4-FFF2-40B4-BE49-F238E27FC236}">
                  <a16:creationId xmlns:a16="http://schemas.microsoft.com/office/drawing/2014/main" id="{4DFBB6DE-9B34-04A4-E751-65D8CB8F8A6A}"/>
                </a:ext>
              </a:extLst>
            </p:cNvPr>
            <p:cNvSpPr/>
            <p:nvPr/>
          </p:nvSpPr>
          <p:spPr>
            <a:xfrm rot="-2922755">
              <a:off x="8649660" y="2828862"/>
              <a:ext cx="17791" cy="14307"/>
            </a:xfrm>
            <a:custGeom>
              <a:avLst/>
              <a:gdLst/>
              <a:ahLst/>
              <a:cxnLst/>
              <a:rect l="l" t="t" r="r" b="b"/>
              <a:pathLst>
                <a:path w="143" h="115" extrusionOk="0">
                  <a:moveTo>
                    <a:pt x="68" y="0"/>
                  </a:moveTo>
                  <a:cubicBezTo>
                    <a:pt x="23" y="8"/>
                    <a:pt x="1" y="68"/>
                    <a:pt x="38" y="98"/>
                  </a:cubicBezTo>
                  <a:cubicBezTo>
                    <a:pt x="49" y="109"/>
                    <a:pt x="62"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1799;p24">
              <a:extLst>
                <a:ext uri="{FF2B5EF4-FFF2-40B4-BE49-F238E27FC236}">
                  <a16:creationId xmlns:a16="http://schemas.microsoft.com/office/drawing/2014/main" id="{FFDC9F87-D6F7-202B-D751-37042A436AC8}"/>
                </a:ext>
              </a:extLst>
            </p:cNvPr>
            <p:cNvSpPr/>
            <p:nvPr/>
          </p:nvSpPr>
          <p:spPr>
            <a:xfrm rot="-2922755">
              <a:off x="8649772" y="2835048"/>
              <a:ext cx="18786" cy="13934"/>
            </a:xfrm>
            <a:custGeom>
              <a:avLst/>
              <a:gdLst/>
              <a:ahLst/>
              <a:cxnLst/>
              <a:rect l="l" t="t" r="r" b="b"/>
              <a:pathLst>
                <a:path w="151" h="112" extrusionOk="0">
                  <a:moveTo>
                    <a:pt x="75" y="1"/>
                  </a:moveTo>
                  <a:cubicBezTo>
                    <a:pt x="23" y="8"/>
                    <a:pt x="0" y="61"/>
                    <a:pt x="38" y="98"/>
                  </a:cubicBezTo>
                  <a:cubicBezTo>
                    <a:pt x="47" y="108"/>
                    <a:pt x="59" y="112"/>
                    <a:pt x="71" y="112"/>
                  </a:cubicBezTo>
                  <a:cubicBezTo>
                    <a:pt x="88" y="112"/>
                    <a:pt x="104" y="104"/>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1800;p24">
              <a:extLst>
                <a:ext uri="{FF2B5EF4-FFF2-40B4-BE49-F238E27FC236}">
                  <a16:creationId xmlns:a16="http://schemas.microsoft.com/office/drawing/2014/main" id="{19A044DA-FCC1-F7DD-8CFF-F4A123FC923D}"/>
                </a:ext>
              </a:extLst>
            </p:cNvPr>
            <p:cNvSpPr/>
            <p:nvPr/>
          </p:nvSpPr>
          <p:spPr>
            <a:xfrm rot="-2922755">
              <a:off x="8650890" y="2841410"/>
              <a:ext cx="17791" cy="13561"/>
            </a:xfrm>
            <a:custGeom>
              <a:avLst/>
              <a:gdLst/>
              <a:ahLst/>
              <a:cxnLst/>
              <a:rect l="l" t="t" r="r" b="b"/>
              <a:pathLst>
                <a:path w="143" h="109" extrusionOk="0">
                  <a:moveTo>
                    <a:pt x="68" y="0"/>
                  </a:moveTo>
                  <a:cubicBezTo>
                    <a:pt x="23" y="0"/>
                    <a:pt x="0" y="60"/>
                    <a:pt x="38" y="98"/>
                  </a:cubicBezTo>
                  <a:cubicBezTo>
                    <a:pt x="45" y="104"/>
                    <a:pt x="56" y="108"/>
                    <a:pt x="68" y="108"/>
                  </a:cubicBezTo>
                  <a:cubicBezTo>
                    <a:pt x="83" y="108"/>
                    <a:pt x="100"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1801;p24">
              <a:extLst>
                <a:ext uri="{FF2B5EF4-FFF2-40B4-BE49-F238E27FC236}">
                  <a16:creationId xmlns:a16="http://schemas.microsoft.com/office/drawing/2014/main" id="{20D839C0-3668-535F-01BA-97D7571DB15B}"/>
                </a:ext>
              </a:extLst>
            </p:cNvPr>
            <p:cNvSpPr/>
            <p:nvPr/>
          </p:nvSpPr>
          <p:spPr>
            <a:xfrm rot="-2922755">
              <a:off x="8651061" y="2847626"/>
              <a:ext cx="18786" cy="13561"/>
            </a:xfrm>
            <a:custGeom>
              <a:avLst/>
              <a:gdLst/>
              <a:ahLst/>
              <a:cxnLst/>
              <a:rect l="l" t="t" r="r" b="b"/>
              <a:pathLst>
                <a:path w="151" h="109" extrusionOk="0">
                  <a:moveTo>
                    <a:pt x="76" y="1"/>
                  </a:moveTo>
                  <a:cubicBezTo>
                    <a:pt x="23" y="1"/>
                    <a:pt x="1" y="61"/>
                    <a:pt x="38" y="98"/>
                  </a:cubicBezTo>
                  <a:cubicBezTo>
                    <a:pt x="48" y="105"/>
                    <a:pt x="62" y="108"/>
                    <a:pt x="74" y="108"/>
                  </a:cubicBezTo>
                  <a:cubicBezTo>
                    <a:pt x="90" y="108"/>
                    <a:pt x="105" y="103"/>
                    <a:pt x="113" y="91"/>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1802;p24">
              <a:extLst>
                <a:ext uri="{FF2B5EF4-FFF2-40B4-BE49-F238E27FC236}">
                  <a16:creationId xmlns:a16="http://schemas.microsoft.com/office/drawing/2014/main" id="{191DFB66-FAD0-1A36-B9F1-05B06617A950}"/>
                </a:ext>
              </a:extLst>
            </p:cNvPr>
            <p:cNvSpPr/>
            <p:nvPr/>
          </p:nvSpPr>
          <p:spPr>
            <a:xfrm rot="-2922755">
              <a:off x="8652205" y="2853919"/>
              <a:ext cx="17915" cy="13312"/>
            </a:xfrm>
            <a:custGeom>
              <a:avLst/>
              <a:gdLst/>
              <a:ahLst/>
              <a:cxnLst/>
              <a:rect l="l" t="t" r="r" b="b"/>
              <a:pathLst>
                <a:path w="144" h="107" extrusionOk="0">
                  <a:moveTo>
                    <a:pt x="68" y="0"/>
                  </a:moveTo>
                  <a:cubicBezTo>
                    <a:pt x="23" y="0"/>
                    <a:pt x="1" y="60"/>
                    <a:pt x="38" y="90"/>
                  </a:cubicBezTo>
                  <a:cubicBezTo>
                    <a:pt x="46" y="101"/>
                    <a:pt x="59" y="107"/>
                    <a:pt x="73"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1803;p24">
              <a:extLst>
                <a:ext uri="{FF2B5EF4-FFF2-40B4-BE49-F238E27FC236}">
                  <a16:creationId xmlns:a16="http://schemas.microsoft.com/office/drawing/2014/main" id="{E9816BEB-1B0D-3680-1D19-B0F37A4B47B1}"/>
                </a:ext>
              </a:extLst>
            </p:cNvPr>
            <p:cNvSpPr/>
            <p:nvPr/>
          </p:nvSpPr>
          <p:spPr>
            <a:xfrm rot="-2922755">
              <a:off x="8652525" y="2860067"/>
              <a:ext cx="18786" cy="13436"/>
            </a:xfrm>
            <a:custGeom>
              <a:avLst/>
              <a:gdLst/>
              <a:ahLst/>
              <a:cxnLst/>
              <a:rect l="l" t="t" r="r" b="b"/>
              <a:pathLst>
                <a:path w="151" h="108" extrusionOk="0">
                  <a:moveTo>
                    <a:pt x="75" y="1"/>
                  </a:moveTo>
                  <a:cubicBezTo>
                    <a:pt x="23" y="1"/>
                    <a:pt x="1" y="60"/>
                    <a:pt x="38" y="90"/>
                  </a:cubicBezTo>
                  <a:cubicBezTo>
                    <a:pt x="49" y="102"/>
                    <a:pt x="64" y="107"/>
                    <a:pt x="78" y="107"/>
                  </a:cubicBezTo>
                  <a:cubicBezTo>
                    <a:pt x="92" y="107"/>
                    <a:pt x="105"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1804;p24">
              <a:extLst>
                <a:ext uri="{FF2B5EF4-FFF2-40B4-BE49-F238E27FC236}">
                  <a16:creationId xmlns:a16="http://schemas.microsoft.com/office/drawing/2014/main" id="{A99206B9-92D6-0BA6-AB68-25B3A4B693AA}"/>
                </a:ext>
              </a:extLst>
            </p:cNvPr>
            <p:cNvSpPr/>
            <p:nvPr/>
          </p:nvSpPr>
          <p:spPr>
            <a:xfrm rot="-2922755">
              <a:off x="8653712" y="2866330"/>
              <a:ext cx="17666" cy="13436"/>
            </a:xfrm>
            <a:custGeom>
              <a:avLst/>
              <a:gdLst/>
              <a:ahLst/>
              <a:cxnLst/>
              <a:rect l="l" t="t" r="r" b="b"/>
              <a:pathLst>
                <a:path w="142" h="108" extrusionOk="0">
                  <a:moveTo>
                    <a:pt x="77" y="0"/>
                  </a:moveTo>
                  <a:cubicBezTo>
                    <a:pt x="74" y="0"/>
                    <a:pt x="71" y="1"/>
                    <a:pt x="68" y="1"/>
                  </a:cubicBezTo>
                  <a:cubicBezTo>
                    <a:pt x="23" y="1"/>
                    <a:pt x="1" y="61"/>
                    <a:pt x="38" y="91"/>
                  </a:cubicBezTo>
                  <a:cubicBezTo>
                    <a:pt x="46" y="102"/>
                    <a:pt x="59" y="108"/>
                    <a:pt x="73" y="108"/>
                  </a:cubicBezTo>
                  <a:cubicBezTo>
                    <a:pt x="87" y="108"/>
                    <a:pt x="102" y="102"/>
                    <a:pt x="113" y="91"/>
                  </a:cubicBezTo>
                  <a:cubicBezTo>
                    <a:pt x="141" y="56"/>
                    <a:pt x="123"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1805;p24">
              <a:extLst>
                <a:ext uri="{FF2B5EF4-FFF2-40B4-BE49-F238E27FC236}">
                  <a16:creationId xmlns:a16="http://schemas.microsoft.com/office/drawing/2014/main" id="{D1A0CAA4-8062-3AAD-3532-F18A8E199A37}"/>
                </a:ext>
              </a:extLst>
            </p:cNvPr>
            <p:cNvSpPr/>
            <p:nvPr/>
          </p:nvSpPr>
          <p:spPr>
            <a:xfrm rot="-2922755">
              <a:off x="8697723" y="2747985"/>
              <a:ext cx="49515" cy="37821"/>
            </a:xfrm>
            <a:custGeom>
              <a:avLst/>
              <a:gdLst/>
              <a:ahLst/>
              <a:cxnLst/>
              <a:rect l="l" t="t" r="r" b="b"/>
              <a:pathLst>
                <a:path w="398" h="304" extrusionOk="0">
                  <a:moveTo>
                    <a:pt x="195" y="1"/>
                  </a:moveTo>
                  <a:cubicBezTo>
                    <a:pt x="60" y="8"/>
                    <a:pt x="1" y="173"/>
                    <a:pt x="98" y="263"/>
                  </a:cubicBezTo>
                  <a:cubicBezTo>
                    <a:pt x="126" y="291"/>
                    <a:pt x="162" y="304"/>
                    <a:pt x="198" y="304"/>
                  </a:cubicBezTo>
                  <a:cubicBezTo>
                    <a:pt x="239" y="304"/>
                    <a:pt x="280" y="287"/>
                    <a:pt x="307"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1806;p24">
              <a:extLst>
                <a:ext uri="{FF2B5EF4-FFF2-40B4-BE49-F238E27FC236}">
                  <a16:creationId xmlns:a16="http://schemas.microsoft.com/office/drawing/2014/main" id="{44EB4A8C-A582-7278-1933-0FE56D63118C}"/>
                </a:ext>
              </a:extLst>
            </p:cNvPr>
            <p:cNvSpPr/>
            <p:nvPr/>
          </p:nvSpPr>
          <p:spPr>
            <a:xfrm rot="-2922755">
              <a:off x="8712485" y="2889097"/>
              <a:ext cx="49266" cy="36950"/>
            </a:xfrm>
            <a:custGeom>
              <a:avLst/>
              <a:gdLst/>
              <a:ahLst/>
              <a:cxnLst/>
              <a:rect l="l" t="t" r="r" b="b"/>
              <a:pathLst>
                <a:path w="396" h="297" extrusionOk="0">
                  <a:moveTo>
                    <a:pt x="197" y="1"/>
                  </a:moveTo>
                  <a:cubicBezTo>
                    <a:pt x="194" y="1"/>
                    <a:pt x="191" y="1"/>
                    <a:pt x="188" y="1"/>
                  </a:cubicBezTo>
                  <a:cubicBezTo>
                    <a:pt x="60" y="1"/>
                    <a:pt x="1" y="166"/>
                    <a:pt x="98" y="255"/>
                  </a:cubicBezTo>
                  <a:cubicBezTo>
                    <a:pt x="126" y="284"/>
                    <a:pt x="161" y="297"/>
                    <a:pt x="196" y="297"/>
                  </a:cubicBezTo>
                  <a:cubicBezTo>
                    <a:pt x="235" y="297"/>
                    <a:pt x="276" y="280"/>
                    <a:pt x="307" y="248"/>
                  </a:cubicBezTo>
                  <a:cubicBezTo>
                    <a:pt x="395" y="153"/>
                    <a:pt x="326" y="1"/>
                    <a:pt x="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1807;p24">
              <a:extLst>
                <a:ext uri="{FF2B5EF4-FFF2-40B4-BE49-F238E27FC236}">
                  <a16:creationId xmlns:a16="http://schemas.microsoft.com/office/drawing/2014/main" id="{136DCF30-45CD-D92D-CF12-1F3DD3610DF8}"/>
                </a:ext>
              </a:extLst>
            </p:cNvPr>
            <p:cNvSpPr/>
            <p:nvPr/>
          </p:nvSpPr>
          <p:spPr>
            <a:xfrm rot="-2922755">
              <a:off x="8715033" y="2773920"/>
              <a:ext cx="17915" cy="13436"/>
            </a:xfrm>
            <a:custGeom>
              <a:avLst/>
              <a:gdLst/>
              <a:ahLst/>
              <a:cxnLst/>
              <a:rect l="l" t="t" r="r" b="b"/>
              <a:pathLst>
                <a:path w="144" h="108" extrusionOk="0">
                  <a:moveTo>
                    <a:pt x="68" y="0"/>
                  </a:moveTo>
                  <a:cubicBezTo>
                    <a:pt x="23" y="0"/>
                    <a:pt x="1" y="60"/>
                    <a:pt x="31" y="98"/>
                  </a:cubicBezTo>
                  <a:cubicBezTo>
                    <a:pt x="41" y="104"/>
                    <a:pt x="54" y="108"/>
                    <a:pt x="68" y="108"/>
                  </a:cubicBezTo>
                  <a:cubicBezTo>
                    <a:pt x="84" y="108"/>
                    <a:pt x="101" y="102"/>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1808;p24">
              <a:extLst>
                <a:ext uri="{FF2B5EF4-FFF2-40B4-BE49-F238E27FC236}">
                  <a16:creationId xmlns:a16="http://schemas.microsoft.com/office/drawing/2014/main" id="{0F2D7892-8E77-D9D9-ED4B-0EA382A8127A}"/>
                </a:ext>
              </a:extLst>
            </p:cNvPr>
            <p:cNvSpPr/>
            <p:nvPr/>
          </p:nvSpPr>
          <p:spPr>
            <a:xfrm rot="-2922755">
              <a:off x="8715960" y="2784344"/>
              <a:ext cx="17791" cy="13810"/>
            </a:xfrm>
            <a:custGeom>
              <a:avLst/>
              <a:gdLst/>
              <a:ahLst/>
              <a:cxnLst/>
              <a:rect l="l" t="t" r="r" b="b"/>
              <a:pathLst>
                <a:path w="143" h="111" extrusionOk="0">
                  <a:moveTo>
                    <a:pt x="67" y="0"/>
                  </a:moveTo>
                  <a:cubicBezTo>
                    <a:pt x="23" y="8"/>
                    <a:pt x="0" y="60"/>
                    <a:pt x="37" y="97"/>
                  </a:cubicBezTo>
                  <a:cubicBezTo>
                    <a:pt x="47" y="107"/>
                    <a:pt x="58" y="111"/>
                    <a:pt x="69" y="111"/>
                  </a:cubicBezTo>
                  <a:cubicBezTo>
                    <a:pt x="84" y="111"/>
                    <a:pt x="99" y="103"/>
                    <a:pt x="112" y="90"/>
                  </a:cubicBezTo>
                  <a:cubicBezTo>
                    <a:pt x="142" y="60"/>
                    <a:pt x="120"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1809;p24">
              <a:extLst>
                <a:ext uri="{FF2B5EF4-FFF2-40B4-BE49-F238E27FC236}">
                  <a16:creationId xmlns:a16="http://schemas.microsoft.com/office/drawing/2014/main" id="{9FFE9946-4A3E-2234-F9DA-A15596F41F00}"/>
                </a:ext>
              </a:extLst>
            </p:cNvPr>
            <p:cNvSpPr/>
            <p:nvPr/>
          </p:nvSpPr>
          <p:spPr>
            <a:xfrm rot="-2922755">
              <a:off x="8717405" y="2794140"/>
              <a:ext cx="17791" cy="14307"/>
            </a:xfrm>
            <a:custGeom>
              <a:avLst/>
              <a:gdLst/>
              <a:ahLst/>
              <a:cxnLst/>
              <a:rect l="l" t="t" r="r" b="b"/>
              <a:pathLst>
                <a:path w="143" h="115" extrusionOk="0">
                  <a:moveTo>
                    <a:pt x="68" y="0"/>
                  </a:moveTo>
                  <a:cubicBezTo>
                    <a:pt x="23" y="8"/>
                    <a:pt x="1" y="67"/>
                    <a:pt x="31" y="97"/>
                  </a:cubicBezTo>
                  <a:cubicBezTo>
                    <a:pt x="42" y="109"/>
                    <a:pt x="57" y="114"/>
                    <a:pt x="72" y="114"/>
                  </a:cubicBezTo>
                  <a:cubicBezTo>
                    <a:pt x="87" y="114"/>
                    <a:pt x="102" y="109"/>
                    <a:pt x="113" y="97"/>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1810;p24">
              <a:extLst>
                <a:ext uri="{FF2B5EF4-FFF2-40B4-BE49-F238E27FC236}">
                  <a16:creationId xmlns:a16="http://schemas.microsoft.com/office/drawing/2014/main" id="{672C248B-0F7E-B403-69C0-78B3CB216EB4}"/>
                </a:ext>
              </a:extLst>
            </p:cNvPr>
            <p:cNvSpPr/>
            <p:nvPr/>
          </p:nvSpPr>
          <p:spPr>
            <a:xfrm rot="-2922755">
              <a:off x="8718390" y="2805341"/>
              <a:ext cx="17666" cy="13561"/>
            </a:xfrm>
            <a:custGeom>
              <a:avLst/>
              <a:gdLst/>
              <a:ahLst/>
              <a:cxnLst/>
              <a:rect l="l" t="t" r="r" b="b"/>
              <a:pathLst>
                <a:path w="142" h="109" extrusionOk="0">
                  <a:moveTo>
                    <a:pt x="77" y="1"/>
                  </a:moveTo>
                  <a:cubicBezTo>
                    <a:pt x="74" y="1"/>
                    <a:pt x="71" y="1"/>
                    <a:pt x="68" y="1"/>
                  </a:cubicBezTo>
                  <a:cubicBezTo>
                    <a:pt x="23" y="1"/>
                    <a:pt x="1" y="61"/>
                    <a:pt x="38" y="91"/>
                  </a:cubicBezTo>
                  <a:cubicBezTo>
                    <a:pt x="49" y="102"/>
                    <a:pt x="63" y="108"/>
                    <a:pt x="76" y="108"/>
                  </a:cubicBezTo>
                  <a:cubicBezTo>
                    <a:pt x="89"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1811;p24">
              <a:extLst>
                <a:ext uri="{FF2B5EF4-FFF2-40B4-BE49-F238E27FC236}">
                  <a16:creationId xmlns:a16="http://schemas.microsoft.com/office/drawing/2014/main" id="{33E792CC-B9A8-35BC-76EB-27D96E824ABE}"/>
                </a:ext>
              </a:extLst>
            </p:cNvPr>
            <p:cNvSpPr/>
            <p:nvPr/>
          </p:nvSpPr>
          <p:spPr>
            <a:xfrm rot="-2922755">
              <a:off x="8719704" y="2815196"/>
              <a:ext cx="17542" cy="13436"/>
            </a:xfrm>
            <a:custGeom>
              <a:avLst/>
              <a:gdLst/>
              <a:ahLst/>
              <a:cxnLst/>
              <a:rect l="l" t="t" r="r" b="b"/>
              <a:pathLst>
                <a:path w="141" h="108" extrusionOk="0">
                  <a:moveTo>
                    <a:pt x="75" y="1"/>
                  </a:moveTo>
                  <a:cubicBezTo>
                    <a:pt x="73" y="1"/>
                    <a:pt x="70" y="1"/>
                    <a:pt x="68" y="1"/>
                  </a:cubicBezTo>
                  <a:cubicBezTo>
                    <a:pt x="15" y="1"/>
                    <a:pt x="0" y="61"/>
                    <a:pt x="30" y="91"/>
                  </a:cubicBezTo>
                  <a:cubicBezTo>
                    <a:pt x="42" y="102"/>
                    <a:pt x="57" y="108"/>
                    <a:pt x="71" y="108"/>
                  </a:cubicBezTo>
                  <a:cubicBezTo>
                    <a:pt x="85" y="108"/>
                    <a:pt x="98" y="102"/>
                    <a:pt x="105" y="91"/>
                  </a:cubicBezTo>
                  <a:cubicBezTo>
                    <a:pt x="140"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1812;p24">
              <a:extLst>
                <a:ext uri="{FF2B5EF4-FFF2-40B4-BE49-F238E27FC236}">
                  <a16:creationId xmlns:a16="http://schemas.microsoft.com/office/drawing/2014/main" id="{F81EA8A5-555B-15CA-AC6C-A8DE43752906}"/>
                </a:ext>
              </a:extLst>
            </p:cNvPr>
            <p:cNvSpPr/>
            <p:nvPr/>
          </p:nvSpPr>
          <p:spPr>
            <a:xfrm rot="-2922755">
              <a:off x="8720388" y="2825730"/>
              <a:ext cx="17542" cy="13436"/>
            </a:xfrm>
            <a:custGeom>
              <a:avLst/>
              <a:gdLst/>
              <a:ahLst/>
              <a:cxnLst/>
              <a:rect l="l" t="t" r="r" b="b"/>
              <a:pathLst>
                <a:path w="141" h="108" extrusionOk="0">
                  <a:moveTo>
                    <a:pt x="77" y="1"/>
                  </a:moveTo>
                  <a:cubicBezTo>
                    <a:pt x="74" y="1"/>
                    <a:pt x="71" y="1"/>
                    <a:pt x="68" y="1"/>
                  </a:cubicBezTo>
                  <a:cubicBezTo>
                    <a:pt x="23" y="1"/>
                    <a:pt x="0" y="61"/>
                    <a:pt x="38" y="91"/>
                  </a:cubicBezTo>
                  <a:cubicBezTo>
                    <a:pt x="49" y="102"/>
                    <a:pt x="62" y="108"/>
                    <a:pt x="75" y="108"/>
                  </a:cubicBezTo>
                  <a:cubicBezTo>
                    <a:pt x="88"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1813;p24">
              <a:extLst>
                <a:ext uri="{FF2B5EF4-FFF2-40B4-BE49-F238E27FC236}">
                  <a16:creationId xmlns:a16="http://schemas.microsoft.com/office/drawing/2014/main" id="{EBB1C904-6AB1-12BB-3572-044EA374B47B}"/>
                </a:ext>
              </a:extLst>
            </p:cNvPr>
            <p:cNvSpPr/>
            <p:nvPr/>
          </p:nvSpPr>
          <p:spPr>
            <a:xfrm rot="-2922755">
              <a:off x="8720907" y="2835901"/>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2"/>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1814;p24">
              <a:extLst>
                <a:ext uri="{FF2B5EF4-FFF2-40B4-BE49-F238E27FC236}">
                  <a16:creationId xmlns:a16="http://schemas.microsoft.com/office/drawing/2014/main" id="{E5B7FFA2-B6D5-E5AE-413F-A6A3F287966D}"/>
                </a:ext>
              </a:extLst>
            </p:cNvPr>
            <p:cNvSpPr/>
            <p:nvPr/>
          </p:nvSpPr>
          <p:spPr>
            <a:xfrm rot="-2922755">
              <a:off x="8722416" y="2845937"/>
              <a:ext cx="17791" cy="13561"/>
            </a:xfrm>
            <a:custGeom>
              <a:avLst/>
              <a:gdLst/>
              <a:ahLst/>
              <a:cxnLst/>
              <a:rect l="l" t="t" r="r" b="b"/>
              <a:pathLst>
                <a:path w="143" h="109" extrusionOk="0">
                  <a:moveTo>
                    <a:pt x="68" y="1"/>
                  </a:moveTo>
                  <a:cubicBezTo>
                    <a:pt x="23" y="1"/>
                    <a:pt x="0" y="61"/>
                    <a:pt x="38" y="98"/>
                  </a:cubicBezTo>
                  <a:cubicBezTo>
                    <a:pt x="48" y="105"/>
                    <a:pt x="59" y="109"/>
                    <a:pt x="71" y="109"/>
                  </a:cubicBezTo>
                  <a:cubicBezTo>
                    <a:pt x="85" y="109"/>
                    <a:pt x="100" y="103"/>
                    <a:pt x="112" y="91"/>
                  </a:cubicBezTo>
                  <a:cubicBezTo>
                    <a:pt x="142"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1815;p24">
              <a:extLst>
                <a:ext uri="{FF2B5EF4-FFF2-40B4-BE49-F238E27FC236}">
                  <a16:creationId xmlns:a16="http://schemas.microsoft.com/office/drawing/2014/main" id="{76EA30FB-F844-817D-3A05-C64549BBB4D0}"/>
                </a:ext>
              </a:extLst>
            </p:cNvPr>
            <p:cNvSpPr/>
            <p:nvPr/>
          </p:nvSpPr>
          <p:spPr>
            <a:xfrm rot="-2922755">
              <a:off x="8722930" y="2856098"/>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1816;p24">
              <a:extLst>
                <a:ext uri="{FF2B5EF4-FFF2-40B4-BE49-F238E27FC236}">
                  <a16:creationId xmlns:a16="http://schemas.microsoft.com/office/drawing/2014/main" id="{7429B265-B915-7DFB-2D8D-F4DA6CD70E34}"/>
                </a:ext>
              </a:extLst>
            </p:cNvPr>
            <p:cNvSpPr/>
            <p:nvPr/>
          </p:nvSpPr>
          <p:spPr>
            <a:xfrm rot="-2922755">
              <a:off x="8724337" y="2866305"/>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1817;p24">
              <a:extLst>
                <a:ext uri="{FF2B5EF4-FFF2-40B4-BE49-F238E27FC236}">
                  <a16:creationId xmlns:a16="http://schemas.microsoft.com/office/drawing/2014/main" id="{1A18011C-DBD6-2BE7-3C41-C7150A695F19}"/>
                </a:ext>
              </a:extLst>
            </p:cNvPr>
            <p:cNvSpPr/>
            <p:nvPr/>
          </p:nvSpPr>
          <p:spPr>
            <a:xfrm rot="-2922755">
              <a:off x="8725116" y="2876403"/>
              <a:ext cx="18661" cy="13934"/>
            </a:xfrm>
            <a:custGeom>
              <a:avLst/>
              <a:gdLst/>
              <a:ahLst/>
              <a:cxnLst/>
              <a:rect l="l" t="t" r="r" b="b"/>
              <a:pathLst>
                <a:path w="150" h="112" extrusionOk="0">
                  <a:moveTo>
                    <a:pt x="75" y="1"/>
                  </a:moveTo>
                  <a:cubicBezTo>
                    <a:pt x="22" y="8"/>
                    <a:pt x="0" y="60"/>
                    <a:pt x="37" y="98"/>
                  </a:cubicBezTo>
                  <a:cubicBezTo>
                    <a:pt x="47" y="107"/>
                    <a:pt x="59" y="111"/>
                    <a:pt x="71" y="111"/>
                  </a:cubicBezTo>
                  <a:cubicBezTo>
                    <a:pt x="87" y="111"/>
                    <a:pt x="104" y="103"/>
                    <a:pt x="112" y="90"/>
                  </a:cubicBezTo>
                  <a:cubicBezTo>
                    <a:pt x="150" y="60"/>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1818;p24">
              <a:extLst>
                <a:ext uri="{FF2B5EF4-FFF2-40B4-BE49-F238E27FC236}">
                  <a16:creationId xmlns:a16="http://schemas.microsoft.com/office/drawing/2014/main" id="{FCC03A35-6C35-E08C-EB24-8787E2EFFD41}"/>
                </a:ext>
              </a:extLst>
            </p:cNvPr>
            <p:cNvSpPr/>
            <p:nvPr/>
          </p:nvSpPr>
          <p:spPr>
            <a:xfrm rot="-2922755">
              <a:off x="8726662" y="2886546"/>
              <a:ext cx="17791" cy="14307"/>
            </a:xfrm>
            <a:custGeom>
              <a:avLst/>
              <a:gdLst/>
              <a:ahLst/>
              <a:cxnLst/>
              <a:rect l="l" t="t" r="r" b="b"/>
              <a:pathLst>
                <a:path w="143" h="115" extrusionOk="0">
                  <a:moveTo>
                    <a:pt x="68" y="0"/>
                  </a:moveTo>
                  <a:cubicBezTo>
                    <a:pt x="23" y="8"/>
                    <a:pt x="1" y="68"/>
                    <a:pt x="38" y="98"/>
                  </a:cubicBezTo>
                  <a:cubicBezTo>
                    <a:pt x="46" y="109"/>
                    <a:pt x="59" y="115"/>
                    <a:pt x="73" y="115"/>
                  </a:cubicBezTo>
                  <a:cubicBezTo>
                    <a:pt x="87" y="115"/>
                    <a:pt x="102" y="109"/>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1819;p24">
              <a:extLst>
                <a:ext uri="{FF2B5EF4-FFF2-40B4-BE49-F238E27FC236}">
                  <a16:creationId xmlns:a16="http://schemas.microsoft.com/office/drawing/2014/main" id="{E39E078A-8866-C694-B267-978275349207}"/>
                </a:ext>
              </a:extLst>
            </p:cNvPr>
            <p:cNvSpPr/>
            <p:nvPr/>
          </p:nvSpPr>
          <p:spPr>
            <a:xfrm rot="-2922755">
              <a:off x="8770280" y="2719000"/>
              <a:ext cx="49515" cy="37448"/>
            </a:xfrm>
            <a:custGeom>
              <a:avLst/>
              <a:gdLst/>
              <a:ahLst/>
              <a:cxnLst/>
              <a:rect l="l" t="t" r="r" b="b"/>
              <a:pathLst>
                <a:path w="398" h="301" extrusionOk="0">
                  <a:moveTo>
                    <a:pt x="196" y="0"/>
                  </a:moveTo>
                  <a:cubicBezTo>
                    <a:pt x="61" y="8"/>
                    <a:pt x="1" y="172"/>
                    <a:pt x="98" y="262"/>
                  </a:cubicBezTo>
                  <a:cubicBezTo>
                    <a:pt x="127" y="287"/>
                    <a:pt x="165" y="300"/>
                    <a:pt x="202" y="300"/>
                  </a:cubicBezTo>
                  <a:cubicBezTo>
                    <a:pt x="242" y="300"/>
                    <a:pt x="281" y="286"/>
                    <a:pt x="308" y="255"/>
                  </a:cubicBezTo>
                  <a:cubicBezTo>
                    <a:pt x="398" y="157"/>
                    <a:pt x="330"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1820;p24">
              <a:extLst>
                <a:ext uri="{FF2B5EF4-FFF2-40B4-BE49-F238E27FC236}">
                  <a16:creationId xmlns:a16="http://schemas.microsoft.com/office/drawing/2014/main" id="{5459020C-B5F0-0BE7-0781-3E74FBE87C4F}"/>
                </a:ext>
              </a:extLst>
            </p:cNvPr>
            <p:cNvSpPr/>
            <p:nvPr/>
          </p:nvSpPr>
          <p:spPr>
            <a:xfrm rot="-2922755">
              <a:off x="8790247" y="2915978"/>
              <a:ext cx="50137" cy="37572"/>
            </a:xfrm>
            <a:custGeom>
              <a:avLst/>
              <a:gdLst/>
              <a:ahLst/>
              <a:cxnLst/>
              <a:rect l="l" t="t" r="r" b="b"/>
              <a:pathLst>
                <a:path w="403" h="302" extrusionOk="0">
                  <a:moveTo>
                    <a:pt x="204" y="1"/>
                  </a:moveTo>
                  <a:cubicBezTo>
                    <a:pt x="201" y="1"/>
                    <a:pt x="198" y="1"/>
                    <a:pt x="195" y="1"/>
                  </a:cubicBezTo>
                  <a:cubicBezTo>
                    <a:pt x="60" y="8"/>
                    <a:pt x="1" y="173"/>
                    <a:pt x="98" y="263"/>
                  </a:cubicBezTo>
                  <a:cubicBezTo>
                    <a:pt x="127" y="288"/>
                    <a:pt x="164" y="301"/>
                    <a:pt x="202" y="301"/>
                  </a:cubicBezTo>
                  <a:cubicBezTo>
                    <a:pt x="243" y="301"/>
                    <a:pt x="284" y="286"/>
                    <a:pt x="315" y="255"/>
                  </a:cubicBezTo>
                  <a:cubicBezTo>
                    <a:pt x="403"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1821;p24">
              <a:extLst>
                <a:ext uri="{FF2B5EF4-FFF2-40B4-BE49-F238E27FC236}">
                  <a16:creationId xmlns:a16="http://schemas.microsoft.com/office/drawing/2014/main" id="{73CAA1DA-A578-291C-EB05-FA47ED11130E}"/>
                </a:ext>
              </a:extLst>
            </p:cNvPr>
            <p:cNvSpPr/>
            <p:nvPr/>
          </p:nvSpPr>
          <p:spPr>
            <a:xfrm rot="-2922755">
              <a:off x="8787582" y="2750236"/>
              <a:ext cx="18786" cy="14307"/>
            </a:xfrm>
            <a:custGeom>
              <a:avLst/>
              <a:gdLst/>
              <a:ahLst/>
              <a:cxnLst/>
              <a:rect l="l" t="t" r="r" b="b"/>
              <a:pathLst>
                <a:path w="151" h="115" extrusionOk="0">
                  <a:moveTo>
                    <a:pt x="76" y="1"/>
                  </a:moveTo>
                  <a:cubicBezTo>
                    <a:pt x="23" y="8"/>
                    <a:pt x="1" y="68"/>
                    <a:pt x="38" y="98"/>
                  </a:cubicBezTo>
                  <a:cubicBezTo>
                    <a:pt x="50" y="109"/>
                    <a:pt x="65" y="115"/>
                    <a:pt x="79" y="115"/>
                  </a:cubicBezTo>
                  <a:cubicBezTo>
                    <a:pt x="93" y="115"/>
                    <a:pt x="106" y="109"/>
                    <a:pt x="113" y="98"/>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1822;p24">
              <a:extLst>
                <a:ext uri="{FF2B5EF4-FFF2-40B4-BE49-F238E27FC236}">
                  <a16:creationId xmlns:a16="http://schemas.microsoft.com/office/drawing/2014/main" id="{74B3530D-4EB9-0F1C-2BA3-4D21E0713851}"/>
                </a:ext>
              </a:extLst>
            </p:cNvPr>
            <p:cNvSpPr/>
            <p:nvPr/>
          </p:nvSpPr>
          <p:spPr>
            <a:xfrm rot="-2922755">
              <a:off x="8789759" y="2765054"/>
              <a:ext cx="17542" cy="13561"/>
            </a:xfrm>
            <a:custGeom>
              <a:avLst/>
              <a:gdLst/>
              <a:ahLst/>
              <a:cxnLst/>
              <a:rect l="l" t="t" r="r" b="b"/>
              <a:pathLst>
                <a:path w="141" h="109" extrusionOk="0">
                  <a:moveTo>
                    <a:pt x="76" y="1"/>
                  </a:moveTo>
                  <a:cubicBezTo>
                    <a:pt x="73" y="1"/>
                    <a:pt x="70" y="1"/>
                    <a:pt x="67" y="1"/>
                  </a:cubicBezTo>
                  <a:cubicBezTo>
                    <a:pt x="23" y="1"/>
                    <a:pt x="0" y="61"/>
                    <a:pt x="38" y="91"/>
                  </a:cubicBezTo>
                  <a:cubicBezTo>
                    <a:pt x="49" y="103"/>
                    <a:pt x="62" y="108"/>
                    <a:pt x="75" y="108"/>
                  </a:cubicBezTo>
                  <a:cubicBezTo>
                    <a:pt x="88"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1823;p24">
              <a:extLst>
                <a:ext uri="{FF2B5EF4-FFF2-40B4-BE49-F238E27FC236}">
                  <a16:creationId xmlns:a16="http://schemas.microsoft.com/office/drawing/2014/main" id="{C718EAD5-E745-1190-8ACF-575C2B3A19EE}"/>
                </a:ext>
              </a:extLst>
            </p:cNvPr>
            <p:cNvSpPr/>
            <p:nvPr/>
          </p:nvSpPr>
          <p:spPr>
            <a:xfrm rot="-2922755">
              <a:off x="8790493" y="2779160"/>
              <a:ext cx="18786" cy="13561"/>
            </a:xfrm>
            <a:custGeom>
              <a:avLst/>
              <a:gdLst/>
              <a:ahLst/>
              <a:cxnLst/>
              <a:rect l="l" t="t" r="r" b="b"/>
              <a:pathLst>
                <a:path w="151" h="109" extrusionOk="0">
                  <a:moveTo>
                    <a:pt x="76" y="1"/>
                  </a:moveTo>
                  <a:cubicBezTo>
                    <a:pt x="23" y="1"/>
                    <a:pt x="1" y="61"/>
                    <a:pt x="38" y="98"/>
                  </a:cubicBezTo>
                  <a:cubicBezTo>
                    <a:pt x="48" y="105"/>
                    <a:pt x="61" y="109"/>
                    <a:pt x="74" y="109"/>
                  </a:cubicBezTo>
                  <a:cubicBezTo>
                    <a:pt x="90" y="109"/>
                    <a:pt x="105" y="103"/>
                    <a:pt x="113" y="91"/>
                  </a:cubicBezTo>
                  <a:cubicBezTo>
                    <a:pt x="150"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1824;p24">
              <a:extLst>
                <a:ext uri="{FF2B5EF4-FFF2-40B4-BE49-F238E27FC236}">
                  <a16:creationId xmlns:a16="http://schemas.microsoft.com/office/drawing/2014/main" id="{8013FB9B-A1F4-ED1A-8AB2-6A93C8A507F6}"/>
                </a:ext>
              </a:extLst>
            </p:cNvPr>
            <p:cNvSpPr/>
            <p:nvPr/>
          </p:nvSpPr>
          <p:spPr>
            <a:xfrm rot="-2922755">
              <a:off x="8792524" y="2793185"/>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1825;p24">
              <a:extLst>
                <a:ext uri="{FF2B5EF4-FFF2-40B4-BE49-F238E27FC236}">
                  <a16:creationId xmlns:a16="http://schemas.microsoft.com/office/drawing/2014/main" id="{81930767-F219-1D49-A8C4-9963B0D0838B}"/>
                </a:ext>
              </a:extLst>
            </p:cNvPr>
            <p:cNvSpPr/>
            <p:nvPr/>
          </p:nvSpPr>
          <p:spPr>
            <a:xfrm rot="-2922755">
              <a:off x="8793637" y="2807978"/>
              <a:ext cx="18786" cy="13436"/>
            </a:xfrm>
            <a:custGeom>
              <a:avLst/>
              <a:gdLst/>
              <a:ahLst/>
              <a:cxnLst/>
              <a:rect l="l" t="t" r="r" b="b"/>
              <a:pathLst>
                <a:path w="151" h="108" extrusionOk="0">
                  <a:moveTo>
                    <a:pt x="75" y="1"/>
                  </a:moveTo>
                  <a:cubicBezTo>
                    <a:pt x="23" y="1"/>
                    <a:pt x="1" y="61"/>
                    <a:pt x="38" y="91"/>
                  </a:cubicBezTo>
                  <a:cubicBezTo>
                    <a:pt x="49" y="102"/>
                    <a:pt x="64" y="108"/>
                    <a:pt x="78" y="108"/>
                  </a:cubicBezTo>
                  <a:cubicBezTo>
                    <a:pt x="92" y="108"/>
                    <a:pt x="105" y="102"/>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1826;p24">
              <a:extLst>
                <a:ext uri="{FF2B5EF4-FFF2-40B4-BE49-F238E27FC236}">
                  <a16:creationId xmlns:a16="http://schemas.microsoft.com/office/drawing/2014/main" id="{60B25FF1-2798-B264-7AC4-8A5B6C53BA5B}"/>
                </a:ext>
              </a:extLst>
            </p:cNvPr>
            <p:cNvSpPr/>
            <p:nvPr/>
          </p:nvSpPr>
          <p:spPr>
            <a:xfrm rot="-2922755">
              <a:off x="8795455" y="2822156"/>
              <a:ext cx="17791" cy="13561"/>
            </a:xfrm>
            <a:custGeom>
              <a:avLst/>
              <a:gdLst/>
              <a:ahLst/>
              <a:cxnLst/>
              <a:rect l="l" t="t" r="r" b="b"/>
              <a:pathLst>
                <a:path w="143" h="109" extrusionOk="0">
                  <a:moveTo>
                    <a:pt x="68" y="0"/>
                  </a:moveTo>
                  <a:cubicBezTo>
                    <a:pt x="23" y="0"/>
                    <a:pt x="1" y="60"/>
                    <a:pt x="38" y="98"/>
                  </a:cubicBezTo>
                  <a:cubicBezTo>
                    <a:pt x="45" y="104"/>
                    <a:pt x="56" y="108"/>
                    <a:pt x="69" y="108"/>
                  </a:cubicBezTo>
                  <a:cubicBezTo>
                    <a:pt x="84" y="108"/>
                    <a:pt x="101" y="103"/>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1827;p24">
              <a:extLst>
                <a:ext uri="{FF2B5EF4-FFF2-40B4-BE49-F238E27FC236}">
                  <a16:creationId xmlns:a16="http://schemas.microsoft.com/office/drawing/2014/main" id="{C1C30474-B6C8-5F93-B473-4A8F0887DAE6}"/>
                </a:ext>
              </a:extLst>
            </p:cNvPr>
            <p:cNvSpPr/>
            <p:nvPr/>
          </p:nvSpPr>
          <p:spPr>
            <a:xfrm rot="-2922755">
              <a:off x="8796500" y="2836052"/>
              <a:ext cx="18786" cy="14307"/>
            </a:xfrm>
            <a:custGeom>
              <a:avLst/>
              <a:gdLst/>
              <a:ahLst/>
              <a:cxnLst/>
              <a:rect l="l" t="t" r="r" b="b"/>
              <a:pathLst>
                <a:path w="151" h="115" extrusionOk="0">
                  <a:moveTo>
                    <a:pt x="75" y="1"/>
                  </a:moveTo>
                  <a:cubicBezTo>
                    <a:pt x="23" y="8"/>
                    <a:pt x="0" y="68"/>
                    <a:pt x="38" y="98"/>
                  </a:cubicBezTo>
                  <a:cubicBezTo>
                    <a:pt x="49" y="109"/>
                    <a:pt x="62" y="115"/>
                    <a:pt x="75" y="115"/>
                  </a:cubicBezTo>
                  <a:cubicBezTo>
                    <a:pt x="88" y="115"/>
                    <a:pt x="101" y="109"/>
                    <a:pt x="113"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1828;p24">
              <a:extLst>
                <a:ext uri="{FF2B5EF4-FFF2-40B4-BE49-F238E27FC236}">
                  <a16:creationId xmlns:a16="http://schemas.microsoft.com/office/drawing/2014/main" id="{3E7E754A-324F-E8B2-42FA-22303C159C98}"/>
                </a:ext>
              </a:extLst>
            </p:cNvPr>
            <p:cNvSpPr/>
            <p:nvPr/>
          </p:nvSpPr>
          <p:spPr>
            <a:xfrm rot="-2922755">
              <a:off x="8798599" y="2850974"/>
              <a:ext cx="17791" cy="13436"/>
            </a:xfrm>
            <a:custGeom>
              <a:avLst/>
              <a:gdLst/>
              <a:ahLst/>
              <a:cxnLst/>
              <a:rect l="l" t="t" r="r" b="b"/>
              <a:pathLst>
                <a:path w="143" h="108" extrusionOk="0">
                  <a:moveTo>
                    <a:pt x="68" y="0"/>
                  </a:moveTo>
                  <a:cubicBezTo>
                    <a:pt x="23" y="0"/>
                    <a:pt x="0" y="60"/>
                    <a:pt x="30" y="90"/>
                  </a:cubicBezTo>
                  <a:cubicBezTo>
                    <a:pt x="42" y="102"/>
                    <a:pt x="57" y="107"/>
                    <a:pt x="72" y="107"/>
                  </a:cubicBezTo>
                  <a:cubicBezTo>
                    <a:pt x="87" y="107"/>
                    <a:pt x="102" y="102"/>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1829;p24">
              <a:extLst>
                <a:ext uri="{FF2B5EF4-FFF2-40B4-BE49-F238E27FC236}">
                  <a16:creationId xmlns:a16="http://schemas.microsoft.com/office/drawing/2014/main" id="{11B5392E-D5CE-B63F-3E5C-0B32DE7CC70D}"/>
                </a:ext>
              </a:extLst>
            </p:cNvPr>
            <p:cNvSpPr/>
            <p:nvPr/>
          </p:nvSpPr>
          <p:spPr>
            <a:xfrm rot="-2922755">
              <a:off x="8799572" y="2864959"/>
              <a:ext cx="18661" cy="13934"/>
            </a:xfrm>
            <a:custGeom>
              <a:avLst/>
              <a:gdLst/>
              <a:ahLst/>
              <a:cxnLst/>
              <a:rect l="l" t="t" r="r" b="b"/>
              <a:pathLst>
                <a:path w="150" h="112" extrusionOk="0">
                  <a:moveTo>
                    <a:pt x="75" y="1"/>
                  </a:moveTo>
                  <a:cubicBezTo>
                    <a:pt x="23" y="1"/>
                    <a:pt x="0" y="61"/>
                    <a:pt x="38" y="98"/>
                  </a:cubicBezTo>
                  <a:cubicBezTo>
                    <a:pt x="47" y="108"/>
                    <a:pt x="58" y="112"/>
                    <a:pt x="69" y="112"/>
                  </a:cubicBezTo>
                  <a:cubicBezTo>
                    <a:pt x="84" y="112"/>
                    <a:pt x="99" y="104"/>
                    <a:pt x="112"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1830;p24">
              <a:extLst>
                <a:ext uri="{FF2B5EF4-FFF2-40B4-BE49-F238E27FC236}">
                  <a16:creationId xmlns:a16="http://schemas.microsoft.com/office/drawing/2014/main" id="{4738600C-4993-8306-4C84-D5F29663B035}"/>
                </a:ext>
              </a:extLst>
            </p:cNvPr>
            <p:cNvSpPr/>
            <p:nvPr/>
          </p:nvSpPr>
          <p:spPr>
            <a:xfrm rot="-2922755">
              <a:off x="8801832" y="2879864"/>
              <a:ext cx="17542" cy="13436"/>
            </a:xfrm>
            <a:custGeom>
              <a:avLst/>
              <a:gdLst/>
              <a:ahLst/>
              <a:cxnLst/>
              <a:rect l="l" t="t" r="r" b="b"/>
              <a:pathLst>
                <a:path w="141" h="108" extrusionOk="0">
                  <a:moveTo>
                    <a:pt x="75" y="0"/>
                  </a:moveTo>
                  <a:cubicBezTo>
                    <a:pt x="73" y="0"/>
                    <a:pt x="70" y="0"/>
                    <a:pt x="68" y="1"/>
                  </a:cubicBezTo>
                  <a:cubicBezTo>
                    <a:pt x="23" y="1"/>
                    <a:pt x="0" y="61"/>
                    <a:pt x="30" y="90"/>
                  </a:cubicBezTo>
                  <a:cubicBezTo>
                    <a:pt x="41" y="102"/>
                    <a:pt x="56" y="107"/>
                    <a:pt x="71" y="107"/>
                  </a:cubicBezTo>
                  <a:cubicBezTo>
                    <a:pt x="86" y="107"/>
                    <a:pt x="101" y="102"/>
                    <a:pt x="113" y="90"/>
                  </a:cubicBezTo>
                  <a:cubicBezTo>
                    <a:pt x="141" y="55"/>
                    <a:pt x="116"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1831;p24">
              <a:extLst>
                <a:ext uri="{FF2B5EF4-FFF2-40B4-BE49-F238E27FC236}">
                  <a16:creationId xmlns:a16="http://schemas.microsoft.com/office/drawing/2014/main" id="{44FB4525-FEAE-0CD2-484E-8B1D34271E1C}"/>
                </a:ext>
              </a:extLst>
            </p:cNvPr>
            <p:cNvSpPr/>
            <p:nvPr/>
          </p:nvSpPr>
          <p:spPr>
            <a:xfrm rot="-2922755">
              <a:off x="8802714" y="2894297"/>
              <a:ext cx="17915" cy="13436"/>
            </a:xfrm>
            <a:custGeom>
              <a:avLst/>
              <a:gdLst/>
              <a:ahLst/>
              <a:cxnLst/>
              <a:rect l="l" t="t" r="r" b="b"/>
              <a:pathLst>
                <a:path w="144" h="108" extrusionOk="0">
                  <a:moveTo>
                    <a:pt x="68" y="0"/>
                  </a:moveTo>
                  <a:cubicBezTo>
                    <a:pt x="23" y="0"/>
                    <a:pt x="1" y="60"/>
                    <a:pt x="38" y="97"/>
                  </a:cubicBezTo>
                  <a:cubicBezTo>
                    <a:pt x="48" y="104"/>
                    <a:pt x="60" y="108"/>
                    <a:pt x="72" y="108"/>
                  </a:cubicBezTo>
                  <a:cubicBezTo>
                    <a:pt x="86" y="108"/>
                    <a:pt x="101" y="102"/>
                    <a:pt x="113" y="90"/>
                  </a:cubicBezTo>
                  <a:cubicBezTo>
                    <a:pt x="143" y="52"/>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1832;p24">
              <a:extLst>
                <a:ext uri="{FF2B5EF4-FFF2-40B4-BE49-F238E27FC236}">
                  <a16:creationId xmlns:a16="http://schemas.microsoft.com/office/drawing/2014/main" id="{0F6F1CD4-81BA-1B67-585C-D9CD6A78DA16}"/>
                </a:ext>
              </a:extLst>
            </p:cNvPr>
            <p:cNvSpPr/>
            <p:nvPr/>
          </p:nvSpPr>
          <p:spPr>
            <a:xfrm rot="-2922755">
              <a:off x="8804513" y="2907909"/>
              <a:ext cx="17791" cy="13934"/>
            </a:xfrm>
            <a:custGeom>
              <a:avLst/>
              <a:gdLst/>
              <a:ahLst/>
              <a:cxnLst/>
              <a:rect l="l" t="t" r="r" b="b"/>
              <a:pathLst>
                <a:path w="143" h="112" extrusionOk="0">
                  <a:moveTo>
                    <a:pt x="67" y="0"/>
                  </a:moveTo>
                  <a:cubicBezTo>
                    <a:pt x="15" y="8"/>
                    <a:pt x="0" y="60"/>
                    <a:pt x="30" y="98"/>
                  </a:cubicBezTo>
                  <a:cubicBezTo>
                    <a:pt x="40" y="108"/>
                    <a:pt x="53" y="112"/>
                    <a:pt x="67" y="112"/>
                  </a:cubicBezTo>
                  <a:cubicBezTo>
                    <a:pt x="83" y="112"/>
                    <a:pt x="100" y="106"/>
                    <a:pt x="112" y="98"/>
                  </a:cubicBezTo>
                  <a:cubicBezTo>
                    <a:pt x="142" y="60"/>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1833;p24">
              <a:extLst>
                <a:ext uri="{FF2B5EF4-FFF2-40B4-BE49-F238E27FC236}">
                  <a16:creationId xmlns:a16="http://schemas.microsoft.com/office/drawing/2014/main" id="{912930A1-94D7-727A-2CE8-EB8817056567}"/>
                </a:ext>
              </a:extLst>
            </p:cNvPr>
            <p:cNvSpPr/>
            <p:nvPr/>
          </p:nvSpPr>
          <p:spPr>
            <a:xfrm rot="-2922755">
              <a:off x="8848686" y="2691264"/>
              <a:ext cx="50137" cy="36950"/>
            </a:xfrm>
            <a:custGeom>
              <a:avLst/>
              <a:gdLst/>
              <a:ahLst/>
              <a:cxnLst/>
              <a:rect l="l" t="t" r="r" b="b"/>
              <a:pathLst>
                <a:path w="403" h="297" extrusionOk="0">
                  <a:moveTo>
                    <a:pt x="205" y="0"/>
                  </a:moveTo>
                  <a:cubicBezTo>
                    <a:pt x="202" y="0"/>
                    <a:pt x="199" y="0"/>
                    <a:pt x="195" y="0"/>
                  </a:cubicBezTo>
                  <a:cubicBezTo>
                    <a:pt x="68" y="0"/>
                    <a:pt x="1" y="165"/>
                    <a:pt x="106" y="255"/>
                  </a:cubicBezTo>
                  <a:cubicBezTo>
                    <a:pt x="134" y="283"/>
                    <a:pt x="168" y="296"/>
                    <a:pt x="203" y="296"/>
                  </a:cubicBezTo>
                  <a:cubicBezTo>
                    <a:pt x="243" y="296"/>
                    <a:pt x="283" y="279"/>
                    <a:pt x="315" y="247"/>
                  </a:cubicBezTo>
                  <a:cubicBezTo>
                    <a:pt x="403" y="152"/>
                    <a:pt x="334"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1834;p24">
              <a:extLst>
                <a:ext uri="{FF2B5EF4-FFF2-40B4-BE49-F238E27FC236}">
                  <a16:creationId xmlns:a16="http://schemas.microsoft.com/office/drawing/2014/main" id="{C854FD5A-04DE-CBAA-1A96-A004705C7403}"/>
                </a:ext>
              </a:extLst>
            </p:cNvPr>
            <p:cNvSpPr/>
            <p:nvPr/>
          </p:nvSpPr>
          <p:spPr>
            <a:xfrm rot="-2922755">
              <a:off x="8875269" y="2943876"/>
              <a:ext cx="49266" cy="37448"/>
            </a:xfrm>
            <a:custGeom>
              <a:avLst/>
              <a:gdLst/>
              <a:ahLst/>
              <a:cxnLst/>
              <a:rect l="l" t="t" r="r" b="b"/>
              <a:pathLst>
                <a:path w="396" h="301" extrusionOk="0">
                  <a:moveTo>
                    <a:pt x="197" y="0"/>
                  </a:moveTo>
                  <a:cubicBezTo>
                    <a:pt x="194" y="0"/>
                    <a:pt x="191" y="0"/>
                    <a:pt x="188" y="1"/>
                  </a:cubicBezTo>
                  <a:cubicBezTo>
                    <a:pt x="61" y="8"/>
                    <a:pt x="1" y="165"/>
                    <a:pt x="98" y="263"/>
                  </a:cubicBezTo>
                  <a:cubicBezTo>
                    <a:pt x="127" y="288"/>
                    <a:pt x="163" y="301"/>
                    <a:pt x="199" y="301"/>
                  </a:cubicBezTo>
                  <a:cubicBezTo>
                    <a:pt x="238" y="301"/>
                    <a:pt x="277" y="286"/>
                    <a:pt x="308" y="255"/>
                  </a:cubicBezTo>
                  <a:cubicBezTo>
                    <a:pt x="396" y="160"/>
                    <a:pt x="326"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1835;p24">
              <a:extLst>
                <a:ext uri="{FF2B5EF4-FFF2-40B4-BE49-F238E27FC236}">
                  <a16:creationId xmlns:a16="http://schemas.microsoft.com/office/drawing/2014/main" id="{317D36B6-A47C-5B22-44D1-1C1EA9C7CD26}"/>
                </a:ext>
              </a:extLst>
            </p:cNvPr>
            <p:cNvSpPr/>
            <p:nvPr/>
          </p:nvSpPr>
          <p:spPr>
            <a:xfrm rot="-2922755">
              <a:off x="8867309" y="2727606"/>
              <a:ext cx="17791" cy="13934"/>
            </a:xfrm>
            <a:custGeom>
              <a:avLst/>
              <a:gdLst/>
              <a:ahLst/>
              <a:cxnLst/>
              <a:rect l="l" t="t" r="r" b="b"/>
              <a:pathLst>
                <a:path w="143" h="112" extrusionOk="0">
                  <a:moveTo>
                    <a:pt x="68" y="1"/>
                  </a:moveTo>
                  <a:cubicBezTo>
                    <a:pt x="23" y="8"/>
                    <a:pt x="0" y="61"/>
                    <a:pt x="38" y="98"/>
                  </a:cubicBezTo>
                  <a:cubicBezTo>
                    <a:pt x="47" y="108"/>
                    <a:pt x="58" y="112"/>
                    <a:pt x="69" y="112"/>
                  </a:cubicBezTo>
                  <a:cubicBezTo>
                    <a:pt x="84" y="112"/>
                    <a:pt x="100" y="104"/>
                    <a:pt x="113" y="91"/>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1836;p24">
              <a:extLst>
                <a:ext uri="{FF2B5EF4-FFF2-40B4-BE49-F238E27FC236}">
                  <a16:creationId xmlns:a16="http://schemas.microsoft.com/office/drawing/2014/main" id="{87C1148E-681C-50EA-B8D1-02AC7DF44301}"/>
                </a:ext>
              </a:extLst>
            </p:cNvPr>
            <p:cNvSpPr/>
            <p:nvPr/>
          </p:nvSpPr>
          <p:spPr>
            <a:xfrm rot="-2922755">
              <a:off x="8868850" y="2746430"/>
              <a:ext cx="18786" cy="13312"/>
            </a:xfrm>
            <a:custGeom>
              <a:avLst/>
              <a:gdLst/>
              <a:ahLst/>
              <a:cxnLst/>
              <a:rect l="l" t="t" r="r" b="b"/>
              <a:pathLst>
                <a:path w="151" h="107" extrusionOk="0">
                  <a:moveTo>
                    <a:pt x="75" y="0"/>
                  </a:moveTo>
                  <a:cubicBezTo>
                    <a:pt x="23" y="0"/>
                    <a:pt x="1"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1837;p24">
              <a:extLst>
                <a:ext uri="{FF2B5EF4-FFF2-40B4-BE49-F238E27FC236}">
                  <a16:creationId xmlns:a16="http://schemas.microsoft.com/office/drawing/2014/main" id="{C2FDC596-44A7-EA60-C3B7-E093D5C65F80}"/>
                </a:ext>
              </a:extLst>
            </p:cNvPr>
            <p:cNvSpPr/>
            <p:nvPr/>
          </p:nvSpPr>
          <p:spPr>
            <a:xfrm rot="-2922755">
              <a:off x="8871246" y="2764322"/>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1838;p24">
              <a:extLst>
                <a:ext uri="{FF2B5EF4-FFF2-40B4-BE49-F238E27FC236}">
                  <a16:creationId xmlns:a16="http://schemas.microsoft.com/office/drawing/2014/main" id="{56DE5EC5-0DD2-9D1F-6348-71C9B5BEA120}"/>
                </a:ext>
              </a:extLst>
            </p:cNvPr>
            <p:cNvSpPr/>
            <p:nvPr/>
          </p:nvSpPr>
          <p:spPr>
            <a:xfrm rot="-2922755">
              <a:off x="8872647" y="2783086"/>
              <a:ext cx="18786" cy="13561"/>
            </a:xfrm>
            <a:custGeom>
              <a:avLst/>
              <a:gdLst/>
              <a:ahLst/>
              <a:cxnLst/>
              <a:rect l="l" t="t" r="r" b="b"/>
              <a:pathLst>
                <a:path w="151" h="109" extrusionOk="0">
                  <a:moveTo>
                    <a:pt x="75" y="0"/>
                  </a:moveTo>
                  <a:cubicBezTo>
                    <a:pt x="23" y="0"/>
                    <a:pt x="0" y="60"/>
                    <a:pt x="38" y="98"/>
                  </a:cubicBezTo>
                  <a:cubicBezTo>
                    <a:pt x="48" y="104"/>
                    <a:pt x="61" y="108"/>
                    <a:pt x="74" y="108"/>
                  </a:cubicBezTo>
                  <a:cubicBezTo>
                    <a:pt x="89" y="108"/>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1839;p24">
              <a:extLst>
                <a:ext uri="{FF2B5EF4-FFF2-40B4-BE49-F238E27FC236}">
                  <a16:creationId xmlns:a16="http://schemas.microsoft.com/office/drawing/2014/main" id="{0D649F2D-3F52-29A2-D81D-A019753ECAE7}"/>
                </a:ext>
              </a:extLst>
            </p:cNvPr>
            <p:cNvSpPr/>
            <p:nvPr/>
          </p:nvSpPr>
          <p:spPr>
            <a:xfrm rot="-2922755">
              <a:off x="8875272" y="2801733"/>
              <a:ext cx="17542" cy="13561"/>
            </a:xfrm>
            <a:custGeom>
              <a:avLst/>
              <a:gdLst/>
              <a:ahLst/>
              <a:cxnLst/>
              <a:rect l="l" t="t" r="r" b="b"/>
              <a:pathLst>
                <a:path w="141" h="109" extrusionOk="0">
                  <a:moveTo>
                    <a:pt x="76" y="1"/>
                  </a:moveTo>
                  <a:cubicBezTo>
                    <a:pt x="73" y="1"/>
                    <a:pt x="71" y="1"/>
                    <a:pt x="67" y="2"/>
                  </a:cubicBezTo>
                  <a:cubicBezTo>
                    <a:pt x="23" y="2"/>
                    <a:pt x="0" y="61"/>
                    <a:pt x="38" y="91"/>
                  </a:cubicBezTo>
                  <a:cubicBezTo>
                    <a:pt x="45" y="103"/>
                    <a:pt x="58" y="108"/>
                    <a:pt x="72" y="108"/>
                  </a:cubicBezTo>
                  <a:cubicBezTo>
                    <a:pt x="86" y="108"/>
                    <a:pt x="101" y="103"/>
                    <a:pt x="112" y="91"/>
                  </a:cubicBezTo>
                  <a:cubicBezTo>
                    <a:pt x="141" y="56"/>
                    <a:pt x="122"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1840;p24">
              <a:extLst>
                <a:ext uri="{FF2B5EF4-FFF2-40B4-BE49-F238E27FC236}">
                  <a16:creationId xmlns:a16="http://schemas.microsoft.com/office/drawing/2014/main" id="{52DC358F-6610-F8A7-7A4C-3359BF476E8E}"/>
                </a:ext>
              </a:extLst>
            </p:cNvPr>
            <p:cNvSpPr/>
            <p:nvPr/>
          </p:nvSpPr>
          <p:spPr>
            <a:xfrm rot="-2922755">
              <a:off x="8876490" y="2819720"/>
              <a:ext cx="18786" cy="13934"/>
            </a:xfrm>
            <a:custGeom>
              <a:avLst/>
              <a:gdLst/>
              <a:ahLst/>
              <a:cxnLst/>
              <a:rect l="l" t="t" r="r" b="b"/>
              <a:pathLst>
                <a:path w="151" h="112" extrusionOk="0">
                  <a:moveTo>
                    <a:pt x="75" y="0"/>
                  </a:moveTo>
                  <a:cubicBezTo>
                    <a:pt x="23" y="0"/>
                    <a:pt x="0" y="60"/>
                    <a:pt x="38" y="98"/>
                  </a:cubicBezTo>
                  <a:cubicBezTo>
                    <a:pt x="47" y="107"/>
                    <a:pt x="59" y="111"/>
                    <a:pt x="71" y="111"/>
                  </a:cubicBezTo>
                  <a:cubicBezTo>
                    <a:pt x="88" y="111"/>
                    <a:pt x="104" y="103"/>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1841;p24">
              <a:extLst>
                <a:ext uri="{FF2B5EF4-FFF2-40B4-BE49-F238E27FC236}">
                  <a16:creationId xmlns:a16="http://schemas.microsoft.com/office/drawing/2014/main" id="{D7E6F21C-4C2C-B98B-CC67-D69F351CAB5B}"/>
                </a:ext>
              </a:extLst>
            </p:cNvPr>
            <p:cNvSpPr/>
            <p:nvPr/>
          </p:nvSpPr>
          <p:spPr>
            <a:xfrm rot="-2922755">
              <a:off x="8878980" y="2838441"/>
              <a:ext cx="17791" cy="13436"/>
            </a:xfrm>
            <a:custGeom>
              <a:avLst/>
              <a:gdLst/>
              <a:ahLst/>
              <a:cxnLst/>
              <a:rect l="l" t="t" r="r" b="b"/>
              <a:pathLst>
                <a:path w="143" h="108" extrusionOk="0">
                  <a:moveTo>
                    <a:pt x="67" y="1"/>
                  </a:moveTo>
                  <a:cubicBezTo>
                    <a:pt x="22" y="1"/>
                    <a:pt x="0" y="61"/>
                    <a:pt x="30" y="91"/>
                  </a:cubicBezTo>
                  <a:cubicBezTo>
                    <a:pt x="41" y="102"/>
                    <a:pt x="56" y="107"/>
                    <a:pt x="71" y="107"/>
                  </a:cubicBezTo>
                  <a:cubicBezTo>
                    <a:pt x="86" y="107"/>
                    <a:pt x="101" y="102"/>
                    <a:pt x="112" y="91"/>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1842;p24">
              <a:extLst>
                <a:ext uri="{FF2B5EF4-FFF2-40B4-BE49-F238E27FC236}">
                  <a16:creationId xmlns:a16="http://schemas.microsoft.com/office/drawing/2014/main" id="{F7A76948-19C8-49EC-D432-B21112454ABD}"/>
                </a:ext>
              </a:extLst>
            </p:cNvPr>
            <p:cNvSpPr/>
            <p:nvPr/>
          </p:nvSpPr>
          <p:spPr>
            <a:xfrm rot="-2922755">
              <a:off x="8880355" y="2856401"/>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1843;p24">
              <a:extLst>
                <a:ext uri="{FF2B5EF4-FFF2-40B4-BE49-F238E27FC236}">
                  <a16:creationId xmlns:a16="http://schemas.microsoft.com/office/drawing/2014/main" id="{877DC6E7-7C8A-5AF3-1643-B733913157AB}"/>
                </a:ext>
              </a:extLst>
            </p:cNvPr>
            <p:cNvSpPr/>
            <p:nvPr/>
          </p:nvSpPr>
          <p:spPr>
            <a:xfrm rot="-2922755">
              <a:off x="8882627" y="2875165"/>
              <a:ext cx="17915" cy="13561"/>
            </a:xfrm>
            <a:custGeom>
              <a:avLst/>
              <a:gdLst/>
              <a:ahLst/>
              <a:cxnLst/>
              <a:rect l="l" t="t" r="r" b="b"/>
              <a:pathLst>
                <a:path w="144" h="109" extrusionOk="0">
                  <a:moveTo>
                    <a:pt x="68" y="1"/>
                  </a:moveTo>
                  <a:cubicBezTo>
                    <a:pt x="23" y="1"/>
                    <a:pt x="1" y="61"/>
                    <a:pt x="31" y="98"/>
                  </a:cubicBezTo>
                  <a:cubicBezTo>
                    <a:pt x="41" y="105"/>
                    <a:pt x="54" y="109"/>
                    <a:pt x="67" y="109"/>
                  </a:cubicBezTo>
                  <a:cubicBezTo>
                    <a:pt x="84" y="109"/>
                    <a:pt x="101" y="103"/>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1844;p24">
              <a:extLst>
                <a:ext uri="{FF2B5EF4-FFF2-40B4-BE49-F238E27FC236}">
                  <a16:creationId xmlns:a16="http://schemas.microsoft.com/office/drawing/2014/main" id="{D42DBCB8-0195-6E58-A038-F6CA20ECE3DE}"/>
                </a:ext>
              </a:extLst>
            </p:cNvPr>
            <p:cNvSpPr/>
            <p:nvPr/>
          </p:nvSpPr>
          <p:spPr>
            <a:xfrm rot="-2922755">
              <a:off x="8884576" y="2894243"/>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1845;p24">
              <a:extLst>
                <a:ext uri="{FF2B5EF4-FFF2-40B4-BE49-F238E27FC236}">
                  <a16:creationId xmlns:a16="http://schemas.microsoft.com/office/drawing/2014/main" id="{CACF4950-EB2D-37F9-6931-30F3402C8E92}"/>
                </a:ext>
              </a:extLst>
            </p:cNvPr>
            <p:cNvSpPr/>
            <p:nvPr/>
          </p:nvSpPr>
          <p:spPr>
            <a:xfrm rot="-2922755">
              <a:off x="8886470" y="2911799"/>
              <a:ext cx="17915" cy="13934"/>
            </a:xfrm>
            <a:custGeom>
              <a:avLst/>
              <a:gdLst/>
              <a:ahLst/>
              <a:cxnLst/>
              <a:rect l="l" t="t" r="r" b="b"/>
              <a:pathLst>
                <a:path w="144" h="112" extrusionOk="0">
                  <a:moveTo>
                    <a:pt x="68" y="1"/>
                  </a:moveTo>
                  <a:cubicBezTo>
                    <a:pt x="16" y="8"/>
                    <a:pt x="1" y="61"/>
                    <a:pt x="31" y="98"/>
                  </a:cubicBezTo>
                  <a:cubicBezTo>
                    <a:pt x="40" y="108"/>
                    <a:pt x="52" y="112"/>
                    <a:pt x="65" y="112"/>
                  </a:cubicBezTo>
                  <a:cubicBezTo>
                    <a:pt x="82" y="112"/>
                    <a:pt x="100" y="104"/>
                    <a:pt x="113" y="91"/>
                  </a:cubicBezTo>
                  <a:cubicBezTo>
                    <a:pt x="143"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1846;p24">
              <a:extLst>
                <a:ext uri="{FF2B5EF4-FFF2-40B4-BE49-F238E27FC236}">
                  <a16:creationId xmlns:a16="http://schemas.microsoft.com/office/drawing/2014/main" id="{884807FC-9153-1093-BC7E-84E0651CE1C3}"/>
                </a:ext>
              </a:extLst>
            </p:cNvPr>
            <p:cNvSpPr/>
            <p:nvPr/>
          </p:nvSpPr>
          <p:spPr>
            <a:xfrm rot="-2922755">
              <a:off x="8888181" y="2930998"/>
              <a:ext cx="17915" cy="13312"/>
            </a:xfrm>
            <a:custGeom>
              <a:avLst/>
              <a:gdLst/>
              <a:ahLst/>
              <a:cxnLst/>
              <a:rect l="l" t="t" r="r" b="b"/>
              <a:pathLst>
                <a:path w="144" h="107" extrusionOk="0">
                  <a:moveTo>
                    <a:pt x="68" y="0"/>
                  </a:moveTo>
                  <a:cubicBezTo>
                    <a:pt x="23" y="0"/>
                    <a:pt x="1" y="60"/>
                    <a:pt x="38" y="90"/>
                  </a:cubicBezTo>
                  <a:cubicBezTo>
                    <a:pt x="50" y="101"/>
                    <a:pt x="63" y="107"/>
                    <a:pt x="76" y="107"/>
                  </a:cubicBezTo>
                  <a:cubicBezTo>
                    <a:pt x="89"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1847;p24">
              <a:extLst>
                <a:ext uri="{FF2B5EF4-FFF2-40B4-BE49-F238E27FC236}">
                  <a16:creationId xmlns:a16="http://schemas.microsoft.com/office/drawing/2014/main" id="{F2108AFA-1385-6A48-6D03-CAF487E3B2FE}"/>
                </a:ext>
              </a:extLst>
            </p:cNvPr>
            <p:cNvSpPr/>
            <p:nvPr/>
          </p:nvSpPr>
          <p:spPr>
            <a:xfrm rot="-2922755">
              <a:off x="8935766" y="2663229"/>
              <a:ext cx="49515" cy="37945"/>
            </a:xfrm>
            <a:custGeom>
              <a:avLst/>
              <a:gdLst/>
              <a:ahLst/>
              <a:cxnLst/>
              <a:rect l="l" t="t" r="r" b="b"/>
              <a:pathLst>
                <a:path w="398" h="305" extrusionOk="0">
                  <a:moveTo>
                    <a:pt x="195" y="1"/>
                  </a:moveTo>
                  <a:cubicBezTo>
                    <a:pt x="61" y="8"/>
                    <a:pt x="1" y="173"/>
                    <a:pt x="98" y="263"/>
                  </a:cubicBezTo>
                  <a:cubicBezTo>
                    <a:pt x="126" y="291"/>
                    <a:pt x="162" y="304"/>
                    <a:pt x="198" y="304"/>
                  </a:cubicBezTo>
                  <a:cubicBezTo>
                    <a:pt x="239" y="304"/>
                    <a:pt x="280" y="287"/>
                    <a:pt x="308" y="255"/>
                  </a:cubicBezTo>
                  <a:cubicBezTo>
                    <a:pt x="397" y="158"/>
                    <a:pt x="330"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1848;p24">
              <a:extLst>
                <a:ext uri="{FF2B5EF4-FFF2-40B4-BE49-F238E27FC236}">
                  <a16:creationId xmlns:a16="http://schemas.microsoft.com/office/drawing/2014/main" id="{3C27AF00-2D7B-8409-6202-9EEDD2824B43}"/>
                </a:ext>
              </a:extLst>
            </p:cNvPr>
            <p:cNvSpPr/>
            <p:nvPr/>
          </p:nvSpPr>
          <p:spPr>
            <a:xfrm rot="-2922755">
              <a:off x="8973322" y="2973076"/>
              <a:ext cx="37323" cy="37448"/>
            </a:xfrm>
            <a:custGeom>
              <a:avLst/>
              <a:gdLst/>
              <a:ahLst/>
              <a:cxnLst/>
              <a:rect l="l" t="t" r="r" b="b"/>
              <a:pathLst>
                <a:path w="300" h="301" extrusionOk="0">
                  <a:moveTo>
                    <a:pt x="150" y="1"/>
                  </a:moveTo>
                  <a:cubicBezTo>
                    <a:pt x="68" y="1"/>
                    <a:pt x="0" y="68"/>
                    <a:pt x="0" y="150"/>
                  </a:cubicBezTo>
                  <a:cubicBezTo>
                    <a:pt x="0" y="233"/>
                    <a:pt x="68" y="300"/>
                    <a:pt x="150" y="300"/>
                  </a:cubicBezTo>
                  <a:cubicBezTo>
                    <a:pt x="232" y="300"/>
                    <a:pt x="300" y="233"/>
                    <a:pt x="300" y="150"/>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1849;p24">
              <a:extLst>
                <a:ext uri="{FF2B5EF4-FFF2-40B4-BE49-F238E27FC236}">
                  <a16:creationId xmlns:a16="http://schemas.microsoft.com/office/drawing/2014/main" id="{E7D5C293-58B9-3F06-F51A-A79E1CABF4FA}"/>
                </a:ext>
              </a:extLst>
            </p:cNvPr>
            <p:cNvSpPr/>
            <p:nvPr/>
          </p:nvSpPr>
          <p:spPr>
            <a:xfrm rot="-2922755">
              <a:off x="8954312" y="2705741"/>
              <a:ext cx="18786" cy="14307"/>
            </a:xfrm>
            <a:custGeom>
              <a:avLst/>
              <a:gdLst/>
              <a:ahLst/>
              <a:cxnLst/>
              <a:rect l="l" t="t" r="r" b="b"/>
              <a:pathLst>
                <a:path w="151" h="115" extrusionOk="0">
                  <a:moveTo>
                    <a:pt x="76" y="1"/>
                  </a:moveTo>
                  <a:cubicBezTo>
                    <a:pt x="23" y="8"/>
                    <a:pt x="1" y="68"/>
                    <a:pt x="38" y="98"/>
                  </a:cubicBezTo>
                  <a:cubicBezTo>
                    <a:pt x="49" y="109"/>
                    <a:pt x="64" y="115"/>
                    <a:pt x="78" y="115"/>
                  </a:cubicBezTo>
                  <a:cubicBezTo>
                    <a:pt x="92" y="115"/>
                    <a:pt x="106" y="109"/>
                    <a:pt x="113" y="98"/>
                  </a:cubicBezTo>
                  <a:cubicBezTo>
                    <a:pt x="150" y="61"/>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1850;p24">
              <a:extLst>
                <a:ext uri="{FF2B5EF4-FFF2-40B4-BE49-F238E27FC236}">
                  <a16:creationId xmlns:a16="http://schemas.microsoft.com/office/drawing/2014/main" id="{5F08419D-3154-B027-4470-2D9D2FD75420}"/>
                </a:ext>
              </a:extLst>
            </p:cNvPr>
            <p:cNvSpPr/>
            <p:nvPr/>
          </p:nvSpPr>
          <p:spPr>
            <a:xfrm rot="-2922755">
              <a:off x="8957089" y="2728432"/>
              <a:ext cx="17915" cy="13934"/>
            </a:xfrm>
            <a:custGeom>
              <a:avLst/>
              <a:gdLst/>
              <a:ahLst/>
              <a:cxnLst/>
              <a:rect l="l" t="t" r="r" b="b"/>
              <a:pathLst>
                <a:path w="144" h="112" extrusionOk="0">
                  <a:moveTo>
                    <a:pt x="68" y="0"/>
                  </a:moveTo>
                  <a:cubicBezTo>
                    <a:pt x="23" y="8"/>
                    <a:pt x="1" y="60"/>
                    <a:pt x="31" y="98"/>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1851;p24">
              <a:extLst>
                <a:ext uri="{FF2B5EF4-FFF2-40B4-BE49-F238E27FC236}">
                  <a16:creationId xmlns:a16="http://schemas.microsoft.com/office/drawing/2014/main" id="{101D07BA-5B76-DE43-AABB-20EA23CF36C0}"/>
                </a:ext>
              </a:extLst>
            </p:cNvPr>
            <p:cNvSpPr/>
            <p:nvPr/>
          </p:nvSpPr>
          <p:spPr>
            <a:xfrm rot="-2922755">
              <a:off x="8958949" y="2751145"/>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0"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1852;p24">
              <a:extLst>
                <a:ext uri="{FF2B5EF4-FFF2-40B4-BE49-F238E27FC236}">
                  <a16:creationId xmlns:a16="http://schemas.microsoft.com/office/drawing/2014/main" id="{70E19ADB-F172-DF38-3D26-F22521B1B436}"/>
                </a:ext>
              </a:extLst>
            </p:cNvPr>
            <p:cNvSpPr/>
            <p:nvPr/>
          </p:nvSpPr>
          <p:spPr>
            <a:xfrm rot="-2922755">
              <a:off x="8961820" y="2773669"/>
              <a:ext cx="17915" cy="13561"/>
            </a:xfrm>
            <a:custGeom>
              <a:avLst/>
              <a:gdLst/>
              <a:ahLst/>
              <a:cxnLst/>
              <a:rect l="l" t="t" r="r" b="b"/>
              <a:pathLst>
                <a:path w="144" h="109" extrusionOk="0">
                  <a:moveTo>
                    <a:pt x="68" y="1"/>
                  </a:moveTo>
                  <a:cubicBezTo>
                    <a:pt x="23" y="1"/>
                    <a:pt x="1" y="61"/>
                    <a:pt x="31" y="98"/>
                  </a:cubicBezTo>
                  <a:cubicBezTo>
                    <a:pt x="41" y="105"/>
                    <a:pt x="54" y="109"/>
                    <a:pt x="68" y="109"/>
                  </a:cubicBezTo>
                  <a:cubicBezTo>
                    <a:pt x="84" y="109"/>
                    <a:pt x="101" y="103"/>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1853;p24">
              <a:extLst>
                <a:ext uri="{FF2B5EF4-FFF2-40B4-BE49-F238E27FC236}">
                  <a16:creationId xmlns:a16="http://schemas.microsoft.com/office/drawing/2014/main" id="{F881F50E-191B-8FAA-A255-6E8D8F65EE4D}"/>
                </a:ext>
              </a:extLst>
            </p:cNvPr>
            <p:cNvSpPr/>
            <p:nvPr/>
          </p:nvSpPr>
          <p:spPr>
            <a:xfrm rot="-2922755">
              <a:off x="8963989" y="2796692"/>
              <a:ext cx="17791" cy="13436"/>
            </a:xfrm>
            <a:custGeom>
              <a:avLst/>
              <a:gdLst/>
              <a:ahLst/>
              <a:cxnLst/>
              <a:rect l="l" t="t" r="r" b="b"/>
              <a:pathLst>
                <a:path w="143" h="108" extrusionOk="0">
                  <a:moveTo>
                    <a:pt x="68" y="1"/>
                  </a:moveTo>
                  <a:cubicBezTo>
                    <a:pt x="23" y="1"/>
                    <a:pt x="1" y="61"/>
                    <a:pt x="38" y="90"/>
                  </a:cubicBezTo>
                  <a:cubicBezTo>
                    <a:pt x="49" y="102"/>
                    <a:pt x="62" y="107"/>
                    <a:pt x="76" y="107"/>
                  </a:cubicBezTo>
                  <a:cubicBezTo>
                    <a:pt x="89"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1854;p24">
              <a:extLst>
                <a:ext uri="{FF2B5EF4-FFF2-40B4-BE49-F238E27FC236}">
                  <a16:creationId xmlns:a16="http://schemas.microsoft.com/office/drawing/2014/main" id="{814D205D-A51C-91BA-CC1E-82D3140B727B}"/>
                </a:ext>
              </a:extLst>
            </p:cNvPr>
            <p:cNvSpPr/>
            <p:nvPr/>
          </p:nvSpPr>
          <p:spPr>
            <a:xfrm rot="-2922755">
              <a:off x="8966031" y="2819310"/>
              <a:ext cx="18413" cy="13561"/>
            </a:xfrm>
            <a:custGeom>
              <a:avLst/>
              <a:gdLst/>
              <a:ahLst/>
              <a:cxnLst/>
              <a:rect l="l" t="t" r="r" b="b"/>
              <a:pathLst>
                <a:path w="148" h="109" extrusionOk="0">
                  <a:moveTo>
                    <a:pt x="83" y="1"/>
                  </a:moveTo>
                  <a:cubicBezTo>
                    <a:pt x="80" y="1"/>
                    <a:pt x="78" y="1"/>
                    <a:pt x="75" y="1"/>
                  </a:cubicBezTo>
                  <a:cubicBezTo>
                    <a:pt x="23" y="1"/>
                    <a:pt x="0" y="61"/>
                    <a:pt x="38" y="91"/>
                  </a:cubicBezTo>
                  <a:cubicBezTo>
                    <a:pt x="49" y="102"/>
                    <a:pt x="64" y="108"/>
                    <a:pt x="78" y="108"/>
                  </a:cubicBezTo>
                  <a:cubicBezTo>
                    <a:pt x="92" y="108"/>
                    <a:pt x="105"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1855;p24">
              <a:extLst>
                <a:ext uri="{FF2B5EF4-FFF2-40B4-BE49-F238E27FC236}">
                  <a16:creationId xmlns:a16="http://schemas.microsoft.com/office/drawing/2014/main" id="{70F2C652-68C1-621F-5795-E89F81D0045A}"/>
                </a:ext>
              </a:extLst>
            </p:cNvPr>
            <p:cNvSpPr/>
            <p:nvPr/>
          </p:nvSpPr>
          <p:spPr>
            <a:xfrm rot="-2922755">
              <a:off x="8968532" y="2841143"/>
              <a:ext cx="17791" cy="14307"/>
            </a:xfrm>
            <a:custGeom>
              <a:avLst/>
              <a:gdLst/>
              <a:ahLst/>
              <a:cxnLst/>
              <a:rect l="l" t="t" r="r" b="b"/>
              <a:pathLst>
                <a:path w="143" h="115" extrusionOk="0">
                  <a:moveTo>
                    <a:pt x="68" y="1"/>
                  </a:moveTo>
                  <a:cubicBezTo>
                    <a:pt x="23" y="8"/>
                    <a:pt x="1" y="68"/>
                    <a:pt x="38" y="98"/>
                  </a:cubicBezTo>
                  <a:cubicBezTo>
                    <a:pt x="49" y="109"/>
                    <a:pt x="62" y="115"/>
                    <a:pt x="75" y="115"/>
                  </a:cubicBezTo>
                  <a:cubicBezTo>
                    <a:pt x="89" y="115"/>
                    <a:pt x="102" y="109"/>
                    <a:pt x="113" y="98"/>
                  </a:cubicBezTo>
                  <a:cubicBezTo>
                    <a:pt x="143"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1856;p24">
              <a:extLst>
                <a:ext uri="{FF2B5EF4-FFF2-40B4-BE49-F238E27FC236}">
                  <a16:creationId xmlns:a16="http://schemas.microsoft.com/office/drawing/2014/main" id="{86FFB934-CDBF-D2FD-7162-052EFA078CAE}"/>
                </a:ext>
              </a:extLst>
            </p:cNvPr>
            <p:cNvSpPr/>
            <p:nvPr/>
          </p:nvSpPr>
          <p:spPr>
            <a:xfrm rot="-2922755">
              <a:off x="8970417" y="2863788"/>
              <a:ext cx="18786" cy="13934"/>
            </a:xfrm>
            <a:custGeom>
              <a:avLst/>
              <a:gdLst/>
              <a:ahLst/>
              <a:cxnLst/>
              <a:rect l="l" t="t" r="r" b="b"/>
              <a:pathLst>
                <a:path w="151" h="112" extrusionOk="0">
                  <a:moveTo>
                    <a:pt x="75" y="0"/>
                  </a:moveTo>
                  <a:cubicBezTo>
                    <a:pt x="23" y="8"/>
                    <a:pt x="0" y="68"/>
                    <a:pt x="38" y="98"/>
                  </a:cubicBezTo>
                  <a:cubicBezTo>
                    <a:pt x="48" y="108"/>
                    <a:pt x="61" y="112"/>
                    <a:pt x="74" y="112"/>
                  </a:cubicBezTo>
                  <a:cubicBezTo>
                    <a:pt x="89" y="112"/>
                    <a:pt x="104" y="106"/>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1857;p24">
              <a:extLst>
                <a:ext uri="{FF2B5EF4-FFF2-40B4-BE49-F238E27FC236}">
                  <a16:creationId xmlns:a16="http://schemas.microsoft.com/office/drawing/2014/main" id="{C44A90E7-6053-1139-2651-D02C5F539155}"/>
                </a:ext>
              </a:extLst>
            </p:cNvPr>
            <p:cNvSpPr/>
            <p:nvPr/>
          </p:nvSpPr>
          <p:spPr>
            <a:xfrm rot="-2922755">
              <a:off x="8973169" y="2886547"/>
              <a:ext cx="17791" cy="13436"/>
            </a:xfrm>
            <a:custGeom>
              <a:avLst/>
              <a:gdLst/>
              <a:ahLst/>
              <a:cxnLst/>
              <a:rect l="l" t="t" r="r" b="b"/>
              <a:pathLst>
                <a:path w="143" h="108" extrusionOk="0">
                  <a:moveTo>
                    <a:pt x="68" y="0"/>
                  </a:moveTo>
                  <a:cubicBezTo>
                    <a:pt x="23" y="0"/>
                    <a:pt x="1" y="60"/>
                    <a:pt x="38" y="97"/>
                  </a:cubicBezTo>
                  <a:cubicBezTo>
                    <a:pt x="45" y="104"/>
                    <a:pt x="56" y="108"/>
                    <a:pt x="68" y="108"/>
                  </a:cubicBezTo>
                  <a:cubicBezTo>
                    <a:pt x="84" y="108"/>
                    <a:pt x="101" y="102"/>
                    <a:pt x="113" y="90"/>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1858;p24">
              <a:extLst>
                <a:ext uri="{FF2B5EF4-FFF2-40B4-BE49-F238E27FC236}">
                  <a16:creationId xmlns:a16="http://schemas.microsoft.com/office/drawing/2014/main" id="{3599896F-F654-704E-E666-50E46A316BCB}"/>
                </a:ext>
              </a:extLst>
            </p:cNvPr>
            <p:cNvSpPr/>
            <p:nvPr/>
          </p:nvSpPr>
          <p:spPr>
            <a:xfrm rot="-2922755">
              <a:off x="8975147" y="2909025"/>
              <a:ext cx="18786" cy="13561"/>
            </a:xfrm>
            <a:custGeom>
              <a:avLst/>
              <a:gdLst/>
              <a:ahLst/>
              <a:cxnLst/>
              <a:rect l="l" t="t" r="r" b="b"/>
              <a:pathLst>
                <a:path w="151" h="109" extrusionOk="0">
                  <a:moveTo>
                    <a:pt x="75" y="1"/>
                  </a:moveTo>
                  <a:cubicBezTo>
                    <a:pt x="23" y="1"/>
                    <a:pt x="0" y="61"/>
                    <a:pt x="38" y="98"/>
                  </a:cubicBezTo>
                  <a:cubicBezTo>
                    <a:pt x="48" y="105"/>
                    <a:pt x="61" y="109"/>
                    <a:pt x="74" y="109"/>
                  </a:cubicBezTo>
                  <a:cubicBezTo>
                    <a:pt x="89" y="109"/>
                    <a:pt x="104" y="103"/>
                    <a:pt x="113" y="91"/>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1859;p24">
              <a:extLst>
                <a:ext uri="{FF2B5EF4-FFF2-40B4-BE49-F238E27FC236}">
                  <a16:creationId xmlns:a16="http://schemas.microsoft.com/office/drawing/2014/main" id="{F05EA3EB-CCFC-84B2-2210-A8FF60A36030}"/>
                </a:ext>
              </a:extLst>
            </p:cNvPr>
            <p:cNvSpPr/>
            <p:nvPr/>
          </p:nvSpPr>
          <p:spPr>
            <a:xfrm rot="-2922755">
              <a:off x="8978039" y="2931721"/>
              <a:ext cx="17791" cy="13436"/>
            </a:xfrm>
            <a:custGeom>
              <a:avLst/>
              <a:gdLst/>
              <a:ahLst/>
              <a:cxnLst/>
              <a:rect l="l" t="t" r="r" b="b"/>
              <a:pathLst>
                <a:path w="143" h="108" extrusionOk="0">
                  <a:moveTo>
                    <a:pt x="68" y="1"/>
                  </a:moveTo>
                  <a:cubicBezTo>
                    <a:pt x="23" y="1"/>
                    <a:pt x="1" y="60"/>
                    <a:pt x="31" y="90"/>
                  </a:cubicBezTo>
                  <a:cubicBezTo>
                    <a:pt x="42" y="102"/>
                    <a:pt x="57" y="107"/>
                    <a:pt x="72" y="107"/>
                  </a:cubicBezTo>
                  <a:cubicBezTo>
                    <a:pt x="87" y="107"/>
                    <a:pt x="102" y="102"/>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1860;p24">
              <a:extLst>
                <a:ext uri="{FF2B5EF4-FFF2-40B4-BE49-F238E27FC236}">
                  <a16:creationId xmlns:a16="http://schemas.microsoft.com/office/drawing/2014/main" id="{F9081302-487A-F5C5-5FAB-8A9EF44B21DC}"/>
                </a:ext>
              </a:extLst>
            </p:cNvPr>
            <p:cNvSpPr/>
            <p:nvPr/>
          </p:nvSpPr>
          <p:spPr>
            <a:xfrm rot="-2922755">
              <a:off x="8980035" y="2954360"/>
              <a:ext cx="18413" cy="13436"/>
            </a:xfrm>
            <a:custGeom>
              <a:avLst/>
              <a:gdLst/>
              <a:ahLst/>
              <a:cxnLst/>
              <a:rect l="l" t="t" r="r" b="b"/>
              <a:pathLst>
                <a:path w="148" h="108" extrusionOk="0">
                  <a:moveTo>
                    <a:pt x="83" y="1"/>
                  </a:moveTo>
                  <a:cubicBezTo>
                    <a:pt x="80" y="1"/>
                    <a:pt x="78" y="1"/>
                    <a:pt x="75" y="1"/>
                  </a:cubicBezTo>
                  <a:cubicBezTo>
                    <a:pt x="23" y="1"/>
                    <a:pt x="0" y="61"/>
                    <a:pt x="38" y="91"/>
                  </a:cubicBezTo>
                  <a:cubicBezTo>
                    <a:pt x="49" y="102"/>
                    <a:pt x="62" y="108"/>
                    <a:pt x="75" y="108"/>
                  </a:cubicBezTo>
                  <a:cubicBezTo>
                    <a:pt x="88" y="108"/>
                    <a:pt x="101" y="102"/>
                    <a:pt x="113"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1861;p24">
              <a:extLst>
                <a:ext uri="{FF2B5EF4-FFF2-40B4-BE49-F238E27FC236}">
                  <a16:creationId xmlns:a16="http://schemas.microsoft.com/office/drawing/2014/main" id="{802E0039-066B-D245-858B-D8183DC49448}"/>
                </a:ext>
              </a:extLst>
            </p:cNvPr>
            <p:cNvSpPr/>
            <p:nvPr/>
          </p:nvSpPr>
          <p:spPr>
            <a:xfrm rot="-2922755">
              <a:off x="9032316" y="2637984"/>
              <a:ext cx="49266" cy="37572"/>
            </a:xfrm>
            <a:custGeom>
              <a:avLst/>
              <a:gdLst/>
              <a:ahLst/>
              <a:cxnLst/>
              <a:rect l="l" t="t" r="r" b="b"/>
              <a:pathLst>
                <a:path w="396" h="302" extrusionOk="0">
                  <a:moveTo>
                    <a:pt x="204" y="1"/>
                  </a:moveTo>
                  <a:cubicBezTo>
                    <a:pt x="201" y="1"/>
                    <a:pt x="198" y="1"/>
                    <a:pt x="195" y="1"/>
                  </a:cubicBezTo>
                  <a:cubicBezTo>
                    <a:pt x="61" y="8"/>
                    <a:pt x="1" y="173"/>
                    <a:pt x="98" y="263"/>
                  </a:cubicBezTo>
                  <a:cubicBezTo>
                    <a:pt x="127" y="288"/>
                    <a:pt x="165" y="301"/>
                    <a:pt x="202" y="301"/>
                  </a:cubicBezTo>
                  <a:cubicBezTo>
                    <a:pt x="242" y="301"/>
                    <a:pt x="281" y="286"/>
                    <a:pt x="308" y="255"/>
                  </a:cubicBezTo>
                  <a:cubicBezTo>
                    <a:pt x="396" y="160"/>
                    <a:pt x="333"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1862;p24">
              <a:extLst>
                <a:ext uri="{FF2B5EF4-FFF2-40B4-BE49-F238E27FC236}">
                  <a16:creationId xmlns:a16="http://schemas.microsoft.com/office/drawing/2014/main" id="{47E6F1D7-5267-FA6C-D644-F63E18AB2A60}"/>
                </a:ext>
              </a:extLst>
            </p:cNvPr>
            <p:cNvSpPr/>
            <p:nvPr/>
          </p:nvSpPr>
          <p:spPr>
            <a:xfrm rot="-2922755">
              <a:off x="9069127" y="3003418"/>
              <a:ext cx="50386" cy="37448"/>
            </a:xfrm>
            <a:custGeom>
              <a:avLst/>
              <a:gdLst/>
              <a:ahLst/>
              <a:cxnLst/>
              <a:rect l="l" t="t" r="r" b="b"/>
              <a:pathLst>
                <a:path w="405" h="301" extrusionOk="0">
                  <a:moveTo>
                    <a:pt x="195" y="0"/>
                  </a:moveTo>
                  <a:cubicBezTo>
                    <a:pt x="68" y="8"/>
                    <a:pt x="0" y="172"/>
                    <a:pt x="98" y="262"/>
                  </a:cubicBezTo>
                  <a:cubicBezTo>
                    <a:pt x="130" y="288"/>
                    <a:pt x="168" y="301"/>
                    <a:pt x="205" y="301"/>
                  </a:cubicBezTo>
                  <a:cubicBezTo>
                    <a:pt x="245" y="301"/>
                    <a:pt x="284" y="286"/>
                    <a:pt x="315" y="255"/>
                  </a:cubicBezTo>
                  <a:cubicBezTo>
                    <a:pt x="404"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1863;p24">
              <a:extLst>
                <a:ext uri="{FF2B5EF4-FFF2-40B4-BE49-F238E27FC236}">
                  <a16:creationId xmlns:a16="http://schemas.microsoft.com/office/drawing/2014/main" id="{3043CB8E-86F6-E16D-77AD-84F2C2EB50D4}"/>
                </a:ext>
              </a:extLst>
            </p:cNvPr>
            <p:cNvSpPr/>
            <p:nvPr/>
          </p:nvSpPr>
          <p:spPr>
            <a:xfrm rot="-2922755">
              <a:off x="9051406" y="2685560"/>
              <a:ext cx="18661" cy="14307"/>
            </a:xfrm>
            <a:custGeom>
              <a:avLst/>
              <a:gdLst/>
              <a:ahLst/>
              <a:cxnLst/>
              <a:rect l="l" t="t" r="r" b="b"/>
              <a:pathLst>
                <a:path w="150" h="115" extrusionOk="0">
                  <a:moveTo>
                    <a:pt x="75" y="1"/>
                  </a:moveTo>
                  <a:cubicBezTo>
                    <a:pt x="22" y="8"/>
                    <a:pt x="0" y="68"/>
                    <a:pt x="37" y="98"/>
                  </a:cubicBezTo>
                  <a:cubicBezTo>
                    <a:pt x="49" y="109"/>
                    <a:pt x="64" y="115"/>
                    <a:pt x="78" y="115"/>
                  </a:cubicBezTo>
                  <a:cubicBezTo>
                    <a:pt x="92" y="115"/>
                    <a:pt x="105" y="109"/>
                    <a:pt x="112" y="98"/>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1864;p24">
              <a:extLst>
                <a:ext uri="{FF2B5EF4-FFF2-40B4-BE49-F238E27FC236}">
                  <a16:creationId xmlns:a16="http://schemas.microsoft.com/office/drawing/2014/main" id="{7C1D8FA0-D246-3DDC-6FC3-7990057A8BC6}"/>
                </a:ext>
              </a:extLst>
            </p:cNvPr>
            <p:cNvSpPr/>
            <p:nvPr/>
          </p:nvSpPr>
          <p:spPr>
            <a:xfrm rot="-2922755">
              <a:off x="9054538" y="2712123"/>
              <a:ext cx="17791" cy="14432"/>
            </a:xfrm>
            <a:custGeom>
              <a:avLst/>
              <a:gdLst/>
              <a:ahLst/>
              <a:cxnLst/>
              <a:rect l="l" t="t" r="r" b="b"/>
              <a:pathLst>
                <a:path w="143" h="116" extrusionOk="0">
                  <a:moveTo>
                    <a:pt x="68" y="1"/>
                  </a:moveTo>
                  <a:cubicBezTo>
                    <a:pt x="23" y="8"/>
                    <a:pt x="1" y="68"/>
                    <a:pt x="31" y="98"/>
                  </a:cubicBezTo>
                  <a:cubicBezTo>
                    <a:pt x="42" y="109"/>
                    <a:pt x="57" y="115"/>
                    <a:pt x="72" y="115"/>
                  </a:cubicBezTo>
                  <a:cubicBezTo>
                    <a:pt x="87"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1865;p24">
              <a:extLst>
                <a:ext uri="{FF2B5EF4-FFF2-40B4-BE49-F238E27FC236}">
                  <a16:creationId xmlns:a16="http://schemas.microsoft.com/office/drawing/2014/main" id="{F28F23C2-C7EF-C085-847D-81564CA49D1A}"/>
                </a:ext>
              </a:extLst>
            </p:cNvPr>
            <p:cNvSpPr/>
            <p:nvPr/>
          </p:nvSpPr>
          <p:spPr>
            <a:xfrm rot="-2922755">
              <a:off x="9057205" y="2739429"/>
              <a:ext cx="18413" cy="13561"/>
            </a:xfrm>
            <a:custGeom>
              <a:avLst/>
              <a:gdLst/>
              <a:ahLst/>
              <a:cxnLst/>
              <a:rect l="l" t="t" r="r" b="b"/>
              <a:pathLst>
                <a:path w="148" h="109" extrusionOk="0">
                  <a:moveTo>
                    <a:pt x="83" y="1"/>
                  </a:moveTo>
                  <a:cubicBezTo>
                    <a:pt x="80" y="1"/>
                    <a:pt x="78" y="1"/>
                    <a:pt x="75" y="2"/>
                  </a:cubicBezTo>
                  <a:cubicBezTo>
                    <a:pt x="23" y="2"/>
                    <a:pt x="0" y="62"/>
                    <a:pt x="37" y="91"/>
                  </a:cubicBezTo>
                  <a:cubicBezTo>
                    <a:pt x="49" y="103"/>
                    <a:pt x="62" y="108"/>
                    <a:pt x="75" y="108"/>
                  </a:cubicBezTo>
                  <a:cubicBezTo>
                    <a:pt x="88" y="108"/>
                    <a:pt x="101" y="103"/>
                    <a:pt x="112" y="91"/>
                  </a:cubicBezTo>
                  <a:cubicBezTo>
                    <a:pt x="148" y="56"/>
                    <a:pt x="123"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1866;p24">
              <a:extLst>
                <a:ext uri="{FF2B5EF4-FFF2-40B4-BE49-F238E27FC236}">
                  <a16:creationId xmlns:a16="http://schemas.microsoft.com/office/drawing/2014/main" id="{069F2AD2-736D-28F9-6D45-DD846740407D}"/>
                </a:ext>
              </a:extLst>
            </p:cNvPr>
            <p:cNvSpPr/>
            <p:nvPr/>
          </p:nvSpPr>
          <p:spPr>
            <a:xfrm rot="-2922755">
              <a:off x="9060317" y="2766070"/>
              <a:ext cx="17666" cy="13436"/>
            </a:xfrm>
            <a:custGeom>
              <a:avLst/>
              <a:gdLst/>
              <a:ahLst/>
              <a:cxnLst/>
              <a:rect l="l" t="t" r="r" b="b"/>
              <a:pathLst>
                <a:path w="142" h="108" extrusionOk="0">
                  <a:moveTo>
                    <a:pt x="76" y="0"/>
                  </a:moveTo>
                  <a:cubicBezTo>
                    <a:pt x="73" y="0"/>
                    <a:pt x="71" y="0"/>
                    <a:pt x="68" y="1"/>
                  </a:cubicBezTo>
                  <a:cubicBezTo>
                    <a:pt x="23" y="1"/>
                    <a:pt x="1" y="61"/>
                    <a:pt x="31" y="91"/>
                  </a:cubicBezTo>
                  <a:cubicBezTo>
                    <a:pt x="42" y="102"/>
                    <a:pt x="57" y="108"/>
                    <a:pt x="72" y="108"/>
                  </a:cubicBezTo>
                  <a:cubicBezTo>
                    <a:pt x="87" y="108"/>
                    <a:pt x="102" y="102"/>
                    <a:pt x="113" y="91"/>
                  </a:cubicBezTo>
                  <a:cubicBezTo>
                    <a:pt x="141" y="55"/>
                    <a:pt x="116"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1867;p24">
              <a:extLst>
                <a:ext uri="{FF2B5EF4-FFF2-40B4-BE49-F238E27FC236}">
                  <a16:creationId xmlns:a16="http://schemas.microsoft.com/office/drawing/2014/main" id="{15986042-3AF1-3E4B-FAC1-982EA4030EEF}"/>
                </a:ext>
              </a:extLst>
            </p:cNvPr>
            <p:cNvSpPr/>
            <p:nvPr/>
          </p:nvSpPr>
          <p:spPr>
            <a:xfrm rot="-2922755">
              <a:off x="9062783" y="2792935"/>
              <a:ext cx="17542" cy="13436"/>
            </a:xfrm>
            <a:custGeom>
              <a:avLst/>
              <a:gdLst/>
              <a:ahLst/>
              <a:cxnLst/>
              <a:rect l="l" t="t" r="r" b="b"/>
              <a:pathLst>
                <a:path w="141" h="108" extrusionOk="0">
                  <a:moveTo>
                    <a:pt x="76" y="0"/>
                  </a:moveTo>
                  <a:cubicBezTo>
                    <a:pt x="73" y="0"/>
                    <a:pt x="71" y="1"/>
                    <a:pt x="67" y="1"/>
                  </a:cubicBezTo>
                  <a:cubicBezTo>
                    <a:pt x="23" y="1"/>
                    <a:pt x="0" y="61"/>
                    <a:pt x="38" y="91"/>
                  </a:cubicBezTo>
                  <a:cubicBezTo>
                    <a:pt x="49" y="102"/>
                    <a:pt x="62" y="108"/>
                    <a:pt x="75" y="108"/>
                  </a:cubicBezTo>
                  <a:cubicBezTo>
                    <a:pt x="88" y="108"/>
                    <a:pt x="101" y="102"/>
                    <a:pt x="112" y="91"/>
                  </a:cubicBezTo>
                  <a:cubicBezTo>
                    <a:pt x="141" y="56"/>
                    <a:pt x="122"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1868;p24">
              <a:extLst>
                <a:ext uri="{FF2B5EF4-FFF2-40B4-BE49-F238E27FC236}">
                  <a16:creationId xmlns:a16="http://schemas.microsoft.com/office/drawing/2014/main" id="{BF63822D-78A3-D1F0-6106-5B83B693C100}"/>
                </a:ext>
              </a:extLst>
            </p:cNvPr>
            <p:cNvSpPr/>
            <p:nvPr/>
          </p:nvSpPr>
          <p:spPr>
            <a:xfrm rot="-2922755">
              <a:off x="9064981" y="2819482"/>
              <a:ext cx="18786" cy="13312"/>
            </a:xfrm>
            <a:custGeom>
              <a:avLst/>
              <a:gdLst/>
              <a:ahLst/>
              <a:cxnLst/>
              <a:rect l="l" t="t" r="r" b="b"/>
              <a:pathLst>
                <a:path w="151" h="107" extrusionOk="0">
                  <a:moveTo>
                    <a:pt x="75" y="0"/>
                  </a:moveTo>
                  <a:cubicBezTo>
                    <a:pt x="23" y="0"/>
                    <a:pt x="0" y="60"/>
                    <a:pt x="38" y="90"/>
                  </a:cubicBezTo>
                  <a:cubicBezTo>
                    <a:pt x="49" y="101"/>
                    <a:pt x="64" y="107"/>
                    <a:pt x="78" y="107"/>
                  </a:cubicBezTo>
                  <a:cubicBezTo>
                    <a:pt x="92" y="107"/>
                    <a:pt x="105" y="101"/>
                    <a:pt x="113"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1869;p24">
              <a:extLst>
                <a:ext uri="{FF2B5EF4-FFF2-40B4-BE49-F238E27FC236}">
                  <a16:creationId xmlns:a16="http://schemas.microsoft.com/office/drawing/2014/main" id="{280224DF-DD14-30F4-D13A-C37655EBDAE0}"/>
                </a:ext>
              </a:extLst>
            </p:cNvPr>
            <p:cNvSpPr/>
            <p:nvPr/>
          </p:nvSpPr>
          <p:spPr>
            <a:xfrm rot="-2922755">
              <a:off x="9068264" y="2845977"/>
              <a:ext cx="17791" cy="13561"/>
            </a:xfrm>
            <a:custGeom>
              <a:avLst/>
              <a:gdLst/>
              <a:ahLst/>
              <a:cxnLst/>
              <a:rect l="l" t="t" r="r" b="b"/>
              <a:pathLst>
                <a:path w="143" h="109" extrusionOk="0">
                  <a:moveTo>
                    <a:pt x="68" y="0"/>
                  </a:moveTo>
                  <a:cubicBezTo>
                    <a:pt x="23" y="0"/>
                    <a:pt x="0" y="60"/>
                    <a:pt x="38" y="98"/>
                  </a:cubicBezTo>
                  <a:cubicBezTo>
                    <a:pt x="48" y="104"/>
                    <a:pt x="59" y="108"/>
                    <a:pt x="71" y="108"/>
                  </a:cubicBezTo>
                  <a:cubicBezTo>
                    <a:pt x="85" y="108"/>
                    <a:pt x="100" y="103"/>
                    <a:pt x="112" y="90"/>
                  </a:cubicBezTo>
                  <a:cubicBezTo>
                    <a:pt x="142"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1870;p24">
              <a:extLst>
                <a:ext uri="{FF2B5EF4-FFF2-40B4-BE49-F238E27FC236}">
                  <a16:creationId xmlns:a16="http://schemas.microsoft.com/office/drawing/2014/main" id="{9C3F7C30-D6C2-2ECF-16B7-61CE2DE6DB33}"/>
                </a:ext>
              </a:extLst>
            </p:cNvPr>
            <p:cNvSpPr/>
            <p:nvPr/>
          </p:nvSpPr>
          <p:spPr>
            <a:xfrm rot="-2922755">
              <a:off x="9070458" y="2872514"/>
              <a:ext cx="18786" cy="13561"/>
            </a:xfrm>
            <a:custGeom>
              <a:avLst/>
              <a:gdLst/>
              <a:ahLst/>
              <a:cxnLst/>
              <a:rect l="l" t="t" r="r" b="b"/>
              <a:pathLst>
                <a:path w="151" h="109" extrusionOk="0">
                  <a:moveTo>
                    <a:pt x="75" y="1"/>
                  </a:moveTo>
                  <a:cubicBezTo>
                    <a:pt x="23" y="1"/>
                    <a:pt x="0" y="61"/>
                    <a:pt x="38" y="98"/>
                  </a:cubicBezTo>
                  <a:cubicBezTo>
                    <a:pt x="48" y="105"/>
                    <a:pt x="61" y="108"/>
                    <a:pt x="74" y="108"/>
                  </a:cubicBezTo>
                  <a:cubicBezTo>
                    <a:pt x="89" y="108"/>
                    <a:pt x="105" y="103"/>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1871;p24">
              <a:extLst>
                <a:ext uri="{FF2B5EF4-FFF2-40B4-BE49-F238E27FC236}">
                  <a16:creationId xmlns:a16="http://schemas.microsoft.com/office/drawing/2014/main" id="{9B0673B9-BA7A-D013-4984-08492AD8F5C1}"/>
                </a:ext>
              </a:extLst>
            </p:cNvPr>
            <p:cNvSpPr/>
            <p:nvPr/>
          </p:nvSpPr>
          <p:spPr>
            <a:xfrm rot="-2922755">
              <a:off x="9073647" y="2899051"/>
              <a:ext cx="17791" cy="13561"/>
            </a:xfrm>
            <a:custGeom>
              <a:avLst/>
              <a:gdLst/>
              <a:ahLst/>
              <a:cxnLst/>
              <a:rect l="l" t="t" r="r" b="b"/>
              <a:pathLst>
                <a:path w="143" h="109" extrusionOk="0">
                  <a:moveTo>
                    <a:pt x="68" y="1"/>
                  </a:moveTo>
                  <a:cubicBezTo>
                    <a:pt x="23" y="1"/>
                    <a:pt x="0" y="61"/>
                    <a:pt x="30" y="98"/>
                  </a:cubicBezTo>
                  <a:cubicBezTo>
                    <a:pt x="40" y="105"/>
                    <a:pt x="53" y="109"/>
                    <a:pt x="67" y="109"/>
                  </a:cubicBezTo>
                  <a:cubicBezTo>
                    <a:pt x="83" y="109"/>
                    <a:pt x="100" y="103"/>
                    <a:pt x="113" y="91"/>
                  </a:cubicBezTo>
                  <a:cubicBezTo>
                    <a:pt x="142" y="61"/>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1872;p24">
              <a:extLst>
                <a:ext uri="{FF2B5EF4-FFF2-40B4-BE49-F238E27FC236}">
                  <a16:creationId xmlns:a16="http://schemas.microsoft.com/office/drawing/2014/main" id="{6828C8D8-8EA8-435B-C1BC-B7B984C5402B}"/>
                </a:ext>
              </a:extLst>
            </p:cNvPr>
            <p:cNvSpPr/>
            <p:nvPr/>
          </p:nvSpPr>
          <p:spPr>
            <a:xfrm rot="-2922755">
              <a:off x="9075888" y="2925692"/>
              <a:ext cx="18786" cy="13436"/>
            </a:xfrm>
            <a:custGeom>
              <a:avLst/>
              <a:gdLst/>
              <a:ahLst/>
              <a:cxnLst/>
              <a:rect l="l" t="t" r="r" b="b"/>
              <a:pathLst>
                <a:path w="151" h="108" extrusionOk="0">
                  <a:moveTo>
                    <a:pt x="75" y="0"/>
                  </a:moveTo>
                  <a:cubicBezTo>
                    <a:pt x="23" y="0"/>
                    <a:pt x="1" y="60"/>
                    <a:pt x="38" y="97"/>
                  </a:cubicBezTo>
                  <a:cubicBezTo>
                    <a:pt x="48" y="104"/>
                    <a:pt x="60" y="108"/>
                    <a:pt x="71" y="108"/>
                  </a:cubicBezTo>
                  <a:cubicBezTo>
                    <a:pt x="86" y="108"/>
                    <a:pt x="100" y="102"/>
                    <a:pt x="113" y="90"/>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1873;p24">
              <a:extLst>
                <a:ext uri="{FF2B5EF4-FFF2-40B4-BE49-F238E27FC236}">
                  <a16:creationId xmlns:a16="http://schemas.microsoft.com/office/drawing/2014/main" id="{61F4F6A8-AB1F-896C-031B-840DBDA9F67D}"/>
                </a:ext>
              </a:extLst>
            </p:cNvPr>
            <p:cNvSpPr/>
            <p:nvPr/>
          </p:nvSpPr>
          <p:spPr>
            <a:xfrm rot="-2922755">
              <a:off x="9079264" y="2952145"/>
              <a:ext cx="17791" cy="13934"/>
            </a:xfrm>
            <a:custGeom>
              <a:avLst/>
              <a:gdLst/>
              <a:ahLst/>
              <a:cxnLst/>
              <a:rect l="l" t="t" r="r" b="b"/>
              <a:pathLst>
                <a:path w="143" h="112" extrusionOk="0">
                  <a:moveTo>
                    <a:pt x="68" y="0"/>
                  </a:moveTo>
                  <a:cubicBezTo>
                    <a:pt x="23" y="8"/>
                    <a:pt x="0" y="60"/>
                    <a:pt x="30" y="98"/>
                  </a:cubicBezTo>
                  <a:cubicBezTo>
                    <a:pt x="40" y="107"/>
                    <a:pt x="52" y="111"/>
                    <a:pt x="64" y="111"/>
                  </a:cubicBezTo>
                  <a:cubicBezTo>
                    <a:pt x="81" y="111"/>
                    <a:pt x="100" y="103"/>
                    <a:pt x="113" y="90"/>
                  </a:cubicBezTo>
                  <a:cubicBezTo>
                    <a:pt x="143" y="60"/>
                    <a:pt x="11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1874;p24">
              <a:extLst>
                <a:ext uri="{FF2B5EF4-FFF2-40B4-BE49-F238E27FC236}">
                  <a16:creationId xmlns:a16="http://schemas.microsoft.com/office/drawing/2014/main" id="{2AA750F7-9B96-C787-EED6-836CB888D89C}"/>
                </a:ext>
              </a:extLst>
            </p:cNvPr>
            <p:cNvSpPr/>
            <p:nvPr/>
          </p:nvSpPr>
          <p:spPr>
            <a:xfrm rot="-2922755">
              <a:off x="9081627" y="2979056"/>
              <a:ext cx="17791" cy="13934"/>
            </a:xfrm>
            <a:custGeom>
              <a:avLst/>
              <a:gdLst/>
              <a:ahLst/>
              <a:cxnLst/>
              <a:rect l="l" t="t" r="r" b="b"/>
              <a:pathLst>
                <a:path w="143" h="112" extrusionOk="0">
                  <a:moveTo>
                    <a:pt x="68" y="0"/>
                  </a:moveTo>
                  <a:cubicBezTo>
                    <a:pt x="23" y="8"/>
                    <a:pt x="1" y="68"/>
                    <a:pt x="38" y="98"/>
                  </a:cubicBezTo>
                  <a:cubicBezTo>
                    <a:pt x="48" y="108"/>
                    <a:pt x="60" y="112"/>
                    <a:pt x="72" y="112"/>
                  </a:cubicBezTo>
                  <a:cubicBezTo>
                    <a:pt x="86" y="112"/>
                    <a:pt x="101" y="106"/>
                    <a:pt x="113" y="98"/>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1875;p24">
              <a:extLst>
                <a:ext uri="{FF2B5EF4-FFF2-40B4-BE49-F238E27FC236}">
                  <a16:creationId xmlns:a16="http://schemas.microsoft.com/office/drawing/2014/main" id="{E5151E6A-424A-FFB1-F9D0-D8C4A75C3B2D}"/>
                </a:ext>
              </a:extLst>
            </p:cNvPr>
            <p:cNvSpPr/>
            <p:nvPr/>
          </p:nvSpPr>
          <p:spPr>
            <a:xfrm rot="-2922755">
              <a:off x="9140327" y="2613785"/>
              <a:ext cx="49266" cy="37572"/>
            </a:xfrm>
            <a:custGeom>
              <a:avLst/>
              <a:gdLst/>
              <a:ahLst/>
              <a:cxnLst/>
              <a:rect l="l" t="t" r="r" b="b"/>
              <a:pathLst>
                <a:path w="396" h="302" extrusionOk="0">
                  <a:moveTo>
                    <a:pt x="204" y="1"/>
                  </a:moveTo>
                  <a:cubicBezTo>
                    <a:pt x="201" y="1"/>
                    <a:pt x="198" y="1"/>
                    <a:pt x="195" y="1"/>
                  </a:cubicBezTo>
                  <a:cubicBezTo>
                    <a:pt x="60" y="8"/>
                    <a:pt x="0" y="166"/>
                    <a:pt x="98" y="263"/>
                  </a:cubicBezTo>
                  <a:cubicBezTo>
                    <a:pt x="127" y="288"/>
                    <a:pt x="164" y="301"/>
                    <a:pt x="202" y="301"/>
                  </a:cubicBezTo>
                  <a:cubicBezTo>
                    <a:pt x="241" y="301"/>
                    <a:pt x="280" y="286"/>
                    <a:pt x="307" y="255"/>
                  </a:cubicBezTo>
                  <a:cubicBezTo>
                    <a:pt x="395" y="153"/>
                    <a:pt x="326"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1876;p24">
              <a:extLst>
                <a:ext uri="{FF2B5EF4-FFF2-40B4-BE49-F238E27FC236}">
                  <a16:creationId xmlns:a16="http://schemas.microsoft.com/office/drawing/2014/main" id="{A293D523-278E-5CE5-2271-30C3720E1DD7}"/>
                </a:ext>
              </a:extLst>
            </p:cNvPr>
            <p:cNvSpPr/>
            <p:nvPr/>
          </p:nvSpPr>
          <p:spPr>
            <a:xfrm rot="-2922755">
              <a:off x="9183267" y="3036101"/>
              <a:ext cx="49266" cy="36950"/>
            </a:xfrm>
            <a:custGeom>
              <a:avLst/>
              <a:gdLst/>
              <a:ahLst/>
              <a:cxnLst/>
              <a:rect l="l" t="t" r="r" b="b"/>
              <a:pathLst>
                <a:path w="396" h="297" extrusionOk="0">
                  <a:moveTo>
                    <a:pt x="205" y="1"/>
                  </a:moveTo>
                  <a:cubicBezTo>
                    <a:pt x="202" y="1"/>
                    <a:pt x="199" y="1"/>
                    <a:pt x="196" y="1"/>
                  </a:cubicBezTo>
                  <a:cubicBezTo>
                    <a:pt x="61" y="1"/>
                    <a:pt x="1" y="166"/>
                    <a:pt x="98" y="256"/>
                  </a:cubicBezTo>
                  <a:cubicBezTo>
                    <a:pt x="126" y="284"/>
                    <a:pt x="163" y="297"/>
                    <a:pt x="199" y="297"/>
                  </a:cubicBezTo>
                  <a:cubicBezTo>
                    <a:pt x="240" y="297"/>
                    <a:pt x="280" y="280"/>
                    <a:pt x="308" y="248"/>
                  </a:cubicBezTo>
                  <a:cubicBezTo>
                    <a:pt x="396" y="153"/>
                    <a:pt x="333" y="1"/>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1877;p24">
              <a:extLst>
                <a:ext uri="{FF2B5EF4-FFF2-40B4-BE49-F238E27FC236}">
                  <a16:creationId xmlns:a16="http://schemas.microsoft.com/office/drawing/2014/main" id="{E1F59DD4-62D9-CD28-B868-E0D0888ACA5B}"/>
                </a:ext>
              </a:extLst>
            </p:cNvPr>
            <p:cNvSpPr/>
            <p:nvPr/>
          </p:nvSpPr>
          <p:spPr>
            <a:xfrm rot="-2922755">
              <a:off x="9160198" y="2667874"/>
              <a:ext cx="17791" cy="13312"/>
            </a:xfrm>
            <a:custGeom>
              <a:avLst/>
              <a:gdLst/>
              <a:ahLst/>
              <a:cxnLst/>
              <a:rect l="l" t="t" r="r" b="b"/>
              <a:pathLst>
                <a:path w="143" h="107" extrusionOk="0">
                  <a:moveTo>
                    <a:pt x="68" y="0"/>
                  </a:moveTo>
                  <a:cubicBezTo>
                    <a:pt x="23" y="0"/>
                    <a:pt x="1" y="60"/>
                    <a:pt x="38" y="90"/>
                  </a:cubicBezTo>
                  <a:cubicBezTo>
                    <a:pt x="49" y="101"/>
                    <a:pt x="62" y="107"/>
                    <a:pt x="76" y="107"/>
                  </a:cubicBezTo>
                  <a:cubicBezTo>
                    <a:pt x="89" y="107"/>
                    <a:pt x="102" y="101"/>
                    <a:pt x="113" y="90"/>
                  </a:cubicBezTo>
                  <a:cubicBezTo>
                    <a:pt x="143" y="53"/>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1878;p24">
              <a:extLst>
                <a:ext uri="{FF2B5EF4-FFF2-40B4-BE49-F238E27FC236}">
                  <a16:creationId xmlns:a16="http://schemas.microsoft.com/office/drawing/2014/main" id="{6A5BF373-A011-8025-96A1-1BA83FB66DB8}"/>
                </a:ext>
              </a:extLst>
            </p:cNvPr>
            <p:cNvSpPr/>
            <p:nvPr/>
          </p:nvSpPr>
          <p:spPr>
            <a:xfrm rot="-2922755">
              <a:off x="9162736" y="2698232"/>
              <a:ext cx="18786" cy="13561"/>
            </a:xfrm>
            <a:custGeom>
              <a:avLst/>
              <a:gdLst/>
              <a:ahLst/>
              <a:cxnLst/>
              <a:rect l="l" t="t" r="r" b="b"/>
              <a:pathLst>
                <a:path w="151" h="109" extrusionOk="0">
                  <a:moveTo>
                    <a:pt x="75" y="1"/>
                  </a:moveTo>
                  <a:cubicBezTo>
                    <a:pt x="23" y="1"/>
                    <a:pt x="1" y="61"/>
                    <a:pt x="38" y="98"/>
                  </a:cubicBezTo>
                  <a:cubicBezTo>
                    <a:pt x="48" y="105"/>
                    <a:pt x="61" y="109"/>
                    <a:pt x="74" y="109"/>
                  </a:cubicBezTo>
                  <a:cubicBezTo>
                    <a:pt x="90" y="109"/>
                    <a:pt x="105" y="103"/>
                    <a:pt x="113" y="91"/>
                  </a:cubicBezTo>
                  <a:cubicBezTo>
                    <a:pt x="150" y="61"/>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1879;p24">
              <a:extLst>
                <a:ext uri="{FF2B5EF4-FFF2-40B4-BE49-F238E27FC236}">
                  <a16:creationId xmlns:a16="http://schemas.microsoft.com/office/drawing/2014/main" id="{2C9439A8-55EF-2A36-0DED-AD0135DC9B81}"/>
                </a:ext>
              </a:extLst>
            </p:cNvPr>
            <p:cNvSpPr/>
            <p:nvPr/>
          </p:nvSpPr>
          <p:spPr>
            <a:xfrm rot="-2922755">
              <a:off x="9166447" y="2728634"/>
              <a:ext cx="17915" cy="14307"/>
            </a:xfrm>
            <a:custGeom>
              <a:avLst/>
              <a:gdLst/>
              <a:ahLst/>
              <a:cxnLst/>
              <a:rect l="l" t="t" r="r" b="b"/>
              <a:pathLst>
                <a:path w="144" h="115" extrusionOk="0">
                  <a:moveTo>
                    <a:pt x="68" y="0"/>
                  </a:moveTo>
                  <a:cubicBezTo>
                    <a:pt x="23" y="8"/>
                    <a:pt x="1" y="68"/>
                    <a:pt x="38" y="98"/>
                  </a:cubicBezTo>
                  <a:cubicBezTo>
                    <a:pt x="49" y="109"/>
                    <a:pt x="63" y="115"/>
                    <a:pt x="76" y="115"/>
                  </a:cubicBezTo>
                  <a:cubicBezTo>
                    <a:pt x="89" y="115"/>
                    <a:pt x="102" y="109"/>
                    <a:pt x="113" y="98"/>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1880;p24">
              <a:extLst>
                <a:ext uri="{FF2B5EF4-FFF2-40B4-BE49-F238E27FC236}">
                  <a16:creationId xmlns:a16="http://schemas.microsoft.com/office/drawing/2014/main" id="{7F966EE1-9CA7-E413-07C5-A3246D321D7B}"/>
                </a:ext>
              </a:extLst>
            </p:cNvPr>
            <p:cNvSpPr/>
            <p:nvPr/>
          </p:nvSpPr>
          <p:spPr>
            <a:xfrm rot="-2922755">
              <a:off x="9169333" y="2759886"/>
              <a:ext cx="18786" cy="13436"/>
            </a:xfrm>
            <a:custGeom>
              <a:avLst/>
              <a:gdLst/>
              <a:ahLst/>
              <a:cxnLst/>
              <a:rect l="l" t="t" r="r" b="b"/>
              <a:pathLst>
                <a:path w="151" h="108" extrusionOk="0">
                  <a:moveTo>
                    <a:pt x="76" y="1"/>
                  </a:moveTo>
                  <a:cubicBezTo>
                    <a:pt x="23" y="1"/>
                    <a:pt x="1" y="61"/>
                    <a:pt x="38" y="90"/>
                  </a:cubicBezTo>
                  <a:cubicBezTo>
                    <a:pt x="49" y="102"/>
                    <a:pt x="64" y="107"/>
                    <a:pt x="78" y="107"/>
                  </a:cubicBezTo>
                  <a:cubicBezTo>
                    <a:pt x="92" y="107"/>
                    <a:pt x="105" y="102"/>
                    <a:pt x="113" y="90"/>
                  </a:cubicBezTo>
                  <a:cubicBezTo>
                    <a:pt x="150" y="53"/>
                    <a:pt x="120"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1881;p24">
              <a:extLst>
                <a:ext uri="{FF2B5EF4-FFF2-40B4-BE49-F238E27FC236}">
                  <a16:creationId xmlns:a16="http://schemas.microsoft.com/office/drawing/2014/main" id="{D37844E9-8F66-4C3A-989E-2D6C0902913A}"/>
                </a:ext>
              </a:extLst>
            </p:cNvPr>
            <p:cNvSpPr/>
            <p:nvPr/>
          </p:nvSpPr>
          <p:spPr>
            <a:xfrm rot="-2922755">
              <a:off x="9172810" y="2790393"/>
              <a:ext cx="17915" cy="13561"/>
            </a:xfrm>
            <a:custGeom>
              <a:avLst/>
              <a:gdLst/>
              <a:ahLst/>
              <a:cxnLst/>
              <a:rect l="l" t="t" r="r" b="b"/>
              <a:pathLst>
                <a:path w="144" h="109" extrusionOk="0">
                  <a:moveTo>
                    <a:pt x="68" y="0"/>
                  </a:moveTo>
                  <a:cubicBezTo>
                    <a:pt x="23" y="0"/>
                    <a:pt x="1" y="60"/>
                    <a:pt x="31" y="98"/>
                  </a:cubicBezTo>
                  <a:cubicBezTo>
                    <a:pt x="41" y="104"/>
                    <a:pt x="54" y="108"/>
                    <a:pt x="68" y="108"/>
                  </a:cubicBezTo>
                  <a:cubicBezTo>
                    <a:pt x="84" y="108"/>
                    <a:pt x="101" y="102"/>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1882;p24">
              <a:extLst>
                <a:ext uri="{FF2B5EF4-FFF2-40B4-BE49-F238E27FC236}">
                  <a16:creationId xmlns:a16="http://schemas.microsoft.com/office/drawing/2014/main" id="{269F1483-97B2-7BDB-82FE-C57DB95B2272}"/>
                </a:ext>
              </a:extLst>
            </p:cNvPr>
            <p:cNvSpPr/>
            <p:nvPr/>
          </p:nvSpPr>
          <p:spPr>
            <a:xfrm rot="-2922755">
              <a:off x="9175751" y="2821019"/>
              <a:ext cx="17915" cy="14432"/>
            </a:xfrm>
            <a:custGeom>
              <a:avLst/>
              <a:gdLst/>
              <a:ahLst/>
              <a:cxnLst/>
              <a:rect l="l" t="t" r="r" b="b"/>
              <a:pathLst>
                <a:path w="144" h="116" extrusionOk="0">
                  <a:moveTo>
                    <a:pt x="68" y="1"/>
                  </a:moveTo>
                  <a:cubicBezTo>
                    <a:pt x="23" y="8"/>
                    <a:pt x="1" y="68"/>
                    <a:pt x="38" y="98"/>
                  </a:cubicBezTo>
                  <a:cubicBezTo>
                    <a:pt x="49" y="109"/>
                    <a:pt x="63" y="115"/>
                    <a:pt x="76" y="115"/>
                  </a:cubicBezTo>
                  <a:cubicBezTo>
                    <a:pt x="89" y="115"/>
                    <a:pt x="102" y="109"/>
                    <a:pt x="113" y="98"/>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1883;p24">
              <a:extLst>
                <a:ext uri="{FF2B5EF4-FFF2-40B4-BE49-F238E27FC236}">
                  <a16:creationId xmlns:a16="http://schemas.microsoft.com/office/drawing/2014/main" id="{8A33E6B7-2834-02DC-762C-386ACB7A2AFE}"/>
                </a:ext>
              </a:extLst>
            </p:cNvPr>
            <p:cNvSpPr/>
            <p:nvPr/>
          </p:nvSpPr>
          <p:spPr>
            <a:xfrm rot="-2922755">
              <a:off x="9179463" y="2852021"/>
              <a:ext cx="17791" cy="13312"/>
            </a:xfrm>
            <a:custGeom>
              <a:avLst/>
              <a:gdLst/>
              <a:ahLst/>
              <a:cxnLst/>
              <a:rect l="l" t="t" r="r" b="b"/>
              <a:pathLst>
                <a:path w="143" h="107" extrusionOk="0">
                  <a:moveTo>
                    <a:pt x="67" y="0"/>
                  </a:moveTo>
                  <a:cubicBezTo>
                    <a:pt x="15" y="0"/>
                    <a:pt x="0" y="60"/>
                    <a:pt x="30" y="90"/>
                  </a:cubicBezTo>
                  <a:cubicBezTo>
                    <a:pt x="41" y="101"/>
                    <a:pt x="56" y="107"/>
                    <a:pt x="71" y="107"/>
                  </a:cubicBezTo>
                  <a:cubicBezTo>
                    <a:pt x="86" y="107"/>
                    <a:pt x="101" y="101"/>
                    <a:pt x="112" y="90"/>
                  </a:cubicBezTo>
                  <a:cubicBezTo>
                    <a:pt x="142" y="52"/>
                    <a:pt x="112" y="0"/>
                    <a:pt x="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1884;p24">
              <a:extLst>
                <a:ext uri="{FF2B5EF4-FFF2-40B4-BE49-F238E27FC236}">
                  <a16:creationId xmlns:a16="http://schemas.microsoft.com/office/drawing/2014/main" id="{638518D3-93D2-4544-618C-9B1B5F8F865C}"/>
                </a:ext>
              </a:extLst>
            </p:cNvPr>
            <p:cNvSpPr/>
            <p:nvPr/>
          </p:nvSpPr>
          <p:spPr>
            <a:xfrm rot="-2922755">
              <a:off x="9182067" y="2882800"/>
              <a:ext cx="17915" cy="13561"/>
            </a:xfrm>
            <a:custGeom>
              <a:avLst/>
              <a:gdLst/>
              <a:ahLst/>
              <a:cxnLst/>
              <a:rect l="l" t="t" r="r" b="b"/>
              <a:pathLst>
                <a:path w="144" h="109" extrusionOk="0">
                  <a:moveTo>
                    <a:pt x="68" y="1"/>
                  </a:moveTo>
                  <a:cubicBezTo>
                    <a:pt x="23" y="1"/>
                    <a:pt x="1" y="61"/>
                    <a:pt x="38" y="98"/>
                  </a:cubicBezTo>
                  <a:cubicBezTo>
                    <a:pt x="48" y="105"/>
                    <a:pt x="60" y="108"/>
                    <a:pt x="72" y="108"/>
                  </a:cubicBezTo>
                  <a:cubicBezTo>
                    <a:pt x="86" y="108"/>
                    <a:pt x="101" y="103"/>
                    <a:pt x="113" y="91"/>
                  </a:cubicBezTo>
                  <a:cubicBezTo>
                    <a:pt x="143" y="61"/>
                    <a:pt x="121"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1885;p24">
              <a:extLst>
                <a:ext uri="{FF2B5EF4-FFF2-40B4-BE49-F238E27FC236}">
                  <a16:creationId xmlns:a16="http://schemas.microsoft.com/office/drawing/2014/main" id="{38DAFB19-C995-DC8A-39F5-6DEAA2FFD3DA}"/>
                </a:ext>
              </a:extLst>
            </p:cNvPr>
            <p:cNvSpPr/>
            <p:nvPr/>
          </p:nvSpPr>
          <p:spPr>
            <a:xfrm rot="-2922755">
              <a:off x="9184907" y="2913202"/>
              <a:ext cx="18786" cy="14307"/>
            </a:xfrm>
            <a:custGeom>
              <a:avLst/>
              <a:gdLst/>
              <a:ahLst/>
              <a:cxnLst/>
              <a:rect l="l" t="t" r="r" b="b"/>
              <a:pathLst>
                <a:path w="151" h="115" extrusionOk="0">
                  <a:moveTo>
                    <a:pt x="76" y="0"/>
                  </a:moveTo>
                  <a:cubicBezTo>
                    <a:pt x="23" y="8"/>
                    <a:pt x="1" y="68"/>
                    <a:pt x="38" y="98"/>
                  </a:cubicBezTo>
                  <a:cubicBezTo>
                    <a:pt x="49" y="109"/>
                    <a:pt x="64" y="115"/>
                    <a:pt x="78" y="115"/>
                  </a:cubicBezTo>
                  <a:cubicBezTo>
                    <a:pt x="92" y="115"/>
                    <a:pt x="106" y="109"/>
                    <a:pt x="113" y="98"/>
                  </a:cubicBezTo>
                  <a:cubicBezTo>
                    <a:pt x="150"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1886;p24">
              <a:extLst>
                <a:ext uri="{FF2B5EF4-FFF2-40B4-BE49-F238E27FC236}">
                  <a16:creationId xmlns:a16="http://schemas.microsoft.com/office/drawing/2014/main" id="{5BE93DFE-80E7-85BE-E221-6F91DDA15D17}"/>
                </a:ext>
              </a:extLst>
            </p:cNvPr>
            <p:cNvSpPr/>
            <p:nvPr/>
          </p:nvSpPr>
          <p:spPr>
            <a:xfrm rot="-2922755">
              <a:off x="9188767" y="2944407"/>
              <a:ext cx="17791" cy="13436"/>
            </a:xfrm>
            <a:custGeom>
              <a:avLst/>
              <a:gdLst/>
              <a:ahLst/>
              <a:cxnLst/>
              <a:rect l="l" t="t" r="r" b="b"/>
              <a:pathLst>
                <a:path w="143" h="108" extrusionOk="0">
                  <a:moveTo>
                    <a:pt x="67" y="1"/>
                  </a:moveTo>
                  <a:cubicBezTo>
                    <a:pt x="23" y="1"/>
                    <a:pt x="0" y="60"/>
                    <a:pt x="38" y="90"/>
                  </a:cubicBezTo>
                  <a:cubicBezTo>
                    <a:pt x="45" y="102"/>
                    <a:pt x="58" y="107"/>
                    <a:pt x="72" y="107"/>
                  </a:cubicBezTo>
                  <a:cubicBezTo>
                    <a:pt x="86" y="107"/>
                    <a:pt x="101" y="102"/>
                    <a:pt x="112" y="90"/>
                  </a:cubicBezTo>
                  <a:cubicBezTo>
                    <a:pt x="142" y="53"/>
                    <a:pt x="120"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1887;p24">
              <a:extLst>
                <a:ext uri="{FF2B5EF4-FFF2-40B4-BE49-F238E27FC236}">
                  <a16:creationId xmlns:a16="http://schemas.microsoft.com/office/drawing/2014/main" id="{A725EAC1-EEBD-718B-1AE9-3A709FECD17F}"/>
                </a:ext>
              </a:extLst>
            </p:cNvPr>
            <p:cNvSpPr/>
            <p:nvPr/>
          </p:nvSpPr>
          <p:spPr>
            <a:xfrm rot="-2922755">
              <a:off x="9191223" y="2974982"/>
              <a:ext cx="18786" cy="13436"/>
            </a:xfrm>
            <a:custGeom>
              <a:avLst/>
              <a:gdLst/>
              <a:ahLst/>
              <a:cxnLst/>
              <a:rect l="l" t="t" r="r" b="b"/>
              <a:pathLst>
                <a:path w="151" h="108" extrusionOk="0">
                  <a:moveTo>
                    <a:pt x="76" y="0"/>
                  </a:moveTo>
                  <a:cubicBezTo>
                    <a:pt x="23" y="0"/>
                    <a:pt x="1" y="60"/>
                    <a:pt x="38" y="97"/>
                  </a:cubicBezTo>
                  <a:cubicBezTo>
                    <a:pt x="48" y="104"/>
                    <a:pt x="60" y="108"/>
                    <a:pt x="72" y="108"/>
                  </a:cubicBezTo>
                  <a:cubicBezTo>
                    <a:pt x="86" y="108"/>
                    <a:pt x="101" y="102"/>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1888;p24">
              <a:extLst>
                <a:ext uri="{FF2B5EF4-FFF2-40B4-BE49-F238E27FC236}">
                  <a16:creationId xmlns:a16="http://schemas.microsoft.com/office/drawing/2014/main" id="{7810A925-A047-F5F0-8B9E-F5D81794A156}"/>
                </a:ext>
              </a:extLst>
            </p:cNvPr>
            <p:cNvSpPr/>
            <p:nvPr/>
          </p:nvSpPr>
          <p:spPr>
            <a:xfrm rot="-2922755">
              <a:off x="9194990" y="3005234"/>
              <a:ext cx="17791" cy="14307"/>
            </a:xfrm>
            <a:custGeom>
              <a:avLst/>
              <a:gdLst/>
              <a:ahLst/>
              <a:cxnLst/>
              <a:rect l="l" t="t" r="r" b="b"/>
              <a:pathLst>
                <a:path w="143" h="115" extrusionOk="0">
                  <a:moveTo>
                    <a:pt x="68" y="1"/>
                  </a:moveTo>
                  <a:cubicBezTo>
                    <a:pt x="23" y="8"/>
                    <a:pt x="0" y="68"/>
                    <a:pt x="30" y="98"/>
                  </a:cubicBezTo>
                  <a:cubicBezTo>
                    <a:pt x="41" y="109"/>
                    <a:pt x="56" y="115"/>
                    <a:pt x="71" y="115"/>
                  </a:cubicBezTo>
                  <a:cubicBezTo>
                    <a:pt x="86" y="115"/>
                    <a:pt x="101" y="109"/>
                    <a:pt x="113" y="98"/>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1889;p24">
              <a:extLst>
                <a:ext uri="{FF2B5EF4-FFF2-40B4-BE49-F238E27FC236}">
                  <a16:creationId xmlns:a16="http://schemas.microsoft.com/office/drawing/2014/main" id="{AF72DCF9-C9B9-F0AD-1A27-3A7412875501}"/>
                </a:ext>
              </a:extLst>
            </p:cNvPr>
            <p:cNvSpPr/>
            <p:nvPr/>
          </p:nvSpPr>
          <p:spPr>
            <a:xfrm rot="-2922755">
              <a:off x="9260825" y="2591807"/>
              <a:ext cx="50137" cy="37448"/>
            </a:xfrm>
            <a:custGeom>
              <a:avLst/>
              <a:gdLst/>
              <a:ahLst/>
              <a:cxnLst/>
              <a:rect l="l" t="t" r="r" b="b"/>
              <a:pathLst>
                <a:path w="403" h="301" extrusionOk="0">
                  <a:moveTo>
                    <a:pt x="204" y="0"/>
                  </a:moveTo>
                  <a:cubicBezTo>
                    <a:pt x="201" y="0"/>
                    <a:pt x="198" y="0"/>
                    <a:pt x="195" y="1"/>
                  </a:cubicBezTo>
                  <a:cubicBezTo>
                    <a:pt x="60" y="8"/>
                    <a:pt x="1" y="165"/>
                    <a:pt x="98" y="263"/>
                  </a:cubicBezTo>
                  <a:cubicBezTo>
                    <a:pt x="126" y="287"/>
                    <a:pt x="162" y="300"/>
                    <a:pt x="199" y="300"/>
                  </a:cubicBezTo>
                  <a:cubicBezTo>
                    <a:pt x="241" y="300"/>
                    <a:pt x="283" y="283"/>
                    <a:pt x="315" y="248"/>
                  </a:cubicBezTo>
                  <a:cubicBezTo>
                    <a:pt x="403" y="153"/>
                    <a:pt x="333" y="0"/>
                    <a:pt x="2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1890;p24">
              <a:extLst>
                <a:ext uri="{FF2B5EF4-FFF2-40B4-BE49-F238E27FC236}">
                  <a16:creationId xmlns:a16="http://schemas.microsoft.com/office/drawing/2014/main" id="{5440DF3F-887C-21BC-EF8C-AEFE90D65AFB}"/>
                </a:ext>
              </a:extLst>
            </p:cNvPr>
            <p:cNvSpPr/>
            <p:nvPr/>
          </p:nvSpPr>
          <p:spPr>
            <a:xfrm rot="-2922755">
              <a:off x="9309687" y="3069620"/>
              <a:ext cx="50386" cy="37448"/>
            </a:xfrm>
            <a:custGeom>
              <a:avLst/>
              <a:gdLst/>
              <a:ahLst/>
              <a:cxnLst/>
              <a:rect l="l" t="t" r="r" b="b"/>
              <a:pathLst>
                <a:path w="405" h="301" extrusionOk="0">
                  <a:moveTo>
                    <a:pt x="195" y="0"/>
                  </a:moveTo>
                  <a:cubicBezTo>
                    <a:pt x="60" y="8"/>
                    <a:pt x="0" y="172"/>
                    <a:pt x="97" y="262"/>
                  </a:cubicBezTo>
                  <a:cubicBezTo>
                    <a:pt x="126" y="288"/>
                    <a:pt x="164" y="301"/>
                    <a:pt x="202" y="301"/>
                  </a:cubicBezTo>
                  <a:cubicBezTo>
                    <a:pt x="243" y="301"/>
                    <a:pt x="283" y="286"/>
                    <a:pt x="314" y="255"/>
                  </a:cubicBezTo>
                  <a:cubicBezTo>
                    <a:pt x="404" y="157"/>
                    <a:pt x="329"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1891;p24">
              <a:extLst>
                <a:ext uri="{FF2B5EF4-FFF2-40B4-BE49-F238E27FC236}">
                  <a16:creationId xmlns:a16="http://schemas.microsoft.com/office/drawing/2014/main" id="{ECA5B032-501D-02E4-5227-6858C6F2788B}"/>
                </a:ext>
              </a:extLst>
            </p:cNvPr>
            <p:cNvSpPr/>
            <p:nvPr/>
          </p:nvSpPr>
          <p:spPr>
            <a:xfrm rot="-2922755">
              <a:off x="9281890" y="2650597"/>
              <a:ext cx="17791" cy="13561"/>
            </a:xfrm>
            <a:custGeom>
              <a:avLst/>
              <a:gdLst/>
              <a:ahLst/>
              <a:cxnLst/>
              <a:rect l="l" t="t" r="r" b="b"/>
              <a:pathLst>
                <a:path w="143" h="109" extrusionOk="0">
                  <a:moveTo>
                    <a:pt x="68" y="1"/>
                  </a:moveTo>
                  <a:cubicBezTo>
                    <a:pt x="15" y="1"/>
                    <a:pt x="0" y="61"/>
                    <a:pt x="30" y="98"/>
                  </a:cubicBezTo>
                  <a:cubicBezTo>
                    <a:pt x="40" y="105"/>
                    <a:pt x="53" y="109"/>
                    <a:pt x="66" y="109"/>
                  </a:cubicBezTo>
                  <a:cubicBezTo>
                    <a:pt x="82" y="109"/>
                    <a:pt x="97" y="103"/>
                    <a:pt x="105" y="91"/>
                  </a:cubicBezTo>
                  <a:cubicBezTo>
                    <a:pt x="142" y="61"/>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1892;p24">
              <a:extLst>
                <a:ext uri="{FF2B5EF4-FFF2-40B4-BE49-F238E27FC236}">
                  <a16:creationId xmlns:a16="http://schemas.microsoft.com/office/drawing/2014/main" id="{4AA6F6A3-0B84-8E73-85A0-2496D06D0492}"/>
                </a:ext>
              </a:extLst>
            </p:cNvPr>
            <p:cNvSpPr/>
            <p:nvPr/>
          </p:nvSpPr>
          <p:spPr>
            <a:xfrm rot="-2922755">
              <a:off x="9285441" y="2686031"/>
              <a:ext cx="17666" cy="13561"/>
            </a:xfrm>
            <a:custGeom>
              <a:avLst/>
              <a:gdLst/>
              <a:ahLst/>
              <a:cxnLst/>
              <a:rect l="l" t="t" r="r" b="b"/>
              <a:pathLst>
                <a:path w="142" h="109" extrusionOk="0">
                  <a:moveTo>
                    <a:pt x="77" y="1"/>
                  </a:moveTo>
                  <a:cubicBezTo>
                    <a:pt x="74" y="1"/>
                    <a:pt x="71" y="1"/>
                    <a:pt x="68" y="2"/>
                  </a:cubicBezTo>
                  <a:cubicBezTo>
                    <a:pt x="23" y="2"/>
                    <a:pt x="1" y="61"/>
                    <a:pt x="38" y="91"/>
                  </a:cubicBezTo>
                  <a:cubicBezTo>
                    <a:pt x="49" y="103"/>
                    <a:pt x="62" y="108"/>
                    <a:pt x="75" y="108"/>
                  </a:cubicBezTo>
                  <a:cubicBezTo>
                    <a:pt x="89"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1893;p24">
              <a:extLst>
                <a:ext uri="{FF2B5EF4-FFF2-40B4-BE49-F238E27FC236}">
                  <a16:creationId xmlns:a16="http://schemas.microsoft.com/office/drawing/2014/main" id="{EA5B1D7A-A439-3523-50B9-6DD3A5712E1F}"/>
                </a:ext>
              </a:extLst>
            </p:cNvPr>
            <p:cNvSpPr/>
            <p:nvPr/>
          </p:nvSpPr>
          <p:spPr>
            <a:xfrm rot="-2922755">
              <a:off x="9288360" y="2720441"/>
              <a:ext cx="18786" cy="13934"/>
            </a:xfrm>
            <a:custGeom>
              <a:avLst/>
              <a:gdLst/>
              <a:ahLst/>
              <a:cxnLst/>
              <a:rect l="l" t="t" r="r" b="b"/>
              <a:pathLst>
                <a:path w="151" h="112" extrusionOk="0">
                  <a:moveTo>
                    <a:pt x="76" y="1"/>
                  </a:moveTo>
                  <a:cubicBezTo>
                    <a:pt x="23" y="8"/>
                    <a:pt x="1" y="61"/>
                    <a:pt x="38" y="98"/>
                  </a:cubicBezTo>
                  <a:cubicBezTo>
                    <a:pt x="48" y="107"/>
                    <a:pt x="60" y="112"/>
                    <a:pt x="72" y="112"/>
                  </a:cubicBezTo>
                  <a:cubicBezTo>
                    <a:pt x="88" y="112"/>
                    <a:pt x="105" y="104"/>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1894;p24">
              <a:extLst>
                <a:ext uri="{FF2B5EF4-FFF2-40B4-BE49-F238E27FC236}">
                  <a16:creationId xmlns:a16="http://schemas.microsoft.com/office/drawing/2014/main" id="{9784CB86-E1A5-08F0-0DAA-4F0272A9435D}"/>
                </a:ext>
              </a:extLst>
            </p:cNvPr>
            <p:cNvSpPr/>
            <p:nvPr/>
          </p:nvSpPr>
          <p:spPr>
            <a:xfrm rot="-2922755">
              <a:off x="9292555" y="2755595"/>
              <a:ext cx="17915" cy="13312"/>
            </a:xfrm>
            <a:custGeom>
              <a:avLst/>
              <a:gdLst/>
              <a:ahLst/>
              <a:cxnLst/>
              <a:rect l="l" t="t" r="r" b="b"/>
              <a:pathLst>
                <a:path w="144" h="107" extrusionOk="0">
                  <a:moveTo>
                    <a:pt x="68" y="0"/>
                  </a:moveTo>
                  <a:cubicBezTo>
                    <a:pt x="23" y="0"/>
                    <a:pt x="1" y="60"/>
                    <a:pt x="31" y="90"/>
                  </a:cubicBezTo>
                  <a:cubicBezTo>
                    <a:pt x="42" y="101"/>
                    <a:pt x="57" y="107"/>
                    <a:pt x="72" y="107"/>
                  </a:cubicBezTo>
                  <a:cubicBezTo>
                    <a:pt x="87" y="107"/>
                    <a:pt x="102" y="101"/>
                    <a:pt x="113" y="90"/>
                  </a:cubicBezTo>
                  <a:cubicBezTo>
                    <a:pt x="143" y="53"/>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1895;p24">
              <a:extLst>
                <a:ext uri="{FF2B5EF4-FFF2-40B4-BE49-F238E27FC236}">
                  <a16:creationId xmlns:a16="http://schemas.microsoft.com/office/drawing/2014/main" id="{964D2A6D-A166-BCF9-5FFF-2057FFC1FFAA}"/>
                </a:ext>
              </a:extLst>
            </p:cNvPr>
            <p:cNvSpPr/>
            <p:nvPr/>
          </p:nvSpPr>
          <p:spPr>
            <a:xfrm rot="-2922755">
              <a:off x="9295760" y="2789864"/>
              <a:ext cx="18661" cy="14307"/>
            </a:xfrm>
            <a:custGeom>
              <a:avLst/>
              <a:gdLst/>
              <a:ahLst/>
              <a:cxnLst/>
              <a:rect l="l" t="t" r="r" b="b"/>
              <a:pathLst>
                <a:path w="150" h="115" extrusionOk="0">
                  <a:moveTo>
                    <a:pt x="75" y="0"/>
                  </a:moveTo>
                  <a:cubicBezTo>
                    <a:pt x="23" y="8"/>
                    <a:pt x="0" y="68"/>
                    <a:pt x="38" y="98"/>
                  </a:cubicBezTo>
                  <a:cubicBezTo>
                    <a:pt x="49" y="109"/>
                    <a:pt x="62" y="115"/>
                    <a:pt x="75" y="115"/>
                  </a:cubicBezTo>
                  <a:cubicBezTo>
                    <a:pt x="88" y="115"/>
                    <a:pt x="101" y="109"/>
                    <a:pt x="113"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1896;p24">
              <a:extLst>
                <a:ext uri="{FF2B5EF4-FFF2-40B4-BE49-F238E27FC236}">
                  <a16:creationId xmlns:a16="http://schemas.microsoft.com/office/drawing/2014/main" id="{76CEEE8F-FF4C-ACF8-EB03-121C46F47981}"/>
                </a:ext>
              </a:extLst>
            </p:cNvPr>
            <p:cNvSpPr/>
            <p:nvPr/>
          </p:nvSpPr>
          <p:spPr>
            <a:xfrm rot="-2922755">
              <a:off x="9299815" y="2824957"/>
              <a:ext cx="17791" cy="13561"/>
            </a:xfrm>
            <a:custGeom>
              <a:avLst/>
              <a:gdLst/>
              <a:ahLst/>
              <a:cxnLst/>
              <a:rect l="l" t="t" r="r" b="b"/>
              <a:pathLst>
                <a:path w="143" h="109" extrusionOk="0">
                  <a:moveTo>
                    <a:pt x="67" y="1"/>
                  </a:moveTo>
                  <a:cubicBezTo>
                    <a:pt x="15" y="1"/>
                    <a:pt x="0" y="61"/>
                    <a:pt x="30" y="98"/>
                  </a:cubicBezTo>
                  <a:cubicBezTo>
                    <a:pt x="40" y="105"/>
                    <a:pt x="53" y="109"/>
                    <a:pt x="67" y="109"/>
                  </a:cubicBezTo>
                  <a:cubicBezTo>
                    <a:pt x="83" y="109"/>
                    <a:pt x="100" y="103"/>
                    <a:pt x="112" y="91"/>
                  </a:cubicBezTo>
                  <a:cubicBezTo>
                    <a:pt x="142" y="53"/>
                    <a:pt x="112" y="1"/>
                    <a:pt x="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1897;p24">
              <a:extLst>
                <a:ext uri="{FF2B5EF4-FFF2-40B4-BE49-F238E27FC236}">
                  <a16:creationId xmlns:a16="http://schemas.microsoft.com/office/drawing/2014/main" id="{2A4E0653-D76C-7ABF-3405-A744BFEC0D0B}"/>
                </a:ext>
              </a:extLst>
            </p:cNvPr>
            <p:cNvSpPr/>
            <p:nvPr/>
          </p:nvSpPr>
          <p:spPr>
            <a:xfrm rot="-2922755">
              <a:off x="9303387" y="2860438"/>
              <a:ext cx="17542" cy="13561"/>
            </a:xfrm>
            <a:custGeom>
              <a:avLst/>
              <a:gdLst/>
              <a:ahLst/>
              <a:cxnLst/>
              <a:rect l="l" t="t" r="r" b="b"/>
              <a:pathLst>
                <a:path w="141" h="109" extrusionOk="0">
                  <a:moveTo>
                    <a:pt x="77" y="1"/>
                  </a:moveTo>
                  <a:cubicBezTo>
                    <a:pt x="74" y="1"/>
                    <a:pt x="71" y="1"/>
                    <a:pt x="68" y="2"/>
                  </a:cubicBezTo>
                  <a:cubicBezTo>
                    <a:pt x="23" y="2"/>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1898;p24">
              <a:extLst>
                <a:ext uri="{FF2B5EF4-FFF2-40B4-BE49-F238E27FC236}">
                  <a16:creationId xmlns:a16="http://schemas.microsoft.com/office/drawing/2014/main" id="{D03EA022-198A-0680-2D85-D8A338D133B9}"/>
                </a:ext>
              </a:extLst>
            </p:cNvPr>
            <p:cNvSpPr/>
            <p:nvPr/>
          </p:nvSpPr>
          <p:spPr>
            <a:xfrm rot="-2922755">
              <a:off x="9306145" y="2894865"/>
              <a:ext cx="18786" cy="13561"/>
            </a:xfrm>
            <a:custGeom>
              <a:avLst/>
              <a:gdLst/>
              <a:ahLst/>
              <a:cxnLst/>
              <a:rect l="l" t="t" r="r" b="b"/>
              <a:pathLst>
                <a:path w="151" h="109" extrusionOk="0">
                  <a:moveTo>
                    <a:pt x="76" y="1"/>
                  </a:moveTo>
                  <a:cubicBezTo>
                    <a:pt x="23" y="1"/>
                    <a:pt x="1" y="61"/>
                    <a:pt x="38" y="98"/>
                  </a:cubicBezTo>
                  <a:cubicBezTo>
                    <a:pt x="48" y="105"/>
                    <a:pt x="61" y="108"/>
                    <a:pt x="74" y="108"/>
                  </a:cubicBezTo>
                  <a:cubicBezTo>
                    <a:pt x="90" y="108"/>
                    <a:pt x="105" y="103"/>
                    <a:pt x="113" y="90"/>
                  </a:cubicBezTo>
                  <a:cubicBezTo>
                    <a:pt x="151" y="61"/>
                    <a:pt x="121"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1899;p24">
              <a:extLst>
                <a:ext uri="{FF2B5EF4-FFF2-40B4-BE49-F238E27FC236}">
                  <a16:creationId xmlns:a16="http://schemas.microsoft.com/office/drawing/2014/main" id="{AB00FB5A-FFD6-D52D-C1E2-3737CE62E58E}"/>
                </a:ext>
              </a:extLst>
            </p:cNvPr>
            <p:cNvSpPr/>
            <p:nvPr/>
          </p:nvSpPr>
          <p:spPr>
            <a:xfrm rot="-2922755">
              <a:off x="9310476" y="2929946"/>
              <a:ext cx="17666" cy="13436"/>
            </a:xfrm>
            <a:custGeom>
              <a:avLst/>
              <a:gdLst/>
              <a:ahLst/>
              <a:cxnLst/>
              <a:rect l="l" t="t" r="r" b="b"/>
              <a:pathLst>
                <a:path w="142" h="108" extrusionOk="0">
                  <a:moveTo>
                    <a:pt x="77" y="1"/>
                  </a:moveTo>
                  <a:cubicBezTo>
                    <a:pt x="74" y="1"/>
                    <a:pt x="71" y="1"/>
                    <a:pt x="68" y="1"/>
                  </a:cubicBezTo>
                  <a:cubicBezTo>
                    <a:pt x="23" y="1"/>
                    <a:pt x="1" y="61"/>
                    <a:pt x="38" y="91"/>
                  </a:cubicBezTo>
                  <a:cubicBezTo>
                    <a:pt x="46" y="102"/>
                    <a:pt x="59" y="108"/>
                    <a:pt x="73" y="108"/>
                  </a:cubicBezTo>
                  <a:cubicBezTo>
                    <a:pt x="87" y="108"/>
                    <a:pt x="102" y="102"/>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1900;p24">
              <a:extLst>
                <a:ext uri="{FF2B5EF4-FFF2-40B4-BE49-F238E27FC236}">
                  <a16:creationId xmlns:a16="http://schemas.microsoft.com/office/drawing/2014/main" id="{805DB256-B38B-FA9D-C766-B4C63030603C}"/>
                </a:ext>
              </a:extLst>
            </p:cNvPr>
            <p:cNvSpPr/>
            <p:nvPr/>
          </p:nvSpPr>
          <p:spPr>
            <a:xfrm rot="-2922755">
              <a:off x="9313545" y="2964288"/>
              <a:ext cx="18661" cy="13934"/>
            </a:xfrm>
            <a:custGeom>
              <a:avLst/>
              <a:gdLst/>
              <a:ahLst/>
              <a:cxnLst/>
              <a:rect l="l" t="t" r="r" b="b"/>
              <a:pathLst>
                <a:path w="150" h="112" extrusionOk="0">
                  <a:moveTo>
                    <a:pt x="75" y="0"/>
                  </a:moveTo>
                  <a:cubicBezTo>
                    <a:pt x="23" y="8"/>
                    <a:pt x="0" y="60"/>
                    <a:pt x="37" y="98"/>
                  </a:cubicBezTo>
                  <a:cubicBezTo>
                    <a:pt x="48" y="108"/>
                    <a:pt x="59" y="112"/>
                    <a:pt x="71" y="112"/>
                  </a:cubicBezTo>
                  <a:cubicBezTo>
                    <a:pt x="85" y="112"/>
                    <a:pt x="100" y="106"/>
                    <a:pt x="112" y="98"/>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1901;p24">
              <a:extLst>
                <a:ext uri="{FF2B5EF4-FFF2-40B4-BE49-F238E27FC236}">
                  <a16:creationId xmlns:a16="http://schemas.microsoft.com/office/drawing/2014/main" id="{2F8835B7-8759-A576-284B-2180A53D4266}"/>
                </a:ext>
              </a:extLst>
            </p:cNvPr>
            <p:cNvSpPr/>
            <p:nvPr/>
          </p:nvSpPr>
          <p:spPr>
            <a:xfrm rot="-2922755">
              <a:off x="9317590" y="2999386"/>
              <a:ext cx="17915" cy="13436"/>
            </a:xfrm>
            <a:custGeom>
              <a:avLst/>
              <a:gdLst/>
              <a:ahLst/>
              <a:cxnLst/>
              <a:rect l="l" t="t" r="r" b="b"/>
              <a:pathLst>
                <a:path w="144" h="108" extrusionOk="0">
                  <a:moveTo>
                    <a:pt x="68" y="1"/>
                  </a:moveTo>
                  <a:cubicBezTo>
                    <a:pt x="23" y="1"/>
                    <a:pt x="1" y="61"/>
                    <a:pt x="31" y="91"/>
                  </a:cubicBezTo>
                  <a:cubicBezTo>
                    <a:pt x="42" y="102"/>
                    <a:pt x="57" y="108"/>
                    <a:pt x="72" y="108"/>
                  </a:cubicBezTo>
                  <a:cubicBezTo>
                    <a:pt x="87" y="108"/>
                    <a:pt x="102" y="102"/>
                    <a:pt x="113" y="91"/>
                  </a:cubicBezTo>
                  <a:cubicBezTo>
                    <a:pt x="143" y="53"/>
                    <a:pt x="113"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1902;p24">
              <a:extLst>
                <a:ext uri="{FF2B5EF4-FFF2-40B4-BE49-F238E27FC236}">
                  <a16:creationId xmlns:a16="http://schemas.microsoft.com/office/drawing/2014/main" id="{E47FBD5D-B998-302A-5133-991FA1DDE080}"/>
                </a:ext>
              </a:extLst>
            </p:cNvPr>
            <p:cNvSpPr/>
            <p:nvPr/>
          </p:nvSpPr>
          <p:spPr>
            <a:xfrm rot="-2922755">
              <a:off x="9320989" y="3034085"/>
              <a:ext cx="17791" cy="14307"/>
            </a:xfrm>
            <a:custGeom>
              <a:avLst/>
              <a:gdLst/>
              <a:ahLst/>
              <a:cxnLst/>
              <a:rect l="l" t="t" r="r" b="b"/>
              <a:pathLst>
                <a:path w="143" h="115" extrusionOk="0">
                  <a:moveTo>
                    <a:pt x="68" y="0"/>
                  </a:moveTo>
                  <a:cubicBezTo>
                    <a:pt x="23" y="8"/>
                    <a:pt x="0" y="67"/>
                    <a:pt x="38" y="97"/>
                  </a:cubicBezTo>
                  <a:cubicBezTo>
                    <a:pt x="49" y="109"/>
                    <a:pt x="62" y="114"/>
                    <a:pt x="75" y="114"/>
                  </a:cubicBezTo>
                  <a:cubicBezTo>
                    <a:pt x="88" y="114"/>
                    <a:pt x="101" y="109"/>
                    <a:pt x="113" y="97"/>
                  </a:cubicBezTo>
                  <a:cubicBezTo>
                    <a:pt x="143"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1903;p24">
              <a:extLst>
                <a:ext uri="{FF2B5EF4-FFF2-40B4-BE49-F238E27FC236}">
                  <a16:creationId xmlns:a16="http://schemas.microsoft.com/office/drawing/2014/main" id="{EF8E7889-8321-1589-FE65-9CFE0DBBC72D}"/>
                </a:ext>
              </a:extLst>
            </p:cNvPr>
            <p:cNvSpPr/>
            <p:nvPr/>
          </p:nvSpPr>
          <p:spPr>
            <a:xfrm rot="-2922755">
              <a:off x="9402617" y="2571694"/>
              <a:ext cx="37323" cy="37448"/>
            </a:xfrm>
            <a:custGeom>
              <a:avLst/>
              <a:gdLst/>
              <a:ahLst/>
              <a:cxnLst/>
              <a:rect l="l" t="t" r="r" b="b"/>
              <a:pathLst>
                <a:path w="300" h="301" extrusionOk="0">
                  <a:moveTo>
                    <a:pt x="150" y="1"/>
                  </a:moveTo>
                  <a:cubicBezTo>
                    <a:pt x="68" y="1"/>
                    <a:pt x="0" y="68"/>
                    <a:pt x="0" y="151"/>
                  </a:cubicBezTo>
                  <a:cubicBezTo>
                    <a:pt x="0" y="233"/>
                    <a:pt x="68" y="300"/>
                    <a:pt x="150" y="300"/>
                  </a:cubicBezTo>
                  <a:cubicBezTo>
                    <a:pt x="232" y="300"/>
                    <a:pt x="300" y="233"/>
                    <a:pt x="300" y="151"/>
                  </a:cubicBezTo>
                  <a:cubicBezTo>
                    <a:pt x="300" y="68"/>
                    <a:pt x="232" y="1"/>
                    <a:pt x="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1904;p24">
              <a:extLst>
                <a:ext uri="{FF2B5EF4-FFF2-40B4-BE49-F238E27FC236}">
                  <a16:creationId xmlns:a16="http://schemas.microsoft.com/office/drawing/2014/main" id="{6D6E02EE-99F9-5577-3BC4-0E7D1E270F87}"/>
                </a:ext>
              </a:extLst>
            </p:cNvPr>
            <p:cNvSpPr/>
            <p:nvPr/>
          </p:nvSpPr>
          <p:spPr>
            <a:xfrm rot="-2922755">
              <a:off x="9451250" y="3106013"/>
              <a:ext cx="50386" cy="37448"/>
            </a:xfrm>
            <a:custGeom>
              <a:avLst/>
              <a:gdLst/>
              <a:ahLst/>
              <a:cxnLst/>
              <a:rect l="l" t="t" r="r" b="b"/>
              <a:pathLst>
                <a:path w="405" h="301" extrusionOk="0">
                  <a:moveTo>
                    <a:pt x="195" y="0"/>
                  </a:moveTo>
                  <a:cubicBezTo>
                    <a:pt x="60" y="8"/>
                    <a:pt x="1" y="172"/>
                    <a:pt x="98" y="262"/>
                  </a:cubicBezTo>
                  <a:cubicBezTo>
                    <a:pt x="127" y="288"/>
                    <a:pt x="164" y="301"/>
                    <a:pt x="202" y="301"/>
                  </a:cubicBezTo>
                  <a:cubicBezTo>
                    <a:pt x="243" y="301"/>
                    <a:pt x="284" y="286"/>
                    <a:pt x="315" y="255"/>
                  </a:cubicBezTo>
                  <a:cubicBezTo>
                    <a:pt x="405" y="157"/>
                    <a:pt x="330"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1905;p24">
              <a:extLst>
                <a:ext uri="{FF2B5EF4-FFF2-40B4-BE49-F238E27FC236}">
                  <a16:creationId xmlns:a16="http://schemas.microsoft.com/office/drawing/2014/main" id="{F4AA1835-4646-3C27-51D5-53DA9702CCE1}"/>
                </a:ext>
              </a:extLst>
            </p:cNvPr>
            <p:cNvSpPr/>
            <p:nvPr/>
          </p:nvSpPr>
          <p:spPr>
            <a:xfrm rot="-2922755">
              <a:off x="9418241" y="2636549"/>
              <a:ext cx="17791" cy="13561"/>
            </a:xfrm>
            <a:custGeom>
              <a:avLst/>
              <a:gdLst/>
              <a:ahLst/>
              <a:cxnLst/>
              <a:rect l="l" t="t" r="r" b="b"/>
              <a:pathLst>
                <a:path w="143" h="109" extrusionOk="0">
                  <a:moveTo>
                    <a:pt x="68" y="1"/>
                  </a:moveTo>
                  <a:cubicBezTo>
                    <a:pt x="23" y="1"/>
                    <a:pt x="1" y="60"/>
                    <a:pt x="31" y="98"/>
                  </a:cubicBezTo>
                  <a:cubicBezTo>
                    <a:pt x="41" y="105"/>
                    <a:pt x="54" y="108"/>
                    <a:pt x="67" y="108"/>
                  </a:cubicBezTo>
                  <a:cubicBezTo>
                    <a:pt x="84" y="108"/>
                    <a:pt x="101" y="103"/>
                    <a:pt x="113" y="90"/>
                  </a:cubicBezTo>
                  <a:cubicBezTo>
                    <a:pt x="143" y="53"/>
                    <a:pt x="120" y="1"/>
                    <a:pt x="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1906;p24">
              <a:extLst>
                <a:ext uri="{FF2B5EF4-FFF2-40B4-BE49-F238E27FC236}">
                  <a16:creationId xmlns:a16="http://schemas.microsoft.com/office/drawing/2014/main" id="{2344C882-BF6F-2DD1-8469-605E721FF3BA}"/>
                </a:ext>
              </a:extLst>
            </p:cNvPr>
            <p:cNvSpPr/>
            <p:nvPr/>
          </p:nvSpPr>
          <p:spPr>
            <a:xfrm rot="-2922755">
              <a:off x="9421899" y="2675527"/>
              <a:ext cx="18786" cy="13436"/>
            </a:xfrm>
            <a:custGeom>
              <a:avLst/>
              <a:gdLst/>
              <a:ahLst/>
              <a:cxnLst/>
              <a:rect l="l" t="t" r="r" b="b"/>
              <a:pathLst>
                <a:path w="151" h="108" extrusionOk="0">
                  <a:moveTo>
                    <a:pt x="75" y="1"/>
                  </a:moveTo>
                  <a:cubicBezTo>
                    <a:pt x="23" y="1"/>
                    <a:pt x="1" y="60"/>
                    <a:pt x="38" y="90"/>
                  </a:cubicBezTo>
                  <a:cubicBezTo>
                    <a:pt x="49" y="102"/>
                    <a:pt x="62" y="107"/>
                    <a:pt x="75" y="107"/>
                  </a:cubicBezTo>
                  <a:cubicBezTo>
                    <a:pt x="89" y="107"/>
                    <a:pt x="102" y="102"/>
                    <a:pt x="113" y="90"/>
                  </a:cubicBezTo>
                  <a:cubicBezTo>
                    <a:pt x="150" y="53"/>
                    <a:pt x="120"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1907;p24">
              <a:extLst>
                <a:ext uri="{FF2B5EF4-FFF2-40B4-BE49-F238E27FC236}">
                  <a16:creationId xmlns:a16="http://schemas.microsoft.com/office/drawing/2014/main" id="{E031F11D-2E4D-00EB-E791-CBCEEB18557D}"/>
                </a:ext>
              </a:extLst>
            </p:cNvPr>
            <p:cNvSpPr/>
            <p:nvPr/>
          </p:nvSpPr>
          <p:spPr>
            <a:xfrm rot="-2922755">
              <a:off x="9426595" y="2714475"/>
              <a:ext cx="17542" cy="13561"/>
            </a:xfrm>
            <a:custGeom>
              <a:avLst/>
              <a:gdLst/>
              <a:ahLst/>
              <a:cxnLst/>
              <a:rect l="l" t="t" r="r" b="b"/>
              <a:pathLst>
                <a:path w="141" h="109" extrusionOk="0">
                  <a:moveTo>
                    <a:pt x="75" y="1"/>
                  </a:moveTo>
                  <a:cubicBezTo>
                    <a:pt x="73" y="1"/>
                    <a:pt x="70" y="1"/>
                    <a:pt x="67" y="2"/>
                  </a:cubicBezTo>
                  <a:cubicBezTo>
                    <a:pt x="22" y="2"/>
                    <a:pt x="0" y="61"/>
                    <a:pt x="30" y="91"/>
                  </a:cubicBezTo>
                  <a:cubicBezTo>
                    <a:pt x="41" y="103"/>
                    <a:pt x="56" y="108"/>
                    <a:pt x="71" y="108"/>
                  </a:cubicBezTo>
                  <a:cubicBezTo>
                    <a:pt x="86" y="108"/>
                    <a:pt x="101" y="103"/>
                    <a:pt x="112" y="91"/>
                  </a:cubicBezTo>
                  <a:cubicBezTo>
                    <a:pt x="141" y="56"/>
                    <a:pt x="116"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1908;p24">
              <a:extLst>
                <a:ext uri="{FF2B5EF4-FFF2-40B4-BE49-F238E27FC236}">
                  <a16:creationId xmlns:a16="http://schemas.microsoft.com/office/drawing/2014/main" id="{213403D8-BB88-0BBB-87FF-4D77CB7DBF99}"/>
                </a:ext>
              </a:extLst>
            </p:cNvPr>
            <p:cNvSpPr/>
            <p:nvPr/>
          </p:nvSpPr>
          <p:spPr>
            <a:xfrm rot="-2922755">
              <a:off x="9430044" y="2753141"/>
              <a:ext cx="17915" cy="14307"/>
            </a:xfrm>
            <a:custGeom>
              <a:avLst/>
              <a:gdLst/>
              <a:ahLst/>
              <a:cxnLst/>
              <a:rect l="l" t="t" r="r" b="b"/>
              <a:pathLst>
                <a:path w="144" h="115" extrusionOk="0">
                  <a:moveTo>
                    <a:pt x="68" y="0"/>
                  </a:moveTo>
                  <a:cubicBezTo>
                    <a:pt x="23" y="8"/>
                    <a:pt x="1" y="68"/>
                    <a:pt x="38" y="97"/>
                  </a:cubicBezTo>
                  <a:cubicBezTo>
                    <a:pt x="50" y="109"/>
                    <a:pt x="63" y="114"/>
                    <a:pt x="76" y="114"/>
                  </a:cubicBezTo>
                  <a:cubicBezTo>
                    <a:pt x="89" y="114"/>
                    <a:pt x="102" y="109"/>
                    <a:pt x="113" y="97"/>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1909;p24">
              <a:extLst>
                <a:ext uri="{FF2B5EF4-FFF2-40B4-BE49-F238E27FC236}">
                  <a16:creationId xmlns:a16="http://schemas.microsoft.com/office/drawing/2014/main" id="{CEFDB779-384C-E4A2-71EC-DDE8AABB136C}"/>
                </a:ext>
              </a:extLst>
            </p:cNvPr>
            <p:cNvSpPr/>
            <p:nvPr/>
          </p:nvSpPr>
          <p:spPr>
            <a:xfrm rot="-2922755">
              <a:off x="9433630" y="2792209"/>
              <a:ext cx="18786" cy="13934"/>
            </a:xfrm>
            <a:custGeom>
              <a:avLst/>
              <a:gdLst/>
              <a:ahLst/>
              <a:cxnLst/>
              <a:rect l="l" t="t" r="r" b="b"/>
              <a:pathLst>
                <a:path w="151" h="112" extrusionOk="0">
                  <a:moveTo>
                    <a:pt x="76" y="0"/>
                  </a:moveTo>
                  <a:cubicBezTo>
                    <a:pt x="23" y="8"/>
                    <a:pt x="1" y="60"/>
                    <a:pt x="38" y="98"/>
                  </a:cubicBezTo>
                  <a:cubicBezTo>
                    <a:pt x="48" y="107"/>
                    <a:pt x="60" y="111"/>
                    <a:pt x="72" y="111"/>
                  </a:cubicBezTo>
                  <a:cubicBezTo>
                    <a:pt x="88" y="111"/>
                    <a:pt x="104" y="103"/>
                    <a:pt x="113" y="90"/>
                  </a:cubicBezTo>
                  <a:cubicBezTo>
                    <a:pt x="151" y="60"/>
                    <a:pt x="121"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1910;p24">
              <a:extLst>
                <a:ext uri="{FF2B5EF4-FFF2-40B4-BE49-F238E27FC236}">
                  <a16:creationId xmlns:a16="http://schemas.microsoft.com/office/drawing/2014/main" id="{EA148E25-C55C-BA63-F596-F7FF523F7935}"/>
                </a:ext>
              </a:extLst>
            </p:cNvPr>
            <p:cNvSpPr/>
            <p:nvPr/>
          </p:nvSpPr>
          <p:spPr>
            <a:xfrm rot="-2922755">
              <a:off x="9438190" y="2831230"/>
              <a:ext cx="17791" cy="13561"/>
            </a:xfrm>
            <a:custGeom>
              <a:avLst/>
              <a:gdLst/>
              <a:ahLst/>
              <a:cxnLst/>
              <a:rect l="l" t="t" r="r" b="b"/>
              <a:pathLst>
                <a:path w="143" h="109" extrusionOk="0">
                  <a:moveTo>
                    <a:pt x="68" y="0"/>
                  </a:moveTo>
                  <a:cubicBezTo>
                    <a:pt x="23" y="0"/>
                    <a:pt x="0" y="60"/>
                    <a:pt x="30" y="98"/>
                  </a:cubicBezTo>
                  <a:cubicBezTo>
                    <a:pt x="40" y="104"/>
                    <a:pt x="53" y="108"/>
                    <a:pt x="67" y="108"/>
                  </a:cubicBezTo>
                  <a:cubicBezTo>
                    <a:pt x="83" y="108"/>
                    <a:pt x="100" y="102"/>
                    <a:pt x="113" y="90"/>
                  </a:cubicBezTo>
                  <a:cubicBezTo>
                    <a:pt x="142" y="60"/>
                    <a:pt x="120"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1911;p24">
              <a:extLst>
                <a:ext uri="{FF2B5EF4-FFF2-40B4-BE49-F238E27FC236}">
                  <a16:creationId xmlns:a16="http://schemas.microsoft.com/office/drawing/2014/main" id="{100448AF-A361-34B2-E225-CA9800695AA5}"/>
                </a:ext>
              </a:extLst>
            </p:cNvPr>
            <p:cNvSpPr/>
            <p:nvPr/>
          </p:nvSpPr>
          <p:spPr>
            <a:xfrm rot="-2922755">
              <a:off x="9441869" y="2870256"/>
              <a:ext cx="18661" cy="13436"/>
            </a:xfrm>
            <a:custGeom>
              <a:avLst/>
              <a:gdLst/>
              <a:ahLst/>
              <a:cxnLst/>
              <a:rect l="l" t="t" r="r" b="b"/>
              <a:pathLst>
                <a:path w="150" h="108" extrusionOk="0">
                  <a:moveTo>
                    <a:pt x="75" y="0"/>
                  </a:moveTo>
                  <a:cubicBezTo>
                    <a:pt x="23" y="0"/>
                    <a:pt x="0" y="60"/>
                    <a:pt x="38" y="90"/>
                  </a:cubicBezTo>
                  <a:cubicBezTo>
                    <a:pt x="49" y="101"/>
                    <a:pt x="62" y="107"/>
                    <a:pt x="75" y="107"/>
                  </a:cubicBezTo>
                  <a:cubicBezTo>
                    <a:pt x="88" y="107"/>
                    <a:pt x="101" y="101"/>
                    <a:pt x="112" y="90"/>
                  </a:cubicBezTo>
                  <a:cubicBezTo>
                    <a:pt x="150" y="53"/>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1912;p24">
              <a:extLst>
                <a:ext uri="{FF2B5EF4-FFF2-40B4-BE49-F238E27FC236}">
                  <a16:creationId xmlns:a16="http://schemas.microsoft.com/office/drawing/2014/main" id="{A7D708C9-8C84-E3D4-D547-9E23A71C250E}"/>
                </a:ext>
              </a:extLst>
            </p:cNvPr>
            <p:cNvSpPr/>
            <p:nvPr/>
          </p:nvSpPr>
          <p:spPr>
            <a:xfrm rot="-2922755">
              <a:off x="9446441" y="2909204"/>
              <a:ext cx="17666" cy="13561"/>
            </a:xfrm>
            <a:custGeom>
              <a:avLst/>
              <a:gdLst/>
              <a:ahLst/>
              <a:cxnLst/>
              <a:rect l="l" t="t" r="r" b="b"/>
              <a:pathLst>
                <a:path w="142" h="109" extrusionOk="0">
                  <a:moveTo>
                    <a:pt x="76" y="1"/>
                  </a:moveTo>
                  <a:cubicBezTo>
                    <a:pt x="73" y="1"/>
                    <a:pt x="71" y="1"/>
                    <a:pt x="68" y="1"/>
                  </a:cubicBezTo>
                  <a:cubicBezTo>
                    <a:pt x="16" y="1"/>
                    <a:pt x="1" y="61"/>
                    <a:pt x="31" y="91"/>
                  </a:cubicBezTo>
                  <a:cubicBezTo>
                    <a:pt x="42" y="102"/>
                    <a:pt x="57" y="108"/>
                    <a:pt x="72" y="108"/>
                  </a:cubicBezTo>
                  <a:cubicBezTo>
                    <a:pt x="87" y="108"/>
                    <a:pt x="102" y="102"/>
                    <a:pt x="113" y="91"/>
                  </a:cubicBezTo>
                  <a:cubicBezTo>
                    <a:pt x="141" y="56"/>
                    <a:pt x="116"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1913;p24">
              <a:extLst>
                <a:ext uri="{FF2B5EF4-FFF2-40B4-BE49-F238E27FC236}">
                  <a16:creationId xmlns:a16="http://schemas.microsoft.com/office/drawing/2014/main" id="{59CD20C3-5F2C-59BC-902B-BE1CE0112DA6}"/>
                </a:ext>
              </a:extLst>
            </p:cNvPr>
            <p:cNvSpPr/>
            <p:nvPr/>
          </p:nvSpPr>
          <p:spPr>
            <a:xfrm rot="-2922755">
              <a:off x="9450336" y="2948582"/>
              <a:ext cx="17542" cy="13561"/>
            </a:xfrm>
            <a:custGeom>
              <a:avLst/>
              <a:gdLst/>
              <a:ahLst/>
              <a:cxnLst/>
              <a:rect l="l" t="t" r="r" b="b"/>
              <a:pathLst>
                <a:path w="141" h="109" extrusionOk="0">
                  <a:moveTo>
                    <a:pt x="77" y="1"/>
                  </a:moveTo>
                  <a:cubicBezTo>
                    <a:pt x="74" y="1"/>
                    <a:pt x="71" y="1"/>
                    <a:pt x="68" y="1"/>
                  </a:cubicBezTo>
                  <a:cubicBezTo>
                    <a:pt x="23" y="1"/>
                    <a:pt x="0" y="61"/>
                    <a:pt x="38" y="91"/>
                  </a:cubicBezTo>
                  <a:cubicBezTo>
                    <a:pt x="49" y="103"/>
                    <a:pt x="62" y="108"/>
                    <a:pt x="75" y="108"/>
                  </a:cubicBezTo>
                  <a:cubicBezTo>
                    <a:pt x="88" y="108"/>
                    <a:pt x="102" y="103"/>
                    <a:pt x="113" y="91"/>
                  </a:cubicBezTo>
                  <a:cubicBezTo>
                    <a:pt x="141" y="56"/>
                    <a:pt x="123"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1914;p24">
              <a:extLst>
                <a:ext uri="{FF2B5EF4-FFF2-40B4-BE49-F238E27FC236}">
                  <a16:creationId xmlns:a16="http://schemas.microsoft.com/office/drawing/2014/main" id="{DB3B6350-DF0A-E640-B332-396F63D909D8}"/>
                </a:ext>
              </a:extLst>
            </p:cNvPr>
            <p:cNvSpPr/>
            <p:nvPr/>
          </p:nvSpPr>
          <p:spPr>
            <a:xfrm rot="-2922755">
              <a:off x="9453718" y="2986827"/>
              <a:ext cx="18786" cy="14307"/>
            </a:xfrm>
            <a:custGeom>
              <a:avLst/>
              <a:gdLst/>
              <a:ahLst/>
              <a:cxnLst/>
              <a:rect l="l" t="t" r="r" b="b"/>
              <a:pathLst>
                <a:path w="151" h="115" extrusionOk="0">
                  <a:moveTo>
                    <a:pt x="75" y="0"/>
                  </a:moveTo>
                  <a:cubicBezTo>
                    <a:pt x="23" y="8"/>
                    <a:pt x="0" y="67"/>
                    <a:pt x="38" y="97"/>
                  </a:cubicBezTo>
                  <a:cubicBezTo>
                    <a:pt x="49" y="109"/>
                    <a:pt x="64" y="114"/>
                    <a:pt x="78" y="114"/>
                  </a:cubicBezTo>
                  <a:cubicBezTo>
                    <a:pt x="92" y="114"/>
                    <a:pt x="105" y="109"/>
                    <a:pt x="113" y="97"/>
                  </a:cubicBezTo>
                  <a:cubicBezTo>
                    <a:pt x="150" y="60"/>
                    <a:pt x="120"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1915;p24">
              <a:extLst>
                <a:ext uri="{FF2B5EF4-FFF2-40B4-BE49-F238E27FC236}">
                  <a16:creationId xmlns:a16="http://schemas.microsoft.com/office/drawing/2014/main" id="{9632FD77-5208-3742-798E-22741AE3BC33}"/>
                </a:ext>
              </a:extLst>
            </p:cNvPr>
            <p:cNvSpPr/>
            <p:nvPr/>
          </p:nvSpPr>
          <p:spPr>
            <a:xfrm rot="-2922755">
              <a:off x="9458128" y="3025916"/>
              <a:ext cx="17915" cy="13810"/>
            </a:xfrm>
            <a:custGeom>
              <a:avLst/>
              <a:gdLst/>
              <a:ahLst/>
              <a:cxnLst/>
              <a:rect l="l" t="t" r="r" b="b"/>
              <a:pathLst>
                <a:path w="144" h="111" extrusionOk="0">
                  <a:moveTo>
                    <a:pt x="68" y="0"/>
                  </a:moveTo>
                  <a:cubicBezTo>
                    <a:pt x="23" y="0"/>
                    <a:pt x="1" y="60"/>
                    <a:pt x="31" y="97"/>
                  </a:cubicBezTo>
                  <a:cubicBezTo>
                    <a:pt x="40" y="107"/>
                    <a:pt x="52" y="111"/>
                    <a:pt x="65" y="111"/>
                  </a:cubicBezTo>
                  <a:cubicBezTo>
                    <a:pt x="82" y="111"/>
                    <a:pt x="100" y="103"/>
                    <a:pt x="113" y="90"/>
                  </a:cubicBezTo>
                  <a:cubicBezTo>
                    <a:pt x="143" y="60"/>
                    <a:pt x="121"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1916;p24">
              <a:extLst>
                <a:ext uri="{FF2B5EF4-FFF2-40B4-BE49-F238E27FC236}">
                  <a16:creationId xmlns:a16="http://schemas.microsoft.com/office/drawing/2014/main" id="{3D9591AE-45EB-300C-693E-CF20C01A2CC8}"/>
                </a:ext>
              </a:extLst>
            </p:cNvPr>
            <p:cNvSpPr/>
            <p:nvPr/>
          </p:nvSpPr>
          <p:spPr>
            <a:xfrm rot="-2922755">
              <a:off x="9461884" y="3065358"/>
              <a:ext cx="17791" cy="13436"/>
            </a:xfrm>
            <a:custGeom>
              <a:avLst/>
              <a:gdLst/>
              <a:ahLst/>
              <a:cxnLst/>
              <a:rect l="l" t="t" r="r" b="b"/>
              <a:pathLst>
                <a:path w="143" h="108" extrusionOk="0">
                  <a:moveTo>
                    <a:pt x="76" y="0"/>
                  </a:moveTo>
                  <a:cubicBezTo>
                    <a:pt x="23" y="0"/>
                    <a:pt x="1" y="60"/>
                    <a:pt x="38" y="97"/>
                  </a:cubicBezTo>
                  <a:cubicBezTo>
                    <a:pt x="48" y="104"/>
                    <a:pt x="60" y="108"/>
                    <a:pt x="72" y="108"/>
                  </a:cubicBezTo>
                  <a:cubicBezTo>
                    <a:pt x="86" y="108"/>
                    <a:pt x="101" y="102"/>
                    <a:pt x="113" y="90"/>
                  </a:cubicBezTo>
                  <a:cubicBezTo>
                    <a:pt x="143" y="53"/>
                    <a:pt x="12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1917;p24">
              <a:extLst>
                <a:ext uri="{FF2B5EF4-FFF2-40B4-BE49-F238E27FC236}">
                  <a16:creationId xmlns:a16="http://schemas.microsoft.com/office/drawing/2014/main" id="{D827948D-8DB9-2808-CF99-BF9982628ECC}"/>
                </a:ext>
              </a:extLst>
            </p:cNvPr>
            <p:cNvSpPr/>
            <p:nvPr/>
          </p:nvSpPr>
          <p:spPr>
            <a:xfrm rot="-2922755">
              <a:off x="9553484" y="2554650"/>
              <a:ext cx="39935" cy="37945"/>
            </a:xfrm>
            <a:custGeom>
              <a:avLst/>
              <a:gdLst/>
              <a:ahLst/>
              <a:cxnLst/>
              <a:rect l="l" t="t" r="r" b="b"/>
              <a:pathLst>
                <a:path w="321" h="305" extrusionOk="0">
                  <a:moveTo>
                    <a:pt x="169" y="1"/>
                  </a:moveTo>
                  <a:cubicBezTo>
                    <a:pt x="130" y="1"/>
                    <a:pt x="91" y="16"/>
                    <a:pt x="60" y="49"/>
                  </a:cubicBezTo>
                  <a:cubicBezTo>
                    <a:pt x="1" y="108"/>
                    <a:pt x="8" y="206"/>
                    <a:pt x="68" y="266"/>
                  </a:cubicBezTo>
                  <a:cubicBezTo>
                    <a:pt x="97" y="293"/>
                    <a:pt x="132" y="305"/>
                    <a:pt x="166" y="305"/>
                  </a:cubicBezTo>
                  <a:cubicBezTo>
                    <a:pt x="245" y="305"/>
                    <a:pt x="320" y="240"/>
                    <a:pt x="315" y="146"/>
                  </a:cubicBezTo>
                  <a:cubicBezTo>
                    <a:pt x="315" y="57"/>
                    <a:pt x="243" y="1"/>
                    <a:pt x="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1918;p24">
              <a:extLst>
                <a:ext uri="{FF2B5EF4-FFF2-40B4-BE49-F238E27FC236}">
                  <a16:creationId xmlns:a16="http://schemas.microsoft.com/office/drawing/2014/main" id="{068C3BEB-E1B6-D18D-ADEB-C7D491C77502}"/>
                </a:ext>
              </a:extLst>
            </p:cNvPr>
            <p:cNvSpPr/>
            <p:nvPr/>
          </p:nvSpPr>
          <p:spPr>
            <a:xfrm rot="-2922755">
              <a:off x="9614698" y="3145634"/>
              <a:ext cx="39189" cy="37075"/>
            </a:xfrm>
            <a:custGeom>
              <a:avLst/>
              <a:gdLst/>
              <a:ahLst/>
              <a:cxnLst/>
              <a:rect l="l" t="t" r="r" b="b"/>
              <a:pathLst>
                <a:path w="315" h="298" extrusionOk="0">
                  <a:moveTo>
                    <a:pt x="161" y="1"/>
                  </a:moveTo>
                  <a:cubicBezTo>
                    <a:pt x="122" y="1"/>
                    <a:pt x="83" y="16"/>
                    <a:pt x="53" y="49"/>
                  </a:cubicBezTo>
                  <a:cubicBezTo>
                    <a:pt x="0" y="109"/>
                    <a:pt x="0" y="199"/>
                    <a:pt x="60" y="258"/>
                  </a:cubicBezTo>
                  <a:cubicBezTo>
                    <a:pt x="90" y="286"/>
                    <a:pt x="125" y="298"/>
                    <a:pt x="160" y="298"/>
                  </a:cubicBezTo>
                  <a:cubicBezTo>
                    <a:pt x="239" y="298"/>
                    <a:pt x="315" y="235"/>
                    <a:pt x="315" y="146"/>
                  </a:cubicBezTo>
                  <a:cubicBezTo>
                    <a:pt x="310" y="57"/>
                    <a:pt x="236"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1919;p24">
              <a:extLst>
                <a:ext uri="{FF2B5EF4-FFF2-40B4-BE49-F238E27FC236}">
                  <a16:creationId xmlns:a16="http://schemas.microsoft.com/office/drawing/2014/main" id="{DE0DF302-C347-C71B-EAAA-63C2D6472E61}"/>
                </a:ext>
              </a:extLst>
            </p:cNvPr>
            <p:cNvSpPr/>
            <p:nvPr/>
          </p:nvSpPr>
          <p:spPr>
            <a:xfrm rot="-2922755">
              <a:off x="9572388" y="2624942"/>
              <a:ext cx="15054" cy="13685"/>
            </a:xfrm>
            <a:custGeom>
              <a:avLst/>
              <a:gdLst/>
              <a:ahLst/>
              <a:cxnLst/>
              <a:rect l="l" t="t" r="r" b="b"/>
              <a:pathLst>
                <a:path w="121" h="110" extrusionOk="0">
                  <a:moveTo>
                    <a:pt x="64" y="0"/>
                  </a:moveTo>
                  <a:cubicBezTo>
                    <a:pt x="50" y="0"/>
                    <a:pt x="36" y="5"/>
                    <a:pt x="23" y="15"/>
                  </a:cubicBezTo>
                  <a:cubicBezTo>
                    <a:pt x="0" y="38"/>
                    <a:pt x="8" y="75"/>
                    <a:pt x="30" y="98"/>
                  </a:cubicBezTo>
                  <a:cubicBezTo>
                    <a:pt x="39" y="106"/>
                    <a:pt x="49" y="110"/>
                    <a:pt x="61" y="110"/>
                  </a:cubicBezTo>
                  <a:cubicBezTo>
                    <a:pt x="89" y="110"/>
                    <a:pt x="120" y="85"/>
                    <a:pt x="120" y="53"/>
                  </a:cubicBezTo>
                  <a:cubicBezTo>
                    <a:pt x="115" y="18"/>
                    <a:pt x="91"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1920;p24">
              <a:extLst>
                <a:ext uri="{FF2B5EF4-FFF2-40B4-BE49-F238E27FC236}">
                  <a16:creationId xmlns:a16="http://schemas.microsoft.com/office/drawing/2014/main" id="{862D092D-0B2D-18E4-C206-E51F3D2E7D57}"/>
                </a:ext>
              </a:extLst>
            </p:cNvPr>
            <p:cNvSpPr/>
            <p:nvPr/>
          </p:nvSpPr>
          <p:spPr>
            <a:xfrm rot="-2922755">
              <a:off x="9577398" y="2668041"/>
              <a:ext cx="14058" cy="13561"/>
            </a:xfrm>
            <a:custGeom>
              <a:avLst/>
              <a:gdLst/>
              <a:ahLst/>
              <a:cxnLst/>
              <a:rect l="l" t="t" r="r" b="b"/>
              <a:pathLst>
                <a:path w="113" h="109" extrusionOk="0">
                  <a:moveTo>
                    <a:pt x="57" y="0"/>
                  </a:moveTo>
                  <a:cubicBezTo>
                    <a:pt x="45" y="0"/>
                    <a:pt x="32" y="4"/>
                    <a:pt x="23" y="14"/>
                  </a:cubicBezTo>
                  <a:cubicBezTo>
                    <a:pt x="0" y="36"/>
                    <a:pt x="0" y="74"/>
                    <a:pt x="23" y="96"/>
                  </a:cubicBezTo>
                  <a:cubicBezTo>
                    <a:pt x="33" y="105"/>
                    <a:pt x="45" y="108"/>
                    <a:pt x="56" y="108"/>
                  </a:cubicBezTo>
                  <a:cubicBezTo>
                    <a:pt x="85" y="108"/>
                    <a:pt x="113" y="84"/>
                    <a:pt x="113" y="51"/>
                  </a:cubicBezTo>
                  <a:cubicBezTo>
                    <a:pt x="113" y="20"/>
                    <a:pt x="85"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1921;p24">
              <a:extLst>
                <a:ext uri="{FF2B5EF4-FFF2-40B4-BE49-F238E27FC236}">
                  <a16:creationId xmlns:a16="http://schemas.microsoft.com/office/drawing/2014/main" id="{5E3443FB-403F-FBDA-2B00-B501935A77ED}"/>
                </a:ext>
              </a:extLst>
            </p:cNvPr>
            <p:cNvSpPr/>
            <p:nvPr/>
          </p:nvSpPr>
          <p:spPr>
            <a:xfrm rot="-2922755">
              <a:off x="9581407" y="2711007"/>
              <a:ext cx="14805" cy="13810"/>
            </a:xfrm>
            <a:custGeom>
              <a:avLst/>
              <a:gdLst/>
              <a:ahLst/>
              <a:cxnLst/>
              <a:rect l="l" t="t" r="r" b="b"/>
              <a:pathLst>
                <a:path w="119" h="111" extrusionOk="0">
                  <a:moveTo>
                    <a:pt x="58" y="1"/>
                  </a:moveTo>
                  <a:cubicBezTo>
                    <a:pt x="45" y="1"/>
                    <a:pt x="33" y="5"/>
                    <a:pt x="23" y="14"/>
                  </a:cubicBezTo>
                  <a:cubicBezTo>
                    <a:pt x="1" y="37"/>
                    <a:pt x="1" y="74"/>
                    <a:pt x="23" y="97"/>
                  </a:cubicBezTo>
                  <a:cubicBezTo>
                    <a:pt x="35" y="106"/>
                    <a:pt x="48" y="110"/>
                    <a:pt x="61" y="110"/>
                  </a:cubicBezTo>
                  <a:cubicBezTo>
                    <a:pt x="91" y="110"/>
                    <a:pt x="118" y="88"/>
                    <a:pt x="113" y="52"/>
                  </a:cubicBezTo>
                  <a:cubicBezTo>
                    <a:pt x="113" y="21"/>
                    <a:pt x="85"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1922;p24">
              <a:extLst>
                <a:ext uri="{FF2B5EF4-FFF2-40B4-BE49-F238E27FC236}">
                  <a16:creationId xmlns:a16="http://schemas.microsoft.com/office/drawing/2014/main" id="{26C277F8-4117-3185-29B3-0C0053984E45}"/>
                </a:ext>
              </a:extLst>
            </p:cNvPr>
            <p:cNvSpPr/>
            <p:nvPr/>
          </p:nvSpPr>
          <p:spPr>
            <a:xfrm rot="-2922755">
              <a:off x="9586259" y="2753884"/>
              <a:ext cx="14183" cy="13685"/>
            </a:xfrm>
            <a:custGeom>
              <a:avLst/>
              <a:gdLst/>
              <a:ahLst/>
              <a:cxnLst/>
              <a:rect l="l" t="t" r="r" b="b"/>
              <a:pathLst>
                <a:path w="114" h="110" extrusionOk="0">
                  <a:moveTo>
                    <a:pt x="55" y="0"/>
                  </a:moveTo>
                  <a:cubicBezTo>
                    <a:pt x="42" y="0"/>
                    <a:pt x="28" y="4"/>
                    <a:pt x="16" y="14"/>
                  </a:cubicBezTo>
                  <a:cubicBezTo>
                    <a:pt x="1" y="36"/>
                    <a:pt x="1" y="74"/>
                    <a:pt x="23" y="96"/>
                  </a:cubicBezTo>
                  <a:cubicBezTo>
                    <a:pt x="32" y="105"/>
                    <a:pt x="44" y="110"/>
                    <a:pt x="57" y="110"/>
                  </a:cubicBezTo>
                  <a:cubicBezTo>
                    <a:pt x="84" y="110"/>
                    <a:pt x="113" y="88"/>
                    <a:pt x="113" y="51"/>
                  </a:cubicBezTo>
                  <a:cubicBezTo>
                    <a:pt x="113" y="20"/>
                    <a:pt x="85"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1923;p24">
              <a:extLst>
                <a:ext uri="{FF2B5EF4-FFF2-40B4-BE49-F238E27FC236}">
                  <a16:creationId xmlns:a16="http://schemas.microsoft.com/office/drawing/2014/main" id="{93486B2D-AEE3-608D-3A50-7BEAD7F66AFF}"/>
                </a:ext>
              </a:extLst>
            </p:cNvPr>
            <p:cNvSpPr/>
            <p:nvPr/>
          </p:nvSpPr>
          <p:spPr>
            <a:xfrm rot="-2922755">
              <a:off x="9590440" y="2797076"/>
              <a:ext cx="14680" cy="13561"/>
            </a:xfrm>
            <a:custGeom>
              <a:avLst/>
              <a:gdLst/>
              <a:ahLst/>
              <a:cxnLst/>
              <a:rect l="l" t="t" r="r" b="b"/>
              <a:pathLst>
                <a:path w="118" h="109" extrusionOk="0">
                  <a:moveTo>
                    <a:pt x="61" y="1"/>
                  </a:moveTo>
                  <a:cubicBezTo>
                    <a:pt x="47" y="1"/>
                    <a:pt x="33" y="7"/>
                    <a:pt x="23" y="20"/>
                  </a:cubicBezTo>
                  <a:cubicBezTo>
                    <a:pt x="0" y="35"/>
                    <a:pt x="0" y="72"/>
                    <a:pt x="23" y="95"/>
                  </a:cubicBezTo>
                  <a:cubicBezTo>
                    <a:pt x="34" y="104"/>
                    <a:pt x="48" y="108"/>
                    <a:pt x="61" y="108"/>
                  </a:cubicBezTo>
                  <a:cubicBezTo>
                    <a:pt x="91" y="108"/>
                    <a:pt x="118" y="86"/>
                    <a:pt x="113" y="50"/>
                  </a:cubicBezTo>
                  <a:cubicBezTo>
                    <a:pt x="113" y="21"/>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1924;p24">
              <a:extLst>
                <a:ext uri="{FF2B5EF4-FFF2-40B4-BE49-F238E27FC236}">
                  <a16:creationId xmlns:a16="http://schemas.microsoft.com/office/drawing/2014/main" id="{6236103F-1AAF-D563-1DA7-7914DDF0CF32}"/>
                </a:ext>
              </a:extLst>
            </p:cNvPr>
            <p:cNvSpPr/>
            <p:nvPr/>
          </p:nvSpPr>
          <p:spPr>
            <a:xfrm rot="-2922755">
              <a:off x="9594466" y="2840327"/>
              <a:ext cx="15054" cy="13436"/>
            </a:xfrm>
            <a:custGeom>
              <a:avLst/>
              <a:gdLst/>
              <a:ahLst/>
              <a:cxnLst/>
              <a:rect l="l" t="t" r="r" b="b"/>
              <a:pathLst>
                <a:path w="121" h="108" extrusionOk="0">
                  <a:moveTo>
                    <a:pt x="62" y="0"/>
                  </a:moveTo>
                  <a:cubicBezTo>
                    <a:pt x="48" y="0"/>
                    <a:pt x="34" y="6"/>
                    <a:pt x="23" y="19"/>
                  </a:cubicBezTo>
                  <a:cubicBezTo>
                    <a:pt x="1" y="42"/>
                    <a:pt x="8" y="72"/>
                    <a:pt x="23" y="94"/>
                  </a:cubicBezTo>
                  <a:cubicBezTo>
                    <a:pt x="35" y="103"/>
                    <a:pt x="48" y="108"/>
                    <a:pt x="61" y="108"/>
                  </a:cubicBezTo>
                  <a:cubicBezTo>
                    <a:pt x="92" y="108"/>
                    <a:pt x="121" y="86"/>
                    <a:pt x="121" y="49"/>
                  </a:cubicBezTo>
                  <a:cubicBezTo>
                    <a:pt x="116" y="20"/>
                    <a:pt x="89"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1925;p24">
              <a:extLst>
                <a:ext uri="{FF2B5EF4-FFF2-40B4-BE49-F238E27FC236}">
                  <a16:creationId xmlns:a16="http://schemas.microsoft.com/office/drawing/2014/main" id="{7220C580-D11F-0D61-4C34-DBFEC7FC7734}"/>
                </a:ext>
              </a:extLst>
            </p:cNvPr>
            <p:cNvSpPr/>
            <p:nvPr/>
          </p:nvSpPr>
          <p:spPr>
            <a:xfrm rot="-2922755">
              <a:off x="9599381" y="2883220"/>
              <a:ext cx="14058" cy="13561"/>
            </a:xfrm>
            <a:custGeom>
              <a:avLst/>
              <a:gdLst/>
              <a:ahLst/>
              <a:cxnLst/>
              <a:rect l="l" t="t" r="r" b="b"/>
              <a:pathLst>
                <a:path w="113" h="109" extrusionOk="0">
                  <a:moveTo>
                    <a:pt x="60" y="1"/>
                  </a:moveTo>
                  <a:cubicBezTo>
                    <a:pt x="45" y="1"/>
                    <a:pt x="29" y="7"/>
                    <a:pt x="16" y="20"/>
                  </a:cubicBezTo>
                  <a:cubicBezTo>
                    <a:pt x="1" y="42"/>
                    <a:pt x="1" y="72"/>
                    <a:pt x="23" y="95"/>
                  </a:cubicBezTo>
                  <a:cubicBezTo>
                    <a:pt x="35" y="104"/>
                    <a:pt x="47" y="108"/>
                    <a:pt x="60" y="108"/>
                  </a:cubicBezTo>
                  <a:cubicBezTo>
                    <a:pt x="88" y="108"/>
                    <a:pt x="113" y="86"/>
                    <a:pt x="113" y="50"/>
                  </a:cubicBezTo>
                  <a:cubicBezTo>
                    <a:pt x="113" y="21"/>
                    <a:pt x="88"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1926;p24">
              <a:extLst>
                <a:ext uri="{FF2B5EF4-FFF2-40B4-BE49-F238E27FC236}">
                  <a16:creationId xmlns:a16="http://schemas.microsoft.com/office/drawing/2014/main" id="{ADDF9B49-3D79-354B-367D-CADD0CB3D04F}"/>
                </a:ext>
              </a:extLst>
            </p:cNvPr>
            <p:cNvSpPr/>
            <p:nvPr/>
          </p:nvSpPr>
          <p:spPr>
            <a:xfrm rot="-2922755">
              <a:off x="9603447" y="2926284"/>
              <a:ext cx="14680" cy="13436"/>
            </a:xfrm>
            <a:custGeom>
              <a:avLst/>
              <a:gdLst/>
              <a:ahLst/>
              <a:cxnLst/>
              <a:rect l="l" t="t" r="r" b="b"/>
              <a:pathLst>
                <a:path w="118" h="108" extrusionOk="0">
                  <a:moveTo>
                    <a:pt x="61" y="0"/>
                  </a:moveTo>
                  <a:cubicBezTo>
                    <a:pt x="47" y="0"/>
                    <a:pt x="33" y="6"/>
                    <a:pt x="23" y="19"/>
                  </a:cubicBezTo>
                  <a:cubicBezTo>
                    <a:pt x="0" y="42"/>
                    <a:pt x="0" y="72"/>
                    <a:pt x="23" y="94"/>
                  </a:cubicBezTo>
                  <a:cubicBezTo>
                    <a:pt x="34" y="103"/>
                    <a:pt x="48" y="108"/>
                    <a:pt x="61" y="108"/>
                  </a:cubicBezTo>
                  <a:cubicBezTo>
                    <a:pt x="90" y="108"/>
                    <a:pt x="118" y="86"/>
                    <a:pt x="112" y="49"/>
                  </a:cubicBezTo>
                  <a:cubicBezTo>
                    <a:pt x="112" y="20"/>
                    <a:pt x="87"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1927;p24">
              <a:extLst>
                <a:ext uri="{FF2B5EF4-FFF2-40B4-BE49-F238E27FC236}">
                  <a16:creationId xmlns:a16="http://schemas.microsoft.com/office/drawing/2014/main" id="{947638CD-9840-65ED-E47B-997A772D64AE}"/>
                </a:ext>
              </a:extLst>
            </p:cNvPr>
            <p:cNvSpPr/>
            <p:nvPr/>
          </p:nvSpPr>
          <p:spPr>
            <a:xfrm rot="-2922755">
              <a:off x="9608346" y="2969140"/>
              <a:ext cx="14058" cy="13436"/>
            </a:xfrm>
            <a:custGeom>
              <a:avLst/>
              <a:gdLst/>
              <a:ahLst/>
              <a:cxnLst/>
              <a:rect l="l" t="t" r="r" b="b"/>
              <a:pathLst>
                <a:path w="113" h="108" extrusionOk="0">
                  <a:moveTo>
                    <a:pt x="59" y="0"/>
                  </a:moveTo>
                  <a:cubicBezTo>
                    <a:pt x="44" y="0"/>
                    <a:pt x="28" y="6"/>
                    <a:pt x="15" y="19"/>
                  </a:cubicBezTo>
                  <a:cubicBezTo>
                    <a:pt x="0" y="41"/>
                    <a:pt x="0" y="71"/>
                    <a:pt x="23" y="94"/>
                  </a:cubicBezTo>
                  <a:cubicBezTo>
                    <a:pt x="32" y="103"/>
                    <a:pt x="44" y="107"/>
                    <a:pt x="56" y="107"/>
                  </a:cubicBezTo>
                  <a:cubicBezTo>
                    <a:pt x="84" y="107"/>
                    <a:pt x="112" y="85"/>
                    <a:pt x="112" y="49"/>
                  </a:cubicBezTo>
                  <a:cubicBezTo>
                    <a:pt x="112" y="20"/>
                    <a:pt x="87"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1928;p24">
              <a:extLst>
                <a:ext uri="{FF2B5EF4-FFF2-40B4-BE49-F238E27FC236}">
                  <a16:creationId xmlns:a16="http://schemas.microsoft.com/office/drawing/2014/main" id="{51AC9D5A-70CF-E84B-8BE7-26A66141000D}"/>
                </a:ext>
              </a:extLst>
            </p:cNvPr>
            <p:cNvSpPr/>
            <p:nvPr/>
          </p:nvSpPr>
          <p:spPr>
            <a:xfrm rot="-2922755">
              <a:off x="9612576" y="3012343"/>
              <a:ext cx="14058" cy="13934"/>
            </a:xfrm>
            <a:custGeom>
              <a:avLst/>
              <a:gdLst/>
              <a:ahLst/>
              <a:cxnLst/>
              <a:rect l="l" t="t" r="r" b="b"/>
              <a:pathLst>
                <a:path w="113" h="112" extrusionOk="0">
                  <a:moveTo>
                    <a:pt x="61" y="1"/>
                  </a:moveTo>
                  <a:cubicBezTo>
                    <a:pt x="47" y="1"/>
                    <a:pt x="33" y="7"/>
                    <a:pt x="23" y="19"/>
                  </a:cubicBezTo>
                  <a:cubicBezTo>
                    <a:pt x="1" y="42"/>
                    <a:pt x="1" y="72"/>
                    <a:pt x="23" y="94"/>
                  </a:cubicBezTo>
                  <a:cubicBezTo>
                    <a:pt x="35" y="106"/>
                    <a:pt x="48" y="111"/>
                    <a:pt x="61" y="111"/>
                  </a:cubicBezTo>
                  <a:cubicBezTo>
                    <a:pt x="88" y="111"/>
                    <a:pt x="113" y="88"/>
                    <a:pt x="113" y="57"/>
                  </a:cubicBezTo>
                  <a:cubicBezTo>
                    <a:pt x="113" y="22"/>
                    <a:pt x="87"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1929;p24">
              <a:extLst>
                <a:ext uri="{FF2B5EF4-FFF2-40B4-BE49-F238E27FC236}">
                  <a16:creationId xmlns:a16="http://schemas.microsoft.com/office/drawing/2014/main" id="{11B1599B-6284-C9EF-3328-DE28456D8B21}"/>
                </a:ext>
              </a:extLst>
            </p:cNvPr>
            <p:cNvSpPr/>
            <p:nvPr/>
          </p:nvSpPr>
          <p:spPr>
            <a:xfrm rot="-2922755">
              <a:off x="9616599" y="3055314"/>
              <a:ext cx="14929" cy="13810"/>
            </a:xfrm>
            <a:custGeom>
              <a:avLst/>
              <a:gdLst/>
              <a:ahLst/>
              <a:cxnLst/>
              <a:rect l="l" t="t" r="r" b="b"/>
              <a:pathLst>
                <a:path w="120" h="111" extrusionOk="0">
                  <a:moveTo>
                    <a:pt x="60" y="0"/>
                  </a:moveTo>
                  <a:cubicBezTo>
                    <a:pt x="46" y="0"/>
                    <a:pt x="33" y="6"/>
                    <a:pt x="22" y="19"/>
                  </a:cubicBezTo>
                  <a:cubicBezTo>
                    <a:pt x="0" y="41"/>
                    <a:pt x="0" y="71"/>
                    <a:pt x="22" y="94"/>
                  </a:cubicBezTo>
                  <a:cubicBezTo>
                    <a:pt x="34" y="106"/>
                    <a:pt x="48" y="111"/>
                    <a:pt x="62" y="111"/>
                  </a:cubicBezTo>
                  <a:cubicBezTo>
                    <a:pt x="92" y="111"/>
                    <a:pt x="120" y="87"/>
                    <a:pt x="120" y="56"/>
                  </a:cubicBezTo>
                  <a:cubicBezTo>
                    <a:pt x="115" y="22"/>
                    <a:pt x="87"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1930;p24">
              <a:extLst>
                <a:ext uri="{FF2B5EF4-FFF2-40B4-BE49-F238E27FC236}">
                  <a16:creationId xmlns:a16="http://schemas.microsoft.com/office/drawing/2014/main" id="{FC1519E9-9A59-C980-BB1A-AB1231F642F6}"/>
                </a:ext>
              </a:extLst>
            </p:cNvPr>
            <p:cNvSpPr/>
            <p:nvPr/>
          </p:nvSpPr>
          <p:spPr>
            <a:xfrm rot="-2922755">
              <a:off x="9621390" y="3098206"/>
              <a:ext cx="14183" cy="13934"/>
            </a:xfrm>
            <a:custGeom>
              <a:avLst/>
              <a:gdLst/>
              <a:ahLst/>
              <a:cxnLst/>
              <a:rect l="l" t="t" r="r" b="b"/>
              <a:pathLst>
                <a:path w="114" h="112" extrusionOk="0">
                  <a:moveTo>
                    <a:pt x="59" y="1"/>
                  </a:moveTo>
                  <a:cubicBezTo>
                    <a:pt x="44" y="1"/>
                    <a:pt x="29" y="7"/>
                    <a:pt x="16" y="19"/>
                  </a:cubicBezTo>
                  <a:cubicBezTo>
                    <a:pt x="1" y="42"/>
                    <a:pt x="1" y="79"/>
                    <a:pt x="23" y="94"/>
                  </a:cubicBezTo>
                  <a:cubicBezTo>
                    <a:pt x="35" y="106"/>
                    <a:pt x="49" y="111"/>
                    <a:pt x="61" y="111"/>
                  </a:cubicBezTo>
                  <a:cubicBezTo>
                    <a:pt x="89" y="111"/>
                    <a:pt x="113" y="88"/>
                    <a:pt x="113" y="57"/>
                  </a:cubicBezTo>
                  <a:cubicBezTo>
                    <a:pt x="113" y="22"/>
                    <a:pt x="87"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37"/>
        <p:cNvGrpSpPr/>
        <p:nvPr/>
      </p:nvGrpSpPr>
      <p:grpSpPr>
        <a:xfrm>
          <a:off x="0" y="0"/>
          <a:ext cx="0" cy="0"/>
          <a:chOff x="0" y="0"/>
          <a:chExt cx="0" cy="0"/>
        </a:xfrm>
      </p:grpSpPr>
      <p:sp>
        <p:nvSpPr>
          <p:cNvPr id="51" name="Arrow: Curved Down 50">
            <a:extLst>
              <a:ext uri="{FF2B5EF4-FFF2-40B4-BE49-F238E27FC236}">
                <a16:creationId xmlns:a16="http://schemas.microsoft.com/office/drawing/2014/main" id="{849CAB5B-484C-CBEA-D335-47F22ADA9A5B}"/>
              </a:ext>
            </a:extLst>
          </p:cNvPr>
          <p:cNvSpPr/>
          <p:nvPr/>
        </p:nvSpPr>
        <p:spPr>
          <a:xfrm>
            <a:off x="6993568" y="2299543"/>
            <a:ext cx="1118362" cy="418613"/>
          </a:xfrm>
          <a:prstGeom prst="curvedDownArrow">
            <a:avLst>
              <a:gd name="adj1" fmla="val 25000"/>
              <a:gd name="adj2" fmla="val 38740"/>
              <a:gd name="adj3" fmla="val 15816"/>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solidFill>
                <a:schemeClr val="tx1"/>
              </a:solidFill>
            </a:endParaRPr>
          </a:p>
        </p:txBody>
      </p:sp>
      <p:sp>
        <p:nvSpPr>
          <p:cNvPr id="44" name="Arrow: Curved Down 43">
            <a:extLst>
              <a:ext uri="{FF2B5EF4-FFF2-40B4-BE49-F238E27FC236}">
                <a16:creationId xmlns:a16="http://schemas.microsoft.com/office/drawing/2014/main" id="{7F903FA2-BDFD-1CD2-0836-D8C0A1DC0464}"/>
              </a:ext>
            </a:extLst>
          </p:cNvPr>
          <p:cNvSpPr/>
          <p:nvPr/>
        </p:nvSpPr>
        <p:spPr>
          <a:xfrm>
            <a:off x="5540824" y="2293023"/>
            <a:ext cx="1118362" cy="418613"/>
          </a:xfrm>
          <a:prstGeom prst="curvedDownArrow">
            <a:avLst>
              <a:gd name="adj1" fmla="val 25000"/>
              <a:gd name="adj2" fmla="val 38740"/>
              <a:gd name="adj3" fmla="val 15816"/>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solidFill>
                <a:schemeClr val="tx1"/>
              </a:solidFill>
            </a:endParaRPr>
          </a:p>
        </p:txBody>
      </p:sp>
      <p:sp>
        <p:nvSpPr>
          <p:cNvPr id="23" name="Arrow: Curved Down 22">
            <a:extLst>
              <a:ext uri="{FF2B5EF4-FFF2-40B4-BE49-F238E27FC236}">
                <a16:creationId xmlns:a16="http://schemas.microsoft.com/office/drawing/2014/main" id="{E19BC194-626A-F01F-3AE9-FA4ACA0EB77C}"/>
              </a:ext>
            </a:extLst>
          </p:cNvPr>
          <p:cNvSpPr/>
          <p:nvPr/>
        </p:nvSpPr>
        <p:spPr>
          <a:xfrm>
            <a:off x="4048545" y="2293023"/>
            <a:ext cx="1118362" cy="418613"/>
          </a:xfrm>
          <a:prstGeom prst="curvedDownArrow">
            <a:avLst>
              <a:gd name="adj1" fmla="val 25000"/>
              <a:gd name="adj2" fmla="val 38740"/>
              <a:gd name="adj3" fmla="val 15816"/>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solidFill>
                <a:schemeClr val="tx1"/>
              </a:solidFill>
            </a:endParaRPr>
          </a:p>
        </p:txBody>
      </p:sp>
      <p:sp>
        <p:nvSpPr>
          <p:cNvPr id="20" name="Arrow: Curved Down 19">
            <a:extLst>
              <a:ext uri="{FF2B5EF4-FFF2-40B4-BE49-F238E27FC236}">
                <a16:creationId xmlns:a16="http://schemas.microsoft.com/office/drawing/2014/main" id="{BA9B5B97-6E9D-A46A-5E59-1C211CB2189E}"/>
              </a:ext>
            </a:extLst>
          </p:cNvPr>
          <p:cNvSpPr/>
          <p:nvPr/>
        </p:nvSpPr>
        <p:spPr>
          <a:xfrm>
            <a:off x="2586984" y="2265239"/>
            <a:ext cx="1118362" cy="418613"/>
          </a:xfrm>
          <a:prstGeom prst="curvedDownArrow">
            <a:avLst>
              <a:gd name="adj1" fmla="val 25000"/>
              <a:gd name="adj2" fmla="val 38740"/>
              <a:gd name="adj3" fmla="val 15816"/>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solidFill>
                <a:schemeClr val="tx1"/>
              </a:solidFill>
            </a:endParaRPr>
          </a:p>
        </p:txBody>
      </p:sp>
      <p:sp>
        <p:nvSpPr>
          <p:cNvPr id="16" name="Arrow: Curved Down 15">
            <a:extLst>
              <a:ext uri="{FF2B5EF4-FFF2-40B4-BE49-F238E27FC236}">
                <a16:creationId xmlns:a16="http://schemas.microsoft.com/office/drawing/2014/main" id="{D1775C2C-54C6-92B0-F848-B6E0129141FD}"/>
              </a:ext>
            </a:extLst>
          </p:cNvPr>
          <p:cNvSpPr/>
          <p:nvPr/>
        </p:nvSpPr>
        <p:spPr>
          <a:xfrm>
            <a:off x="1161817" y="2263107"/>
            <a:ext cx="1118362" cy="418613"/>
          </a:xfrm>
          <a:prstGeom prst="curvedDownArrow">
            <a:avLst>
              <a:gd name="adj1" fmla="val 25000"/>
              <a:gd name="adj2" fmla="val 38740"/>
              <a:gd name="adj3" fmla="val 15816"/>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solidFill>
                <a:schemeClr val="tx1"/>
              </a:solidFill>
            </a:endParaRPr>
          </a:p>
        </p:txBody>
      </p:sp>
      <p:grpSp>
        <p:nvGrpSpPr>
          <p:cNvPr id="15138" name="Google Shape;15138;p37"/>
          <p:cNvGrpSpPr/>
          <p:nvPr/>
        </p:nvGrpSpPr>
        <p:grpSpPr>
          <a:xfrm>
            <a:off x="150340" y="2508514"/>
            <a:ext cx="6001500" cy="1072460"/>
            <a:chOff x="333901" y="1344322"/>
            <a:chExt cx="8433491" cy="3051026"/>
          </a:xfrm>
          <a:solidFill>
            <a:schemeClr val="bg1">
              <a:lumMod val="90000"/>
            </a:schemeClr>
          </a:solidFill>
        </p:grpSpPr>
        <p:sp>
          <p:nvSpPr>
            <p:cNvPr id="15139" name="Google Shape;15139;p37"/>
            <p:cNvSpPr/>
            <p:nvPr/>
          </p:nvSpPr>
          <p:spPr>
            <a:xfrm>
              <a:off x="457200" y="1345457"/>
              <a:ext cx="8224376" cy="3049891"/>
            </a:xfrm>
            <a:custGeom>
              <a:avLst/>
              <a:gdLst/>
              <a:ahLst/>
              <a:cxnLst/>
              <a:rect l="l" t="t" r="r" b="b"/>
              <a:pathLst>
                <a:path w="12577" h="5374" extrusionOk="0">
                  <a:moveTo>
                    <a:pt x="1598" y="1"/>
                  </a:moveTo>
                  <a:cubicBezTo>
                    <a:pt x="788" y="1"/>
                    <a:pt x="390" y="1359"/>
                    <a:pt x="0" y="2680"/>
                  </a:cubicBezTo>
                  <a:lnTo>
                    <a:pt x="68" y="2695"/>
                  </a:lnTo>
                  <a:cubicBezTo>
                    <a:pt x="450" y="1404"/>
                    <a:pt x="841" y="68"/>
                    <a:pt x="1598" y="68"/>
                  </a:cubicBezTo>
                  <a:cubicBezTo>
                    <a:pt x="2349" y="68"/>
                    <a:pt x="2747" y="1404"/>
                    <a:pt x="3129" y="2695"/>
                  </a:cubicBezTo>
                  <a:cubicBezTo>
                    <a:pt x="3512" y="4016"/>
                    <a:pt x="3917" y="5374"/>
                    <a:pt x="4720" y="5374"/>
                  </a:cubicBezTo>
                  <a:cubicBezTo>
                    <a:pt x="5531" y="5374"/>
                    <a:pt x="5936" y="4016"/>
                    <a:pt x="6319" y="2695"/>
                  </a:cubicBezTo>
                  <a:cubicBezTo>
                    <a:pt x="6701" y="1404"/>
                    <a:pt x="7091" y="68"/>
                    <a:pt x="7849" y="68"/>
                  </a:cubicBezTo>
                  <a:cubicBezTo>
                    <a:pt x="8607" y="68"/>
                    <a:pt x="8998" y="1404"/>
                    <a:pt x="9380" y="2695"/>
                  </a:cubicBezTo>
                  <a:cubicBezTo>
                    <a:pt x="9770" y="4016"/>
                    <a:pt x="10168" y="5374"/>
                    <a:pt x="10979" y="5374"/>
                  </a:cubicBezTo>
                  <a:cubicBezTo>
                    <a:pt x="11789" y="5374"/>
                    <a:pt x="12187" y="4016"/>
                    <a:pt x="12577" y="2695"/>
                  </a:cubicBezTo>
                  <a:lnTo>
                    <a:pt x="12577" y="2680"/>
                  </a:lnTo>
                  <a:lnTo>
                    <a:pt x="12509" y="2657"/>
                  </a:lnTo>
                  <a:lnTo>
                    <a:pt x="12509" y="2672"/>
                  </a:lnTo>
                  <a:cubicBezTo>
                    <a:pt x="12127" y="3971"/>
                    <a:pt x="11737" y="5306"/>
                    <a:pt x="10979" y="5306"/>
                  </a:cubicBezTo>
                  <a:cubicBezTo>
                    <a:pt x="10221" y="5306"/>
                    <a:pt x="9830" y="3971"/>
                    <a:pt x="9448" y="2680"/>
                  </a:cubicBezTo>
                  <a:cubicBezTo>
                    <a:pt x="9058" y="1359"/>
                    <a:pt x="8660" y="1"/>
                    <a:pt x="7849" y="1"/>
                  </a:cubicBezTo>
                  <a:cubicBezTo>
                    <a:pt x="7039" y="1"/>
                    <a:pt x="6641" y="1359"/>
                    <a:pt x="6251" y="2680"/>
                  </a:cubicBezTo>
                  <a:cubicBezTo>
                    <a:pt x="5876" y="3971"/>
                    <a:pt x="5478" y="5306"/>
                    <a:pt x="4720" y="5306"/>
                  </a:cubicBezTo>
                  <a:cubicBezTo>
                    <a:pt x="3970" y="5306"/>
                    <a:pt x="3572" y="3971"/>
                    <a:pt x="3197" y="2680"/>
                  </a:cubicBezTo>
                  <a:cubicBezTo>
                    <a:pt x="2807" y="1359"/>
                    <a:pt x="2401" y="1"/>
                    <a:pt x="15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0" name="Google Shape;15140;p37"/>
            <p:cNvSpPr/>
            <p:nvPr/>
          </p:nvSpPr>
          <p:spPr>
            <a:xfrm>
              <a:off x="457200" y="1344322"/>
              <a:ext cx="8229608" cy="3047052"/>
            </a:xfrm>
            <a:custGeom>
              <a:avLst/>
              <a:gdLst/>
              <a:ahLst/>
              <a:cxnLst/>
              <a:rect l="l" t="t" r="r" b="b"/>
              <a:pathLst>
                <a:path w="12585" h="5369" extrusionOk="0">
                  <a:moveTo>
                    <a:pt x="4712" y="1"/>
                  </a:moveTo>
                  <a:cubicBezTo>
                    <a:pt x="4656" y="1"/>
                    <a:pt x="4600" y="8"/>
                    <a:pt x="4548" y="25"/>
                  </a:cubicBezTo>
                  <a:lnTo>
                    <a:pt x="4563" y="93"/>
                  </a:lnTo>
                  <a:cubicBezTo>
                    <a:pt x="4616" y="78"/>
                    <a:pt x="4672" y="70"/>
                    <a:pt x="4730" y="70"/>
                  </a:cubicBezTo>
                  <a:cubicBezTo>
                    <a:pt x="4761" y="70"/>
                    <a:pt x="4793" y="73"/>
                    <a:pt x="4825" y="78"/>
                  </a:cubicBezTo>
                  <a:lnTo>
                    <a:pt x="4833" y="10"/>
                  </a:lnTo>
                  <a:cubicBezTo>
                    <a:pt x="4792" y="4"/>
                    <a:pt x="4752" y="1"/>
                    <a:pt x="4712" y="1"/>
                  </a:cubicBezTo>
                  <a:close/>
                  <a:moveTo>
                    <a:pt x="10979" y="3"/>
                  </a:moveTo>
                  <a:cubicBezTo>
                    <a:pt x="10904" y="3"/>
                    <a:pt x="10829" y="10"/>
                    <a:pt x="10753" y="40"/>
                  </a:cubicBezTo>
                  <a:lnTo>
                    <a:pt x="10776" y="100"/>
                  </a:lnTo>
                  <a:cubicBezTo>
                    <a:pt x="10844" y="85"/>
                    <a:pt x="10911" y="70"/>
                    <a:pt x="10979" y="70"/>
                  </a:cubicBezTo>
                  <a:lnTo>
                    <a:pt x="11039" y="70"/>
                  </a:lnTo>
                  <a:lnTo>
                    <a:pt x="11046" y="3"/>
                  </a:lnTo>
                  <a:close/>
                  <a:moveTo>
                    <a:pt x="11324" y="93"/>
                  </a:moveTo>
                  <a:lnTo>
                    <a:pt x="11294" y="153"/>
                  </a:lnTo>
                  <a:cubicBezTo>
                    <a:pt x="11369" y="198"/>
                    <a:pt x="11444" y="251"/>
                    <a:pt x="11504" y="318"/>
                  </a:cubicBezTo>
                  <a:lnTo>
                    <a:pt x="11556" y="273"/>
                  </a:lnTo>
                  <a:cubicBezTo>
                    <a:pt x="11489" y="198"/>
                    <a:pt x="11406" y="138"/>
                    <a:pt x="11324" y="93"/>
                  </a:cubicBezTo>
                  <a:close/>
                  <a:moveTo>
                    <a:pt x="5110" y="115"/>
                  </a:moveTo>
                  <a:lnTo>
                    <a:pt x="5073" y="175"/>
                  </a:lnTo>
                  <a:cubicBezTo>
                    <a:pt x="5148" y="220"/>
                    <a:pt x="5215" y="281"/>
                    <a:pt x="5275" y="348"/>
                  </a:cubicBezTo>
                  <a:lnTo>
                    <a:pt x="5328" y="303"/>
                  </a:lnTo>
                  <a:cubicBezTo>
                    <a:pt x="5260" y="228"/>
                    <a:pt x="5185" y="168"/>
                    <a:pt x="5110" y="115"/>
                  </a:cubicBezTo>
                  <a:close/>
                  <a:moveTo>
                    <a:pt x="4285" y="153"/>
                  </a:moveTo>
                  <a:cubicBezTo>
                    <a:pt x="4210" y="205"/>
                    <a:pt x="4135" y="273"/>
                    <a:pt x="4075" y="348"/>
                  </a:cubicBezTo>
                  <a:lnTo>
                    <a:pt x="4127" y="393"/>
                  </a:lnTo>
                  <a:cubicBezTo>
                    <a:pt x="4187" y="326"/>
                    <a:pt x="4255" y="266"/>
                    <a:pt x="4322" y="205"/>
                  </a:cubicBezTo>
                  <a:lnTo>
                    <a:pt x="4285" y="153"/>
                  </a:lnTo>
                  <a:close/>
                  <a:moveTo>
                    <a:pt x="10506" y="175"/>
                  </a:moveTo>
                  <a:cubicBezTo>
                    <a:pt x="10431" y="243"/>
                    <a:pt x="10363" y="311"/>
                    <a:pt x="10303" y="386"/>
                  </a:cubicBezTo>
                  <a:lnTo>
                    <a:pt x="10356" y="431"/>
                  </a:lnTo>
                  <a:cubicBezTo>
                    <a:pt x="10416" y="356"/>
                    <a:pt x="10476" y="288"/>
                    <a:pt x="10543" y="236"/>
                  </a:cubicBezTo>
                  <a:lnTo>
                    <a:pt x="10506" y="175"/>
                  </a:lnTo>
                  <a:close/>
                  <a:moveTo>
                    <a:pt x="11737" y="491"/>
                  </a:moveTo>
                  <a:lnTo>
                    <a:pt x="11677" y="536"/>
                  </a:lnTo>
                  <a:cubicBezTo>
                    <a:pt x="11729" y="611"/>
                    <a:pt x="11774" y="693"/>
                    <a:pt x="11819" y="768"/>
                  </a:cubicBezTo>
                  <a:lnTo>
                    <a:pt x="11879" y="738"/>
                  </a:lnTo>
                  <a:cubicBezTo>
                    <a:pt x="11834" y="656"/>
                    <a:pt x="11789" y="573"/>
                    <a:pt x="11737" y="491"/>
                  </a:cubicBezTo>
                  <a:close/>
                  <a:moveTo>
                    <a:pt x="5501" y="528"/>
                  </a:moveTo>
                  <a:lnTo>
                    <a:pt x="5441" y="566"/>
                  </a:lnTo>
                  <a:cubicBezTo>
                    <a:pt x="5493" y="641"/>
                    <a:pt x="5538" y="723"/>
                    <a:pt x="5583" y="806"/>
                  </a:cubicBezTo>
                  <a:lnTo>
                    <a:pt x="5643" y="776"/>
                  </a:lnTo>
                  <a:cubicBezTo>
                    <a:pt x="5598" y="686"/>
                    <a:pt x="5553" y="603"/>
                    <a:pt x="5501" y="528"/>
                  </a:cubicBezTo>
                  <a:close/>
                  <a:moveTo>
                    <a:pt x="3910" y="581"/>
                  </a:moveTo>
                  <a:cubicBezTo>
                    <a:pt x="3865" y="656"/>
                    <a:pt x="3820" y="738"/>
                    <a:pt x="3775" y="828"/>
                  </a:cubicBezTo>
                  <a:lnTo>
                    <a:pt x="3835" y="866"/>
                  </a:lnTo>
                  <a:cubicBezTo>
                    <a:pt x="3880" y="776"/>
                    <a:pt x="3925" y="693"/>
                    <a:pt x="3970" y="618"/>
                  </a:cubicBezTo>
                  <a:lnTo>
                    <a:pt x="3910" y="581"/>
                  </a:lnTo>
                  <a:close/>
                  <a:moveTo>
                    <a:pt x="10138" y="618"/>
                  </a:moveTo>
                  <a:cubicBezTo>
                    <a:pt x="10093" y="693"/>
                    <a:pt x="10048" y="783"/>
                    <a:pt x="10011" y="873"/>
                  </a:cubicBezTo>
                  <a:lnTo>
                    <a:pt x="10071" y="903"/>
                  </a:lnTo>
                  <a:cubicBezTo>
                    <a:pt x="10116" y="813"/>
                    <a:pt x="10161" y="731"/>
                    <a:pt x="10198" y="656"/>
                  </a:cubicBezTo>
                  <a:lnTo>
                    <a:pt x="10138" y="618"/>
                  </a:lnTo>
                  <a:close/>
                  <a:moveTo>
                    <a:pt x="12007" y="993"/>
                  </a:moveTo>
                  <a:lnTo>
                    <a:pt x="11939" y="1023"/>
                  </a:lnTo>
                  <a:cubicBezTo>
                    <a:pt x="11977" y="1106"/>
                    <a:pt x="12014" y="1189"/>
                    <a:pt x="12052" y="1279"/>
                  </a:cubicBezTo>
                  <a:lnTo>
                    <a:pt x="12112" y="1256"/>
                  </a:lnTo>
                  <a:cubicBezTo>
                    <a:pt x="12074" y="1166"/>
                    <a:pt x="12044" y="1076"/>
                    <a:pt x="12007" y="993"/>
                  </a:cubicBezTo>
                  <a:close/>
                  <a:moveTo>
                    <a:pt x="5763" y="1031"/>
                  </a:moveTo>
                  <a:lnTo>
                    <a:pt x="5703" y="1061"/>
                  </a:lnTo>
                  <a:cubicBezTo>
                    <a:pt x="5741" y="1136"/>
                    <a:pt x="5771" y="1226"/>
                    <a:pt x="5808" y="1316"/>
                  </a:cubicBezTo>
                  <a:lnTo>
                    <a:pt x="5876" y="1294"/>
                  </a:lnTo>
                  <a:cubicBezTo>
                    <a:pt x="5838" y="1196"/>
                    <a:pt x="5801" y="1113"/>
                    <a:pt x="5763" y="1031"/>
                  </a:cubicBezTo>
                  <a:close/>
                  <a:moveTo>
                    <a:pt x="3655" y="1091"/>
                  </a:moveTo>
                  <a:cubicBezTo>
                    <a:pt x="3617" y="1174"/>
                    <a:pt x="3587" y="1264"/>
                    <a:pt x="3550" y="1354"/>
                  </a:cubicBezTo>
                  <a:lnTo>
                    <a:pt x="3617" y="1376"/>
                  </a:lnTo>
                  <a:cubicBezTo>
                    <a:pt x="3647" y="1286"/>
                    <a:pt x="3685" y="1196"/>
                    <a:pt x="3722" y="1121"/>
                  </a:cubicBezTo>
                  <a:lnTo>
                    <a:pt x="3655" y="1091"/>
                  </a:lnTo>
                  <a:close/>
                  <a:moveTo>
                    <a:pt x="9891" y="1128"/>
                  </a:moveTo>
                  <a:cubicBezTo>
                    <a:pt x="9853" y="1219"/>
                    <a:pt x="9823" y="1301"/>
                    <a:pt x="9785" y="1391"/>
                  </a:cubicBezTo>
                  <a:lnTo>
                    <a:pt x="9853" y="1421"/>
                  </a:lnTo>
                  <a:cubicBezTo>
                    <a:pt x="9891" y="1331"/>
                    <a:pt x="9921" y="1241"/>
                    <a:pt x="9958" y="1159"/>
                  </a:cubicBezTo>
                  <a:lnTo>
                    <a:pt x="9891" y="1128"/>
                  </a:lnTo>
                  <a:close/>
                  <a:moveTo>
                    <a:pt x="12209" y="1519"/>
                  </a:moveTo>
                  <a:lnTo>
                    <a:pt x="12149" y="1541"/>
                  </a:lnTo>
                  <a:cubicBezTo>
                    <a:pt x="12179" y="1631"/>
                    <a:pt x="12209" y="1721"/>
                    <a:pt x="12239" y="1811"/>
                  </a:cubicBezTo>
                  <a:lnTo>
                    <a:pt x="12307" y="1789"/>
                  </a:lnTo>
                  <a:cubicBezTo>
                    <a:pt x="12277" y="1699"/>
                    <a:pt x="12247" y="1609"/>
                    <a:pt x="12209" y="1519"/>
                  </a:cubicBezTo>
                  <a:close/>
                  <a:moveTo>
                    <a:pt x="5973" y="1556"/>
                  </a:moveTo>
                  <a:lnTo>
                    <a:pt x="5906" y="1579"/>
                  </a:lnTo>
                  <a:cubicBezTo>
                    <a:pt x="5936" y="1669"/>
                    <a:pt x="5966" y="1759"/>
                    <a:pt x="5996" y="1849"/>
                  </a:cubicBezTo>
                  <a:lnTo>
                    <a:pt x="6063" y="1826"/>
                  </a:lnTo>
                  <a:cubicBezTo>
                    <a:pt x="6033" y="1736"/>
                    <a:pt x="6003" y="1646"/>
                    <a:pt x="5973" y="1556"/>
                  </a:cubicBezTo>
                  <a:close/>
                  <a:moveTo>
                    <a:pt x="3452" y="1624"/>
                  </a:moveTo>
                  <a:cubicBezTo>
                    <a:pt x="3422" y="1706"/>
                    <a:pt x="3392" y="1796"/>
                    <a:pt x="3362" y="1886"/>
                  </a:cubicBezTo>
                  <a:lnTo>
                    <a:pt x="3429" y="1909"/>
                  </a:lnTo>
                  <a:cubicBezTo>
                    <a:pt x="3459" y="1819"/>
                    <a:pt x="3489" y="1729"/>
                    <a:pt x="3520" y="1646"/>
                  </a:cubicBezTo>
                  <a:lnTo>
                    <a:pt x="3452" y="1624"/>
                  </a:lnTo>
                  <a:close/>
                  <a:moveTo>
                    <a:pt x="9695" y="1661"/>
                  </a:moveTo>
                  <a:cubicBezTo>
                    <a:pt x="9665" y="1751"/>
                    <a:pt x="9635" y="1841"/>
                    <a:pt x="9605" y="1931"/>
                  </a:cubicBezTo>
                  <a:lnTo>
                    <a:pt x="9673" y="1954"/>
                  </a:lnTo>
                  <a:cubicBezTo>
                    <a:pt x="9703" y="1864"/>
                    <a:pt x="9733" y="1774"/>
                    <a:pt x="9763" y="1684"/>
                  </a:cubicBezTo>
                  <a:lnTo>
                    <a:pt x="9695" y="1661"/>
                  </a:lnTo>
                  <a:close/>
                  <a:moveTo>
                    <a:pt x="12389" y="2059"/>
                  </a:moveTo>
                  <a:lnTo>
                    <a:pt x="12322" y="2074"/>
                  </a:lnTo>
                  <a:cubicBezTo>
                    <a:pt x="12352" y="2164"/>
                    <a:pt x="12374" y="2254"/>
                    <a:pt x="12404" y="2344"/>
                  </a:cubicBezTo>
                  <a:lnTo>
                    <a:pt x="12472" y="2329"/>
                  </a:lnTo>
                  <a:cubicBezTo>
                    <a:pt x="12442" y="2232"/>
                    <a:pt x="12419" y="2142"/>
                    <a:pt x="12389" y="2059"/>
                  </a:cubicBezTo>
                  <a:close/>
                  <a:moveTo>
                    <a:pt x="6146" y="2097"/>
                  </a:moveTo>
                  <a:lnTo>
                    <a:pt x="6078" y="2119"/>
                  </a:lnTo>
                  <a:cubicBezTo>
                    <a:pt x="6108" y="2209"/>
                    <a:pt x="6131" y="2299"/>
                    <a:pt x="6161" y="2389"/>
                  </a:cubicBezTo>
                  <a:lnTo>
                    <a:pt x="6229" y="2367"/>
                  </a:lnTo>
                  <a:cubicBezTo>
                    <a:pt x="6198" y="2277"/>
                    <a:pt x="6176" y="2187"/>
                    <a:pt x="6146" y="2097"/>
                  </a:cubicBezTo>
                  <a:close/>
                  <a:moveTo>
                    <a:pt x="3279" y="2157"/>
                  </a:moveTo>
                  <a:cubicBezTo>
                    <a:pt x="3257" y="2247"/>
                    <a:pt x="3227" y="2337"/>
                    <a:pt x="3197" y="2427"/>
                  </a:cubicBezTo>
                  <a:lnTo>
                    <a:pt x="3264" y="2449"/>
                  </a:lnTo>
                  <a:cubicBezTo>
                    <a:pt x="3294" y="2359"/>
                    <a:pt x="3324" y="2269"/>
                    <a:pt x="3347" y="2179"/>
                  </a:cubicBezTo>
                  <a:lnTo>
                    <a:pt x="3279" y="2157"/>
                  </a:lnTo>
                  <a:close/>
                  <a:moveTo>
                    <a:pt x="9523" y="2202"/>
                  </a:moveTo>
                  <a:cubicBezTo>
                    <a:pt x="9493" y="2292"/>
                    <a:pt x="9470" y="2382"/>
                    <a:pt x="9440" y="2472"/>
                  </a:cubicBezTo>
                  <a:lnTo>
                    <a:pt x="9508" y="2487"/>
                  </a:lnTo>
                  <a:cubicBezTo>
                    <a:pt x="9538" y="2397"/>
                    <a:pt x="9560" y="2307"/>
                    <a:pt x="9590" y="2217"/>
                  </a:cubicBezTo>
                  <a:lnTo>
                    <a:pt x="9523" y="2202"/>
                  </a:lnTo>
                  <a:close/>
                  <a:moveTo>
                    <a:pt x="12554" y="2592"/>
                  </a:moveTo>
                  <a:lnTo>
                    <a:pt x="12487" y="2614"/>
                  </a:lnTo>
                  <a:lnTo>
                    <a:pt x="12517" y="2719"/>
                  </a:lnTo>
                  <a:lnTo>
                    <a:pt x="12585" y="2697"/>
                  </a:lnTo>
                  <a:lnTo>
                    <a:pt x="12554" y="2592"/>
                  </a:lnTo>
                  <a:close/>
                  <a:moveTo>
                    <a:pt x="6311" y="2637"/>
                  </a:moveTo>
                  <a:lnTo>
                    <a:pt x="6244" y="2659"/>
                  </a:lnTo>
                  <a:lnTo>
                    <a:pt x="6319" y="2929"/>
                  </a:lnTo>
                  <a:lnTo>
                    <a:pt x="6386" y="2907"/>
                  </a:lnTo>
                  <a:lnTo>
                    <a:pt x="6311" y="2637"/>
                  </a:lnTo>
                  <a:close/>
                  <a:moveTo>
                    <a:pt x="68" y="2674"/>
                  </a:moveTo>
                  <a:lnTo>
                    <a:pt x="0" y="2697"/>
                  </a:lnTo>
                  <a:cubicBezTo>
                    <a:pt x="23" y="2787"/>
                    <a:pt x="53" y="2877"/>
                    <a:pt x="75" y="2967"/>
                  </a:cubicBezTo>
                  <a:lnTo>
                    <a:pt x="143" y="2944"/>
                  </a:lnTo>
                  <a:cubicBezTo>
                    <a:pt x="120" y="2854"/>
                    <a:pt x="90" y="2764"/>
                    <a:pt x="68" y="2674"/>
                  </a:cubicBezTo>
                  <a:close/>
                  <a:moveTo>
                    <a:pt x="3122" y="2697"/>
                  </a:moveTo>
                  <a:lnTo>
                    <a:pt x="3039" y="2967"/>
                  </a:lnTo>
                  <a:lnTo>
                    <a:pt x="3107" y="2990"/>
                  </a:lnTo>
                  <a:lnTo>
                    <a:pt x="3189" y="2719"/>
                  </a:lnTo>
                  <a:lnTo>
                    <a:pt x="3122" y="2697"/>
                  </a:lnTo>
                  <a:close/>
                  <a:moveTo>
                    <a:pt x="9365" y="2742"/>
                  </a:moveTo>
                  <a:cubicBezTo>
                    <a:pt x="9335" y="2832"/>
                    <a:pt x="9305" y="2922"/>
                    <a:pt x="9283" y="3012"/>
                  </a:cubicBezTo>
                  <a:lnTo>
                    <a:pt x="9350" y="3035"/>
                  </a:lnTo>
                  <a:cubicBezTo>
                    <a:pt x="9373" y="2944"/>
                    <a:pt x="9403" y="2854"/>
                    <a:pt x="9433" y="2764"/>
                  </a:cubicBezTo>
                  <a:lnTo>
                    <a:pt x="9365" y="2742"/>
                  </a:lnTo>
                  <a:close/>
                  <a:moveTo>
                    <a:pt x="6469" y="3177"/>
                  </a:moveTo>
                  <a:lnTo>
                    <a:pt x="6401" y="3200"/>
                  </a:lnTo>
                  <a:cubicBezTo>
                    <a:pt x="6431" y="3290"/>
                    <a:pt x="6454" y="3380"/>
                    <a:pt x="6484" y="3470"/>
                  </a:cubicBezTo>
                  <a:lnTo>
                    <a:pt x="6551" y="3447"/>
                  </a:lnTo>
                  <a:cubicBezTo>
                    <a:pt x="6521" y="3357"/>
                    <a:pt x="6499" y="3267"/>
                    <a:pt x="6469" y="3177"/>
                  </a:cubicBezTo>
                  <a:close/>
                  <a:moveTo>
                    <a:pt x="225" y="3215"/>
                  </a:moveTo>
                  <a:lnTo>
                    <a:pt x="158" y="3237"/>
                  </a:lnTo>
                  <a:cubicBezTo>
                    <a:pt x="188" y="3327"/>
                    <a:pt x="218" y="3417"/>
                    <a:pt x="248" y="3507"/>
                  </a:cubicBezTo>
                  <a:lnTo>
                    <a:pt x="315" y="3485"/>
                  </a:lnTo>
                  <a:cubicBezTo>
                    <a:pt x="285" y="3395"/>
                    <a:pt x="255" y="3305"/>
                    <a:pt x="225" y="3215"/>
                  </a:cubicBezTo>
                  <a:close/>
                  <a:moveTo>
                    <a:pt x="2957" y="3237"/>
                  </a:moveTo>
                  <a:cubicBezTo>
                    <a:pt x="2934" y="3327"/>
                    <a:pt x="2904" y="3417"/>
                    <a:pt x="2874" y="3507"/>
                  </a:cubicBezTo>
                  <a:lnTo>
                    <a:pt x="2942" y="3530"/>
                  </a:lnTo>
                  <a:cubicBezTo>
                    <a:pt x="2972" y="3440"/>
                    <a:pt x="2994" y="3350"/>
                    <a:pt x="3024" y="3260"/>
                  </a:cubicBezTo>
                  <a:lnTo>
                    <a:pt x="2957" y="3237"/>
                  </a:lnTo>
                  <a:close/>
                  <a:moveTo>
                    <a:pt x="9200" y="3282"/>
                  </a:moveTo>
                  <a:cubicBezTo>
                    <a:pt x="9170" y="3372"/>
                    <a:pt x="9140" y="3462"/>
                    <a:pt x="9118" y="3552"/>
                  </a:cubicBezTo>
                  <a:lnTo>
                    <a:pt x="9180" y="3566"/>
                  </a:lnTo>
                  <a:lnTo>
                    <a:pt x="9180" y="3566"/>
                  </a:lnTo>
                  <a:cubicBezTo>
                    <a:pt x="9210" y="3479"/>
                    <a:pt x="9239" y="3392"/>
                    <a:pt x="9268" y="3305"/>
                  </a:cubicBezTo>
                  <a:lnTo>
                    <a:pt x="9200" y="3282"/>
                  </a:lnTo>
                  <a:close/>
                  <a:moveTo>
                    <a:pt x="9180" y="3566"/>
                  </a:moveTo>
                  <a:lnTo>
                    <a:pt x="9180" y="3566"/>
                  </a:lnTo>
                  <a:cubicBezTo>
                    <a:pt x="9180" y="3569"/>
                    <a:pt x="9179" y="3572"/>
                    <a:pt x="9178" y="3575"/>
                  </a:cubicBezTo>
                  <a:lnTo>
                    <a:pt x="9185" y="3567"/>
                  </a:lnTo>
                  <a:lnTo>
                    <a:pt x="9180" y="3566"/>
                  </a:lnTo>
                  <a:close/>
                  <a:moveTo>
                    <a:pt x="6641" y="3710"/>
                  </a:moveTo>
                  <a:lnTo>
                    <a:pt x="6574" y="3732"/>
                  </a:lnTo>
                  <a:cubicBezTo>
                    <a:pt x="6604" y="3830"/>
                    <a:pt x="6634" y="3913"/>
                    <a:pt x="6671" y="4003"/>
                  </a:cubicBezTo>
                  <a:lnTo>
                    <a:pt x="6731" y="3980"/>
                  </a:lnTo>
                  <a:cubicBezTo>
                    <a:pt x="6701" y="3890"/>
                    <a:pt x="6671" y="3800"/>
                    <a:pt x="6641" y="3710"/>
                  </a:cubicBezTo>
                  <a:close/>
                  <a:moveTo>
                    <a:pt x="398" y="3755"/>
                  </a:moveTo>
                  <a:lnTo>
                    <a:pt x="330" y="3777"/>
                  </a:lnTo>
                  <a:cubicBezTo>
                    <a:pt x="368" y="3867"/>
                    <a:pt x="398" y="3958"/>
                    <a:pt x="428" y="4040"/>
                  </a:cubicBezTo>
                  <a:lnTo>
                    <a:pt x="495" y="4018"/>
                  </a:lnTo>
                  <a:cubicBezTo>
                    <a:pt x="465" y="3928"/>
                    <a:pt x="428" y="3845"/>
                    <a:pt x="398" y="3755"/>
                  </a:cubicBezTo>
                  <a:close/>
                  <a:moveTo>
                    <a:pt x="2784" y="3777"/>
                  </a:moveTo>
                  <a:cubicBezTo>
                    <a:pt x="2754" y="3867"/>
                    <a:pt x="2724" y="3950"/>
                    <a:pt x="2687" y="4040"/>
                  </a:cubicBezTo>
                  <a:lnTo>
                    <a:pt x="2754" y="4063"/>
                  </a:lnTo>
                  <a:cubicBezTo>
                    <a:pt x="2784" y="3980"/>
                    <a:pt x="2822" y="3890"/>
                    <a:pt x="2852" y="3800"/>
                  </a:cubicBezTo>
                  <a:lnTo>
                    <a:pt x="2784" y="3777"/>
                  </a:lnTo>
                  <a:close/>
                  <a:moveTo>
                    <a:pt x="9028" y="3815"/>
                  </a:moveTo>
                  <a:cubicBezTo>
                    <a:pt x="8990" y="3905"/>
                    <a:pt x="8960" y="3995"/>
                    <a:pt x="8930" y="4078"/>
                  </a:cubicBezTo>
                  <a:lnTo>
                    <a:pt x="8990" y="4108"/>
                  </a:lnTo>
                  <a:cubicBezTo>
                    <a:pt x="9028" y="4018"/>
                    <a:pt x="9058" y="3928"/>
                    <a:pt x="9088" y="3837"/>
                  </a:cubicBezTo>
                  <a:lnTo>
                    <a:pt x="9028" y="3815"/>
                  </a:lnTo>
                  <a:close/>
                  <a:moveTo>
                    <a:pt x="6836" y="4235"/>
                  </a:moveTo>
                  <a:lnTo>
                    <a:pt x="6769" y="4265"/>
                  </a:lnTo>
                  <a:cubicBezTo>
                    <a:pt x="6814" y="4355"/>
                    <a:pt x="6851" y="4445"/>
                    <a:pt x="6889" y="4528"/>
                  </a:cubicBezTo>
                  <a:lnTo>
                    <a:pt x="6949" y="4490"/>
                  </a:lnTo>
                  <a:cubicBezTo>
                    <a:pt x="6911" y="4415"/>
                    <a:pt x="6874" y="4333"/>
                    <a:pt x="6836" y="4235"/>
                  </a:cubicBezTo>
                  <a:close/>
                  <a:moveTo>
                    <a:pt x="600" y="4273"/>
                  </a:moveTo>
                  <a:lnTo>
                    <a:pt x="533" y="4303"/>
                  </a:lnTo>
                  <a:cubicBezTo>
                    <a:pt x="570" y="4393"/>
                    <a:pt x="615" y="4483"/>
                    <a:pt x="653" y="4558"/>
                  </a:cubicBezTo>
                  <a:lnTo>
                    <a:pt x="713" y="4528"/>
                  </a:lnTo>
                  <a:cubicBezTo>
                    <a:pt x="675" y="4453"/>
                    <a:pt x="638" y="4370"/>
                    <a:pt x="600" y="4273"/>
                  </a:cubicBezTo>
                  <a:close/>
                  <a:moveTo>
                    <a:pt x="2581" y="4295"/>
                  </a:moveTo>
                  <a:cubicBezTo>
                    <a:pt x="2544" y="4385"/>
                    <a:pt x="2506" y="4475"/>
                    <a:pt x="2461" y="4550"/>
                  </a:cubicBezTo>
                  <a:lnTo>
                    <a:pt x="2529" y="4580"/>
                  </a:lnTo>
                  <a:cubicBezTo>
                    <a:pt x="2566" y="4505"/>
                    <a:pt x="2612" y="4415"/>
                    <a:pt x="2649" y="4325"/>
                  </a:cubicBezTo>
                  <a:lnTo>
                    <a:pt x="2581" y="4295"/>
                  </a:lnTo>
                  <a:close/>
                  <a:moveTo>
                    <a:pt x="8817" y="4340"/>
                  </a:moveTo>
                  <a:cubicBezTo>
                    <a:pt x="8780" y="4430"/>
                    <a:pt x="8742" y="4513"/>
                    <a:pt x="8697" y="4588"/>
                  </a:cubicBezTo>
                  <a:lnTo>
                    <a:pt x="8757" y="4625"/>
                  </a:lnTo>
                  <a:lnTo>
                    <a:pt x="8765" y="4625"/>
                  </a:lnTo>
                  <a:cubicBezTo>
                    <a:pt x="8802" y="4543"/>
                    <a:pt x="8847" y="4460"/>
                    <a:pt x="8885" y="4363"/>
                  </a:cubicBezTo>
                  <a:lnTo>
                    <a:pt x="8817" y="4340"/>
                  </a:lnTo>
                  <a:close/>
                  <a:moveTo>
                    <a:pt x="7084" y="4738"/>
                  </a:moveTo>
                  <a:lnTo>
                    <a:pt x="7024" y="4775"/>
                  </a:lnTo>
                  <a:cubicBezTo>
                    <a:pt x="7076" y="4858"/>
                    <a:pt x="7129" y="4933"/>
                    <a:pt x="7189" y="5008"/>
                  </a:cubicBezTo>
                  <a:lnTo>
                    <a:pt x="7242" y="4963"/>
                  </a:lnTo>
                  <a:cubicBezTo>
                    <a:pt x="7182" y="4896"/>
                    <a:pt x="7129" y="4821"/>
                    <a:pt x="7084" y="4738"/>
                  </a:cubicBezTo>
                  <a:close/>
                  <a:moveTo>
                    <a:pt x="848" y="4775"/>
                  </a:moveTo>
                  <a:lnTo>
                    <a:pt x="788" y="4813"/>
                  </a:lnTo>
                  <a:cubicBezTo>
                    <a:pt x="841" y="4888"/>
                    <a:pt x="901" y="4971"/>
                    <a:pt x="961" y="5038"/>
                  </a:cubicBezTo>
                  <a:lnTo>
                    <a:pt x="1013" y="4993"/>
                  </a:lnTo>
                  <a:cubicBezTo>
                    <a:pt x="953" y="4926"/>
                    <a:pt x="901" y="4851"/>
                    <a:pt x="848" y="4775"/>
                  </a:cubicBezTo>
                  <a:close/>
                  <a:moveTo>
                    <a:pt x="2326" y="4790"/>
                  </a:moveTo>
                  <a:cubicBezTo>
                    <a:pt x="2281" y="4873"/>
                    <a:pt x="2221" y="4941"/>
                    <a:pt x="2161" y="5016"/>
                  </a:cubicBezTo>
                  <a:lnTo>
                    <a:pt x="2214" y="5061"/>
                  </a:lnTo>
                  <a:cubicBezTo>
                    <a:pt x="2274" y="4986"/>
                    <a:pt x="2334" y="4911"/>
                    <a:pt x="2386" y="4828"/>
                  </a:cubicBezTo>
                  <a:lnTo>
                    <a:pt x="2326" y="4790"/>
                  </a:lnTo>
                  <a:close/>
                  <a:moveTo>
                    <a:pt x="8555" y="4828"/>
                  </a:moveTo>
                  <a:cubicBezTo>
                    <a:pt x="8510" y="4903"/>
                    <a:pt x="8450" y="4978"/>
                    <a:pt x="8390" y="5046"/>
                  </a:cubicBezTo>
                  <a:lnTo>
                    <a:pt x="8435" y="5091"/>
                  </a:lnTo>
                  <a:cubicBezTo>
                    <a:pt x="8502" y="5023"/>
                    <a:pt x="8562" y="4948"/>
                    <a:pt x="8615" y="4866"/>
                  </a:cubicBezTo>
                  <a:lnTo>
                    <a:pt x="8555" y="4828"/>
                  </a:lnTo>
                  <a:close/>
                  <a:moveTo>
                    <a:pt x="7437" y="5158"/>
                  </a:moveTo>
                  <a:lnTo>
                    <a:pt x="7392" y="5211"/>
                  </a:lnTo>
                  <a:cubicBezTo>
                    <a:pt x="7467" y="5271"/>
                    <a:pt x="7557" y="5316"/>
                    <a:pt x="7647" y="5346"/>
                  </a:cubicBezTo>
                  <a:lnTo>
                    <a:pt x="7669" y="5278"/>
                  </a:lnTo>
                  <a:cubicBezTo>
                    <a:pt x="7587" y="5248"/>
                    <a:pt x="7504" y="5211"/>
                    <a:pt x="7437" y="5158"/>
                  </a:cubicBezTo>
                  <a:close/>
                  <a:moveTo>
                    <a:pt x="1216" y="5181"/>
                  </a:moveTo>
                  <a:lnTo>
                    <a:pt x="1171" y="5241"/>
                  </a:lnTo>
                  <a:cubicBezTo>
                    <a:pt x="1253" y="5293"/>
                    <a:pt x="1343" y="5338"/>
                    <a:pt x="1441" y="5361"/>
                  </a:cubicBezTo>
                  <a:lnTo>
                    <a:pt x="1456" y="5286"/>
                  </a:lnTo>
                  <a:cubicBezTo>
                    <a:pt x="1366" y="5271"/>
                    <a:pt x="1283" y="5233"/>
                    <a:pt x="1216" y="5181"/>
                  </a:cubicBezTo>
                  <a:close/>
                  <a:moveTo>
                    <a:pt x="1959" y="5196"/>
                  </a:moveTo>
                  <a:cubicBezTo>
                    <a:pt x="1884" y="5241"/>
                    <a:pt x="1801" y="5278"/>
                    <a:pt x="1719" y="5293"/>
                  </a:cubicBezTo>
                  <a:lnTo>
                    <a:pt x="1734" y="5361"/>
                  </a:lnTo>
                  <a:cubicBezTo>
                    <a:pt x="1824" y="5346"/>
                    <a:pt x="1914" y="5308"/>
                    <a:pt x="1996" y="5248"/>
                  </a:cubicBezTo>
                  <a:lnTo>
                    <a:pt x="1959" y="5196"/>
                  </a:lnTo>
                  <a:close/>
                  <a:moveTo>
                    <a:pt x="8180" y="5211"/>
                  </a:moveTo>
                  <a:cubicBezTo>
                    <a:pt x="8105" y="5256"/>
                    <a:pt x="8014" y="5286"/>
                    <a:pt x="7932" y="5301"/>
                  </a:cubicBezTo>
                  <a:lnTo>
                    <a:pt x="7939" y="5368"/>
                  </a:lnTo>
                  <a:cubicBezTo>
                    <a:pt x="8037" y="5353"/>
                    <a:pt x="8127" y="5323"/>
                    <a:pt x="8210" y="5278"/>
                  </a:cubicBezTo>
                  <a:lnTo>
                    <a:pt x="8180" y="521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1" name="Google Shape;15141;p37"/>
            <p:cNvSpPr/>
            <p:nvPr/>
          </p:nvSpPr>
          <p:spPr>
            <a:xfrm>
              <a:off x="8505100" y="2783013"/>
              <a:ext cx="243949" cy="194095"/>
            </a:xfrm>
            <a:custGeom>
              <a:avLst/>
              <a:gdLst/>
              <a:ahLst/>
              <a:cxnLst/>
              <a:rect l="l" t="t" r="r" b="b"/>
              <a:pathLst>
                <a:path w="399" h="342" extrusionOk="0">
                  <a:moveTo>
                    <a:pt x="224" y="0"/>
                  </a:moveTo>
                  <a:cubicBezTo>
                    <a:pt x="182" y="0"/>
                    <a:pt x="140" y="15"/>
                    <a:pt x="106" y="49"/>
                  </a:cubicBezTo>
                  <a:cubicBezTo>
                    <a:pt x="1" y="162"/>
                    <a:pt x="76" y="342"/>
                    <a:pt x="226" y="342"/>
                  </a:cubicBezTo>
                  <a:cubicBezTo>
                    <a:pt x="316" y="342"/>
                    <a:pt x="399" y="267"/>
                    <a:pt x="399" y="169"/>
                  </a:cubicBezTo>
                  <a:cubicBezTo>
                    <a:pt x="399" y="68"/>
                    <a:pt x="312" y="0"/>
                    <a:pt x="2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2" name="Google Shape;15142;p37"/>
            <p:cNvSpPr/>
            <p:nvPr/>
          </p:nvSpPr>
          <p:spPr>
            <a:xfrm>
              <a:off x="8473307" y="2763716"/>
              <a:ext cx="294085" cy="234956"/>
            </a:xfrm>
            <a:custGeom>
              <a:avLst/>
              <a:gdLst/>
              <a:ahLst/>
              <a:cxnLst/>
              <a:rect l="l" t="t" r="r" b="b"/>
              <a:pathLst>
                <a:path w="481" h="414" extrusionOk="0">
                  <a:moveTo>
                    <a:pt x="278" y="76"/>
                  </a:moveTo>
                  <a:cubicBezTo>
                    <a:pt x="353" y="76"/>
                    <a:pt x="413" y="136"/>
                    <a:pt x="413" y="203"/>
                  </a:cubicBezTo>
                  <a:cubicBezTo>
                    <a:pt x="413" y="285"/>
                    <a:pt x="347" y="339"/>
                    <a:pt x="276" y="339"/>
                  </a:cubicBezTo>
                  <a:cubicBezTo>
                    <a:pt x="243" y="339"/>
                    <a:pt x="209" y="327"/>
                    <a:pt x="180" y="301"/>
                  </a:cubicBezTo>
                  <a:cubicBezTo>
                    <a:pt x="98" y="218"/>
                    <a:pt x="158" y="76"/>
                    <a:pt x="278" y="76"/>
                  </a:cubicBezTo>
                  <a:close/>
                  <a:moveTo>
                    <a:pt x="277" y="1"/>
                  </a:moveTo>
                  <a:cubicBezTo>
                    <a:pt x="227" y="1"/>
                    <a:pt x="177" y="19"/>
                    <a:pt x="135" y="61"/>
                  </a:cubicBezTo>
                  <a:cubicBezTo>
                    <a:pt x="0" y="188"/>
                    <a:pt x="98" y="413"/>
                    <a:pt x="278" y="413"/>
                  </a:cubicBezTo>
                  <a:cubicBezTo>
                    <a:pt x="391" y="413"/>
                    <a:pt x="481" y="323"/>
                    <a:pt x="481" y="203"/>
                  </a:cubicBezTo>
                  <a:cubicBezTo>
                    <a:pt x="481" y="82"/>
                    <a:pt x="381" y="1"/>
                    <a:pt x="2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3" name="Google Shape;15143;p37"/>
            <p:cNvSpPr/>
            <p:nvPr/>
          </p:nvSpPr>
          <p:spPr>
            <a:xfrm>
              <a:off x="6514712" y="2785280"/>
              <a:ext cx="206653" cy="191825"/>
            </a:xfrm>
            <a:custGeom>
              <a:avLst/>
              <a:gdLst/>
              <a:ahLst/>
              <a:cxnLst/>
              <a:rect l="l" t="t" r="r" b="b"/>
              <a:pathLst>
                <a:path w="338" h="338" extrusionOk="0">
                  <a:moveTo>
                    <a:pt x="173" y="0"/>
                  </a:moveTo>
                  <a:cubicBezTo>
                    <a:pt x="75" y="0"/>
                    <a:pt x="0" y="75"/>
                    <a:pt x="0" y="165"/>
                  </a:cubicBezTo>
                  <a:cubicBezTo>
                    <a:pt x="0" y="263"/>
                    <a:pt x="75" y="338"/>
                    <a:pt x="173" y="338"/>
                  </a:cubicBezTo>
                  <a:cubicBezTo>
                    <a:pt x="263" y="338"/>
                    <a:pt x="338" y="263"/>
                    <a:pt x="338" y="165"/>
                  </a:cubicBezTo>
                  <a:cubicBezTo>
                    <a:pt x="338" y="75"/>
                    <a:pt x="263"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4" name="Google Shape;15144;p37"/>
            <p:cNvSpPr/>
            <p:nvPr/>
          </p:nvSpPr>
          <p:spPr>
            <a:xfrm>
              <a:off x="6450514" y="2763716"/>
              <a:ext cx="294085" cy="234956"/>
            </a:xfrm>
            <a:custGeom>
              <a:avLst/>
              <a:gdLst/>
              <a:ahLst/>
              <a:cxnLst/>
              <a:rect l="l" t="t" r="r" b="b"/>
              <a:pathLst>
                <a:path w="481" h="414" extrusionOk="0">
                  <a:moveTo>
                    <a:pt x="278" y="76"/>
                  </a:moveTo>
                  <a:cubicBezTo>
                    <a:pt x="345" y="76"/>
                    <a:pt x="405" y="136"/>
                    <a:pt x="405" y="203"/>
                  </a:cubicBezTo>
                  <a:cubicBezTo>
                    <a:pt x="405" y="285"/>
                    <a:pt x="339" y="339"/>
                    <a:pt x="271" y="339"/>
                  </a:cubicBezTo>
                  <a:cubicBezTo>
                    <a:pt x="239" y="339"/>
                    <a:pt x="207" y="327"/>
                    <a:pt x="180" y="301"/>
                  </a:cubicBezTo>
                  <a:cubicBezTo>
                    <a:pt x="98" y="218"/>
                    <a:pt x="158" y="76"/>
                    <a:pt x="278" y="76"/>
                  </a:cubicBezTo>
                  <a:close/>
                  <a:moveTo>
                    <a:pt x="271" y="1"/>
                  </a:moveTo>
                  <a:cubicBezTo>
                    <a:pt x="221" y="1"/>
                    <a:pt x="169" y="19"/>
                    <a:pt x="128" y="61"/>
                  </a:cubicBezTo>
                  <a:cubicBezTo>
                    <a:pt x="0" y="188"/>
                    <a:pt x="90" y="413"/>
                    <a:pt x="278" y="413"/>
                  </a:cubicBezTo>
                  <a:cubicBezTo>
                    <a:pt x="390" y="413"/>
                    <a:pt x="480" y="323"/>
                    <a:pt x="480" y="203"/>
                  </a:cubicBezTo>
                  <a:cubicBezTo>
                    <a:pt x="480" y="82"/>
                    <a:pt x="377" y="1"/>
                    <a:pt x="2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5" name="Google Shape;15145;p37"/>
            <p:cNvSpPr/>
            <p:nvPr/>
          </p:nvSpPr>
          <p:spPr>
            <a:xfrm>
              <a:off x="4463022" y="2785280"/>
              <a:ext cx="207264" cy="191825"/>
            </a:xfrm>
            <a:custGeom>
              <a:avLst/>
              <a:gdLst/>
              <a:ahLst/>
              <a:cxnLst/>
              <a:rect l="l" t="t" r="r" b="b"/>
              <a:pathLst>
                <a:path w="339" h="338" extrusionOk="0">
                  <a:moveTo>
                    <a:pt x="166" y="0"/>
                  </a:moveTo>
                  <a:cubicBezTo>
                    <a:pt x="75" y="0"/>
                    <a:pt x="0" y="75"/>
                    <a:pt x="0" y="165"/>
                  </a:cubicBezTo>
                  <a:cubicBezTo>
                    <a:pt x="0" y="263"/>
                    <a:pt x="75" y="338"/>
                    <a:pt x="166" y="338"/>
                  </a:cubicBezTo>
                  <a:cubicBezTo>
                    <a:pt x="263" y="338"/>
                    <a:pt x="338" y="263"/>
                    <a:pt x="338" y="165"/>
                  </a:cubicBezTo>
                  <a:cubicBezTo>
                    <a:pt x="338" y="75"/>
                    <a:pt x="263" y="0"/>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6" name="Google Shape;15146;p37"/>
            <p:cNvSpPr/>
            <p:nvPr/>
          </p:nvSpPr>
          <p:spPr>
            <a:xfrm>
              <a:off x="4398824" y="2763716"/>
              <a:ext cx="289805" cy="234956"/>
            </a:xfrm>
            <a:custGeom>
              <a:avLst/>
              <a:gdLst/>
              <a:ahLst/>
              <a:cxnLst/>
              <a:rect l="l" t="t" r="r" b="b"/>
              <a:pathLst>
                <a:path w="474" h="414" extrusionOk="0">
                  <a:moveTo>
                    <a:pt x="271" y="76"/>
                  </a:moveTo>
                  <a:cubicBezTo>
                    <a:pt x="346" y="76"/>
                    <a:pt x="406" y="136"/>
                    <a:pt x="406" y="203"/>
                  </a:cubicBezTo>
                  <a:cubicBezTo>
                    <a:pt x="406" y="285"/>
                    <a:pt x="339" y="339"/>
                    <a:pt x="269" y="339"/>
                  </a:cubicBezTo>
                  <a:cubicBezTo>
                    <a:pt x="236" y="339"/>
                    <a:pt x="202" y="327"/>
                    <a:pt x="173" y="301"/>
                  </a:cubicBezTo>
                  <a:cubicBezTo>
                    <a:pt x="90" y="218"/>
                    <a:pt x="150" y="76"/>
                    <a:pt x="271" y="76"/>
                  </a:cubicBezTo>
                  <a:close/>
                  <a:moveTo>
                    <a:pt x="270" y="1"/>
                  </a:moveTo>
                  <a:cubicBezTo>
                    <a:pt x="220" y="1"/>
                    <a:pt x="169" y="19"/>
                    <a:pt x="128" y="61"/>
                  </a:cubicBezTo>
                  <a:cubicBezTo>
                    <a:pt x="0" y="188"/>
                    <a:pt x="90" y="413"/>
                    <a:pt x="271" y="413"/>
                  </a:cubicBezTo>
                  <a:cubicBezTo>
                    <a:pt x="383" y="413"/>
                    <a:pt x="473" y="323"/>
                    <a:pt x="473" y="203"/>
                  </a:cubicBezTo>
                  <a:cubicBezTo>
                    <a:pt x="473" y="82"/>
                    <a:pt x="374" y="1"/>
                    <a:pt x="2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7" name="Google Shape;15147;p37"/>
            <p:cNvSpPr/>
            <p:nvPr/>
          </p:nvSpPr>
          <p:spPr>
            <a:xfrm>
              <a:off x="2423958" y="2785280"/>
              <a:ext cx="211545" cy="191825"/>
            </a:xfrm>
            <a:custGeom>
              <a:avLst/>
              <a:gdLst/>
              <a:ahLst/>
              <a:cxnLst/>
              <a:rect l="l" t="t" r="r" b="b"/>
              <a:pathLst>
                <a:path w="346" h="338" extrusionOk="0">
                  <a:moveTo>
                    <a:pt x="173" y="0"/>
                  </a:moveTo>
                  <a:cubicBezTo>
                    <a:pt x="83" y="0"/>
                    <a:pt x="0" y="75"/>
                    <a:pt x="0" y="165"/>
                  </a:cubicBezTo>
                  <a:cubicBezTo>
                    <a:pt x="0" y="263"/>
                    <a:pt x="83" y="338"/>
                    <a:pt x="173" y="338"/>
                  </a:cubicBezTo>
                  <a:cubicBezTo>
                    <a:pt x="270" y="338"/>
                    <a:pt x="345" y="263"/>
                    <a:pt x="345" y="165"/>
                  </a:cubicBezTo>
                  <a:cubicBezTo>
                    <a:pt x="345" y="75"/>
                    <a:pt x="270"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8" name="Google Shape;15148;p37"/>
            <p:cNvSpPr/>
            <p:nvPr/>
          </p:nvSpPr>
          <p:spPr>
            <a:xfrm>
              <a:off x="2364040" y="2763713"/>
              <a:ext cx="289805" cy="234956"/>
            </a:xfrm>
            <a:custGeom>
              <a:avLst/>
              <a:gdLst/>
              <a:ahLst/>
              <a:cxnLst/>
              <a:rect l="l" t="t" r="r" b="b"/>
              <a:pathLst>
                <a:path w="474" h="414" extrusionOk="0">
                  <a:moveTo>
                    <a:pt x="271" y="76"/>
                  </a:moveTo>
                  <a:cubicBezTo>
                    <a:pt x="346" y="76"/>
                    <a:pt x="406" y="136"/>
                    <a:pt x="406" y="203"/>
                  </a:cubicBezTo>
                  <a:cubicBezTo>
                    <a:pt x="406" y="285"/>
                    <a:pt x="340" y="339"/>
                    <a:pt x="269" y="339"/>
                  </a:cubicBezTo>
                  <a:cubicBezTo>
                    <a:pt x="236" y="339"/>
                    <a:pt x="202" y="327"/>
                    <a:pt x="173" y="301"/>
                  </a:cubicBezTo>
                  <a:cubicBezTo>
                    <a:pt x="91" y="218"/>
                    <a:pt x="151" y="76"/>
                    <a:pt x="271" y="76"/>
                  </a:cubicBezTo>
                  <a:close/>
                  <a:moveTo>
                    <a:pt x="270" y="1"/>
                  </a:moveTo>
                  <a:cubicBezTo>
                    <a:pt x="220" y="1"/>
                    <a:pt x="170" y="19"/>
                    <a:pt x="128" y="61"/>
                  </a:cubicBezTo>
                  <a:cubicBezTo>
                    <a:pt x="1" y="188"/>
                    <a:pt x="91" y="413"/>
                    <a:pt x="271" y="413"/>
                  </a:cubicBezTo>
                  <a:cubicBezTo>
                    <a:pt x="383" y="413"/>
                    <a:pt x="473" y="323"/>
                    <a:pt x="473" y="203"/>
                  </a:cubicBezTo>
                  <a:cubicBezTo>
                    <a:pt x="473" y="82"/>
                    <a:pt x="374" y="1"/>
                    <a:pt x="2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9" name="Google Shape;15149;p37"/>
            <p:cNvSpPr/>
            <p:nvPr/>
          </p:nvSpPr>
          <p:spPr>
            <a:xfrm>
              <a:off x="398099" y="2785278"/>
              <a:ext cx="207264" cy="191825"/>
            </a:xfrm>
            <a:custGeom>
              <a:avLst/>
              <a:gdLst/>
              <a:ahLst/>
              <a:cxnLst/>
              <a:rect l="l" t="t" r="r" b="b"/>
              <a:pathLst>
                <a:path w="339" h="338" extrusionOk="0">
                  <a:moveTo>
                    <a:pt x="166" y="0"/>
                  </a:moveTo>
                  <a:cubicBezTo>
                    <a:pt x="76" y="0"/>
                    <a:pt x="1" y="75"/>
                    <a:pt x="1" y="165"/>
                  </a:cubicBezTo>
                  <a:cubicBezTo>
                    <a:pt x="1" y="263"/>
                    <a:pt x="76" y="338"/>
                    <a:pt x="166" y="338"/>
                  </a:cubicBezTo>
                  <a:cubicBezTo>
                    <a:pt x="264" y="338"/>
                    <a:pt x="339" y="263"/>
                    <a:pt x="339" y="165"/>
                  </a:cubicBezTo>
                  <a:cubicBezTo>
                    <a:pt x="339" y="75"/>
                    <a:pt x="264" y="0"/>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0" name="Google Shape;15150;p37"/>
            <p:cNvSpPr/>
            <p:nvPr/>
          </p:nvSpPr>
          <p:spPr>
            <a:xfrm>
              <a:off x="333901" y="2763719"/>
              <a:ext cx="294695" cy="234956"/>
            </a:xfrm>
            <a:custGeom>
              <a:avLst/>
              <a:gdLst/>
              <a:ahLst/>
              <a:cxnLst/>
              <a:rect l="l" t="t" r="r" b="b"/>
              <a:pathLst>
                <a:path w="482" h="414" extrusionOk="0">
                  <a:moveTo>
                    <a:pt x="271" y="76"/>
                  </a:moveTo>
                  <a:cubicBezTo>
                    <a:pt x="346" y="76"/>
                    <a:pt x="406" y="136"/>
                    <a:pt x="406" y="203"/>
                  </a:cubicBezTo>
                  <a:cubicBezTo>
                    <a:pt x="406" y="285"/>
                    <a:pt x="340" y="339"/>
                    <a:pt x="272" y="339"/>
                  </a:cubicBezTo>
                  <a:cubicBezTo>
                    <a:pt x="240" y="339"/>
                    <a:pt x="207" y="327"/>
                    <a:pt x="181" y="301"/>
                  </a:cubicBezTo>
                  <a:cubicBezTo>
                    <a:pt x="91" y="218"/>
                    <a:pt x="151" y="76"/>
                    <a:pt x="271" y="76"/>
                  </a:cubicBezTo>
                  <a:close/>
                  <a:moveTo>
                    <a:pt x="272" y="1"/>
                  </a:moveTo>
                  <a:cubicBezTo>
                    <a:pt x="221" y="1"/>
                    <a:pt x="170" y="19"/>
                    <a:pt x="129" y="61"/>
                  </a:cubicBezTo>
                  <a:cubicBezTo>
                    <a:pt x="1" y="188"/>
                    <a:pt x="91" y="413"/>
                    <a:pt x="271" y="413"/>
                  </a:cubicBezTo>
                  <a:cubicBezTo>
                    <a:pt x="384" y="413"/>
                    <a:pt x="481" y="323"/>
                    <a:pt x="481" y="203"/>
                  </a:cubicBezTo>
                  <a:cubicBezTo>
                    <a:pt x="481" y="82"/>
                    <a:pt x="378"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1" name="Google Shape;15151;p37"/>
          <p:cNvSpPr txBox="1">
            <a:spLocks noGrp="1"/>
          </p:cNvSpPr>
          <p:nvPr>
            <p:ph type="title"/>
          </p:nvPr>
        </p:nvSpPr>
        <p:spPr>
          <a:xfrm>
            <a:off x="330987" y="272773"/>
            <a:ext cx="6046953" cy="8111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CODON OPTIMIZATION TO DNA VACCINE DEVELOPMENT PROCESS</a:t>
            </a:r>
          </a:p>
        </p:txBody>
      </p:sp>
      <p:sp>
        <p:nvSpPr>
          <p:cNvPr id="2" name="TextBox 1">
            <a:extLst>
              <a:ext uri="{FF2B5EF4-FFF2-40B4-BE49-F238E27FC236}">
                <a16:creationId xmlns:a16="http://schemas.microsoft.com/office/drawing/2014/main" id="{5D84773E-D7C0-76AA-C97C-A439B2F7AD31}"/>
              </a:ext>
            </a:extLst>
          </p:cNvPr>
          <p:cNvSpPr txBox="1"/>
          <p:nvPr/>
        </p:nvSpPr>
        <p:spPr>
          <a:xfrm>
            <a:off x="388196" y="2844948"/>
            <a:ext cx="1351581" cy="338554"/>
          </a:xfrm>
          <a:prstGeom prst="rect">
            <a:avLst/>
          </a:prstGeom>
          <a:noFill/>
        </p:spPr>
        <p:txBody>
          <a:bodyPr wrap="square" rtlCol="0">
            <a:spAutoFit/>
          </a:bodyPr>
          <a:lstStyle/>
          <a:p>
            <a:r>
              <a:rPr lang="en-US" sz="1600" b="1" dirty="0">
                <a:latin typeface="Bahnschrift Condensed" panose="020B0502040204020203" pitchFamily="34" charset="0"/>
              </a:rPr>
              <a:t>DNA Sequence</a:t>
            </a:r>
            <a:endParaRPr lang="en-IN" sz="1600" b="1" dirty="0">
              <a:latin typeface="Bahnschrift Condensed" panose="020B0502040204020203" pitchFamily="34" charset="0"/>
            </a:endParaRPr>
          </a:p>
        </p:txBody>
      </p:sp>
      <p:sp>
        <p:nvSpPr>
          <p:cNvPr id="3" name="TextBox 2">
            <a:extLst>
              <a:ext uri="{FF2B5EF4-FFF2-40B4-BE49-F238E27FC236}">
                <a16:creationId xmlns:a16="http://schemas.microsoft.com/office/drawing/2014/main" id="{21E5C63D-3CAE-3D10-7385-C2D7C502C663}"/>
              </a:ext>
            </a:extLst>
          </p:cNvPr>
          <p:cNvSpPr txBox="1"/>
          <p:nvPr/>
        </p:nvSpPr>
        <p:spPr>
          <a:xfrm>
            <a:off x="1782761" y="2790062"/>
            <a:ext cx="1328758" cy="584775"/>
          </a:xfrm>
          <a:prstGeom prst="rect">
            <a:avLst/>
          </a:prstGeom>
          <a:noFill/>
        </p:spPr>
        <p:txBody>
          <a:bodyPr wrap="square" rtlCol="0">
            <a:spAutoFit/>
          </a:bodyPr>
          <a:lstStyle/>
          <a:p>
            <a:pPr algn="ctr"/>
            <a:r>
              <a:rPr lang="en-US" sz="1600" b="1" dirty="0">
                <a:latin typeface="Bahnschrift Condensed" panose="020B0502040204020203" pitchFamily="34" charset="0"/>
              </a:rPr>
              <a:t>Optimized DNA Sequence</a:t>
            </a:r>
            <a:endParaRPr lang="en-IN" sz="1600" b="1" dirty="0">
              <a:latin typeface="Bahnschrift Condensed" panose="020B0502040204020203" pitchFamily="34" charset="0"/>
            </a:endParaRPr>
          </a:p>
        </p:txBody>
      </p:sp>
      <p:sp>
        <p:nvSpPr>
          <p:cNvPr id="17" name="TextBox 16">
            <a:extLst>
              <a:ext uri="{FF2B5EF4-FFF2-40B4-BE49-F238E27FC236}">
                <a16:creationId xmlns:a16="http://schemas.microsoft.com/office/drawing/2014/main" id="{DAE91314-404A-86F9-6CB5-A3E3E6173E4A}"/>
              </a:ext>
            </a:extLst>
          </p:cNvPr>
          <p:cNvSpPr txBox="1"/>
          <p:nvPr/>
        </p:nvSpPr>
        <p:spPr>
          <a:xfrm>
            <a:off x="1146949" y="1951368"/>
            <a:ext cx="1219200" cy="278797"/>
          </a:xfrm>
          <a:prstGeom prst="rect">
            <a:avLst/>
          </a:prstGeom>
          <a:noFill/>
        </p:spPr>
        <p:txBody>
          <a:bodyPr wrap="square" rtlCol="0">
            <a:spAutoFit/>
          </a:bodyPr>
          <a:lstStyle/>
          <a:p>
            <a:r>
              <a:rPr lang="en-US" sz="1200" b="1" dirty="0">
                <a:latin typeface="Bahnschrift Condensed" panose="020B0502040204020203" pitchFamily="34" charset="0"/>
              </a:rPr>
              <a:t>Codon Optimization</a:t>
            </a:r>
            <a:endParaRPr lang="en-IN" sz="1200" b="1" dirty="0">
              <a:latin typeface="Bahnschrift Condensed" panose="020B0502040204020203" pitchFamily="34" charset="0"/>
            </a:endParaRPr>
          </a:p>
        </p:txBody>
      </p:sp>
      <p:sp>
        <p:nvSpPr>
          <p:cNvPr id="18" name="TextBox 17">
            <a:extLst>
              <a:ext uri="{FF2B5EF4-FFF2-40B4-BE49-F238E27FC236}">
                <a16:creationId xmlns:a16="http://schemas.microsoft.com/office/drawing/2014/main" id="{624358B0-8AD1-1483-40A7-19BED1568D9F}"/>
              </a:ext>
            </a:extLst>
          </p:cNvPr>
          <p:cNvSpPr txBox="1"/>
          <p:nvPr/>
        </p:nvSpPr>
        <p:spPr>
          <a:xfrm>
            <a:off x="3215625" y="2748566"/>
            <a:ext cx="1328758" cy="584775"/>
          </a:xfrm>
          <a:prstGeom prst="rect">
            <a:avLst/>
          </a:prstGeom>
          <a:noFill/>
        </p:spPr>
        <p:txBody>
          <a:bodyPr wrap="square" rtlCol="0">
            <a:spAutoFit/>
          </a:bodyPr>
          <a:lstStyle/>
          <a:p>
            <a:pPr algn="ctr"/>
            <a:r>
              <a:rPr lang="en-US" sz="1600" b="1" dirty="0">
                <a:latin typeface="Bahnschrift Condensed" panose="020B0502040204020203" pitchFamily="34" charset="0"/>
              </a:rPr>
              <a:t>Plasmid Construction</a:t>
            </a:r>
            <a:endParaRPr lang="en-IN" sz="1600" b="1" dirty="0">
              <a:latin typeface="Bahnschrift Condensed" panose="020B0502040204020203" pitchFamily="34" charset="0"/>
            </a:endParaRPr>
          </a:p>
        </p:txBody>
      </p:sp>
      <p:sp>
        <p:nvSpPr>
          <p:cNvPr id="21" name="TextBox 20">
            <a:extLst>
              <a:ext uri="{FF2B5EF4-FFF2-40B4-BE49-F238E27FC236}">
                <a16:creationId xmlns:a16="http://schemas.microsoft.com/office/drawing/2014/main" id="{0C869901-7225-6D0F-14E2-1EB47B346F3B}"/>
              </a:ext>
            </a:extLst>
          </p:cNvPr>
          <p:cNvSpPr txBox="1"/>
          <p:nvPr/>
        </p:nvSpPr>
        <p:spPr>
          <a:xfrm>
            <a:off x="2586984" y="1802250"/>
            <a:ext cx="1219200" cy="461665"/>
          </a:xfrm>
          <a:prstGeom prst="rect">
            <a:avLst/>
          </a:prstGeom>
          <a:noFill/>
        </p:spPr>
        <p:txBody>
          <a:bodyPr wrap="square" rtlCol="0">
            <a:spAutoFit/>
          </a:bodyPr>
          <a:lstStyle/>
          <a:p>
            <a:pPr algn="ctr"/>
            <a:r>
              <a:rPr lang="en-IN" sz="1200" b="1" i="0" dirty="0">
                <a:solidFill>
                  <a:schemeClr val="bg1">
                    <a:lumMod val="10000"/>
                  </a:schemeClr>
                </a:solidFill>
                <a:effectLst/>
                <a:latin typeface="Bahnschrift Condensed" panose="020B0502040204020203" pitchFamily="34" charset="0"/>
              </a:rPr>
              <a:t>Incorporating into Plasmid Vector</a:t>
            </a:r>
            <a:endParaRPr lang="en-IN" sz="1200" b="1" dirty="0">
              <a:solidFill>
                <a:schemeClr val="bg1">
                  <a:lumMod val="10000"/>
                </a:schemeClr>
              </a:solidFill>
              <a:latin typeface="Bahnschrift Condensed" panose="020B0502040204020203" pitchFamily="34" charset="0"/>
            </a:endParaRPr>
          </a:p>
        </p:txBody>
      </p:sp>
      <p:sp>
        <p:nvSpPr>
          <p:cNvPr id="22" name="TextBox 21">
            <a:extLst>
              <a:ext uri="{FF2B5EF4-FFF2-40B4-BE49-F238E27FC236}">
                <a16:creationId xmlns:a16="http://schemas.microsoft.com/office/drawing/2014/main" id="{F018FCF9-2373-AC08-EC37-9B63C969BB97}"/>
              </a:ext>
            </a:extLst>
          </p:cNvPr>
          <p:cNvSpPr txBox="1"/>
          <p:nvPr/>
        </p:nvSpPr>
        <p:spPr>
          <a:xfrm>
            <a:off x="4666096" y="2813098"/>
            <a:ext cx="1351581" cy="500137"/>
          </a:xfrm>
          <a:prstGeom prst="rect">
            <a:avLst/>
          </a:prstGeom>
          <a:noFill/>
        </p:spPr>
        <p:txBody>
          <a:bodyPr wrap="square" rtlCol="0">
            <a:spAutoFit/>
          </a:bodyPr>
          <a:lstStyle/>
          <a:p>
            <a:pPr algn="ctr"/>
            <a:r>
              <a:rPr lang="en-US" sz="1600" b="1" dirty="0">
                <a:latin typeface="Bahnschrift Condensed" panose="020B0502040204020203" pitchFamily="34" charset="0"/>
              </a:rPr>
              <a:t>DNA Vaccine</a:t>
            </a:r>
          </a:p>
          <a:p>
            <a:pPr algn="ctr"/>
            <a:r>
              <a:rPr lang="en-US" sz="1050" b="1" dirty="0">
                <a:latin typeface="Bahnschrift Condensed" panose="020B0502040204020203" pitchFamily="34" charset="0"/>
              </a:rPr>
              <a:t>(Purified Plasmid DNA)</a:t>
            </a:r>
          </a:p>
        </p:txBody>
      </p:sp>
      <p:grpSp>
        <p:nvGrpSpPr>
          <p:cNvPr id="24" name="Google Shape;15138;p37">
            <a:extLst>
              <a:ext uri="{FF2B5EF4-FFF2-40B4-BE49-F238E27FC236}">
                <a16:creationId xmlns:a16="http://schemas.microsoft.com/office/drawing/2014/main" id="{6B00D295-AC44-15E3-822D-DE5915CDBAB1}"/>
              </a:ext>
            </a:extLst>
          </p:cNvPr>
          <p:cNvGrpSpPr/>
          <p:nvPr/>
        </p:nvGrpSpPr>
        <p:grpSpPr>
          <a:xfrm>
            <a:off x="5956717" y="2512108"/>
            <a:ext cx="6001500" cy="1072460"/>
            <a:chOff x="333901" y="1344325"/>
            <a:chExt cx="8433498" cy="3051029"/>
          </a:xfrm>
          <a:solidFill>
            <a:schemeClr val="bg1">
              <a:lumMod val="90000"/>
            </a:schemeClr>
          </a:solidFill>
        </p:grpSpPr>
        <p:sp>
          <p:nvSpPr>
            <p:cNvPr id="25" name="Google Shape;15139;p37">
              <a:extLst>
                <a:ext uri="{FF2B5EF4-FFF2-40B4-BE49-F238E27FC236}">
                  <a16:creationId xmlns:a16="http://schemas.microsoft.com/office/drawing/2014/main" id="{28C48F37-B549-05E7-761A-BF6A8AD7C82D}"/>
                </a:ext>
              </a:extLst>
            </p:cNvPr>
            <p:cNvSpPr/>
            <p:nvPr/>
          </p:nvSpPr>
          <p:spPr>
            <a:xfrm>
              <a:off x="457200" y="1345460"/>
              <a:ext cx="8224383" cy="3049894"/>
            </a:xfrm>
            <a:custGeom>
              <a:avLst/>
              <a:gdLst/>
              <a:ahLst/>
              <a:cxnLst/>
              <a:rect l="l" t="t" r="r" b="b"/>
              <a:pathLst>
                <a:path w="12577" h="5374" extrusionOk="0">
                  <a:moveTo>
                    <a:pt x="1598" y="1"/>
                  </a:moveTo>
                  <a:cubicBezTo>
                    <a:pt x="788" y="1"/>
                    <a:pt x="390" y="1359"/>
                    <a:pt x="0" y="2680"/>
                  </a:cubicBezTo>
                  <a:lnTo>
                    <a:pt x="68" y="2695"/>
                  </a:lnTo>
                  <a:cubicBezTo>
                    <a:pt x="450" y="1404"/>
                    <a:pt x="841" y="68"/>
                    <a:pt x="1598" y="68"/>
                  </a:cubicBezTo>
                  <a:cubicBezTo>
                    <a:pt x="2349" y="68"/>
                    <a:pt x="2747" y="1404"/>
                    <a:pt x="3129" y="2695"/>
                  </a:cubicBezTo>
                  <a:cubicBezTo>
                    <a:pt x="3512" y="4016"/>
                    <a:pt x="3917" y="5374"/>
                    <a:pt x="4720" y="5374"/>
                  </a:cubicBezTo>
                  <a:cubicBezTo>
                    <a:pt x="5531" y="5374"/>
                    <a:pt x="5936" y="4016"/>
                    <a:pt x="6319" y="2695"/>
                  </a:cubicBezTo>
                  <a:cubicBezTo>
                    <a:pt x="6701" y="1404"/>
                    <a:pt x="7091" y="68"/>
                    <a:pt x="7849" y="68"/>
                  </a:cubicBezTo>
                  <a:cubicBezTo>
                    <a:pt x="8607" y="68"/>
                    <a:pt x="8998" y="1404"/>
                    <a:pt x="9380" y="2695"/>
                  </a:cubicBezTo>
                  <a:cubicBezTo>
                    <a:pt x="9770" y="4016"/>
                    <a:pt x="10168" y="5374"/>
                    <a:pt x="10979" y="5374"/>
                  </a:cubicBezTo>
                  <a:cubicBezTo>
                    <a:pt x="11789" y="5374"/>
                    <a:pt x="12187" y="4016"/>
                    <a:pt x="12577" y="2695"/>
                  </a:cubicBezTo>
                  <a:lnTo>
                    <a:pt x="12577" y="2680"/>
                  </a:lnTo>
                  <a:lnTo>
                    <a:pt x="12509" y="2657"/>
                  </a:lnTo>
                  <a:lnTo>
                    <a:pt x="12509" y="2672"/>
                  </a:lnTo>
                  <a:cubicBezTo>
                    <a:pt x="12127" y="3971"/>
                    <a:pt x="11737" y="5306"/>
                    <a:pt x="10979" y="5306"/>
                  </a:cubicBezTo>
                  <a:cubicBezTo>
                    <a:pt x="10221" y="5306"/>
                    <a:pt x="9830" y="3971"/>
                    <a:pt x="9448" y="2680"/>
                  </a:cubicBezTo>
                  <a:cubicBezTo>
                    <a:pt x="9058" y="1359"/>
                    <a:pt x="8660" y="1"/>
                    <a:pt x="7849" y="1"/>
                  </a:cubicBezTo>
                  <a:cubicBezTo>
                    <a:pt x="7039" y="1"/>
                    <a:pt x="6641" y="1359"/>
                    <a:pt x="6251" y="2680"/>
                  </a:cubicBezTo>
                  <a:cubicBezTo>
                    <a:pt x="5876" y="3971"/>
                    <a:pt x="5478" y="5306"/>
                    <a:pt x="4720" y="5306"/>
                  </a:cubicBezTo>
                  <a:cubicBezTo>
                    <a:pt x="3970" y="5306"/>
                    <a:pt x="3572" y="3971"/>
                    <a:pt x="3197" y="2680"/>
                  </a:cubicBezTo>
                  <a:cubicBezTo>
                    <a:pt x="2807" y="1359"/>
                    <a:pt x="2401" y="1"/>
                    <a:pt x="15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5140;p37">
              <a:extLst>
                <a:ext uri="{FF2B5EF4-FFF2-40B4-BE49-F238E27FC236}">
                  <a16:creationId xmlns:a16="http://schemas.microsoft.com/office/drawing/2014/main" id="{7992B7CC-C3C2-4E61-72C2-07756F596D96}"/>
                </a:ext>
              </a:extLst>
            </p:cNvPr>
            <p:cNvSpPr/>
            <p:nvPr/>
          </p:nvSpPr>
          <p:spPr>
            <a:xfrm>
              <a:off x="457200" y="1344325"/>
              <a:ext cx="8229615" cy="3047055"/>
            </a:xfrm>
            <a:custGeom>
              <a:avLst/>
              <a:gdLst/>
              <a:ahLst/>
              <a:cxnLst/>
              <a:rect l="l" t="t" r="r" b="b"/>
              <a:pathLst>
                <a:path w="12585" h="5369" extrusionOk="0">
                  <a:moveTo>
                    <a:pt x="4712" y="1"/>
                  </a:moveTo>
                  <a:cubicBezTo>
                    <a:pt x="4656" y="1"/>
                    <a:pt x="4600" y="8"/>
                    <a:pt x="4548" y="25"/>
                  </a:cubicBezTo>
                  <a:lnTo>
                    <a:pt x="4563" y="93"/>
                  </a:lnTo>
                  <a:cubicBezTo>
                    <a:pt x="4616" y="78"/>
                    <a:pt x="4672" y="70"/>
                    <a:pt x="4730" y="70"/>
                  </a:cubicBezTo>
                  <a:cubicBezTo>
                    <a:pt x="4761" y="70"/>
                    <a:pt x="4793" y="73"/>
                    <a:pt x="4825" y="78"/>
                  </a:cubicBezTo>
                  <a:lnTo>
                    <a:pt x="4833" y="10"/>
                  </a:lnTo>
                  <a:cubicBezTo>
                    <a:pt x="4792" y="4"/>
                    <a:pt x="4752" y="1"/>
                    <a:pt x="4712" y="1"/>
                  </a:cubicBezTo>
                  <a:close/>
                  <a:moveTo>
                    <a:pt x="10979" y="3"/>
                  </a:moveTo>
                  <a:cubicBezTo>
                    <a:pt x="10904" y="3"/>
                    <a:pt x="10829" y="10"/>
                    <a:pt x="10753" y="40"/>
                  </a:cubicBezTo>
                  <a:lnTo>
                    <a:pt x="10776" y="100"/>
                  </a:lnTo>
                  <a:cubicBezTo>
                    <a:pt x="10844" y="85"/>
                    <a:pt x="10911" y="70"/>
                    <a:pt x="10979" y="70"/>
                  </a:cubicBezTo>
                  <a:lnTo>
                    <a:pt x="11039" y="70"/>
                  </a:lnTo>
                  <a:lnTo>
                    <a:pt x="11046" y="3"/>
                  </a:lnTo>
                  <a:close/>
                  <a:moveTo>
                    <a:pt x="11324" y="93"/>
                  </a:moveTo>
                  <a:lnTo>
                    <a:pt x="11294" y="153"/>
                  </a:lnTo>
                  <a:cubicBezTo>
                    <a:pt x="11369" y="198"/>
                    <a:pt x="11444" y="251"/>
                    <a:pt x="11504" y="318"/>
                  </a:cubicBezTo>
                  <a:lnTo>
                    <a:pt x="11556" y="273"/>
                  </a:lnTo>
                  <a:cubicBezTo>
                    <a:pt x="11489" y="198"/>
                    <a:pt x="11406" y="138"/>
                    <a:pt x="11324" y="93"/>
                  </a:cubicBezTo>
                  <a:close/>
                  <a:moveTo>
                    <a:pt x="5110" y="115"/>
                  </a:moveTo>
                  <a:lnTo>
                    <a:pt x="5073" y="175"/>
                  </a:lnTo>
                  <a:cubicBezTo>
                    <a:pt x="5148" y="220"/>
                    <a:pt x="5215" y="281"/>
                    <a:pt x="5275" y="348"/>
                  </a:cubicBezTo>
                  <a:lnTo>
                    <a:pt x="5328" y="303"/>
                  </a:lnTo>
                  <a:cubicBezTo>
                    <a:pt x="5260" y="228"/>
                    <a:pt x="5185" y="168"/>
                    <a:pt x="5110" y="115"/>
                  </a:cubicBezTo>
                  <a:close/>
                  <a:moveTo>
                    <a:pt x="4285" y="153"/>
                  </a:moveTo>
                  <a:cubicBezTo>
                    <a:pt x="4210" y="205"/>
                    <a:pt x="4135" y="273"/>
                    <a:pt x="4075" y="348"/>
                  </a:cubicBezTo>
                  <a:lnTo>
                    <a:pt x="4127" y="393"/>
                  </a:lnTo>
                  <a:cubicBezTo>
                    <a:pt x="4187" y="326"/>
                    <a:pt x="4255" y="266"/>
                    <a:pt x="4322" y="205"/>
                  </a:cubicBezTo>
                  <a:lnTo>
                    <a:pt x="4285" y="153"/>
                  </a:lnTo>
                  <a:close/>
                  <a:moveTo>
                    <a:pt x="10506" y="175"/>
                  </a:moveTo>
                  <a:cubicBezTo>
                    <a:pt x="10431" y="243"/>
                    <a:pt x="10363" y="311"/>
                    <a:pt x="10303" y="386"/>
                  </a:cubicBezTo>
                  <a:lnTo>
                    <a:pt x="10356" y="431"/>
                  </a:lnTo>
                  <a:cubicBezTo>
                    <a:pt x="10416" y="356"/>
                    <a:pt x="10476" y="288"/>
                    <a:pt x="10543" y="236"/>
                  </a:cubicBezTo>
                  <a:lnTo>
                    <a:pt x="10506" y="175"/>
                  </a:lnTo>
                  <a:close/>
                  <a:moveTo>
                    <a:pt x="11737" y="491"/>
                  </a:moveTo>
                  <a:lnTo>
                    <a:pt x="11677" y="536"/>
                  </a:lnTo>
                  <a:cubicBezTo>
                    <a:pt x="11729" y="611"/>
                    <a:pt x="11774" y="693"/>
                    <a:pt x="11819" y="768"/>
                  </a:cubicBezTo>
                  <a:lnTo>
                    <a:pt x="11879" y="738"/>
                  </a:lnTo>
                  <a:cubicBezTo>
                    <a:pt x="11834" y="656"/>
                    <a:pt x="11789" y="573"/>
                    <a:pt x="11737" y="491"/>
                  </a:cubicBezTo>
                  <a:close/>
                  <a:moveTo>
                    <a:pt x="5501" y="528"/>
                  </a:moveTo>
                  <a:lnTo>
                    <a:pt x="5441" y="566"/>
                  </a:lnTo>
                  <a:cubicBezTo>
                    <a:pt x="5493" y="641"/>
                    <a:pt x="5538" y="723"/>
                    <a:pt x="5583" y="806"/>
                  </a:cubicBezTo>
                  <a:lnTo>
                    <a:pt x="5643" y="776"/>
                  </a:lnTo>
                  <a:cubicBezTo>
                    <a:pt x="5598" y="686"/>
                    <a:pt x="5553" y="603"/>
                    <a:pt x="5501" y="528"/>
                  </a:cubicBezTo>
                  <a:close/>
                  <a:moveTo>
                    <a:pt x="3910" y="581"/>
                  </a:moveTo>
                  <a:cubicBezTo>
                    <a:pt x="3865" y="656"/>
                    <a:pt x="3820" y="738"/>
                    <a:pt x="3775" y="828"/>
                  </a:cubicBezTo>
                  <a:lnTo>
                    <a:pt x="3835" y="866"/>
                  </a:lnTo>
                  <a:cubicBezTo>
                    <a:pt x="3880" y="776"/>
                    <a:pt x="3925" y="693"/>
                    <a:pt x="3970" y="618"/>
                  </a:cubicBezTo>
                  <a:lnTo>
                    <a:pt x="3910" y="581"/>
                  </a:lnTo>
                  <a:close/>
                  <a:moveTo>
                    <a:pt x="10138" y="618"/>
                  </a:moveTo>
                  <a:cubicBezTo>
                    <a:pt x="10093" y="693"/>
                    <a:pt x="10048" y="783"/>
                    <a:pt x="10011" y="873"/>
                  </a:cubicBezTo>
                  <a:lnTo>
                    <a:pt x="10071" y="903"/>
                  </a:lnTo>
                  <a:cubicBezTo>
                    <a:pt x="10116" y="813"/>
                    <a:pt x="10161" y="731"/>
                    <a:pt x="10198" y="656"/>
                  </a:cubicBezTo>
                  <a:lnTo>
                    <a:pt x="10138" y="618"/>
                  </a:lnTo>
                  <a:close/>
                  <a:moveTo>
                    <a:pt x="12007" y="993"/>
                  </a:moveTo>
                  <a:lnTo>
                    <a:pt x="11939" y="1023"/>
                  </a:lnTo>
                  <a:cubicBezTo>
                    <a:pt x="11977" y="1106"/>
                    <a:pt x="12014" y="1189"/>
                    <a:pt x="12052" y="1279"/>
                  </a:cubicBezTo>
                  <a:lnTo>
                    <a:pt x="12112" y="1256"/>
                  </a:lnTo>
                  <a:cubicBezTo>
                    <a:pt x="12074" y="1166"/>
                    <a:pt x="12044" y="1076"/>
                    <a:pt x="12007" y="993"/>
                  </a:cubicBezTo>
                  <a:close/>
                  <a:moveTo>
                    <a:pt x="5763" y="1031"/>
                  </a:moveTo>
                  <a:lnTo>
                    <a:pt x="5703" y="1061"/>
                  </a:lnTo>
                  <a:cubicBezTo>
                    <a:pt x="5741" y="1136"/>
                    <a:pt x="5771" y="1226"/>
                    <a:pt x="5808" y="1316"/>
                  </a:cubicBezTo>
                  <a:lnTo>
                    <a:pt x="5876" y="1294"/>
                  </a:lnTo>
                  <a:cubicBezTo>
                    <a:pt x="5838" y="1196"/>
                    <a:pt x="5801" y="1113"/>
                    <a:pt x="5763" y="1031"/>
                  </a:cubicBezTo>
                  <a:close/>
                  <a:moveTo>
                    <a:pt x="3655" y="1091"/>
                  </a:moveTo>
                  <a:cubicBezTo>
                    <a:pt x="3617" y="1174"/>
                    <a:pt x="3587" y="1264"/>
                    <a:pt x="3550" y="1354"/>
                  </a:cubicBezTo>
                  <a:lnTo>
                    <a:pt x="3617" y="1376"/>
                  </a:lnTo>
                  <a:cubicBezTo>
                    <a:pt x="3647" y="1286"/>
                    <a:pt x="3685" y="1196"/>
                    <a:pt x="3722" y="1121"/>
                  </a:cubicBezTo>
                  <a:lnTo>
                    <a:pt x="3655" y="1091"/>
                  </a:lnTo>
                  <a:close/>
                  <a:moveTo>
                    <a:pt x="9891" y="1128"/>
                  </a:moveTo>
                  <a:cubicBezTo>
                    <a:pt x="9853" y="1219"/>
                    <a:pt x="9823" y="1301"/>
                    <a:pt x="9785" y="1391"/>
                  </a:cubicBezTo>
                  <a:lnTo>
                    <a:pt x="9853" y="1421"/>
                  </a:lnTo>
                  <a:cubicBezTo>
                    <a:pt x="9891" y="1331"/>
                    <a:pt x="9921" y="1241"/>
                    <a:pt x="9958" y="1159"/>
                  </a:cubicBezTo>
                  <a:lnTo>
                    <a:pt x="9891" y="1128"/>
                  </a:lnTo>
                  <a:close/>
                  <a:moveTo>
                    <a:pt x="12209" y="1519"/>
                  </a:moveTo>
                  <a:lnTo>
                    <a:pt x="12149" y="1541"/>
                  </a:lnTo>
                  <a:cubicBezTo>
                    <a:pt x="12179" y="1631"/>
                    <a:pt x="12209" y="1721"/>
                    <a:pt x="12239" y="1811"/>
                  </a:cubicBezTo>
                  <a:lnTo>
                    <a:pt x="12307" y="1789"/>
                  </a:lnTo>
                  <a:cubicBezTo>
                    <a:pt x="12277" y="1699"/>
                    <a:pt x="12247" y="1609"/>
                    <a:pt x="12209" y="1519"/>
                  </a:cubicBezTo>
                  <a:close/>
                  <a:moveTo>
                    <a:pt x="5973" y="1556"/>
                  </a:moveTo>
                  <a:lnTo>
                    <a:pt x="5906" y="1579"/>
                  </a:lnTo>
                  <a:cubicBezTo>
                    <a:pt x="5936" y="1669"/>
                    <a:pt x="5966" y="1759"/>
                    <a:pt x="5996" y="1849"/>
                  </a:cubicBezTo>
                  <a:lnTo>
                    <a:pt x="6063" y="1826"/>
                  </a:lnTo>
                  <a:cubicBezTo>
                    <a:pt x="6033" y="1736"/>
                    <a:pt x="6003" y="1646"/>
                    <a:pt x="5973" y="1556"/>
                  </a:cubicBezTo>
                  <a:close/>
                  <a:moveTo>
                    <a:pt x="3452" y="1624"/>
                  </a:moveTo>
                  <a:cubicBezTo>
                    <a:pt x="3422" y="1706"/>
                    <a:pt x="3392" y="1796"/>
                    <a:pt x="3362" y="1886"/>
                  </a:cubicBezTo>
                  <a:lnTo>
                    <a:pt x="3429" y="1909"/>
                  </a:lnTo>
                  <a:cubicBezTo>
                    <a:pt x="3459" y="1819"/>
                    <a:pt x="3489" y="1729"/>
                    <a:pt x="3520" y="1646"/>
                  </a:cubicBezTo>
                  <a:lnTo>
                    <a:pt x="3452" y="1624"/>
                  </a:lnTo>
                  <a:close/>
                  <a:moveTo>
                    <a:pt x="9695" y="1661"/>
                  </a:moveTo>
                  <a:cubicBezTo>
                    <a:pt x="9665" y="1751"/>
                    <a:pt x="9635" y="1841"/>
                    <a:pt x="9605" y="1931"/>
                  </a:cubicBezTo>
                  <a:lnTo>
                    <a:pt x="9673" y="1954"/>
                  </a:lnTo>
                  <a:cubicBezTo>
                    <a:pt x="9703" y="1864"/>
                    <a:pt x="9733" y="1774"/>
                    <a:pt x="9763" y="1684"/>
                  </a:cubicBezTo>
                  <a:lnTo>
                    <a:pt x="9695" y="1661"/>
                  </a:lnTo>
                  <a:close/>
                  <a:moveTo>
                    <a:pt x="12389" y="2059"/>
                  </a:moveTo>
                  <a:lnTo>
                    <a:pt x="12322" y="2074"/>
                  </a:lnTo>
                  <a:cubicBezTo>
                    <a:pt x="12352" y="2164"/>
                    <a:pt x="12374" y="2254"/>
                    <a:pt x="12404" y="2344"/>
                  </a:cubicBezTo>
                  <a:lnTo>
                    <a:pt x="12472" y="2329"/>
                  </a:lnTo>
                  <a:cubicBezTo>
                    <a:pt x="12442" y="2232"/>
                    <a:pt x="12419" y="2142"/>
                    <a:pt x="12389" y="2059"/>
                  </a:cubicBezTo>
                  <a:close/>
                  <a:moveTo>
                    <a:pt x="6146" y="2097"/>
                  </a:moveTo>
                  <a:lnTo>
                    <a:pt x="6078" y="2119"/>
                  </a:lnTo>
                  <a:cubicBezTo>
                    <a:pt x="6108" y="2209"/>
                    <a:pt x="6131" y="2299"/>
                    <a:pt x="6161" y="2389"/>
                  </a:cubicBezTo>
                  <a:lnTo>
                    <a:pt x="6229" y="2367"/>
                  </a:lnTo>
                  <a:cubicBezTo>
                    <a:pt x="6198" y="2277"/>
                    <a:pt x="6176" y="2187"/>
                    <a:pt x="6146" y="2097"/>
                  </a:cubicBezTo>
                  <a:close/>
                  <a:moveTo>
                    <a:pt x="3279" y="2157"/>
                  </a:moveTo>
                  <a:cubicBezTo>
                    <a:pt x="3257" y="2247"/>
                    <a:pt x="3227" y="2337"/>
                    <a:pt x="3197" y="2427"/>
                  </a:cubicBezTo>
                  <a:lnTo>
                    <a:pt x="3264" y="2449"/>
                  </a:lnTo>
                  <a:cubicBezTo>
                    <a:pt x="3294" y="2359"/>
                    <a:pt x="3324" y="2269"/>
                    <a:pt x="3347" y="2179"/>
                  </a:cubicBezTo>
                  <a:lnTo>
                    <a:pt x="3279" y="2157"/>
                  </a:lnTo>
                  <a:close/>
                  <a:moveTo>
                    <a:pt x="9523" y="2202"/>
                  </a:moveTo>
                  <a:cubicBezTo>
                    <a:pt x="9493" y="2292"/>
                    <a:pt x="9470" y="2382"/>
                    <a:pt x="9440" y="2472"/>
                  </a:cubicBezTo>
                  <a:lnTo>
                    <a:pt x="9508" y="2487"/>
                  </a:lnTo>
                  <a:cubicBezTo>
                    <a:pt x="9538" y="2397"/>
                    <a:pt x="9560" y="2307"/>
                    <a:pt x="9590" y="2217"/>
                  </a:cubicBezTo>
                  <a:lnTo>
                    <a:pt x="9523" y="2202"/>
                  </a:lnTo>
                  <a:close/>
                  <a:moveTo>
                    <a:pt x="12554" y="2592"/>
                  </a:moveTo>
                  <a:lnTo>
                    <a:pt x="12487" y="2614"/>
                  </a:lnTo>
                  <a:lnTo>
                    <a:pt x="12517" y="2719"/>
                  </a:lnTo>
                  <a:lnTo>
                    <a:pt x="12585" y="2697"/>
                  </a:lnTo>
                  <a:lnTo>
                    <a:pt x="12554" y="2592"/>
                  </a:lnTo>
                  <a:close/>
                  <a:moveTo>
                    <a:pt x="6311" y="2637"/>
                  </a:moveTo>
                  <a:lnTo>
                    <a:pt x="6244" y="2659"/>
                  </a:lnTo>
                  <a:lnTo>
                    <a:pt x="6319" y="2929"/>
                  </a:lnTo>
                  <a:lnTo>
                    <a:pt x="6386" y="2907"/>
                  </a:lnTo>
                  <a:lnTo>
                    <a:pt x="6311" y="2637"/>
                  </a:lnTo>
                  <a:close/>
                  <a:moveTo>
                    <a:pt x="68" y="2674"/>
                  </a:moveTo>
                  <a:lnTo>
                    <a:pt x="0" y="2697"/>
                  </a:lnTo>
                  <a:cubicBezTo>
                    <a:pt x="23" y="2787"/>
                    <a:pt x="53" y="2877"/>
                    <a:pt x="75" y="2967"/>
                  </a:cubicBezTo>
                  <a:lnTo>
                    <a:pt x="143" y="2944"/>
                  </a:lnTo>
                  <a:cubicBezTo>
                    <a:pt x="120" y="2854"/>
                    <a:pt x="90" y="2764"/>
                    <a:pt x="68" y="2674"/>
                  </a:cubicBezTo>
                  <a:close/>
                  <a:moveTo>
                    <a:pt x="3122" y="2697"/>
                  </a:moveTo>
                  <a:lnTo>
                    <a:pt x="3039" y="2967"/>
                  </a:lnTo>
                  <a:lnTo>
                    <a:pt x="3107" y="2990"/>
                  </a:lnTo>
                  <a:lnTo>
                    <a:pt x="3189" y="2719"/>
                  </a:lnTo>
                  <a:lnTo>
                    <a:pt x="3122" y="2697"/>
                  </a:lnTo>
                  <a:close/>
                  <a:moveTo>
                    <a:pt x="9365" y="2742"/>
                  </a:moveTo>
                  <a:cubicBezTo>
                    <a:pt x="9335" y="2832"/>
                    <a:pt x="9305" y="2922"/>
                    <a:pt x="9283" y="3012"/>
                  </a:cubicBezTo>
                  <a:lnTo>
                    <a:pt x="9350" y="3035"/>
                  </a:lnTo>
                  <a:cubicBezTo>
                    <a:pt x="9373" y="2944"/>
                    <a:pt x="9403" y="2854"/>
                    <a:pt x="9433" y="2764"/>
                  </a:cubicBezTo>
                  <a:lnTo>
                    <a:pt x="9365" y="2742"/>
                  </a:lnTo>
                  <a:close/>
                  <a:moveTo>
                    <a:pt x="6469" y="3177"/>
                  </a:moveTo>
                  <a:lnTo>
                    <a:pt x="6401" y="3200"/>
                  </a:lnTo>
                  <a:cubicBezTo>
                    <a:pt x="6431" y="3290"/>
                    <a:pt x="6454" y="3380"/>
                    <a:pt x="6484" y="3470"/>
                  </a:cubicBezTo>
                  <a:lnTo>
                    <a:pt x="6551" y="3447"/>
                  </a:lnTo>
                  <a:cubicBezTo>
                    <a:pt x="6521" y="3357"/>
                    <a:pt x="6499" y="3267"/>
                    <a:pt x="6469" y="3177"/>
                  </a:cubicBezTo>
                  <a:close/>
                  <a:moveTo>
                    <a:pt x="225" y="3215"/>
                  </a:moveTo>
                  <a:lnTo>
                    <a:pt x="158" y="3237"/>
                  </a:lnTo>
                  <a:cubicBezTo>
                    <a:pt x="188" y="3327"/>
                    <a:pt x="218" y="3417"/>
                    <a:pt x="248" y="3507"/>
                  </a:cubicBezTo>
                  <a:lnTo>
                    <a:pt x="315" y="3485"/>
                  </a:lnTo>
                  <a:cubicBezTo>
                    <a:pt x="285" y="3395"/>
                    <a:pt x="255" y="3305"/>
                    <a:pt x="225" y="3215"/>
                  </a:cubicBezTo>
                  <a:close/>
                  <a:moveTo>
                    <a:pt x="2957" y="3237"/>
                  </a:moveTo>
                  <a:cubicBezTo>
                    <a:pt x="2934" y="3327"/>
                    <a:pt x="2904" y="3417"/>
                    <a:pt x="2874" y="3507"/>
                  </a:cubicBezTo>
                  <a:lnTo>
                    <a:pt x="2942" y="3530"/>
                  </a:lnTo>
                  <a:cubicBezTo>
                    <a:pt x="2972" y="3440"/>
                    <a:pt x="2994" y="3350"/>
                    <a:pt x="3024" y="3260"/>
                  </a:cubicBezTo>
                  <a:lnTo>
                    <a:pt x="2957" y="3237"/>
                  </a:lnTo>
                  <a:close/>
                  <a:moveTo>
                    <a:pt x="9200" y="3282"/>
                  </a:moveTo>
                  <a:cubicBezTo>
                    <a:pt x="9170" y="3372"/>
                    <a:pt x="9140" y="3462"/>
                    <a:pt x="9118" y="3552"/>
                  </a:cubicBezTo>
                  <a:lnTo>
                    <a:pt x="9180" y="3566"/>
                  </a:lnTo>
                  <a:lnTo>
                    <a:pt x="9180" y="3566"/>
                  </a:lnTo>
                  <a:cubicBezTo>
                    <a:pt x="9210" y="3479"/>
                    <a:pt x="9239" y="3392"/>
                    <a:pt x="9268" y="3305"/>
                  </a:cubicBezTo>
                  <a:lnTo>
                    <a:pt x="9200" y="3282"/>
                  </a:lnTo>
                  <a:close/>
                  <a:moveTo>
                    <a:pt x="9180" y="3566"/>
                  </a:moveTo>
                  <a:lnTo>
                    <a:pt x="9180" y="3566"/>
                  </a:lnTo>
                  <a:cubicBezTo>
                    <a:pt x="9180" y="3569"/>
                    <a:pt x="9179" y="3572"/>
                    <a:pt x="9178" y="3575"/>
                  </a:cubicBezTo>
                  <a:lnTo>
                    <a:pt x="9185" y="3567"/>
                  </a:lnTo>
                  <a:lnTo>
                    <a:pt x="9180" y="3566"/>
                  </a:lnTo>
                  <a:close/>
                  <a:moveTo>
                    <a:pt x="6641" y="3710"/>
                  </a:moveTo>
                  <a:lnTo>
                    <a:pt x="6574" y="3732"/>
                  </a:lnTo>
                  <a:cubicBezTo>
                    <a:pt x="6604" y="3830"/>
                    <a:pt x="6634" y="3913"/>
                    <a:pt x="6671" y="4003"/>
                  </a:cubicBezTo>
                  <a:lnTo>
                    <a:pt x="6731" y="3980"/>
                  </a:lnTo>
                  <a:cubicBezTo>
                    <a:pt x="6701" y="3890"/>
                    <a:pt x="6671" y="3800"/>
                    <a:pt x="6641" y="3710"/>
                  </a:cubicBezTo>
                  <a:close/>
                  <a:moveTo>
                    <a:pt x="398" y="3755"/>
                  </a:moveTo>
                  <a:lnTo>
                    <a:pt x="330" y="3777"/>
                  </a:lnTo>
                  <a:cubicBezTo>
                    <a:pt x="368" y="3867"/>
                    <a:pt x="398" y="3958"/>
                    <a:pt x="428" y="4040"/>
                  </a:cubicBezTo>
                  <a:lnTo>
                    <a:pt x="495" y="4018"/>
                  </a:lnTo>
                  <a:cubicBezTo>
                    <a:pt x="465" y="3928"/>
                    <a:pt x="428" y="3845"/>
                    <a:pt x="398" y="3755"/>
                  </a:cubicBezTo>
                  <a:close/>
                  <a:moveTo>
                    <a:pt x="2784" y="3777"/>
                  </a:moveTo>
                  <a:cubicBezTo>
                    <a:pt x="2754" y="3867"/>
                    <a:pt x="2724" y="3950"/>
                    <a:pt x="2687" y="4040"/>
                  </a:cubicBezTo>
                  <a:lnTo>
                    <a:pt x="2754" y="4063"/>
                  </a:lnTo>
                  <a:cubicBezTo>
                    <a:pt x="2784" y="3980"/>
                    <a:pt x="2822" y="3890"/>
                    <a:pt x="2852" y="3800"/>
                  </a:cubicBezTo>
                  <a:lnTo>
                    <a:pt x="2784" y="3777"/>
                  </a:lnTo>
                  <a:close/>
                  <a:moveTo>
                    <a:pt x="9028" y="3815"/>
                  </a:moveTo>
                  <a:cubicBezTo>
                    <a:pt x="8990" y="3905"/>
                    <a:pt x="8960" y="3995"/>
                    <a:pt x="8930" y="4078"/>
                  </a:cubicBezTo>
                  <a:lnTo>
                    <a:pt x="8990" y="4108"/>
                  </a:lnTo>
                  <a:cubicBezTo>
                    <a:pt x="9028" y="4018"/>
                    <a:pt x="9058" y="3928"/>
                    <a:pt x="9088" y="3837"/>
                  </a:cubicBezTo>
                  <a:lnTo>
                    <a:pt x="9028" y="3815"/>
                  </a:lnTo>
                  <a:close/>
                  <a:moveTo>
                    <a:pt x="6836" y="4235"/>
                  </a:moveTo>
                  <a:lnTo>
                    <a:pt x="6769" y="4265"/>
                  </a:lnTo>
                  <a:cubicBezTo>
                    <a:pt x="6814" y="4355"/>
                    <a:pt x="6851" y="4445"/>
                    <a:pt x="6889" y="4528"/>
                  </a:cubicBezTo>
                  <a:lnTo>
                    <a:pt x="6949" y="4490"/>
                  </a:lnTo>
                  <a:cubicBezTo>
                    <a:pt x="6911" y="4415"/>
                    <a:pt x="6874" y="4333"/>
                    <a:pt x="6836" y="4235"/>
                  </a:cubicBezTo>
                  <a:close/>
                  <a:moveTo>
                    <a:pt x="600" y="4273"/>
                  </a:moveTo>
                  <a:lnTo>
                    <a:pt x="533" y="4303"/>
                  </a:lnTo>
                  <a:cubicBezTo>
                    <a:pt x="570" y="4393"/>
                    <a:pt x="615" y="4483"/>
                    <a:pt x="653" y="4558"/>
                  </a:cubicBezTo>
                  <a:lnTo>
                    <a:pt x="713" y="4528"/>
                  </a:lnTo>
                  <a:cubicBezTo>
                    <a:pt x="675" y="4453"/>
                    <a:pt x="638" y="4370"/>
                    <a:pt x="600" y="4273"/>
                  </a:cubicBezTo>
                  <a:close/>
                  <a:moveTo>
                    <a:pt x="2581" y="4295"/>
                  </a:moveTo>
                  <a:cubicBezTo>
                    <a:pt x="2544" y="4385"/>
                    <a:pt x="2506" y="4475"/>
                    <a:pt x="2461" y="4550"/>
                  </a:cubicBezTo>
                  <a:lnTo>
                    <a:pt x="2529" y="4580"/>
                  </a:lnTo>
                  <a:cubicBezTo>
                    <a:pt x="2566" y="4505"/>
                    <a:pt x="2612" y="4415"/>
                    <a:pt x="2649" y="4325"/>
                  </a:cubicBezTo>
                  <a:lnTo>
                    <a:pt x="2581" y="4295"/>
                  </a:lnTo>
                  <a:close/>
                  <a:moveTo>
                    <a:pt x="8817" y="4340"/>
                  </a:moveTo>
                  <a:cubicBezTo>
                    <a:pt x="8780" y="4430"/>
                    <a:pt x="8742" y="4513"/>
                    <a:pt x="8697" y="4588"/>
                  </a:cubicBezTo>
                  <a:lnTo>
                    <a:pt x="8757" y="4625"/>
                  </a:lnTo>
                  <a:lnTo>
                    <a:pt x="8765" y="4625"/>
                  </a:lnTo>
                  <a:cubicBezTo>
                    <a:pt x="8802" y="4543"/>
                    <a:pt x="8847" y="4460"/>
                    <a:pt x="8885" y="4363"/>
                  </a:cubicBezTo>
                  <a:lnTo>
                    <a:pt x="8817" y="4340"/>
                  </a:lnTo>
                  <a:close/>
                  <a:moveTo>
                    <a:pt x="7084" y="4738"/>
                  </a:moveTo>
                  <a:lnTo>
                    <a:pt x="7024" y="4775"/>
                  </a:lnTo>
                  <a:cubicBezTo>
                    <a:pt x="7076" y="4858"/>
                    <a:pt x="7129" y="4933"/>
                    <a:pt x="7189" y="5008"/>
                  </a:cubicBezTo>
                  <a:lnTo>
                    <a:pt x="7242" y="4963"/>
                  </a:lnTo>
                  <a:cubicBezTo>
                    <a:pt x="7182" y="4896"/>
                    <a:pt x="7129" y="4821"/>
                    <a:pt x="7084" y="4738"/>
                  </a:cubicBezTo>
                  <a:close/>
                  <a:moveTo>
                    <a:pt x="848" y="4775"/>
                  </a:moveTo>
                  <a:lnTo>
                    <a:pt x="788" y="4813"/>
                  </a:lnTo>
                  <a:cubicBezTo>
                    <a:pt x="841" y="4888"/>
                    <a:pt x="901" y="4971"/>
                    <a:pt x="961" y="5038"/>
                  </a:cubicBezTo>
                  <a:lnTo>
                    <a:pt x="1013" y="4993"/>
                  </a:lnTo>
                  <a:cubicBezTo>
                    <a:pt x="953" y="4926"/>
                    <a:pt x="901" y="4851"/>
                    <a:pt x="848" y="4775"/>
                  </a:cubicBezTo>
                  <a:close/>
                  <a:moveTo>
                    <a:pt x="2326" y="4790"/>
                  </a:moveTo>
                  <a:cubicBezTo>
                    <a:pt x="2281" y="4873"/>
                    <a:pt x="2221" y="4941"/>
                    <a:pt x="2161" y="5016"/>
                  </a:cubicBezTo>
                  <a:lnTo>
                    <a:pt x="2214" y="5061"/>
                  </a:lnTo>
                  <a:cubicBezTo>
                    <a:pt x="2274" y="4986"/>
                    <a:pt x="2334" y="4911"/>
                    <a:pt x="2386" y="4828"/>
                  </a:cubicBezTo>
                  <a:lnTo>
                    <a:pt x="2326" y="4790"/>
                  </a:lnTo>
                  <a:close/>
                  <a:moveTo>
                    <a:pt x="8555" y="4828"/>
                  </a:moveTo>
                  <a:cubicBezTo>
                    <a:pt x="8510" y="4903"/>
                    <a:pt x="8450" y="4978"/>
                    <a:pt x="8390" y="5046"/>
                  </a:cubicBezTo>
                  <a:lnTo>
                    <a:pt x="8435" y="5091"/>
                  </a:lnTo>
                  <a:cubicBezTo>
                    <a:pt x="8502" y="5023"/>
                    <a:pt x="8562" y="4948"/>
                    <a:pt x="8615" y="4866"/>
                  </a:cubicBezTo>
                  <a:lnTo>
                    <a:pt x="8555" y="4828"/>
                  </a:lnTo>
                  <a:close/>
                  <a:moveTo>
                    <a:pt x="7437" y="5158"/>
                  </a:moveTo>
                  <a:lnTo>
                    <a:pt x="7392" y="5211"/>
                  </a:lnTo>
                  <a:cubicBezTo>
                    <a:pt x="7467" y="5271"/>
                    <a:pt x="7557" y="5316"/>
                    <a:pt x="7647" y="5346"/>
                  </a:cubicBezTo>
                  <a:lnTo>
                    <a:pt x="7669" y="5278"/>
                  </a:lnTo>
                  <a:cubicBezTo>
                    <a:pt x="7587" y="5248"/>
                    <a:pt x="7504" y="5211"/>
                    <a:pt x="7437" y="5158"/>
                  </a:cubicBezTo>
                  <a:close/>
                  <a:moveTo>
                    <a:pt x="1216" y="5181"/>
                  </a:moveTo>
                  <a:lnTo>
                    <a:pt x="1171" y="5241"/>
                  </a:lnTo>
                  <a:cubicBezTo>
                    <a:pt x="1253" y="5293"/>
                    <a:pt x="1343" y="5338"/>
                    <a:pt x="1441" y="5361"/>
                  </a:cubicBezTo>
                  <a:lnTo>
                    <a:pt x="1456" y="5286"/>
                  </a:lnTo>
                  <a:cubicBezTo>
                    <a:pt x="1366" y="5271"/>
                    <a:pt x="1283" y="5233"/>
                    <a:pt x="1216" y="5181"/>
                  </a:cubicBezTo>
                  <a:close/>
                  <a:moveTo>
                    <a:pt x="1959" y="5196"/>
                  </a:moveTo>
                  <a:cubicBezTo>
                    <a:pt x="1884" y="5241"/>
                    <a:pt x="1801" y="5278"/>
                    <a:pt x="1719" y="5293"/>
                  </a:cubicBezTo>
                  <a:lnTo>
                    <a:pt x="1734" y="5361"/>
                  </a:lnTo>
                  <a:cubicBezTo>
                    <a:pt x="1824" y="5346"/>
                    <a:pt x="1914" y="5308"/>
                    <a:pt x="1996" y="5248"/>
                  </a:cubicBezTo>
                  <a:lnTo>
                    <a:pt x="1959" y="5196"/>
                  </a:lnTo>
                  <a:close/>
                  <a:moveTo>
                    <a:pt x="8180" y="5211"/>
                  </a:moveTo>
                  <a:cubicBezTo>
                    <a:pt x="8105" y="5256"/>
                    <a:pt x="8014" y="5286"/>
                    <a:pt x="7932" y="5301"/>
                  </a:cubicBezTo>
                  <a:lnTo>
                    <a:pt x="7939" y="5368"/>
                  </a:lnTo>
                  <a:cubicBezTo>
                    <a:pt x="8037" y="5353"/>
                    <a:pt x="8127" y="5323"/>
                    <a:pt x="8210" y="5278"/>
                  </a:cubicBezTo>
                  <a:lnTo>
                    <a:pt x="8180" y="521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41;p37">
              <a:extLst>
                <a:ext uri="{FF2B5EF4-FFF2-40B4-BE49-F238E27FC236}">
                  <a16:creationId xmlns:a16="http://schemas.microsoft.com/office/drawing/2014/main" id="{8DAF421E-3BE4-BEFA-5F89-7C94CEC254FD}"/>
                </a:ext>
              </a:extLst>
            </p:cNvPr>
            <p:cNvSpPr/>
            <p:nvPr/>
          </p:nvSpPr>
          <p:spPr>
            <a:xfrm>
              <a:off x="8505107" y="2783015"/>
              <a:ext cx="243950" cy="194094"/>
            </a:xfrm>
            <a:custGeom>
              <a:avLst/>
              <a:gdLst/>
              <a:ahLst/>
              <a:cxnLst/>
              <a:rect l="l" t="t" r="r" b="b"/>
              <a:pathLst>
                <a:path w="399" h="342" extrusionOk="0">
                  <a:moveTo>
                    <a:pt x="224" y="0"/>
                  </a:moveTo>
                  <a:cubicBezTo>
                    <a:pt x="182" y="0"/>
                    <a:pt x="140" y="15"/>
                    <a:pt x="106" y="49"/>
                  </a:cubicBezTo>
                  <a:cubicBezTo>
                    <a:pt x="1" y="162"/>
                    <a:pt x="76" y="342"/>
                    <a:pt x="226" y="342"/>
                  </a:cubicBezTo>
                  <a:cubicBezTo>
                    <a:pt x="316" y="342"/>
                    <a:pt x="399" y="267"/>
                    <a:pt x="399" y="169"/>
                  </a:cubicBezTo>
                  <a:cubicBezTo>
                    <a:pt x="399" y="68"/>
                    <a:pt x="312" y="0"/>
                    <a:pt x="2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42;p37">
              <a:extLst>
                <a:ext uri="{FF2B5EF4-FFF2-40B4-BE49-F238E27FC236}">
                  <a16:creationId xmlns:a16="http://schemas.microsoft.com/office/drawing/2014/main" id="{C6F72A8C-64C7-7AC6-D474-C58B41E123AD}"/>
                </a:ext>
              </a:extLst>
            </p:cNvPr>
            <p:cNvSpPr/>
            <p:nvPr/>
          </p:nvSpPr>
          <p:spPr>
            <a:xfrm>
              <a:off x="8473314" y="2763719"/>
              <a:ext cx="294085" cy="234956"/>
            </a:xfrm>
            <a:custGeom>
              <a:avLst/>
              <a:gdLst/>
              <a:ahLst/>
              <a:cxnLst/>
              <a:rect l="l" t="t" r="r" b="b"/>
              <a:pathLst>
                <a:path w="481" h="414" extrusionOk="0">
                  <a:moveTo>
                    <a:pt x="278" y="76"/>
                  </a:moveTo>
                  <a:cubicBezTo>
                    <a:pt x="353" y="76"/>
                    <a:pt x="413" y="136"/>
                    <a:pt x="413" y="203"/>
                  </a:cubicBezTo>
                  <a:cubicBezTo>
                    <a:pt x="413" y="285"/>
                    <a:pt x="347" y="339"/>
                    <a:pt x="276" y="339"/>
                  </a:cubicBezTo>
                  <a:cubicBezTo>
                    <a:pt x="243" y="339"/>
                    <a:pt x="209" y="327"/>
                    <a:pt x="180" y="301"/>
                  </a:cubicBezTo>
                  <a:cubicBezTo>
                    <a:pt x="98" y="218"/>
                    <a:pt x="158" y="76"/>
                    <a:pt x="278" y="76"/>
                  </a:cubicBezTo>
                  <a:close/>
                  <a:moveTo>
                    <a:pt x="277" y="1"/>
                  </a:moveTo>
                  <a:cubicBezTo>
                    <a:pt x="227" y="1"/>
                    <a:pt x="177" y="19"/>
                    <a:pt x="135" y="61"/>
                  </a:cubicBezTo>
                  <a:cubicBezTo>
                    <a:pt x="0" y="188"/>
                    <a:pt x="98" y="413"/>
                    <a:pt x="278" y="413"/>
                  </a:cubicBezTo>
                  <a:cubicBezTo>
                    <a:pt x="391" y="413"/>
                    <a:pt x="481" y="323"/>
                    <a:pt x="481" y="203"/>
                  </a:cubicBezTo>
                  <a:cubicBezTo>
                    <a:pt x="481" y="82"/>
                    <a:pt x="381" y="1"/>
                    <a:pt x="2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43;p37">
              <a:extLst>
                <a:ext uri="{FF2B5EF4-FFF2-40B4-BE49-F238E27FC236}">
                  <a16:creationId xmlns:a16="http://schemas.microsoft.com/office/drawing/2014/main" id="{1022FBFC-ECCE-D2B6-F657-A5299104AF00}"/>
                </a:ext>
              </a:extLst>
            </p:cNvPr>
            <p:cNvSpPr/>
            <p:nvPr/>
          </p:nvSpPr>
          <p:spPr>
            <a:xfrm>
              <a:off x="6514717" y="2785285"/>
              <a:ext cx="206654" cy="191824"/>
            </a:xfrm>
            <a:custGeom>
              <a:avLst/>
              <a:gdLst/>
              <a:ahLst/>
              <a:cxnLst/>
              <a:rect l="l" t="t" r="r" b="b"/>
              <a:pathLst>
                <a:path w="338" h="338" extrusionOk="0">
                  <a:moveTo>
                    <a:pt x="173" y="0"/>
                  </a:moveTo>
                  <a:cubicBezTo>
                    <a:pt x="75" y="0"/>
                    <a:pt x="0" y="75"/>
                    <a:pt x="0" y="165"/>
                  </a:cubicBezTo>
                  <a:cubicBezTo>
                    <a:pt x="0" y="263"/>
                    <a:pt x="75" y="338"/>
                    <a:pt x="173" y="338"/>
                  </a:cubicBezTo>
                  <a:cubicBezTo>
                    <a:pt x="263" y="338"/>
                    <a:pt x="338" y="263"/>
                    <a:pt x="338" y="165"/>
                  </a:cubicBezTo>
                  <a:cubicBezTo>
                    <a:pt x="338" y="75"/>
                    <a:pt x="263"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44;p37">
              <a:extLst>
                <a:ext uri="{FF2B5EF4-FFF2-40B4-BE49-F238E27FC236}">
                  <a16:creationId xmlns:a16="http://schemas.microsoft.com/office/drawing/2014/main" id="{63A5157B-BC09-89B0-E557-584A081D1853}"/>
                </a:ext>
              </a:extLst>
            </p:cNvPr>
            <p:cNvSpPr/>
            <p:nvPr/>
          </p:nvSpPr>
          <p:spPr>
            <a:xfrm>
              <a:off x="6450519" y="2763719"/>
              <a:ext cx="294085" cy="234956"/>
            </a:xfrm>
            <a:custGeom>
              <a:avLst/>
              <a:gdLst/>
              <a:ahLst/>
              <a:cxnLst/>
              <a:rect l="l" t="t" r="r" b="b"/>
              <a:pathLst>
                <a:path w="481" h="414" extrusionOk="0">
                  <a:moveTo>
                    <a:pt x="278" y="76"/>
                  </a:moveTo>
                  <a:cubicBezTo>
                    <a:pt x="345" y="76"/>
                    <a:pt x="405" y="136"/>
                    <a:pt x="405" y="203"/>
                  </a:cubicBezTo>
                  <a:cubicBezTo>
                    <a:pt x="405" y="285"/>
                    <a:pt x="339" y="339"/>
                    <a:pt x="271" y="339"/>
                  </a:cubicBezTo>
                  <a:cubicBezTo>
                    <a:pt x="239" y="339"/>
                    <a:pt x="207" y="327"/>
                    <a:pt x="180" y="301"/>
                  </a:cubicBezTo>
                  <a:cubicBezTo>
                    <a:pt x="98" y="218"/>
                    <a:pt x="158" y="76"/>
                    <a:pt x="278" y="76"/>
                  </a:cubicBezTo>
                  <a:close/>
                  <a:moveTo>
                    <a:pt x="271" y="1"/>
                  </a:moveTo>
                  <a:cubicBezTo>
                    <a:pt x="221" y="1"/>
                    <a:pt x="169" y="19"/>
                    <a:pt x="128" y="61"/>
                  </a:cubicBezTo>
                  <a:cubicBezTo>
                    <a:pt x="0" y="188"/>
                    <a:pt x="90" y="413"/>
                    <a:pt x="278" y="413"/>
                  </a:cubicBezTo>
                  <a:cubicBezTo>
                    <a:pt x="390" y="413"/>
                    <a:pt x="480" y="323"/>
                    <a:pt x="480" y="203"/>
                  </a:cubicBezTo>
                  <a:cubicBezTo>
                    <a:pt x="480" y="82"/>
                    <a:pt x="377" y="1"/>
                    <a:pt x="2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45;p37">
              <a:extLst>
                <a:ext uri="{FF2B5EF4-FFF2-40B4-BE49-F238E27FC236}">
                  <a16:creationId xmlns:a16="http://schemas.microsoft.com/office/drawing/2014/main" id="{F366DB9D-57B2-0C80-379C-DB4552B0C747}"/>
                </a:ext>
              </a:extLst>
            </p:cNvPr>
            <p:cNvSpPr/>
            <p:nvPr/>
          </p:nvSpPr>
          <p:spPr>
            <a:xfrm>
              <a:off x="4463026" y="2785285"/>
              <a:ext cx="207265" cy="191824"/>
            </a:xfrm>
            <a:custGeom>
              <a:avLst/>
              <a:gdLst/>
              <a:ahLst/>
              <a:cxnLst/>
              <a:rect l="l" t="t" r="r" b="b"/>
              <a:pathLst>
                <a:path w="339" h="338" extrusionOk="0">
                  <a:moveTo>
                    <a:pt x="166" y="0"/>
                  </a:moveTo>
                  <a:cubicBezTo>
                    <a:pt x="75" y="0"/>
                    <a:pt x="0" y="75"/>
                    <a:pt x="0" y="165"/>
                  </a:cubicBezTo>
                  <a:cubicBezTo>
                    <a:pt x="0" y="263"/>
                    <a:pt x="75" y="338"/>
                    <a:pt x="166" y="338"/>
                  </a:cubicBezTo>
                  <a:cubicBezTo>
                    <a:pt x="263" y="338"/>
                    <a:pt x="338" y="263"/>
                    <a:pt x="338" y="165"/>
                  </a:cubicBezTo>
                  <a:cubicBezTo>
                    <a:pt x="338" y="75"/>
                    <a:pt x="263" y="0"/>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46;p37">
              <a:extLst>
                <a:ext uri="{FF2B5EF4-FFF2-40B4-BE49-F238E27FC236}">
                  <a16:creationId xmlns:a16="http://schemas.microsoft.com/office/drawing/2014/main" id="{1A0B690D-20AE-5198-EC44-32C533E2B0FB}"/>
                </a:ext>
              </a:extLst>
            </p:cNvPr>
            <p:cNvSpPr/>
            <p:nvPr/>
          </p:nvSpPr>
          <p:spPr>
            <a:xfrm>
              <a:off x="4398828" y="2763719"/>
              <a:ext cx="289805" cy="234956"/>
            </a:xfrm>
            <a:custGeom>
              <a:avLst/>
              <a:gdLst/>
              <a:ahLst/>
              <a:cxnLst/>
              <a:rect l="l" t="t" r="r" b="b"/>
              <a:pathLst>
                <a:path w="474" h="414" extrusionOk="0">
                  <a:moveTo>
                    <a:pt x="271" y="76"/>
                  </a:moveTo>
                  <a:cubicBezTo>
                    <a:pt x="346" y="76"/>
                    <a:pt x="406" y="136"/>
                    <a:pt x="406" y="203"/>
                  </a:cubicBezTo>
                  <a:cubicBezTo>
                    <a:pt x="406" y="285"/>
                    <a:pt x="339" y="339"/>
                    <a:pt x="269" y="339"/>
                  </a:cubicBezTo>
                  <a:cubicBezTo>
                    <a:pt x="236" y="339"/>
                    <a:pt x="202" y="327"/>
                    <a:pt x="173" y="301"/>
                  </a:cubicBezTo>
                  <a:cubicBezTo>
                    <a:pt x="90" y="218"/>
                    <a:pt x="150" y="76"/>
                    <a:pt x="271" y="76"/>
                  </a:cubicBezTo>
                  <a:close/>
                  <a:moveTo>
                    <a:pt x="270" y="1"/>
                  </a:moveTo>
                  <a:cubicBezTo>
                    <a:pt x="220" y="1"/>
                    <a:pt x="169" y="19"/>
                    <a:pt x="128" y="61"/>
                  </a:cubicBezTo>
                  <a:cubicBezTo>
                    <a:pt x="0" y="188"/>
                    <a:pt x="90" y="413"/>
                    <a:pt x="271" y="413"/>
                  </a:cubicBezTo>
                  <a:cubicBezTo>
                    <a:pt x="383" y="413"/>
                    <a:pt x="473" y="323"/>
                    <a:pt x="473" y="203"/>
                  </a:cubicBezTo>
                  <a:cubicBezTo>
                    <a:pt x="473" y="82"/>
                    <a:pt x="374" y="1"/>
                    <a:pt x="2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47;p37">
              <a:extLst>
                <a:ext uri="{FF2B5EF4-FFF2-40B4-BE49-F238E27FC236}">
                  <a16:creationId xmlns:a16="http://schemas.microsoft.com/office/drawing/2014/main" id="{5EB1459F-BB2A-C36E-0EC5-684B277B8843}"/>
                </a:ext>
              </a:extLst>
            </p:cNvPr>
            <p:cNvSpPr/>
            <p:nvPr/>
          </p:nvSpPr>
          <p:spPr>
            <a:xfrm>
              <a:off x="2423960" y="2785285"/>
              <a:ext cx="211545" cy="191824"/>
            </a:xfrm>
            <a:custGeom>
              <a:avLst/>
              <a:gdLst/>
              <a:ahLst/>
              <a:cxnLst/>
              <a:rect l="l" t="t" r="r" b="b"/>
              <a:pathLst>
                <a:path w="346" h="338" extrusionOk="0">
                  <a:moveTo>
                    <a:pt x="173" y="0"/>
                  </a:moveTo>
                  <a:cubicBezTo>
                    <a:pt x="83" y="0"/>
                    <a:pt x="0" y="75"/>
                    <a:pt x="0" y="165"/>
                  </a:cubicBezTo>
                  <a:cubicBezTo>
                    <a:pt x="0" y="263"/>
                    <a:pt x="83" y="338"/>
                    <a:pt x="173" y="338"/>
                  </a:cubicBezTo>
                  <a:cubicBezTo>
                    <a:pt x="270" y="338"/>
                    <a:pt x="345" y="263"/>
                    <a:pt x="345" y="165"/>
                  </a:cubicBezTo>
                  <a:cubicBezTo>
                    <a:pt x="345" y="75"/>
                    <a:pt x="270"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8;p37">
              <a:extLst>
                <a:ext uri="{FF2B5EF4-FFF2-40B4-BE49-F238E27FC236}">
                  <a16:creationId xmlns:a16="http://schemas.microsoft.com/office/drawing/2014/main" id="{C10EB7D2-CEB7-5DF1-ACFC-2DDA765AABAF}"/>
                </a:ext>
              </a:extLst>
            </p:cNvPr>
            <p:cNvSpPr/>
            <p:nvPr/>
          </p:nvSpPr>
          <p:spPr>
            <a:xfrm>
              <a:off x="2364042" y="2763719"/>
              <a:ext cx="289805" cy="234956"/>
            </a:xfrm>
            <a:custGeom>
              <a:avLst/>
              <a:gdLst/>
              <a:ahLst/>
              <a:cxnLst/>
              <a:rect l="l" t="t" r="r" b="b"/>
              <a:pathLst>
                <a:path w="474" h="414" extrusionOk="0">
                  <a:moveTo>
                    <a:pt x="271" y="76"/>
                  </a:moveTo>
                  <a:cubicBezTo>
                    <a:pt x="346" y="76"/>
                    <a:pt x="406" y="136"/>
                    <a:pt x="406" y="203"/>
                  </a:cubicBezTo>
                  <a:cubicBezTo>
                    <a:pt x="406" y="285"/>
                    <a:pt x="340" y="339"/>
                    <a:pt x="269" y="339"/>
                  </a:cubicBezTo>
                  <a:cubicBezTo>
                    <a:pt x="236" y="339"/>
                    <a:pt x="202" y="327"/>
                    <a:pt x="173" y="301"/>
                  </a:cubicBezTo>
                  <a:cubicBezTo>
                    <a:pt x="91" y="218"/>
                    <a:pt x="151" y="76"/>
                    <a:pt x="271" y="76"/>
                  </a:cubicBezTo>
                  <a:close/>
                  <a:moveTo>
                    <a:pt x="270" y="1"/>
                  </a:moveTo>
                  <a:cubicBezTo>
                    <a:pt x="220" y="1"/>
                    <a:pt x="170" y="19"/>
                    <a:pt x="128" y="61"/>
                  </a:cubicBezTo>
                  <a:cubicBezTo>
                    <a:pt x="1" y="188"/>
                    <a:pt x="91" y="413"/>
                    <a:pt x="271" y="413"/>
                  </a:cubicBezTo>
                  <a:cubicBezTo>
                    <a:pt x="383" y="413"/>
                    <a:pt x="473" y="323"/>
                    <a:pt x="473" y="203"/>
                  </a:cubicBezTo>
                  <a:cubicBezTo>
                    <a:pt x="473" y="82"/>
                    <a:pt x="374" y="1"/>
                    <a:pt x="2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49;p37">
              <a:extLst>
                <a:ext uri="{FF2B5EF4-FFF2-40B4-BE49-F238E27FC236}">
                  <a16:creationId xmlns:a16="http://schemas.microsoft.com/office/drawing/2014/main" id="{325FABD5-6006-BCFB-E5D9-D792BF0F39E5}"/>
                </a:ext>
              </a:extLst>
            </p:cNvPr>
            <p:cNvSpPr/>
            <p:nvPr/>
          </p:nvSpPr>
          <p:spPr>
            <a:xfrm>
              <a:off x="398099" y="2785285"/>
              <a:ext cx="207265" cy="191824"/>
            </a:xfrm>
            <a:custGeom>
              <a:avLst/>
              <a:gdLst/>
              <a:ahLst/>
              <a:cxnLst/>
              <a:rect l="l" t="t" r="r" b="b"/>
              <a:pathLst>
                <a:path w="339" h="338" extrusionOk="0">
                  <a:moveTo>
                    <a:pt x="166" y="0"/>
                  </a:moveTo>
                  <a:cubicBezTo>
                    <a:pt x="76" y="0"/>
                    <a:pt x="1" y="75"/>
                    <a:pt x="1" y="165"/>
                  </a:cubicBezTo>
                  <a:cubicBezTo>
                    <a:pt x="1" y="263"/>
                    <a:pt x="76" y="338"/>
                    <a:pt x="166" y="338"/>
                  </a:cubicBezTo>
                  <a:cubicBezTo>
                    <a:pt x="264" y="338"/>
                    <a:pt x="339" y="263"/>
                    <a:pt x="339" y="165"/>
                  </a:cubicBezTo>
                  <a:cubicBezTo>
                    <a:pt x="339" y="75"/>
                    <a:pt x="264" y="0"/>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50;p37">
              <a:extLst>
                <a:ext uri="{FF2B5EF4-FFF2-40B4-BE49-F238E27FC236}">
                  <a16:creationId xmlns:a16="http://schemas.microsoft.com/office/drawing/2014/main" id="{DB1BFC04-F748-D003-CF59-5F6984FACF62}"/>
                </a:ext>
              </a:extLst>
            </p:cNvPr>
            <p:cNvSpPr/>
            <p:nvPr/>
          </p:nvSpPr>
          <p:spPr>
            <a:xfrm>
              <a:off x="333901" y="2763719"/>
              <a:ext cx="294696" cy="234956"/>
            </a:xfrm>
            <a:custGeom>
              <a:avLst/>
              <a:gdLst/>
              <a:ahLst/>
              <a:cxnLst/>
              <a:rect l="l" t="t" r="r" b="b"/>
              <a:pathLst>
                <a:path w="482" h="414" extrusionOk="0">
                  <a:moveTo>
                    <a:pt x="271" y="76"/>
                  </a:moveTo>
                  <a:cubicBezTo>
                    <a:pt x="346" y="76"/>
                    <a:pt x="406" y="136"/>
                    <a:pt x="406" y="203"/>
                  </a:cubicBezTo>
                  <a:cubicBezTo>
                    <a:pt x="406" y="285"/>
                    <a:pt x="340" y="339"/>
                    <a:pt x="272" y="339"/>
                  </a:cubicBezTo>
                  <a:cubicBezTo>
                    <a:pt x="240" y="339"/>
                    <a:pt x="207" y="327"/>
                    <a:pt x="181" y="301"/>
                  </a:cubicBezTo>
                  <a:cubicBezTo>
                    <a:pt x="91" y="218"/>
                    <a:pt x="151" y="76"/>
                    <a:pt x="271" y="76"/>
                  </a:cubicBezTo>
                  <a:close/>
                  <a:moveTo>
                    <a:pt x="272" y="1"/>
                  </a:moveTo>
                  <a:cubicBezTo>
                    <a:pt x="221" y="1"/>
                    <a:pt x="170" y="19"/>
                    <a:pt x="129" y="61"/>
                  </a:cubicBezTo>
                  <a:cubicBezTo>
                    <a:pt x="1" y="188"/>
                    <a:pt x="91" y="413"/>
                    <a:pt x="271" y="413"/>
                  </a:cubicBezTo>
                  <a:cubicBezTo>
                    <a:pt x="384" y="413"/>
                    <a:pt x="481" y="323"/>
                    <a:pt x="481" y="203"/>
                  </a:cubicBezTo>
                  <a:cubicBezTo>
                    <a:pt x="481" y="82"/>
                    <a:pt x="378"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A01D6D68-70B2-3E60-07E2-3CFE60E880DF}"/>
              </a:ext>
            </a:extLst>
          </p:cNvPr>
          <p:cNvSpPr txBox="1"/>
          <p:nvPr/>
        </p:nvSpPr>
        <p:spPr>
          <a:xfrm>
            <a:off x="4060114" y="1981869"/>
            <a:ext cx="1219200" cy="278797"/>
          </a:xfrm>
          <a:prstGeom prst="rect">
            <a:avLst/>
          </a:prstGeom>
          <a:noFill/>
        </p:spPr>
        <p:txBody>
          <a:bodyPr wrap="square" rtlCol="0">
            <a:spAutoFit/>
          </a:bodyPr>
          <a:lstStyle/>
          <a:p>
            <a:r>
              <a:rPr lang="en-US" sz="1200" b="1" dirty="0">
                <a:latin typeface="Bahnschrift Condensed" panose="020B0502040204020203" pitchFamily="34" charset="0"/>
              </a:rPr>
              <a:t>Plasmid Purification</a:t>
            </a:r>
            <a:endParaRPr lang="en-IN" sz="1200" b="1" dirty="0">
              <a:latin typeface="Bahnschrift Condensed" panose="020B0502040204020203" pitchFamily="34" charset="0"/>
            </a:endParaRPr>
          </a:p>
        </p:txBody>
      </p:sp>
      <p:cxnSp>
        <p:nvCxnSpPr>
          <p:cNvPr id="39" name="Straight Arrow Connector 38">
            <a:extLst>
              <a:ext uri="{FF2B5EF4-FFF2-40B4-BE49-F238E27FC236}">
                <a16:creationId xmlns:a16="http://schemas.microsoft.com/office/drawing/2014/main" id="{E753A6E9-CD15-7913-7C15-2EFA5FD0C209}"/>
              </a:ext>
            </a:extLst>
          </p:cNvPr>
          <p:cNvCxnSpPr>
            <a:cxnSpLocks/>
          </p:cNvCxnSpPr>
          <p:nvPr/>
        </p:nvCxnSpPr>
        <p:spPr>
          <a:xfrm flipH="1" flipV="1">
            <a:off x="4612756" y="1832730"/>
            <a:ext cx="3618" cy="179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90F07CD-3A6E-A3C8-A6AC-5017E5491BF8}"/>
              </a:ext>
            </a:extLst>
          </p:cNvPr>
          <p:cNvSpPr txBox="1"/>
          <p:nvPr/>
        </p:nvSpPr>
        <p:spPr>
          <a:xfrm>
            <a:off x="4054106" y="1579050"/>
            <a:ext cx="1219200" cy="276999"/>
          </a:xfrm>
          <a:prstGeom prst="rect">
            <a:avLst/>
          </a:prstGeom>
          <a:noFill/>
        </p:spPr>
        <p:txBody>
          <a:bodyPr wrap="square" rtlCol="0">
            <a:spAutoFit/>
          </a:bodyPr>
          <a:lstStyle/>
          <a:p>
            <a:pPr algn="ctr"/>
            <a:r>
              <a:rPr lang="en-US" sz="1200" dirty="0">
                <a:latin typeface="Bahnschrift Light Condensed" panose="020B0502040204020203" pitchFamily="34" charset="0"/>
              </a:rPr>
              <a:t>Centrifugations</a:t>
            </a:r>
            <a:endParaRPr lang="en-IN" sz="1200" dirty="0">
              <a:latin typeface="Bahnschrift Light Condensed" panose="020B0502040204020203" pitchFamily="34" charset="0"/>
            </a:endParaRPr>
          </a:p>
        </p:txBody>
      </p:sp>
      <p:sp>
        <p:nvSpPr>
          <p:cNvPr id="43" name="TextBox 42">
            <a:extLst>
              <a:ext uri="{FF2B5EF4-FFF2-40B4-BE49-F238E27FC236}">
                <a16:creationId xmlns:a16="http://schemas.microsoft.com/office/drawing/2014/main" id="{7A6E0AA2-7DD3-3435-023E-37433017B625}"/>
              </a:ext>
            </a:extLst>
          </p:cNvPr>
          <p:cNvSpPr txBox="1"/>
          <p:nvPr/>
        </p:nvSpPr>
        <p:spPr>
          <a:xfrm>
            <a:off x="6113396" y="2616900"/>
            <a:ext cx="1351581" cy="830997"/>
          </a:xfrm>
          <a:prstGeom prst="rect">
            <a:avLst/>
          </a:prstGeom>
          <a:noFill/>
        </p:spPr>
        <p:txBody>
          <a:bodyPr wrap="square" rtlCol="0">
            <a:spAutoFit/>
          </a:bodyPr>
          <a:lstStyle/>
          <a:p>
            <a:pPr algn="ctr"/>
            <a:r>
              <a:rPr lang="en-US" sz="1600" b="1" dirty="0">
                <a:latin typeface="Bahnschrift Condensed" panose="020B0502040204020203" pitchFamily="34" charset="0"/>
              </a:rPr>
              <a:t>Protein Expression Generated</a:t>
            </a:r>
            <a:endParaRPr lang="en-IN" sz="1600" b="1" dirty="0">
              <a:latin typeface="Bahnschrift Condensed" panose="020B0502040204020203" pitchFamily="34" charset="0"/>
            </a:endParaRPr>
          </a:p>
        </p:txBody>
      </p:sp>
      <p:sp>
        <p:nvSpPr>
          <p:cNvPr id="45" name="TextBox 44">
            <a:extLst>
              <a:ext uri="{FF2B5EF4-FFF2-40B4-BE49-F238E27FC236}">
                <a16:creationId xmlns:a16="http://schemas.microsoft.com/office/drawing/2014/main" id="{F684EA46-4970-EDF5-FC73-9C84F649A5C1}"/>
              </a:ext>
            </a:extLst>
          </p:cNvPr>
          <p:cNvSpPr txBox="1"/>
          <p:nvPr/>
        </p:nvSpPr>
        <p:spPr>
          <a:xfrm>
            <a:off x="5503796" y="1828626"/>
            <a:ext cx="1219200" cy="461665"/>
          </a:xfrm>
          <a:prstGeom prst="rect">
            <a:avLst/>
          </a:prstGeom>
          <a:noFill/>
        </p:spPr>
        <p:txBody>
          <a:bodyPr wrap="square" rtlCol="0">
            <a:spAutoFit/>
          </a:bodyPr>
          <a:lstStyle/>
          <a:p>
            <a:pPr algn="ctr"/>
            <a:r>
              <a:rPr lang="en-US" sz="1200" b="1" dirty="0">
                <a:latin typeface="Bahnschrift Condensed" panose="020B0502040204020203" pitchFamily="34" charset="0"/>
              </a:rPr>
              <a:t>Delivery into Host organism</a:t>
            </a:r>
            <a:endParaRPr lang="en-IN" sz="1200" b="1" dirty="0">
              <a:latin typeface="Bahnschrift Condensed" panose="020B0502040204020203" pitchFamily="34" charset="0"/>
            </a:endParaRPr>
          </a:p>
        </p:txBody>
      </p:sp>
      <p:cxnSp>
        <p:nvCxnSpPr>
          <p:cNvPr id="48" name="Straight Arrow Connector 47">
            <a:extLst>
              <a:ext uri="{FF2B5EF4-FFF2-40B4-BE49-F238E27FC236}">
                <a16:creationId xmlns:a16="http://schemas.microsoft.com/office/drawing/2014/main" id="{D3C46ECE-B9D8-4A75-1C7F-C53A9A86A65C}"/>
              </a:ext>
            </a:extLst>
          </p:cNvPr>
          <p:cNvCxnSpPr>
            <a:stCxn id="43" idx="2"/>
          </p:cNvCxnSpPr>
          <p:nvPr/>
        </p:nvCxnSpPr>
        <p:spPr>
          <a:xfrm flipH="1">
            <a:off x="6789186" y="3447897"/>
            <a:ext cx="1" cy="390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9CB0CC0-FC6B-D465-97D0-EFFC43621758}"/>
              </a:ext>
            </a:extLst>
          </p:cNvPr>
          <p:cNvSpPr txBox="1"/>
          <p:nvPr/>
        </p:nvSpPr>
        <p:spPr>
          <a:xfrm>
            <a:off x="6166430" y="3838453"/>
            <a:ext cx="1219200" cy="646331"/>
          </a:xfrm>
          <a:prstGeom prst="rect">
            <a:avLst/>
          </a:prstGeom>
          <a:noFill/>
        </p:spPr>
        <p:txBody>
          <a:bodyPr wrap="square" rtlCol="0">
            <a:spAutoFit/>
          </a:bodyPr>
          <a:lstStyle/>
          <a:p>
            <a:pPr algn="ctr"/>
            <a:r>
              <a:rPr lang="en-US" sz="1200" dirty="0">
                <a:latin typeface="Bahnschrift Light Condensed" panose="020B0502040204020203" pitchFamily="34" charset="0"/>
              </a:rPr>
              <a:t>Transcription</a:t>
            </a:r>
          </a:p>
          <a:p>
            <a:pPr algn="ctr"/>
            <a:r>
              <a:rPr lang="en-US" sz="1200" dirty="0">
                <a:latin typeface="Bahnschrift Light Condensed" panose="020B0502040204020203" pitchFamily="34" charset="0"/>
              </a:rPr>
              <a:t>And</a:t>
            </a:r>
          </a:p>
          <a:p>
            <a:pPr algn="ctr"/>
            <a:r>
              <a:rPr lang="en-US" sz="1200" dirty="0">
                <a:latin typeface="Bahnschrift Light Condensed" panose="020B0502040204020203" pitchFamily="34" charset="0"/>
              </a:rPr>
              <a:t>Translation</a:t>
            </a:r>
            <a:endParaRPr lang="en-IN" sz="1200" dirty="0">
              <a:latin typeface="Bahnschrift Light Condensed" panose="020B0502040204020203" pitchFamily="34" charset="0"/>
            </a:endParaRPr>
          </a:p>
        </p:txBody>
      </p:sp>
      <p:sp>
        <p:nvSpPr>
          <p:cNvPr id="50" name="TextBox 49">
            <a:extLst>
              <a:ext uri="{FF2B5EF4-FFF2-40B4-BE49-F238E27FC236}">
                <a16:creationId xmlns:a16="http://schemas.microsoft.com/office/drawing/2014/main" id="{D9297223-2265-A649-647E-6FD8B74FBAB0}"/>
              </a:ext>
            </a:extLst>
          </p:cNvPr>
          <p:cNvSpPr txBox="1"/>
          <p:nvPr/>
        </p:nvSpPr>
        <p:spPr>
          <a:xfrm>
            <a:off x="7552749" y="2740010"/>
            <a:ext cx="1351581" cy="584775"/>
          </a:xfrm>
          <a:prstGeom prst="rect">
            <a:avLst/>
          </a:prstGeom>
          <a:noFill/>
        </p:spPr>
        <p:txBody>
          <a:bodyPr wrap="square" rtlCol="0">
            <a:spAutoFit/>
          </a:bodyPr>
          <a:lstStyle/>
          <a:p>
            <a:pPr algn="ctr"/>
            <a:r>
              <a:rPr lang="en-US" sz="1600" b="1" dirty="0">
                <a:latin typeface="Bahnschrift Condensed" panose="020B0502040204020203" pitchFamily="34" charset="0"/>
              </a:rPr>
              <a:t>Immune Response</a:t>
            </a:r>
            <a:endParaRPr lang="en-IN" sz="1600" b="1" dirty="0">
              <a:latin typeface="Bahnschrift Condensed" panose="020B0502040204020203" pitchFamily="34" charset="0"/>
            </a:endParaRPr>
          </a:p>
        </p:txBody>
      </p:sp>
      <p:sp>
        <p:nvSpPr>
          <p:cNvPr id="53" name="TextBox 52">
            <a:extLst>
              <a:ext uri="{FF2B5EF4-FFF2-40B4-BE49-F238E27FC236}">
                <a16:creationId xmlns:a16="http://schemas.microsoft.com/office/drawing/2014/main" id="{F88E8D33-D4D7-4195-A76A-F8C8988CC2E4}"/>
              </a:ext>
            </a:extLst>
          </p:cNvPr>
          <p:cNvSpPr txBox="1"/>
          <p:nvPr/>
        </p:nvSpPr>
        <p:spPr>
          <a:xfrm>
            <a:off x="6917348" y="1792128"/>
            <a:ext cx="1219200" cy="461665"/>
          </a:xfrm>
          <a:prstGeom prst="rect">
            <a:avLst/>
          </a:prstGeom>
          <a:noFill/>
        </p:spPr>
        <p:txBody>
          <a:bodyPr wrap="square" rtlCol="0">
            <a:spAutoFit/>
          </a:bodyPr>
          <a:lstStyle/>
          <a:p>
            <a:pPr algn="ctr"/>
            <a:r>
              <a:rPr lang="en-US" sz="1200" b="1" dirty="0">
                <a:latin typeface="Bahnschrift Condensed" panose="020B0502040204020203" pitchFamily="34" charset="0"/>
              </a:rPr>
              <a:t>Antibody and T cell Production</a:t>
            </a:r>
            <a:endParaRPr lang="en-IN" sz="1200" b="1" dirty="0">
              <a:latin typeface="Bahnschrift Condensed" panose="020B0502040204020203" pitchFamily="34" charset="0"/>
            </a:endParaRPr>
          </a:p>
        </p:txBody>
      </p:sp>
      <p:pic>
        <p:nvPicPr>
          <p:cNvPr id="1030" name="Picture 6" descr="Central Dogma - Steps Involved in Central Dogma">
            <a:extLst>
              <a:ext uri="{FF2B5EF4-FFF2-40B4-BE49-F238E27FC236}">
                <a16:creationId xmlns:a16="http://schemas.microsoft.com/office/drawing/2014/main" id="{30268FE4-3222-A8BD-BF81-E2695E7E8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7" t="12824" r="-1" b="5189"/>
          <a:stretch/>
        </p:blipFill>
        <p:spPr bwMode="auto">
          <a:xfrm>
            <a:off x="3603759" y="3894847"/>
            <a:ext cx="2217213" cy="10347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6" name="Graphic 55" descr="Arrow: Slight curve with solid fill">
            <a:extLst>
              <a:ext uri="{FF2B5EF4-FFF2-40B4-BE49-F238E27FC236}">
                <a16:creationId xmlns:a16="http://schemas.microsoft.com/office/drawing/2014/main" id="{C8F1358A-831E-9948-C8B6-66FE958334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205145" flipH="1">
            <a:off x="5903374" y="4030541"/>
            <a:ext cx="526113" cy="526113"/>
          </a:xfrm>
          <a:prstGeom prst="rect">
            <a:avLst/>
          </a:prstGeom>
        </p:spPr>
      </p:pic>
      <p:pic>
        <p:nvPicPr>
          <p:cNvPr id="58" name="Picture 57">
            <a:extLst>
              <a:ext uri="{FF2B5EF4-FFF2-40B4-BE49-F238E27FC236}">
                <a16:creationId xmlns:a16="http://schemas.microsoft.com/office/drawing/2014/main" id="{26A265CF-C677-4BC2-5BB4-04412D6FED8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rot="20893117">
            <a:off x="7778801" y="89841"/>
            <a:ext cx="1263805" cy="1269093"/>
          </a:xfrm>
          <a:prstGeom prst="rect">
            <a:avLst/>
          </a:prstGeom>
        </p:spPr>
      </p:pic>
      <p:sp>
        <p:nvSpPr>
          <p:cNvPr id="60" name="TextBox 59">
            <a:extLst>
              <a:ext uri="{FF2B5EF4-FFF2-40B4-BE49-F238E27FC236}">
                <a16:creationId xmlns:a16="http://schemas.microsoft.com/office/drawing/2014/main" id="{A0E03FDE-E2B8-609A-0E6F-B571ADB47BB5}"/>
              </a:ext>
            </a:extLst>
          </p:cNvPr>
          <p:cNvSpPr txBox="1"/>
          <p:nvPr/>
        </p:nvSpPr>
        <p:spPr>
          <a:xfrm rot="20823764">
            <a:off x="7763560" y="73432"/>
            <a:ext cx="1263806" cy="1015663"/>
          </a:xfrm>
          <a:prstGeom prst="rect">
            <a:avLst/>
          </a:prstGeom>
          <a:noFill/>
        </p:spPr>
        <p:txBody>
          <a:bodyPr wrap="square">
            <a:spAutoFit/>
          </a:bodyPr>
          <a:lstStyle/>
          <a:p>
            <a:pPr algn="ctr"/>
            <a:r>
              <a:rPr lang="en-US" sz="1000" b="0" i="0" dirty="0">
                <a:solidFill>
                  <a:srgbClr val="4D5156"/>
                </a:solidFill>
                <a:effectLst/>
                <a:latin typeface="Bradley Hand ITC" panose="03070402050302030203" pitchFamily="66" charset="0"/>
              </a:rPr>
              <a:t>Plasmids are </a:t>
            </a:r>
            <a:r>
              <a:rPr lang="en-US" sz="1000" b="0" i="0" dirty="0">
                <a:solidFill>
                  <a:srgbClr val="040C28"/>
                </a:solidFill>
                <a:effectLst/>
                <a:latin typeface="Bradley Hand ITC" panose="03070402050302030203" pitchFamily="66" charset="0"/>
              </a:rPr>
              <a:t>extra-chromosomal DNA molecules that replicate independent of chromosomal DNA</a:t>
            </a:r>
            <a:r>
              <a:rPr lang="en-US" sz="1000" b="0" i="0" dirty="0">
                <a:solidFill>
                  <a:srgbClr val="4D5156"/>
                </a:solidFill>
                <a:effectLst/>
                <a:latin typeface="Bradley Hand ITC" panose="03070402050302030203" pitchFamily="66" charset="0"/>
              </a:rPr>
              <a:t>.</a:t>
            </a:r>
            <a:endParaRPr lang="en-IN" sz="1000" dirty="0">
              <a:latin typeface="Bradley Hand ITC" panose="03070402050302030203" pitchFamily="66" charset="0"/>
            </a:endParaRPr>
          </a:p>
        </p:txBody>
      </p:sp>
      <p:pic>
        <p:nvPicPr>
          <p:cNvPr id="1026" name="Picture 2" descr="Plasmid - Wikipedia">
            <a:extLst>
              <a:ext uri="{FF2B5EF4-FFF2-40B4-BE49-F238E27FC236}">
                <a16:creationId xmlns:a16="http://schemas.microsoft.com/office/drawing/2014/main" id="{BB0354C7-309C-B6A9-1130-DB1408927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728146">
            <a:off x="7916285" y="1028444"/>
            <a:ext cx="1263805" cy="592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138"/>
                                        </p:tgtEl>
                                        <p:attrNameLst>
                                          <p:attrName>style.visibility</p:attrName>
                                        </p:attrNameLst>
                                      </p:cBhvr>
                                      <p:to>
                                        <p:strVal val="visible"/>
                                      </p:to>
                                    </p:set>
                                    <p:animEffect transition="in" filter="wipe(down)">
                                      <p:cBhvr>
                                        <p:cTn id="7" dur="500"/>
                                        <p:tgtEl>
                                          <p:spTgt spid="15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heel(1)">
                                      <p:cBhvr>
                                        <p:cTn id="37" dur="20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1000"/>
                                        <p:tgtEl>
                                          <p:spTgt spid="60"/>
                                        </p:tgtEl>
                                      </p:cBhvr>
                                    </p:animEffect>
                                    <p:anim calcmode="lin" valueType="num">
                                      <p:cBhvr>
                                        <p:cTn id="54" dur="1000" fill="hold"/>
                                        <p:tgtEl>
                                          <p:spTgt spid="60"/>
                                        </p:tgtEl>
                                        <p:attrNameLst>
                                          <p:attrName>ppt_x</p:attrName>
                                        </p:attrNameLst>
                                      </p:cBhvr>
                                      <p:tavLst>
                                        <p:tav tm="0">
                                          <p:val>
                                            <p:strVal val="#ppt_x"/>
                                          </p:val>
                                        </p:tav>
                                        <p:tav tm="100000">
                                          <p:val>
                                            <p:strVal val="#ppt_x"/>
                                          </p:val>
                                        </p:tav>
                                      </p:tavLst>
                                    </p:anim>
                                    <p:anim calcmode="lin" valueType="num">
                                      <p:cBhvr>
                                        <p:cTn id="5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1026"/>
                                        </p:tgtEl>
                                        <p:attrNameLst>
                                          <p:attrName>style.visibility</p:attrName>
                                        </p:attrNameLst>
                                      </p:cBhvr>
                                      <p:to>
                                        <p:strVal val="visible"/>
                                      </p:to>
                                    </p:set>
                                    <p:animEffect transition="in" filter="circle(in)">
                                      <p:cBhvr>
                                        <p:cTn id="60" dur="2000"/>
                                        <p:tgtEl>
                                          <p:spTgt spid="102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down)">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heel(1)">
                                      <p:cBhvr>
                                        <p:cTn id="70" dur="20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down)">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down)">
                                      <p:cBhvr>
                                        <p:cTn id="80" dur="500"/>
                                        <p:tgtEl>
                                          <p:spTgt spid="3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wipe(down)">
                                      <p:cBhvr>
                                        <p:cTn id="85" dur="500"/>
                                        <p:tgtEl>
                                          <p:spTgt spid="4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down)">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grpId="0" nodeType="click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heel(1)">
                                      <p:cBhvr>
                                        <p:cTn id="95" dur="20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wipe(down)">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down)">
                                      <p:cBhvr>
                                        <p:cTn id="105" dur="500"/>
                                        <p:tgtEl>
                                          <p:spTgt spid="4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down)">
                                      <p:cBhvr>
                                        <p:cTn id="110" dur="500"/>
                                        <p:tgtEl>
                                          <p:spTgt spid="4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down)">
                                      <p:cBhvr>
                                        <p:cTn id="120" dur="500"/>
                                        <p:tgtEl>
                                          <p:spTgt spid="5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030"/>
                                        </p:tgtEl>
                                        <p:attrNameLst>
                                          <p:attrName>style.visibility</p:attrName>
                                        </p:attrNameLst>
                                      </p:cBhvr>
                                      <p:to>
                                        <p:strVal val="visible"/>
                                      </p:to>
                                    </p:set>
                                    <p:animEffect transition="in" filter="wipe(down)">
                                      <p:cBhvr>
                                        <p:cTn id="125" dur="500"/>
                                        <p:tgtEl>
                                          <p:spTgt spid="1030"/>
                                        </p:tgtEl>
                                      </p:cBhvr>
                                    </p:animEffect>
                                  </p:childTnLst>
                                </p:cTn>
                              </p:par>
                            </p:childTnLst>
                          </p:cTn>
                        </p:par>
                      </p:childTnLst>
                    </p:cTn>
                  </p:par>
                  <p:par>
                    <p:cTn id="126" fill="hold">
                      <p:stCondLst>
                        <p:cond delay="indefinite"/>
                      </p:stCondLst>
                      <p:childTnLst>
                        <p:par>
                          <p:cTn id="127" fill="hold">
                            <p:stCondLst>
                              <p:cond delay="0"/>
                            </p:stCondLst>
                            <p:childTnLst>
                              <p:par>
                                <p:cTn id="128" presetID="21" presetClass="entr" presetSubtype="1" fill="hold" grpId="0" nodeType="click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wheel(1)">
                                      <p:cBhvr>
                                        <p:cTn id="130" dur="2000"/>
                                        <p:tgtEl>
                                          <p:spTgt spid="51"/>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53"/>
                                        </p:tgtEl>
                                        <p:attrNameLst>
                                          <p:attrName>style.visibility</p:attrName>
                                        </p:attrNameLst>
                                      </p:cBhvr>
                                      <p:to>
                                        <p:strVal val="visible"/>
                                      </p:to>
                                    </p:set>
                                    <p:animEffect transition="in" filter="wipe(down)">
                                      <p:cBhvr>
                                        <p:cTn id="135" dur="500"/>
                                        <p:tgtEl>
                                          <p:spTgt spid="5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50"/>
                                        </p:tgtEl>
                                        <p:attrNameLst>
                                          <p:attrName>style.visibility</p:attrName>
                                        </p:attrNameLst>
                                      </p:cBhvr>
                                      <p:to>
                                        <p:strVal val="visible"/>
                                      </p:to>
                                    </p:set>
                                    <p:animEffect transition="in" filter="wipe(down)">
                                      <p:cBhvr>
                                        <p:cTn id="1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4" grpId="0" animBg="1"/>
      <p:bldP spid="23" grpId="0" animBg="1"/>
      <p:bldP spid="20" grpId="0" animBg="1"/>
      <p:bldP spid="16" grpId="0" animBg="1"/>
      <p:bldP spid="2" grpId="0"/>
      <p:bldP spid="3" grpId="0"/>
      <p:bldP spid="17" grpId="0"/>
      <p:bldP spid="18" grpId="0"/>
      <p:bldP spid="21" grpId="0"/>
      <p:bldP spid="22" grpId="0"/>
      <p:bldP spid="37" grpId="0"/>
      <p:bldP spid="41" grpId="0"/>
      <p:bldP spid="43" grpId="0"/>
      <p:bldP spid="45" grpId="0"/>
      <p:bldP spid="49" grpId="0"/>
      <p:bldP spid="50" grpId="0"/>
      <p:bldP spid="53"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9"/>
          <p:cNvSpPr/>
          <p:nvPr/>
        </p:nvSpPr>
        <p:spPr>
          <a:xfrm>
            <a:off x="2204143" y="4291083"/>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9"/>
          <p:cNvGrpSpPr/>
          <p:nvPr/>
        </p:nvGrpSpPr>
        <p:grpSpPr>
          <a:xfrm>
            <a:off x="2219153" y="3283339"/>
            <a:ext cx="345328" cy="352833"/>
            <a:chOff x="-24353875" y="3147725"/>
            <a:chExt cx="289875" cy="296175"/>
          </a:xfrm>
        </p:grpSpPr>
        <p:sp>
          <p:nvSpPr>
            <p:cNvPr id="267" name="Google Shape;267;p1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19"/>
          <p:cNvSpPr txBox="1">
            <a:spLocks noGrp="1"/>
          </p:cNvSpPr>
          <p:nvPr>
            <p:ph type="title"/>
          </p:nvPr>
        </p:nvSpPr>
        <p:spPr>
          <a:xfrm>
            <a:off x="-2668861" y="239232"/>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OBJECTIVE</a:t>
            </a:r>
            <a:endParaRPr sz="2800" dirty="0"/>
          </a:p>
        </p:txBody>
      </p:sp>
      <p:grpSp>
        <p:nvGrpSpPr>
          <p:cNvPr id="270" name="Google Shape;270;p19"/>
          <p:cNvGrpSpPr/>
          <p:nvPr/>
        </p:nvGrpSpPr>
        <p:grpSpPr>
          <a:xfrm>
            <a:off x="457211" y="1218555"/>
            <a:ext cx="1489370" cy="3516698"/>
            <a:chOff x="1050825" y="751676"/>
            <a:chExt cx="1664658" cy="3984927"/>
          </a:xfrm>
        </p:grpSpPr>
        <p:sp>
          <p:nvSpPr>
            <p:cNvPr id="271" name="Google Shape;271;p19"/>
            <p:cNvSpPr/>
            <p:nvPr/>
          </p:nvSpPr>
          <p:spPr>
            <a:xfrm>
              <a:off x="1206182" y="2531916"/>
              <a:ext cx="1329110" cy="1463140"/>
            </a:xfrm>
            <a:custGeom>
              <a:avLst/>
              <a:gdLst/>
              <a:ahLst/>
              <a:cxnLst/>
              <a:rect l="l" t="t" r="r" b="b"/>
              <a:pathLst>
                <a:path w="14022" h="15436" extrusionOk="0">
                  <a:moveTo>
                    <a:pt x="11805" y="337"/>
                  </a:moveTo>
                  <a:cubicBezTo>
                    <a:pt x="12898" y="2740"/>
                    <a:pt x="9927" y="4874"/>
                    <a:pt x="6685" y="7082"/>
                  </a:cubicBezTo>
                  <a:cubicBezTo>
                    <a:pt x="3511" y="9245"/>
                    <a:pt x="1408" y="10510"/>
                    <a:pt x="704" y="11416"/>
                  </a:cubicBezTo>
                  <a:cubicBezTo>
                    <a:pt x="1" y="12322"/>
                    <a:pt x="2853" y="15436"/>
                    <a:pt x="2561" y="15077"/>
                  </a:cubicBezTo>
                  <a:cubicBezTo>
                    <a:pt x="1468" y="12988"/>
                    <a:pt x="7209" y="9650"/>
                    <a:pt x="8669" y="8744"/>
                  </a:cubicBezTo>
                  <a:cubicBezTo>
                    <a:pt x="10129" y="7830"/>
                    <a:pt x="13550" y="4956"/>
                    <a:pt x="13744" y="4170"/>
                  </a:cubicBezTo>
                  <a:cubicBezTo>
                    <a:pt x="14021" y="3077"/>
                    <a:pt x="12142" y="1"/>
                    <a:pt x="11805" y="337"/>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1188457" y="3745220"/>
              <a:ext cx="1359537" cy="991382"/>
            </a:xfrm>
            <a:custGeom>
              <a:avLst/>
              <a:gdLst/>
              <a:ahLst/>
              <a:cxnLst/>
              <a:rect l="l" t="t" r="r" b="b"/>
              <a:pathLst>
                <a:path w="14343" h="10459" extrusionOk="0">
                  <a:moveTo>
                    <a:pt x="13774" y="3766"/>
                  </a:moveTo>
                  <a:cubicBezTo>
                    <a:pt x="13205" y="4425"/>
                    <a:pt x="11177" y="6521"/>
                    <a:pt x="9006" y="7861"/>
                  </a:cubicBezTo>
                  <a:cubicBezTo>
                    <a:pt x="6842" y="9208"/>
                    <a:pt x="4327" y="10458"/>
                    <a:pt x="4327" y="10458"/>
                  </a:cubicBezTo>
                  <a:lnTo>
                    <a:pt x="0" y="10458"/>
                  </a:lnTo>
                  <a:cubicBezTo>
                    <a:pt x="0" y="10458"/>
                    <a:pt x="4881" y="7838"/>
                    <a:pt x="6603" y="6663"/>
                  </a:cubicBezTo>
                  <a:cubicBezTo>
                    <a:pt x="8325" y="5488"/>
                    <a:pt x="13647" y="1977"/>
                    <a:pt x="12254" y="1"/>
                  </a:cubicBezTo>
                  <a:cubicBezTo>
                    <a:pt x="13946" y="1109"/>
                    <a:pt x="14343" y="3100"/>
                    <a:pt x="13774" y="3766"/>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192722" y="1402974"/>
              <a:ext cx="1362381" cy="1421339"/>
            </a:xfrm>
            <a:custGeom>
              <a:avLst/>
              <a:gdLst/>
              <a:ahLst/>
              <a:cxnLst/>
              <a:rect l="l" t="t" r="r" b="b"/>
              <a:pathLst>
                <a:path w="14373" h="14995" extrusionOk="0">
                  <a:moveTo>
                    <a:pt x="2456" y="14897"/>
                  </a:moveTo>
                  <a:cubicBezTo>
                    <a:pt x="1572" y="12599"/>
                    <a:pt x="7988" y="9276"/>
                    <a:pt x="9118" y="8437"/>
                  </a:cubicBezTo>
                  <a:cubicBezTo>
                    <a:pt x="10241" y="7599"/>
                    <a:pt x="14373" y="4372"/>
                    <a:pt x="14305" y="3295"/>
                  </a:cubicBezTo>
                  <a:cubicBezTo>
                    <a:pt x="14238" y="2217"/>
                    <a:pt x="11970" y="1"/>
                    <a:pt x="12015" y="532"/>
                  </a:cubicBezTo>
                  <a:cubicBezTo>
                    <a:pt x="13505" y="3721"/>
                    <a:pt x="7014" y="6648"/>
                    <a:pt x="5847" y="7486"/>
                  </a:cubicBezTo>
                  <a:cubicBezTo>
                    <a:pt x="4671" y="8325"/>
                    <a:pt x="614" y="10840"/>
                    <a:pt x="307" y="11753"/>
                  </a:cubicBezTo>
                  <a:cubicBezTo>
                    <a:pt x="0" y="12659"/>
                    <a:pt x="2680" y="14995"/>
                    <a:pt x="2456" y="14897"/>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1154428" y="765799"/>
              <a:ext cx="1414229" cy="946643"/>
            </a:xfrm>
            <a:custGeom>
              <a:avLst/>
              <a:gdLst/>
              <a:ahLst/>
              <a:cxnLst/>
              <a:rect l="l" t="t" r="r" b="b"/>
              <a:pathLst>
                <a:path w="14920" h="9987" extrusionOk="0">
                  <a:moveTo>
                    <a:pt x="2837" y="9987"/>
                  </a:moveTo>
                  <a:cubicBezTo>
                    <a:pt x="2388" y="9762"/>
                    <a:pt x="1153" y="8557"/>
                    <a:pt x="1153" y="8557"/>
                  </a:cubicBezTo>
                  <a:cubicBezTo>
                    <a:pt x="1153" y="8557"/>
                    <a:pt x="0" y="7075"/>
                    <a:pt x="839" y="6236"/>
                  </a:cubicBezTo>
                  <a:cubicBezTo>
                    <a:pt x="1550" y="5518"/>
                    <a:pt x="2920" y="4073"/>
                    <a:pt x="5128" y="2696"/>
                  </a:cubicBezTo>
                  <a:cubicBezTo>
                    <a:pt x="7179" y="1423"/>
                    <a:pt x="11176" y="1"/>
                    <a:pt x="11176" y="1"/>
                  </a:cubicBezTo>
                  <a:lnTo>
                    <a:pt x="14919" y="143"/>
                  </a:lnTo>
                  <a:cubicBezTo>
                    <a:pt x="14919" y="143"/>
                    <a:pt x="10353" y="2516"/>
                    <a:pt x="9222" y="3309"/>
                  </a:cubicBezTo>
                  <a:cubicBezTo>
                    <a:pt x="8100" y="4103"/>
                    <a:pt x="696" y="7329"/>
                    <a:pt x="2837" y="9987"/>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1060778" y="2491441"/>
              <a:ext cx="1582383" cy="1610819"/>
            </a:xfrm>
            <a:custGeom>
              <a:avLst/>
              <a:gdLst/>
              <a:ahLst/>
              <a:cxnLst/>
              <a:rect l="l" t="t" r="r" b="b"/>
              <a:pathLst>
                <a:path w="16694" h="16994" extrusionOk="0">
                  <a:moveTo>
                    <a:pt x="1856" y="1"/>
                  </a:moveTo>
                  <a:cubicBezTo>
                    <a:pt x="1565" y="390"/>
                    <a:pt x="0" y="3085"/>
                    <a:pt x="1542" y="4822"/>
                  </a:cubicBezTo>
                  <a:cubicBezTo>
                    <a:pt x="2568" y="5982"/>
                    <a:pt x="5509" y="7674"/>
                    <a:pt x="7037" y="8879"/>
                  </a:cubicBezTo>
                  <a:cubicBezTo>
                    <a:pt x="8564" y="10077"/>
                    <a:pt x="11161" y="11948"/>
                    <a:pt x="12688" y="13018"/>
                  </a:cubicBezTo>
                  <a:cubicBezTo>
                    <a:pt x="14635" y="14381"/>
                    <a:pt x="15173" y="16252"/>
                    <a:pt x="15121" y="16993"/>
                  </a:cubicBezTo>
                  <a:cubicBezTo>
                    <a:pt x="15256" y="16851"/>
                    <a:pt x="16693" y="14987"/>
                    <a:pt x="16311" y="13078"/>
                  </a:cubicBezTo>
                  <a:cubicBezTo>
                    <a:pt x="15870" y="10877"/>
                    <a:pt x="9919" y="8257"/>
                    <a:pt x="3908" y="3025"/>
                  </a:cubicBezTo>
                  <a:cubicBezTo>
                    <a:pt x="2934" y="2172"/>
                    <a:pt x="1976" y="1333"/>
                    <a:pt x="1856" y="1"/>
                  </a:cubicBezTo>
                  <a:close/>
                </a:path>
              </a:pathLst>
            </a:custGeom>
            <a:solidFill>
              <a:srgbClr val="D7D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1050825" y="3611852"/>
              <a:ext cx="1454609" cy="1117639"/>
            </a:xfrm>
            <a:custGeom>
              <a:avLst/>
              <a:gdLst/>
              <a:ahLst/>
              <a:cxnLst/>
              <a:rect l="l" t="t" r="r" b="b"/>
              <a:pathLst>
                <a:path w="15346" h="11791" extrusionOk="0">
                  <a:moveTo>
                    <a:pt x="2343" y="1"/>
                  </a:moveTo>
                  <a:cubicBezTo>
                    <a:pt x="2141" y="233"/>
                    <a:pt x="0" y="3639"/>
                    <a:pt x="2141" y="5338"/>
                  </a:cubicBezTo>
                  <a:cubicBezTo>
                    <a:pt x="4282" y="7037"/>
                    <a:pt x="7486" y="9537"/>
                    <a:pt x="8175" y="10016"/>
                  </a:cubicBezTo>
                  <a:cubicBezTo>
                    <a:pt x="8856" y="10496"/>
                    <a:pt x="10705" y="11791"/>
                    <a:pt x="10705" y="11791"/>
                  </a:cubicBezTo>
                  <a:lnTo>
                    <a:pt x="15346" y="11551"/>
                  </a:lnTo>
                  <a:cubicBezTo>
                    <a:pt x="15346" y="11551"/>
                    <a:pt x="8788" y="7374"/>
                    <a:pt x="7329" y="6086"/>
                  </a:cubicBezTo>
                  <a:cubicBezTo>
                    <a:pt x="6438" y="5286"/>
                    <a:pt x="5562" y="4657"/>
                    <a:pt x="4327" y="3332"/>
                  </a:cubicBezTo>
                  <a:cubicBezTo>
                    <a:pt x="3563" y="2501"/>
                    <a:pt x="2246" y="1423"/>
                    <a:pt x="2343" y="1"/>
                  </a:cubicBezTo>
                  <a:close/>
                </a:path>
              </a:pathLst>
            </a:custGeom>
            <a:solidFill>
              <a:srgbClr val="D7D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1052247" y="1354062"/>
              <a:ext cx="1595842" cy="1586648"/>
            </a:xfrm>
            <a:custGeom>
              <a:avLst/>
              <a:gdLst/>
              <a:ahLst/>
              <a:cxnLst/>
              <a:rect l="l" t="t" r="r" b="b"/>
              <a:pathLst>
                <a:path w="16836" h="16739" extrusionOk="0">
                  <a:moveTo>
                    <a:pt x="1939" y="0"/>
                  </a:moveTo>
                  <a:cubicBezTo>
                    <a:pt x="831" y="831"/>
                    <a:pt x="0" y="3781"/>
                    <a:pt x="1340" y="5210"/>
                  </a:cubicBezTo>
                  <a:cubicBezTo>
                    <a:pt x="2688" y="6633"/>
                    <a:pt x="4200" y="7478"/>
                    <a:pt x="7441" y="9634"/>
                  </a:cubicBezTo>
                  <a:cubicBezTo>
                    <a:pt x="9245" y="10832"/>
                    <a:pt x="11304" y="11977"/>
                    <a:pt x="13160" y="13220"/>
                  </a:cubicBezTo>
                  <a:cubicBezTo>
                    <a:pt x="15024" y="14463"/>
                    <a:pt x="15503" y="15975"/>
                    <a:pt x="15308" y="16738"/>
                  </a:cubicBezTo>
                  <a:cubicBezTo>
                    <a:pt x="15713" y="16229"/>
                    <a:pt x="16835" y="14298"/>
                    <a:pt x="16461" y="13033"/>
                  </a:cubicBezTo>
                  <a:cubicBezTo>
                    <a:pt x="16079" y="11760"/>
                    <a:pt x="14912" y="10832"/>
                    <a:pt x="13482" y="9821"/>
                  </a:cubicBezTo>
                  <a:cubicBezTo>
                    <a:pt x="11199" y="8212"/>
                    <a:pt x="5832" y="5368"/>
                    <a:pt x="4656" y="4185"/>
                  </a:cubicBezTo>
                  <a:cubicBezTo>
                    <a:pt x="3481" y="3002"/>
                    <a:pt x="2021" y="2164"/>
                    <a:pt x="1939" y="0"/>
                  </a:cubicBezTo>
                  <a:close/>
                </a:path>
              </a:pathLst>
            </a:custGeom>
            <a:solidFill>
              <a:srgbClr val="D7D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1206182" y="751676"/>
              <a:ext cx="1509301" cy="1035269"/>
            </a:xfrm>
            <a:custGeom>
              <a:avLst/>
              <a:gdLst/>
              <a:ahLst/>
              <a:cxnLst/>
              <a:rect l="l" t="t" r="r" b="b"/>
              <a:pathLst>
                <a:path w="15923" h="10922" extrusionOk="0">
                  <a:moveTo>
                    <a:pt x="1" y="0"/>
                  </a:moveTo>
                  <a:lnTo>
                    <a:pt x="4440" y="0"/>
                  </a:lnTo>
                  <a:cubicBezTo>
                    <a:pt x="4440" y="0"/>
                    <a:pt x="11484" y="3818"/>
                    <a:pt x="13864" y="5914"/>
                  </a:cubicBezTo>
                  <a:cubicBezTo>
                    <a:pt x="15923" y="7725"/>
                    <a:pt x="14837" y="9671"/>
                    <a:pt x="13827" y="10922"/>
                  </a:cubicBezTo>
                  <a:cubicBezTo>
                    <a:pt x="14598" y="9222"/>
                    <a:pt x="9732" y="6370"/>
                    <a:pt x="8766" y="5659"/>
                  </a:cubicBezTo>
                  <a:cubicBezTo>
                    <a:pt x="6730" y="4177"/>
                    <a:pt x="1" y="0"/>
                    <a:pt x="1" y="0"/>
                  </a:cubicBezTo>
                  <a:close/>
                </a:path>
              </a:pathLst>
            </a:custGeom>
            <a:solidFill>
              <a:srgbClr val="D7D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9"/>
          <p:cNvSpPr/>
          <p:nvPr/>
        </p:nvSpPr>
        <p:spPr>
          <a:xfrm>
            <a:off x="2170834" y="2220756"/>
            <a:ext cx="393647" cy="407672"/>
          </a:xfrm>
          <a:custGeom>
            <a:avLst/>
            <a:gdLst/>
            <a:ahLst/>
            <a:cxnLst/>
            <a:rect l="l" t="t" r="r" b="b"/>
            <a:pathLst>
              <a:path w="4365" h="4582" extrusionOk="0">
                <a:moveTo>
                  <a:pt x="2163" y="195"/>
                </a:moveTo>
                <a:cubicBezTo>
                  <a:pt x="2193" y="195"/>
                  <a:pt x="2216" y="202"/>
                  <a:pt x="2238" y="217"/>
                </a:cubicBezTo>
                <a:cubicBezTo>
                  <a:pt x="2276" y="240"/>
                  <a:pt x="2298" y="270"/>
                  <a:pt x="2313" y="315"/>
                </a:cubicBezTo>
                <a:cubicBezTo>
                  <a:pt x="2321" y="360"/>
                  <a:pt x="2321" y="404"/>
                  <a:pt x="2298" y="442"/>
                </a:cubicBezTo>
                <a:cubicBezTo>
                  <a:pt x="2273" y="493"/>
                  <a:pt x="2219" y="520"/>
                  <a:pt x="2164" y="520"/>
                </a:cubicBezTo>
                <a:cubicBezTo>
                  <a:pt x="2139" y="520"/>
                  <a:pt x="2112" y="514"/>
                  <a:pt x="2089" y="502"/>
                </a:cubicBezTo>
                <a:cubicBezTo>
                  <a:pt x="2014" y="449"/>
                  <a:pt x="1991" y="352"/>
                  <a:pt x="2036" y="277"/>
                </a:cubicBezTo>
                <a:cubicBezTo>
                  <a:pt x="2059" y="225"/>
                  <a:pt x="2111" y="195"/>
                  <a:pt x="2163" y="195"/>
                </a:cubicBezTo>
                <a:close/>
                <a:moveTo>
                  <a:pt x="1273" y="711"/>
                </a:moveTo>
                <a:cubicBezTo>
                  <a:pt x="1310" y="711"/>
                  <a:pt x="1347" y="726"/>
                  <a:pt x="1377" y="756"/>
                </a:cubicBezTo>
                <a:cubicBezTo>
                  <a:pt x="1407" y="794"/>
                  <a:pt x="1422" y="831"/>
                  <a:pt x="1422" y="876"/>
                </a:cubicBezTo>
                <a:cubicBezTo>
                  <a:pt x="1422" y="958"/>
                  <a:pt x="1355" y="1033"/>
                  <a:pt x="1265" y="1041"/>
                </a:cubicBezTo>
                <a:cubicBezTo>
                  <a:pt x="1183" y="1033"/>
                  <a:pt x="1115" y="958"/>
                  <a:pt x="1115" y="869"/>
                </a:cubicBezTo>
                <a:cubicBezTo>
                  <a:pt x="1115" y="786"/>
                  <a:pt x="1183" y="711"/>
                  <a:pt x="1273" y="711"/>
                </a:cubicBezTo>
                <a:close/>
                <a:moveTo>
                  <a:pt x="3092" y="741"/>
                </a:moveTo>
                <a:cubicBezTo>
                  <a:pt x="3137" y="741"/>
                  <a:pt x="3174" y="756"/>
                  <a:pt x="3204" y="786"/>
                </a:cubicBezTo>
                <a:cubicBezTo>
                  <a:pt x="3226" y="824"/>
                  <a:pt x="3241" y="861"/>
                  <a:pt x="3241" y="906"/>
                </a:cubicBezTo>
                <a:cubicBezTo>
                  <a:pt x="3249" y="988"/>
                  <a:pt x="3181" y="1063"/>
                  <a:pt x="3092" y="1071"/>
                </a:cubicBezTo>
                <a:cubicBezTo>
                  <a:pt x="2890" y="1048"/>
                  <a:pt x="2890" y="749"/>
                  <a:pt x="3092" y="741"/>
                </a:cubicBezTo>
                <a:close/>
                <a:moveTo>
                  <a:pt x="1273" y="1834"/>
                </a:moveTo>
                <a:cubicBezTo>
                  <a:pt x="1303" y="1834"/>
                  <a:pt x="1325" y="1842"/>
                  <a:pt x="1347" y="1857"/>
                </a:cubicBezTo>
                <a:cubicBezTo>
                  <a:pt x="1385" y="1879"/>
                  <a:pt x="1415" y="1917"/>
                  <a:pt x="1422" y="1954"/>
                </a:cubicBezTo>
                <a:cubicBezTo>
                  <a:pt x="1430" y="1999"/>
                  <a:pt x="1430" y="2044"/>
                  <a:pt x="1407" y="2081"/>
                </a:cubicBezTo>
                <a:cubicBezTo>
                  <a:pt x="1382" y="2132"/>
                  <a:pt x="1329" y="2162"/>
                  <a:pt x="1274" y="2162"/>
                </a:cubicBezTo>
                <a:cubicBezTo>
                  <a:pt x="1248" y="2162"/>
                  <a:pt x="1222" y="2156"/>
                  <a:pt x="1198" y="2141"/>
                </a:cubicBezTo>
                <a:cubicBezTo>
                  <a:pt x="1123" y="2096"/>
                  <a:pt x="1100" y="1999"/>
                  <a:pt x="1145" y="1917"/>
                </a:cubicBezTo>
                <a:cubicBezTo>
                  <a:pt x="1168" y="1864"/>
                  <a:pt x="1220" y="1834"/>
                  <a:pt x="1273" y="1834"/>
                </a:cubicBezTo>
                <a:close/>
                <a:moveTo>
                  <a:pt x="3099" y="1864"/>
                </a:moveTo>
                <a:cubicBezTo>
                  <a:pt x="3129" y="1864"/>
                  <a:pt x="3152" y="1872"/>
                  <a:pt x="3174" y="1887"/>
                </a:cubicBezTo>
                <a:cubicBezTo>
                  <a:pt x="3211" y="1909"/>
                  <a:pt x="3234" y="1946"/>
                  <a:pt x="3241" y="1984"/>
                </a:cubicBezTo>
                <a:cubicBezTo>
                  <a:pt x="3256" y="2029"/>
                  <a:pt x="3249" y="2074"/>
                  <a:pt x="3234" y="2111"/>
                </a:cubicBezTo>
                <a:cubicBezTo>
                  <a:pt x="3203" y="2162"/>
                  <a:pt x="3152" y="2192"/>
                  <a:pt x="3099" y="2192"/>
                </a:cubicBezTo>
                <a:cubicBezTo>
                  <a:pt x="3074" y="2192"/>
                  <a:pt x="3048" y="2185"/>
                  <a:pt x="3024" y="2171"/>
                </a:cubicBezTo>
                <a:cubicBezTo>
                  <a:pt x="2949" y="2119"/>
                  <a:pt x="2927" y="2021"/>
                  <a:pt x="2964" y="1946"/>
                </a:cubicBezTo>
                <a:cubicBezTo>
                  <a:pt x="2994" y="1894"/>
                  <a:pt x="3047" y="1864"/>
                  <a:pt x="3099" y="1864"/>
                </a:cubicBezTo>
                <a:close/>
                <a:moveTo>
                  <a:pt x="1886" y="547"/>
                </a:moveTo>
                <a:cubicBezTo>
                  <a:pt x="1916" y="592"/>
                  <a:pt x="1954" y="637"/>
                  <a:pt x="1999" y="666"/>
                </a:cubicBezTo>
                <a:cubicBezTo>
                  <a:pt x="2051" y="696"/>
                  <a:pt x="2104" y="719"/>
                  <a:pt x="2163" y="719"/>
                </a:cubicBezTo>
                <a:cubicBezTo>
                  <a:pt x="2253" y="711"/>
                  <a:pt x="2336" y="674"/>
                  <a:pt x="2395" y="614"/>
                </a:cubicBezTo>
                <a:lnTo>
                  <a:pt x="2770" y="846"/>
                </a:lnTo>
                <a:cubicBezTo>
                  <a:pt x="2762" y="861"/>
                  <a:pt x="2762" y="884"/>
                  <a:pt x="2762" y="899"/>
                </a:cubicBezTo>
                <a:cubicBezTo>
                  <a:pt x="2755" y="1078"/>
                  <a:pt x="2882" y="1228"/>
                  <a:pt x="3054" y="1258"/>
                </a:cubicBezTo>
                <a:lnTo>
                  <a:pt x="3062" y="1670"/>
                </a:lnTo>
                <a:cubicBezTo>
                  <a:pt x="2957" y="1685"/>
                  <a:pt x="2860" y="1752"/>
                  <a:pt x="2815" y="1849"/>
                </a:cubicBezTo>
                <a:cubicBezTo>
                  <a:pt x="2785" y="1902"/>
                  <a:pt x="2770" y="1961"/>
                  <a:pt x="2770" y="2021"/>
                </a:cubicBezTo>
                <a:lnTo>
                  <a:pt x="2395" y="2253"/>
                </a:lnTo>
                <a:cubicBezTo>
                  <a:pt x="2340" y="2207"/>
                  <a:pt x="2273" y="2185"/>
                  <a:pt x="2206" y="2185"/>
                </a:cubicBezTo>
                <a:cubicBezTo>
                  <a:pt x="2111" y="2185"/>
                  <a:pt x="2015" y="2230"/>
                  <a:pt x="1954" y="2313"/>
                </a:cubicBezTo>
                <a:lnTo>
                  <a:pt x="1595" y="2089"/>
                </a:lnTo>
                <a:cubicBezTo>
                  <a:pt x="1609" y="2029"/>
                  <a:pt x="1609" y="1969"/>
                  <a:pt x="1595" y="1909"/>
                </a:cubicBezTo>
                <a:cubicBezTo>
                  <a:pt x="1572" y="1834"/>
                  <a:pt x="1535" y="1767"/>
                  <a:pt x="1475" y="1714"/>
                </a:cubicBezTo>
                <a:lnTo>
                  <a:pt x="1482" y="1714"/>
                </a:lnTo>
                <a:cubicBezTo>
                  <a:pt x="1460" y="1699"/>
                  <a:pt x="1437" y="1685"/>
                  <a:pt x="1415" y="1670"/>
                </a:cubicBezTo>
                <a:lnTo>
                  <a:pt x="1407" y="1198"/>
                </a:lnTo>
                <a:cubicBezTo>
                  <a:pt x="1527" y="1131"/>
                  <a:pt x="1595" y="1011"/>
                  <a:pt x="1595" y="876"/>
                </a:cubicBezTo>
                <a:cubicBezTo>
                  <a:pt x="1602" y="831"/>
                  <a:pt x="1587" y="786"/>
                  <a:pt x="1572" y="734"/>
                </a:cubicBezTo>
                <a:lnTo>
                  <a:pt x="1886" y="547"/>
                </a:lnTo>
                <a:close/>
                <a:moveTo>
                  <a:pt x="374" y="2366"/>
                </a:moveTo>
                <a:cubicBezTo>
                  <a:pt x="427" y="2366"/>
                  <a:pt x="479" y="2396"/>
                  <a:pt x="509" y="2448"/>
                </a:cubicBezTo>
                <a:cubicBezTo>
                  <a:pt x="524" y="2485"/>
                  <a:pt x="532" y="2530"/>
                  <a:pt x="524" y="2568"/>
                </a:cubicBezTo>
                <a:cubicBezTo>
                  <a:pt x="517" y="2613"/>
                  <a:pt x="487" y="2650"/>
                  <a:pt x="457" y="2673"/>
                </a:cubicBezTo>
                <a:cubicBezTo>
                  <a:pt x="433" y="2687"/>
                  <a:pt x="406" y="2694"/>
                  <a:pt x="380" y="2694"/>
                </a:cubicBezTo>
                <a:cubicBezTo>
                  <a:pt x="326" y="2694"/>
                  <a:pt x="273" y="2664"/>
                  <a:pt x="247" y="2613"/>
                </a:cubicBezTo>
                <a:cubicBezTo>
                  <a:pt x="202" y="2538"/>
                  <a:pt x="225" y="2441"/>
                  <a:pt x="299" y="2388"/>
                </a:cubicBezTo>
                <a:cubicBezTo>
                  <a:pt x="322" y="2373"/>
                  <a:pt x="344" y="2366"/>
                  <a:pt x="374" y="2366"/>
                </a:cubicBezTo>
                <a:close/>
                <a:moveTo>
                  <a:pt x="2201" y="2381"/>
                </a:moveTo>
                <a:cubicBezTo>
                  <a:pt x="2246" y="2381"/>
                  <a:pt x="2283" y="2396"/>
                  <a:pt x="2313" y="2433"/>
                </a:cubicBezTo>
                <a:cubicBezTo>
                  <a:pt x="2336" y="2463"/>
                  <a:pt x="2358" y="2500"/>
                  <a:pt x="2351" y="2545"/>
                </a:cubicBezTo>
                <a:cubicBezTo>
                  <a:pt x="2358" y="2635"/>
                  <a:pt x="2291" y="2703"/>
                  <a:pt x="2201" y="2710"/>
                </a:cubicBezTo>
                <a:cubicBezTo>
                  <a:pt x="1999" y="2688"/>
                  <a:pt x="1999" y="2396"/>
                  <a:pt x="2201" y="2381"/>
                </a:cubicBezTo>
                <a:close/>
                <a:moveTo>
                  <a:pt x="4027" y="2411"/>
                </a:moveTo>
                <a:cubicBezTo>
                  <a:pt x="4072" y="2411"/>
                  <a:pt x="4110" y="2426"/>
                  <a:pt x="4132" y="2456"/>
                </a:cubicBezTo>
                <a:cubicBezTo>
                  <a:pt x="4162" y="2493"/>
                  <a:pt x="4177" y="2530"/>
                  <a:pt x="4177" y="2575"/>
                </a:cubicBezTo>
                <a:cubicBezTo>
                  <a:pt x="4177" y="2665"/>
                  <a:pt x="4110" y="2732"/>
                  <a:pt x="4027" y="2740"/>
                </a:cubicBezTo>
                <a:cubicBezTo>
                  <a:pt x="3825" y="2718"/>
                  <a:pt x="3825" y="2426"/>
                  <a:pt x="4027" y="2411"/>
                </a:cubicBezTo>
                <a:close/>
                <a:moveTo>
                  <a:pt x="397" y="3489"/>
                </a:moveTo>
                <a:cubicBezTo>
                  <a:pt x="427" y="3489"/>
                  <a:pt x="449" y="3496"/>
                  <a:pt x="472" y="3511"/>
                </a:cubicBezTo>
                <a:cubicBezTo>
                  <a:pt x="547" y="3563"/>
                  <a:pt x="569" y="3661"/>
                  <a:pt x="532" y="3736"/>
                </a:cubicBezTo>
                <a:cubicBezTo>
                  <a:pt x="506" y="3786"/>
                  <a:pt x="453" y="3817"/>
                  <a:pt x="398" y="3817"/>
                </a:cubicBezTo>
                <a:cubicBezTo>
                  <a:pt x="372" y="3817"/>
                  <a:pt x="346" y="3810"/>
                  <a:pt x="322" y="3795"/>
                </a:cubicBezTo>
                <a:cubicBezTo>
                  <a:pt x="285" y="3773"/>
                  <a:pt x="262" y="3736"/>
                  <a:pt x="255" y="3698"/>
                </a:cubicBezTo>
                <a:cubicBezTo>
                  <a:pt x="240" y="3653"/>
                  <a:pt x="247" y="3608"/>
                  <a:pt x="270" y="3571"/>
                </a:cubicBezTo>
                <a:cubicBezTo>
                  <a:pt x="292" y="3518"/>
                  <a:pt x="344" y="3489"/>
                  <a:pt x="397" y="3489"/>
                </a:cubicBezTo>
                <a:close/>
                <a:moveTo>
                  <a:pt x="4029" y="3551"/>
                </a:moveTo>
                <a:cubicBezTo>
                  <a:pt x="4068" y="3551"/>
                  <a:pt x="4108" y="3566"/>
                  <a:pt x="4140" y="3601"/>
                </a:cubicBezTo>
                <a:cubicBezTo>
                  <a:pt x="4229" y="3698"/>
                  <a:pt x="4162" y="3855"/>
                  <a:pt x="4027" y="3855"/>
                </a:cubicBezTo>
                <a:cubicBezTo>
                  <a:pt x="3990" y="3855"/>
                  <a:pt x="3945" y="3833"/>
                  <a:pt x="3923" y="3803"/>
                </a:cubicBezTo>
                <a:cubicBezTo>
                  <a:pt x="3893" y="3773"/>
                  <a:pt x="3878" y="3728"/>
                  <a:pt x="3878" y="3691"/>
                </a:cubicBezTo>
                <a:cubicBezTo>
                  <a:pt x="3887" y="3603"/>
                  <a:pt x="3957" y="3551"/>
                  <a:pt x="4029" y="3551"/>
                </a:cubicBezTo>
                <a:close/>
                <a:moveTo>
                  <a:pt x="2208" y="3518"/>
                </a:moveTo>
                <a:cubicBezTo>
                  <a:pt x="2388" y="3518"/>
                  <a:pt x="2433" y="3825"/>
                  <a:pt x="2208" y="3825"/>
                </a:cubicBezTo>
                <a:lnTo>
                  <a:pt x="2208" y="3923"/>
                </a:lnTo>
                <a:lnTo>
                  <a:pt x="2201" y="3825"/>
                </a:lnTo>
                <a:cubicBezTo>
                  <a:pt x="1976" y="3825"/>
                  <a:pt x="2021" y="3518"/>
                  <a:pt x="2208" y="3518"/>
                </a:cubicBezTo>
                <a:close/>
                <a:moveTo>
                  <a:pt x="996" y="2186"/>
                </a:moveTo>
                <a:cubicBezTo>
                  <a:pt x="1026" y="2238"/>
                  <a:pt x="1063" y="2276"/>
                  <a:pt x="1108" y="2313"/>
                </a:cubicBezTo>
                <a:cubicBezTo>
                  <a:pt x="1160" y="2343"/>
                  <a:pt x="1220" y="2358"/>
                  <a:pt x="1273" y="2358"/>
                </a:cubicBezTo>
                <a:cubicBezTo>
                  <a:pt x="1362" y="2358"/>
                  <a:pt x="1445" y="2321"/>
                  <a:pt x="1505" y="2253"/>
                </a:cubicBezTo>
                <a:lnTo>
                  <a:pt x="1879" y="2485"/>
                </a:lnTo>
                <a:cubicBezTo>
                  <a:pt x="1871" y="2508"/>
                  <a:pt x="1871" y="2523"/>
                  <a:pt x="1871" y="2538"/>
                </a:cubicBezTo>
                <a:cubicBezTo>
                  <a:pt x="1871" y="2688"/>
                  <a:pt x="1961" y="2830"/>
                  <a:pt x="2096" y="2882"/>
                </a:cubicBezTo>
                <a:lnTo>
                  <a:pt x="2104" y="3324"/>
                </a:lnTo>
                <a:cubicBezTo>
                  <a:pt x="1969" y="3376"/>
                  <a:pt x="1871" y="3511"/>
                  <a:pt x="1879" y="3661"/>
                </a:cubicBezTo>
                <a:lnTo>
                  <a:pt x="1879" y="3653"/>
                </a:lnTo>
                <a:cubicBezTo>
                  <a:pt x="1879" y="3691"/>
                  <a:pt x="1879" y="3728"/>
                  <a:pt x="1894" y="3766"/>
                </a:cubicBezTo>
                <a:lnTo>
                  <a:pt x="1557" y="3968"/>
                </a:lnTo>
                <a:cubicBezTo>
                  <a:pt x="1535" y="3938"/>
                  <a:pt x="1497" y="3908"/>
                  <a:pt x="1467" y="3885"/>
                </a:cubicBezTo>
                <a:cubicBezTo>
                  <a:pt x="1415" y="3855"/>
                  <a:pt x="1362" y="3833"/>
                  <a:pt x="1303" y="3833"/>
                </a:cubicBezTo>
                <a:cubicBezTo>
                  <a:pt x="1190" y="3840"/>
                  <a:pt x="1085" y="3893"/>
                  <a:pt x="1033" y="3990"/>
                </a:cubicBezTo>
                <a:lnTo>
                  <a:pt x="704" y="3788"/>
                </a:lnTo>
                <a:cubicBezTo>
                  <a:pt x="764" y="3623"/>
                  <a:pt x="711" y="3436"/>
                  <a:pt x="561" y="3346"/>
                </a:cubicBezTo>
                <a:cubicBezTo>
                  <a:pt x="532" y="3324"/>
                  <a:pt x="494" y="3309"/>
                  <a:pt x="457" y="3301"/>
                </a:cubicBezTo>
                <a:lnTo>
                  <a:pt x="449" y="2882"/>
                </a:lnTo>
                <a:cubicBezTo>
                  <a:pt x="487" y="2867"/>
                  <a:pt x="517" y="2860"/>
                  <a:pt x="547" y="2837"/>
                </a:cubicBezTo>
                <a:cubicBezTo>
                  <a:pt x="621" y="2785"/>
                  <a:pt x="674" y="2710"/>
                  <a:pt x="696" y="2620"/>
                </a:cubicBezTo>
                <a:cubicBezTo>
                  <a:pt x="711" y="2538"/>
                  <a:pt x="704" y="2456"/>
                  <a:pt x="674" y="2381"/>
                </a:cubicBezTo>
                <a:lnTo>
                  <a:pt x="996" y="2186"/>
                </a:lnTo>
                <a:close/>
                <a:moveTo>
                  <a:pt x="2822" y="2216"/>
                </a:moveTo>
                <a:cubicBezTo>
                  <a:pt x="2845" y="2268"/>
                  <a:pt x="2890" y="2306"/>
                  <a:pt x="2934" y="2336"/>
                </a:cubicBezTo>
                <a:cubicBezTo>
                  <a:pt x="2987" y="2366"/>
                  <a:pt x="3039" y="2388"/>
                  <a:pt x="3099" y="2388"/>
                </a:cubicBezTo>
                <a:cubicBezTo>
                  <a:pt x="3189" y="2388"/>
                  <a:pt x="3271" y="2351"/>
                  <a:pt x="3331" y="2283"/>
                </a:cubicBezTo>
                <a:lnTo>
                  <a:pt x="3705" y="2515"/>
                </a:lnTo>
                <a:cubicBezTo>
                  <a:pt x="3698" y="2530"/>
                  <a:pt x="3698" y="2553"/>
                  <a:pt x="3698" y="2568"/>
                </a:cubicBezTo>
                <a:cubicBezTo>
                  <a:pt x="3690" y="2747"/>
                  <a:pt x="3818" y="2897"/>
                  <a:pt x="3990" y="2927"/>
                </a:cubicBezTo>
                <a:lnTo>
                  <a:pt x="3997" y="3339"/>
                </a:lnTo>
                <a:cubicBezTo>
                  <a:pt x="3825" y="3361"/>
                  <a:pt x="3698" y="3511"/>
                  <a:pt x="3698" y="3683"/>
                </a:cubicBezTo>
                <a:cubicBezTo>
                  <a:pt x="3698" y="3721"/>
                  <a:pt x="3705" y="3758"/>
                  <a:pt x="3713" y="3795"/>
                </a:cubicBezTo>
                <a:lnTo>
                  <a:pt x="3384" y="3998"/>
                </a:lnTo>
                <a:cubicBezTo>
                  <a:pt x="3354" y="3960"/>
                  <a:pt x="3324" y="3938"/>
                  <a:pt x="3286" y="3915"/>
                </a:cubicBezTo>
                <a:cubicBezTo>
                  <a:pt x="3241" y="3878"/>
                  <a:pt x="3181" y="3863"/>
                  <a:pt x="3122" y="3863"/>
                </a:cubicBezTo>
                <a:cubicBezTo>
                  <a:pt x="3017" y="3863"/>
                  <a:pt x="2912" y="3923"/>
                  <a:pt x="2852" y="4020"/>
                </a:cubicBezTo>
                <a:lnTo>
                  <a:pt x="2508" y="3803"/>
                </a:lnTo>
                <a:cubicBezTo>
                  <a:pt x="2523" y="3758"/>
                  <a:pt x="2538" y="3713"/>
                  <a:pt x="2538" y="3668"/>
                </a:cubicBezTo>
                <a:cubicBezTo>
                  <a:pt x="2538" y="3533"/>
                  <a:pt x="2470" y="3406"/>
                  <a:pt x="2351" y="3339"/>
                </a:cubicBezTo>
                <a:lnTo>
                  <a:pt x="2343" y="2867"/>
                </a:lnTo>
                <a:cubicBezTo>
                  <a:pt x="2463" y="2800"/>
                  <a:pt x="2530" y="2680"/>
                  <a:pt x="2530" y="2545"/>
                </a:cubicBezTo>
                <a:cubicBezTo>
                  <a:pt x="2530" y="2500"/>
                  <a:pt x="2523" y="2456"/>
                  <a:pt x="2508" y="2411"/>
                </a:cubicBezTo>
                <a:lnTo>
                  <a:pt x="2822" y="2216"/>
                </a:lnTo>
                <a:close/>
                <a:moveTo>
                  <a:pt x="1303" y="4028"/>
                </a:moveTo>
                <a:cubicBezTo>
                  <a:pt x="1325" y="4028"/>
                  <a:pt x="1355" y="4035"/>
                  <a:pt x="1377" y="4050"/>
                </a:cubicBezTo>
                <a:cubicBezTo>
                  <a:pt x="1452" y="4102"/>
                  <a:pt x="1475" y="4200"/>
                  <a:pt x="1430" y="4275"/>
                </a:cubicBezTo>
                <a:cubicBezTo>
                  <a:pt x="1404" y="4325"/>
                  <a:pt x="1351" y="4356"/>
                  <a:pt x="1299" y="4356"/>
                </a:cubicBezTo>
                <a:cubicBezTo>
                  <a:pt x="1274" y="4356"/>
                  <a:pt x="1249" y="4349"/>
                  <a:pt x="1228" y="4334"/>
                </a:cubicBezTo>
                <a:cubicBezTo>
                  <a:pt x="1190" y="4312"/>
                  <a:pt x="1160" y="4275"/>
                  <a:pt x="1153" y="4237"/>
                </a:cubicBezTo>
                <a:cubicBezTo>
                  <a:pt x="1145" y="4192"/>
                  <a:pt x="1145" y="4147"/>
                  <a:pt x="1168" y="4110"/>
                </a:cubicBezTo>
                <a:cubicBezTo>
                  <a:pt x="1198" y="4065"/>
                  <a:pt x="1243" y="4028"/>
                  <a:pt x="1303" y="4028"/>
                </a:cubicBezTo>
                <a:close/>
                <a:moveTo>
                  <a:pt x="3122" y="4057"/>
                </a:moveTo>
                <a:cubicBezTo>
                  <a:pt x="3152" y="4057"/>
                  <a:pt x="3174" y="4065"/>
                  <a:pt x="3196" y="4080"/>
                </a:cubicBezTo>
                <a:cubicBezTo>
                  <a:pt x="3271" y="4132"/>
                  <a:pt x="3301" y="4230"/>
                  <a:pt x="3256" y="4304"/>
                </a:cubicBezTo>
                <a:cubicBezTo>
                  <a:pt x="3231" y="4355"/>
                  <a:pt x="3178" y="4385"/>
                  <a:pt x="3123" y="4385"/>
                </a:cubicBezTo>
                <a:cubicBezTo>
                  <a:pt x="3097" y="4385"/>
                  <a:pt x="3071" y="4379"/>
                  <a:pt x="3047" y="4364"/>
                </a:cubicBezTo>
                <a:cubicBezTo>
                  <a:pt x="3017" y="4342"/>
                  <a:pt x="2987" y="4304"/>
                  <a:pt x="2979" y="4267"/>
                </a:cubicBezTo>
                <a:cubicBezTo>
                  <a:pt x="2964" y="4222"/>
                  <a:pt x="2972" y="4177"/>
                  <a:pt x="2994" y="4140"/>
                </a:cubicBezTo>
                <a:cubicBezTo>
                  <a:pt x="3017" y="4087"/>
                  <a:pt x="3069" y="4057"/>
                  <a:pt x="3122" y="4057"/>
                </a:cubicBezTo>
                <a:close/>
                <a:moveTo>
                  <a:pt x="2163" y="0"/>
                </a:moveTo>
                <a:cubicBezTo>
                  <a:pt x="2044" y="0"/>
                  <a:pt x="1931" y="75"/>
                  <a:pt x="1879" y="180"/>
                </a:cubicBezTo>
                <a:cubicBezTo>
                  <a:pt x="1849" y="232"/>
                  <a:pt x="1842" y="292"/>
                  <a:pt x="1842" y="352"/>
                </a:cubicBezTo>
                <a:lnTo>
                  <a:pt x="1460" y="584"/>
                </a:lnTo>
                <a:cubicBezTo>
                  <a:pt x="1407" y="539"/>
                  <a:pt x="1340" y="517"/>
                  <a:pt x="1273" y="517"/>
                </a:cubicBezTo>
                <a:cubicBezTo>
                  <a:pt x="1175" y="517"/>
                  <a:pt x="1078" y="562"/>
                  <a:pt x="1018" y="644"/>
                </a:cubicBezTo>
                <a:cubicBezTo>
                  <a:pt x="943" y="726"/>
                  <a:pt x="913" y="839"/>
                  <a:pt x="936" y="943"/>
                </a:cubicBezTo>
                <a:cubicBezTo>
                  <a:pt x="951" y="1071"/>
                  <a:pt x="1041" y="1183"/>
                  <a:pt x="1168" y="1213"/>
                </a:cubicBezTo>
                <a:lnTo>
                  <a:pt x="1175" y="1655"/>
                </a:lnTo>
                <a:lnTo>
                  <a:pt x="1183" y="1655"/>
                </a:lnTo>
                <a:cubicBezTo>
                  <a:pt x="1100" y="1685"/>
                  <a:pt x="1033" y="1744"/>
                  <a:pt x="988" y="1819"/>
                </a:cubicBezTo>
                <a:cubicBezTo>
                  <a:pt x="958" y="1879"/>
                  <a:pt x="951" y="1932"/>
                  <a:pt x="951" y="1999"/>
                </a:cubicBezTo>
                <a:lnTo>
                  <a:pt x="561" y="2231"/>
                </a:lnTo>
                <a:cubicBezTo>
                  <a:pt x="509" y="2194"/>
                  <a:pt x="442" y="2171"/>
                  <a:pt x="374" y="2171"/>
                </a:cubicBezTo>
                <a:cubicBezTo>
                  <a:pt x="314" y="2171"/>
                  <a:pt x="255" y="2194"/>
                  <a:pt x="210" y="2223"/>
                </a:cubicBezTo>
                <a:cubicBezTo>
                  <a:pt x="52" y="2336"/>
                  <a:pt x="0" y="2545"/>
                  <a:pt x="97" y="2718"/>
                </a:cubicBezTo>
                <a:cubicBezTo>
                  <a:pt x="135" y="2785"/>
                  <a:pt x="195" y="2845"/>
                  <a:pt x="277" y="2875"/>
                </a:cubicBezTo>
                <a:lnTo>
                  <a:pt x="285" y="3324"/>
                </a:lnTo>
                <a:cubicBezTo>
                  <a:pt x="210" y="3354"/>
                  <a:pt x="150" y="3406"/>
                  <a:pt x="112" y="3474"/>
                </a:cubicBezTo>
                <a:cubicBezTo>
                  <a:pt x="67" y="3556"/>
                  <a:pt x="60" y="3653"/>
                  <a:pt x="82" y="3751"/>
                </a:cubicBezTo>
                <a:cubicBezTo>
                  <a:pt x="105" y="3840"/>
                  <a:pt x="157" y="3915"/>
                  <a:pt x="232" y="3968"/>
                </a:cubicBezTo>
                <a:cubicBezTo>
                  <a:pt x="285" y="3998"/>
                  <a:pt x="344" y="4013"/>
                  <a:pt x="397" y="4013"/>
                </a:cubicBezTo>
                <a:cubicBezTo>
                  <a:pt x="472" y="4013"/>
                  <a:pt x="539" y="3983"/>
                  <a:pt x="599" y="3938"/>
                </a:cubicBezTo>
                <a:lnTo>
                  <a:pt x="973" y="4177"/>
                </a:lnTo>
                <a:cubicBezTo>
                  <a:pt x="973" y="4215"/>
                  <a:pt x="973" y="4252"/>
                  <a:pt x="981" y="4290"/>
                </a:cubicBezTo>
                <a:cubicBezTo>
                  <a:pt x="1003" y="4379"/>
                  <a:pt x="1056" y="4454"/>
                  <a:pt x="1138" y="4507"/>
                </a:cubicBezTo>
                <a:cubicBezTo>
                  <a:pt x="1183" y="4537"/>
                  <a:pt x="1243" y="4552"/>
                  <a:pt x="1303" y="4552"/>
                </a:cubicBezTo>
                <a:cubicBezTo>
                  <a:pt x="1422" y="4552"/>
                  <a:pt x="1535" y="4484"/>
                  <a:pt x="1587" y="4372"/>
                </a:cubicBezTo>
                <a:cubicBezTo>
                  <a:pt x="1624" y="4304"/>
                  <a:pt x="1639" y="4222"/>
                  <a:pt x="1624" y="4147"/>
                </a:cubicBezTo>
                <a:lnTo>
                  <a:pt x="1984" y="3930"/>
                </a:lnTo>
                <a:cubicBezTo>
                  <a:pt x="2044" y="3983"/>
                  <a:pt x="2119" y="4020"/>
                  <a:pt x="2201" y="4020"/>
                </a:cubicBezTo>
                <a:lnTo>
                  <a:pt x="2208" y="4020"/>
                </a:lnTo>
                <a:cubicBezTo>
                  <a:pt x="2276" y="4020"/>
                  <a:pt x="2343" y="3998"/>
                  <a:pt x="2395" y="3953"/>
                </a:cubicBezTo>
                <a:lnTo>
                  <a:pt x="2800" y="4207"/>
                </a:lnTo>
                <a:cubicBezTo>
                  <a:pt x="2792" y="4245"/>
                  <a:pt x="2800" y="4282"/>
                  <a:pt x="2807" y="4319"/>
                </a:cubicBezTo>
                <a:cubicBezTo>
                  <a:pt x="2830" y="4409"/>
                  <a:pt x="2882" y="4484"/>
                  <a:pt x="2957" y="4537"/>
                </a:cubicBezTo>
                <a:cubicBezTo>
                  <a:pt x="3009" y="4566"/>
                  <a:pt x="3069" y="4581"/>
                  <a:pt x="3122" y="4581"/>
                </a:cubicBezTo>
                <a:cubicBezTo>
                  <a:pt x="3249" y="4581"/>
                  <a:pt x="3354" y="4514"/>
                  <a:pt x="3414" y="4402"/>
                </a:cubicBezTo>
                <a:cubicBezTo>
                  <a:pt x="3443" y="4334"/>
                  <a:pt x="3458" y="4252"/>
                  <a:pt x="3451" y="4177"/>
                </a:cubicBezTo>
                <a:lnTo>
                  <a:pt x="3810" y="3960"/>
                </a:lnTo>
                <a:cubicBezTo>
                  <a:pt x="3870" y="4013"/>
                  <a:pt x="3945" y="4050"/>
                  <a:pt x="4027" y="4050"/>
                </a:cubicBezTo>
                <a:cubicBezTo>
                  <a:pt x="4214" y="4042"/>
                  <a:pt x="4364" y="3885"/>
                  <a:pt x="4357" y="3698"/>
                </a:cubicBezTo>
                <a:cubicBezTo>
                  <a:pt x="4364" y="3563"/>
                  <a:pt x="4289" y="3436"/>
                  <a:pt x="4177" y="3369"/>
                </a:cubicBezTo>
                <a:lnTo>
                  <a:pt x="4170" y="2897"/>
                </a:lnTo>
                <a:cubicBezTo>
                  <a:pt x="4282" y="2830"/>
                  <a:pt x="4357" y="2710"/>
                  <a:pt x="4357" y="2575"/>
                </a:cubicBezTo>
                <a:cubicBezTo>
                  <a:pt x="4357" y="2485"/>
                  <a:pt x="4327" y="2396"/>
                  <a:pt x="4259" y="2321"/>
                </a:cubicBezTo>
                <a:cubicBezTo>
                  <a:pt x="4199" y="2249"/>
                  <a:pt x="4114" y="2214"/>
                  <a:pt x="4030" y="2214"/>
                </a:cubicBezTo>
                <a:cubicBezTo>
                  <a:pt x="3937" y="2214"/>
                  <a:pt x="3843" y="2257"/>
                  <a:pt x="3780" y="2343"/>
                </a:cubicBezTo>
                <a:lnTo>
                  <a:pt x="3421" y="2119"/>
                </a:lnTo>
                <a:cubicBezTo>
                  <a:pt x="3429" y="2059"/>
                  <a:pt x="3429" y="1991"/>
                  <a:pt x="3421" y="1939"/>
                </a:cubicBezTo>
                <a:cubicBezTo>
                  <a:pt x="3406" y="1872"/>
                  <a:pt x="3369" y="1812"/>
                  <a:pt x="3324" y="1767"/>
                </a:cubicBezTo>
                <a:lnTo>
                  <a:pt x="3331" y="1767"/>
                </a:lnTo>
                <a:cubicBezTo>
                  <a:pt x="3301" y="1744"/>
                  <a:pt x="3271" y="1722"/>
                  <a:pt x="3241" y="1699"/>
                </a:cubicBezTo>
                <a:lnTo>
                  <a:pt x="3234" y="1220"/>
                </a:lnTo>
                <a:cubicBezTo>
                  <a:pt x="3354" y="1161"/>
                  <a:pt x="3421" y="1041"/>
                  <a:pt x="3421" y="906"/>
                </a:cubicBezTo>
                <a:cubicBezTo>
                  <a:pt x="3429" y="816"/>
                  <a:pt x="3391" y="726"/>
                  <a:pt x="3331" y="651"/>
                </a:cubicBezTo>
                <a:cubicBezTo>
                  <a:pt x="3270" y="579"/>
                  <a:pt x="3183" y="544"/>
                  <a:pt x="3095" y="544"/>
                </a:cubicBezTo>
                <a:cubicBezTo>
                  <a:pt x="3001" y="544"/>
                  <a:pt x="2907" y="585"/>
                  <a:pt x="2845" y="666"/>
                </a:cubicBezTo>
                <a:lnTo>
                  <a:pt x="2485" y="442"/>
                </a:lnTo>
                <a:cubicBezTo>
                  <a:pt x="2500" y="389"/>
                  <a:pt x="2500" y="322"/>
                  <a:pt x="2485" y="262"/>
                </a:cubicBezTo>
                <a:cubicBezTo>
                  <a:pt x="2463" y="172"/>
                  <a:pt x="2410" y="98"/>
                  <a:pt x="2328" y="45"/>
                </a:cubicBezTo>
                <a:cubicBezTo>
                  <a:pt x="2283" y="15"/>
                  <a:pt x="2223" y="0"/>
                  <a:pt x="2163" y="0"/>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19"/>
          <p:cNvGrpSpPr/>
          <p:nvPr/>
        </p:nvGrpSpPr>
        <p:grpSpPr>
          <a:xfrm>
            <a:off x="2213539" y="1271396"/>
            <a:ext cx="356556" cy="349557"/>
            <a:chOff x="-22863675" y="3131775"/>
            <a:chExt cx="299300" cy="293425"/>
          </a:xfrm>
        </p:grpSpPr>
        <p:sp>
          <p:nvSpPr>
            <p:cNvPr id="296" name="Google Shape;296;p1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8A719FB-28CC-6F70-39EC-E64F9ECEC327}"/>
              </a:ext>
            </a:extLst>
          </p:cNvPr>
          <p:cNvSpPr txBox="1"/>
          <p:nvPr/>
        </p:nvSpPr>
        <p:spPr>
          <a:xfrm>
            <a:off x="3136208" y="1154831"/>
            <a:ext cx="5196468" cy="3785652"/>
          </a:xfrm>
          <a:prstGeom prst="rect">
            <a:avLst/>
          </a:prstGeom>
          <a:noFill/>
        </p:spPr>
        <p:txBody>
          <a:bodyPr wrap="square">
            <a:spAutoFit/>
          </a:bodyPr>
          <a:lstStyle/>
          <a:p>
            <a:pPr marL="285750" indent="-285750" algn="just">
              <a:buFont typeface="Wingdings" panose="05000000000000000000" pitchFamily="2" charset="2"/>
              <a:buChar char="v"/>
            </a:pPr>
            <a:r>
              <a:rPr lang="en-IN" dirty="0">
                <a:solidFill>
                  <a:schemeClr val="bg1">
                    <a:lumMod val="10000"/>
                  </a:schemeClr>
                </a:solidFill>
                <a:latin typeface="Fira Sans" panose="020B0503050000020004" pitchFamily="34" charset="0"/>
              </a:rPr>
              <a:t>Different organisms have different codon preferences</a:t>
            </a:r>
          </a:p>
          <a:p>
            <a:pPr marL="285750" indent="-285750" algn="just">
              <a:buFont typeface="Wingdings" panose="05000000000000000000" pitchFamily="2" charset="2"/>
              <a:buChar char="v"/>
            </a:pPr>
            <a:endParaRPr lang="en-IN" dirty="0">
              <a:solidFill>
                <a:schemeClr val="bg1">
                  <a:lumMod val="10000"/>
                </a:schemeClr>
              </a:solidFill>
              <a:latin typeface="Fira Sans" panose="020B0503050000020004" pitchFamily="34" charset="0"/>
            </a:endParaRPr>
          </a:p>
          <a:p>
            <a:pPr marL="285750" indent="-285750" algn="just">
              <a:buFont typeface="Wingdings" panose="05000000000000000000" pitchFamily="2" charset="2"/>
              <a:buChar char="v"/>
            </a:pPr>
            <a:endParaRPr lang="en-IN" dirty="0">
              <a:solidFill>
                <a:schemeClr val="bg1">
                  <a:lumMod val="10000"/>
                </a:schemeClr>
              </a:solidFill>
              <a:latin typeface="Fira Sans" panose="020B0503050000020004" pitchFamily="34" charset="0"/>
            </a:endParaRPr>
          </a:p>
          <a:p>
            <a:pPr marL="285750" indent="-285750" algn="just">
              <a:buFont typeface="Wingdings" panose="05000000000000000000" pitchFamily="2" charset="2"/>
              <a:buChar char="v"/>
            </a:pPr>
            <a:r>
              <a:rPr lang="en-US" b="0" i="0" dirty="0">
                <a:solidFill>
                  <a:schemeClr val="bg1">
                    <a:lumMod val="10000"/>
                  </a:schemeClr>
                </a:solidFill>
                <a:effectLst/>
                <a:latin typeface="Fira Sans" panose="020B0503050000020004" pitchFamily="34" charset="0"/>
              </a:rPr>
              <a:t>Motif analysis involves the identification of patterns within DNA or proteins</a:t>
            </a:r>
            <a:endParaRPr lang="en-US" dirty="0">
              <a:solidFill>
                <a:schemeClr val="bg1">
                  <a:lumMod val="10000"/>
                </a:schemeClr>
              </a:solidFill>
              <a:latin typeface="Fira Sans" panose="020B0503050000020004" pitchFamily="34" charset="0"/>
            </a:endParaRPr>
          </a:p>
          <a:p>
            <a:pPr marL="285750" indent="-285750" algn="just">
              <a:buFont typeface="Wingdings" panose="05000000000000000000" pitchFamily="2" charset="2"/>
              <a:buChar char="v"/>
            </a:pPr>
            <a:endParaRPr lang="en-US" dirty="0">
              <a:solidFill>
                <a:schemeClr val="bg1">
                  <a:lumMod val="10000"/>
                </a:schemeClr>
              </a:solidFill>
              <a:latin typeface="Fira Sans" panose="020B0503050000020004" pitchFamily="34" charset="0"/>
            </a:endParaRPr>
          </a:p>
          <a:p>
            <a:pPr marL="285750" indent="-285750" algn="just">
              <a:buFont typeface="Wingdings" panose="05000000000000000000" pitchFamily="2" charset="2"/>
              <a:buChar char="v"/>
            </a:pPr>
            <a:endParaRPr lang="en-US" dirty="0">
              <a:solidFill>
                <a:schemeClr val="bg1">
                  <a:lumMod val="10000"/>
                </a:schemeClr>
              </a:solidFill>
              <a:latin typeface="Fira Sans" panose="020B0503050000020004" pitchFamily="34" charset="0"/>
            </a:endParaRPr>
          </a:p>
          <a:p>
            <a:pPr marL="285750" indent="-285750" algn="just">
              <a:buFont typeface="Wingdings" panose="05000000000000000000" pitchFamily="2" charset="2"/>
              <a:buChar char="v"/>
            </a:pPr>
            <a:r>
              <a:rPr lang="en-US" b="0" i="0" dirty="0">
                <a:solidFill>
                  <a:srgbClr val="1F1F1F"/>
                </a:solidFill>
                <a:effectLst/>
                <a:latin typeface="Fira Sans" panose="020B0503050000020004" pitchFamily="34" charset="0"/>
              </a:rPr>
              <a:t>Codon optimization - a technique that involves modifying the DNA sequence of a gene to match the preferred codons of the host organism</a:t>
            </a:r>
          </a:p>
          <a:p>
            <a:pPr marL="285750" indent="-285750" algn="just">
              <a:buFont typeface="Wingdings" panose="05000000000000000000" pitchFamily="2" charset="2"/>
              <a:buChar char="v"/>
            </a:pPr>
            <a:endParaRPr lang="en-US" b="0" i="0" dirty="0">
              <a:solidFill>
                <a:srgbClr val="1F1F1F"/>
              </a:solidFill>
              <a:effectLst/>
              <a:latin typeface="Fira Sans" panose="020B0503050000020004" pitchFamily="34" charset="0"/>
            </a:endParaRPr>
          </a:p>
          <a:p>
            <a:pPr marL="285750" indent="-285750" algn="just">
              <a:buFont typeface="Wingdings" panose="05000000000000000000" pitchFamily="2" charset="2"/>
              <a:buChar char="v"/>
            </a:pPr>
            <a:endParaRPr lang="en-US" b="0" i="0" dirty="0">
              <a:solidFill>
                <a:srgbClr val="1F1F1F"/>
              </a:solidFill>
              <a:effectLst/>
              <a:latin typeface="Fira Sans" panose="020B0503050000020004" pitchFamily="34" charset="0"/>
            </a:endParaRPr>
          </a:p>
          <a:p>
            <a:pPr marL="285750" indent="-285750" algn="just">
              <a:buFont typeface="Wingdings" panose="05000000000000000000" pitchFamily="2" charset="2"/>
              <a:buChar char="v"/>
            </a:pPr>
            <a:r>
              <a:rPr lang="en-US" dirty="0">
                <a:solidFill>
                  <a:schemeClr val="bg1">
                    <a:lumMod val="10000"/>
                  </a:schemeClr>
                </a:solidFill>
                <a:latin typeface="Fira Sans" panose="020B0503050000020004" pitchFamily="34" charset="0"/>
              </a:rPr>
              <a:t>This project aims to grasp codon optimization to enhance DNA vaccine efficacy -&gt; expediting drug development efforts -&gt; potentially revolutionizing the prevention and treatment of infectious diseases</a:t>
            </a:r>
            <a:endParaRPr lang="en-IN" sz="1600" dirty="0">
              <a:solidFill>
                <a:schemeClr val="bg1">
                  <a:lumMod val="10000"/>
                </a:schemeClr>
              </a:solidFill>
              <a:latin typeface="Fira Sans" panose="020B0503050000020004" pitchFamily="34" charset="0"/>
            </a:endParaRPr>
          </a:p>
          <a:p>
            <a:pPr marL="285750" indent="-285750" algn="just">
              <a:buFont typeface="Wingdings" panose="05000000000000000000" pitchFamily="2" charset="2"/>
              <a:buChar char="v"/>
            </a:pPr>
            <a:endParaRPr lang="en-IN" sz="1600" dirty="0">
              <a:solidFill>
                <a:schemeClr val="bg1">
                  <a:lumMod val="10000"/>
                </a:schemeClr>
              </a:solidFill>
              <a:latin typeface="Fira Sans" panose="020B05030500000200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06"/>
        <p:cNvGrpSpPr/>
        <p:nvPr/>
      </p:nvGrpSpPr>
      <p:grpSpPr>
        <a:xfrm>
          <a:off x="0" y="0"/>
          <a:ext cx="0" cy="0"/>
          <a:chOff x="0" y="0"/>
          <a:chExt cx="0" cy="0"/>
        </a:xfrm>
      </p:grpSpPr>
      <p:sp>
        <p:nvSpPr>
          <p:cNvPr id="15507" name="Google Shape;15507;p41"/>
          <p:cNvSpPr/>
          <p:nvPr/>
        </p:nvSpPr>
        <p:spPr>
          <a:xfrm flipH="1">
            <a:off x="2423412" y="914063"/>
            <a:ext cx="6149752" cy="1320354"/>
          </a:xfrm>
          <a:prstGeom prst="homePlate">
            <a:avLst>
              <a:gd name="adj" fmla="val 26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8" name="Google Shape;15508;p41"/>
          <p:cNvSpPr/>
          <p:nvPr/>
        </p:nvSpPr>
        <p:spPr>
          <a:xfrm flipH="1">
            <a:off x="2438279" y="2416589"/>
            <a:ext cx="6149751" cy="1025417"/>
          </a:xfrm>
          <a:prstGeom prst="homePlate">
            <a:avLst>
              <a:gd name="adj" fmla="val 27939"/>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9" name="Google Shape;15509;p41"/>
          <p:cNvSpPr/>
          <p:nvPr/>
        </p:nvSpPr>
        <p:spPr>
          <a:xfrm flipH="1">
            <a:off x="2456202" y="3619599"/>
            <a:ext cx="6164617" cy="1265090"/>
          </a:xfrm>
          <a:prstGeom prst="homePlate">
            <a:avLst>
              <a:gd name="adj" fmla="val 26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0" name="Google Shape;15510;p41"/>
          <p:cNvSpPr txBox="1">
            <a:spLocks noGrp="1"/>
          </p:cNvSpPr>
          <p:nvPr>
            <p:ph type="title"/>
          </p:nvPr>
        </p:nvSpPr>
        <p:spPr>
          <a:xfrm>
            <a:off x="457200" y="218191"/>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TERMINOLOGIES</a:t>
            </a:r>
            <a:endParaRPr sz="2800" dirty="0"/>
          </a:p>
        </p:txBody>
      </p:sp>
      <p:grpSp>
        <p:nvGrpSpPr>
          <p:cNvPr id="15511" name="Google Shape;15511;p41"/>
          <p:cNvGrpSpPr/>
          <p:nvPr/>
        </p:nvGrpSpPr>
        <p:grpSpPr>
          <a:xfrm rot="-5400000" flipH="1">
            <a:off x="-561074" y="2266072"/>
            <a:ext cx="3730839" cy="1146506"/>
            <a:chOff x="3073119" y="3311467"/>
            <a:chExt cx="2869876" cy="881927"/>
          </a:xfrm>
        </p:grpSpPr>
        <p:sp>
          <p:nvSpPr>
            <p:cNvPr id="15512" name="Google Shape;15512;p41"/>
            <p:cNvSpPr/>
            <p:nvPr/>
          </p:nvSpPr>
          <p:spPr>
            <a:xfrm>
              <a:off x="3073119" y="3311467"/>
              <a:ext cx="2869876" cy="881927"/>
            </a:xfrm>
            <a:custGeom>
              <a:avLst/>
              <a:gdLst/>
              <a:ahLst/>
              <a:cxnLst/>
              <a:rect l="l" t="t" r="r" b="b"/>
              <a:pathLst>
                <a:path w="10162" h="3123" extrusionOk="0">
                  <a:moveTo>
                    <a:pt x="5081" y="1"/>
                  </a:moveTo>
                  <a:cubicBezTo>
                    <a:pt x="3790" y="1"/>
                    <a:pt x="3145" y="744"/>
                    <a:pt x="2522" y="1464"/>
                  </a:cubicBezTo>
                  <a:cubicBezTo>
                    <a:pt x="1922" y="2162"/>
                    <a:pt x="1344" y="2830"/>
                    <a:pt x="188" y="2830"/>
                  </a:cubicBezTo>
                  <a:cubicBezTo>
                    <a:pt x="1" y="2830"/>
                    <a:pt x="1" y="3115"/>
                    <a:pt x="188" y="3123"/>
                  </a:cubicBezTo>
                  <a:cubicBezTo>
                    <a:pt x="1479" y="3123"/>
                    <a:pt x="2124" y="2372"/>
                    <a:pt x="2747" y="1652"/>
                  </a:cubicBezTo>
                  <a:cubicBezTo>
                    <a:pt x="3355" y="954"/>
                    <a:pt x="3925" y="294"/>
                    <a:pt x="5081" y="294"/>
                  </a:cubicBezTo>
                  <a:cubicBezTo>
                    <a:pt x="6237" y="294"/>
                    <a:pt x="6807" y="954"/>
                    <a:pt x="7415" y="1652"/>
                  </a:cubicBezTo>
                  <a:cubicBezTo>
                    <a:pt x="8038" y="2372"/>
                    <a:pt x="8683" y="3123"/>
                    <a:pt x="9974" y="3123"/>
                  </a:cubicBezTo>
                  <a:cubicBezTo>
                    <a:pt x="10161" y="3115"/>
                    <a:pt x="10161" y="2830"/>
                    <a:pt x="9974" y="2830"/>
                  </a:cubicBezTo>
                  <a:cubicBezTo>
                    <a:pt x="8818" y="2830"/>
                    <a:pt x="8240" y="2162"/>
                    <a:pt x="7640" y="1464"/>
                  </a:cubicBezTo>
                  <a:cubicBezTo>
                    <a:pt x="7017" y="744"/>
                    <a:pt x="6372" y="1"/>
                    <a:pt x="508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3" name="Google Shape;15513;p41"/>
            <p:cNvSpPr/>
            <p:nvPr/>
          </p:nvSpPr>
          <p:spPr>
            <a:xfrm>
              <a:off x="3073119" y="3311467"/>
              <a:ext cx="2869876" cy="881927"/>
            </a:xfrm>
            <a:custGeom>
              <a:avLst/>
              <a:gdLst/>
              <a:ahLst/>
              <a:cxnLst/>
              <a:rect l="l" t="t" r="r" b="b"/>
              <a:pathLst>
                <a:path w="10162" h="3123" extrusionOk="0">
                  <a:moveTo>
                    <a:pt x="188" y="1"/>
                  </a:moveTo>
                  <a:cubicBezTo>
                    <a:pt x="1" y="1"/>
                    <a:pt x="1" y="286"/>
                    <a:pt x="188" y="294"/>
                  </a:cubicBezTo>
                  <a:cubicBezTo>
                    <a:pt x="1344" y="294"/>
                    <a:pt x="1922" y="954"/>
                    <a:pt x="2522" y="1652"/>
                  </a:cubicBezTo>
                  <a:cubicBezTo>
                    <a:pt x="3145" y="2372"/>
                    <a:pt x="3790" y="3123"/>
                    <a:pt x="5081" y="3123"/>
                  </a:cubicBezTo>
                  <a:cubicBezTo>
                    <a:pt x="6372" y="3123"/>
                    <a:pt x="7017" y="2372"/>
                    <a:pt x="7640" y="1652"/>
                  </a:cubicBezTo>
                  <a:cubicBezTo>
                    <a:pt x="8240" y="954"/>
                    <a:pt x="8818" y="294"/>
                    <a:pt x="9974" y="294"/>
                  </a:cubicBezTo>
                  <a:cubicBezTo>
                    <a:pt x="10161" y="286"/>
                    <a:pt x="10161" y="1"/>
                    <a:pt x="9974" y="1"/>
                  </a:cubicBezTo>
                  <a:cubicBezTo>
                    <a:pt x="8683" y="1"/>
                    <a:pt x="8038" y="744"/>
                    <a:pt x="7415" y="1464"/>
                  </a:cubicBezTo>
                  <a:cubicBezTo>
                    <a:pt x="6807" y="2162"/>
                    <a:pt x="6237" y="2830"/>
                    <a:pt x="5081" y="2830"/>
                  </a:cubicBezTo>
                  <a:cubicBezTo>
                    <a:pt x="3925" y="2830"/>
                    <a:pt x="3355" y="2162"/>
                    <a:pt x="2747" y="1464"/>
                  </a:cubicBezTo>
                  <a:cubicBezTo>
                    <a:pt x="2124" y="744"/>
                    <a:pt x="1479" y="1"/>
                    <a:pt x="188" y="1"/>
                  </a:cubicBezTo>
                  <a:close/>
                </a:path>
              </a:pathLst>
            </a:cu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4" name="Google Shape;15514;p41"/>
            <p:cNvSpPr/>
            <p:nvPr/>
          </p:nvSpPr>
          <p:spPr>
            <a:xfrm>
              <a:off x="3199357" y="3343943"/>
              <a:ext cx="28806" cy="811328"/>
            </a:xfrm>
            <a:custGeom>
              <a:avLst/>
              <a:gdLst/>
              <a:ahLst/>
              <a:cxnLst/>
              <a:rect l="l" t="t" r="r" b="b"/>
              <a:pathLst>
                <a:path w="102" h="2873" extrusionOk="0">
                  <a:moveTo>
                    <a:pt x="50" y="0"/>
                  </a:moveTo>
                  <a:cubicBezTo>
                    <a:pt x="24" y="0"/>
                    <a:pt x="0" y="17"/>
                    <a:pt x="4" y="51"/>
                  </a:cubicBezTo>
                  <a:lnTo>
                    <a:pt x="4" y="2820"/>
                  </a:lnTo>
                  <a:cubicBezTo>
                    <a:pt x="4" y="2850"/>
                    <a:pt x="26" y="2873"/>
                    <a:pt x="49" y="2873"/>
                  </a:cubicBezTo>
                  <a:cubicBezTo>
                    <a:pt x="79" y="2873"/>
                    <a:pt x="101" y="2850"/>
                    <a:pt x="101" y="2820"/>
                  </a:cubicBezTo>
                  <a:lnTo>
                    <a:pt x="101" y="51"/>
                  </a:lnTo>
                  <a:cubicBezTo>
                    <a:pt x="101" y="17"/>
                    <a:pt x="75"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5" name="Google Shape;15515;p41"/>
            <p:cNvSpPr/>
            <p:nvPr/>
          </p:nvSpPr>
          <p:spPr>
            <a:xfrm>
              <a:off x="3488549" y="3445606"/>
              <a:ext cx="27676" cy="616474"/>
            </a:xfrm>
            <a:custGeom>
              <a:avLst/>
              <a:gdLst/>
              <a:ahLst/>
              <a:cxnLst/>
              <a:rect l="l" t="t" r="r" b="b"/>
              <a:pathLst>
                <a:path w="98" h="2183" extrusionOk="0">
                  <a:moveTo>
                    <a:pt x="49" y="1"/>
                  </a:moveTo>
                  <a:cubicBezTo>
                    <a:pt x="25" y="1"/>
                    <a:pt x="0" y="17"/>
                    <a:pt x="0" y="51"/>
                  </a:cubicBezTo>
                  <a:lnTo>
                    <a:pt x="0" y="2130"/>
                  </a:lnTo>
                  <a:cubicBezTo>
                    <a:pt x="0" y="2160"/>
                    <a:pt x="23" y="2182"/>
                    <a:pt x="53" y="2182"/>
                  </a:cubicBezTo>
                  <a:cubicBezTo>
                    <a:pt x="75" y="2182"/>
                    <a:pt x="98" y="2160"/>
                    <a:pt x="98" y="2130"/>
                  </a:cubicBezTo>
                  <a:lnTo>
                    <a:pt x="98" y="51"/>
                  </a:lnTo>
                  <a:cubicBezTo>
                    <a:pt x="98" y="17"/>
                    <a:pt x="74" y="1"/>
                    <a:pt x="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6" name="Google Shape;15516;p41"/>
            <p:cNvSpPr/>
            <p:nvPr/>
          </p:nvSpPr>
          <p:spPr>
            <a:xfrm>
              <a:off x="4066085" y="3479493"/>
              <a:ext cx="28806" cy="544462"/>
            </a:xfrm>
            <a:custGeom>
              <a:avLst/>
              <a:gdLst/>
              <a:ahLst/>
              <a:cxnLst/>
              <a:rect l="l" t="t" r="r" b="b"/>
              <a:pathLst>
                <a:path w="102" h="1928" extrusionOk="0">
                  <a:moveTo>
                    <a:pt x="50" y="1"/>
                  </a:moveTo>
                  <a:cubicBezTo>
                    <a:pt x="25" y="1"/>
                    <a:pt x="0" y="17"/>
                    <a:pt x="4" y="51"/>
                  </a:cubicBezTo>
                  <a:lnTo>
                    <a:pt x="4" y="1875"/>
                  </a:lnTo>
                  <a:cubicBezTo>
                    <a:pt x="4" y="1905"/>
                    <a:pt x="27" y="1927"/>
                    <a:pt x="49" y="1927"/>
                  </a:cubicBezTo>
                  <a:cubicBezTo>
                    <a:pt x="79" y="1927"/>
                    <a:pt x="102" y="1905"/>
                    <a:pt x="102" y="1875"/>
                  </a:cubicBezTo>
                  <a:lnTo>
                    <a:pt x="102" y="51"/>
                  </a:lnTo>
                  <a:cubicBezTo>
                    <a:pt x="102" y="17"/>
                    <a:pt x="75" y="1"/>
                    <a:pt x="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7" name="Google Shape;15517;p41"/>
            <p:cNvSpPr/>
            <p:nvPr/>
          </p:nvSpPr>
          <p:spPr>
            <a:xfrm>
              <a:off x="4355276" y="3354392"/>
              <a:ext cx="28806" cy="790148"/>
            </a:xfrm>
            <a:custGeom>
              <a:avLst/>
              <a:gdLst/>
              <a:ahLst/>
              <a:cxnLst/>
              <a:rect l="l" t="t" r="r" b="b"/>
              <a:pathLst>
                <a:path w="102" h="2798" extrusionOk="0">
                  <a:moveTo>
                    <a:pt x="52" y="1"/>
                  </a:moveTo>
                  <a:cubicBezTo>
                    <a:pt x="27" y="1"/>
                    <a:pt x="1" y="18"/>
                    <a:pt x="1" y="52"/>
                  </a:cubicBezTo>
                  <a:lnTo>
                    <a:pt x="1" y="2745"/>
                  </a:lnTo>
                  <a:cubicBezTo>
                    <a:pt x="1" y="2775"/>
                    <a:pt x="23" y="2798"/>
                    <a:pt x="53" y="2798"/>
                  </a:cubicBezTo>
                  <a:cubicBezTo>
                    <a:pt x="76" y="2798"/>
                    <a:pt x="98" y="2775"/>
                    <a:pt x="98" y="2745"/>
                  </a:cubicBezTo>
                  <a:lnTo>
                    <a:pt x="98" y="52"/>
                  </a:lnTo>
                  <a:cubicBezTo>
                    <a:pt x="102" y="18"/>
                    <a:pt x="78"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8" name="Google Shape;15518;p41"/>
            <p:cNvSpPr/>
            <p:nvPr/>
          </p:nvSpPr>
          <p:spPr>
            <a:xfrm>
              <a:off x="4644468" y="3358627"/>
              <a:ext cx="29088" cy="785912"/>
            </a:xfrm>
            <a:custGeom>
              <a:avLst/>
              <a:gdLst/>
              <a:ahLst/>
              <a:cxnLst/>
              <a:rect l="l" t="t" r="r" b="b"/>
              <a:pathLst>
                <a:path w="103" h="2783" extrusionOk="0">
                  <a:moveTo>
                    <a:pt x="51" y="1"/>
                  </a:moveTo>
                  <a:cubicBezTo>
                    <a:pt x="25" y="1"/>
                    <a:pt x="1" y="18"/>
                    <a:pt x="5" y="52"/>
                  </a:cubicBezTo>
                  <a:lnTo>
                    <a:pt x="5" y="2730"/>
                  </a:lnTo>
                  <a:cubicBezTo>
                    <a:pt x="5" y="2760"/>
                    <a:pt x="27" y="2783"/>
                    <a:pt x="50" y="2783"/>
                  </a:cubicBezTo>
                  <a:cubicBezTo>
                    <a:pt x="80" y="2783"/>
                    <a:pt x="102" y="2760"/>
                    <a:pt x="102" y="2730"/>
                  </a:cubicBezTo>
                  <a:lnTo>
                    <a:pt x="102" y="52"/>
                  </a:lnTo>
                  <a:cubicBezTo>
                    <a:pt x="102" y="18"/>
                    <a:pt x="76" y="1"/>
                    <a:pt x="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9" name="Google Shape;15519;p41"/>
            <p:cNvSpPr/>
            <p:nvPr/>
          </p:nvSpPr>
          <p:spPr>
            <a:xfrm>
              <a:off x="4933942" y="3485988"/>
              <a:ext cx="27676" cy="527236"/>
            </a:xfrm>
            <a:custGeom>
              <a:avLst/>
              <a:gdLst/>
              <a:ahLst/>
              <a:cxnLst/>
              <a:rect l="l" t="t" r="r" b="b"/>
              <a:pathLst>
                <a:path w="98" h="1867" extrusionOk="0">
                  <a:moveTo>
                    <a:pt x="49" y="0"/>
                  </a:moveTo>
                  <a:cubicBezTo>
                    <a:pt x="25" y="0"/>
                    <a:pt x="0" y="17"/>
                    <a:pt x="0" y="51"/>
                  </a:cubicBezTo>
                  <a:lnTo>
                    <a:pt x="0" y="1822"/>
                  </a:lnTo>
                  <a:cubicBezTo>
                    <a:pt x="0" y="1844"/>
                    <a:pt x="23" y="1867"/>
                    <a:pt x="53" y="1867"/>
                  </a:cubicBezTo>
                  <a:cubicBezTo>
                    <a:pt x="75" y="1867"/>
                    <a:pt x="98" y="1852"/>
                    <a:pt x="98" y="1822"/>
                  </a:cubicBezTo>
                  <a:lnTo>
                    <a:pt x="98" y="51"/>
                  </a:lnTo>
                  <a:cubicBezTo>
                    <a:pt x="98" y="17"/>
                    <a:pt x="73" y="0"/>
                    <a:pt x="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0" name="Google Shape;15520;p41"/>
            <p:cNvSpPr/>
            <p:nvPr/>
          </p:nvSpPr>
          <p:spPr>
            <a:xfrm>
              <a:off x="5511478" y="3435157"/>
              <a:ext cx="28806" cy="628899"/>
            </a:xfrm>
            <a:custGeom>
              <a:avLst/>
              <a:gdLst/>
              <a:ahLst/>
              <a:cxnLst/>
              <a:rect l="l" t="t" r="r" b="b"/>
              <a:pathLst>
                <a:path w="102" h="2227" extrusionOk="0">
                  <a:moveTo>
                    <a:pt x="50" y="0"/>
                  </a:moveTo>
                  <a:cubicBezTo>
                    <a:pt x="24" y="0"/>
                    <a:pt x="0" y="17"/>
                    <a:pt x="4" y="51"/>
                  </a:cubicBezTo>
                  <a:lnTo>
                    <a:pt x="4" y="2174"/>
                  </a:lnTo>
                  <a:cubicBezTo>
                    <a:pt x="4" y="2204"/>
                    <a:pt x="26" y="2227"/>
                    <a:pt x="49" y="2227"/>
                  </a:cubicBezTo>
                  <a:cubicBezTo>
                    <a:pt x="79" y="2227"/>
                    <a:pt x="101" y="2204"/>
                    <a:pt x="101" y="2174"/>
                  </a:cubicBezTo>
                  <a:lnTo>
                    <a:pt x="101" y="51"/>
                  </a:lnTo>
                  <a:cubicBezTo>
                    <a:pt x="101" y="17"/>
                    <a:pt x="75" y="0"/>
                    <a:pt x="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1" name="Google Shape;15521;p41"/>
            <p:cNvSpPr/>
            <p:nvPr/>
          </p:nvSpPr>
          <p:spPr>
            <a:xfrm>
              <a:off x="5800669" y="3343943"/>
              <a:ext cx="28806" cy="811328"/>
            </a:xfrm>
            <a:custGeom>
              <a:avLst/>
              <a:gdLst/>
              <a:ahLst/>
              <a:cxnLst/>
              <a:rect l="l" t="t" r="r" b="b"/>
              <a:pathLst>
                <a:path w="102" h="2873" extrusionOk="0">
                  <a:moveTo>
                    <a:pt x="52" y="0"/>
                  </a:moveTo>
                  <a:cubicBezTo>
                    <a:pt x="27" y="0"/>
                    <a:pt x="0" y="17"/>
                    <a:pt x="0" y="51"/>
                  </a:cubicBezTo>
                  <a:lnTo>
                    <a:pt x="0" y="2820"/>
                  </a:lnTo>
                  <a:cubicBezTo>
                    <a:pt x="0" y="2850"/>
                    <a:pt x="23" y="2873"/>
                    <a:pt x="53" y="2873"/>
                  </a:cubicBezTo>
                  <a:cubicBezTo>
                    <a:pt x="75" y="2873"/>
                    <a:pt x="98" y="2850"/>
                    <a:pt x="98" y="2820"/>
                  </a:cubicBezTo>
                  <a:lnTo>
                    <a:pt x="98" y="51"/>
                  </a:lnTo>
                  <a:cubicBezTo>
                    <a:pt x="102" y="17"/>
                    <a:pt x="77" y="0"/>
                    <a:pt x="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2" name="Google Shape;15522;p41"/>
          <p:cNvSpPr/>
          <p:nvPr/>
        </p:nvSpPr>
        <p:spPr>
          <a:xfrm>
            <a:off x="2583664" y="1181072"/>
            <a:ext cx="5891262" cy="465038"/>
          </a:xfrm>
          <a:prstGeom prst="rect">
            <a:avLst/>
          </a:prstGeom>
          <a:noFill/>
          <a:ln>
            <a:noFill/>
          </a:ln>
        </p:spPr>
        <p:txBody>
          <a:bodyPr spcFirstLastPara="1" wrap="square" lIns="182875" tIns="91425" rIns="137150" bIns="91425" anchor="ctr" anchorCtr="0">
            <a:noAutofit/>
          </a:bodyPr>
          <a:lstStyle/>
          <a:p>
            <a:pPr marL="171450" indent="-171450" algn="just">
              <a:lnSpc>
                <a:spcPct val="120000"/>
              </a:lnSpc>
              <a:buFont typeface="Wingdings" panose="05000000000000000000" pitchFamily="2" charset="2"/>
              <a:buChar char="§"/>
            </a:pPr>
            <a:r>
              <a:rPr lang="en-US" sz="1200" i="0" u="none" strike="noStrike" dirty="0">
                <a:solidFill>
                  <a:schemeClr val="bg1">
                    <a:lumMod val="10000"/>
                  </a:schemeClr>
                </a:solidFill>
                <a:effectLst/>
                <a:latin typeface="Fira Sans" panose="020B0503050000020004" pitchFamily="34" charset="0"/>
                <a:ea typeface="Cascadia Mono Light" panose="020B0609020000020004" pitchFamily="49" charset="0"/>
                <a:cs typeface="Segoe UI" panose="020B0502040204020203" pitchFamily="34" charset="0"/>
              </a:rPr>
              <a:t>hereditary units that contain the coding information for one amino acid. </a:t>
            </a:r>
          </a:p>
          <a:p>
            <a:pPr marL="171450" indent="-171450" algn="just">
              <a:lnSpc>
                <a:spcPct val="120000"/>
              </a:lnSpc>
              <a:buFont typeface="Wingdings" panose="05000000000000000000" pitchFamily="2" charset="2"/>
              <a:buChar char="§"/>
            </a:pPr>
            <a:r>
              <a:rPr lang="en-US" sz="1200" i="0" u="none" strike="noStrike" dirty="0">
                <a:solidFill>
                  <a:schemeClr val="bg1">
                    <a:lumMod val="10000"/>
                  </a:schemeClr>
                </a:solidFill>
                <a:effectLst/>
                <a:latin typeface="Fira Sans" panose="020B0503050000020004" pitchFamily="34" charset="0"/>
                <a:ea typeface="Cascadia Mono Light" panose="020B0609020000020004" pitchFamily="49" charset="0"/>
                <a:cs typeface="Segoe UI" panose="020B0502040204020203" pitchFamily="34" charset="0"/>
              </a:rPr>
              <a:t>consists of any three nucleotides (a triplet) of DNA symbols in ΣN (A,T,C,G).</a:t>
            </a:r>
          </a:p>
          <a:p>
            <a:pPr marL="171450" indent="-171450" algn="just">
              <a:lnSpc>
                <a:spcPct val="120000"/>
              </a:lnSpc>
              <a:buFont typeface="Wingdings" panose="05000000000000000000" pitchFamily="2" charset="2"/>
              <a:buChar char="§"/>
            </a:pPr>
            <a:r>
              <a:rPr lang="en-US" sz="1200" dirty="0">
                <a:solidFill>
                  <a:schemeClr val="bg1">
                    <a:lumMod val="10000"/>
                  </a:schemeClr>
                </a:solidFill>
                <a:latin typeface="Fira Sans" panose="020B0503050000020004" pitchFamily="34" charset="0"/>
                <a:ea typeface="Cascadia Mono Light" panose="020B0609020000020004" pitchFamily="49" charset="0"/>
                <a:cs typeface="Segoe UI" panose="020B0502040204020203" pitchFamily="34" charset="0"/>
              </a:rPr>
              <a:t>Goal – for each amino acid, we generally choose the most frequent codon, called the best codon to increase efficiency of the functional unit.</a:t>
            </a:r>
            <a:endParaRPr lang="en-IN" sz="1200" dirty="0">
              <a:solidFill>
                <a:schemeClr val="bg1">
                  <a:lumMod val="10000"/>
                </a:schemeClr>
              </a:solidFill>
              <a:latin typeface="Fira Sans" panose="020B0503050000020004" pitchFamily="34" charset="0"/>
              <a:ea typeface="Cascadia Mono Light" panose="020B0609020000020004" pitchFamily="49" charset="0"/>
              <a:cs typeface="Segoe UI" panose="020B0502040204020203" pitchFamily="34" charset="0"/>
            </a:endParaRPr>
          </a:p>
        </p:txBody>
      </p:sp>
      <p:sp>
        <p:nvSpPr>
          <p:cNvPr id="15523" name="Google Shape;15523;p41"/>
          <p:cNvSpPr/>
          <p:nvPr/>
        </p:nvSpPr>
        <p:spPr>
          <a:xfrm>
            <a:off x="2583663" y="2553033"/>
            <a:ext cx="5891263" cy="736501"/>
          </a:xfrm>
          <a:prstGeom prst="rect">
            <a:avLst/>
          </a:prstGeom>
          <a:noFill/>
          <a:ln>
            <a:noFill/>
          </a:ln>
        </p:spPr>
        <p:txBody>
          <a:bodyPr spcFirstLastPara="1" wrap="square" lIns="182875" tIns="91425" rIns="137150" bIns="91425" anchor="ctr" anchorCtr="0">
            <a:noAutofit/>
          </a:bodyPr>
          <a:lstStyle/>
          <a:p>
            <a:pPr marL="285750" indent="-285750" algn="just">
              <a:lnSpc>
                <a:spcPct val="120000"/>
              </a:lnSpc>
              <a:buFont typeface="Wingdings" panose="05000000000000000000" pitchFamily="2" charset="2"/>
              <a:buChar char="§"/>
            </a:pPr>
            <a:r>
              <a:rPr lang="en-US" sz="1200" i="0" dirty="0">
                <a:solidFill>
                  <a:schemeClr val="bg1">
                    <a:lumMod val="10000"/>
                  </a:schemeClr>
                </a:solidFill>
                <a:effectLst/>
                <a:latin typeface="Fira Sans" panose="020B0503050000020004" pitchFamily="34" charset="0"/>
                <a:cs typeface="Segoe UI" panose="020B0502040204020203" pitchFamily="34" charset="0"/>
              </a:rPr>
              <a:t>non-random preference for certain synonymous codons in a gene or genome.</a:t>
            </a:r>
          </a:p>
          <a:p>
            <a:pPr marL="285750" indent="-285750" algn="just">
              <a:lnSpc>
                <a:spcPct val="120000"/>
              </a:lnSpc>
              <a:buFont typeface="Wingdings" panose="05000000000000000000" pitchFamily="2" charset="2"/>
              <a:buChar char="§"/>
            </a:pPr>
            <a:r>
              <a:rPr lang="en-US" sz="1200" i="0" u="none" strike="noStrike" dirty="0">
                <a:solidFill>
                  <a:schemeClr val="bg1">
                    <a:lumMod val="10000"/>
                  </a:schemeClr>
                </a:solidFill>
                <a:effectLst/>
                <a:latin typeface="Fira Sans" panose="020B0503050000020004" pitchFamily="34" charset="0"/>
                <a:cs typeface="Segoe UI" panose="020B0502040204020203" pitchFamily="34" charset="0"/>
              </a:rPr>
              <a:t>varies not only with species, family or group within the kingdom, but also between the genes within an organism. </a:t>
            </a:r>
            <a:endParaRPr lang="en-IN" sz="1200" dirty="0">
              <a:solidFill>
                <a:schemeClr val="bg1">
                  <a:lumMod val="10000"/>
                </a:schemeClr>
              </a:solidFill>
              <a:latin typeface="Fira Sans" panose="020B0503050000020004" pitchFamily="34" charset="0"/>
              <a:cs typeface="Segoe UI" panose="020B0502040204020203" pitchFamily="34" charset="0"/>
            </a:endParaRPr>
          </a:p>
        </p:txBody>
      </p:sp>
      <p:sp>
        <p:nvSpPr>
          <p:cNvPr id="15524" name="Google Shape;15524;p41"/>
          <p:cNvSpPr/>
          <p:nvPr/>
        </p:nvSpPr>
        <p:spPr>
          <a:xfrm>
            <a:off x="2602097" y="3769556"/>
            <a:ext cx="5202050" cy="601514"/>
          </a:xfrm>
          <a:prstGeom prst="rect">
            <a:avLst/>
          </a:prstGeom>
          <a:noFill/>
          <a:ln>
            <a:noFill/>
          </a:ln>
        </p:spPr>
        <p:txBody>
          <a:bodyPr spcFirstLastPara="1" wrap="square" lIns="182875" tIns="91425" rIns="137150" bIns="91425" anchor="ctr" anchorCtr="0">
            <a:noAutofit/>
          </a:bodyPr>
          <a:lstStyle/>
          <a:p>
            <a:pPr marL="171450" lvl="0" indent="-171450" algn="l" rtl="0">
              <a:spcBef>
                <a:spcPts val="0"/>
              </a:spcBef>
              <a:spcAft>
                <a:spcPts val="0"/>
              </a:spcAft>
              <a:buClr>
                <a:srgbClr val="000000"/>
              </a:buClr>
              <a:buSzPts val="1100"/>
              <a:buFont typeface="Wingdings" panose="05000000000000000000" pitchFamily="2" charset="2"/>
              <a:buChar char="§"/>
            </a:pPr>
            <a:r>
              <a:rPr lang="en-US" sz="1200" b="0" i="0" dirty="0">
                <a:solidFill>
                  <a:srgbClr val="1F1F1F"/>
                </a:solidFill>
                <a:effectLst/>
                <a:latin typeface="Fira Sans" panose="020B0503050000020004" pitchFamily="34" charset="0"/>
              </a:rPr>
              <a:t>a recurring pattern, typically a short sequence of nucleotides or amino acids</a:t>
            </a:r>
          </a:p>
          <a:p>
            <a:pPr marL="171450" lvl="0" indent="-171450" algn="l" rtl="0">
              <a:spcBef>
                <a:spcPts val="0"/>
              </a:spcBef>
              <a:spcAft>
                <a:spcPts val="0"/>
              </a:spcAft>
              <a:buClr>
                <a:srgbClr val="000000"/>
              </a:buClr>
              <a:buSzPts val="1100"/>
              <a:buFont typeface="Wingdings" panose="05000000000000000000" pitchFamily="2" charset="2"/>
              <a:buChar char="§"/>
            </a:pPr>
            <a:r>
              <a:rPr lang="en-US" sz="1200" b="0" i="0" dirty="0">
                <a:solidFill>
                  <a:srgbClr val="1F1F1F"/>
                </a:solidFill>
                <a:effectLst/>
                <a:latin typeface="Fira Sans" panose="020B0503050000020004" pitchFamily="34" charset="0"/>
              </a:rPr>
              <a:t>found in multiple biological sequences having some functional or structural significance</a:t>
            </a:r>
            <a:endParaRPr sz="1050" dirty="0">
              <a:solidFill>
                <a:srgbClr val="000000"/>
              </a:solidFill>
              <a:latin typeface="Fira Sans" panose="020B0503050000020004" pitchFamily="34" charset="0"/>
              <a:ea typeface="Fira Sans"/>
              <a:cs typeface="Fira Sans"/>
              <a:sym typeface="Fira Sans"/>
            </a:endParaRPr>
          </a:p>
        </p:txBody>
      </p:sp>
      <p:sp>
        <p:nvSpPr>
          <p:cNvPr id="5" name="Rectangle 4">
            <a:extLst>
              <a:ext uri="{FF2B5EF4-FFF2-40B4-BE49-F238E27FC236}">
                <a16:creationId xmlns:a16="http://schemas.microsoft.com/office/drawing/2014/main" id="{959DCF77-FA95-259B-DF91-B11E86DD8B2B}"/>
              </a:ext>
            </a:extLst>
          </p:cNvPr>
          <p:cNvSpPr/>
          <p:nvPr/>
        </p:nvSpPr>
        <p:spPr>
          <a:xfrm>
            <a:off x="1965936" y="564084"/>
            <a:ext cx="492443" cy="1900738"/>
          </a:xfrm>
          <a:prstGeom prst="rect">
            <a:avLst/>
          </a:prstGeom>
          <a:noFill/>
        </p:spPr>
        <p:txBody>
          <a:bodyPr vert="vert270" wrap="square" lIns="91440" tIns="45720" rIns="91440" bIns="45720">
            <a:spAutoFit/>
          </a:bodyPr>
          <a:lstStyle/>
          <a:p>
            <a:pPr algn="ctr"/>
            <a:r>
              <a:rPr lang="en-US" sz="2000" b="1" dirty="0">
                <a:ln w="9525">
                  <a:solidFill>
                    <a:schemeClr val="bg1"/>
                  </a:solidFill>
                  <a:prstDash val="solid"/>
                </a:ln>
                <a:solidFill>
                  <a:schemeClr val="accent5"/>
                </a:solidFill>
                <a:effectLst>
                  <a:outerShdw blurRad="38100" dist="38100" dir="2700000" algn="tl">
                    <a:srgbClr val="000000">
                      <a:alpha val="43137"/>
                    </a:srgbClr>
                  </a:outerShdw>
                </a:effectLst>
                <a:latin typeface="Bauhaus 93" panose="04030905020B02020C02" pitchFamily="82" charset="0"/>
              </a:rPr>
              <a:t>CODON</a:t>
            </a:r>
            <a:endParaRPr lang="en-US" sz="2000" b="1" cap="none" spc="0" dirty="0">
              <a:ln w="9525">
                <a:solidFill>
                  <a:schemeClr val="bg1"/>
                </a:solidFill>
                <a:prstDash val="solid"/>
              </a:ln>
              <a:solidFill>
                <a:schemeClr val="accent5"/>
              </a:solidFill>
              <a:effectLst>
                <a:outerShdw blurRad="38100" dist="38100" dir="2700000" algn="tl">
                  <a:srgbClr val="000000">
                    <a:alpha val="43137"/>
                  </a:srgbClr>
                </a:outerShdw>
              </a:effectLst>
              <a:latin typeface="Bauhaus 93" panose="04030905020B02020C02" pitchFamily="82" charset="0"/>
            </a:endParaRPr>
          </a:p>
        </p:txBody>
      </p:sp>
      <p:sp>
        <p:nvSpPr>
          <p:cNvPr id="6" name="Rectangle 5">
            <a:extLst>
              <a:ext uri="{FF2B5EF4-FFF2-40B4-BE49-F238E27FC236}">
                <a16:creationId xmlns:a16="http://schemas.microsoft.com/office/drawing/2014/main" id="{D85A7090-9B5B-A0E5-7532-1A76CC6A85E3}"/>
              </a:ext>
            </a:extLst>
          </p:cNvPr>
          <p:cNvSpPr/>
          <p:nvPr/>
        </p:nvSpPr>
        <p:spPr>
          <a:xfrm>
            <a:off x="1801878" y="2151463"/>
            <a:ext cx="800219" cy="1555668"/>
          </a:xfrm>
          <a:prstGeom prst="rect">
            <a:avLst/>
          </a:prstGeom>
          <a:noFill/>
        </p:spPr>
        <p:txBody>
          <a:bodyPr vert="vert270" wrap="square" lIns="91440" tIns="45720" rIns="91440" bIns="45720">
            <a:spAutoFit/>
          </a:bodyPr>
          <a:lstStyle/>
          <a:p>
            <a:pPr algn="ctr"/>
            <a:r>
              <a:rPr lang="en-US" sz="2000" b="1" dirty="0">
                <a:ln w="9525">
                  <a:solidFill>
                    <a:schemeClr val="bg1"/>
                  </a:solidFill>
                  <a:prstDash val="solid"/>
                </a:ln>
                <a:solidFill>
                  <a:schemeClr val="accent4">
                    <a:lumMod val="75000"/>
                  </a:schemeClr>
                </a:solidFill>
                <a:effectLst>
                  <a:outerShdw blurRad="38100" dist="38100" dir="2700000" algn="tl">
                    <a:srgbClr val="000000">
                      <a:alpha val="43137"/>
                    </a:srgbClr>
                  </a:outerShdw>
                </a:effectLst>
                <a:latin typeface="Bauhaus 93" panose="04030905020B02020C02" pitchFamily="82" charset="0"/>
              </a:rPr>
              <a:t>CODON USAGE BIAS</a:t>
            </a:r>
            <a:endParaRPr lang="en-US" sz="2000" b="1" cap="none" spc="0" dirty="0">
              <a:ln w="9525">
                <a:solidFill>
                  <a:schemeClr val="bg1"/>
                </a:solidFill>
                <a:prstDash val="solid"/>
              </a:ln>
              <a:solidFill>
                <a:schemeClr val="accent4">
                  <a:lumMod val="75000"/>
                </a:schemeClr>
              </a:solidFill>
              <a:effectLst>
                <a:outerShdw blurRad="38100" dist="38100" dir="2700000" algn="tl">
                  <a:srgbClr val="000000">
                    <a:alpha val="43137"/>
                  </a:srgbClr>
                </a:outerShdw>
              </a:effectLst>
              <a:latin typeface="Bauhaus 93" panose="04030905020B02020C02" pitchFamily="82" charset="0"/>
            </a:endParaRPr>
          </a:p>
        </p:txBody>
      </p:sp>
      <p:sp>
        <p:nvSpPr>
          <p:cNvPr id="7" name="Rectangle: Rounded Corners 6">
            <a:extLst>
              <a:ext uri="{FF2B5EF4-FFF2-40B4-BE49-F238E27FC236}">
                <a16:creationId xmlns:a16="http://schemas.microsoft.com/office/drawing/2014/main" id="{1B2FB072-E9A2-D786-0347-698953671B26}"/>
              </a:ext>
            </a:extLst>
          </p:cNvPr>
          <p:cNvSpPr/>
          <p:nvPr/>
        </p:nvSpPr>
        <p:spPr>
          <a:xfrm>
            <a:off x="3668632" y="1940294"/>
            <a:ext cx="3659311" cy="170101"/>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latin typeface="Fira Sans" panose="020B0503050000020004" pitchFamily="34" charset="0"/>
              </a:rPr>
              <a:t>Example : ATC, TCG, ATG,ATT,CCC</a:t>
            </a:r>
            <a:endParaRPr lang="en-IN" sz="1200" dirty="0">
              <a:latin typeface="Fira Sans" panose="020B0503050000020004" pitchFamily="34" charset="0"/>
            </a:endParaRPr>
          </a:p>
        </p:txBody>
      </p:sp>
      <p:sp>
        <p:nvSpPr>
          <p:cNvPr id="8" name="Rectangle 7">
            <a:extLst>
              <a:ext uri="{FF2B5EF4-FFF2-40B4-BE49-F238E27FC236}">
                <a16:creationId xmlns:a16="http://schemas.microsoft.com/office/drawing/2014/main" id="{30A0F7A3-C718-5A2C-DC4E-9D426429A789}"/>
              </a:ext>
            </a:extLst>
          </p:cNvPr>
          <p:cNvSpPr/>
          <p:nvPr/>
        </p:nvSpPr>
        <p:spPr>
          <a:xfrm>
            <a:off x="1942641" y="3311359"/>
            <a:ext cx="492443" cy="1900738"/>
          </a:xfrm>
          <a:prstGeom prst="rect">
            <a:avLst/>
          </a:prstGeom>
          <a:noFill/>
        </p:spPr>
        <p:txBody>
          <a:bodyPr vert="vert270" wrap="square" lIns="91440" tIns="45720" rIns="91440" bIns="45720">
            <a:spAutoFit/>
          </a:bodyPr>
          <a:lstStyle/>
          <a:p>
            <a:pPr algn="ctr"/>
            <a:r>
              <a:rPr lang="en-US" sz="2000" b="1" dirty="0">
                <a:ln w="9525">
                  <a:solidFill>
                    <a:schemeClr val="bg1"/>
                  </a:solidFill>
                  <a:prstDash val="solid"/>
                </a:ln>
                <a:solidFill>
                  <a:schemeClr val="accent3">
                    <a:lumMod val="75000"/>
                  </a:schemeClr>
                </a:solidFill>
                <a:effectLst>
                  <a:outerShdw blurRad="38100" dist="38100" dir="2700000" algn="tl">
                    <a:srgbClr val="000000">
                      <a:alpha val="43137"/>
                    </a:srgbClr>
                  </a:outerShdw>
                </a:effectLst>
                <a:latin typeface="Bauhaus 93" panose="04030905020B02020C02" pitchFamily="82" charset="0"/>
              </a:rPr>
              <a:t>MOTIF</a:t>
            </a:r>
            <a:endParaRPr lang="en-US" sz="2000" b="1" cap="none" spc="0" dirty="0">
              <a:ln w="9525">
                <a:solidFill>
                  <a:schemeClr val="bg1"/>
                </a:solidFill>
                <a:prstDash val="solid"/>
              </a:ln>
              <a:solidFill>
                <a:schemeClr val="accent3">
                  <a:lumMod val="75000"/>
                </a:schemeClr>
              </a:solidFill>
              <a:effectLst>
                <a:outerShdw blurRad="38100" dist="38100" dir="2700000" algn="tl">
                  <a:srgbClr val="000000">
                    <a:alpha val="43137"/>
                  </a:srgbClr>
                </a:outerShdw>
              </a:effectLst>
              <a:latin typeface="Bauhaus 93" panose="04030905020B02020C02" pitchFamily="82" charset="0"/>
            </a:endParaRPr>
          </a:p>
        </p:txBody>
      </p:sp>
      <p:sp>
        <p:nvSpPr>
          <p:cNvPr id="9" name="Rectangle: Rounded Corners 8">
            <a:extLst>
              <a:ext uri="{FF2B5EF4-FFF2-40B4-BE49-F238E27FC236}">
                <a16:creationId xmlns:a16="http://schemas.microsoft.com/office/drawing/2014/main" id="{E682E471-5ED8-BF22-8636-C489D235E76A}"/>
              </a:ext>
            </a:extLst>
          </p:cNvPr>
          <p:cNvSpPr/>
          <p:nvPr/>
        </p:nvSpPr>
        <p:spPr>
          <a:xfrm>
            <a:off x="2943802" y="4527433"/>
            <a:ext cx="5523690" cy="216290"/>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latin typeface="Fira Sans" panose="020B0503050000020004" pitchFamily="34" charset="0"/>
              </a:rPr>
              <a:t>Example : </a:t>
            </a:r>
            <a:r>
              <a:rPr lang="en-US" sz="1200" b="1" dirty="0">
                <a:latin typeface="Fira Sans" panose="020B0503050000020004" pitchFamily="34" charset="0"/>
              </a:rPr>
              <a:t>ACTT</a:t>
            </a:r>
            <a:r>
              <a:rPr lang="en-US" sz="1200" dirty="0">
                <a:latin typeface="Fira Sans" panose="020B0503050000020004" pitchFamily="34" charset="0"/>
              </a:rPr>
              <a:t> in </a:t>
            </a:r>
            <a:r>
              <a:rPr lang="en-IN" sz="1200" b="0" i="0" dirty="0">
                <a:solidFill>
                  <a:srgbClr val="1F1F1F"/>
                </a:solidFill>
                <a:effectLst/>
                <a:latin typeface="Fira Sans" panose="020B0503050000020004" pitchFamily="34" charset="0"/>
              </a:rPr>
              <a:t>AGCG</a:t>
            </a:r>
            <a:r>
              <a:rPr lang="en-IN" sz="1200" b="1" i="0" dirty="0">
                <a:solidFill>
                  <a:srgbClr val="1F1F1F"/>
                </a:solidFill>
                <a:effectLst/>
                <a:latin typeface="Fira Sans" panose="020B0503050000020004" pitchFamily="34" charset="0"/>
              </a:rPr>
              <a:t>ACTT</a:t>
            </a:r>
            <a:r>
              <a:rPr lang="en-IN" sz="1200" b="0" i="0" dirty="0">
                <a:solidFill>
                  <a:srgbClr val="1F1F1F"/>
                </a:solidFill>
                <a:effectLst/>
                <a:latin typeface="Fira Sans" panose="020B0503050000020004" pitchFamily="34" charset="0"/>
              </a:rPr>
              <a:t>TCTAGCAT</a:t>
            </a:r>
            <a:r>
              <a:rPr lang="en-IN" sz="1200" b="1" i="0" dirty="0">
                <a:solidFill>
                  <a:srgbClr val="1F1F1F"/>
                </a:solidFill>
                <a:effectLst/>
                <a:latin typeface="Fira Sans" panose="020B0503050000020004" pitchFamily="34" charset="0"/>
              </a:rPr>
              <a:t>ACTT</a:t>
            </a:r>
            <a:r>
              <a:rPr lang="en-IN" sz="1200" b="0" i="0" dirty="0">
                <a:solidFill>
                  <a:srgbClr val="1F1F1F"/>
                </a:solidFill>
                <a:effectLst/>
                <a:latin typeface="Fira Sans" panose="020B0503050000020004" pitchFamily="34" charset="0"/>
              </a:rPr>
              <a:t>ATACGCGCAGCT</a:t>
            </a:r>
            <a:r>
              <a:rPr lang="en-IN" sz="1200" b="1" i="0" dirty="0">
                <a:solidFill>
                  <a:srgbClr val="1F1F1F"/>
                </a:solidFill>
                <a:effectLst/>
                <a:latin typeface="Fira Sans" panose="020B0503050000020004" pitchFamily="34" charset="0"/>
              </a:rPr>
              <a:t>ACTT</a:t>
            </a:r>
            <a:r>
              <a:rPr lang="en-IN" sz="1200" b="0" i="0" dirty="0">
                <a:solidFill>
                  <a:srgbClr val="1F1F1F"/>
                </a:solidFill>
                <a:effectLst/>
                <a:latin typeface="Fira Sans" panose="020B0503050000020004" pitchFamily="34" charset="0"/>
              </a:rPr>
              <a:t>TCGATC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31"/>
          <p:cNvSpPr txBox="1">
            <a:spLocks noGrp="1"/>
          </p:cNvSpPr>
          <p:nvPr>
            <p:ph type="title"/>
          </p:nvPr>
        </p:nvSpPr>
        <p:spPr>
          <a:xfrm>
            <a:off x="457200" y="90848"/>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CODON OPTIMIZATION</a:t>
            </a:r>
            <a:endParaRPr sz="2800" dirty="0"/>
          </a:p>
        </p:txBody>
      </p:sp>
      <p:grpSp>
        <p:nvGrpSpPr>
          <p:cNvPr id="2431" name="Google Shape;2431;p31"/>
          <p:cNvGrpSpPr/>
          <p:nvPr/>
        </p:nvGrpSpPr>
        <p:grpSpPr>
          <a:xfrm>
            <a:off x="2532063" y="2758107"/>
            <a:ext cx="4080707" cy="1947295"/>
            <a:chOff x="2532063" y="2693657"/>
            <a:chExt cx="4080707" cy="1947295"/>
          </a:xfrm>
        </p:grpSpPr>
        <p:sp>
          <p:nvSpPr>
            <p:cNvPr id="2432" name="Google Shape;2432;p31"/>
            <p:cNvSpPr/>
            <p:nvPr/>
          </p:nvSpPr>
          <p:spPr>
            <a:xfrm>
              <a:off x="2897449" y="3105015"/>
              <a:ext cx="3411442" cy="1535936"/>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31"/>
            <p:cNvGrpSpPr/>
            <p:nvPr/>
          </p:nvGrpSpPr>
          <p:grpSpPr>
            <a:xfrm>
              <a:off x="2829188" y="3369715"/>
              <a:ext cx="3492819" cy="1170148"/>
              <a:chOff x="3728650" y="3804975"/>
              <a:chExt cx="1288150" cy="431550"/>
            </a:xfrm>
          </p:grpSpPr>
          <p:sp>
            <p:nvSpPr>
              <p:cNvPr id="2434" name="Google Shape;2434;p31"/>
              <p:cNvSpPr/>
              <p:nvPr/>
            </p:nvSpPr>
            <p:spPr>
              <a:xfrm rot="-5400000">
                <a:off x="4161625" y="3684550"/>
                <a:ext cx="418800" cy="667150"/>
              </a:xfrm>
              <a:custGeom>
                <a:avLst/>
                <a:gdLst/>
                <a:ahLst/>
                <a:cxnLst/>
                <a:rect l="l" t="t" r="r" b="b"/>
                <a:pathLst>
                  <a:path w="8376" h="13343" extrusionOk="0">
                    <a:moveTo>
                      <a:pt x="4188" y="488"/>
                    </a:moveTo>
                    <a:cubicBezTo>
                      <a:pt x="6222" y="488"/>
                      <a:pt x="7888" y="3265"/>
                      <a:pt x="7888" y="6671"/>
                    </a:cubicBezTo>
                    <a:cubicBezTo>
                      <a:pt x="7888" y="10086"/>
                      <a:pt x="6222" y="12855"/>
                      <a:pt x="4188" y="12855"/>
                    </a:cubicBezTo>
                    <a:cubicBezTo>
                      <a:pt x="2147" y="12855"/>
                      <a:pt x="489" y="10086"/>
                      <a:pt x="489" y="6671"/>
                    </a:cubicBezTo>
                    <a:cubicBezTo>
                      <a:pt x="489" y="3265"/>
                      <a:pt x="2147" y="488"/>
                      <a:pt x="4188" y="488"/>
                    </a:cubicBezTo>
                    <a:close/>
                    <a:moveTo>
                      <a:pt x="4188" y="0"/>
                    </a:moveTo>
                    <a:cubicBezTo>
                      <a:pt x="1877" y="0"/>
                      <a:pt x="1" y="2994"/>
                      <a:pt x="1" y="6671"/>
                    </a:cubicBezTo>
                    <a:cubicBezTo>
                      <a:pt x="1" y="10348"/>
                      <a:pt x="1877" y="13343"/>
                      <a:pt x="4188" y="13343"/>
                    </a:cubicBezTo>
                    <a:cubicBezTo>
                      <a:pt x="6492" y="13343"/>
                      <a:pt x="8375" y="10348"/>
                      <a:pt x="8375" y="6671"/>
                    </a:cubicBezTo>
                    <a:cubicBezTo>
                      <a:pt x="8375" y="2994"/>
                      <a:pt x="6492" y="0"/>
                      <a:pt x="4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1"/>
              <p:cNvSpPr/>
              <p:nvPr/>
            </p:nvSpPr>
            <p:spPr>
              <a:xfrm rot="-5400000">
                <a:off x="4640575" y="3851300"/>
                <a:ext cx="418800" cy="333650"/>
              </a:xfrm>
              <a:custGeom>
                <a:avLst/>
                <a:gdLst/>
                <a:ahLst/>
                <a:cxnLst/>
                <a:rect l="l" t="t" r="r" b="b"/>
                <a:pathLst>
                  <a:path w="8376" h="6673" extrusionOk="0">
                    <a:moveTo>
                      <a:pt x="4188" y="1"/>
                    </a:moveTo>
                    <a:cubicBezTo>
                      <a:pt x="1877" y="1"/>
                      <a:pt x="1" y="2995"/>
                      <a:pt x="1" y="6672"/>
                    </a:cubicBezTo>
                    <a:lnTo>
                      <a:pt x="489" y="6672"/>
                    </a:lnTo>
                    <a:cubicBezTo>
                      <a:pt x="489" y="3265"/>
                      <a:pt x="2147" y="489"/>
                      <a:pt x="4188" y="489"/>
                    </a:cubicBezTo>
                    <a:cubicBezTo>
                      <a:pt x="6222" y="489"/>
                      <a:pt x="7888" y="3265"/>
                      <a:pt x="7888" y="6672"/>
                    </a:cubicBezTo>
                    <a:lnTo>
                      <a:pt x="8375" y="6672"/>
                    </a:lnTo>
                    <a:cubicBezTo>
                      <a:pt x="8375" y="2995"/>
                      <a:pt x="6492" y="1"/>
                      <a:pt x="41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1"/>
              <p:cNvSpPr/>
              <p:nvPr/>
            </p:nvSpPr>
            <p:spPr>
              <a:xfrm rot="-5400000">
                <a:off x="3686050" y="3851325"/>
                <a:ext cx="418800" cy="333600"/>
              </a:xfrm>
              <a:custGeom>
                <a:avLst/>
                <a:gdLst/>
                <a:ahLst/>
                <a:cxnLst/>
                <a:rect l="l" t="t" r="r" b="b"/>
                <a:pathLst>
                  <a:path w="8376" h="6672" extrusionOk="0">
                    <a:moveTo>
                      <a:pt x="1" y="0"/>
                    </a:moveTo>
                    <a:cubicBezTo>
                      <a:pt x="1" y="3677"/>
                      <a:pt x="1877" y="6672"/>
                      <a:pt x="4188" y="6672"/>
                    </a:cubicBezTo>
                    <a:cubicBezTo>
                      <a:pt x="6492" y="6672"/>
                      <a:pt x="8375" y="3677"/>
                      <a:pt x="8375" y="0"/>
                    </a:cubicBezTo>
                    <a:lnTo>
                      <a:pt x="7888" y="0"/>
                    </a:lnTo>
                    <a:cubicBezTo>
                      <a:pt x="7888" y="3407"/>
                      <a:pt x="6222" y="6184"/>
                      <a:pt x="4188" y="6184"/>
                    </a:cubicBezTo>
                    <a:cubicBezTo>
                      <a:pt x="2147" y="6184"/>
                      <a:pt x="489" y="3407"/>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1"/>
              <p:cNvSpPr/>
              <p:nvPr/>
            </p:nvSpPr>
            <p:spPr>
              <a:xfrm rot="-5400000">
                <a:off x="3541600" y="4017525"/>
                <a:ext cx="431550" cy="6450"/>
              </a:xfrm>
              <a:custGeom>
                <a:avLst/>
                <a:gdLst/>
                <a:ahLst/>
                <a:cxnLst/>
                <a:rect l="l" t="t" r="r" b="b"/>
                <a:pathLst>
                  <a:path w="8631" h="129" extrusionOk="0">
                    <a:moveTo>
                      <a:pt x="8547" y="0"/>
                    </a:moveTo>
                    <a:cubicBezTo>
                      <a:pt x="8545" y="0"/>
                      <a:pt x="8543" y="0"/>
                      <a:pt x="8540" y="1"/>
                    </a:cubicBezTo>
                    <a:lnTo>
                      <a:pt x="83" y="1"/>
                    </a:lnTo>
                    <a:cubicBezTo>
                      <a:pt x="1" y="1"/>
                      <a:pt x="1" y="121"/>
                      <a:pt x="83" y="128"/>
                    </a:cubicBezTo>
                    <a:lnTo>
                      <a:pt x="8540" y="128"/>
                    </a:lnTo>
                    <a:cubicBezTo>
                      <a:pt x="8628" y="128"/>
                      <a:pt x="8630" y="0"/>
                      <a:pt x="8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1"/>
              <p:cNvSpPr/>
              <p:nvPr/>
            </p:nvSpPr>
            <p:spPr>
              <a:xfrm rot="-5400000">
                <a:off x="3612500" y="4017525"/>
                <a:ext cx="386550" cy="6450"/>
              </a:xfrm>
              <a:custGeom>
                <a:avLst/>
                <a:gdLst/>
                <a:ahLst/>
                <a:cxnLst/>
                <a:rect l="l" t="t" r="r" b="b"/>
                <a:pathLst>
                  <a:path w="7731" h="129" extrusionOk="0">
                    <a:moveTo>
                      <a:pt x="91" y="1"/>
                    </a:moveTo>
                    <a:cubicBezTo>
                      <a:pt x="3" y="1"/>
                      <a:pt x="1" y="129"/>
                      <a:pt x="84" y="129"/>
                    </a:cubicBezTo>
                    <a:cubicBezTo>
                      <a:pt x="86" y="129"/>
                      <a:pt x="89" y="128"/>
                      <a:pt x="91" y="128"/>
                    </a:cubicBezTo>
                    <a:lnTo>
                      <a:pt x="7648" y="128"/>
                    </a:lnTo>
                    <a:cubicBezTo>
                      <a:pt x="7730" y="128"/>
                      <a:pt x="7730" y="1"/>
                      <a:pt x="7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1"/>
              <p:cNvSpPr/>
              <p:nvPr/>
            </p:nvSpPr>
            <p:spPr>
              <a:xfrm rot="-5400000">
                <a:off x="3683250" y="4016975"/>
                <a:ext cx="341850" cy="6450"/>
              </a:xfrm>
              <a:custGeom>
                <a:avLst/>
                <a:gdLst/>
                <a:ahLst/>
                <a:cxnLst/>
                <a:rect l="l" t="t" r="r" b="b"/>
                <a:pathLst>
                  <a:path w="6837" h="129" extrusionOk="0">
                    <a:moveTo>
                      <a:pt x="91" y="1"/>
                    </a:moveTo>
                    <a:cubicBezTo>
                      <a:pt x="3" y="1"/>
                      <a:pt x="1" y="129"/>
                      <a:pt x="84" y="129"/>
                    </a:cubicBezTo>
                    <a:cubicBezTo>
                      <a:pt x="86" y="129"/>
                      <a:pt x="88" y="129"/>
                      <a:pt x="91" y="128"/>
                    </a:cubicBezTo>
                    <a:lnTo>
                      <a:pt x="6747" y="128"/>
                    </a:lnTo>
                    <a:cubicBezTo>
                      <a:pt x="6749" y="129"/>
                      <a:pt x="6752" y="129"/>
                      <a:pt x="6754" y="129"/>
                    </a:cubicBezTo>
                    <a:cubicBezTo>
                      <a:pt x="6837" y="129"/>
                      <a:pt x="6834" y="1"/>
                      <a:pt x="67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1"/>
              <p:cNvSpPr/>
              <p:nvPr/>
            </p:nvSpPr>
            <p:spPr>
              <a:xfrm rot="-5400000">
                <a:off x="3750768" y="4020307"/>
                <a:ext cx="304316" cy="6445"/>
              </a:xfrm>
              <a:custGeom>
                <a:avLst/>
                <a:gdLst/>
                <a:ahLst/>
                <a:cxnLst/>
                <a:rect l="l" t="t" r="r" b="b"/>
                <a:pathLst>
                  <a:path w="5937" h="129" extrusionOk="0">
                    <a:moveTo>
                      <a:pt x="76" y="1"/>
                    </a:moveTo>
                    <a:cubicBezTo>
                      <a:pt x="0" y="1"/>
                      <a:pt x="3" y="129"/>
                      <a:pt x="83" y="129"/>
                    </a:cubicBezTo>
                    <a:lnTo>
                      <a:pt x="5846" y="129"/>
                    </a:lnTo>
                    <a:cubicBezTo>
                      <a:pt x="5934" y="129"/>
                      <a:pt x="5936" y="1"/>
                      <a:pt x="5853" y="1"/>
                    </a:cubicBezTo>
                    <a:cubicBezTo>
                      <a:pt x="5851" y="1"/>
                      <a:pt x="5849" y="1"/>
                      <a:pt x="5846" y="1"/>
                    </a:cubicBezTo>
                    <a:lnTo>
                      <a:pt x="83" y="1"/>
                    </a:lnTo>
                    <a:cubicBezTo>
                      <a:pt x="81" y="1"/>
                      <a:pt x="79"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1"/>
              <p:cNvSpPr/>
              <p:nvPr/>
            </p:nvSpPr>
            <p:spPr>
              <a:xfrm rot="-5400000">
                <a:off x="3812025" y="4018819"/>
                <a:ext cx="278642" cy="6400"/>
              </a:xfrm>
              <a:custGeom>
                <a:avLst/>
                <a:gdLst/>
                <a:ahLst/>
                <a:cxnLst/>
                <a:rect l="l" t="t" r="r" b="b"/>
                <a:pathLst>
                  <a:path w="5036" h="128" extrusionOk="0">
                    <a:moveTo>
                      <a:pt x="84" y="0"/>
                    </a:moveTo>
                    <a:cubicBezTo>
                      <a:pt x="1" y="0"/>
                      <a:pt x="3" y="128"/>
                      <a:pt x="91" y="128"/>
                    </a:cubicBezTo>
                    <a:lnTo>
                      <a:pt x="4953" y="128"/>
                    </a:lnTo>
                    <a:cubicBezTo>
                      <a:pt x="5036" y="120"/>
                      <a:pt x="5036" y="0"/>
                      <a:pt x="4953" y="0"/>
                    </a:cubicBezTo>
                    <a:lnTo>
                      <a:pt x="91" y="0"/>
                    </a:lnTo>
                    <a:cubicBezTo>
                      <a:pt x="88"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1"/>
              <p:cNvSpPr/>
              <p:nvPr/>
            </p:nvSpPr>
            <p:spPr>
              <a:xfrm rot="-5400000">
                <a:off x="3896550" y="4016025"/>
                <a:ext cx="206450" cy="6450"/>
              </a:xfrm>
              <a:custGeom>
                <a:avLst/>
                <a:gdLst/>
                <a:ahLst/>
                <a:cxnLst/>
                <a:rect l="l" t="t" r="r" b="b"/>
                <a:pathLst>
                  <a:path w="4129" h="129" extrusionOk="0">
                    <a:moveTo>
                      <a:pt x="83" y="0"/>
                    </a:moveTo>
                    <a:cubicBezTo>
                      <a:pt x="1" y="8"/>
                      <a:pt x="1" y="128"/>
                      <a:pt x="83" y="128"/>
                    </a:cubicBezTo>
                    <a:lnTo>
                      <a:pt x="4046" y="128"/>
                    </a:lnTo>
                    <a:cubicBezTo>
                      <a:pt x="4048" y="128"/>
                      <a:pt x="4050" y="128"/>
                      <a:pt x="4052" y="128"/>
                    </a:cubicBezTo>
                    <a:cubicBezTo>
                      <a:pt x="4128" y="128"/>
                      <a:pt x="4126" y="0"/>
                      <a:pt x="4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1"/>
              <p:cNvSpPr/>
              <p:nvPr/>
            </p:nvSpPr>
            <p:spPr>
              <a:xfrm rot="-5400000">
                <a:off x="3998950" y="4016025"/>
                <a:ext cx="206450" cy="6450"/>
              </a:xfrm>
              <a:custGeom>
                <a:avLst/>
                <a:gdLst/>
                <a:ahLst/>
                <a:cxnLst/>
                <a:rect l="l" t="t" r="r" b="b"/>
                <a:pathLst>
                  <a:path w="4129" h="129" extrusionOk="0">
                    <a:moveTo>
                      <a:pt x="83" y="1"/>
                    </a:moveTo>
                    <a:cubicBezTo>
                      <a:pt x="1" y="8"/>
                      <a:pt x="1" y="129"/>
                      <a:pt x="83" y="129"/>
                    </a:cubicBezTo>
                    <a:lnTo>
                      <a:pt x="4046" y="129"/>
                    </a:lnTo>
                    <a:cubicBezTo>
                      <a:pt x="4048" y="129"/>
                      <a:pt x="4050" y="129"/>
                      <a:pt x="4052" y="129"/>
                    </a:cubicBezTo>
                    <a:cubicBezTo>
                      <a:pt x="4128" y="129"/>
                      <a:pt x="4126" y="1"/>
                      <a:pt x="4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1"/>
              <p:cNvSpPr/>
              <p:nvPr/>
            </p:nvSpPr>
            <p:spPr>
              <a:xfrm rot="-5400000">
                <a:off x="4016900" y="4018794"/>
                <a:ext cx="278642" cy="6450"/>
              </a:xfrm>
              <a:custGeom>
                <a:avLst/>
                <a:gdLst/>
                <a:ahLst/>
                <a:cxnLst/>
                <a:rect l="l" t="t" r="r" b="b"/>
                <a:pathLst>
                  <a:path w="5036" h="129" extrusionOk="0">
                    <a:moveTo>
                      <a:pt x="84" y="0"/>
                    </a:moveTo>
                    <a:cubicBezTo>
                      <a:pt x="1" y="0"/>
                      <a:pt x="3" y="128"/>
                      <a:pt x="91" y="128"/>
                    </a:cubicBezTo>
                    <a:lnTo>
                      <a:pt x="4953" y="128"/>
                    </a:lnTo>
                    <a:cubicBezTo>
                      <a:pt x="5036" y="121"/>
                      <a:pt x="5036" y="1"/>
                      <a:pt x="4953" y="1"/>
                    </a:cubicBezTo>
                    <a:lnTo>
                      <a:pt x="91" y="1"/>
                    </a:lnTo>
                    <a:cubicBezTo>
                      <a:pt x="88"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1"/>
              <p:cNvSpPr/>
              <p:nvPr/>
            </p:nvSpPr>
            <p:spPr>
              <a:xfrm rot="-5400000">
                <a:off x="4045974" y="4018767"/>
                <a:ext cx="328494" cy="6450"/>
              </a:xfrm>
              <a:custGeom>
                <a:avLst/>
                <a:gdLst/>
                <a:ahLst/>
                <a:cxnLst/>
                <a:rect l="l" t="t" r="r" b="b"/>
                <a:pathLst>
                  <a:path w="5937" h="129" extrusionOk="0">
                    <a:moveTo>
                      <a:pt x="76" y="1"/>
                    </a:moveTo>
                    <a:cubicBezTo>
                      <a:pt x="0" y="1"/>
                      <a:pt x="3" y="129"/>
                      <a:pt x="83" y="129"/>
                    </a:cubicBezTo>
                    <a:lnTo>
                      <a:pt x="5846" y="129"/>
                    </a:lnTo>
                    <a:cubicBezTo>
                      <a:pt x="5934" y="129"/>
                      <a:pt x="5936" y="1"/>
                      <a:pt x="5853" y="1"/>
                    </a:cubicBezTo>
                    <a:cubicBezTo>
                      <a:pt x="5851" y="1"/>
                      <a:pt x="5849" y="1"/>
                      <a:pt x="5846" y="1"/>
                    </a:cubicBezTo>
                    <a:lnTo>
                      <a:pt x="83" y="1"/>
                    </a:lnTo>
                    <a:cubicBezTo>
                      <a:pt x="81" y="1"/>
                      <a:pt x="79"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1"/>
              <p:cNvSpPr/>
              <p:nvPr/>
            </p:nvSpPr>
            <p:spPr>
              <a:xfrm rot="-5400000">
                <a:off x="4074944" y="4019428"/>
                <a:ext cx="377904" cy="6400"/>
              </a:xfrm>
              <a:custGeom>
                <a:avLst/>
                <a:gdLst/>
                <a:ahLst/>
                <a:cxnLst/>
                <a:rect l="l" t="t" r="r" b="b"/>
                <a:pathLst>
                  <a:path w="6830" h="128" extrusionOk="0">
                    <a:moveTo>
                      <a:pt x="91" y="0"/>
                    </a:moveTo>
                    <a:cubicBezTo>
                      <a:pt x="1" y="0"/>
                      <a:pt x="1" y="128"/>
                      <a:pt x="91" y="128"/>
                    </a:cubicBezTo>
                    <a:lnTo>
                      <a:pt x="6747" y="128"/>
                    </a:lnTo>
                    <a:cubicBezTo>
                      <a:pt x="6829" y="128"/>
                      <a:pt x="6829" y="0"/>
                      <a:pt x="67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1"/>
              <p:cNvSpPr/>
              <p:nvPr/>
            </p:nvSpPr>
            <p:spPr>
              <a:xfrm rot="-5400000">
                <a:off x="4124850" y="4017325"/>
                <a:ext cx="386150" cy="6450"/>
              </a:xfrm>
              <a:custGeom>
                <a:avLst/>
                <a:gdLst/>
                <a:ahLst/>
                <a:cxnLst/>
                <a:rect l="l" t="t" r="r" b="b"/>
                <a:pathLst>
                  <a:path w="7723" h="129" extrusionOk="0">
                    <a:moveTo>
                      <a:pt x="83" y="1"/>
                    </a:moveTo>
                    <a:cubicBezTo>
                      <a:pt x="0" y="1"/>
                      <a:pt x="0" y="128"/>
                      <a:pt x="83" y="128"/>
                    </a:cubicBezTo>
                    <a:lnTo>
                      <a:pt x="7640" y="128"/>
                    </a:lnTo>
                    <a:cubicBezTo>
                      <a:pt x="7722" y="128"/>
                      <a:pt x="7722" y="1"/>
                      <a:pt x="7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1"/>
              <p:cNvSpPr/>
              <p:nvPr/>
            </p:nvSpPr>
            <p:spPr>
              <a:xfrm rot="-5400000">
                <a:off x="4172555" y="4019440"/>
                <a:ext cx="398792" cy="6399"/>
              </a:xfrm>
              <a:custGeom>
                <a:avLst/>
                <a:gdLst/>
                <a:ahLst/>
                <a:cxnLst/>
                <a:rect l="l" t="t" r="r" b="b"/>
                <a:pathLst>
                  <a:path w="8623" h="128" extrusionOk="0">
                    <a:moveTo>
                      <a:pt x="83" y="0"/>
                    </a:moveTo>
                    <a:cubicBezTo>
                      <a:pt x="1" y="0"/>
                      <a:pt x="1" y="128"/>
                      <a:pt x="83" y="128"/>
                    </a:cubicBezTo>
                    <a:lnTo>
                      <a:pt x="8540" y="128"/>
                    </a:lnTo>
                    <a:cubicBezTo>
                      <a:pt x="8623" y="128"/>
                      <a:pt x="8623" y="0"/>
                      <a:pt x="8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1"/>
              <p:cNvSpPr/>
              <p:nvPr/>
            </p:nvSpPr>
            <p:spPr>
              <a:xfrm rot="-5400000">
                <a:off x="4234425" y="4017750"/>
                <a:ext cx="387650" cy="6400"/>
              </a:xfrm>
              <a:custGeom>
                <a:avLst/>
                <a:gdLst/>
                <a:ahLst/>
                <a:cxnLst/>
                <a:rect l="l" t="t" r="r" b="b"/>
                <a:pathLst>
                  <a:path w="7753" h="128" extrusionOk="0">
                    <a:moveTo>
                      <a:pt x="91" y="0"/>
                    </a:moveTo>
                    <a:cubicBezTo>
                      <a:pt x="1" y="0"/>
                      <a:pt x="1" y="128"/>
                      <a:pt x="91" y="128"/>
                    </a:cubicBezTo>
                    <a:lnTo>
                      <a:pt x="7670" y="128"/>
                    </a:lnTo>
                    <a:cubicBezTo>
                      <a:pt x="7753" y="128"/>
                      <a:pt x="7753"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1"/>
              <p:cNvSpPr/>
              <p:nvPr/>
            </p:nvSpPr>
            <p:spPr>
              <a:xfrm rot="-5400000">
                <a:off x="4294130" y="4020012"/>
                <a:ext cx="380781" cy="6450"/>
              </a:xfrm>
              <a:custGeom>
                <a:avLst/>
                <a:gdLst/>
                <a:ahLst/>
                <a:cxnLst/>
                <a:rect l="l" t="t" r="r" b="b"/>
                <a:pathLst>
                  <a:path w="6882" h="129" extrusionOk="0">
                    <a:moveTo>
                      <a:pt x="90" y="1"/>
                    </a:moveTo>
                    <a:cubicBezTo>
                      <a:pt x="0" y="1"/>
                      <a:pt x="0" y="128"/>
                      <a:pt x="90" y="128"/>
                    </a:cubicBezTo>
                    <a:lnTo>
                      <a:pt x="6791" y="128"/>
                    </a:lnTo>
                    <a:cubicBezTo>
                      <a:pt x="6881" y="128"/>
                      <a:pt x="6881" y="1"/>
                      <a:pt x="6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1"/>
              <p:cNvSpPr/>
              <p:nvPr/>
            </p:nvSpPr>
            <p:spPr>
              <a:xfrm rot="-5400000">
                <a:off x="4374667" y="4019843"/>
                <a:ext cx="332257" cy="6400"/>
              </a:xfrm>
              <a:custGeom>
                <a:avLst/>
                <a:gdLst/>
                <a:ahLst/>
                <a:cxnLst/>
                <a:rect l="l" t="t" r="r" b="b"/>
                <a:pathLst>
                  <a:path w="6005" h="128" extrusionOk="0">
                    <a:moveTo>
                      <a:pt x="83" y="0"/>
                    </a:moveTo>
                    <a:cubicBezTo>
                      <a:pt x="1" y="0"/>
                      <a:pt x="1" y="128"/>
                      <a:pt x="83" y="128"/>
                    </a:cubicBezTo>
                    <a:lnTo>
                      <a:pt x="5914" y="128"/>
                    </a:lnTo>
                    <a:cubicBezTo>
                      <a:pt x="6004" y="128"/>
                      <a:pt x="6004" y="0"/>
                      <a:pt x="5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1"/>
              <p:cNvSpPr/>
              <p:nvPr/>
            </p:nvSpPr>
            <p:spPr>
              <a:xfrm rot="-5400000">
                <a:off x="4455260" y="4020011"/>
                <a:ext cx="283622" cy="6450"/>
              </a:xfrm>
              <a:custGeom>
                <a:avLst/>
                <a:gdLst/>
                <a:ahLst/>
                <a:cxnLst/>
                <a:rect l="l" t="t" r="r" b="b"/>
                <a:pathLst>
                  <a:path w="5126" h="129" extrusionOk="0">
                    <a:moveTo>
                      <a:pt x="83" y="1"/>
                    </a:moveTo>
                    <a:cubicBezTo>
                      <a:pt x="0" y="1"/>
                      <a:pt x="0" y="128"/>
                      <a:pt x="83" y="128"/>
                    </a:cubicBezTo>
                    <a:lnTo>
                      <a:pt x="5043" y="128"/>
                    </a:lnTo>
                    <a:cubicBezTo>
                      <a:pt x="5125" y="128"/>
                      <a:pt x="5125" y="1"/>
                      <a:pt x="5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1"/>
              <p:cNvSpPr/>
              <p:nvPr/>
            </p:nvSpPr>
            <p:spPr>
              <a:xfrm rot="-5400000">
                <a:off x="4546975" y="4017700"/>
                <a:ext cx="212800" cy="6450"/>
              </a:xfrm>
              <a:custGeom>
                <a:avLst/>
                <a:gdLst/>
                <a:ahLst/>
                <a:cxnLst/>
                <a:rect l="l" t="t" r="r" b="b"/>
                <a:pathLst>
                  <a:path w="4256" h="129" extrusionOk="0">
                    <a:moveTo>
                      <a:pt x="83" y="1"/>
                    </a:moveTo>
                    <a:cubicBezTo>
                      <a:pt x="0" y="1"/>
                      <a:pt x="0" y="128"/>
                      <a:pt x="83" y="128"/>
                    </a:cubicBezTo>
                    <a:lnTo>
                      <a:pt x="4173" y="128"/>
                    </a:lnTo>
                    <a:cubicBezTo>
                      <a:pt x="4255" y="128"/>
                      <a:pt x="4255" y="1"/>
                      <a:pt x="4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1"/>
              <p:cNvSpPr/>
              <p:nvPr/>
            </p:nvSpPr>
            <p:spPr>
              <a:xfrm rot="-5400000">
                <a:off x="4646224" y="4014564"/>
                <a:ext cx="126100" cy="6454"/>
              </a:xfrm>
              <a:custGeom>
                <a:avLst/>
                <a:gdLst/>
                <a:ahLst/>
                <a:cxnLst/>
                <a:rect l="l" t="t" r="r" b="b"/>
                <a:pathLst>
                  <a:path w="3385" h="129" extrusionOk="0">
                    <a:moveTo>
                      <a:pt x="83" y="1"/>
                    </a:moveTo>
                    <a:cubicBezTo>
                      <a:pt x="3" y="1"/>
                      <a:pt x="1" y="128"/>
                      <a:pt x="77" y="128"/>
                    </a:cubicBezTo>
                    <a:cubicBezTo>
                      <a:pt x="79" y="128"/>
                      <a:pt x="81" y="128"/>
                      <a:pt x="83" y="128"/>
                    </a:cubicBezTo>
                    <a:lnTo>
                      <a:pt x="3295" y="128"/>
                    </a:lnTo>
                    <a:cubicBezTo>
                      <a:pt x="3297" y="128"/>
                      <a:pt x="3300" y="128"/>
                      <a:pt x="3302" y="128"/>
                    </a:cubicBezTo>
                    <a:cubicBezTo>
                      <a:pt x="3385" y="128"/>
                      <a:pt x="3383" y="1"/>
                      <a:pt x="3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1"/>
              <p:cNvSpPr/>
              <p:nvPr/>
            </p:nvSpPr>
            <p:spPr>
              <a:xfrm rot="-5400000">
                <a:off x="4649600" y="4014525"/>
                <a:ext cx="213150" cy="6450"/>
              </a:xfrm>
              <a:custGeom>
                <a:avLst/>
                <a:gdLst/>
                <a:ahLst/>
                <a:cxnLst/>
                <a:rect l="l" t="t" r="r" b="b"/>
                <a:pathLst>
                  <a:path w="4263" h="129" extrusionOk="0">
                    <a:moveTo>
                      <a:pt x="90" y="1"/>
                    </a:moveTo>
                    <a:cubicBezTo>
                      <a:pt x="0" y="1"/>
                      <a:pt x="0" y="128"/>
                      <a:pt x="90" y="128"/>
                    </a:cubicBezTo>
                    <a:lnTo>
                      <a:pt x="4173" y="128"/>
                    </a:lnTo>
                    <a:cubicBezTo>
                      <a:pt x="4263" y="128"/>
                      <a:pt x="4263" y="1"/>
                      <a:pt x="4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1"/>
              <p:cNvSpPr/>
              <p:nvPr/>
            </p:nvSpPr>
            <p:spPr>
              <a:xfrm rot="-5400000">
                <a:off x="4661454" y="4017328"/>
                <a:ext cx="283234" cy="6450"/>
              </a:xfrm>
              <a:custGeom>
                <a:avLst/>
                <a:gdLst/>
                <a:ahLst/>
                <a:cxnLst/>
                <a:rect l="l" t="t" r="r" b="b"/>
                <a:pathLst>
                  <a:path w="5119" h="129" extrusionOk="0">
                    <a:moveTo>
                      <a:pt x="83" y="1"/>
                    </a:moveTo>
                    <a:cubicBezTo>
                      <a:pt x="1" y="1"/>
                      <a:pt x="1" y="121"/>
                      <a:pt x="83" y="128"/>
                    </a:cubicBezTo>
                    <a:lnTo>
                      <a:pt x="5043" y="128"/>
                    </a:lnTo>
                    <a:cubicBezTo>
                      <a:pt x="5118" y="121"/>
                      <a:pt x="5118" y="1"/>
                      <a:pt x="5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1"/>
              <p:cNvSpPr/>
              <p:nvPr/>
            </p:nvSpPr>
            <p:spPr>
              <a:xfrm rot="-5400000">
                <a:off x="4692382" y="4023491"/>
                <a:ext cx="315187" cy="6445"/>
              </a:xfrm>
              <a:custGeom>
                <a:avLst/>
                <a:gdLst/>
                <a:ahLst/>
                <a:cxnLst/>
                <a:rect l="l" t="t" r="r" b="b"/>
                <a:pathLst>
                  <a:path w="6005" h="129" extrusionOk="0">
                    <a:moveTo>
                      <a:pt x="84" y="0"/>
                    </a:moveTo>
                    <a:cubicBezTo>
                      <a:pt x="1" y="0"/>
                      <a:pt x="3" y="128"/>
                      <a:pt x="91" y="128"/>
                    </a:cubicBezTo>
                    <a:lnTo>
                      <a:pt x="5922" y="128"/>
                    </a:lnTo>
                    <a:cubicBezTo>
                      <a:pt x="6004" y="121"/>
                      <a:pt x="6004" y="1"/>
                      <a:pt x="5922" y="1"/>
                    </a:cubicBezTo>
                    <a:lnTo>
                      <a:pt x="91" y="1"/>
                    </a:lnTo>
                    <a:cubicBezTo>
                      <a:pt x="89"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1"/>
              <p:cNvSpPr/>
              <p:nvPr/>
            </p:nvSpPr>
            <p:spPr>
              <a:xfrm rot="-5400000">
                <a:off x="4724650" y="4016425"/>
                <a:ext cx="343700" cy="6400"/>
              </a:xfrm>
              <a:custGeom>
                <a:avLst/>
                <a:gdLst/>
                <a:ahLst/>
                <a:cxnLst/>
                <a:rect l="l" t="t" r="r" b="b"/>
                <a:pathLst>
                  <a:path w="6874" h="128" extrusionOk="0">
                    <a:moveTo>
                      <a:pt x="83" y="0"/>
                    </a:moveTo>
                    <a:cubicBezTo>
                      <a:pt x="0" y="0"/>
                      <a:pt x="0" y="128"/>
                      <a:pt x="83" y="128"/>
                    </a:cubicBezTo>
                    <a:lnTo>
                      <a:pt x="6791" y="128"/>
                    </a:lnTo>
                    <a:cubicBezTo>
                      <a:pt x="6874" y="128"/>
                      <a:pt x="6874" y="0"/>
                      <a:pt x="6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1"/>
              <p:cNvSpPr/>
              <p:nvPr/>
            </p:nvSpPr>
            <p:spPr>
              <a:xfrm rot="-5400000">
                <a:off x="4749575" y="4017000"/>
                <a:ext cx="387650" cy="6400"/>
              </a:xfrm>
              <a:custGeom>
                <a:avLst/>
                <a:gdLst/>
                <a:ahLst/>
                <a:cxnLst/>
                <a:rect l="l" t="t" r="r" b="b"/>
                <a:pathLst>
                  <a:path w="7753" h="128" extrusionOk="0">
                    <a:moveTo>
                      <a:pt x="83" y="0"/>
                    </a:moveTo>
                    <a:cubicBezTo>
                      <a:pt x="1" y="0"/>
                      <a:pt x="1" y="128"/>
                      <a:pt x="83" y="128"/>
                    </a:cubicBezTo>
                    <a:lnTo>
                      <a:pt x="7663" y="128"/>
                    </a:lnTo>
                    <a:cubicBezTo>
                      <a:pt x="7753" y="128"/>
                      <a:pt x="7753" y="0"/>
                      <a:pt x="7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1"/>
              <p:cNvSpPr/>
              <p:nvPr/>
            </p:nvSpPr>
            <p:spPr>
              <a:xfrm rot="-5400000">
                <a:off x="4781968" y="4010505"/>
                <a:ext cx="416663" cy="6399"/>
              </a:xfrm>
              <a:custGeom>
                <a:avLst/>
                <a:gdLst/>
                <a:ahLst/>
                <a:cxnLst/>
                <a:rect l="l" t="t" r="r" b="b"/>
                <a:pathLst>
                  <a:path w="8623" h="128" extrusionOk="0">
                    <a:moveTo>
                      <a:pt x="83" y="0"/>
                    </a:moveTo>
                    <a:cubicBezTo>
                      <a:pt x="1" y="0"/>
                      <a:pt x="1" y="128"/>
                      <a:pt x="83" y="128"/>
                    </a:cubicBezTo>
                    <a:lnTo>
                      <a:pt x="8540" y="128"/>
                    </a:lnTo>
                    <a:cubicBezTo>
                      <a:pt x="8623" y="128"/>
                      <a:pt x="8623" y="0"/>
                      <a:pt x="8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1"/>
              <p:cNvSpPr/>
              <p:nvPr/>
            </p:nvSpPr>
            <p:spPr>
              <a:xfrm rot="-5400000">
                <a:off x="3777175" y="3924250"/>
                <a:ext cx="53600" cy="45650"/>
              </a:xfrm>
              <a:custGeom>
                <a:avLst/>
                <a:gdLst/>
                <a:ahLst/>
                <a:cxnLst/>
                <a:rect l="l" t="t" r="r" b="b"/>
                <a:pathLst>
                  <a:path w="1072" h="913" extrusionOk="0">
                    <a:moveTo>
                      <a:pt x="622" y="1"/>
                    </a:moveTo>
                    <a:cubicBezTo>
                      <a:pt x="617" y="1"/>
                      <a:pt x="613" y="1"/>
                      <a:pt x="608" y="1"/>
                    </a:cubicBezTo>
                    <a:cubicBezTo>
                      <a:pt x="203" y="1"/>
                      <a:pt x="1" y="496"/>
                      <a:pt x="293" y="781"/>
                    </a:cubicBezTo>
                    <a:cubicBezTo>
                      <a:pt x="386" y="872"/>
                      <a:pt x="499" y="913"/>
                      <a:pt x="609" y="913"/>
                    </a:cubicBezTo>
                    <a:cubicBezTo>
                      <a:pt x="846" y="913"/>
                      <a:pt x="1071" y="725"/>
                      <a:pt x="1066" y="444"/>
                    </a:cubicBezTo>
                    <a:cubicBezTo>
                      <a:pt x="1066" y="201"/>
                      <a:pt x="864"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1"/>
              <p:cNvSpPr/>
              <p:nvPr/>
            </p:nvSpPr>
            <p:spPr>
              <a:xfrm rot="-5400000">
                <a:off x="3924625" y="4019950"/>
                <a:ext cx="53600" cy="45650"/>
              </a:xfrm>
              <a:custGeom>
                <a:avLst/>
                <a:gdLst/>
                <a:ahLst/>
                <a:cxnLst/>
                <a:rect l="l" t="t" r="r" b="b"/>
                <a:pathLst>
                  <a:path w="1072" h="913" extrusionOk="0">
                    <a:moveTo>
                      <a:pt x="622" y="1"/>
                    </a:moveTo>
                    <a:cubicBezTo>
                      <a:pt x="618" y="1"/>
                      <a:pt x="613" y="1"/>
                      <a:pt x="609" y="1"/>
                    </a:cubicBezTo>
                    <a:cubicBezTo>
                      <a:pt x="204" y="1"/>
                      <a:pt x="1" y="496"/>
                      <a:pt x="286" y="782"/>
                    </a:cubicBezTo>
                    <a:cubicBezTo>
                      <a:pt x="379" y="872"/>
                      <a:pt x="493" y="913"/>
                      <a:pt x="604" y="913"/>
                    </a:cubicBezTo>
                    <a:cubicBezTo>
                      <a:pt x="843" y="913"/>
                      <a:pt x="1072" y="725"/>
                      <a:pt x="1067" y="444"/>
                    </a:cubicBezTo>
                    <a:cubicBezTo>
                      <a:pt x="1059" y="201"/>
                      <a:pt x="864"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1"/>
              <p:cNvSpPr/>
              <p:nvPr/>
            </p:nvSpPr>
            <p:spPr>
              <a:xfrm rot="-5400000">
                <a:off x="4777775" y="3972900"/>
                <a:ext cx="53800" cy="45650"/>
              </a:xfrm>
              <a:custGeom>
                <a:avLst/>
                <a:gdLst/>
                <a:ahLst/>
                <a:cxnLst/>
                <a:rect l="l" t="t" r="r" b="b"/>
                <a:pathLst>
                  <a:path w="1076" h="913" extrusionOk="0">
                    <a:moveTo>
                      <a:pt x="629" y="0"/>
                    </a:moveTo>
                    <a:cubicBezTo>
                      <a:pt x="624" y="0"/>
                      <a:pt x="620" y="0"/>
                      <a:pt x="615" y="0"/>
                    </a:cubicBezTo>
                    <a:cubicBezTo>
                      <a:pt x="203" y="0"/>
                      <a:pt x="0" y="496"/>
                      <a:pt x="293" y="781"/>
                    </a:cubicBezTo>
                    <a:cubicBezTo>
                      <a:pt x="386" y="871"/>
                      <a:pt x="499" y="912"/>
                      <a:pt x="610" y="912"/>
                    </a:cubicBezTo>
                    <a:cubicBezTo>
                      <a:pt x="849" y="912"/>
                      <a:pt x="1076" y="725"/>
                      <a:pt x="1066" y="443"/>
                    </a:cubicBezTo>
                    <a:cubicBezTo>
                      <a:pt x="1066" y="200"/>
                      <a:pt x="870" y="0"/>
                      <a:pt x="6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1"/>
              <p:cNvSpPr/>
              <p:nvPr/>
            </p:nvSpPr>
            <p:spPr>
              <a:xfrm rot="-5400000">
                <a:off x="4962475" y="4079200"/>
                <a:ext cx="53600" cy="45650"/>
              </a:xfrm>
              <a:custGeom>
                <a:avLst/>
                <a:gdLst/>
                <a:ahLst/>
                <a:cxnLst/>
                <a:rect l="l" t="t" r="r" b="b"/>
                <a:pathLst>
                  <a:path w="1072" h="913" extrusionOk="0">
                    <a:moveTo>
                      <a:pt x="621" y="0"/>
                    </a:moveTo>
                    <a:cubicBezTo>
                      <a:pt x="617" y="0"/>
                      <a:pt x="613" y="0"/>
                      <a:pt x="608" y="0"/>
                    </a:cubicBezTo>
                    <a:cubicBezTo>
                      <a:pt x="203" y="0"/>
                      <a:pt x="0" y="496"/>
                      <a:pt x="286" y="781"/>
                    </a:cubicBezTo>
                    <a:cubicBezTo>
                      <a:pt x="378" y="871"/>
                      <a:pt x="492" y="912"/>
                      <a:pt x="603" y="912"/>
                    </a:cubicBezTo>
                    <a:cubicBezTo>
                      <a:pt x="842" y="912"/>
                      <a:pt x="1071" y="725"/>
                      <a:pt x="1066" y="443"/>
                    </a:cubicBezTo>
                    <a:cubicBezTo>
                      <a:pt x="1059" y="200"/>
                      <a:pt x="863" y="0"/>
                      <a:pt x="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31"/>
            <p:cNvSpPr/>
            <p:nvPr/>
          </p:nvSpPr>
          <p:spPr>
            <a:xfrm>
              <a:off x="2532063" y="2693657"/>
              <a:ext cx="4080707" cy="194710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1" name="Google Shape;2481;p31"/>
          <p:cNvSpPr txBox="1"/>
          <p:nvPr/>
        </p:nvSpPr>
        <p:spPr>
          <a:xfrm>
            <a:off x="6955822" y="915958"/>
            <a:ext cx="1572300" cy="324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1600" b="1" dirty="0">
                <a:solidFill>
                  <a:schemeClr val="accent3"/>
                </a:solidFill>
                <a:latin typeface="Fira Sans"/>
                <a:ea typeface="Fira Sans"/>
                <a:cs typeface="Fira Sans"/>
                <a:sym typeface="Fira Sans"/>
              </a:rPr>
              <a:t>Definition </a:t>
            </a:r>
            <a:endParaRPr sz="1600" b="1" dirty="0">
              <a:solidFill>
                <a:schemeClr val="accent3"/>
              </a:solidFill>
              <a:latin typeface="Fira Sans"/>
              <a:ea typeface="Fira Sans"/>
              <a:cs typeface="Fira Sans"/>
              <a:sym typeface="Fira Sans"/>
            </a:endParaRPr>
          </a:p>
        </p:txBody>
      </p:sp>
      <p:sp>
        <p:nvSpPr>
          <p:cNvPr id="2484" name="Google Shape;2484;p31"/>
          <p:cNvSpPr txBox="1"/>
          <p:nvPr/>
        </p:nvSpPr>
        <p:spPr>
          <a:xfrm>
            <a:off x="3802152" y="772787"/>
            <a:ext cx="1572300" cy="32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b="1" dirty="0">
                <a:solidFill>
                  <a:schemeClr val="accent6"/>
                </a:solidFill>
                <a:latin typeface="Fira Sans"/>
                <a:ea typeface="Fira Sans"/>
                <a:cs typeface="Fira Sans"/>
                <a:sym typeface="Fira Sans"/>
              </a:rPr>
              <a:t>Example</a:t>
            </a:r>
            <a:endParaRPr sz="1600" b="1" dirty="0">
              <a:solidFill>
                <a:schemeClr val="accent6"/>
              </a:solidFill>
              <a:latin typeface="Fira Sans"/>
              <a:ea typeface="Fira Sans"/>
              <a:cs typeface="Fira Sans"/>
              <a:sym typeface="Fira Sans"/>
            </a:endParaRPr>
          </a:p>
        </p:txBody>
      </p:sp>
      <p:grpSp>
        <p:nvGrpSpPr>
          <p:cNvPr id="2485" name="Google Shape;2485;p31"/>
          <p:cNvGrpSpPr/>
          <p:nvPr/>
        </p:nvGrpSpPr>
        <p:grpSpPr>
          <a:xfrm>
            <a:off x="4442351" y="2351415"/>
            <a:ext cx="221400" cy="504000"/>
            <a:chOff x="4462988" y="2043950"/>
            <a:chExt cx="221400" cy="874946"/>
          </a:xfrm>
        </p:grpSpPr>
        <p:sp>
          <p:nvSpPr>
            <p:cNvPr id="2486" name="Google Shape;2486;p31"/>
            <p:cNvSpPr/>
            <p:nvPr/>
          </p:nvSpPr>
          <p:spPr>
            <a:xfrm>
              <a:off x="4462988" y="2697496"/>
              <a:ext cx="221400" cy="221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7" name="Google Shape;2487;p31"/>
            <p:cNvCxnSpPr/>
            <p:nvPr/>
          </p:nvCxnSpPr>
          <p:spPr>
            <a:xfrm>
              <a:off x="4572000" y="2043950"/>
              <a:ext cx="300" cy="756600"/>
            </a:xfrm>
            <a:prstGeom prst="straightConnector1">
              <a:avLst/>
            </a:prstGeom>
            <a:noFill/>
            <a:ln w="19050" cap="flat" cmpd="sng">
              <a:solidFill>
                <a:schemeClr val="accent6"/>
              </a:solidFill>
              <a:prstDash val="solid"/>
              <a:round/>
              <a:headEnd type="none" w="med" len="med"/>
              <a:tailEnd type="none" w="med" len="med"/>
            </a:ln>
          </p:spPr>
        </p:cxnSp>
      </p:grpSp>
      <p:grpSp>
        <p:nvGrpSpPr>
          <p:cNvPr id="2488" name="Google Shape;2488;p31"/>
          <p:cNvGrpSpPr/>
          <p:nvPr/>
        </p:nvGrpSpPr>
        <p:grpSpPr>
          <a:xfrm>
            <a:off x="2163338" y="4182175"/>
            <a:ext cx="498631" cy="405688"/>
            <a:chOff x="2902752" y="2968822"/>
            <a:chExt cx="498631" cy="405688"/>
          </a:xfrm>
        </p:grpSpPr>
        <p:sp>
          <p:nvSpPr>
            <p:cNvPr id="2489" name="Google Shape;2489;p31"/>
            <p:cNvSpPr/>
            <p:nvPr/>
          </p:nvSpPr>
          <p:spPr>
            <a:xfrm>
              <a:off x="3179983" y="3153110"/>
              <a:ext cx="221400" cy="22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90" name="Google Shape;2490;p31"/>
            <p:cNvCxnSpPr>
              <a:cxnSpLocks/>
              <a:endCxn id="2489" idx="2"/>
            </p:cNvCxnSpPr>
            <p:nvPr/>
          </p:nvCxnSpPr>
          <p:spPr>
            <a:xfrm rot="16200000" flipH="1">
              <a:off x="2893874" y="2977700"/>
              <a:ext cx="294987" cy="277232"/>
            </a:xfrm>
            <a:prstGeom prst="bentConnector2">
              <a:avLst/>
            </a:prstGeom>
            <a:noFill/>
            <a:ln w="19050" cap="flat" cmpd="sng">
              <a:solidFill>
                <a:schemeClr val="accent1"/>
              </a:solidFill>
              <a:prstDash val="solid"/>
              <a:round/>
              <a:headEnd type="none" w="med" len="med"/>
              <a:tailEnd type="none" w="med" len="med"/>
            </a:ln>
          </p:spPr>
        </p:cxnSp>
      </p:grpSp>
      <p:grpSp>
        <p:nvGrpSpPr>
          <p:cNvPr id="2491" name="Google Shape;2491;p31"/>
          <p:cNvGrpSpPr/>
          <p:nvPr/>
        </p:nvGrpSpPr>
        <p:grpSpPr>
          <a:xfrm>
            <a:off x="6501399" y="3721006"/>
            <a:ext cx="454422" cy="872501"/>
            <a:chOff x="5765379" y="-763052"/>
            <a:chExt cx="490612" cy="4137562"/>
          </a:xfrm>
        </p:grpSpPr>
        <p:sp>
          <p:nvSpPr>
            <p:cNvPr id="2492" name="Google Shape;2492;p31"/>
            <p:cNvSpPr/>
            <p:nvPr/>
          </p:nvSpPr>
          <p:spPr>
            <a:xfrm>
              <a:off x="5765379" y="2952173"/>
              <a:ext cx="221400" cy="422337"/>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3" name="Google Shape;2493;p31"/>
            <p:cNvCxnSpPr>
              <a:cxnSpLocks/>
              <a:endCxn id="2492" idx="6"/>
            </p:cNvCxnSpPr>
            <p:nvPr/>
          </p:nvCxnSpPr>
          <p:spPr>
            <a:xfrm rot="5400000">
              <a:off x="4158188" y="1065539"/>
              <a:ext cx="3926394" cy="269212"/>
            </a:xfrm>
            <a:prstGeom prst="bentConnector2">
              <a:avLst/>
            </a:prstGeom>
            <a:noFill/>
            <a:ln w="19050" cap="flat" cmpd="sng">
              <a:solidFill>
                <a:schemeClr val="accent3"/>
              </a:solidFill>
              <a:prstDash val="solid"/>
              <a:round/>
              <a:headEnd type="none" w="med" len="med"/>
              <a:tailEnd type="none" w="med" len="med"/>
            </a:ln>
          </p:spPr>
        </p:cxnSp>
      </p:grpSp>
      <p:sp>
        <p:nvSpPr>
          <p:cNvPr id="2" name="Google Shape;2484;p31">
            <a:extLst>
              <a:ext uri="{FF2B5EF4-FFF2-40B4-BE49-F238E27FC236}">
                <a16:creationId xmlns:a16="http://schemas.microsoft.com/office/drawing/2014/main" id="{C35F00BF-D1C2-C081-1BB3-3A278959BD7B}"/>
              </a:ext>
            </a:extLst>
          </p:cNvPr>
          <p:cNvSpPr txBox="1"/>
          <p:nvPr/>
        </p:nvSpPr>
        <p:spPr>
          <a:xfrm>
            <a:off x="759132" y="916303"/>
            <a:ext cx="1210553" cy="3246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 sz="1600" b="1" dirty="0">
                <a:solidFill>
                  <a:srgbClr val="0070C0"/>
                </a:solidFill>
                <a:latin typeface="Fira Sans"/>
                <a:ea typeface="Fira Sans"/>
                <a:cs typeface="Fira Sans"/>
                <a:sym typeface="Fira Sans"/>
              </a:rPr>
              <a:t>Need</a:t>
            </a:r>
            <a:endParaRPr sz="1600" b="1" dirty="0">
              <a:solidFill>
                <a:srgbClr val="0070C0"/>
              </a:solidFill>
              <a:latin typeface="Fira Sans"/>
              <a:ea typeface="Fira Sans"/>
              <a:cs typeface="Fira Sans"/>
              <a:sym typeface="Fira Sans"/>
            </a:endParaRPr>
          </a:p>
        </p:txBody>
      </p:sp>
      <p:sp>
        <p:nvSpPr>
          <p:cNvPr id="3" name="TextBox 2">
            <a:extLst>
              <a:ext uri="{FF2B5EF4-FFF2-40B4-BE49-F238E27FC236}">
                <a16:creationId xmlns:a16="http://schemas.microsoft.com/office/drawing/2014/main" id="{F616AFB4-75F7-3F04-71F6-6BE319C74118}"/>
              </a:ext>
            </a:extLst>
          </p:cNvPr>
          <p:cNvSpPr txBox="1"/>
          <p:nvPr/>
        </p:nvSpPr>
        <p:spPr>
          <a:xfrm>
            <a:off x="527220" y="1365111"/>
            <a:ext cx="2660497" cy="3046988"/>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1F1F1F"/>
                </a:solidFill>
                <a:latin typeface="Fira Sans" panose="020B0503050000020004" pitchFamily="34" charset="0"/>
              </a:rPr>
              <a:t>N</a:t>
            </a:r>
            <a:r>
              <a:rPr lang="en-US" sz="1200" b="0" i="0" dirty="0">
                <a:solidFill>
                  <a:srgbClr val="1F1F1F"/>
                </a:solidFill>
                <a:effectLst/>
                <a:latin typeface="Fira Sans" panose="020B0503050000020004" pitchFamily="34" charset="0"/>
              </a:rPr>
              <a:t>eed for codon optimization arises from the fact that different organisms have different preferences for codon usage</a:t>
            </a:r>
          </a:p>
          <a:p>
            <a:pPr marL="171450" indent="-171450">
              <a:buFont typeface="Courier New" panose="02070309020205020404" pitchFamily="49" charset="0"/>
              <a:buChar char="o"/>
            </a:pPr>
            <a:r>
              <a:rPr lang="en-US" sz="1200" b="0" i="0" dirty="0">
                <a:solidFill>
                  <a:srgbClr val="1F1F1F"/>
                </a:solidFill>
                <a:effectLst/>
                <a:latin typeface="Fira Sans" panose="020B0503050000020004" pitchFamily="34" charset="0"/>
              </a:rPr>
              <a:t>a gene from one organism may not be efficiently expressed in another organism if its codons are not matched to the host's preferred codons</a:t>
            </a:r>
          </a:p>
          <a:p>
            <a:pPr marL="171450" indent="-171450">
              <a:buFont typeface="Courier New" panose="02070309020205020404" pitchFamily="49" charset="0"/>
              <a:buChar char="o"/>
            </a:pPr>
            <a:r>
              <a:rPr lang="en-US" sz="1200" b="0" i="0" dirty="0">
                <a:solidFill>
                  <a:srgbClr val="1F1F1F"/>
                </a:solidFill>
                <a:effectLst/>
                <a:latin typeface="Fira Sans" panose="020B0503050000020004" pitchFamily="34" charset="0"/>
              </a:rPr>
              <a:t>Codon optimization helps to overcome this hurdle by adjusting the gene's codons to match the host's preferences, thus enhancing protein expression levels.</a:t>
            </a:r>
            <a:endParaRPr lang="en-IN" sz="1200" dirty="0">
              <a:solidFill>
                <a:schemeClr val="tx1"/>
              </a:solidFill>
              <a:latin typeface="Fira Sans" panose="020B0503050000020004" pitchFamily="34" charset="0"/>
              <a:cs typeface="Segoe UI" panose="020B0502040204020203" pitchFamily="34" charset="0"/>
            </a:endParaRPr>
          </a:p>
        </p:txBody>
      </p:sp>
      <p:sp>
        <p:nvSpPr>
          <p:cNvPr id="4" name="TextBox 3">
            <a:extLst>
              <a:ext uri="{FF2B5EF4-FFF2-40B4-BE49-F238E27FC236}">
                <a16:creationId xmlns:a16="http://schemas.microsoft.com/office/drawing/2014/main" id="{D7F3CFAE-1002-68BA-CFE0-83FBE722B595}"/>
              </a:ext>
            </a:extLst>
          </p:cNvPr>
          <p:cNvSpPr txBox="1"/>
          <p:nvPr/>
        </p:nvSpPr>
        <p:spPr>
          <a:xfrm>
            <a:off x="3311201" y="1145774"/>
            <a:ext cx="2660497" cy="1223412"/>
          </a:xfrm>
          <a:prstGeom prst="rect">
            <a:avLst/>
          </a:prstGeom>
          <a:noFill/>
        </p:spPr>
        <p:txBody>
          <a:bodyPr wrap="square" rtlCol="0">
            <a:spAutoFit/>
          </a:bodyPr>
          <a:lstStyle/>
          <a:p>
            <a:pPr algn="ctr"/>
            <a:r>
              <a:rPr lang="en-IN" sz="1050" dirty="0">
                <a:solidFill>
                  <a:srgbClr val="1F1F1F"/>
                </a:solidFill>
                <a:latin typeface="Fira Sans" panose="020B0503050000020004" pitchFamily="34" charset="0"/>
              </a:rPr>
              <a:t>Amino Acid Sequence :</a:t>
            </a:r>
            <a:endParaRPr lang="en-IN" sz="1050" b="0" i="1" dirty="0">
              <a:solidFill>
                <a:schemeClr val="tx2">
                  <a:lumMod val="40000"/>
                  <a:lumOff val="60000"/>
                </a:schemeClr>
              </a:solidFill>
              <a:effectLst/>
              <a:latin typeface="Fira Sans" panose="020B0503050000020004" pitchFamily="34" charset="0"/>
            </a:endParaRPr>
          </a:p>
          <a:p>
            <a:pPr algn="ctr"/>
            <a:r>
              <a:rPr lang="en-IN" sz="1400" b="0" i="1" dirty="0">
                <a:solidFill>
                  <a:schemeClr val="tx2">
                    <a:lumMod val="40000"/>
                    <a:lumOff val="60000"/>
                  </a:schemeClr>
                </a:solidFill>
                <a:effectLst/>
                <a:latin typeface="Fira Sans" panose="020B0503050000020004" pitchFamily="34" charset="0"/>
              </a:rPr>
              <a:t>Met-</a:t>
            </a:r>
            <a:r>
              <a:rPr lang="en-IN" sz="1400" b="0" i="1" dirty="0" err="1">
                <a:solidFill>
                  <a:schemeClr val="tx2">
                    <a:lumMod val="40000"/>
                    <a:lumOff val="60000"/>
                  </a:schemeClr>
                </a:solidFill>
                <a:effectLst/>
                <a:latin typeface="Fira Sans" panose="020B0503050000020004" pitchFamily="34" charset="0"/>
              </a:rPr>
              <a:t>Gly</a:t>
            </a:r>
            <a:r>
              <a:rPr lang="en-IN" sz="1400" b="0" i="1" dirty="0">
                <a:solidFill>
                  <a:schemeClr val="tx2">
                    <a:lumMod val="40000"/>
                    <a:lumOff val="60000"/>
                  </a:schemeClr>
                </a:solidFill>
                <a:effectLst/>
                <a:latin typeface="Fira Sans" panose="020B0503050000020004" pitchFamily="34" charset="0"/>
              </a:rPr>
              <a:t>-His-Val-</a:t>
            </a:r>
            <a:r>
              <a:rPr lang="en-IN" sz="1400" b="0" i="1" dirty="0" err="1">
                <a:solidFill>
                  <a:schemeClr val="tx2">
                    <a:lumMod val="40000"/>
                    <a:lumOff val="60000"/>
                  </a:schemeClr>
                </a:solidFill>
                <a:effectLst/>
                <a:latin typeface="Fira Sans" panose="020B0503050000020004" pitchFamily="34" charset="0"/>
              </a:rPr>
              <a:t>Thr</a:t>
            </a:r>
            <a:r>
              <a:rPr lang="en-IN" sz="1400" b="0" i="1" dirty="0">
                <a:solidFill>
                  <a:schemeClr val="tx2">
                    <a:lumMod val="40000"/>
                    <a:lumOff val="60000"/>
                  </a:schemeClr>
                </a:solidFill>
                <a:effectLst/>
                <a:latin typeface="Fira Sans" panose="020B0503050000020004" pitchFamily="34" charset="0"/>
              </a:rPr>
              <a:t>-</a:t>
            </a:r>
            <a:r>
              <a:rPr lang="en-IN" sz="1400" b="0" i="1" dirty="0" err="1">
                <a:solidFill>
                  <a:schemeClr val="tx2">
                    <a:lumMod val="40000"/>
                    <a:lumOff val="60000"/>
                  </a:schemeClr>
                </a:solidFill>
                <a:effectLst/>
                <a:latin typeface="Fira Sans" panose="020B0503050000020004" pitchFamily="34" charset="0"/>
              </a:rPr>
              <a:t>Asn</a:t>
            </a:r>
            <a:r>
              <a:rPr lang="en-IN" sz="1400" b="0" i="1" dirty="0">
                <a:solidFill>
                  <a:schemeClr val="tx2">
                    <a:lumMod val="40000"/>
                    <a:lumOff val="60000"/>
                  </a:schemeClr>
                </a:solidFill>
                <a:effectLst/>
                <a:latin typeface="Fira Sans" panose="020B0503050000020004" pitchFamily="34" charset="0"/>
              </a:rPr>
              <a:t>-Val</a:t>
            </a:r>
            <a:endParaRPr lang="en-IN" b="0" i="0" dirty="0">
              <a:solidFill>
                <a:srgbClr val="1F1F1F"/>
              </a:solidFill>
              <a:effectLst/>
              <a:latin typeface="Fira Sans" panose="020B0503050000020004" pitchFamily="34" charset="0"/>
            </a:endParaRPr>
          </a:p>
          <a:p>
            <a:pPr algn="ctr"/>
            <a:r>
              <a:rPr lang="en-IN" sz="1050" b="0" i="0" dirty="0">
                <a:solidFill>
                  <a:srgbClr val="1F1F1F"/>
                </a:solidFill>
                <a:effectLst/>
                <a:latin typeface="Fira Sans" panose="020B0503050000020004" pitchFamily="34" charset="0"/>
              </a:rPr>
              <a:t>Input Sequence :</a:t>
            </a:r>
            <a:br>
              <a:rPr lang="en-IN" b="0" i="0" dirty="0">
                <a:solidFill>
                  <a:srgbClr val="1F1F1F"/>
                </a:solidFill>
                <a:effectLst/>
                <a:latin typeface="Fira Sans" panose="020B0503050000020004" pitchFamily="34" charset="0"/>
              </a:rPr>
            </a:br>
            <a:r>
              <a:rPr lang="en-IN" b="0" i="0" dirty="0">
                <a:solidFill>
                  <a:schemeClr val="accent2"/>
                </a:solidFill>
                <a:effectLst/>
                <a:latin typeface="Fira Sans" panose="020B0503050000020004" pitchFamily="34" charset="0"/>
              </a:rPr>
              <a:t>ATG GGT </a:t>
            </a:r>
            <a:r>
              <a:rPr lang="en-IN" b="1" i="0" dirty="0">
                <a:solidFill>
                  <a:schemeClr val="accent2"/>
                </a:solidFill>
                <a:effectLst>
                  <a:outerShdw blurRad="38100" dist="38100" dir="2700000" algn="tl">
                    <a:srgbClr val="000000">
                      <a:alpha val="43137"/>
                    </a:srgbClr>
                  </a:outerShdw>
                </a:effectLst>
                <a:latin typeface="Fira Sans" panose="020B0503050000020004" pitchFamily="34" charset="0"/>
              </a:rPr>
              <a:t>CAC</a:t>
            </a:r>
            <a:r>
              <a:rPr lang="en-IN" b="0" i="0" dirty="0">
                <a:solidFill>
                  <a:schemeClr val="accent2"/>
                </a:solidFill>
                <a:effectLst/>
                <a:latin typeface="Fira Sans" panose="020B0503050000020004" pitchFamily="34" charset="0"/>
              </a:rPr>
              <a:t> GTT </a:t>
            </a:r>
            <a:r>
              <a:rPr lang="en-IN" b="1" i="0" dirty="0">
                <a:solidFill>
                  <a:schemeClr val="accent2"/>
                </a:solidFill>
                <a:effectLst>
                  <a:outerShdw blurRad="38100" dist="38100" dir="2700000" algn="tl">
                    <a:srgbClr val="000000">
                      <a:alpha val="43137"/>
                    </a:srgbClr>
                  </a:outerShdw>
                </a:effectLst>
                <a:latin typeface="Fira Sans" panose="020B0503050000020004" pitchFamily="34" charset="0"/>
              </a:rPr>
              <a:t>ACA</a:t>
            </a:r>
            <a:r>
              <a:rPr lang="en-IN" b="0" i="0" dirty="0">
                <a:solidFill>
                  <a:schemeClr val="accent2"/>
                </a:solidFill>
                <a:effectLst/>
                <a:latin typeface="Fira Sans" panose="020B0503050000020004" pitchFamily="34" charset="0"/>
              </a:rPr>
              <a:t> AAT GTG</a:t>
            </a:r>
          </a:p>
          <a:p>
            <a:pPr algn="ctr"/>
            <a:r>
              <a:rPr lang="en-IN" sz="1050" dirty="0">
                <a:solidFill>
                  <a:srgbClr val="1F1F1F"/>
                </a:solidFill>
                <a:latin typeface="Fira Sans" panose="020B0503050000020004" pitchFamily="34" charset="0"/>
                <a:cs typeface="Segoe UI" panose="020B0502040204020203" pitchFamily="34" charset="0"/>
              </a:rPr>
              <a:t>Optimized Sequence :</a:t>
            </a:r>
          </a:p>
          <a:p>
            <a:pPr algn="ctr"/>
            <a:r>
              <a:rPr lang="en-IN" b="0" i="0" dirty="0">
                <a:solidFill>
                  <a:srgbClr val="00B050"/>
                </a:solidFill>
                <a:effectLst/>
                <a:latin typeface="Fira Sans" panose="020B0503050000020004" pitchFamily="34" charset="0"/>
              </a:rPr>
              <a:t>ATG GGT </a:t>
            </a:r>
            <a:r>
              <a:rPr lang="en-IN" b="1" i="0" dirty="0">
                <a:solidFill>
                  <a:srgbClr val="00B050"/>
                </a:solidFill>
                <a:effectLst>
                  <a:outerShdw blurRad="38100" dist="38100" dir="2700000" algn="tl">
                    <a:srgbClr val="000000">
                      <a:alpha val="43137"/>
                    </a:srgbClr>
                  </a:outerShdw>
                </a:effectLst>
                <a:latin typeface="Fira Sans" panose="020B0503050000020004" pitchFamily="34" charset="0"/>
              </a:rPr>
              <a:t>CCC</a:t>
            </a:r>
            <a:r>
              <a:rPr lang="en-IN" b="0" i="0" dirty="0">
                <a:solidFill>
                  <a:srgbClr val="00B050"/>
                </a:solidFill>
                <a:effectLst/>
                <a:latin typeface="Fira Sans" panose="020B0503050000020004" pitchFamily="34" charset="0"/>
              </a:rPr>
              <a:t> GTT </a:t>
            </a:r>
            <a:r>
              <a:rPr lang="en-IN" b="1" i="0" dirty="0">
                <a:solidFill>
                  <a:srgbClr val="00B050"/>
                </a:solidFill>
                <a:effectLst>
                  <a:outerShdw blurRad="38100" dist="38100" dir="2700000" algn="tl">
                    <a:srgbClr val="000000">
                      <a:alpha val="43137"/>
                    </a:srgbClr>
                  </a:outerShdw>
                </a:effectLst>
                <a:latin typeface="Fira Sans" panose="020B0503050000020004" pitchFamily="34" charset="0"/>
              </a:rPr>
              <a:t>AAA</a:t>
            </a:r>
            <a:r>
              <a:rPr lang="en-IN" b="0" i="0" dirty="0">
                <a:solidFill>
                  <a:srgbClr val="00B050"/>
                </a:solidFill>
                <a:effectLst/>
                <a:latin typeface="Fira Sans" panose="020B0503050000020004" pitchFamily="34" charset="0"/>
              </a:rPr>
              <a:t> </a:t>
            </a:r>
            <a:r>
              <a:rPr lang="en-IN" b="1" i="0" dirty="0">
                <a:solidFill>
                  <a:srgbClr val="00B050"/>
                </a:solidFill>
                <a:effectLst>
                  <a:outerShdw blurRad="38100" dist="38100" dir="2700000" algn="tl">
                    <a:srgbClr val="000000">
                      <a:alpha val="43137"/>
                    </a:srgbClr>
                  </a:outerShdw>
                </a:effectLst>
                <a:latin typeface="Fira Sans" panose="020B0503050000020004" pitchFamily="34" charset="0"/>
              </a:rPr>
              <a:t>TTT</a:t>
            </a:r>
            <a:r>
              <a:rPr lang="en-IN" b="0" i="0" dirty="0">
                <a:solidFill>
                  <a:srgbClr val="00B050"/>
                </a:solidFill>
                <a:effectLst/>
                <a:latin typeface="Fira Sans" panose="020B0503050000020004" pitchFamily="34" charset="0"/>
              </a:rPr>
              <a:t> GTG</a:t>
            </a:r>
          </a:p>
        </p:txBody>
      </p:sp>
      <p:sp>
        <p:nvSpPr>
          <p:cNvPr id="7" name="TextBox 6">
            <a:extLst>
              <a:ext uri="{FF2B5EF4-FFF2-40B4-BE49-F238E27FC236}">
                <a16:creationId xmlns:a16="http://schemas.microsoft.com/office/drawing/2014/main" id="{F84B8A8E-F375-4A6A-CFEB-DCFF759AA240}"/>
              </a:ext>
            </a:extLst>
          </p:cNvPr>
          <p:cNvSpPr txBox="1"/>
          <p:nvPr/>
        </p:nvSpPr>
        <p:spPr>
          <a:xfrm>
            <a:off x="5915309" y="1279689"/>
            <a:ext cx="2660497" cy="1200329"/>
          </a:xfrm>
          <a:prstGeom prst="rect">
            <a:avLst/>
          </a:prstGeom>
          <a:noFill/>
        </p:spPr>
        <p:txBody>
          <a:bodyPr wrap="square" rtlCol="0">
            <a:spAutoFit/>
          </a:bodyPr>
          <a:lstStyle/>
          <a:p>
            <a:pPr algn="r"/>
            <a:r>
              <a:rPr lang="en-US" sz="1200" dirty="0">
                <a:solidFill>
                  <a:schemeClr val="tx1"/>
                </a:solidFill>
                <a:latin typeface="Fira Sans" panose="020B0503050000020004" pitchFamily="34" charset="0"/>
                <a:cs typeface="Segoe UI" panose="020B0502040204020203" pitchFamily="34" charset="0"/>
              </a:rPr>
              <a:t>Codon optimization is the technique to improve protein expression level in a living organism by increasing translational efficiency in the target gene.</a:t>
            </a:r>
            <a:endParaRPr lang="en-IN" sz="1200" dirty="0">
              <a:solidFill>
                <a:schemeClr val="tx1"/>
              </a:solidFill>
              <a:latin typeface="Fira Sans" panose="020B0503050000020004" pitchFamily="34" charset="0"/>
              <a:cs typeface="Segoe UI" panose="020B0502040204020203" pitchFamily="34" charset="0"/>
            </a:endParaRPr>
          </a:p>
        </p:txBody>
      </p:sp>
      <p:pic>
        <p:nvPicPr>
          <p:cNvPr id="13" name="Picture 12" descr="Codon Optimization Technical Platform - BiologicsCorp">
            <a:extLst>
              <a:ext uri="{FF2B5EF4-FFF2-40B4-BE49-F238E27FC236}">
                <a16:creationId xmlns:a16="http://schemas.microsoft.com/office/drawing/2014/main" id="{39510180-4FA2-E6B0-027A-CA23F6C41F9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47322" y="2558280"/>
            <a:ext cx="2437594" cy="11627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40" name="Google Shape;2540;p33"/>
          <p:cNvSpPr/>
          <p:nvPr/>
        </p:nvSpPr>
        <p:spPr>
          <a:xfrm>
            <a:off x="5710521" y="3340623"/>
            <a:ext cx="686566" cy="68670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2" name="Google Shape;2542;p33"/>
          <p:cNvGrpSpPr/>
          <p:nvPr/>
        </p:nvGrpSpPr>
        <p:grpSpPr>
          <a:xfrm>
            <a:off x="2849484" y="1065722"/>
            <a:ext cx="3405506" cy="3367971"/>
            <a:chOff x="2849484" y="1065722"/>
            <a:chExt cx="3405506" cy="3367971"/>
          </a:xfrm>
        </p:grpSpPr>
        <p:sp>
          <p:nvSpPr>
            <p:cNvPr id="2545" name="Google Shape;2545;p33"/>
            <p:cNvSpPr/>
            <p:nvPr/>
          </p:nvSpPr>
          <p:spPr>
            <a:xfrm>
              <a:off x="4437444" y="2616356"/>
              <a:ext cx="1817546" cy="1817337"/>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33"/>
            <p:cNvSpPr/>
            <p:nvPr/>
          </p:nvSpPr>
          <p:spPr>
            <a:xfrm>
              <a:off x="2849484" y="1065722"/>
              <a:ext cx="1817546" cy="1816903"/>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47" name="Google Shape;2547;p33"/>
          <p:cNvSpPr/>
          <p:nvPr/>
        </p:nvSpPr>
        <p:spPr>
          <a:xfrm>
            <a:off x="2706040" y="1477284"/>
            <a:ext cx="687000" cy="68648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33"/>
          <p:cNvSpPr txBox="1">
            <a:spLocks noGrp="1"/>
          </p:cNvSpPr>
          <p:nvPr>
            <p:ph type="title"/>
          </p:nvPr>
        </p:nvSpPr>
        <p:spPr>
          <a:xfrm>
            <a:off x="559493" y="196746"/>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latin typeface="Fira Sans" panose="020B0503050000020004" pitchFamily="34" charset="0"/>
              </a:rPr>
              <a:t>RELATED STUDIES</a:t>
            </a:r>
          </a:p>
        </p:txBody>
      </p:sp>
      <p:sp>
        <p:nvSpPr>
          <p:cNvPr id="2586" name="Google Shape;2586;p33"/>
          <p:cNvSpPr txBox="1"/>
          <p:nvPr/>
        </p:nvSpPr>
        <p:spPr>
          <a:xfrm>
            <a:off x="791497" y="2203440"/>
            <a:ext cx="2035965" cy="2528585"/>
          </a:xfrm>
          <a:prstGeom prst="rect">
            <a:avLst/>
          </a:prstGeom>
          <a:noFill/>
          <a:ln>
            <a:noFill/>
          </a:ln>
        </p:spPr>
        <p:txBody>
          <a:bodyPr spcFirstLastPara="1" wrap="square" lIns="91425" tIns="91425" rIns="91425" bIns="91425" anchor="t" anchorCtr="0">
            <a:noAutofit/>
          </a:bodyPr>
          <a:lstStyle/>
          <a:p>
            <a:pPr marL="171450" marR="0" lvl="0" indent="-171450" rtl="0">
              <a:lnSpc>
                <a:spcPct val="100000"/>
              </a:lnSpc>
              <a:spcBef>
                <a:spcPts val="0"/>
              </a:spcBef>
              <a:spcAft>
                <a:spcPts val="0"/>
              </a:spcAft>
              <a:buFont typeface="Arial" panose="020B0604020202020204" pitchFamily="34" charset="0"/>
              <a:buChar char="•"/>
            </a:pPr>
            <a:r>
              <a:rPr lang="en-US" dirty="0">
                <a:latin typeface="Times New Roman" panose="02020603050405020304" pitchFamily="18" charset="0"/>
                <a:ea typeface="Fira Sans"/>
                <a:cs typeface="Times New Roman" panose="02020603050405020304" pitchFamily="18" charset="0"/>
                <a:sym typeface="Fira Sans"/>
              </a:rPr>
              <a:t>L</a:t>
            </a:r>
            <a:r>
              <a:rPr lang="en-US" dirty="0">
                <a:solidFill>
                  <a:srgbClr val="000000"/>
                </a:solidFill>
                <a:latin typeface="Times New Roman" panose="02020603050405020304" pitchFamily="18" charset="0"/>
                <a:ea typeface="Fira Sans"/>
                <a:cs typeface="Times New Roman" panose="02020603050405020304" pitchFamily="18" charset="0"/>
                <a:sym typeface="Fira Sans"/>
              </a:rPr>
              <a:t>ocate set of immuno-modulatory motifs in DNA</a:t>
            </a:r>
          </a:p>
          <a:p>
            <a:pPr marR="0" lvl="0" rtl="0">
              <a:lnSpc>
                <a:spcPct val="100000"/>
              </a:lnSpc>
              <a:spcBef>
                <a:spcPts val="0"/>
              </a:spcBef>
              <a:spcAft>
                <a:spcPts val="0"/>
              </a:spcAft>
            </a:pPr>
            <a:endParaRPr lang="fr-FR" dirty="0">
              <a:solidFill>
                <a:srgbClr val="000000"/>
              </a:solidFill>
              <a:latin typeface="Times New Roman" panose="02020603050405020304" pitchFamily="18" charset="0"/>
              <a:ea typeface="Fira Sans"/>
              <a:cs typeface="Times New Roman" panose="02020603050405020304" pitchFamily="18" charset="0"/>
              <a:sym typeface="Fira Sans"/>
            </a:endParaRPr>
          </a:p>
          <a:p>
            <a:pPr marL="171450" marR="0" lvl="0" indent="-171450" rtl="0">
              <a:lnSpc>
                <a:spcPct val="100000"/>
              </a:lnSpc>
              <a:spcBef>
                <a:spcPts val="0"/>
              </a:spcBef>
              <a:spcAft>
                <a:spcPts val="0"/>
              </a:spcAft>
              <a:buFont typeface="Arial" panose="020B0604020202020204" pitchFamily="34" charset="0"/>
              <a:buChar char="•"/>
            </a:pPr>
            <a:r>
              <a:rPr lang="fr-FR" dirty="0" err="1">
                <a:solidFill>
                  <a:srgbClr val="000000"/>
                </a:solidFill>
                <a:latin typeface="Times New Roman" panose="02020603050405020304" pitchFamily="18" charset="0"/>
                <a:ea typeface="Fira Sans"/>
                <a:cs typeface="Times New Roman" panose="02020603050405020304" pitchFamily="18" charset="0"/>
                <a:sym typeface="Fira Sans"/>
              </a:rPr>
              <a:t>Maximize</a:t>
            </a:r>
            <a:r>
              <a:rPr lang="fr-FR" dirty="0">
                <a:latin typeface="Times New Roman" panose="02020603050405020304" pitchFamily="18" charset="0"/>
                <a:ea typeface="Fira Sans"/>
                <a:cs typeface="Times New Roman" panose="02020603050405020304" pitchFamily="18" charset="0"/>
                <a:sym typeface="Fira Sans"/>
              </a:rPr>
              <a:t> </a:t>
            </a:r>
            <a:r>
              <a:rPr lang="fr-FR" dirty="0" err="1">
                <a:solidFill>
                  <a:srgbClr val="000000"/>
                </a:solidFill>
                <a:latin typeface="Times New Roman" panose="02020603050405020304" pitchFamily="18" charset="0"/>
                <a:ea typeface="Fira Sans"/>
                <a:cs typeface="Times New Roman" panose="02020603050405020304" pitchFamily="18" charset="0"/>
                <a:sym typeface="Fira Sans"/>
              </a:rPr>
              <a:t>desirable</a:t>
            </a:r>
            <a:r>
              <a:rPr lang="fr-FR" dirty="0">
                <a:solidFill>
                  <a:srgbClr val="000000"/>
                </a:solidFill>
                <a:latin typeface="Times New Roman" panose="02020603050405020304" pitchFamily="18" charset="0"/>
                <a:ea typeface="Fira Sans"/>
                <a:cs typeface="Times New Roman" panose="02020603050405020304" pitchFamily="18" charset="0"/>
                <a:sym typeface="Fira Sans"/>
              </a:rPr>
              <a:t> motifs and </a:t>
            </a:r>
            <a:r>
              <a:rPr lang="fr-FR" dirty="0" err="1">
                <a:solidFill>
                  <a:srgbClr val="000000"/>
                </a:solidFill>
                <a:latin typeface="Times New Roman" panose="02020603050405020304" pitchFamily="18" charset="0"/>
                <a:ea typeface="Fira Sans"/>
                <a:cs typeface="Times New Roman" panose="02020603050405020304" pitchFamily="18" charset="0"/>
                <a:sym typeface="Fira Sans"/>
              </a:rPr>
              <a:t>minimize</a:t>
            </a:r>
            <a:r>
              <a:rPr lang="fr-FR" dirty="0">
                <a:solidFill>
                  <a:srgbClr val="000000"/>
                </a:solidFill>
                <a:latin typeface="Times New Roman" panose="02020603050405020304" pitchFamily="18" charset="0"/>
                <a:ea typeface="Fira Sans"/>
                <a:cs typeface="Times New Roman" panose="02020603050405020304" pitchFamily="18" charset="0"/>
                <a:sym typeface="Fira Sans"/>
              </a:rPr>
              <a:t> </a:t>
            </a:r>
            <a:r>
              <a:rPr lang="fr-FR" dirty="0" err="1">
                <a:solidFill>
                  <a:srgbClr val="000000"/>
                </a:solidFill>
                <a:latin typeface="Times New Roman" panose="02020603050405020304" pitchFamily="18" charset="0"/>
                <a:ea typeface="Fira Sans"/>
                <a:cs typeface="Times New Roman" panose="02020603050405020304" pitchFamily="18" charset="0"/>
                <a:sym typeface="Fira Sans"/>
              </a:rPr>
              <a:t>undesirable</a:t>
            </a:r>
            <a:r>
              <a:rPr lang="fr-FR" dirty="0">
                <a:solidFill>
                  <a:srgbClr val="000000"/>
                </a:solidFill>
                <a:latin typeface="Times New Roman" panose="02020603050405020304" pitchFamily="18" charset="0"/>
                <a:ea typeface="Fira Sans"/>
                <a:cs typeface="Times New Roman" panose="02020603050405020304" pitchFamily="18" charset="0"/>
                <a:sym typeface="Fira Sans"/>
              </a:rPr>
              <a:t> motifs</a:t>
            </a:r>
          </a:p>
          <a:p>
            <a:pPr marR="0" lvl="0" rtl="0">
              <a:lnSpc>
                <a:spcPct val="100000"/>
              </a:lnSpc>
              <a:spcBef>
                <a:spcPts val="0"/>
              </a:spcBef>
              <a:spcAft>
                <a:spcPts val="0"/>
              </a:spcAft>
            </a:pPr>
            <a:endParaRPr lang="fr-FR" dirty="0">
              <a:solidFill>
                <a:srgbClr val="000000"/>
              </a:solidFill>
              <a:latin typeface="Times New Roman" panose="02020603050405020304" pitchFamily="18" charset="0"/>
              <a:ea typeface="Fira Sans"/>
              <a:cs typeface="Times New Roman" panose="02020603050405020304" pitchFamily="18" charset="0"/>
              <a:sym typeface="Fira Sans"/>
            </a:endParaRPr>
          </a:p>
          <a:p>
            <a:pPr marL="171450" marR="0" lvl="0" indent="-171450" rtl="0">
              <a:lnSpc>
                <a:spcPct val="100000"/>
              </a:lnSpc>
              <a:spcBef>
                <a:spcPts val="0"/>
              </a:spcBef>
              <a:spcAft>
                <a:spcPts val="0"/>
              </a:spcAft>
              <a:buFont typeface="Arial" panose="020B0604020202020204" pitchFamily="34" charset="0"/>
              <a:buChar char="•"/>
            </a:pPr>
            <a:r>
              <a:rPr lang="fr-FR" dirty="0" err="1">
                <a:latin typeface="Times New Roman" panose="02020603050405020304" pitchFamily="18" charset="0"/>
                <a:ea typeface="Fira Sans"/>
                <a:cs typeface="Times New Roman" panose="02020603050405020304" pitchFamily="18" charset="0"/>
                <a:sym typeface="Fira Sans"/>
              </a:rPr>
              <a:t>Complex</a:t>
            </a:r>
            <a:r>
              <a:rPr lang="fr-FR" dirty="0">
                <a:latin typeface="Times New Roman" panose="02020603050405020304" pitchFamily="18" charset="0"/>
                <a:ea typeface="Fira Sans"/>
                <a:cs typeface="Times New Roman" panose="02020603050405020304" pitchFamily="18" charset="0"/>
                <a:sym typeface="Fira Sans"/>
              </a:rPr>
              <a:t> and </a:t>
            </a:r>
            <a:r>
              <a:rPr lang="fr-FR" dirty="0" err="1">
                <a:latin typeface="Times New Roman" panose="02020603050405020304" pitchFamily="18" charset="0"/>
                <a:ea typeface="Fira Sans"/>
                <a:cs typeface="Times New Roman" panose="02020603050405020304" pitchFamily="18" charset="0"/>
                <a:sym typeface="Fira Sans"/>
              </a:rPr>
              <a:t>costly</a:t>
            </a:r>
            <a:r>
              <a:rPr lang="fr-FR" dirty="0">
                <a:latin typeface="Times New Roman" panose="02020603050405020304" pitchFamily="18" charset="0"/>
                <a:ea typeface="Fira Sans"/>
                <a:cs typeface="Times New Roman" panose="02020603050405020304" pitchFamily="18" charset="0"/>
                <a:sym typeface="Fira Sans"/>
              </a:rPr>
              <a:t> for large </a:t>
            </a:r>
            <a:r>
              <a:rPr lang="fr-FR" dirty="0" err="1">
                <a:latin typeface="Times New Roman" panose="02020603050405020304" pitchFamily="18" charset="0"/>
                <a:ea typeface="Fira Sans"/>
                <a:cs typeface="Times New Roman" panose="02020603050405020304" pitchFamily="18" charset="0"/>
                <a:sym typeface="Fira Sans"/>
              </a:rPr>
              <a:t>database</a:t>
            </a:r>
            <a:endParaRPr dirty="0">
              <a:solidFill>
                <a:srgbClr val="000000"/>
              </a:solidFill>
              <a:latin typeface="Times New Roman" panose="02020603050405020304" pitchFamily="18" charset="0"/>
              <a:ea typeface="Fira Sans"/>
              <a:cs typeface="Times New Roman" panose="02020603050405020304" pitchFamily="18" charset="0"/>
              <a:sym typeface="Fira Sans"/>
            </a:endParaRPr>
          </a:p>
        </p:txBody>
      </p:sp>
      <p:sp>
        <p:nvSpPr>
          <p:cNvPr id="2587" name="Google Shape;2587;p33"/>
          <p:cNvSpPr txBox="1"/>
          <p:nvPr/>
        </p:nvSpPr>
        <p:spPr>
          <a:xfrm>
            <a:off x="6662440" y="3586716"/>
            <a:ext cx="2138704" cy="1397158"/>
          </a:xfrm>
          <a:prstGeom prst="rect">
            <a:avLst/>
          </a:prstGeom>
          <a:noFill/>
          <a:ln>
            <a:noFill/>
          </a:ln>
        </p:spPr>
        <p:txBody>
          <a:bodyPr spcFirstLastPara="1" wrap="square" lIns="91425" tIns="91425" rIns="91425" bIns="91425" anchor="t" anchorCtr="0">
            <a:noAutofit/>
          </a:bodyPr>
          <a:lstStyle/>
          <a:p>
            <a:pPr marL="171450" marR="0" lvl="0" indent="-171450" rtl="0">
              <a:lnSpc>
                <a:spcPct val="100000"/>
              </a:lnSpc>
              <a:spcBef>
                <a:spcPts val="0"/>
              </a:spcBef>
              <a:spcAft>
                <a:spcPts val="0"/>
              </a:spcAft>
              <a:buFont typeface="Arial" panose="020B0604020202020204" pitchFamily="34" charset="0"/>
              <a:buChar char="•"/>
            </a:pPr>
            <a:r>
              <a:rPr lang="en-IN" dirty="0">
                <a:latin typeface="Times New Roman" panose="02020603050405020304" pitchFamily="18" charset="0"/>
                <a:ea typeface="Fira Sans"/>
                <a:cs typeface="Times New Roman" panose="02020603050405020304" pitchFamily="18" charset="0"/>
                <a:sym typeface="Fira Sans"/>
              </a:rPr>
              <a:t>Global alignment using </a:t>
            </a:r>
            <a:r>
              <a:rPr lang="en-IN" dirty="0" err="1">
                <a:latin typeface="Times New Roman" panose="02020603050405020304" pitchFamily="18" charset="0"/>
                <a:ea typeface="Fira Sans"/>
                <a:cs typeface="Times New Roman" panose="02020603050405020304" pitchFamily="18" charset="0"/>
                <a:sym typeface="Fira Sans"/>
              </a:rPr>
              <a:t>blosum</a:t>
            </a:r>
            <a:r>
              <a:rPr lang="en-IN" dirty="0">
                <a:latin typeface="Times New Roman" panose="02020603050405020304" pitchFamily="18" charset="0"/>
                <a:ea typeface="Fira Sans"/>
                <a:cs typeface="Times New Roman" panose="02020603050405020304" pitchFamily="18" charset="0"/>
                <a:sym typeface="Fira Sans"/>
              </a:rPr>
              <a:t> matrix</a:t>
            </a:r>
          </a:p>
          <a:p>
            <a:pPr marR="0" lvl="0" rtl="0">
              <a:lnSpc>
                <a:spcPct val="100000"/>
              </a:lnSpc>
              <a:spcBef>
                <a:spcPts val="0"/>
              </a:spcBef>
              <a:spcAft>
                <a:spcPts val="0"/>
              </a:spcAft>
            </a:pPr>
            <a:endParaRPr lang="en" dirty="0">
              <a:solidFill>
                <a:srgbClr val="000000"/>
              </a:solidFill>
              <a:latin typeface="Times New Roman" panose="02020603050405020304" pitchFamily="18" charset="0"/>
              <a:ea typeface="Fira Sans"/>
              <a:cs typeface="Times New Roman" panose="02020603050405020304" pitchFamily="18" charset="0"/>
              <a:sym typeface="Fira Sans"/>
            </a:endParaRPr>
          </a:p>
          <a:p>
            <a:pPr marL="171450" indent="-171450">
              <a:buFont typeface="Arial" panose="020B0604020202020204" pitchFamily="34" charset="0"/>
              <a:buChar char="•"/>
            </a:pPr>
            <a:r>
              <a:rPr lang="en" dirty="0">
                <a:latin typeface="Times New Roman" panose="02020603050405020304" pitchFamily="18" charset="0"/>
                <a:ea typeface="Fira Sans"/>
                <a:cs typeface="Times New Roman" panose="02020603050405020304" pitchFamily="18" charset="0"/>
                <a:sym typeface="Fira Sans"/>
              </a:rPr>
              <a:t>Large memory requirements</a:t>
            </a:r>
          </a:p>
          <a:p>
            <a:pPr marL="171450" marR="0" lvl="0" indent="-171450" algn="just" rtl="0">
              <a:lnSpc>
                <a:spcPct val="100000"/>
              </a:lnSpc>
              <a:spcBef>
                <a:spcPts val="0"/>
              </a:spcBef>
              <a:spcAft>
                <a:spcPts val="0"/>
              </a:spcAft>
              <a:buFont typeface="Arial" panose="020B0604020202020204" pitchFamily="34" charset="0"/>
              <a:buChar char="•"/>
            </a:pPr>
            <a:endParaRPr dirty="0">
              <a:solidFill>
                <a:srgbClr val="000000"/>
              </a:solidFill>
              <a:latin typeface="Times New Roman" panose="02020603050405020304" pitchFamily="18" charset="0"/>
              <a:ea typeface="Fira Sans"/>
              <a:cs typeface="Times New Roman" panose="02020603050405020304" pitchFamily="18" charset="0"/>
              <a:sym typeface="Fira Sans"/>
            </a:endParaRPr>
          </a:p>
        </p:txBody>
      </p:sp>
      <p:sp>
        <p:nvSpPr>
          <p:cNvPr id="2590" name="Google Shape;2590;p33"/>
          <p:cNvSpPr txBox="1"/>
          <p:nvPr/>
        </p:nvSpPr>
        <p:spPr>
          <a:xfrm>
            <a:off x="579875" y="1502593"/>
            <a:ext cx="2035966" cy="571916"/>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1600" b="1" dirty="0">
                <a:solidFill>
                  <a:schemeClr val="accent6"/>
                </a:solidFill>
                <a:latin typeface="Calisto MT" panose="02040603050505030304" pitchFamily="18" charset="0"/>
                <a:ea typeface="Fira Sans"/>
                <a:cs typeface="Fira Sans"/>
                <a:sym typeface="Fira Sans"/>
              </a:rPr>
              <a:t>Pattern Matching [1][2][4]</a:t>
            </a:r>
            <a:endParaRPr sz="1600" b="1" dirty="0">
              <a:solidFill>
                <a:schemeClr val="accent6"/>
              </a:solidFill>
              <a:latin typeface="Calisto MT" panose="02040603050505030304" pitchFamily="18" charset="0"/>
              <a:ea typeface="Fira Sans"/>
              <a:cs typeface="Fira Sans"/>
              <a:sym typeface="Fira Sans"/>
            </a:endParaRPr>
          </a:p>
        </p:txBody>
      </p:sp>
      <p:sp>
        <p:nvSpPr>
          <p:cNvPr id="2592" name="Google Shape;2592;p33"/>
          <p:cNvSpPr txBox="1"/>
          <p:nvPr/>
        </p:nvSpPr>
        <p:spPr>
          <a:xfrm>
            <a:off x="6541277" y="2812922"/>
            <a:ext cx="1973580" cy="96905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IN" sz="1600" b="1" dirty="0">
                <a:solidFill>
                  <a:srgbClr val="ECB004"/>
                </a:solidFill>
                <a:latin typeface="Calisto MT" panose="02040603050505030304" pitchFamily="18" charset="0"/>
                <a:ea typeface="Fira Sans"/>
                <a:cs typeface="Fira Sans"/>
                <a:sym typeface="Fira Sans"/>
              </a:rPr>
              <a:t>Dynamic Programming [3][5]</a:t>
            </a:r>
          </a:p>
        </p:txBody>
      </p:sp>
      <p:sp>
        <p:nvSpPr>
          <p:cNvPr id="2593" name="Google Shape;2593;p33"/>
          <p:cNvSpPr txBox="1"/>
          <p:nvPr/>
        </p:nvSpPr>
        <p:spPr>
          <a:xfrm>
            <a:off x="3385163" y="1495928"/>
            <a:ext cx="447900" cy="32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b="1" dirty="0">
                <a:solidFill>
                  <a:schemeClr val="accent6"/>
                </a:solidFill>
                <a:latin typeface="Fira Sans"/>
                <a:ea typeface="Fira Sans"/>
                <a:cs typeface="Fira Sans"/>
                <a:sym typeface="Fira Sans"/>
              </a:rPr>
              <a:t>01</a:t>
            </a:r>
            <a:endParaRPr sz="1600" b="1" dirty="0">
              <a:solidFill>
                <a:schemeClr val="accent6"/>
              </a:solidFill>
              <a:latin typeface="Fira Sans"/>
              <a:ea typeface="Fira Sans"/>
              <a:cs typeface="Fira Sans"/>
              <a:sym typeface="Fira Sans"/>
            </a:endParaRPr>
          </a:p>
        </p:txBody>
      </p:sp>
      <p:sp>
        <p:nvSpPr>
          <p:cNvPr id="2596" name="Google Shape;2596;p33"/>
          <p:cNvSpPr txBox="1"/>
          <p:nvPr/>
        </p:nvSpPr>
        <p:spPr>
          <a:xfrm>
            <a:off x="5721583" y="2955735"/>
            <a:ext cx="474600" cy="32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b="1" dirty="0">
                <a:solidFill>
                  <a:schemeClr val="accent5"/>
                </a:solidFill>
                <a:latin typeface="Fira Sans"/>
                <a:ea typeface="Fira Sans"/>
                <a:cs typeface="Fira Sans"/>
                <a:sym typeface="Fira Sans"/>
              </a:rPr>
              <a:t>02</a:t>
            </a:r>
            <a:endParaRPr sz="1600" b="1" dirty="0">
              <a:solidFill>
                <a:schemeClr val="accent5"/>
              </a:solidFill>
              <a:latin typeface="Fira Sans"/>
              <a:ea typeface="Fira Sans"/>
              <a:cs typeface="Fira Sans"/>
              <a:sym typeface="Fira Sans"/>
            </a:endParaRPr>
          </a:p>
        </p:txBody>
      </p:sp>
      <p:grpSp>
        <p:nvGrpSpPr>
          <p:cNvPr id="2" name="Google Shape;2549;p33">
            <a:extLst>
              <a:ext uri="{FF2B5EF4-FFF2-40B4-BE49-F238E27FC236}">
                <a16:creationId xmlns:a16="http://schemas.microsoft.com/office/drawing/2014/main" id="{87894A82-2F18-DB81-D970-D230119E062B}"/>
              </a:ext>
            </a:extLst>
          </p:cNvPr>
          <p:cNvGrpSpPr/>
          <p:nvPr/>
        </p:nvGrpSpPr>
        <p:grpSpPr>
          <a:xfrm>
            <a:off x="4059350" y="2245138"/>
            <a:ext cx="1025300" cy="944712"/>
            <a:chOff x="6390950" y="3447350"/>
            <a:chExt cx="433000" cy="394650"/>
          </a:xfrm>
        </p:grpSpPr>
        <p:sp>
          <p:nvSpPr>
            <p:cNvPr id="3" name="Google Shape;2550;p33">
              <a:extLst>
                <a:ext uri="{FF2B5EF4-FFF2-40B4-BE49-F238E27FC236}">
                  <a16:creationId xmlns:a16="http://schemas.microsoft.com/office/drawing/2014/main" id="{B77BB68B-9E88-AC50-B1AD-669192E01058}"/>
                </a:ext>
              </a:extLst>
            </p:cNvPr>
            <p:cNvSpPr/>
            <p:nvPr/>
          </p:nvSpPr>
          <p:spPr>
            <a:xfrm>
              <a:off x="6390950" y="3447350"/>
              <a:ext cx="433000" cy="394650"/>
            </a:xfrm>
            <a:custGeom>
              <a:avLst/>
              <a:gdLst/>
              <a:ahLst/>
              <a:cxnLst/>
              <a:rect l="l" t="t" r="r" b="b"/>
              <a:pathLst>
                <a:path w="17320" h="15786" extrusionOk="0">
                  <a:moveTo>
                    <a:pt x="8661" y="0"/>
                  </a:moveTo>
                  <a:cubicBezTo>
                    <a:pt x="6641" y="0"/>
                    <a:pt x="4623" y="771"/>
                    <a:pt x="3084" y="2313"/>
                  </a:cubicBezTo>
                  <a:cubicBezTo>
                    <a:pt x="0" y="5398"/>
                    <a:pt x="0" y="10388"/>
                    <a:pt x="3084" y="13472"/>
                  </a:cubicBezTo>
                  <a:cubicBezTo>
                    <a:pt x="4623" y="15014"/>
                    <a:pt x="6641" y="15785"/>
                    <a:pt x="8661" y="15785"/>
                  </a:cubicBezTo>
                  <a:cubicBezTo>
                    <a:pt x="10680" y="15785"/>
                    <a:pt x="12701" y="15014"/>
                    <a:pt x="14243" y="13472"/>
                  </a:cubicBezTo>
                  <a:cubicBezTo>
                    <a:pt x="17320" y="10388"/>
                    <a:pt x="17320" y="5398"/>
                    <a:pt x="14243" y="2313"/>
                  </a:cubicBezTo>
                  <a:cubicBezTo>
                    <a:pt x="12701" y="771"/>
                    <a:pt x="10680" y="0"/>
                    <a:pt x="866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51;p33">
              <a:extLst>
                <a:ext uri="{FF2B5EF4-FFF2-40B4-BE49-F238E27FC236}">
                  <a16:creationId xmlns:a16="http://schemas.microsoft.com/office/drawing/2014/main" id="{599D8B91-DE80-E65C-46F9-446B58E52FAC}"/>
                </a:ext>
              </a:extLst>
            </p:cNvPr>
            <p:cNvSpPr/>
            <p:nvPr/>
          </p:nvSpPr>
          <p:spPr>
            <a:xfrm>
              <a:off x="6559600" y="3741700"/>
              <a:ext cx="39800" cy="39575"/>
            </a:xfrm>
            <a:custGeom>
              <a:avLst/>
              <a:gdLst/>
              <a:ahLst/>
              <a:cxnLst/>
              <a:rect l="l" t="t" r="r" b="b"/>
              <a:pathLst>
                <a:path w="1592" h="1583" extrusionOk="0">
                  <a:moveTo>
                    <a:pt x="783" y="1"/>
                  </a:moveTo>
                  <a:cubicBezTo>
                    <a:pt x="656" y="1"/>
                    <a:pt x="535" y="31"/>
                    <a:pt x="421" y="92"/>
                  </a:cubicBezTo>
                  <a:cubicBezTo>
                    <a:pt x="346" y="137"/>
                    <a:pt x="271" y="197"/>
                    <a:pt x="211" y="265"/>
                  </a:cubicBezTo>
                  <a:cubicBezTo>
                    <a:pt x="120" y="370"/>
                    <a:pt x="53" y="497"/>
                    <a:pt x="15" y="625"/>
                  </a:cubicBezTo>
                  <a:cubicBezTo>
                    <a:pt x="8" y="670"/>
                    <a:pt x="8" y="715"/>
                    <a:pt x="8" y="768"/>
                  </a:cubicBezTo>
                  <a:cubicBezTo>
                    <a:pt x="0" y="813"/>
                    <a:pt x="0" y="858"/>
                    <a:pt x="8" y="903"/>
                  </a:cubicBezTo>
                  <a:cubicBezTo>
                    <a:pt x="15" y="993"/>
                    <a:pt x="45" y="1083"/>
                    <a:pt x="90" y="1165"/>
                  </a:cubicBezTo>
                  <a:cubicBezTo>
                    <a:pt x="143" y="1240"/>
                    <a:pt x="195" y="1315"/>
                    <a:pt x="256" y="1383"/>
                  </a:cubicBezTo>
                  <a:cubicBezTo>
                    <a:pt x="411" y="1512"/>
                    <a:pt x="605" y="1583"/>
                    <a:pt x="802" y="1583"/>
                  </a:cubicBezTo>
                  <a:cubicBezTo>
                    <a:pt x="880" y="1583"/>
                    <a:pt x="959" y="1572"/>
                    <a:pt x="1036" y="1548"/>
                  </a:cubicBezTo>
                  <a:cubicBezTo>
                    <a:pt x="1164" y="1503"/>
                    <a:pt x="1284" y="1428"/>
                    <a:pt x="1381" y="1330"/>
                  </a:cubicBezTo>
                  <a:cubicBezTo>
                    <a:pt x="1411" y="1293"/>
                    <a:pt x="1434" y="1255"/>
                    <a:pt x="1456" y="1218"/>
                  </a:cubicBezTo>
                  <a:cubicBezTo>
                    <a:pt x="1531" y="1098"/>
                    <a:pt x="1576" y="963"/>
                    <a:pt x="1584" y="828"/>
                  </a:cubicBezTo>
                  <a:cubicBezTo>
                    <a:pt x="1591" y="730"/>
                    <a:pt x="1576" y="640"/>
                    <a:pt x="1546" y="550"/>
                  </a:cubicBezTo>
                  <a:cubicBezTo>
                    <a:pt x="1516" y="467"/>
                    <a:pt x="1471" y="385"/>
                    <a:pt x="1419" y="310"/>
                  </a:cubicBezTo>
                  <a:cubicBezTo>
                    <a:pt x="1359" y="242"/>
                    <a:pt x="1291" y="175"/>
                    <a:pt x="1216" y="122"/>
                  </a:cubicBezTo>
                  <a:cubicBezTo>
                    <a:pt x="1179" y="100"/>
                    <a:pt x="1134" y="77"/>
                    <a:pt x="1088" y="62"/>
                  </a:cubicBezTo>
                  <a:cubicBezTo>
                    <a:pt x="1006" y="25"/>
                    <a:pt x="916" y="2"/>
                    <a:pt x="826" y="2"/>
                  </a:cubicBezTo>
                  <a:cubicBezTo>
                    <a:pt x="812" y="1"/>
                    <a:pt x="797" y="1"/>
                    <a:pt x="7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52;p33">
              <a:extLst>
                <a:ext uri="{FF2B5EF4-FFF2-40B4-BE49-F238E27FC236}">
                  <a16:creationId xmlns:a16="http://schemas.microsoft.com/office/drawing/2014/main" id="{F92D431E-3FF3-1B84-5944-14C53B53032B}"/>
                </a:ext>
              </a:extLst>
            </p:cNvPr>
            <p:cNvSpPr/>
            <p:nvPr/>
          </p:nvSpPr>
          <p:spPr>
            <a:xfrm>
              <a:off x="6603200" y="3733200"/>
              <a:ext cx="22925" cy="18425"/>
            </a:xfrm>
            <a:custGeom>
              <a:avLst/>
              <a:gdLst/>
              <a:ahLst/>
              <a:cxnLst/>
              <a:rect l="l" t="t" r="r" b="b"/>
              <a:pathLst>
                <a:path w="917" h="737" extrusionOk="0">
                  <a:moveTo>
                    <a:pt x="413" y="1"/>
                  </a:moveTo>
                  <a:cubicBezTo>
                    <a:pt x="395" y="1"/>
                    <a:pt x="377" y="2"/>
                    <a:pt x="358" y="4"/>
                  </a:cubicBezTo>
                  <a:cubicBezTo>
                    <a:pt x="200" y="34"/>
                    <a:pt x="72" y="155"/>
                    <a:pt x="42" y="305"/>
                  </a:cubicBezTo>
                  <a:cubicBezTo>
                    <a:pt x="1" y="533"/>
                    <a:pt x="177" y="737"/>
                    <a:pt x="399" y="737"/>
                  </a:cubicBezTo>
                  <a:cubicBezTo>
                    <a:pt x="418" y="737"/>
                    <a:pt x="436" y="735"/>
                    <a:pt x="455" y="732"/>
                  </a:cubicBezTo>
                  <a:cubicBezTo>
                    <a:pt x="916" y="667"/>
                    <a:pt x="845" y="1"/>
                    <a:pt x="413"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53;p33">
              <a:extLst>
                <a:ext uri="{FF2B5EF4-FFF2-40B4-BE49-F238E27FC236}">
                  <a16:creationId xmlns:a16="http://schemas.microsoft.com/office/drawing/2014/main" id="{796C400F-6620-E767-6110-3C7F3D2A0C30}"/>
                </a:ext>
              </a:extLst>
            </p:cNvPr>
            <p:cNvSpPr/>
            <p:nvPr/>
          </p:nvSpPr>
          <p:spPr>
            <a:xfrm>
              <a:off x="6523200" y="3767175"/>
              <a:ext cx="21225" cy="18450"/>
            </a:xfrm>
            <a:custGeom>
              <a:avLst/>
              <a:gdLst/>
              <a:ahLst/>
              <a:cxnLst/>
              <a:rect l="l" t="t" r="r" b="b"/>
              <a:pathLst>
                <a:path w="849" h="738" extrusionOk="0">
                  <a:moveTo>
                    <a:pt x="364" y="1"/>
                  </a:moveTo>
                  <a:cubicBezTo>
                    <a:pt x="353" y="1"/>
                    <a:pt x="342" y="1"/>
                    <a:pt x="331" y="4"/>
                  </a:cubicBezTo>
                  <a:cubicBezTo>
                    <a:pt x="218" y="19"/>
                    <a:pt x="113" y="94"/>
                    <a:pt x="61" y="199"/>
                  </a:cubicBezTo>
                  <a:cubicBezTo>
                    <a:pt x="38" y="229"/>
                    <a:pt x="31" y="266"/>
                    <a:pt x="23" y="304"/>
                  </a:cubicBezTo>
                  <a:cubicBezTo>
                    <a:pt x="1" y="416"/>
                    <a:pt x="38" y="536"/>
                    <a:pt x="113" y="627"/>
                  </a:cubicBezTo>
                  <a:cubicBezTo>
                    <a:pt x="143" y="649"/>
                    <a:pt x="173" y="679"/>
                    <a:pt x="211" y="694"/>
                  </a:cubicBezTo>
                  <a:cubicBezTo>
                    <a:pt x="263" y="723"/>
                    <a:pt x="322" y="738"/>
                    <a:pt x="381" y="738"/>
                  </a:cubicBezTo>
                  <a:cubicBezTo>
                    <a:pt x="473" y="738"/>
                    <a:pt x="565" y="703"/>
                    <a:pt x="638" y="634"/>
                  </a:cubicBezTo>
                  <a:cubicBezTo>
                    <a:pt x="849" y="424"/>
                    <a:pt x="743" y="64"/>
                    <a:pt x="451" y="11"/>
                  </a:cubicBezTo>
                  <a:cubicBezTo>
                    <a:pt x="419" y="6"/>
                    <a:pt x="391" y="1"/>
                    <a:pt x="364"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54;p33">
              <a:extLst>
                <a:ext uri="{FF2B5EF4-FFF2-40B4-BE49-F238E27FC236}">
                  <a16:creationId xmlns:a16="http://schemas.microsoft.com/office/drawing/2014/main" id="{5D7920B0-FCD5-9926-8F06-C43149E9292E}"/>
                </a:ext>
              </a:extLst>
            </p:cNvPr>
            <p:cNvSpPr/>
            <p:nvPr/>
          </p:nvSpPr>
          <p:spPr>
            <a:xfrm>
              <a:off x="6634450" y="3775700"/>
              <a:ext cx="17100" cy="14275"/>
            </a:xfrm>
            <a:custGeom>
              <a:avLst/>
              <a:gdLst/>
              <a:ahLst/>
              <a:cxnLst/>
              <a:rect l="l" t="t" r="r" b="b"/>
              <a:pathLst>
                <a:path w="684" h="571" extrusionOk="0">
                  <a:moveTo>
                    <a:pt x="308" y="0"/>
                  </a:moveTo>
                  <a:cubicBezTo>
                    <a:pt x="106" y="38"/>
                    <a:pt x="1" y="256"/>
                    <a:pt x="98" y="428"/>
                  </a:cubicBezTo>
                  <a:cubicBezTo>
                    <a:pt x="121" y="458"/>
                    <a:pt x="143" y="488"/>
                    <a:pt x="173" y="511"/>
                  </a:cubicBezTo>
                  <a:cubicBezTo>
                    <a:pt x="225" y="552"/>
                    <a:pt x="286" y="571"/>
                    <a:pt x="346" y="571"/>
                  </a:cubicBezTo>
                  <a:cubicBezTo>
                    <a:pt x="451" y="571"/>
                    <a:pt x="553" y="513"/>
                    <a:pt x="601" y="413"/>
                  </a:cubicBezTo>
                  <a:cubicBezTo>
                    <a:pt x="683" y="248"/>
                    <a:pt x="593" y="53"/>
                    <a:pt x="413" y="15"/>
                  </a:cubicBezTo>
                  <a:cubicBezTo>
                    <a:pt x="376" y="0"/>
                    <a:pt x="338" y="0"/>
                    <a:pt x="308"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55;p33">
              <a:extLst>
                <a:ext uri="{FF2B5EF4-FFF2-40B4-BE49-F238E27FC236}">
                  <a16:creationId xmlns:a16="http://schemas.microsoft.com/office/drawing/2014/main" id="{0E8F1C39-7B0F-29AF-D122-4698D64DB7EE}"/>
                </a:ext>
              </a:extLst>
            </p:cNvPr>
            <p:cNvSpPr/>
            <p:nvPr/>
          </p:nvSpPr>
          <p:spPr>
            <a:xfrm>
              <a:off x="6550975" y="3508475"/>
              <a:ext cx="14275" cy="14125"/>
            </a:xfrm>
            <a:custGeom>
              <a:avLst/>
              <a:gdLst/>
              <a:ahLst/>
              <a:cxnLst/>
              <a:rect l="l" t="t" r="r" b="b"/>
              <a:pathLst>
                <a:path w="571" h="565" extrusionOk="0">
                  <a:moveTo>
                    <a:pt x="288" y="0"/>
                  </a:moveTo>
                  <a:cubicBezTo>
                    <a:pt x="169" y="0"/>
                    <a:pt x="51" y="70"/>
                    <a:pt x="15" y="214"/>
                  </a:cubicBezTo>
                  <a:cubicBezTo>
                    <a:pt x="0" y="281"/>
                    <a:pt x="8" y="364"/>
                    <a:pt x="45" y="424"/>
                  </a:cubicBezTo>
                  <a:cubicBezTo>
                    <a:pt x="83" y="491"/>
                    <a:pt x="143" y="536"/>
                    <a:pt x="218" y="559"/>
                  </a:cubicBezTo>
                  <a:cubicBezTo>
                    <a:pt x="237" y="563"/>
                    <a:pt x="255" y="564"/>
                    <a:pt x="274" y="564"/>
                  </a:cubicBezTo>
                  <a:cubicBezTo>
                    <a:pt x="293" y="564"/>
                    <a:pt x="312" y="563"/>
                    <a:pt x="330" y="559"/>
                  </a:cubicBezTo>
                  <a:cubicBezTo>
                    <a:pt x="360" y="559"/>
                    <a:pt x="398" y="544"/>
                    <a:pt x="428" y="529"/>
                  </a:cubicBezTo>
                  <a:cubicBezTo>
                    <a:pt x="495" y="491"/>
                    <a:pt x="540" y="431"/>
                    <a:pt x="563" y="356"/>
                  </a:cubicBezTo>
                  <a:cubicBezTo>
                    <a:pt x="571" y="319"/>
                    <a:pt x="571" y="281"/>
                    <a:pt x="571" y="244"/>
                  </a:cubicBezTo>
                  <a:cubicBezTo>
                    <a:pt x="547" y="83"/>
                    <a:pt x="417" y="0"/>
                    <a:pt x="288"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56;p33">
              <a:extLst>
                <a:ext uri="{FF2B5EF4-FFF2-40B4-BE49-F238E27FC236}">
                  <a16:creationId xmlns:a16="http://schemas.microsoft.com/office/drawing/2014/main" id="{D8313C3E-4D14-BBA5-EBB9-83E337B3ABC0}"/>
                </a:ext>
              </a:extLst>
            </p:cNvPr>
            <p:cNvSpPr/>
            <p:nvPr/>
          </p:nvSpPr>
          <p:spPr>
            <a:xfrm>
              <a:off x="6560150" y="3514750"/>
              <a:ext cx="25" cy="25"/>
            </a:xfrm>
            <a:custGeom>
              <a:avLst/>
              <a:gdLst/>
              <a:ahLst/>
              <a:cxnLst/>
              <a:rect l="l" t="t" r="r" b="b"/>
              <a:pathLst>
                <a:path w="1" h="1" fill="none" extrusionOk="0">
                  <a:moveTo>
                    <a:pt x="1" y="0"/>
                  </a:moveTo>
                  <a:lnTo>
                    <a:pt x="1" y="0"/>
                  </a:lnTo>
                  <a:close/>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57;p33">
              <a:extLst>
                <a:ext uri="{FF2B5EF4-FFF2-40B4-BE49-F238E27FC236}">
                  <a16:creationId xmlns:a16="http://schemas.microsoft.com/office/drawing/2014/main" id="{224740DF-474D-A5D4-A7A4-6B038B51EBEE}"/>
                </a:ext>
              </a:extLst>
            </p:cNvPr>
            <p:cNvSpPr/>
            <p:nvPr/>
          </p:nvSpPr>
          <p:spPr>
            <a:xfrm>
              <a:off x="6634025" y="3491475"/>
              <a:ext cx="16625" cy="14175"/>
            </a:xfrm>
            <a:custGeom>
              <a:avLst/>
              <a:gdLst/>
              <a:ahLst/>
              <a:cxnLst/>
              <a:rect l="l" t="t" r="r" b="b"/>
              <a:pathLst>
                <a:path w="665" h="567" extrusionOk="0">
                  <a:moveTo>
                    <a:pt x="360" y="0"/>
                  </a:moveTo>
                  <a:cubicBezTo>
                    <a:pt x="167" y="0"/>
                    <a:pt x="0" y="219"/>
                    <a:pt x="123" y="428"/>
                  </a:cubicBezTo>
                  <a:cubicBezTo>
                    <a:pt x="177" y="524"/>
                    <a:pt x="266" y="566"/>
                    <a:pt x="355" y="566"/>
                  </a:cubicBezTo>
                  <a:cubicBezTo>
                    <a:pt x="509" y="566"/>
                    <a:pt x="664" y="439"/>
                    <a:pt x="640" y="248"/>
                  </a:cubicBezTo>
                  <a:cubicBezTo>
                    <a:pt x="633" y="173"/>
                    <a:pt x="588" y="106"/>
                    <a:pt x="528" y="61"/>
                  </a:cubicBezTo>
                  <a:cubicBezTo>
                    <a:pt x="474" y="19"/>
                    <a:pt x="416" y="0"/>
                    <a:pt x="360"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58;p33">
              <a:extLst>
                <a:ext uri="{FF2B5EF4-FFF2-40B4-BE49-F238E27FC236}">
                  <a16:creationId xmlns:a16="http://schemas.microsoft.com/office/drawing/2014/main" id="{3269A96B-B4BF-B777-F3D8-1C5992112601}"/>
                </a:ext>
              </a:extLst>
            </p:cNvPr>
            <p:cNvSpPr/>
            <p:nvPr/>
          </p:nvSpPr>
          <p:spPr>
            <a:xfrm>
              <a:off x="6585100" y="3504225"/>
              <a:ext cx="39625" cy="39675"/>
            </a:xfrm>
            <a:custGeom>
              <a:avLst/>
              <a:gdLst/>
              <a:ahLst/>
              <a:cxnLst/>
              <a:rect l="l" t="t" r="r" b="b"/>
              <a:pathLst>
                <a:path w="1585" h="1587" extrusionOk="0">
                  <a:moveTo>
                    <a:pt x="819" y="1"/>
                  </a:moveTo>
                  <a:cubicBezTo>
                    <a:pt x="774" y="1"/>
                    <a:pt x="729" y="1"/>
                    <a:pt x="684" y="8"/>
                  </a:cubicBezTo>
                  <a:cubicBezTo>
                    <a:pt x="639" y="16"/>
                    <a:pt x="594" y="23"/>
                    <a:pt x="549" y="38"/>
                  </a:cubicBezTo>
                  <a:cubicBezTo>
                    <a:pt x="504" y="53"/>
                    <a:pt x="459" y="68"/>
                    <a:pt x="421" y="91"/>
                  </a:cubicBezTo>
                  <a:cubicBezTo>
                    <a:pt x="339" y="143"/>
                    <a:pt x="271" y="196"/>
                    <a:pt x="204" y="264"/>
                  </a:cubicBezTo>
                  <a:cubicBezTo>
                    <a:pt x="106" y="361"/>
                    <a:pt x="46" y="489"/>
                    <a:pt x="23" y="624"/>
                  </a:cubicBezTo>
                  <a:cubicBezTo>
                    <a:pt x="8" y="669"/>
                    <a:pt x="1" y="714"/>
                    <a:pt x="1" y="759"/>
                  </a:cubicBezTo>
                  <a:cubicBezTo>
                    <a:pt x="1" y="811"/>
                    <a:pt x="1" y="856"/>
                    <a:pt x="8" y="901"/>
                  </a:cubicBezTo>
                  <a:cubicBezTo>
                    <a:pt x="16" y="946"/>
                    <a:pt x="23" y="991"/>
                    <a:pt x="38" y="1036"/>
                  </a:cubicBezTo>
                  <a:cubicBezTo>
                    <a:pt x="46" y="1082"/>
                    <a:pt x="68" y="1119"/>
                    <a:pt x="91" y="1164"/>
                  </a:cubicBezTo>
                  <a:cubicBezTo>
                    <a:pt x="136" y="1239"/>
                    <a:pt x="196" y="1314"/>
                    <a:pt x="256" y="1382"/>
                  </a:cubicBezTo>
                  <a:cubicBezTo>
                    <a:pt x="294" y="1412"/>
                    <a:pt x="331" y="1434"/>
                    <a:pt x="369" y="1457"/>
                  </a:cubicBezTo>
                  <a:cubicBezTo>
                    <a:pt x="406" y="1487"/>
                    <a:pt x="451" y="1509"/>
                    <a:pt x="489" y="1532"/>
                  </a:cubicBezTo>
                  <a:cubicBezTo>
                    <a:pt x="579" y="1562"/>
                    <a:pt x="669" y="1577"/>
                    <a:pt x="759" y="1584"/>
                  </a:cubicBezTo>
                  <a:cubicBezTo>
                    <a:pt x="774" y="1586"/>
                    <a:pt x="790" y="1586"/>
                    <a:pt x="806" y="1586"/>
                  </a:cubicBezTo>
                  <a:cubicBezTo>
                    <a:pt x="882" y="1586"/>
                    <a:pt x="961" y="1572"/>
                    <a:pt x="1029" y="1547"/>
                  </a:cubicBezTo>
                  <a:cubicBezTo>
                    <a:pt x="1074" y="1532"/>
                    <a:pt x="1119" y="1517"/>
                    <a:pt x="1157" y="1494"/>
                  </a:cubicBezTo>
                  <a:cubicBezTo>
                    <a:pt x="1374" y="1389"/>
                    <a:pt x="1517" y="1194"/>
                    <a:pt x="1562" y="961"/>
                  </a:cubicBezTo>
                  <a:cubicBezTo>
                    <a:pt x="1577" y="916"/>
                    <a:pt x="1584" y="871"/>
                    <a:pt x="1584" y="826"/>
                  </a:cubicBezTo>
                  <a:cubicBezTo>
                    <a:pt x="1584" y="781"/>
                    <a:pt x="1584" y="729"/>
                    <a:pt x="1577" y="684"/>
                  </a:cubicBezTo>
                  <a:cubicBezTo>
                    <a:pt x="1569" y="639"/>
                    <a:pt x="1562" y="594"/>
                    <a:pt x="1547" y="549"/>
                  </a:cubicBezTo>
                  <a:cubicBezTo>
                    <a:pt x="1464" y="279"/>
                    <a:pt x="1239" y="76"/>
                    <a:pt x="954" y="23"/>
                  </a:cubicBezTo>
                  <a:cubicBezTo>
                    <a:pt x="909" y="8"/>
                    <a:pt x="864" y="1"/>
                    <a:pt x="819"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59;p33">
              <a:extLst>
                <a:ext uri="{FF2B5EF4-FFF2-40B4-BE49-F238E27FC236}">
                  <a16:creationId xmlns:a16="http://schemas.microsoft.com/office/drawing/2014/main" id="{01A24F5E-3974-B90D-27DE-C7577617668B}"/>
                </a:ext>
              </a:extLst>
            </p:cNvPr>
            <p:cNvSpPr/>
            <p:nvPr/>
          </p:nvSpPr>
          <p:spPr>
            <a:xfrm>
              <a:off x="6660850" y="3741700"/>
              <a:ext cx="50550" cy="43975"/>
            </a:xfrm>
            <a:custGeom>
              <a:avLst/>
              <a:gdLst/>
              <a:ahLst/>
              <a:cxnLst/>
              <a:rect l="l" t="t" r="r" b="b"/>
              <a:pathLst>
                <a:path w="2022" h="1759" extrusionOk="0">
                  <a:moveTo>
                    <a:pt x="1072" y="0"/>
                  </a:moveTo>
                  <a:cubicBezTo>
                    <a:pt x="883" y="0"/>
                    <a:pt x="692" y="61"/>
                    <a:pt x="528" y="190"/>
                  </a:cubicBezTo>
                  <a:cubicBezTo>
                    <a:pt x="408" y="280"/>
                    <a:pt x="310" y="407"/>
                    <a:pt x="258" y="550"/>
                  </a:cubicBezTo>
                  <a:cubicBezTo>
                    <a:pt x="1" y="1152"/>
                    <a:pt x="471" y="1759"/>
                    <a:pt x="1053" y="1759"/>
                  </a:cubicBezTo>
                  <a:cubicBezTo>
                    <a:pt x="1168" y="1759"/>
                    <a:pt x="1287" y="1735"/>
                    <a:pt x="1406" y="1683"/>
                  </a:cubicBezTo>
                  <a:cubicBezTo>
                    <a:pt x="1481" y="1653"/>
                    <a:pt x="1541" y="1616"/>
                    <a:pt x="1601" y="1570"/>
                  </a:cubicBezTo>
                  <a:cubicBezTo>
                    <a:pt x="1909" y="1323"/>
                    <a:pt x="2021" y="903"/>
                    <a:pt x="1879" y="542"/>
                  </a:cubicBezTo>
                  <a:cubicBezTo>
                    <a:pt x="1739" y="195"/>
                    <a:pt x="1410" y="0"/>
                    <a:pt x="1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60;p33">
              <a:extLst>
                <a:ext uri="{FF2B5EF4-FFF2-40B4-BE49-F238E27FC236}">
                  <a16:creationId xmlns:a16="http://schemas.microsoft.com/office/drawing/2014/main" id="{581E493D-4D98-98C7-28C5-3F61DC100265}"/>
                </a:ext>
              </a:extLst>
            </p:cNvPr>
            <p:cNvSpPr/>
            <p:nvPr/>
          </p:nvSpPr>
          <p:spPr>
            <a:xfrm>
              <a:off x="6629200" y="3646100"/>
              <a:ext cx="12775" cy="51950"/>
            </a:xfrm>
            <a:custGeom>
              <a:avLst/>
              <a:gdLst/>
              <a:ahLst/>
              <a:cxnLst/>
              <a:rect l="l" t="t" r="r" b="b"/>
              <a:pathLst>
                <a:path w="511" h="2078" extrusionOk="0">
                  <a:moveTo>
                    <a:pt x="256" y="1"/>
                  </a:moveTo>
                  <a:cubicBezTo>
                    <a:pt x="128" y="1"/>
                    <a:pt x="0" y="85"/>
                    <a:pt x="0" y="254"/>
                  </a:cubicBezTo>
                  <a:lnTo>
                    <a:pt x="0" y="1455"/>
                  </a:lnTo>
                  <a:cubicBezTo>
                    <a:pt x="128" y="1680"/>
                    <a:pt x="278" y="1890"/>
                    <a:pt x="443" y="2078"/>
                  </a:cubicBezTo>
                  <a:cubicBezTo>
                    <a:pt x="488" y="2033"/>
                    <a:pt x="511" y="1973"/>
                    <a:pt x="511" y="1913"/>
                  </a:cubicBezTo>
                  <a:lnTo>
                    <a:pt x="511" y="254"/>
                  </a:lnTo>
                  <a:cubicBezTo>
                    <a:pt x="511" y="85"/>
                    <a:pt x="383" y="1"/>
                    <a:pt x="256"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61;p33">
              <a:extLst>
                <a:ext uri="{FF2B5EF4-FFF2-40B4-BE49-F238E27FC236}">
                  <a16:creationId xmlns:a16="http://schemas.microsoft.com/office/drawing/2014/main" id="{35633234-C1FE-899D-EBA6-7D010E213E5F}"/>
                </a:ext>
              </a:extLst>
            </p:cNvPr>
            <p:cNvSpPr/>
            <p:nvPr/>
          </p:nvSpPr>
          <p:spPr>
            <a:xfrm>
              <a:off x="6661475" y="3646075"/>
              <a:ext cx="12775" cy="65550"/>
            </a:xfrm>
            <a:custGeom>
              <a:avLst/>
              <a:gdLst/>
              <a:ahLst/>
              <a:cxnLst/>
              <a:rect l="l" t="t" r="r" b="b"/>
              <a:pathLst>
                <a:path w="511" h="2622" extrusionOk="0">
                  <a:moveTo>
                    <a:pt x="255" y="0"/>
                  </a:moveTo>
                  <a:cubicBezTo>
                    <a:pt x="113" y="0"/>
                    <a:pt x="0" y="113"/>
                    <a:pt x="0" y="255"/>
                  </a:cubicBezTo>
                  <a:lnTo>
                    <a:pt x="0" y="2604"/>
                  </a:lnTo>
                  <a:cubicBezTo>
                    <a:pt x="67" y="2616"/>
                    <a:pt x="133" y="2622"/>
                    <a:pt x="199" y="2622"/>
                  </a:cubicBezTo>
                  <a:cubicBezTo>
                    <a:pt x="305" y="2622"/>
                    <a:pt x="409" y="2606"/>
                    <a:pt x="510" y="2574"/>
                  </a:cubicBezTo>
                  <a:lnTo>
                    <a:pt x="510" y="255"/>
                  </a:lnTo>
                  <a:cubicBezTo>
                    <a:pt x="510" y="113"/>
                    <a:pt x="398" y="0"/>
                    <a:pt x="255" y="0"/>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62;p33">
              <a:extLst>
                <a:ext uri="{FF2B5EF4-FFF2-40B4-BE49-F238E27FC236}">
                  <a16:creationId xmlns:a16="http://schemas.microsoft.com/office/drawing/2014/main" id="{2CF55ED7-8C5F-30E5-6E1F-E4AA0482EF5D}"/>
                </a:ext>
              </a:extLst>
            </p:cNvPr>
            <p:cNvSpPr/>
            <p:nvPr/>
          </p:nvSpPr>
          <p:spPr>
            <a:xfrm>
              <a:off x="6693725" y="3646075"/>
              <a:ext cx="12600" cy="48225"/>
            </a:xfrm>
            <a:custGeom>
              <a:avLst/>
              <a:gdLst/>
              <a:ahLst/>
              <a:cxnLst/>
              <a:rect l="l" t="t" r="r" b="b"/>
              <a:pathLst>
                <a:path w="504" h="1929" extrusionOk="0">
                  <a:moveTo>
                    <a:pt x="256" y="0"/>
                  </a:moveTo>
                  <a:cubicBezTo>
                    <a:pt x="113" y="0"/>
                    <a:pt x="1" y="113"/>
                    <a:pt x="1" y="255"/>
                  </a:cubicBezTo>
                  <a:lnTo>
                    <a:pt x="1" y="1763"/>
                  </a:lnTo>
                  <a:cubicBezTo>
                    <a:pt x="1" y="1824"/>
                    <a:pt x="16" y="1884"/>
                    <a:pt x="53" y="1929"/>
                  </a:cubicBezTo>
                  <a:cubicBezTo>
                    <a:pt x="226" y="1703"/>
                    <a:pt x="376" y="1463"/>
                    <a:pt x="504" y="1208"/>
                  </a:cubicBezTo>
                  <a:lnTo>
                    <a:pt x="504" y="255"/>
                  </a:lnTo>
                  <a:cubicBezTo>
                    <a:pt x="504" y="113"/>
                    <a:pt x="391" y="0"/>
                    <a:pt x="256" y="0"/>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3;p33">
              <a:extLst>
                <a:ext uri="{FF2B5EF4-FFF2-40B4-BE49-F238E27FC236}">
                  <a16:creationId xmlns:a16="http://schemas.microsoft.com/office/drawing/2014/main" id="{6BF9B08D-01D3-E0EE-40EF-ABE9BC311A9C}"/>
                </a:ext>
              </a:extLst>
            </p:cNvPr>
            <p:cNvSpPr/>
            <p:nvPr/>
          </p:nvSpPr>
          <p:spPr>
            <a:xfrm>
              <a:off x="6769150" y="3646100"/>
              <a:ext cx="12775" cy="51575"/>
            </a:xfrm>
            <a:custGeom>
              <a:avLst/>
              <a:gdLst/>
              <a:ahLst/>
              <a:cxnLst/>
              <a:rect l="l" t="t" r="r" b="b"/>
              <a:pathLst>
                <a:path w="511" h="2063" extrusionOk="0">
                  <a:moveTo>
                    <a:pt x="256" y="1"/>
                  </a:moveTo>
                  <a:cubicBezTo>
                    <a:pt x="128" y="1"/>
                    <a:pt x="1" y="85"/>
                    <a:pt x="1" y="254"/>
                  </a:cubicBezTo>
                  <a:lnTo>
                    <a:pt x="1" y="1395"/>
                  </a:lnTo>
                  <a:cubicBezTo>
                    <a:pt x="136" y="1635"/>
                    <a:pt x="286" y="1853"/>
                    <a:pt x="466" y="2063"/>
                  </a:cubicBezTo>
                  <a:cubicBezTo>
                    <a:pt x="496" y="2018"/>
                    <a:pt x="511" y="1965"/>
                    <a:pt x="511" y="1913"/>
                  </a:cubicBezTo>
                  <a:lnTo>
                    <a:pt x="511" y="254"/>
                  </a:lnTo>
                  <a:cubicBezTo>
                    <a:pt x="511" y="85"/>
                    <a:pt x="383" y="1"/>
                    <a:pt x="256"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64;p33">
              <a:extLst>
                <a:ext uri="{FF2B5EF4-FFF2-40B4-BE49-F238E27FC236}">
                  <a16:creationId xmlns:a16="http://schemas.microsoft.com/office/drawing/2014/main" id="{59F9971C-ADE6-EFD9-E97C-8D205FE121D8}"/>
                </a:ext>
              </a:extLst>
            </p:cNvPr>
            <p:cNvSpPr/>
            <p:nvPr/>
          </p:nvSpPr>
          <p:spPr>
            <a:xfrm>
              <a:off x="6801425" y="3647000"/>
              <a:ext cx="3400" cy="33600"/>
            </a:xfrm>
            <a:custGeom>
              <a:avLst/>
              <a:gdLst/>
              <a:ahLst/>
              <a:cxnLst/>
              <a:rect l="l" t="t" r="r" b="b"/>
              <a:pathLst>
                <a:path w="136" h="1344" extrusionOk="0">
                  <a:moveTo>
                    <a:pt x="135" y="1"/>
                  </a:moveTo>
                  <a:cubicBezTo>
                    <a:pt x="53" y="46"/>
                    <a:pt x="0" y="128"/>
                    <a:pt x="0" y="218"/>
                  </a:cubicBezTo>
                  <a:lnTo>
                    <a:pt x="0" y="1344"/>
                  </a:lnTo>
                  <a:cubicBezTo>
                    <a:pt x="83" y="901"/>
                    <a:pt x="128" y="451"/>
                    <a:pt x="135"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65;p33">
              <a:extLst>
                <a:ext uri="{FF2B5EF4-FFF2-40B4-BE49-F238E27FC236}">
                  <a16:creationId xmlns:a16="http://schemas.microsoft.com/office/drawing/2014/main" id="{E7AE72D4-829F-DC7C-05B8-FA7B404E3CB9}"/>
                </a:ext>
              </a:extLst>
            </p:cNvPr>
            <p:cNvSpPr/>
            <p:nvPr/>
          </p:nvSpPr>
          <p:spPr>
            <a:xfrm>
              <a:off x="6486425" y="3646100"/>
              <a:ext cx="12800" cy="50825"/>
            </a:xfrm>
            <a:custGeom>
              <a:avLst/>
              <a:gdLst/>
              <a:ahLst/>
              <a:cxnLst/>
              <a:rect l="l" t="t" r="r" b="b"/>
              <a:pathLst>
                <a:path w="512" h="2033" extrusionOk="0">
                  <a:moveTo>
                    <a:pt x="256" y="1"/>
                  </a:moveTo>
                  <a:cubicBezTo>
                    <a:pt x="128" y="1"/>
                    <a:pt x="1" y="85"/>
                    <a:pt x="1" y="254"/>
                  </a:cubicBezTo>
                  <a:lnTo>
                    <a:pt x="1" y="1312"/>
                  </a:lnTo>
                  <a:cubicBezTo>
                    <a:pt x="136" y="1567"/>
                    <a:pt x="301" y="1808"/>
                    <a:pt x="481" y="2033"/>
                  </a:cubicBezTo>
                  <a:cubicBezTo>
                    <a:pt x="504" y="1995"/>
                    <a:pt x="511" y="1950"/>
                    <a:pt x="511" y="1913"/>
                  </a:cubicBezTo>
                  <a:lnTo>
                    <a:pt x="511" y="254"/>
                  </a:lnTo>
                  <a:cubicBezTo>
                    <a:pt x="511" y="85"/>
                    <a:pt x="383" y="1"/>
                    <a:pt x="2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66;p33">
              <a:extLst>
                <a:ext uri="{FF2B5EF4-FFF2-40B4-BE49-F238E27FC236}">
                  <a16:creationId xmlns:a16="http://schemas.microsoft.com/office/drawing/2014/main" id="{90E77B80-6DD4-1C0E-AA3F-44092BACD710}"/>
                </a:ext>
              </a:extLst>
            </p:cNvPr>
            <p:cNvSpPr/>
            <p:nvPr/>
          </p:nvSpPr>
          <p:spPr>
            <a:xfrm>
              <a:off x="6550975" y="3646075"/>
              <a:ext cx="12575" cy="49175"/>
            </a:xfrm>
            <a:custGeom>
              <a:avLst/>
              <a:gdLst/>
              <a:ahLst/>
              <a:cxnLst/>
              <a:rect l="l" t="t" r="r" b="b"/>
              <a:pathLst>
                <a:path w="503" h="1967" extrusionOk="0">
                  <a:moveTo>
                    <a:pt x="255" y="0"/>
                  </a:moveTo>
                  <a:cubicBezTo>
                    <a:pt x="113" y="0"/>
                    <a:pt x="0" y="113"/>
                    <a:pt x="0" y="255"/>
                  </a:cubicBezTo>
                  <a:lnTo>
                    <a:pt x="0" y="1763"/>
                  </a:lnTo>
                  <a:cubicBezTo>
                    <a:pt x="0" y="1846"/>
                    <a:pt x="38" y="1921"/>
                    <a:pt x="98" y="1966"/>
                  </a:cubicBezTo>
                  <a:cubicBezTo>
                    <a:pt x="255" y="1779"/>
                    <a:pt x="390" y="1568"/>
                    <a:pt x="503" y="1358"/>
                  </a:cubicBezTo>
                  <a:lnTo>
                    <a:pt x="503" y="255"/>
                  </a:lnTo>
                  <a:cubicBezTo>
                    <a:pt x="503" y="113"/>
                    <a:pt x="390" y="0"/>
                    <a:pt x="2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7;p33">
              <a:extLst>
                <a:ext uri="{FF2B5EF4-FFF2-40B4-BE49-F238E27FC236}">
                  <a16:creationId xmlns:a16="http://schemas.microsoft.com/office/drawing/2014/main" id="{60778F9A-BC13-C5B4-9658-41C645D7B1AF}"/>
                </a:ext>
              </a:extLst>
            </p:cNvPr>
            <p:cNvSpPr/>
            <p:nvPr/>
          </p:nvSpPr>
          <p:spPr>
            <a:xfrm>
              <a:off x="6411025" y="3646100"/>
              <a:ext cx="12575" cy="45000"/>
            </a:xfrm>
            <a:custGeom>
              <a:avLst/>
              <a:gdLst/>
              <a:ahLst/>
              <a:cxnLst/>
              <a:rect l="l" t="t" r="r" b="b"/>
              <a:pathLst>
                <a:path w="503" h="1800" extrusionOk="0">
                  <a:moveTo>
                    <a:pt x="251" y="1"/>
                  </a:moveTo>
                  <a:cubicBezTo>
                    <a:pt x="126" y="1"/>
                    <a:pt x="0" y="85"/>
                    <a:pt x="0" y="254"/>
                  </a:cubicBezTo>
                  <a:lnTo>
                    <a:pt x="0" y="622"/>
                  </a:lnTo>
                  <a:cubicBezTo>
                    <a:pt x="30" y="1020"/>
                    <a:pt x="98" y="1417"/>
                    <a:pt x="188" y="1800"/>
                  </a:cubicBezTo>
                  <a:cubicBezTo>
                    <a:pt x="308" y="1642"/>
                    <a:pt x="413" y="1470"/>
                    <a:pt x="503" y="1290"/>
                  </a:cubicBezTo>
                  <a:lnTo>
                    <a:pt x="503" y="254"/>
                  </a:lnTo>
                  <a:cubicBezTo>
                    <a:pt x="503" y="85"/>
                    <a:pt x="377" y="1"/>
                    <a:pt x="251"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68;p33">
              <a:extLst>
                <a:ext uri="{FF2B5EF4-FFF2-40B4-BE49-F238E27FC236}">
                  <a16:creationId xmlns:a16="http://schemas.microsoft.com/office/drawing/2014/main" id="{96A9A0CD-E753-7D7A-FD7C-C52DE6B14194}"/>
                </a:ext>
              </a:extLst>
            </p:cNvPr>
            <p:cNvSpPr/>
            <p:nvPr/>
          </p:nvSpPr>
          <p:spPr>
            <a:xfrm>
              <a:off x="6629200" y="3568200"/>
              <a:ext cx="12775" cy="49550"/>
            </a:xfrm>
            <a:custGeom>
              <a:avLst/>
              <a:gdLst/>
              <a:ahLst/>
              <a:cxnLst/>
              <a:rect l="l" t="t" r="r" b="b"/>
              <a:pathLst>
                <a:path w="511" h="1982" extrusionOk="0">
                  <a:moveTo>
                    <a:pt x="503" y="1"/>
                  </a:moveTo>
                  <a:cubicBezTo>
                    <a:pt x="308" y="211"/>
                    <a:pt x="143" y="444"/>
                    <a:pt x="0" y="691"/>
                  </a:cubicBezTo>
                  <a:lnTo>
                    <a:pt x="0" y="1734"/>
                  </a:lnTo>
                  <a:cubicBezTo>
                    <a:pt x="0" y="1869"/>
                    <a:pt x="120" y="1982"/>
                    <a:pt x="256" y="1982"/>
                  </a:cubicBezTo>
                  <a:cubicBezTo>
                    <a:pt x="398" y="1982"/>
                    <a:pt x="511" y="1869"/>
                    <a:pt x="511" y="1734"/>
                  </a:cubicBezTo>
                  <a:lnTo>
                    <a:pt x="511" y="76"/>
                  </a:lnTo>
                  <a:cubicBezTo>
                    <a:pt x="511" y="53"/>
                    <a:pt x="511" y="23"/>
                    <a:pt x="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69;p33">
              <a:extLst>
                <a:ext uri="{FF2B5EF4-FFF2-40B4-BE49-F238E27FC236}">
                  <a16:creationId xmlns:a16="http://schemas.microsoft.com/office/drawing/2014/main" id="{A8BE9F82-E1E1-D5F7-7A6D-6F73C7346FE1}"/>
                </a:ext>
              </a:extLst>
            </p:cNvPr>
            <p:cNvSpPr/>
            <p:nvPr/>
          </p:nvSpPr>
          <p:spPr>
            <a:xfrm>
              <a:off x="6693725" y="3572150"/>
              <a:ext cx="12600" cy="45750"/>
            </a:xfrm>
            <a:custGeom>
              <a:avLst/>
              <a:gdLst/>
              <a:ahLst/>
              <a:cxnLst/>
              <a:rect l="l" t="t" r="r" b="b"/>
              <a:pathLst>
                <a:path w="504" h="1830" extrusionOk="0">
                  <a:moveTo>
                    <a:pt x="8" y="0"/>
                  </a:moveTo>
                  <a:cubicBezTo>
                    <a:pt x="1" y="23"/>
                    <a:pt x="1" y="45"/>
                    <a:pt x="1" y="68"/>
                  </a:cubicBezTo>
                  <a:lnTo>
                    <a:pt x="1" y="1576"/>
                  </a:lnTo>
                  <a:cubicBezTo>
                    <a:pt x="1" y="1745"/>
                    <a:pt x="127" y="1830"/>
                    <a:pt x="252" y="1830"/>
                  </a:cubicBezTo>
                  <a:cubicBezTo>
                    <a:pt x="378" y="1830"/>
                    <a:pt x="504" y="1745"/>
                    <a:pt x="504" y="1576"/>
                  </a:cubicBezTo>
                  <a:lnTo>
                    <a:pt x="504" y="773"/>
                  </a:lnTo>
                  <a:cubicBezTo>
                    <a:pt x="369" y="503"/>
                    <a:pt x="196" y="241"/>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70;p33">
              <a:extLst>
                <a:ext uri="{FF2B5EF4-FFF2-40B4-BE49-F238E27FC236}">
                  <a16:creationId xmlns:a16="http://schemas.microsoft.com/office/drawing/2014/main" id="{9CD18782-900F-B2C9-144D-75D5A555E62C}"/>
                </a:ext>
              </a:extLst>
            </p:cNvPr>
            <p:cNvSpPr/>
            <p:nvPr/>
          </p:nvSpPr>
          <p:spPr>
            <a:xfrm>
              <a:off x="6769150" y="3568950"/>
              <a:ext cx="12775" cy="48950"/>
            </a:xfrm>
            <a:custGeom>
              <a:avLst/>
              <a:gdLst/>
              <a:ahLst/>
              <a:cxnLst/>
              <a:rect l="l" t="t" r="r" b="b"/>
              <a:pathLst>
                <a:path w="511" h="1958" extrusionOk="0">
                  <a:moveTo>
                    <a:pt x="511" y="1"/>
                  </a:moveTo>
                  <a:cubicBezTo>
                    <a:pt x="316" y="218"/>
                    <a:pt x="143" y="459"/>
                    <a:pt x="1" y="714"/>
                  </a:cubicBezTo>
                  <a:lnTo>
                    <a:pt x="1" y="1704"/>
                  </a:lnTo>
                  <a:cubicBezTo>
                    <a:pt x="1" y="1873"/>
                    <a:pt x="128" y="1958"/>
                    <a:pt x="256" y="1958"/>
                  </a:cubicBezTo>
                  <a:cubicBezTo>
                    <a:pt x="383" y="1958"/>
                    <a:pt x="511" y="1873"/>
                    <a:pt x="511" y="1704"/>
                  </a:cubicBezTo>
                  <a:lnTo>
                    <a:pt x="511" y="46"/>
                  </a:lnTo>
                  <a:cubicBezTo>
                    <a:pt x="511" y="31"/>
                    <a:pt x="511" y="16"/>
                    <a:pt x="511"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71;p33">
              <a:extLst>
                <a:ext uri="{FF2B5EF4-FFF2-40B4-BE49-F238E27FC236}">
                  <a16:creationId xmlns:a16="http://schemas.microsoft.com/office/drawing/2014/main" id="{7903060C-8E7E-4A13-E602-B3D2220587D4}"/>
                </a:ext>
              </a:extLst>
            </p:cNvPr>
            <p:cNvSpPr/>
            <p:nvPr/>
          </p:nvSpPr>
          <p:spPr>
            <a:xfrm>
              <a:off x="6801425" y="3608925"/>
              <a:ext cx="1150" cy="6025"/>
            </a:xfrm>
            <a:custGeom>
              <a:avLst/>
              <a:gdLst/>
              <a:ahLst/>
              <a:cxnLst/>
              <a:rect l="l" t="t" r="r" b="b"/>
              <a:pathLst>
                <a:path w="46" h="241" extrusionOk="0">
                  <a:moveTo>
                    <a:pt x="0" y="0"/>
                  </a:moveTo>
                  <a:lnTo>
                    <a:pt x="0" y="105"/>
                  </a:lnTo>
                  <a:cubicBezTo>
                    <a:pt x="0" y="150"/>
                    <a:pt x="15" y="203"/>
                    <a:pt x="45" y="240"/>
                  </a:cubicBezTo>
                  <a:cubicBezTo>
                    <a:pt x="30" y="158"/>
                    <a:pt x="15" y="83"/>
                    <a:pt x="0" y="0"/>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72;p33">
              <a:extLst>
                <a:ext uri="{FF2B5EF4-FFF2-40B4-BE49-F238E27FC236}">
                  <a16:creationId xmlns:a16="http://schemas.microsoft.com/office/drawing/2014/main" id="{43667D5F-5F85-4A1E-D77D-15E18D7C1CD4}"/>
                </a:ext>
              </a:extLst>
            </p:cNvPr>
            <p:cNvSpPr/>
            <p:nvPr/>
          </p:nvSpPr>
          <p:spPr>
            <a:xfrm>
              <a:off x="6486425" y="3570075"/>
              <a:ext cx="12800" cy="47675"/>
            </a:xfrm>
            <a:custGeom>
              <a:avLst/>
              <a:gdLst/>
              <a:ahLst/>
              <a:cxnLst/>
              <a:rect l="l" t="t" r="r" b="b"/>
              <a:pathLst>
                <a:path w="512" h="1907" extrusionOk="0">
                  <a:moveTo>
                    <a:pt x="511" y="1"/>
                  </a:moveTo>
                  <a:cubicBezTo>
                    <a:pt x="316" y="233"/>
                    <a:pt x="143" y="481"/>
                    <a:pt x="1" y="751"/>
                  </a:cubicBezTo>
                  <a:lnTo>
                    <a:pt x="1" y="1659"/>
                  </a:lnTo>
                  <a:cubicBezTo>
                    <a:pt x="1" y="1794"/>
                    <a:pt x="121" y="1907"/>
                    <a:pt x="256" y="1907"/>
                  </a:cubicBezTo>
                  <a:cubicBezTo>
                    <a:pt x="398" y="1907"/>
                    <a:pt x="511" y="1794"/>
                    <a:pt x="511" y="1659"/>
                  </a:cubicBezTo>
                  <a:lnTo>
                    <a:pt x="511" y="1"/>
                  </a:ln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73;p33">
              <a:extLst>
                <a:ext uri="{FF2B5EF4-FFF2-40B4-BE49-F238E27FC236}">
                  <a16:creationId xmlns:a16="http://schemas.microsoft.com/office/drawing/2014/main" id="{570E1266-0BC3-6A6F-CCB3-6932637F1CE6}"/>
                </a:ext>
              </a:extLst>
            </p:cNvPr>
            <p:cNvSpPr/>
            <p:nvPr/>
          </p:nvSpPr>
          <p:spPr>
            <a:xfrm>
              <a:off x="6518700" y="3556175"/>
              <a:ext cx="12775" cy="61575"/>
            </a:xfrm>
            <a:custGeom>
              <a:avLst/>
              <a:gdLst/>
              <a:ahLst/>
              <a:cxnLst/>
              <a:rect l="l" t="t" r="r" b="b"/>
              <a:pathLst>
                <a:path w="511" h="2463" extrusionOk="0">
                  <a:moveTo>
                    <a:pt x="267" y="1"/>
                  </a:moveTo>
                  <a:cubicBezTo>
                    <a:pt x="177" y="1"/>
                    <a:pt x="87" y="12"/>
                    <a:pt x="0" y="32"/>
                  </a:cubicBezTo>
                  <a:lnTo>
                    <a:pt x="0" y="2215"/>
                  </a:lnTo>
                  <a:cubicBezTo>
                    <a:pt x="0" y="2350"/>
                    <a:pt x="113" y="2463"/>
                    <a:pt x="256" y="2463"/>
                  </a:cubicBezTo>
                  <a:cubicBezTo>
                    <a:pt x="398" y="2463"/>
                    <a:pt x="511" y="2350"/>
                    <a:pt x="511" y="2215"/>
                  </a:cubicBezTo>
                  <a:lnTo>
                    <a:pt x="511" y="32"/>
                  </a:lnTo>
                  <a:cubicBezTo>
                    <a:pt x="432" y="10"/>
                    <a:pt x="350" y="1"/>
                    <a:pt x="267"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74;p33">
              <a:extLst>
                <a:ext uri="{FF2B5EF4-FFF2-40B4-BE49-F238E27FC236}">
                  <a16:creationId xmlns:a16="http://schemas.microsoft.com/office/drawing/2014/main" id="{84EF207D-37DD-E119-CB73-3C1074C6DE06}"/>
                </a:ext>
              </a:extLst>
            </p:cNvPr>
            <p:cNvSpPr/>
            <p:nvPr/>
          </p:nvSpPr>
          <p:spPr>
            <a:xfrm>
              <a:off x="6550975" y="3570450"/>
              <a:ext cx="12575" cy="47450"/>
            </a:xfrm>
            <a:custGeom>
              <a:avLst/>
              <a:gdLst/>
              <a:ahLst/>
              <a:cxnLst/>
              <a:rect l="l" t="t" r="r" b="b"/>
              <a:pathLst>
                <a:path w="503" h="1898" extrusionOk="0">
                  <a:moveTo>
                    <a:pt x="30" y="1"/>
                  </a:moveTo>
                  <a:cubicBezTo>
                    <a:pt x="8" y="46"/>
                    <a:pt x="0" y="83"/>
                    <a:pt x="0" y="136"/>
                  </a:cubicBezTo>
                  <a:lnTo>
                    <a:pt x="0" y="1644"/>
                  </a:lnTo>
                  <a:cubicBezTo>
                    <a:pt x="0" y="1813"/>
                    <a:pt x="126" y="1898"/>
                    <a:pt x="252" y="1898"/>
                  </a:cubicBezTo>
                  <a:cubicBezTo>
                    <a:pt x="377" y="1898"/>
                    <a:pt x="503" y="1813"/>
                    <a:pt x="503" y="1644"/>
                  </a:cubicBezTo>
                  <a:lnTo>
                    <a:pt x="503" y="699"/>
                  </a:lnTo>
                  <a:cubicBezTo>
                    <a:pt x="375" y="451"/>
                    <a:pt x="210" y="218"/>
                    <a:pt x="30"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75;p33">
              <a:extLst>
                <a:ext uri="{FF2B5EF4-FFF2-40B4-BE49-F238E27FC236}">
                  <a16:creationId xmlns:a16="http://schemas.microsoft.com/office/drawing/2014/main" id="{9426A8F8-895D-A5E6-E23B-34129AA76700}"/>
                </a:ext>
              </a:extLst>
            </p:cNvPr>
            <p:cNvSpPr/>
            <p:nvPr/>
          </p:nvSpPr>
          <p:spPr>
            <a:xfrm>
              <a:off x="6412325" y="3583225"/>
              <a:ext cx="11400" cy="34700"/>
            </a:xfrm>
            <a:custGeom>
              <a:avLst/>
              <a:gdLst/>
              <a:ahLst/>
              <a:cxnLst/>
              <a:rect l="l" t="t" r="r" b="b"/>
              <a:pathLst>
                <a:path w="456" h="1388" extrusionOk="0">
                  <a:moveTo>
                    <a:pt x="308" y="0"/>
                  </a:moveTo>
                  <a:cubicBezTo>
                    <a:pt x="173" y="420"/>
                    <a:pt x="68" y="848"/>
                    <a:pt x="1" y="1291"/>
                  </a:cubicBezTo>
                  <a:cubicBezTo>
                    <a:pt x="54" y="1357"/>
                    <a:pt x="127" y="1387"/>
                    <a:pt x="198" y="1387"/>
                  </a:cubicBezTo>
                  <a:cubicBezTo>
                    <a:pt x="329" y="1387"/>
                    <a:pt x="456" y="1288"/>
                    <a:pt x="451" y="1133"/>
                  </a:cubicBezTo>
                  <a:lnTo>
                    <a:pt x="451" y="248"/>
                  </a:lnTo>
                  <a:cubicBezTo>
                    <a:pt x="406" y="165"/>
                    <a:pt x="361" y="75"/>
                    <a:pt x="308" y="0"/>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76;p33">
              <a:extLst>
                <a:ext uri="{FF2B5EF4-FFF2-40B4-BE49-F238E27FC236}">
                  <a16:creationId xmlns:a16="http://schemas.microsoft.com/office/drawing/2014/main" id="{E7180E92-B12F-9045-39CF-0FB3C07AD5A6}"/>
                </a:ext>
              </a:extLst>
            </p:cNvPr>
            <p:cNvSpPr/>
            <p:nvPr/>
          </p:nvSpPr>
          <p:spPr>
            <a:xfrm>
              <a:off x="6736500" y="3544375"/>
              <a:ext cx="50875" cy="89525"/>
            </a:xfrm>
            <a:custGeom>
              <a:avLst/>
              <a:gdLst/>
              <a:ahLst/>
              <a:cxnLst/>
              <a:rect l="l" t="t" r="r" b="b"/>
              <a:pathLst>
                <a:path w="2035" h="3581" extrusionOk="0">
                  <a:moveTo>
                    <a:pt x="1637" y="1"/>
                  </a:moveTo>
                  <a:cubicBezTo>
                    <a:pt x="931" y="504"/>
                    <a:pt x="436" y="1434"/>
                    <a:pt x="1" y="2462"/>
                  </a:cubicBezTo>
                  <a:cubicBezTo>
                    <a:pt x="136" y="2777"/>
                    <a:pt x="271" y="3100"/>
                    <a:pt x="399" y="3423"/>
                  </a:cubicBezTo>
                  <a:cubicBezTo>
                    <a:pt x="414" y="3475"/>
                    <a:pt x="436" y="3528"/>
                    <a:pt x="459" y="3580"/>
                  </a:cubicBezTo>
                  <a:cubicBezTo>
                    <a:pt x="729" y="2912"/>
                    <a:pt x="999" y="2245"/>
                    <a:pt x="1307" y="1697"/>
                  </a:cubicBezTo>
                  <a:cubicBezTo>
                    <a:pt x="1449" y="1442"/>
                    <a:pt x="1622" y="1201"/>
                    <a:pt x="1817" y="984"/>
                  </a:cubicBezTo>
                  <a:cubicBezTo>
                    <a:pt x="1884" y="909"/>
                    <a:pt x="1959" y="841"/>
                    <a:pt x="2034" y="774"/>
                  </a:cubicBezTo>
                  <a:cubicBezTo>
                    <a:pt x="1914" y="511"/>
                    <a:pt x="1779" y="256"/>
                    <a:pt x="163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77;p33">
              <a:extLst>
                <a:ext uri="{FF2B5EF4-FFF2-40B4-BE49-F238E27FC236}">
                  <a16:creationId xmlns:a16="http://schemas.microsoft.com/office/drawing/2014/main" id="{5DB4E97D-E585-50A7-16D7-A0A576FFE5DC}"/>
                </a:ext>
              </a:extLst>
            </p:cNvPr>
            <p:cNvSpPr/>
            <p:nvPr/>
          </p:nvSpPr>
          <p:spPr>
            <a:xfrm>
              <a:off x="6595800" y="3633875"/>
              <a:ext cx="140725" cy="99075"/>
            </a:xfrm>
            <a:custGeom>
              <a:avLst/>
              <a:gdLst/>
              <a:ahLst/>
              <a:cxnLst/>
              <a:rect l="l" t="t" r="r" b="b"/>
              <a:pathLst>
                <a:path w="5629" h="3963" extrusionOk="0">
                  <a:moveTo>
                    <a:pt x="451" y="0"/>
                  </a:moveTo>
                  <a:cubicBezTo>
                    <a:pt x="436" y="53"/>
                    <a:pt x="413" y="105"/>
                    <a:pt x="391" y="158"/>
                  </a:cubicBezTo>
                  <a:cubicBezTo>
                    <a:pt x="263" y="481"/>
                    <a:pt x="136" y="811"/>
                    <a:pt x="1" y="1126"/>
                  </a:cubicBezTo>
                  <a:cubicBezTo>
                    <a:pt x="646" y="2642"/>
                    <a:pt x="1411" y="3962"/>
                    <a:pt x="2815" y="3962"/>
                  </a:cubicBezTo>
                  <a:cubicBezTo>
                    <a:pt x="4218" y="3962"/>
                    <a:pt x="4983" y="2642"/>
                    <a:pt x="5629" y="1126"/>
                  </a:cubicBezTo>
                  <a:cubicBezTo>
                    <a:pt x="5494" y="811"/>
                    <a:pt x="5366" y="481"/>
                    <a:pt x="5239" y="158"/>
                  </a:cubicBezTo>
                  <a:cubicBezTo>
                    <a:pt x="5216" y="105"/>
                    <a:pt x="5194" y="53"/>
                    <a:pt x="5171" y="0"/>
                  </a:cubicBezTo>
                  <a:cubicBezTo>
                    <a:pt x="4953" y="578"/>
                    <a:pt x="4706" y="1148"/>
                    <a:pt x="4421" y="1696"/>
                  </a:cubicBezTo>
                  <a:cubicBezTo>
                    <a:pt x="4293" y="1951"/>
                    <a:pt x="4143" y="2191"/>
                    <a:pt x="3970" y="2417"/>
                  </a:cubicBezTo>
                  <a:cubicBezTo>
                    <a:pt x="3723" y="2739"/>
                    <a:pt x="3453" y="2964"/>
                    <a:pt x="3137" y="3062"/>
                  </a:cubicBezTo>
                  <a:cubicBezTo>
                    <a:pt x="3029" y="3096"/>
                    <a:pt x="2917" y="3115"/>
                    <a:pt x="2805" y="3115"/>
                  </a:cubicBezTo>
                  <a:cubicBezTo>
                    <a:pt x="2746" y="3115"/>
                    <a:pt x="2686" y="3110"/>
                    <a:pt x="2627" y="3099"/>
                  </a:cubicBezTo>
                  <a:cubicBezTo>
                    <a:pt x="2312" y="3039"/>
                    <a:pt x="2034" y="2852"/>
                    <a:pt x="1779" y="2567"/>
                  </a:cubicBezTo>
                  <a:cubicBezTo>
                    <a:pt x="1614" y="2379"/>
                    <a:pt x="1464" y="2169"/>
                    <a:pt x="1336" y="1944"/>
                  </a:cubicBezTo>
                  <a:cubicBezTo>
                    <a:pt x="1014" y="1389"/>
                    <a:pt x="729" y="698"/>
                    <a:pt x="45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78;p33">
              <a:extLst>
                <a:ext uri="{FF2B5EF4-FFF2-40B4-BE49-F238E27FC236}">
                  <a16:creationId xmlns:a16="http://schemas.microsoft.com/office/drawing/2014/main" id="{672A6A4B-3E87-CA93-7AF9-28851D5091D1}"/>
                </a:ext>
              </a:extLst>
            </p:cNvPr>
            <p:cNvSpPr/>
            <p:nvPr/>
          </p:nvSpPr>
          <p:spPr>
            <a:xfrm>
              <a:off x="6415700" y="3633875"/>
              <a:ext cx="39250" cy="81625"/>
            </a:xfrm>
            <a:custGeom>
              <a:avLst/>
              <a:gdLst/>
              <a:ahLst/>
              <a:cxnLst/>
              <a:rect l="l" t="t" r="r" b="b"/>
              <a:pathLst>
                <a:path w="1570" h="3265" extrusionOk="0">
                  <a:moveTo>
                    <a:pt x="1111" y="0"/>
                  </a:moveTo>
                  <a:cubicBezTo>
                    <a:pt x="886" y="608"/>
                    <a:pt x="616" y="1201"/>
                    <a:pt x="316" y="1779"/>
                  </a:cubicBezTo>
                  <a:cubicBezTo>
                    <a:pt x="226" y="1959"/>
                    <a:pt x="121" y="2131"/>
                    <a:pt x="1" y="2289"/>
                  </a:cubicBezTo>
                  <a:cubicBezTo>
                    <a:pt x="83" y="2619"/>
                    <a:pt x="188" y="2942"/>
                    <a:pt x="308" y="3265"/>
                  </a:cubicBezTo>
                  <a:cubicBezTo>
                    <a:pt x="819" y="2732"/>
                    <a:pt x="1216" y="1959"/>
                    <a:pt x="1569" y="1126"/>
                  </a:cubicBezTo>
                  <a:cubicBezTo>
                    <a:pt x="1434" y="811"/>
                    <a:pt x="1306" y="481"/>
                    <a:pt x="1179" y="158"/>
                  </a:cubicBezTo>
                  <a:cubicBezTo>
                    <a:pt x="1156" y="105"/>
                    <a:pt x="1134" y="53"/>
                    <a:pt x="111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79;p33">
              <a:extLst>
                <a:ext uri="{FF2B5EF4-FFF2-40B4-BE49-F238E27FC236}">
                  <a16:creationId xmlns:a16="http://schemas.microsoft.com/office/drawing/2014/main" id="{D118C944-78F1-DF33-CE1F-951B7B9DEB6F}"/>
                </a:ext>
              </a:extLst>
            </p:cNvPr>
            <p:cNvSpPr/>
            <p:nvPr/>
          </p:nvSpPr>
          <p:spPr>
            <a:xfrm>
              <a:off x="6454925" y="3535000"/>
              <a:ext cx="140900" cy="98900"/>
            </a:xfrm>
            <a:custGeom>
              <a:avLst/>
              <a:gdLst/>
              <a:ahLst/>
              <a:cxnLst/>
              <a:rect l="l" t="t" r="r" b="b"/>
              <a:pathLst>
                <a:path w="5636" h="3956" extrusionOk="0">
                  <a:moveTo>
                    <a:pt x="2814" y="1"/>
                  </a:moveTo>
                  <a:cubicBezTo>
                    <a:pt x="1418" y="1"/>
                    <a:pt x="645" y="1321"/>
                    <a:pt x="0" y="2837"/>
                  </a:cubicBezTo>
                  <a:cubicBezTo>
                    <a:pt x="135" y="3152"/>
                    <a:pt x="263" y="3475"/>
                    <a:pt x="398" y="3798"/>
                  </a:cubicBezTo>
                  <a:cubicBezTo>
                    <a:pt x="413" y="3850"/>
                    <a:pt x="435" y="3903"/>
                    <a:pt x="458" y="3955"/>
                  </a:cubicBezTo>
                  <a:cubicBezTo>
                    <a:pt x="690" y="3340"/>
                    <a:pt x="961" y="2740"/>
                    <a:pt x="1261" y="2154"/>
                  </a:cubicBezTo>
                  <a:cubicBezTo>
                    <a:pt x="1403" y="1884"/>
                    <a:pt x="1576" y="1636"/>
                    <a:pt x="1771" y="1404"/>
                  </a:cubicBezTo>
                  <a:cubicBezTo>
                    <a:pt x="1974" y="1156"/>
                    <a:pt x="2244" y="969"/>
                    <a:pt x="2551" y="879"/>
                  </a:cubicBezTo>
                  <a:cubicBezTo>
                    <a:pt x="2638" y="855"/>
                    <a:pt x="2726" y="844"/>
                    <a:pt x="2815" y="844"/>
                  </a:cubicBezTo>
                  <a:cubicBezTo>
                    <a:pt x="2897" y="844"/>
                    <a:pt x="2979" y="853"/>
                    <a:pt x="3062" y="871"/>
                  </a:cubicBezTo>
                  <a:cubicBezTo>
                    <a:pt x="3362" y="946"/>
                    <a:pt x="3632" y="1141"/>
                    <a:pt x="3872" y="1419"/>
                  </a:cubicBezTo>
                  <a:cubicBezTo>
                    <a:pt x="4052" y="1636"/>
                    <a:pt x="4217" y="1869"/>
                    <a:pt x="4345" y="2117"/>
                  </a:cubicBezTo>
                  <a:cubicBezTo>
                    <a:pt x="4660" y="2710"/>
                    <a:pt x="4938" y="3325"/>
                    <a:pt x="5178" y="3955"/>
                  </a:cubicBezTo>
                  <a:lnTo>
                    <a:pt x="5238" y="3798"/>
                  </a:lnTo>
                  <a:cubicBezTo>
                    <a:pt x="5366" y="3475"/>
                    <a:pt x="5501" y="3152"/>
                    <a:pt x="5636" y="2837"/>
                  </a:cubicBezTo>
                  <a:cubicBezTo>
                    <a:pt x="4990" y="1321"/>
                    <a:pt x="4217" y="1"/>
                    <a:pt x="2814"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80;p33">
              <a:extLst>
                <a:ext uri="{FF2B5EF4-FFF2-40B4-BE49-F238E27FC236}">
                  <a16:creationId xmlns:a16="http://schemas.microsoft.com/office/drawing/2014/main" id="{9841976B-7519-82B6-AAA6-7EB1C2918423}"/>
                </a:ext>
              </a:extLst>
            </p:cNvPr>
            <p:cNvSpPr/>
            <p:nvPr/>
          </p:nvSpPr>
          <p:spPr>
            <a:xfrm>
              <a:off x="6685675" y="3540075"/>
              <a:ext cx="108450" cy="188375"/>
            </a:xfrm>
            <a:custGeom>
              <a:avLst/>
              <a:gdLst/>
              <a:ahLst/>
              <a:cxnLst/>
              <a:rect l="l" t="t" r="r" b="b"/>
              <a:pathLst>
                <a:path w="4338" h="7535" extrusionOk="0">
                  <a:moveTo>
                    <a:pt x="105" y="0"/>
                  </a:moveTo>
                  <a:cubicBezTo>
                    <a:pt x="105" y="0"/>
                    <a:pt x="105" y="8"/>
                    <a:pt x="105" y="8"/>
                  </a:cubicBezTo>
                  <a:cubicBezTo>
                    <a:pt x="203" y="240"/>
                    <a:pt x="210" y="503"/>
                    <a:pt x="120" y="743"/>
                  </a:cubicBezTo>
                  <a:cubicBezTo>
                    <a:pt x="90" y="818"/>
                    <a:pt x="53" y="886"/>
                    <a:pt x="0" y="946"/>
                  </a:cubicBezTo>
                  <a:cubicBezTo>
                    <a:pt x="120" y="1051"/>
                    <a:pt x="233" y="1156"/>
                    <a:pt x="330" y="1283"/>
                  </a:cubicBezTo>
                  <a:cubicBezTo>
                    <a:pt x="518" y="1524"/>
                    <a:pt x="691" y="1779"/>
                    <a:pt x="826" y="2056"/>
                  </a:cubicBezTo>
                  <a:cubicBezTo>
                    <a:pt x="1111" y="2612"/>
                    <a:pt x="1358" y="3174"/>
                    <a:pt x="1576" y="3752"/>
                  </a:cubicBezTo>
                  <a:cubicBezTo>
                    <a:pt x="1599" y="3805"/>
                    <a:pt x="1621" y="3857"/>
                    <a:pt x="1644" y="3910"/>
                  </a:cubicBezTo>
                  <a:cubicBezTo>
                    <a:pt x="1771" y="4233"/>
                    <a:pt x="1899" y="4563"/>
                    <a:pt x="2034" y="4878"/>
                  </a:cubicBezTo>
                  <a:cubicBezTo>
                    <a:pt x="2537" y="6056"/>
                    <a:pt x="3114" y="7122"/>
                    <a:pt x="4015" y="7534"/>
                  </a:cubicBezTo>
                  <a:cubicBezTo>
                    <a:pt x="4135" y="7272"/>
                    <a:pt x="4240" y="7009"/>
                    <a:pt x="4338" y="6739"/>
                  </a:cubicBezTo>
                  <a:cubicBezTo>
                    <a:pt x="4135" y="6626"/>
                    <a:pt x="3947" y="6476"/>
                    <a:pt x="3805" y="6304"/>
                  </a:cubicBezTo>
                  <a:cubicBezTo>
                    <a:pt x="3625" y="6094"/>
                    <a:pt x="3475" y="5876"/>
                    <a:pt x="3340" y="5636"/>
                  </a:cubicBezTo>
                  <a:cubicBezTo>
                    <a:pt x="3032" y="5088"/>
                    <a:pt x="2762" y="4420"/>
                    <a:pt x="2492" y="3752"/>
                  </a:cubicBezTo>
                  <a:cubicBezTo>
                    <a:pt x="2469" y="3700"/>
                    <a:pt x="2447" y="3647"/>
                    <a:pt x="2432" y="3595"/>
                  </a:cubicBezTo>
                  <a:cubicBezTo>
                    <a:pt x="2296" y="3272"/>
                    <a:pt x="2169" y="2949"/>
                    <a:pt x="2034" y="2634"/>
                  </a:cubicBezTo>
                  <a:cubicBezTo>
                    <a:pt x="1539" y="1471"/>
                    <a:pt x="976" y="428"/>
                    <a:pt x="1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81;p33">
              <a:extLst>
                <a:ext uri="{FF2B5EF4-FFF2-40B4-BE49-F238E27FC236}">
                  <a16:creationId xmlns:a16="http://schemas.microsoft.com/office/drawing/2014/main" id="{CDC00334-1944-43DB-906A-9923C52634BF}"/>
                </a:ext>
              </a:extLst>
            </p:cNvPr>
            <p:cNvSpPr/>
            <p:nvPr/>
          </p:nvSpPr>
          <p:spPr>
            <a:xfrm>
              <a:off x="6420025" y="3559575"/>
              <a:ext cx="86875" cy="168675"/>
            </a:xfrm>
            <a:custGeom>
              <a:avLst/>
              <a:gdLst/>
              <a:ahLst/>
              <a:cxnLst/>
              <a:rect l="l" t="t" r="r" b="b"/>
              <a:pathLst>
                <a:path w="3475" h="6747" extrusionOk="0">
                  <a:moveTo>
                    <a:pt x="383" y="1"/>
                  </a:moveTo>
                  <a:cubicBezTo>
                    <a:pt x="233" y="308"/>
                    <a:pt x="105" y="623"/>
                    <a:pt x="0" y="946"/>
                  </a:cubicBezTo>
                  <a:cubicBezTo>
                    <a:pt x="53" y="1021"/>
                    <a:pt x="98" y="1104"/>
                    <a:pt x="143" y="1194"/>
                  </a:cubicBezTo>
                  <a:cubicBezTo>
                    <a:pt x="443" y="1772"/>
                    <a:pt x="713" y="2364"/>
                    <a:pt x="938" y="2972"/>
                  </a:cubicBezTo>
                  <a:cubicBezTo>
                    <a:pt x="961" y="3025"/>
                    <a:pt x="983" y="3077"/>
                    <a:pt x="1006" y="3130"/>
                  </a:cubicBezTo>
                  <a:cubicBezTo>
                    <a:pt x="1133" y="3453"/>
                    <a:pt x="1261" y="3783"/>
                    <a:pt x="1396" y="4098"/>
                  </a:cubicBezTo>
                  <a:cubicBezTo>
                    <a:pt x="1899" y="5276"/>
                    <a:pt x="2477" y="6334"/>
                    <a:pt x="3370" y="6747"/>
                  </a:cubicBezTo>
                  <a:cubicBezTo>
                    <a:pt x="3310" y="6597"/>
                    <a:pt x="3287" y="6424"/>
                    <a:pt x="3302" y="6259"/>
                  </a:cubicBezTo>
                  <a:cubicBezTo>
                    <a:pt x="3310" y="6177"/>
                    <a:pt x="3332" y="6094"/>
                    <a:pt x="3362" y="6019"/>
                  </a:cubicBezTo>
                  <a:cubicBezTo>
                    <a:pt x="3392" y="5951"/>
                    <a:pt x="3430" y="5884"/>
                    <a:pt x="3475" y="5816"/>
                  </a:cubicBezTo>
                  <a:cubicBezTo>
                    <a:pt x="3355" y="5719"/>
                    <a:pt x="3242" y="5614"/>
                    <a:pt x="3137" y="5494"/>
                  </a:cubicBezTo>
                  <a:cubicBezTo>
                    <a:pt x="2957" y="5269"/>
                    <a:pt x="2799" y="5028"/>
                    <a:pt x="2657" y="4773"/>
                  </a:cubicBezTo>
                  <a:cubicBezTo>
                    <a:pt x="2357" y="4195"/>
                    <a:pt x="2086" y="3588"/>
                    <a:pt x="1854" y="2972"/>
                  </a:cubicBezTo>
                  <a:lnTo>
                    <a:pt x="1794" y="2815"/>
                  </a:lnTo>
                  <a:cubicBezTo>
                    <a:pt x="1659" y="2492"/>
                    <a:pt x="1531" y="2169"/>
                    <a:pt x="1396" y="1854"/>
                  </a:cubicBezTo>
                  <a:cubicBezTo>
                    <a:pt x="1103" y="1156"/>
                    <a:pt x="781" y="503"/>
                    <a:pt x="3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82;p33">
              <a:extLst>
                <a:ext uri="{FF2B5EF4-FFF2-40B4-BE49-F238E27FC236}">
                  <a16:creationId xmlns:a16="http://schemas.microsoft.com/office/drawing/2014/main" id="{2BB9595D-03BA-E398-5BC1-C19E75A9834E}"/>
                </a:ext>
              </a:extLst>
            </p:cNvPr>
            <p:cNvSpPr/>
            <p:nvPr/>
          </p:nvSpPr>
          <p:spPr>
            <a:xfrm>
              <a:off x="6544975" y="3539875"/>
              <a:ext cx="101875" cy="187075"/>
            </a:xfrm>
            <a:custGeom>
              <a:avLst/>
              <a:gdLst/>
              <a:ahLst/>
              <a:cxnLst/>
              <a:rect l="l" t="t" r="r" b="b"/>
              <a:pathLst>
                <a:path w="4075" h="7483" extrusionOk="0">
                  <a:moveTo>
                    <a:pt x="3977" y="1"/>
                  </a:moveTo>
                  <a:cubicBezTo>
                    <a:pt x="3099" y="421"/>
                    <a:pt x="2529" y="1472"/>
                    <a:pt x="2034" y="2635"/>
                  </a:cubicBezTo>
                  <a:cubicBezTo>
                    <a:pt x="1899" y="2957"/>
                    <a:pt x="1764" y="3280"/>
                    <a:pt x="1636" y="3603"/>
                  </a:cubicBezTo>
                  <a:cubicBezTo>
                    <a:pt x="1613" y="3655"/>
                    <a:pt x="1598" y="3708"/>
                    <a:pt x="1576" y="3760"/>
                  </a:cubicBezTo>
                  <a:cubicBezTo>
                    <a:pt x="1336" y="4391"/>
                    <a:pt x="1058" y="5006"/>
                    <a:pt x="743" y="5606"/>
                  </a:cubicBezTo>
                  <a:cubicBezTo>
                    <a:pt x="630" y="5816"/>
                    <a:pt x="495" y="6027"/>
                    <a:pt x="338" y="6214"/>
                  </a:cubicBezTo>
                  <a:cubicBezTo>
                    <a:pt x="240" y="6342"/>
                    <a:pt x="128" y="6462"/>
                    <a:pt x="0" y="6567"/>
                  </a:cubicBezTo>
                  <a:cubicBezTo>
                    <a:pt x="8" y="6574"/>
                    <a:pt x="15" y="6574"/>
                    <a:pt x="15" y="6582"/>
                  </a:cubicBezTo>
                  <a:cubicBezTo>
                    <a:pt x="120" y="6717"/>
                    <a:pt x="188" y="6874"/>
                    <a:pt x="210" y="7040"/>
                  </a:cubicBezTo>
                  <a:cubicBezTo>
                    <a:pt x="225" y="7122"/>
                    <a:pt x="225" y="7205"/>
                    <a:pt x="210" y="7295"/>
                  </a:cubicBezTo>
                  <a:cubicBezTo>
                    <a:pt x="203" y="7355"/>
                    <a:pt x="188" y="7422"/>
                    <a:pt x="165" y="7482"/>
                  </a:cubicBezTo>
                  <a:cubicBezTo>
                    <a:pt x="998" y="7040"/>
                    <a:pt x="1546" y="6019"/>
                    <a:pt x="2034" y="4886"/>
                  </a:cubicBezTo>
                  <a:cubicBezTo>
                    <a:pt x="2169" y="4571"/>
                    <a:pt x="2296" y="4241"/>
                    <a:pt x="2424" y="3918"/>
                  </a:cubicBezTo>
                  <a:cubicBezTo>
                    <a:pt x="2446" y="3865"/>
                    <a:pt x="2469" y="3813"/>
                    <a:pt x="2484" y="3760"/>
                  </a:cubicBezTo>
                  <a:cubicBezTo>
                    <a:pt x="2762" y="3070"/>
                    <a:pt x="3047" y="2372"/>
                    <a:pt x="3369" y="1817"/>
                  </a:cubicBezTo>
                  <a:cubicBezTo>
                    <a:pt x="3512" y="1577"/>
                    <a:pt x="3677" y="1344"/>
                    <a:pt x="3872" y="1134"/>
                  </a:cubicBezTo>
                  <a:cubicBezTo>
                    <a:pt x="3932" y="1066"/>
                    <a:pt x="4007" y="999"/>
                    <a:pt x="4075" y="946"/>
                  </a:cubicBezTo>
                  <a:cubicBezTo>
                    <a:pt x="4037" y="886"/>
                    <a:pt x="4000" y="826"/>
                    <a:pt x="3970" y="759"/>
                  </a:cubicBezTo>
                  <a:cubicBezTo>
                    <a:pt x="3872" y="518"/>
                    <a:pt x="3872" y="256"/>
                    <a:pt x="3962" y="23"/>
                  </a:cubicBezTo>
                  <a:cubicBezTo>
                    <a:pt x="3970" y="16"/>
                    <a:pt x="3977" y="8"/>
                    <a:pt x="39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83;p33">
              <a:extLst>
                <a:ext uri="{FF2B5EF4-FFF2-40B4-BE49-F238E27FC236}">
                  <a16:creationId xmlns:a16="http://schemas.microsoft.com/office/drawing/2014/main" id="{55F171F2-BA2B-3F56-D956-122B887962D2}"/>
                </a:ext>
              </a:extLst>
            </p:cNvPr>
            <p:cNvSpPr/>
            <p:nvPr/>
          </p:nvSpPr>
          <p:spPr>
            <a:xfrm>
              <a:off x="6641950" y="3525550"/>
              <a:ext cx="49000" cy="92350"/>
            </a:xfrm>
            <a:custGeom>
              <a:avLst/>
              <a:gdLst/>
              <a:ahLst/>
              <a:cxnLst/>
              <a:rect l="l" t="t" r="r" b="b"/>
              <a:pathLst>
                <a:path w="1960" h="3694" extrusionOk="0">
                  <a:moveTo>
                    <a:pt x="988" y="0"/>
                  </a:moveTo>
                  <a:cubicBezTo>
                    <a:pt x="942" y="0"/>
                    <a:pt x="895" y="4"/>
                    <a:pt x="849" y="11"/>
                  </a:cubicBezTo>
                  <a:cubicBezTo>
                    <a:pt x="676" y="26"/>
                    <a:pt x="518" y="93"/>
                    <a:pt x="391" y="198"/>
                  </a:cubicBezTo>
                  <a:cubicBezTo>
                    <a:pt x="323" y="251"/>
                    <a:pt x="263" y="311"/>
                    <a:pt x="211" y="379"/>
                  </a:cubicBezTo>
                  <a:cubicBezTo>
                    <a:pt x="166" y="439"/>
                    <a:pt x="128" y="499"/>
                    <a:pt x="98" y="574"/>
                  </a:cubicBezTo>
                  <a:cubicBezTo>
                    <a:pt x="98" y="581"/>
                    <a:pt x="91" y="589"/>
                    <a:pt x="83" y="596"/>
                  </a:cubicBezTo>
                  <a:cubicBezTo>
                    <a:pt x="53" y="671"/>
                    <a:pt x="31" y="754"/>
                    <a:pt x="23" y="836"/>
                  </a:cubicBezTo>
                  <a:cubicBezTo>
                    <a:pt x="1" y="1001"/>
                    <a:pt x="23" y="1174"/>
                    <a:pt x="91" y="1332"/>
                  </a:cubicBezTo>
                  <a:cubicBezTo>
                    <a:pt x="121" y="1399"/>
                    <a:pt x="158" y="1459"/>
                    <a:pt x="196" y="1519"/>
                  </a:cubicBezTo>
                  <a:cubicBezTo>
                    <a:pt x="203" y="1527"/>
                    <a:pt x="211" y="1534"/>
                    <a:pt x="218" y="1549"/>
                  </a:cubicBezTo>
                  <a:cubicBezTo>
                    <a:pt x="323" y="1677"/>
                    <a:pt x="458" y="1789"/>
                    <a:pt x="609" y="1849"/>
                  </a:cubicBezTo>
                  <a:cubicBezTo>
                    <a:pt x="669" y="1872"/>
                    <a:pt x="721" y="1887"/>
                    <a:pt x="781" y="1894"/>
                  </a:cubicBezTo>
                  <a:lnTo>
                    <a:pt x="781" y="3440"/>
                  </a:lnTo>
                  <a:cubicBezTo>
                    <a:pt x="781" y="3609"/>
                    <a:pt x="909" y="3694"/>
                    <a:pt x="1036" y="3694"/>
                  </a:cubicBezTo>
                  <a:cubicBezTo>
                    <a:pt x="1164" y="3694"/>
                    <a:pt x="1291" y="3609"/>
                    <a:pt x="1291" y="3440"/>
                  </a:cubicBezTo>
                  <a:lnTo>
                    <a:pt x="1291" y="1864"/>
                  </a:lnTo>
                  <a:cubicBezTo>
                    <a:pt x="1306" y="1857"/>
                    <a:pt x="1329" y="1849"/>
                    <a:pt x="1344" y="1842"/>
                  </a:cubicBezTo>
                  <a:cubicBezTo>
                    <a:pt x="1426" y="1804"/>
                    <a:pt x="1494" y="1767"/>
                    <a:pt x="1562" y="1714"/>
                  </a:cubicBezTo>
                  <a:cubicBezTo>
                    <a:pt x="1629" y="1662"/>
                    <a:pt x="1689" y="1609"/>
                    <a:pt x="1742" y="1542"/>
                  </a:cubicBezTo>
                  <a:cubicBezTo>
                    <a:pt x="1749" y="1534"/>
                    <a:pt x="1749" y="1534"/>
                    <a:pt x="1749" y="1527"/>
                  </a:cubicBezTo>
                  <a:cubicBezTo>
                    <a:pt x="1802" y="1467"/>
                    <a:pt x="1839" y="1392"/>
                    <a:pt x="1869" y="1324"/>
                  </a:cubicBezTo>
                  <a:cubicBezTo>
                    <a:pt x="1959" y="1084"/>
                    <a:pt x="1952" y="821"/>
                    <a:pt x="1854" y="589"/>
                  </a:cubicBezTo>
                  <a:cubicBezTo>
                    <a:pt x="1854" y="581"/>
                    <a:pt x="1854" y="581"/>
                    <a:pt x="1854" y="581"/>
                  </a:cubicBezTo>
                  <a:cubicBezTo>
                    <a:pt x="1824" y="506"/>
                    <a:pt x="1779" y="439"/>
                    <a:pt x="1734" y="371"/>
                  </a:cubicBezTo>
                  <a:cubicBezTo>
                    <a:pt x="1553" y="138"/>
                    <a:pt x="1277" y="0"/>
                    <a:pt x="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84;p33">
              <a:extLst>
                <a:ext uri="{FF2B5EF4-FFF2-40B4-BE49-F238E27FC236}">
                  <a16:creationId xmlns:a16="http://schemas.microsoft.com/office/drawing/2014/main" id="{2766BB47-A0CF-AC1A-8213-17F964EC8627}"/>
                </a:ext>
              </a:extLst>
            </p:cNvPr>
            <p:cNvSpPr/>
            <p:nvPr/>
          </p:nvSpPr>
          <p:spPr>
            <a:xfrm>
              <a:off x="6501825" y="3646100"/>
              <a:ext cx="48800" cy="96900"/>
            </a:xfrm>
            <a:custGeom>
              <a:avLst/>
              <a:gdLst/>
              <a:ahLst/>
              <a:cxnLst/>
              <a:rect l="l" t="t" r="r" b="b"/>
              <a:pathLst>
                <a:path w="1952" h="3876" extrusionOk="0">
                  <a:moveTo>
                    <a:pt x="931" y="1"/>
                  </a:moveTo>
                  <a:cubicBezTo>
                    <a:pt x="803" y="1"/>
                    <a:pt x="675" y="85"/>
                    <a:pt x="675" y="254"/>
                  </a:cubicBezTo>
                  <a:lnTo>
                    <a:pt x="675" y="2010"/>
                  </a:lnTo>
                  <a:cubicBezTo>
                    <a:pt x="653" y="2018"/>
                    <a:pt x="630" y="2025"/>
                    <a:pt x="608" y="2033"/>
                  </a:cubicBezTo>
                  <a:cubicBezTo>
                    <a:pt x="533" y="2063"/>
                    <a:pt x="458" y="2108"/>
                    <a:pt x="390" y="2160"/>
                  </a:cubicBezTo>
                  <a:cubicBezTo>
                    <a:pt x="323" y="2213"/>
                    <a:pt x="263" y="2273"/>
                    <a:pt x="218" y="2340"/>
                  </a:cubicBezTo>
                  <a:cubicBezTo>
                    <a:pt x="210" y="2348"/>
                    <a:pt x="210" y="2348"/>
                    <a:pt x="203" y="2355"/>
                  </a:cubicBezTo>
                  <a:cubicBezTo>
                    <a:pt x="158" y="2415"/>
                    <a:pt x="120" y="2490"/>
                    <a:pt x="90" y="2558"/>
                  </a:cubicBezTo>
                  <a:cubicBezTo>
                    <a:pt x="0" y="2791"/>
                    <a:pt x="0" y="3053"/>
                    <a:pt x="98" y="3286"/>
                  </a:cubicBezTo>
                  <a:cubicBezTo>
                    <a:pt x="98" y="3293"/>
                    <a:pt x="98" y="3293"/>
                    <a:pt x="98" y="3293"/>
                  </a:cubicBezTo>
                  <a:cubicBezTo>
                    <a:pt x="128" y="3368"/>
                    <a:pt x="173" y="3443"/>
                    <a:pt x="218" y="3511"/>
                  </a:cubicBezTo>
                  <a:cubicBezTo>
                    <a:pt x="323" y="3646"/>
                    <a:pt x="458" y="3751"/>
                    <a:pt x="623" y="3811"/>
                  </a:cubicBezTo>
                  <a:cubicBezTo>
                    <a:pt x="737" y="3855"/>
                    <a:pt x="855" y="3876"/>
                    <a:pt x="972" y="3876"/>
                  </a:cubicBezTo>
                  <a:cubicBezTo>
                    <a:pt x="1352" y="3876"/>
                    <a:pt x="1714" y="3653"/>
                    <a:pt x="1869" y="3286"/>
                  </a:cubicBezTo>
                  <a:cubicBezTo>
                    <a:pt x="1876" y="3271"/>
                    <a:pt x="1884" y="3256"/>
                    <a:pt x="1891" y="3233"/>
                  </a:cubicBezTo>
                  <a:cubicBezTo>
                    <a:pt x="1914" y="3173"/>
                    <a:pt x="1929" y="3106"/>
                    <a:pt x="1936" y="3046"/>
                  </a:cubicBezTo>
                  <a:cubicBezTo>
                    <a:pt x="1951" y="2963"/>
                    <a:pt x="1951" y="2873"/>
                    <a:pt x="1936" y="2791"/>
                  </a:cubicBezTo>
                  <a:cubicBezTo>
                    <a:pt x="1914" y="2625"/>
                    <a:pt x="1846" y="2468"/>
                    <a:pt x="1741" y="2333"/>
                  </a:cubicBezTo>
                  <a:cubicBezTo>
                    <a:pt x="1741" y="2325"/>
                    <a:pt x="1734" y="2325"/>
                    <a:pt x="1726" y="2318"/>
                  </a:cubicBezTo>
                  <a:cubicBezTo>
                    <a:pt x="1681" y="2258"/>
                    <a:pt x="1621" y="2205"/>
                    <a:pt x="1561" y="2160"/>
                  </a:cubicBezTo>
                  <a:cubicBezTo>
                    <a:pt x="1493" y="2108"/>
                    <a:pt x="1426" y="2063"/>
                    <a:pt x="1343" y="2033"/>
                  </a:cubicBezTo>
                  <a:cubicBezTo>
                    <a:pt x="1291" y="2010"/>
                    <a:pt x="1238" y="1995"/>
                    <a:pt x="1186" y="1988"/>
                  </a:cubicBezTo>
                  <a:lnTo>
                    <a:pt x="1186" y="254"/>
                  </a:lnTo>
                  <a:cubicBezTo>
                    <a:pt x="1186" y="85"/>
                    <a:pt x="1058" y="1"/>
                    <a:pt x="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Picture 38">
            <a:extLst>
              <a:ext uri="{FF2B5EF4-FFF2-40B4-BE49-F238E27FC236}">
                <a16:creationId xmlns:a16="http://schemas.microsoft.com/office/drawing/2014/main" id="{0C75819F-2F77-C29E-D77B-4339A025F610}"/>
              </a:ext>
            </a:extLst>
          </p:cNvPr>
          <p:cNvPicPr>
            <a:picLocks noChangeAspect="1"/>
          </p:cNvPicPr>
          <p:nvPr/>
        </p:nvPicPr>
        <p:blipFill rotWithShape="1">
          <a:blip r:embed="rId3"/>
          <a:srcRect l="42692" t="43651" r="40385" b="35051"/>
          <a:stretch/>
        </p:blipFill>
        <p:spPr>
          <a:xfrm>
            <a:off x="6310947" y="1221827"/>
            <a:ext cx="2526952" cy="1788907"/>
          </a:xfrm>
          <a:prstGeom prst="rect">
            <a:avLst/>
          </a:prstGeom>
        </p:spPr>
      </p:pic>
      <p:pic>
        <p:nvPicPr>
          <p:cNvPr id="41" name="Picture 40">
            <a:extLst>
              <a:ext uri="{FF2B5EF4-FFF2-40B4-BE49-F238E27FC236}">
                <a16:creationId xmlns:a16="http://schemas.microsoft.com/office/drawing/2014/main" id="{B6FBD268-EDCA-0004-7566-BD49485C4B78}"/>
              </a:ext>
            </a:extLst>
          </p:cNvPr>
          <p:cNvPicPr>
            <a:picLocks noChangeAspect="1"/>
          </p:cNvPicPr>
          <p:nvPr/>
        </p:nvPicPr>
        <p:blipFill rotWithShape="1">
          <a:blip r:embed="rId4"/>
          <a:srcRect l="32642" t="46787" r="56185" b="43337"/>
          <a:stretch/>
        </p:blipFill>
        <p:spPr>
          <a:xfrm>
            <a:off x="4776290" y="1477799"/>
            <a:ext cx="1470303" cy="731044"/>
          </a:xfrm>
          <a:prstGeom prst="rect">
            <a:avLst/>
          </a:prstGeom>
        </p:spPr>
      </p:pic>
      <p:sp>
        <p:nvSpPr>
          <p:cNvPr id="38" name="Google Shape;2605;p33">
            <a:extLst>
              <a:ext uri="{FF2B5EF4-FFF2-40B4-BE49-F238E27FC236}">
                <a16:creationId xmlns:a16="http://schemas.microsoft.com/office/drawing/2014/main" id="{5F453619-EBAD-9E27-3C52-773732570E2C}"/>
              </a:ext>
            </a:extLst>
          </p:cNvPr>
          <p:cNvSpPr/>
          <p:nvPr/>
        </p:nvSpPr>
        <p:spPr>
          <a:xfrm>
            <a:off x="2874776" y="1667564"/>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81;p19">
            <a:extLst>
              <a:ext uri="{FF2B5EF4-FFF2-40B4-BE49-F238E27FC236}">
                <a16:creationId xmlns:a16="http://schemas.microsoft.com/office/drawing/2014/main" id="{9E953CD5-B029-4FC8-816A-32F47C34E6B1}"/>
              </a:ext>
            </a:extLst>
          </p:cNvPr>
          <p:cNvSpPr/>
          <p:nvPr/>
        </p:nvSpPr>
        <p:spPr>
          <a:xfrm rot="2762810">
            <a:off x="5966011" y="3411051"/>
            <a:ext cx="175585" cy="545846"/>
          </a:xfrm>
          <a:custGeom>
            <a:avLst/>
            <a:gdLst/>
            <a:ahLst/>
            <a:cxnLst/>
            <a:rect l="l" t="t" r="r" b="b"/>
            <a:pathLst>
              <a:path w="1947" h="6135" extrusionOk="0">
                <a:moveTo>
                  <a:pt x="974" y="1906"/>
                </a:moveTo>
                <a:cubicBezTo>
                  <a:pt x="1131" y="2063"/>
                  <a:pt x="1265" y="2242"/>
                  <a:pt x="1385" y="2422"/>
                </a:cubicBezTo>
                <a:lnTo>
                  <a:pt x="562" y="2422"/>
                </a:lnTo>
                <a:cubicBezTo>
                  <a:pt x="682" y="2242"/>
                  <a:pt x="816" y="2063"/>
                  <a:pt x="974" y="1906"/>
                </a:cubicBezTo>
                <a:close/>
                <a:moveTo>
                  <a:pt x="1535" y="2736"/>
                </a:moveTo>
                <a:cubicBezTo>
                  <a:pt x="1565" y="2826"/>
                  <a:pt x="1587" y="2931"/>
                  <a:pt x="1595" y="3028"/>
                </a:cubicBezTo>
                <a:lnTo>
                  <a:pt x="345" y="3028"/>
                </a:lnTo>
                <a:cubicBezTo>
                  <a:pt x="360" y="2931"/>
                  <a:pt x="375" y="2826"/>
                  <a:pt x="412" y="2736"/>
                </a:cubicBezTo>
                <a:close/>
                <a:moveTo>
                  <a:pt x="1580" y="3335"/>
                </a:moveTo>
                <a:cubicBezTo>
                  <a:pt x="1565" y="3440"/>
                  <a:pt x="1535" y="3537"/>
                  <a:pt x="1498" y="3627"/>
                </a:cubicBezTo>
                <a:lnTo>
                  <a:pt x="450" y="3627"/>
                </a:lnTo>
                <a:cubicBezTo>
                  <a:pt x="412" y="3537"/>
                  <a:pt x="382" y="3440"/>
                  <a:pt x="367" y="3335"/>
                </a:cubicBezTo>
                <a:close/>
                <a:moveTo>
                  <a:pt x="1348" y="3942"/>
                </a:moveTo>
                <a:cubicBezTo>
                  <a:pt x="1236" y="4121"/>
                  <a:pt x="1108" y="4293"/>
                  <a:pt x="974" y="4451"/>
                </a:cubicBezTo>
                <a:cubicBezTo>
                  <a:pt x="831" y="4293"/>
                  <a:pt x="704" y="4121"/>
                  <a:pt x="599" y="3942"/>
                </a:cubicBezTo>
                <a:close/>
                <a:moveTo>
                  <a:pt x="742" y="0"/>
                </a:moveTo>
                <a:cubicBezTo>
                  <a:pt x="688" y="0"/>
                  <a:pt x="634" y="28"/>
                  <a:pt x="607" y="79"/>
                </a:cubicBezTo>
                <a:cubicBezTo>
                  <a:pt x="307" y="573"/>
                  <a:pt x="360" y="1202"/>
                  <a:pt x="727" y="1651"/>
                </a:cubicBezTo>
                <a:cubicBezTo>
                  <a:pt x="352" y="2048"/>
                  <a:pt x="0" y="2519"/>
                  <a:pt x="0" y="3126"/>
                </a:cubicBezTo>
                <a:cubicBezTo>
                  <a:pt x="0" y="3635"/>
                  <a:pt x="240" y="4151"/>
                  <a:pt x="727" y="4713"/>
                </a:cubicBezTo>
                <a:cubicBezTo>
                  <a:pt x="113" y="5341"/>
                  <a:pt x="262" y="5970"/>
                  <a:pt x="270" y="5993"/>
                </a:cubicBezTo>
                <a:cubicBezTo>
                  <a:pt x="285" y="6075"/>
                  <a:pt x="352" y="6127"/>
                  <a:pt x="435" y="6127"/>
                </a:cubicBezTo>
                <a:lnTo>
                  <a:pt x="479" y="6127"/>
                </a:lnTo>
                <a:cubicBezTo>
                  <a:pt x="569" y="6090"/>
                  <a:pt x="622" y="5993"/>
                  <a:pt x="599" y="5895"/>
                </a:cubicBezTo>
                <a:cubicBezTo>
                  <a:pt x="599" y="5880"/>
                  <a:pt x="502" y="5446"/>
                  <a:pt x="974" y="4967"/>
                </a:cubicBezTo>
                <a:cubicBezTo>
                  <a:pt x="1445" y="5446"/>
                  <a:pt x="1348" y="5880"/>
                  <a:pt x="1348" y="5895"/>
                </a:cubicBezTo>
                <a:cubicBezTo>
                  <a:pt x="1318" y="5993"/>
                  <a:pt x="1370" y="6090"/>
                  <a:pt x="1468" y="6127"/>
                </a:cubicBezTo>
                <a:cubicBezTo>
                  <a:pt x="1483" y="6127"/>
                  <a:pt x="1498" y="6135"/>
                  <a:pt x="1513" y="6135"/>
                </a:cubicBezTo>
                <a:cubicBezTo>
                  <a:pt x="1587" y="6127"/>
                  <a:pt x="1655" y="6075"/>
                  <a:pt x="1677" y="5993"/>
                </a:cubicBezTo>
                <a:cubicBezTo>
                  <a:pt x="1685" y="5970"/>
                  <a:pt x="1834" y="5341"/>
                  <a:pt x="1213" y="4713"/>
                </a:cubicBezTo>
                <a:cubicBezTo>
                  <a:pt x="1707" y="4151"/>
                  <a:pt x="1947" y="3635"/>
                  <a:pt x="1947" y="3126"/>
                </a:cubicBezTo>
                <a:cubicBezTo>
                  <a:pt x="1947" y="2519"/>
                  <a:pt x="1587" y="2048"/>
                  <a:pt x="1213" y="1651"/>
                </a:cubicBezTo>
                <a:cubicBezTo>
                  <a:pt x="1587" y="1202"/>
                  <a:pt x="1640" y="573"/>
                  <a:pt x="1340" y="79"/>
                </a:cubicBezTo>
                <a:cubicBezTo>
                  <a:pt x="1308" y="28"/>
                  <a:pt x="1256" y="0"/>
                  <a:pt x="1201" y="0"/>
                </a:cubicBezTo>
                <a:cubicBezTo>
                  <a:pt x="1167" y="0"/>
                  <a:pt x="1132" y="11"/>
                  <a:pt x="1101" y="34"/>
                </a:cubicBezTo>
                <a:cubicBezTo>
                  <a:pt x="1026" y="94"/>
                  <a:pt x="1003" y="206"/>
                  <a:pt x="1056" y="289"/>
                </a:cubicBezTo>
                <a:cubicBezTo>
                  <a:pt x="1265" y="640"/>
                  <a:pt x="1228" y="1075"/>
                  <a:pt x="974" y="1389"/>
                </a:cubicBezTo>
                <a:cubicBezTo>
                  <a:pt x="719" y="1075"/>
                  <a:pt x="682" y="640"/>
                  <a:pt x="884" y="289"/>
                </a:cubicBezTo>
                <a:cubicBezTo>
                  <a:pt x="936" y="206"/>
                  <a:pt x="921" y="94"/>
                  <a:pt x="839" y="34"/>
                </a:cubicBezTo>
                <a:cubicBezTo>
                  <a:pt x="810" y="11"/>
                  <a:pt x="776" y="0"/>
                  <a:pt x="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325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p33"/>
          <p:cNvSpPr/>
          <p:nvPr/>
        </p:nvSpPr>
        <p:spPr>
          <a:xfrm>
            <a:off x="2712866" y="3357002"/>
            <a:ext cx="687000" cy="68670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3"/>
          <p:cNvSpPr/>
          <p:nvPr/>
        </p:nvSpPr>
        <p:spPr>
          <a:xfrm>
            <a:off x="5727684" y="1469701"/>
            <a:ext cx="686566" cy="68648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2" name="Google Shape;2542;p33"/>
          <p:cNvGrpSpPr/>
          <p:nvPr/>
        </p:nvGrpSpPr>
        <p:grpSpPr>
          <a:xfrm>
            <a:off x="2871805" y="1076723"/>
            <a:ext cx="3385183" cy="3379369"/>
            <a:chOff x="3044901" y="1020859"/>
            <a:chExt cx="3385183" cy="3379369"/>
          </a:xfrm>
        </p:grpSpPr>
        <p:sp>
          <p:nvSpPr>
            <p:cNvPr id="2543" name="Google Shape;2543;p33"/>
            <p:cNvSpPr/>
            <p:nvPr/>
          </p:nvSpPr>
          <p:spPr>
            <a:xfrm>
              <a:off x="4612754" y="1020859"/>
              <a:ext cx="1817330" cy="1817337"/>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3"/>
            <p:cNvSpPr/>
            <p:nvPr/>
          </p:nvSpPr>
          <p:spPr>
            <a:xfrm>
              <a:off x="3044901" y="2582891"/>
              <a:ext cx="1817546" cy="1817337"/>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48" name="Google Shape;2548;p33"/>
          <p:cNvSpPr txBox="1">
            <a:spLocks noGrp="1"/>
          </p:cNvSpPr>
          <p:nvPr>
            <p:ph type="title"/>
          </p:nvPr>
        </p:nvSpPr>
        <p:spPr>
          <a:xfrm>
            <a:off x="447136" y="144134"/>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latin typeface="Fira Sans" panose="020B0503050000020004" pitchFamily="34" charset="0"/>
              </a:rPr>
              <a:t>RELATED STUDIES</a:t>
            </a:r>
          </a:p>
        </p:txBody>
      </p:sp>
      <p:grpSp>
        <p:nvGrpSpPr>
          <p:cNvPr id="2549" name="Google Shape;2549;p33"/>
          <p:cNvGrpSpPr/>
          <p:nvPr/>
        </p:nvGrpSpPr>
        <p:grpSpPr>
          <a:xfrm>
            <a:off x="4059350" y="2292699"/>
            <a:ext cx="1025300" cy="944712"/>
            <a:chOff x="6390950" y="3447350"/>
            <a:chExt cx="433000" cy="394650"/>
          </a:xfrm>
        </p:grpSpPr>
        <p:sp>
          <p:nvSpPr>
            <p:cNvPr id="2550" name="Google Shape;2550;p33"/>
            <p:cNvSpPr/>
            <p:nvPr/>
          </p:nvSpPr>
          <p:spPr>
            <a:xfrm>
              <a:off x="6390950" y="3447350"/>
              <a:ext cx="433000" cy="394650"/>
            </a:xfrm>
            <a:custGeom>
              <a:avLst/>
              <a:gdLst/>
              <a:ahLst/>
              <a:cxnLst/>
              <a:rect l="l" t="t" r="r" b="b"/>
              <a:pathLst>
                <a:path w="17320" h="15786" extrusionOk="0">
                  <a:moveTo>
                    <a:pt x="8661" y="0"/>
                  </a:moveTo>
                  <a:cubicBezTo>
                    <a:pt x="6641" y="0"/>
                    <a:pt x="4623" y="771"/>
                    <a:pt x="3084" y="2313"/>
                  </a:cubicBezTo>
                  <a:cubicBezTo>
                    <a:pt x="0" y="5398"/>
                    <a:pt x="0" y="10388"/>
                    <a:pt x="3084" y="13472"/>
                  </a:cubicBezTo>
                  <a:cubicBezTo>
                    <a:pt x="4623" y="15014"/>
                    <a:pt x="6641" y="15785"/>
                    <a:pt x="8661" y="15785"/>
                  </a:cubicBezTo>
                  <a:cubicBezTo>
                    <a:pt x="10680" y="15785"/>
                    <a:pt x="12701" y="15014"/>
                    <a:pt x="14243" y="13472"/>
                  </a:cubicBezTo>
                  <a:cubicBezTo>
                    <a:pt x="17320" y="10388"/>
                    <a:pt x="17320" y="5398"/>
                    <a:pt x="14243" y="2313"/>
                  </a:cubicBezTo>
                  <a:cubicBezTo>
                    <a:pt x="12701" y="771"/>
                    <a:pt x="10680" y="0"/>
                    <a:pt x="866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3"/>
            <p:cNvSpPr/>
            <p:nvPr/>
          </p:nvSpPr>
          <p:spPr>
            <a:xfrm>
              <a:off x="6559600" y="3741700"/>
              <a:ext cx="39800" cy="39575"/>
            </a:xfrm>
            <a:custGeom>
              <a:avLst/>
              <a:gdLst/>
              <a:ahLst/>
              <a:cxnLst/>
              <a:rect l="l" t="t" r="r" b="b"/>
              <a:pathLst>
                <a:path w="1592" h="1583" extrusionOk="0">
                  <a:moveTo>
                    <a:pt x="783" y="1"/>
                  </a:moveTo>
                  <a:cubicBezTo>
                    <a:pt x="656" y="1"/>
                    <a:pt x="535" y="31"/>
                    <a:pt x="421" y="92"/>
                  </a:cubicBezTo>
                  <a:cubicBezTo>
                    <a:pt x="346" y="137"/>
                    <a:pt x="271" y="197"/>
                    <a:pt x="211" y="265"/>
                  </a:cubicBezTo>
                  <a:cubicBezTo>
                    <a:pt x="120" y="370"/>
                    <a:pt x="53" y="497"/>
                    <a:pt x="15" y="625"/>
                  </a:cubicBezTo>
                  <a:cubicBezTo>
                    <a:pt x="8" y="670"/>
                    <a:pt x="8" y="715"/>
                    <a:pt x="8" y="768"/>
                  </a:cubicBezTo>
                  <a:cubicBezTo>
                    <a:pt x="0" y="813"/>
                    <a:pt x="0" y="858"/>
                    <a:pt x="8" y="903"/>
                  </a:cubicBezTo>
                  <a:cubicBezTo>
                    <a:pt x="15" y="993"/>
                    <a:pt x="45" y="1083"/>
                    <a:pt x="90" y="1165"/>
                  </a:cubicBezTo>
                  <a:cubicBezTo>
                    <a:pt x="143" y="1240"/>
                    <a:pt x="195" y="1315"/>
                    <a:pt x="256" y="1383"/>
                  </a:cubicBezTo>
                  <a:cubicBezTo>
                    <a:pt x="411" y="1512"/>
                    <a:pt x="605" y="1583"/>
                    <a:pt x="802" y="1583"/>
                  </a:cubicBezTo>
                  <a:cubicBezTo>
                    <a:pt x="880" y="1583"/>
                    <a:pt x="959" y="1572"/>
                    <a:pt x="1036" y="1548"/>
                  </a:cubicBezTo>
                  <a:cubicBezTo>
                    <a:pt x="1164" y="1503"/>
                    <a:pt x="1284" y="1428"/>
                    <a:pt x="1381" y="1330"/>
                  </a:cubicBezTo>
                  <a:cubicBezTo>
                    <a:pt x="1411" y="1293"/>
                    <a:pt x="1434" y="1255"/>
                    <a:pt x="1456" y="1218"/>
                  </a:cubicBezTo>
                  <a:cubicBezTo>
                    <a:pt x="1531" y="1098"/>
                    <a:pt x="1576" y="963"/>
                    <a:pt x="1584" y="828"/>
                  </a:cubicBezTo>
                  <a:cubicBezTo>
                    <a:pt x="1591" y="730"/>
                    <a:pt x="1576" y="640"/>
                    <a:pt x="1546" y="550"/>
                  </a:cubicBezTo>
                  <a:cubicBezTo>
                    <a:pt x="1516" y="467"/>
                    <a:pt x="1471" y="385"/>
                    <a:pt x="1419" y="310"/>
                  </a:cubicBezTo>
                  <a:cubicBezTo>
                    <a:pt x="1359" y="242"/>
                    <a:pt x="1291" y="175"/>
                    <a:pt x="1216" y="122"/>
                  </a:cubicBezTo>
                  <a:cubicBezTo>
                    <a:pt x="1179" y="100"/>
                    <a:pt x="1134" y="77"/>
                    <a:pt x="1088" y="62"/>
                  </a:cubicBezTo>
                  <a:cubicBezTo>
                    <a:pt x="1006" y="25"/>
                    <a:pt x="916" y="2"/>
                    <a:pt x="826" y="2"/>
                  </a:cubicBezTo>
                  <a:cubicBezTo>
                    <a:pt x="812" y="1"/>
                    <a:pt x="797" y="1"/>
                    <a:pt x="7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3"/>
            <p:cNvSpPr/>
            <p:nvPr/>
          </p:nvSpPr>
          <p:spPr>
            <a:xfrm>
              <a:off x="6603200" y="3733200"/>
              <a:ext cx="22925" cy="18425"/>
            </a:xfrm>
            <a:custGeom>
              <a:avLst/>
              <a:gdLst/>
              <a:ahLst/>
              <a:cxnLst/>
              <a:rect l="l" t="t" r="r" b="b"/>
              <a:pathLst>
                <a:path w="917" h="737" extrusionOk="0">
                  <a:moveTo>
                    <a:pt x="413" y="1"/>
                  </a:moveTo>
                  <a:cubicBezTo>
                    <a:pt x="395" y="1"/>
                    <a:pt x="377" y="2"/>
                    <a:pt x="358" y="4"/>
                  </a:cubicBezTo>
                  <a:cubicBezTo>
                    <a:pt x="200" y="34"/>
                    <a:pt x="72" y="155"/>
                    <a:pt x="42" y="305"/>
                  </a:cubicBezTo>
                  <a:cubicBezTo>
                    <a:pt x="1" y="533"/>
                    <a:pt x="177" y="737"/>
                    <a:pt x="399" y="737"/>
                  </a:cubicBezTo>
                  <a:cubicBezTo>
                    <a:pt x="418" y="737"/>
                    <a:pt x="436" y="735"/>
                    <a:pt x="455" y="732"/>
                  </a:cubicBezTo>
                  <a:cubicBezTo>
                    <a:pt x="916" y="667"/>
                    <a:pt x="845" y="1"/>
                    <a:pt x="413"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3"/>
            <p:cNvSpPr/>
            <p:nvPr/>
          </p:nvSpPr>
          <p:spPr>
            <a:xfrm>
              <a:off x="6523200" y="3767175"/>
              <a:ext cx="21225" cy="18450"/>
            </a:xfrm>
            <a:custGeom>
              <a:avLst/>
              <a:gdLst/>
              <a:ahLst/>
              <a:cxnLst/>
              <a:rect l="l" t="t" r="r" b="b"/>
              <a:pathLst>
                <a:path w="849" h="738" extrusionOk="0">
                  <a:moveTo>
                    <a:pt x="364" y="1"/>
                  </a:moveTo>
                  <a:cubicBezTo>
                    <a:pt x="353" y="1"/>
                    <a:pt x="342" y="1"/>
                    <a:pt x="331" y="4"/>
                  </a:cubicBezTo>
                  <a:cubicBezTo>
                    <a:pt x="218" y="19"/>
                    <a:pt x="113" y="94"/>
                    <a:pt x="61" y="199"/>
                  </a:cubicBezTo>
                  <a:cubicBezTo>
                    <a:pt x="38" y="229"/>
                    <a:pt x="31" y="266"/>
                    <a:pt x="23" y="304"/>
                  </a:cubicBezTo>
                  <a:cubicBezTo>
                    <a:pt x="1" y="416"/>
                    <a:pt x="38" y="536"/>
                    <a:pt x="113" y="627"/>
                  </a:cubicBezTo>
                  <a:cubicBezTo>
                    <a:pt x="143" y="649"/>
                    <a:pt x="173" y="679"/>
                    <a:pt x="211" y="694"/>
                  </a:cubicBezTo>
                  <a:cubicBezTo>
                    <a:pt x="263" y="723"/>
                    <a:pt x="322" y="738"/>
                    <a:pt x="381" y="738"/>
                  </a:cubicBezTo>
                  <a:cubicBezTo>
                    <a:pt x="473" y="738"/>
                    <a:pt x="565" y="703"/>
                    <a:pt x="638" y="634"/>
                  </a:cubicBezTo>
                  <a:cubicBezTo>
                    <a:pt x="849" y="424"/>
                    <a:pt x="743" y="64"/>
                    <a:pt x="451" y="11"/>
                  </a:cubicBezTo>
                  <a:cubicBezTo>
                    <a:pt x="419" y="6"/>
                    <a:pt x="391" y="1"/>
                    <a:pt x="364"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3"/>
            <p:cNvSpPr/>
            <p:nvPr/>
          </p:nvSpPr>
          <p:spPr>
            <a:xfrm>
              <a:off x="6634450" y="3775700"/>
              <a:ext cx="17100" cy="14275"/>
            </a:xfrm>
            <a:custGeom>
              <a:avLst/>
              <a:gdLst/>
              <a:ahLst/>
              <a:cxnLst/>
              <a:rect l="l" t="t" r="r" b="b"/>
              <a:pathLst>
                <a:path w="684" h="571" extrusionOk="0">
                  <a:moveTo>
                    <a:pt x="308" y="0"/>
                  </a:moveTo>
                  <a:cubicBezTo>
                    <a:pt x="106" y="38"/>
                    <a:pt x="1" y="256"/>
                    <a:pt x="98" y="428"/>
                  </a:cubicBezTo>
                  <a:cubicBezTo>
                    <a:pt x="121" y="458"/>
                    <a:pt x="143" y="488"/>
                    <a:pt x="173" y="511"/>
                  </a:cubicBezTo>
                  <a:cubicBezTo>
                    <a:pt x="225" y="552"/>
                    <a:pt x="286" y="571"/>
                    <a:pt x="346" y="571"/>
                  </a:cubicBezTo>
                  <a:cubicBezTo>
                    <a:pt x="451" y="571"/>
                    <a:pt x="553" y="513"/>
                    <a:pt x="601" y="413"/>
                  </a:cubicBezTo>
                  <a:cubicBezTo>
                    <a:pt x="683" y="248"/>
                    <a:pt x="593" y="53"/>
                    <a:pt x="413" y="15"/>
                  </a:cubicBezTo>
                  <a:cubicBezTo>
                    <a:pt x="376" y="0"/>
                    <a:pt x="338" y="0"/>
                    <a:pt x="308"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3"/>
            <p:cNvSpPr/>
            <p:nvPr/>
          </p:nvSpPr>
          <p:spPr>
            <a:xfrm>
              <a:off x="6550975" y="3508475"/>
              <a:ext cx="14275" cy="14125"/>
            </a:xfrm>
            <a:custGeom>
              <a:avLst/>
              <a:gdLst/>
              <a:ahLst/>
              <a:cxnLst/>
              <a:rect l="l" t="t" r="r" b="b"/>
              <a:pathLst>
                <a:path w="571" h="565" extrusionOk="0">
                  <a:moveTo>
                    <a:pt x="288" y="0"/>
                  </a:moveTo>
                  <a:cubicBezTo>
                    <a:pt x="169" y="0"/>
                    <a:pt x="51" y="70"/>
                    <a:pt x="15" y="214"/>
                  </a:cubicBezTo>
                  <a:cubicBezTo>
                    <a:pt x="0" y="281"/>
                    <a:pt x="8" y="364"/>
                    <a:pt x="45" y="424"/>
                  </a:cubicBezTo>
                  <a:cubicBezTo>
                    <a:pt x="83" y="491"/>
                    <a:pt x="143" y="536"/>
                    <a:pt x="218" y="559"/>
                  </a:cubicBezTo>
                  <a:cubicBezTo>
                    <a:pt x="237" y="563"/>
                    <a:pt x="255" y="564"/>
                    <a:pt x="274" y="564"/>
                  </a:cubicBezTo>
                  <a:cubicBezTo>
                    <a:pt x="293" y="564"/>
                    <a:pt x="312" y="563"/>
                    <a:pt x="330" y="559"/>
                  </a:cubicBezTo>
                  <a:cubicBezTo>
                    <a:pt x="360" y="559"/>
                    <a:pt x="398" y="544"/>
                    <a:pt x="428" y="529"/>
                  </a:cubicBezTo>
                  <a:cubicBezTo>
                    <a:pt x="495" y="491"/>
                    <a:pt x="540" y="431"/>
                    <a:pt x="563" y="356"/>
                  </a:cubicBezTo>
                  <a:cubicBezTo>
                    <a:pt x="571" y="319"/>
                    <a:pt x="571" y="281"/>
                    <a:pt x="571" y="244"/>
                  </a:cubicBezTo>
                  <a:cubicBezTo>
                    <a:pt x="547" y="83"/>
                    <a:pt x="417" y="0"/>
                    <a:pt x="288"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3"/>
            <p:cNvSpPr/>
            <p:nvPr/>
          </p:nvSpPr>
          <p:spPr>
            <a:xfrm>
              <a:off x="6560150" y="3514750"/>
              <a:ext cx="25" cy="25"/>
            </a:xfrm>
            <a:custGeom>
              <a:avLst/>
              <a:gdLst/>
              <a:ahLst/>
              <a:cxnLst/>
              <a:rect l="l" t="t" r="r" b="b"/>
              <a:pathLst>
                <a:path w="1" h="1" fill="none" extrusionOk="0">
                  <a:moveTo>
                    <a:pt x="1" y="0"/>
                  </a:moveTo>
                  <a:lnTo>
                    <a:pt x="1" y="0"/>
                  </a:lnTo>
                  <a:close/>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3"/>
            <p:cNvSpPr/>
            <p:nvPr/>
          </p:nvSpPr>
          <p:spPr>
            <a:xfrm>
              <a:off x="6634025" y="3491475"/>
              <a:ext cx="16625" cy="14175"/>
            </a:xfrm>
            <a:custGeom>
              <a:avLst/>
              <a:gdLst/>
              <a:ahLst/>
              <a:cxnLst/>
              <a:rect l="l" t="t" r="r" b="b"/>
              <a:pathLst>
                <a:path w="665" h="567" extrusionOk="0">
                  <a:moveTo>
                    <a:pt x="360" y="0"/>
                  </a:moveTo>
                  <a:cubicBezTo>
                    <a:pt x="167" y="0"/>
                    <a:pt x="0" y="219"/>
                    <a:pt x="123" y="428"/>
                  </a:cubicBezTo>
                  <a:cubicBezTo>
                    <a:pt x="177" y="524"/>
                    <a:pt x="266" y="566"/>
                    <a:pt x="355" y="566"/>
                  </a:cubicBezTo>
                  <a:cubicBezTo>
                    <a:pt x="509" y="566"/>
                    <a:pt x="664" y="439"/>
                    <a:pt x="640" y="248"/>
                  </a:cubicBezTo>
                  <a:cubicBezTo>
                    <a:pt x="633" y="173"/>
                    <a:pt x="588" y="106"/>
                    <a:pt x="528" y="61"/>
                  </a:cubicBezTo>
                  <a:cubicBezTo>
                    <a:pt x="474" y="19"/>
                    <a:pt x="416" y="0"/>
                    <a:pt x="360"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3"/>
            <p:cNvSpPr/>
            <p:nvPr/>
          </p:nvSpPr>
          <p:spPr>
            <a:xfrm>
              <a:off x="6585100" y="3504225"/>
              <a:ext cx="39625" cy="39675"/>
            </a:xfrm>
            <a:custGeom>
              <a:avLst/>
              <a:gdLst/>
              <a:ahLst/>
              <a:cxnLst/>
              <a:rect l="l" t="t" r="r" b="b"/>
              <a:pathLst>
                <a:path w="1585" h="1587" extrusionOk="0">
                  <a:moveTo>
                    <a:pt x="819" y="1"/>
                  </a:moveTo>
                  <a:cubicBezTo>
                    <a:pt x="774" y="1"/>
                    <a:pt x="729" y="1"/>
                    <a:pt x="684" y="8"/>
                  </a:cubicBezTo>
                  <a:cubicBezTo>
                    <a:pt x="639" y="16"/>
                    <a:pt x="594" y="23"/>
                    <a:pt x="549" y="38"/>
                  </a:cubicBezTo>
                  <a:cubicBezTo>
                    <a:pt x="504" y="53"/>
                    <a:pt x="459" y="68"/>
                    <a:pt x="421" y="91"/>
                  </a:cubicBezTo>
                  <a:cubicBezTo>
                    <a:pt x="339" y="143"/>
                    <a:pt x="271" y="196"/>
                    <a:pt x="204" y="264"/>
                  </a:cubicBezTo>
                  <a:cubicBezTo>
                    <a:pt x="106" y="361"/>
                    <a:pt x="46" y="489"/>
                    <a:pt x="23" y="624"/>
                  </a:cubicBezTo>
                  <a:cubicBezTo>
                    <a:pt x="8" y="669"/>
                    <a:pt x="1" y="714"/>
                    <a:pt x="1" y="759"/>
                  </a:cubicBezTo>
                  <a:cubicBezTo>
                    <a:pt x="1" y="811"/>
                    <a:pt x="1" y="856"/>
                    <a:pt x="8" y="901"/>
                  </a:cubicBezTo>
                  <a:cubicBezTo>
                    <a:pt x="16" y="946"/>
                    <a:pt x="23" y="991"/>
                    <a:pt x="38" y="1036"/>
                  </a:cubicBezTo>
                  <a:cubicBezTo>
                    <a:pt x="46" y="1082"/>
                    <a:pt x="68" y="1119"/>
                    <a:pt x="91" y="1164"/>
                  </a:cubicBezTo>
                  <a:cubicBezTo>
                    <a:pt x="136" y="1239"/>
                    <a:pt x="196" y="1314"/>
                    <a:pt x="256" y="1382"/>
                  </a:cubicBezTo>
                  <a:cubicBezTo>
                    <a:pt x="294" y="1412"/>
                    <a:pt x="331" y="1434"/>
                    <a:pt x="369" y="1457"/>
                  </a:cubicBezTo>
                  <a:cubicBezTo>
                    <a:pt x="406" y="1487"/>
                    <a:pt x="451" y="1509"/>
                    <a:pt x="489" y="1532"/>
                  </a:cubicBezTo>
                  <a:cubicBezTo>
                    <a:pt x="579" y="1562"/>
                    <a:pt x="669" y="1577"/>
                    <a:pt x="759" y="1584"/>
                  </a:cubicBezTo>
                  <a:cubicBezTo>
                    <a:pt x="774" y="1586"/>
                    <a:pt x="790" y="1586"/>
                    <a:pt x="806" y="1586"/>
                  </a:cubicBezTo>
                  <a:cubicBezTo>
                    <a:pt x="882" y="1586"/>
                    <a:pt x="961" y="1572"/>
                    <a:pt x="1029" y="1547"/>
                  </a:cubicBezTo>
                  <a:cubicBezTo>
                    <a:pt x="1074" y="1532"/>
                    <a:pt x="1119" y="1517"/>
                    <a:pt x="1157" y="1494"/>
                  </a:cubicBezTo>
                  <a:cubicBezTo>
                    <a:pt x="1374" y="1389"/>
                    <a:pt x="1517" y="1194"/>
                    <a:pt x="1562" y="961"/>
                  </a:cubicBezTo>
                  <a:cubicBezTo>
                    <a:pt x="1577" y="916"/>
                    <a:pt x="1584" y="871"/>
                    <a:pt x="1584" y="826"/>
                  </a:cubicBezTo>
                  <a:cubicBezTo>
                    <a:pt x="1584" y="781"/>
                    <a:pt x="1584" y="729"/>
                    <a:pt x="1577" y="684"/>
                  </a:cubicBezTo>
                  <a:cubicBezTo>
                    <a:pt x="1569" y="639"/>
                    <a:pt x="1562" y="594"/>
                    <a:pt x="1547" y="549"/>
                  </a:cubicBezTo>
                  <a:cubicBezTo>
                    <a:pt x="1464" y="279"/>
                    <a:pt x="1239" y="76"/>
                    <a:pt x="954" y="23"/>
                  </a:cubicBezTo>
                  <a:cubicBezTo>
                    <a:pt x="909" y="8"/>
                    <a:pt x="864" y="1"/>
                    <a:pt x="819"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3"/>
            <p:cNvSpPr/>
            <p:nvPr/>
          </p:nvSpPr>
          <p:spPr>
            <a:xfrm>
              <a:off x="6660850" y="3741700"/>
              <a:ext cx="50550" cy="43975"/>
            </a:xfrm>
            <a:custGeom>
              <a:avLst/>
              <a:gdLst/>
              <a:ahLst/>
              <a:cxnLst/>
              <a:rect l="l" t="t" r="r" b="b"/>
              <a:pathLst>
                <a:path w="2022" h="1759" extrusionOk="0">
                  <a:moveTo>
                    <a:pt x="1072" y="0"/>
                  </a:moveTo>
                  <a:cubicBezTo>
                    <a:pt x="883" y="0"/>
                    <a:pt x="692" y="61"/>
                    <a:pt x="528" y="190"/>
                  </a:cubicBezTo>
                  <a:cubicBezTo>
                    <a:pt x="408" y="280"/>
                    <a:pt x="310" y="407"/>
                    <a:pt x="258" y="550"/>
                  </a:cubicBezTo>
                  <a:cubicBezTo>
                    <a:pt x="1" y="1152"/>
                    <a:pt x="471" y="1759"/>
                    <a:pt x="1053" y="1759"/>
                  </a:cubicBezTo>
                  <a:cubicBezTo>
                    <a:pt x="1168" y="1759"/>
                    <a:pt x="1287" y="1735"/>
                    <a:pt x="1406" y="1683"/>
                  </a:cubicBezTo>
                  <a:cubicBezTo>
                    <a:pt x="1481" y="1653"/>
                    <a:pt x="1541" y="1616"/>
                    <a:pt x="1601" y="1570"/>
                  </a:cubicBezTo>
                  <a:cubicBezTo>
                    <a:pt x="1909" y="1323"/>
                    <a:pt x="2021" y="903"/>
                    <a:pt x="1879" y="542"/>
                  </a:cubicBezTo>
                  <a:cubicBezTo>
                    <a:pt x="1739" y="195"/>
                    <a:pt x="1410" y="0"/>
                    <a:pt x="1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3"/>
            <p:cNvSpPr/>
            <p:nvPr/>
          </p:nvSpPr>
          <p:spPr>
            <a:xfrm>
              <a:off x="6629200" y="3646100"/>
              <a:ext cx="12775" cy="51950"/>
            </a:xfrm>
            <a:custGeom>
              <a:avLst/>
              <a:gdLst/>
              <a:ahLst/>
              <a:cxnLst/>
              <a:rect l="l" t="t" r="r" b="b"/>
              <a:pathLst>
                <a:path w="511" h="2078" extrusionOk="0">
                  <a:moveTo>
                    <a:pt x="256" y="1"/>
                  </a:moveTo>
                  <a:cubicBezTo>
                    <a:pt x="128" y="1"/>
                    <a:pt x="0" y="85"/>
                    <a:pt x="0" y="254"/>
                  </a:cubicBezTo>
                  <a:lnTo>
                    <a:pt x="0" y="1455"/>
                  </a:lnTo>
                  <a:cubicBezTo>
                    <a:pt x="128" y="1680"/>
                    <a:pt x="278" y="1890"/>
                    <a:pt x="443" y="2078"/>
                  </a:cubicBezTo>
                  <a:cubicBezTo>
                    <a:pt x="488" y="2033"/>
                    <a:pt x="511" y="1973"/>
                    <a:pt x="511" y="1913"/>
                  </a:cubicBezTo>
                  <a:lnTo>
                    <a:pt x="511" y="254"/>
                  </a:lnTo>
                  <a:cubicBezTo>
                    <a:pt x="511" y="85"/>
                    <a:pt x="383" y="1"/>
                    <a:pt x="256"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3"/>
            <p:cNvSpPr/>
            <p:nvPr/>
          </p:nvSpPr>
          <p:spPr>
            <a:xfrm>
              <a:off x="6661475" y="3646075"/>
              <a:ext cx="12775" cy="65550"/>
            </a:xfrm>
            <a:custGeom>
              <a:avLst/>
              <a:gdLst/>
              <a:ahLst/>
              <a:cxnLst/>
              <a:rect l="l" t="t" r="r" b="b"/>
              <a:pathLst>
                <a:path w="511" h="2622" extrusionOk="0">
                  <a:moveTo>
                    <a:pt x="255" y="0"/>
                  </a:moveTo>
                  <a:cubicBezTo>
                    <a:pt x="113" y="0"/>
                    <a:pt x="0" y="113"/>
                    <a:pt x="0" y="255"/>
                  </a:cubicBezTo>
                  <a:lnTo>
                    <a:pt x="0" y="2604"/>
                  </a:lnTo>
                  <a:cubicBezTo>
                    <a:pt x="67" y="2616"/>
                    <a:pt x="133" y="2622"/>
                    <a:pt x="199" y="2622"/>
                  </a:cubicBezTo>
                  <a:cubicBezTo>
                    <a:pt x="305" y="2622"/>
                    <a:pt x="409" y="2606"/>
                    <a:pt x="510" y="2574"/>
                  </a:cubicBezTo>
                  <a:lnTo>
                    <a:pt x="510" y="255"/>
                  </a:lnTo>
                  <a:cubicBezTo>
                    <a:pt x="510" y="113"/>
                    <a:pt x="398" y="0"/>
                    <a:pt x="255" y="0"/>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3"/>
            <p:cNvSpPr/>
            <p:nvPr/>
          </p:nvSpPr>
          <p:spPr>
            <a:xfrm>
              <a:off x="6693725" y="3646075"/>
              <a:ext cx="12600" cy="48225"/>
            </a:xfrm>
            <a:custGeom>
              <a:avLst/>
              <a:gdLst/>
              <a:ahLst/>
              <a:cxnLst/>
              <a:rect l="l" t="t" r="r" b="b"/>
              <a:pathLst>
                <a:path w="504" h="1929" extrusionOk="0">
                  <a:moveTo>
                    <a:pt x="256" y="0"/>
                  </a:moveTo>
                  <a:cubicBezTo>
                    <a:pt x="113" y="0"/>
                    <a:pt x="1" y="113"/>
                    <a:pt x="1" y="255"/>
                  </a:cubicBezTo>
                  <a:lnTo>
                    <a:pt x="1" y="1763"/>
                  </a:lnTo>
                  <a:cubicBezTo>
                    <a:pt x="1" y="1824"/>
                    <a:pt x="16" y="1884"/>
                    <a:pt x="53" y="1929"/>
                  </a:cubicBezTo>
                  <a:cubicBezTo>
                    <a:pt x="226" y="1703"/>
                    <a:pt x="376" y="1463"/>
                    <a:pt x="504" y="1208"/>
                  </a:cubicBezTo>
                  <a:lnTo>
                    <a:pt x="504" y="255"/>
                  </a:lnTo>
                  <a:cubicBezTo>
                    <a:pt x="504" y="113"/>
                    <a:pt x="391" y="0"/>
                    <a:pt x="256" y="0"/>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3"/>
            <p:cNvSpPr/>
            <p:nvPr/>
          </p:nvSpPr>
          <p:spPr>
            <a:xfrm>
              <a:off x="6769150" y="3646100"/>
              <a:ext cx="12775" cy="51575"/>
            </a:xfrm>
            <a:custGeom>
              <a:avLst/>
              <a:gdLst/>
              <a:ahLst/>
              <a:cxnLst/>
              <a:rect l="l" t="t" r="r" b="b"/>
              <a:pathLst>
                <a:path w="511" h="2063" extrusionOk="0">
                  <a:moveTo>
                    <a:pt x="256" y="1"/>
                  </a:moveTo>
                  <a:cubicBezTo>
                    <a:pt x="128" y="1"/>
                    <a:pt x="1" y="85"/>
                    <a:pt x="1" y="254"/>
                  </a:cubicBezTo>
                  <a:lnTo>
                    <a:pt x="1" y="1395"/>
                  </a:lnTo>
                  <a:cubicBezTo>
                    <a:pt x="136" y="1635"/>
                    <a:pt x="286" y="1853"/>
                    <a:pt x="466" y="2063"/>
                  </a:cubicBezTo>
                  <a:cubicBezTo>
                    <a:pt x="496" y="2018"/>
                    <a:pt x="511" y="1965"/>
                    <a:pt x="511" y="1913"/>
                  </a:cubicBezTo>
                  <a:lnTo>
                    <a:pt x="511" y="254"/>
                  </a:lnTo>
                  <a:cubicBezTo>
                    <a:pt x="511" y="85"/>
                    <a:pt x="383" y="1"/>
                    <a:pt x="256"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3"/>
            <p:cNvSpPr/>
            <p:nvPr/>
          </p:nvSpPr>
          <p:spPr>
            <a:xfrm>
              <a:off x="6801425" y="3647000"/>
              <a:ext cx="3400" cy="33600"/>
            </a:xfrm>
            <a:custGeom>
              <a:avLst/>
              <a:gdLst/>
              <a:ahLst/>
              <a:cxnLst/>
              <a:rect l="l" t="t" r="r" b="b"/>
              <a:pathLst>
                <a:path w="136" h="1344" extrusionOk="0">
                  <a:moveTo>
                    <a:pt x="135" y="1"/>
                  </a:moveTo>
                  <a:cubicBezTo>
                    <a:pt x="53" y="46"/>
                    <a:pt x="0" y="128"/>
                    <a:pt x="0" y="218"/>
                  </a:cubicBezTo>
                  <a:lnTo>
                    <a:pt x="0" y="1344"/>
                  </a:lnTo>
                  <a:cubicBezTo>
                    <a:pt x="83" y="901"/>
                    <a:pt x="128" y="451"/>
                    <a:pt x="135"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3"/>
            <p:cNvSpPr/>
            <p:nvPr/>
          </p:nvSpPr>
          <p:spPr>
            <a:xfrm>
              <a:off x="6486425" y="3646100"/>
              <a:ext cx="12800" cy="50825"/>
            </a:xfrm>
            <a:custGeom>
              <a:avLst/>
              <a:gdLst/>
              <a:ahLst/>
              <a:cxnLst/>
              <a:rect l="l" t="t" r="r" b="b"/>
              <a:pathLst>
                <a:path w="512" h="2033" extrusionOk="0">
                  <a:moveTo>
                    <a:pt x="256" y="1"/>
                  </a:moveTo>
                  <a:cubicBezTo>
                    <a:pt x="128" y="1"/>
                    <a:pt x="1" y="85"/>
                    <a:pt x="1" y="254"/>
                  </a:cubicBezTo>
                  <a:lnTo>
                    <a:pt x="1" y="1312"/>
                  </a:lnTo>
                  <a:cubicBezTo>
                    <a:pt x="136" y="1567"/>
                    <a:pt x="301" y="1808"/>
                    <a:pt x="481" y="2033"/>
                  </a:cubicBezTo>
                  <a:cubicBezTo>
                    <a:pt x="504" y="1995"/>
                    <a:pt x="511" y="1950"/>
                    <a:pt x="511" y="1913"/>
                  </a:cubicBezTo>
                  <a:lnTo>
                    <a:pt x="511" y="254"/>
                  </a:lnTo>
                  <a:cubicBezTo>
                    <a:pt x="511" y="85"/>
                    <a:pt x="383" y="1"/>
                    <a:pt x="2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3"/>
            <p:cNvSpPr/>
            <p:nvPr/>
          </p:nvSpPr>
          <p:spPr>
            <a:xfrm>
              <a:off x="6550975" y="3646075"/>
              <a:ext cx="12575" cy="49175"/>
            </a:xfrm>
            <a:custGeom>
              <a:avLst/>
              <a:gdLst/>
              <a:ahLst/>
              <a:cxnLst/>
              <a:rect l="l" t="t" r="r" b="b"/>
              <a:pathLst>
                <a:path w="503" h="1967" extrusionOk="0">
                  <a:moveTo>
                    <a:pt x="255" y="0"/>
                  </a:moveTo>
                  <a:cubicBezTo>
                    <a:pt x="113" y="0"/>
                    <a:pt x="0" y="113"/>
                    <a:pt x="0" y="255"/>
                  </a:cubicBezTo>
                  <a:lnTo>
                    <a:pt x="0" y="1763"/>
                  </a:lnTo>
                  <a:cubicBezTo>
                    <a:pt x="0" y="1846"/>
                    <a:pt x="38" y="1921"/>
                    <a:pt x="98" y="1966"/>
                  </a:cubicBezTo>
                  <a:cubicBezTo>
                    <a:pt x="255" y="1779"/>
                    <a:pt x="390" y="1568"/>
                    <a:pt x="503" y="1358"/>
                  </a:cubicBezTo>
                  <a:lnTo>
                    <a:pt x="503" y="255"/>
                  </a:lnTo>
                  <a:cubicBezTo>
                    <a:pt x="503" y="113"/>
                    <a:pt x="390" y="0"/>
                    <a:pt x="2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3"/>
            <p:cNvSpPr/>
            <p:nvPr/>
          </p:nvSpPr>
          <p:spPr>
            <a:xfrm>
              <a:off x="6411025" y="3646100"/>
              <a:ext cx="12575" cy="45000"/>
            </a:xfrm>
            <a:custGeom>
              <a:avLst/>
              <a:gdLst/>
              <a:ahLst/>
              <a:cxnLst/>
              <a:rect l="l" t="t" r="r" b="b"/>
              <a:pathLst>
                <a:path w="503" h="1800" extrusionOk="0">
                  <a:moveTo>
                    <a:pt x="251" y="1"/>
                  </a:moveTo>
                  <a:cubicBezTo>
                    <a:pt x="126" y="1"/>
                    <a:pt x="0" y="85"/>
                    <a:pt x="0" y="254"/>
                  </a:cubicBezTo>
                  <a:lnTo>
                    <a:pt x="0" y="622"/>
                  </a:lnTo>
                  <a:cubicBezTo>
                    <a:pt x="30" y="1020"/>
                    <a:pt x="98" y="1417"/>
                    <a:pt x="188" y="1800"/>
                  </a:cubicBezTo>
                  <a:cubicBezTo>
                    <a:pt x="308" y="1642"/>
                    <a:pt x="413" y="1470"/>
                    <a:pt x="503" y="1290"/>
                  </a:cubicBezTo>
                  <a:lnTo>
                    <a:pt x="503" y="254"/>
                  </a:lnTo>
                  <a:cubicBezTo>
                    <a:pt x="503" y="85"/>
                    <a:pt x="377" y="1"/>
                    <a:pt x="251"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3"/>
            <p:cNvSpPr/>
            <p:nvPr/>
          </p:nvSpPr>
          <p:spPr>
            <a:xfrm>
              <a:off x="6629200" y="3568200"/>
              <a:ext cx="12775" cy="49550"/>
            </a:xfrm>
            <a:custGeom>
              <a:avLst/>
              <a:gdLst/>
              <a:ahLst/>
              <a:cxnLst/>
              <a:rect l="l" t="t" r="r" b="b"/>
              <a:pathLst>
                <a:path w="511" h="1982" extrusionOk="0">
                  <a:moveTo>
                    <a:pt x="503" y="1"/>
                  </a:moveTo>
                  <a:cubicBezTo>
                    <a:pt x="308" y="211"/>
                    <a:pt x="143" y="444"/>
                    <a:pt x="0" y="691"/>
                  </a:cubicBezTo>
                  <a:lnTo>
                    <a:pt x="0" y="1734"/>
                  </a:lnTo>
                  <a:cubicBezTo>
                    <a:pt x="0" y="1869"/>
                    <a:pt x="120" y="1982"/>
                    <a:pt x="256" y="1982"/>
                  </a:cubicBezTo>
                  <a:cubicBezTo>
                    <a:pt x="398" y="1982"/>
                    <a:pt x="511" y="1869"/>
                    <a:pt x="511" y="1734"/>
                  </a:cubicBezTo>
                  <a:lnTo>
                    <a:pt x="511" y="76"/>
                  </a:lnTo>
                  <a:cubicBezTo>
                    <a:pt x="511" y="53"/>
                    <a:pt x="511" y="23"/>
                    <a:pt x="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3"/>
            <p:cNvSpPr/>
            <p:nvPr/>
          </p:nvSpPr>
          <p:spPr>
            <a:xfrm>
              <a:off x="6693725" y="3572150"/>
              <a:ext cx="12600" cy="45750"/>
            </a:xfrm>
            <a:custGeom>
              <a:avLst/>
              <a:gdLst/>
              <a:ahLst/>
              <a:cxnLst/>
              <a:rect l="l" t="t" r="r" b="b"/>
              <a:pathLst>
                <a:path w="504" h="1830" extrusionOk="0">
                  <a:moveTo>
                    <a:pt x="8" y="0"/>
                  </a:moveTo>
                  <a:cubicBezTo>
                    <a:pt x="1" y="23"/>
                    <a:pt x="1" y="45"/>
                    <a:pt x="1" y="68"/>
                  </a:cubicBezTo>
                  <a:lnTo>
                    <a:pt x="1" y="1576"/>
                  </a:lnTo>
                  <a:cubicBezTo>
                    <a:pt x="1" y="1745"/>
                    <a:pt x="127" y="1830"/>
                    <a:pt x="252" y="1830"/>
                  </a:cubicBezTo>
                  <a:cubicBezTo>
                    <a:pt x="378" y="1830"/>
                    <a:pt x="504" y="1745"/>
                    <a:pt x="504" y="1576"/>
                  </a:cubicBezTo>
                  <a:lnTo>
                    <a:pt x="504" y="773"/>
                  </a:lnTo>
                  <a:cubicBezTo>
                    <a:pt x="369" y="503"/>
                    <a:pt x="196" y="241"/>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3"/>
            <p:cNvSpPr/>
            <p:nvPr/>
          </p:nvSpPr>
          <p:spPr>
            <a:xfrm>
              <a:off x="6769150" y="3568950"/>
              <a:ext cx="12775" cy="48950"/>
            </a:xfrm>
            <a:custGeom>
              <a:avLst/>
              <a:gdLst/>
              <a:ahLst/>
              <a:cxnLst/>
              <a:rect l="l" t="t" r="r" b="b"/>
              <a:pathLst>
                <a:path w="511" h="1958" extrusionOk="0">
                  <a:moveTo>
                    <a:pt x="511" y="1"/>
                  </a:moveTo>
                  <a:cubicBezTo>
                    <a:pt x="316" y="218"/>
                    <a:pt x="143" y="459"/>
                    <a:pt x="1" y="714"/>
                  </a:cubicBezTo>
                  <a:lnTo>
                    <a:pt x="1" y="1704"/>
                  </a:lnTo>
                  <a:cubicBezTo>
                    <a:pt x="1" y="1873"/>
                    <a:pt x="128" y="1958"/>
                    <a:pt x="256" y="1958"/>
                  </a:cubicBezTo>
                  <a:cubicBezTo>
                    <a:pt x="383" y="1958"/>
                    <a:pt x="511" y="1873"/>
                    <a:pt x="511" y="1704"/>
                  </a:cubicBezTo>
                  <a:lnTo>
                    <a:pt x="511" y="46"/>
                  </a:lnTo>
                  <a:cubicBezTo>
                    <a:pt x="511" y="31"/>
                    <a:pt x="511" y="16"/>
                    <a:pt x="511"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3"/>
            <p:cNvSpPr/>
            <p:nvPr/>
          </p:nvSpPr>
          <p:spPr>
            <a:xfrm>
              <a:off x="6801425" y="3608925"/>
              <a:ext cx="1150" cy="6025"/>
            </a:xfrm>
            <a:custGeom>
              <a:avLst/>
              <a:gdLst/>
              <a:ahLst/>
              <a:cxnLst/>
              <a:rect l="l" t="t" r="r" b="b"/>
              <a:pathLst>
                <a:path w="46" h="241" extrusionOk="0">
                  <a:moveTo>
                    <a:pt x="0" y="0"/>
                  </a:moveTo>
                  <a:lnTo>
                    <a:pt x="0" y="105"/>
                  </a:lnTo>
                  <a:cubicBezTo>
                    <a:pt x="0" y="150"/>
                    <a:pt x="15" y="203"/>
                    <a:pt x="45" y="240"/>
                  </a:cubicBezTo>
                  <a:cubicBezTo>
                    <a:pt x="30" y="158"/>
                    <a:pt x="15" y="83"/>
                    <a:pt x="0" y="0"/>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3"/>
            <p:cNvSpPr/>
            <p:nvPr/>
          </p:nvSpPr>
          <p:spPr>
            <a:xfrm>
              <a:off x="6486425" y="3570075"/>
              <a:ext cx="12800" cy="47675"/>
            </a:xfrm>
            <a:custGeom>
              <a:avLst/>
              <a:gdLst/>
              <a:ahLst/>
              <a:cxnLst/>
              <a:rect l="l" t="t" r="r" b="b"/>
              <a:pathLst>
                <a:path w="512" h="1907" extrusionOk="0">
                  <a:moveTo>
                    <a:pt x="511" y="1"/>
                  </a:moveTo>
                  <a:cubicBezTo>
                    <a:pt x="316" y="233"/>
                    <a:pt x="143" y="481"/>
                    <a:pt x="1" y="751"/>
                  </a:cubicBezTo>
                  <a:lnTo>
                    <a:pt x="1" y="1659"/>
                  </a:lnTo>
                  <a:cubicBezTo>
                    <a:pt x="1" y="1794"/>
                    <a:pt x="121" y="1907"/>
                    <a:pt x="256" y="1907"/>
                  </a:cubicBezTo>
                  <a:cubicBezTo>
                    <a:pt x="398" y="1907"/>
                    <a:pt x="511" y="1794"/>
                    <a:pt x="511" y="1659"/>
                  </a:cubicBezTo>
                  <a:lnTo>
                    <a:pt x="511" y="1"/>
                  </a:ln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3"/>
            <p:cNvSpPr/>
            <p:nvPr/>
          </p:nvSpPr>
          <p:spPr>
            <a:xfrm>
              <a:off x="6518700" y="3556175"/>
              <a:ext cx="12775" cy="61575"/>
            </a:xfrm>
            <a:custGeom>
              <a:avLst/>
              <a:gdLst/>
              <a:ahLst/>
              <a:cxnLst/>
              <a:rect l="l" t="t" r="r" b="b"/>
              <a:pathLst>
                <a:path w="511" h="2463" extrusionOk="0">
                  <a:moveTo>
                    <a:pt x="267" y="1"/>
                  </a:moveTo>
                  <a:cubicBezTo>
                    <a:pt x="177" y="1"/>
                    <a:pt x="87" y="12"/>
                    <a:pt x="0" y="32"/>
                  </a:cubicBezTo>
                  <a:lnTo>
                    <a:pt x="0" y="2215"/>
                  </a:lnTo>
                  <a:cubicBezTo>
                    <a:pt x="0" y="2350"/>
                    <a:pt x="113" y="2463"/>
                    <a:pt x="256" y="2463"/>
                  </a:cubicBezTo>
                  <a:cubicBezTo>
                    <a:pt x="398" y="2463"/>
                    <a:pt x="511" y="2350"/>
                    <a:pt x="511" y="2215"/>
                  </a:cubicBezTo>
                  <a:lnTo>
                    <a:pt x="511" y="32"/>
                  </a:lnTo>
                  <a:cubicBezTo>
                    <a:pt x="432" y="10"/>
                    <a:pt x="350" y="1"/>
                    <a:pt x="267"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3"/>
            <p:cNvSpPr/>
            <p:nvPr/>
          </p:nvSpPr>
          <p:spPr>
            <a:xfrm>
              <a:off x="6550975" y="3570450"/>
              <a:ext cx="12575" cy="47450"/>
            </a:xfrm>
            <a:custGeom>
              <a:avLst/>
              <a:gdLst/>
              <a:ahLst/>
              <a:cxnLst/>
              <a:rect l="l" t="t" r="r" b="b"/>
              <a:pathLst>
                <a:path w="503" h="1898" extrusionOk="0">
                  <a:moveTo>
                    <a:pt x="30" y="1"/>
                  </a:moveTo>
                  <a:cubicBezTo>
                    <a:pt x="8" y="46"/>
                    <a:pt x="0" y="83"/>
                    <a:pt x="0" y="136"/>
                  </a:cubicBezTo>
                  <a:lnTo>
                    <a:pt x="0" y="1644"/>
                  </a:lnTo>
                  <a:cubicBezTo>
                    <a:pt x="0" y="1813"/>
                    <a:pt x="126" y="1898"/>
                    <a:pt x="252" y="1898"/>
                  </a:cubicBezTo>
                  <a:cubicBezTo>
                    <a:pt x="377" y="1898"/>
                    <a:pt x="503" y="1813"/>
                    <a:pt x="503" y="1644"/>
                  </a:cubicBezTo>
                  <a:lnTo>
                    <a:pt x="503" y="699"/>
                  </a:lnTo>
                  <a:cubicBezTo>
                    <a:pt x="375" y="451"/>
                    <a:pt x="210" y="218"/>
                    <a:pt x="30" y="1"/>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3"/>
            <p:cNvSpPr/>
            <p:nvPr/>
          </p:nvSpPr>
          <p:spPr>
            <a:xfrm>
              <a:off x="6412325" y="3583225"/>
              <a:ext cx="11400" cy="34700"/>
            </a:xfrm>
            <a:custGeom>
              <a:avLst/>
              <a:gdLst/>
              <a:ahLst/>
              <a:cxnLst/>
              <a:rect l="l" t="t" r="r" b="b"/>
              <a:pathLst>
                <a:path w="456" h="1388" extrusionOk="0">
                  <a:moveTo>
                    <a:pt x="308" y="0"/>
                  </a:moveTo>
                  <a:cubicBezTo>
                    <a:pt x="173" y="420"/>
                    <a:pt x="68" y="848"/>
                    <a:pt x="1" y="1291"/>
                  </a:cubicBezTo>
                  <a:cubicBezTo>
                    <a:pt x="54" y="1357"/>
                    <a:pt x="127" y="1387"/>
                    <a:pt x="198" y="1387"/>
                  </a:cubicBezTo>
                  <a:cubicBezTo>
                    <a:pt x="329" y="1387"/>
                    <a:pt x="456" y="1288"/>
                    <a:pt x="451" y="1133"/>
                  </a:cubicBezTo>
                  <a:lnTo>
                    <a:pt x="451" y="248"/>
                  </a:lnTo>
                  <a:cubicBezTo>
                    <a:pt x="406" y="165"/>
                    <a:pt x="361" y="75"/>
                    <a:pt x="308" y="0"/>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3"/>
            <p:cNvSpPr/>
            <p:nvPr/>
          </p:nvSpPr>
          <p:spPr>
            <a:xfrm>
              <a:off x="6736500" y="3544375"/>
              <a:ext cx="50875" cy="89525"/>
            </a:xfrm>
            <a:custGeom>
              <a:avLst/>
              <a:gdLst/>
              <a:ahLst/>
              <a:cxnLst/>
              <a:rect l="l" t="t" r="r" b="b"/>
              <a:pathLst>
                <a:path w="2035" h="3581" extrusionOk="0">
                  <a:moveTo>
                    <a:pt x="1637" y="1"/>
                  </a:moveTo>
                  <a:cubicBezTo>
                    <a:pt x="931" y="504"/>
                    <a:pt x="436" y="1434"/>
                    <a:pt x="1" y="2462"/>
                  </a:cubicBezTo>
                  <a:cubicBezTo>
                    <a:pt x="136" y="2777"/>
                    <a:pt x="271" y="3100"/>
                    <a:pt x="399" y="3423"/>
                  </a:cubicBezTo>
                  <a:cubicBezTo>
                    <a:pt x="414" y="3475"/>
                    <a:pt x="436" y="3528"/>
                    <a:pt x="459" y="3580"/>
                  </a:cubicBezTo>
                  <a:cubicBezTo>
                    <a:pt x="729" y="2912"/>
                    <a:pt x="999" y="2245"/>
                    <a:pt x="1307" y="1697"/>
                  </a:cubicBezTo>
                  <a:cubicBezTo>
                    <a:pt x="1449" y="1442"/>
                    <a:pt x="1622" y="1201"/>
                    <a:pt x="1817" y="984"/>
                  </a:cubicBezTo>
                  <a:cubicBezTo>
                    <a:pt x="1884" y="909"/>
                    <a:pt x="1959" y="841"/>
                    <a:pt x="2034" y="774"/>
                  </a:cubicBezTo>
                  <a:cubicBezTo>
                    <a:pt x="1914" y="511"/>
                    <a:pt x="1779" y="256"/>
                    <a:pt x="1637"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3"/>
            <p:cNvSpPr/>
            <p:nvPr/>
          </p:nvSpPr>
          <p:spPr>
            <a:xfrm>
              <a:off x="6595800" y="3633875"/>
              <a:ext cx="140725" cy="99075"/>
            </a:xfrm>
            <a:custGeom>
              <a:avLst/>
              <a:gdLst/>
              <a:ahLst/>
              <a:cxnLst/>
              <a:rect l="l" t="t" r="r" b="b"/>
              <a:pathLst>
                <a:path w="5629" h="3963" extrusionOk="0">
                  <a:moveTo>
                    <a:pt x="451" y="0"/>
                  </a:moveTo>
                  <a:cubicBezTo>
                    <a:pt x="436" y="53"/>
                    <a:pt x="413" y="105"/>
                    <a:pt x="391" y="158"/>
                  </a:cubicBezTo>
                  <a:cubicBezTo>
                    <a:pt x="263" y="481"/>
                    <a:pt x="136" y="811"/>
                    <a:pt x="1" y="1126"/>
                  </a:cubicBezTo>
                  <a:cubicBezTo>
                    <a:pt x="646" y="2642"/>
                    <a:pt x="1411" y="3962"/>
                    <a:pt x="2815" y="3962"/>
                  </a:cubicBezTo>
                  <a:cubicBezTo>
                    <a:pt x="4218" y="3962"/>
                    <a:pt x="4983" y="2642"/>
                    <a:pt x="5629" y="1126"/>
                  </a:cubicBezTo>
                  <a:cubicBezTo>
                    <a:pt x="5494" y="811"/>
                    <a:pt x="5366" y="481"/>
                    <a:pt x="5239" y="158"/>
                  </a:cubicBezTo>
                  <a:cubicBezTo>
                    <a:pt x="5216" y="105"/>
                    <a:pt x="5194" y="53"/>
                    <a:pt x="5171" y="0"/>
                  </a:cubicBezTo>
                  <a:cubicBezTo>
                    <a:pt x="4953" y="578"/>
                    <a:pt x="4706" y="1148"/>
                    <a:pt x="4421" y="1696"/>
                  </a:cubicBezTo>
                  <a:cubicBezTo>
                    <a:pt x="4293" y="1951"/>
                    <a:pt x="4143" y="2191"/>
                    <a:pt x="3970" y="2417"/>
                  </a:cubicBezTo>
                  <a:cubicBezTo>
                    <a:pt x="3723" y="2739"/>
                    <a:pt x="3453" y="2964"/>
                    <a:pt x="3137" y="3062"/>
                  </a:cubicBezTo>
                  <a:cubicBezTo>
                    <a:pt x="3029" y="3096"/>
                    <a:pt x="2917" y="3115"/>
                    <a:pt x="2805" y="3115"/>
                  </a:cubicBezTo>
                  <a:cubicBezTo>
                    <a:pt x="2746" y="3115"/>
                    <a:pt x="2686" y="3110"/>
                    <a:pt x="2627" y="3099"/>
                  </a:cubicBezTo>
                  <a:cubicBezTo>
                    <a:pt x="2312" y="3039"/>
                    <a:pt x="2034" y="2852"/>
                    <a:pt x="1779" y="2567"/>
                  </a:cubicBezTo>
                  <a:cubicBezTo>
                    <a:pt x="1614" y="2379"/>
                    <a:pt x="1464" y="2169"/>
                    <a:pt x="1336" y="1944"/>
                  </a:cubicBezTo>
                  <a:cubicBezTo>
                    <a:pt x="1014" y="1389"/>
                    <a:pt x="729" y="698"/>
                    <a:pt x="45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3"/>
            <p:cNvSpPr/>
            <p:nvPr/>
          </p:nvSpPr>
          <p:spPr>
            <a:xfrm>
              <a:off x="6415700" y="3633875"/>
              <a:ext cx="39250" cy="81625"/>
            </a:xfrm>
            <a:custGeom>
              <a:avLst/>
              <a:gdLst/>
              <a:ahLst/>
              <a:cxnLst/>
              <a:rect l="l" t="t" r="r" b="b"/>
              <a:pathLst>
                <a:path w="1570" h="3265" extrusionOk="0">
                  <a:moveTo>
                    <a:pt x="1111" y="0"/>
                  </a:moveTo>
                  <a:cubicBezTo>
                    <a:pt x="886" y="608"/>
                    <a:pt x="616" y="1201"/>
                    <a:pt x="316" y="1779"/>
                  </a:cubicBezTo>
                  <a:cubicBezTo>
                    <a:pt x="226" y="1959"/>
                    <a:pt x="121" y="2131"/>
                    <a:pt x="1" y="2289"/>
                  </a:cubicBezTo>
                  <a:cubicBezTo>
                    <a:pt x="83" y="2619"/>
                    <a:pt x="188" y="2942"/>
                    <a:pt x="308" y="3265"/>
                  </a:cubicBezTo>
                  <a:cubicBezTo>
                    <a:pt x="819" y="2732"/>
                    <a:pt x="1216" y="1959"/>
                    <a:pt x="1569" y="1126"/>
                  </a:cubicBezTo>
                  <a:cubicBezTo>
                    <a:pt x="1434" y="811"/>
                    <a:pt x="1306" y="481"/>
                    <a:pt x="1179" y="158"/>
                  </a:cubicBezTo>
                  <a:cubicBezTo>
                    <a:pt x="1156" y="105"/>
                    <a:pt x="1134" y="53"/>
                    <a:pt x="111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3"/>
            <p:cNvSpPr/>
            <p:nvPr/>
          </p:nvSpPr>
          <p:spPr>
            <a:xfrm>
              <a:off x="6454925" y="3535000"/>
              <a:ext cx="140900" cy="98900"/>
            </a:xfrm>
            <a:custGeom>
              <a:avLst/>
              <a:gdLst/>
              <a:ahLst/>
              <a:cxnLst/>
              <a:rect l="l" t="t" r="r" b="b"/>
              <a:pathLst>
                <a:path w="5636" h="3956" extrusionOk="0">
                  <a:moveTo>
                    <a:pt x="2814" y="1"/>
                  </a:moveTo>
                  <a:cubicBezTo>
                    <a:pt x="1418" y="1"/>
                    <a:pt x="645" y="1321"/>
                    <a:pt x="0" y="2837"/>
                  </a:cubicBezTo>
                  <a:cubicBezTo>
                    <a:pt x="135" y="3152"/>
                    <a:pt x="263" y="3475"/>
                    <a:pt x="398" y="3798"/>
                  </a:cubicBezTo>
                  <a:cubicBezTo>
                    <a:pt x="413" y="3850"/>
                    <a:pt x="435" y="3903"/>
                    <a:pt x="458" y="3955"/>
                  </a:cubicBezTo>
                  <a:cubicBezTo>
                    <a:pt x="690" y="3340"/>
                    <a:pt x="961" y="2740"/>
                    <a:pt x="1261" y="2154"/>
                  </a:cubicBezTo>
                  <a:cubicBezTo>
                    <a:pt x="1403" y="1884"/>
                    <a:pt x="1576" y="1636"/>
                    <a:pt x="1771" y="1404"/>
                  </a:cubicBezTo>
                  <a:cubicBezTo>
                    <a:pt x="1974" y="1156"/>
                    <a:pt x="2244" y="969"/>
                    <a:pt x="2551" y="879"/>
                  </a:cubicBezTo>
                  <a:cubicBezTo>
                    <a:pt x="2638" y="855"/>
                    <a:pt x="2726" y="844"/>
                    <a:pt x="2815" y="844"/>
                  </a:cubicBezTo>
                  <a:cubicBezTo>
                    <a:pt x="2897" y="844"/>
                    <a:pt x="2979" y="853"/>
                    <a:pt x="3062" y="871"/>
                  </a:cubicBezTo>
                  <a:cubicBezTo>
                    <a:pt x="3362" y="946"/>
                    <a:pt x="3632" y="1141"/>
                    <a:pt x="3872" y="1419"/>
                  </a:cubicBezTo>
                  <a:cubicBezTo>
                    <a:pt x="4052" y="1636"/>
                    <a:pt x="4217" y="1869"/>
                    <a:pt x="4345" y="2117"/>
                  </a:cubicBezTo>
                  <a:cubicBezTo>
                    <a:pt x="4660" y="2710"/>
                    <a:pt x="4938" y="3325"/>
                    <a:pt x="5178" y="3955"/>
                  </a:cubicBezTo>
                  <a:lnTo>
                    <a:pt x="5238" y="3798"/>
                  </a:lnTo>
                  <a:cubicBezTo>
                    <a:pt x="5366" y="3475"/>
                    <a:pt x="5501" y="3152"/>
                    <a:pt x="5636" y="2837"/>
                  </a:cubicBezTo>
                  <a:cubicBezTo>
                    <a:pt x="4990" y="1321"/>
                    <a:pt x="4217" y="1"/>
                    <a:pt x="2814"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3"/>
            <p:cNvSpPr/>
            <p:nvPr/>
          </p:nvSpPr>
          <p:spPr>
            <a:xfrm>
              <a:off x="6685675" y="3540075"/>
              <a:ext cx="108450" cy="188375"/>
            </a:xfrm>
            <a:custGeom>
              <a:avLst/>
              <a:gdLst/>
              <a:ahLst/>
              <a:cxnLst/>
              <a:rect l="l" t="t" r="r" b="b"/>
              <a:pathLst>
                <a:path w="4338" h="7535" extrusionOk="0">
                  <a:moveTo>
                    <a:pt x="105" y="0"/>
                  </a:moveTo>
                  <a:cubicBezTo>
                    <a:pt x="105" y="0"/>
                    <a:pt x="105" y="8"/>
                    <a:pt x="105" y="8"/>
                  </a:cubicBezTo>
                  <a:cubicBezTo>
                    <a:pt x="203" y="240"/>
                    <a:pt x="210" y="503"/>
                    <a:pt x="120" y="743"/>
                  </a:cubicBezTo>
                  <a:cubicBezTo>
                    <a:pt x="90" y="818"/>
                    <a:pt x="53" y="886"/>
                    <a:pt x="0" y="946"/>
                  </a:cubicBezTo>
                  <a:cubicBezTo>
                    <a:pt x="120" y="1051"/>
                    <a:pt x="233" y="1156"/>
                    <a:pt x="330" y="1283"/>
                  </a:cubicBezTo>
                  <a:cubicBezTo>
                    <a:pt x="518" y="1524"/>
                    <a:pt x="691" y="1779"/>
                    <a:pt x="826" y="2056"/>
                  </a:cubicBezTo>
                  <a:cubicBezTo>
                    <a:pt x="1111" y="2612"/>
                    <a:pt x="1358" y="3174"/>
                    <a:pt x="1576" y="3752"/>
                  </a:cubicBezTo>
                  <a:cubicBezTo>
                    <a:pt x="1599" y="3805"/>
                    <a:pt x="1621" y="3857"/>
                    <a:pt x="1644" y="3910"/>
                  </a:cubicBezTo>
                  <a:cubicBezTo>
                    <a:pt x="1771" y="4233"/>
                    <a:pt x="1899" y="4563"/>
                    <a:pt x="2034" y="4878"/>
                  </a:cubicBezTo>
                  <a:cubicBezTo>
                    <a:pt x="2537" y="6056"/>
                    <a:pt x="3114" y="7122"/>
                    <a:pt x="4015" y="7534"/>
                  </a:cubicBezTo>
                  <a:cubicBezTo>
                    <a:pt x="4135" y="7272"/>
                    <a:pt x="4240" y="7009"/>
                    <a:pt x="4338" y="6739"/>
                  </a:cubicBezTo>
                  <a:cubicBezTo>
                    <a:pt x="4135" y="6626"/>
                    <a:pt x="3947" y="6476"/>
                    <a:pt x="3805" y="6304"/>
                  </a:cubicBezTo>
                  <a:cubicBezTo>
                    <a:pt x="3625" y="6094"/>
                    <a:pt x="3475" y="5876"/>
                    <a:pt x="3340" y="5636"/>
                  </a:cubicBezTo>
                  <a:cubicBezTo>
                    <a:pt x="3032" y="5088"/>
                    <a:pt x="2762" y="4420"/>
                    <a:pt x="2492" y="3752"/>
                  </a:cubicBezTo>
                  <a:cubicBezTo>
                    <a:pt x="2469" y="3700"/>
                    <a:pt x="2447" y="3647"/>
                    <a:pt x="2432" y="3595"/>
                  </a:cubicBezTo>
                  <a:cubicBezTo>
                    <a:pt x="2296" y="3272"/>
                    <a:pt x="2169" y="2949"/>
                    <a:pt x="2034" y="2634"/>
                  </a:cubicBezTo>
                  <a:cubicBezTo>
                    <a:pt x="1539" y="1471"/>
                    <a:pt x="976" y="428"/>
                    <a:pt x="105"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3"/>
            <p:cNvSpPr/>
            <p:nvPr/>
          </p:nvSpPr>
          <p:spPr>
            <a:xfrm>
              <a:off x="6420025" y="3559575"/>
              <a:ext cx="86875" cy="168675"/>
            </a:xfrm>
            <a:custGeom>
              <a:avLst/>
              <a:gdLst/>
              <a:ahLst/>
              <a:cxnLst/>
              <a:rect l="l" t="t" r="r" b="b"/>
              <a:pathLst>
                <a:path w="3475" h="6747" extrusionOk="0">
                  <a:moveTo>
                    <a:pt x="383" y="1"/>
                  </a:moveTo>
                  <a:cubicBezTo>
                    <a:pt x="233" y="308"/>
                    <a:pt x="105" y="623"/>
                    <a:pt x="0" y="946"/>
                  </a:cubicBezTo>
                  <a:cubicBezTo>
                    <a:pt x="53" y="1021"/>
                    <a:pt x="98" y="1104"/>
                    <a:pt x="143" y="1194"/>
                  </a:cubicBezTo>
                  <a:cubicBezTo>
                    <a:pt x="443" y="1772"/>
                    <a:pt x="713" y="2364"/>
                    <a:pt x="938" y="2972"/>
                  </a:cubicBezTo>
                  <a:cubicBezTo>
                    <a:pt x="961" y="3025"/>
                    <a:pt x="983" y="3077"/>
                    <a:pt x="1006" y="3130"/>
                  </a:cubicBezTo>
                  <a:cubicBezTo>
                    <a:pt x="1133" y="3453"/>
                    <a:pt x="1261" y="3783"/>
                    <a:pt x="1396" y="4098"/>
                  </a:cubicBezTo>
                  <a:cubicBezTo>
                    <a:pt x="1899" y="5276"/>
                    <a:pt x="2477" y="6334"/>
                    <a:pt x="3370" y="6747"/>
                  </a:cubicBezTo>
                  <a:cubicBezTo>
                    <a:pt x="3310" y="6597"/>
                    <a:pt x="3287" y="6424"/>
                    <a:pt x="3302" y="6259"/>
                  </a:cubicBezTo>
                  <a:cubicBezTo>
                    <a:pt x="3310" y="6177"/>
                    <a:pt x="3332" y="6094"/>
                    <a:pt x="3362" y="6019"/>
                  </a:cubicBezTo>
                  <a:cubicBezTo>
                    <a:pt x="3392" y="5951"/>
                    <a:pt x="3430" y="5884"/>
                    <a:pt x="3475" y="5816"/>
                  </a:cubicBezTo>
                  <a:cubicBezTo>
                    <a:pt x="3355" y="5719"/>
                    <a:pt x="3242" y="5614"/>
                    <a:pt x="3137" y="5494"/>
                  </a:cubicBezTo>
                  <a:cubicBezTo>
                    <a:pt x="2957" y="5269"/>
                    <a:pt x="2799" y="5028"/>
                    <a:pt x="2657" y="4773"/>
                  </a:cubicBezTo>
                  <a:cubicBezTo>
                    <a:pt x="2357" y="4195"/>
                    <a:pt x="2086" y="3588"/>
                    <a:pt x="1854" y="2972"/>
                  </a:cubicBezTo>
                  <a:lnTo>
                    <a:pt x="1794" y="2815"/>
                  </a:lnTo>
                  <a:cubicBezTo>
                    <a:pt x="1659" y="2492"/>
                    <a:pt x="1531" y="2169"/>
                    <a:pt x="1396" y="1854"/>
                  </a:cubicBezTo>
                  <a:cubicBezTo>
                    <a:pt x="1103" y="1156"/>
                    <a:pt x="781" y="503"/>
                    <a:pt x="383"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3"/>
            <p:cNvSpPr/>
            <p:nvPr/>
          </p:nvSpPr>
          <p:spPr>
            <a:xfrm>
              <a:off x="6544975" y="3539875"/>
              <a:ext cx="101875" cy="187075"/>
            </a:xfrm>
            <a:custGeom>
              <a:avLst/>
              <a:gdLst/>
              <a:ahLst/>
              <a:cxnLst/>
              <a:rect l="l" t="t" r="r" b="b"/>
              <a:pathLst>
                <a:path w="4075" h="7483" extrusionOk="0">
                  <a:moveTo>
                    <a:pt x="3977" y="1"/>
                  </a:moveTo>
                  <a:cubicBezTo>
                    <a:pt x="3099" y="421"/>
                    <a:pt x="2529" y="1472"/>
                    <a:pt x="2034" y="2635"/>
                  </a:cubicBezTo>
                  <a:cubicBezTo>
                    <a:pt x="1899" y="2957"/>
                    <a:pt x="1764" y="3280"/>
                    <a:pt x="1636" y="3603"/>
                  </a:cubicBezTo>
                  <a:cubicBezTo>
                    <a:pt x="1613" y="3655"/>
                    <a:pt x="1598" y="3708"/>
                    <a:pt x="1576" y="3760"/>
                  </a:cubicBezTo>
                  <a:cubicBezTo>
                    <a:pt x="1336" y="4391"/>
                    <a:pt x="1058" y="5006"/>
                    <a:pt x="743" y="5606"/>
                  </a:cubicBezTo>
                  <a:cubicBezTo>
                    <a:pt x="630" y="5816"/>
                    <a:pt x="495" y="6027"/>
                    <a:pt x="338" y="6214"/>
                  </a:cubicBezTo>
                  <a:cubicBezTo>
                    <a:pt x="240" y="6342"/>
                    <a:pt x="128" y="6462"/>
                    <a:pt x="0" y="6567"/>
                  </a:cubicBezTo>
                  <a:cubicBezTo>
                    <a:pt x="8" y="6574"/>
                    <a:pt x="15" y="6574"/>
                    <a:pt x="15" y="6582"/>
                  </a:cubicBezTo>
                  <a:cubicBezTo>
                    <a:pt x="120" y="6717"/>
                    <a:pt x="188" y="6874"/>
                    <a:pt x="210" y="7040"/>
                  </a:cubicBezTo>
                  <a:cubicBezTo>
                    <a:pt x="225" y="7122"/>
                    <a:pt x="225" y="7205"/>
                    <a:pt x="210" y="7295"/>
                  </a:cubicBezTo>
                  <a:cubicBezTo>
                    <a:pt x="203" y="7355"/>
                    <a:pt x="188" y="7422"/>
                    <a:pt x="165" y="7482"/>
                  </a:cubicBezTo>
                  <a:cubicBezTo>
                    <a:pt x="998" y="7040"/>
                    <a:pt x="1546" y="6019"/>
                    <a:pt x="2034" y="4886"/>
                  </a:cubicBezTo>
                  <a:cubicBezTo>
                    <a:pt x="2169" y="4571"/>
                    <a:pt x="2296" y="4241"/>
                    <a:pt x="2424" y="3918"/>
                  </a:cubicBezTo>
                  <a:cubicBezTo>
                    <a:pt x="2446" y="3865"/>
                    <a:pt x="2469" y="3813"/>
                    <a:pt x="2484" y="3760"/>
                  </a:cubicBezTo>
                  <a:cubicBezTo>
                    <a:pt x="2762" y="3070"/>
                    <a:pt x="3047" y="2372"/>
                    <a:pt x="3369" y="1817"/>
                  </a:cubicBezTo>
                  <a:cubicBezTo>
                    <a:pt x="3512" y="1577"/>
                    <a:pt x="3677" y="1344"/>
                    <a:pt x="3872" y="1134"/>
                  </a:cubicBezTo>
                  <a:cubicBezTo>
                    <a:pt x="3932" y="1066"/>
                    <a:pt x="4007" y="999"/>
                    <a:pt x="4075" y="946"/>
                  </a:cubicBezTo>
                  <a:cubicBezTo>
                    <a:pt x="4037" y="886"/>
                    <a:pt x="4000" y="826"/>
                    <a:pt x="3970" y="759"/>
                  </a:cubicBezTo>
                  <a:cubicBezTo>
                    <a:pt x="3872" y="518"/>
                    <a:pt x="3872" y="256"/>
                    <a:pt x="3962" y="23"/>
                  </a:cubicBezTo>
                  <a:cubicBezTo>
                    <a:pt x="3970" y="16"/>
                    <a:pt x="3977" y="8"/>
                    <a:pt x="3977"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3"/>
            <p:cNvSpPr/>
            <p:nvPr/>
          </p:nvSpPr>
          <p:spPr>
            <a:xfrm>
              <a:off x="6641950" y="3525550"/>
              <a:ext cx="49000" cy="92350"/>
            </a:xfrm>
            <a:custGeom>
              <a:avLst/>
              <a:gdLst/>
              <a:ahLst/>
              <a:cxnLst/>
              <a:rect l="l" t="t" r="r" b="b"/>
              <a:pathLst>
                <a:path w="1960" h="3694" extrusionOk="0">
                  <a:moveTo>
                    <a:pt x="988" y="0"/>
                  </a:moveTo>
                  <a:cubicBezTo>
                    <a:pt x="942" y="0"/>
                    <a:pt x="895" y="4"/>
                    <a:pt x="849" y="11"/>
                  </a:cubicBezTo>
                  <a:cubicBezTo>
                    <a:pt x="676" y="26"/>
                    <a:pt x="518" y="93"/>
                    <a:pt x="391" y="198"/>
                  </a:cubicBezTo>
                  <a:cubicBezTo>
                    <a:pt x="323" y="251"/>
                    <a:pt x="263" y="311"/>
                    <a:pt x="211" y="379"/>
                  </a:cubicBezTo>
                  <a:cubicBezTo>
                    <a:pt x="166" y="439"/>
                    <a:pt x="128" y="499"/>
                    <a:pt x="98" y="574"/>
                  </a:cubicBezTo>
                  <a:cubicBezTo>
                    <a:pt x="98" y="581"/>
                    <a:pt x="91" y="589"/>
                    <a:pt x="83" y="596"/>
                  </a:cubicBezTo>
                  <a:cubicBezTo>
                    <a:pt x="53" y="671"/>
                    <a:pt x="31" y="754"/>
                    <a:pt x="23" y="836"/>
                  </a:cubicBezTo>
                  <a:cubicBezTo>
                    <a:pt x="1" y="1001"/>
                    <a:pt x="23" y="1174"/>
                    <a:pt x="91" y="1332"/>
                  </a:cubicBezTo>
                  <a:cubicBezTo>
                    <a:pt x="121" y="1399"/>
                    <a:pt x="158" y="1459"/>
                    <a:pt x="196" y="1519"/>
                  </a:cubicBezTo>
                  <a:cubicBezTo>
                    <a:pt x="203" y="1527"/>
                    <a:pt x="211" y="1534"/>
                    <a:pt x="218" y="1549"/>
                  </a:cubicBezTo>
                  <a:cubicBezTo>
                    <a:pt x="323" y="1677"/>
                    <a:pt x="458" y="1789"/>
                    <a:pt x="609" y="1849"/>
                  </a:cubicBezTo>
                  <a:cubicBezTo>
                    <a:pt x="669" y="1872"/>
                    <a:pt x="721" y="1887"/>
                    <a:pt x="781" y="1894"/>
                  </a:cubicBezTo>
                  <a:lnTo>
                    <a:pt x="781" y="3440"/>
                  </a:lnTo>
                  <a:cubicBezTo>
                    <a:pt x="781" y="3609"/>
                    <a:pt x="909" y="3694"/>
                    <a:pt x="1036" y="3694"/>
                  </a:cubicBezTo>
                  <a:cubicBezTo>
                    <a:pt x="1164" y="3694"/>
                    <a:pt x="1291" y="3609"/>
                    <a:pt x="1291" y="3440"/>
                  </a:cubicBezTo>
                  <a:lnTo>
                    <a:pt x="1291" y="1864"/>
                  </a:lnTo>
                  <a:cubicBezTo>
                    <a:pt x="1306" y="1857"/>
                    <a:pt x="1329" y="1849"/>
                    <a:pt x="1344" y="1842"/>
                  </a:cubicBezTo>
                  <a:cubicBezTo>
                    <a:pt x="1426" y="1804"/>
                    <a:pt x="1494" y="1767"/>
                    <a:pt x="1562" y="1714"/>
                  </a:cubicBezTo>
                  <a:cubicBezTo>
                    <a:pt x="1629" y="1662"/>
                    <a:pt x="1689" y="1609"/>
                    <a:pt x="1742" y="1542"/>
                  </a:cubicBezTo>
                  <a:cubicBezTo>
                    <a:pt x="1749" y="1534"/>
                    <a:pt x="1749" y="1534"/>
                    <a:pt x="1749" y="1527"/>
                  </a:cubicBezTo>
                  <a:cubicBezTo>
                    <a:pt x="1802" y="1467"/>
                    <a:pt x="1839" y="1392"/>
                    <a:pt x="1869" y="1324"/>
                  </a:cubicBezTo>
                  <a:cubicBezTo>
                    <a:pt x="1959" y="1084"/>
                    <a:pt x="1952" y="821"/>
                    <a:pt x="1854" y="589"/>
                  </a:cubicBezTo>
                  <a:cubicBezTo>
                    <a:pt x="1854" y="581"/>
                    <a:pt x="1854" y="581"/>
                    <a:pt x="1854" y="581"/>
                  </a:cubicBezTo>
                  <a:cubicBezTo>
                    <a:pt x="1824" y="506"/>
                    <a:pt x="1779" y="439"/>
                    <a:pt x="1734" y="371"/>
                  </a:cubicBezTo>
                  <a:cubicBezTo>
                    <a:pt x="1553" y="138"/>
                    <a:pt x="1277" y="0"/>
                    <a:pt x="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3"/>
            <p:cNvSpPr/>
            <p:nvPr/>
          </p:nvSpPr>
          <p:spPr>
            <a:xfrm>
              <a:off x="6501825" y="3646100"/>
              <a:ext cx="48800" cy="96900"/>
            </a:xfrm>
            <a:custGeom>
              <a:avLst/>
              <a:gdLst/>
              <a:ahLst/>
              <a:cxnLst/>
              <a:rect l="l" t="t" r="r" b="b"/>
              <a:pathLst>
                <a:path w="1952" h="3876" extrusionOk="0">
                  <a:moveTo>
                    <a:pt x="931" y="1"/>
                  </a:moveTo>
                  <a:cubicBezTo>
                    <a:pt x="803" y="1"/>
                    <a:pt x="675" y="85"/>
                    <a:pt x="675" y="254"/>
                  </a:cubicBezTo>
                  <a:lnTo>
                    <a:pt x="675" y="2010"/>
                  </a:lnTo>
                  <a:cubicBezTo>
                    <a:pt x="653" y="2018"/>
                    <a:pt x="630" y="2025"/>
                    <a:pt x="608" y="2033"/>
                  </a:cubicBezTo>
                  <a:cubicBezTo>
                    <a:pt x="533" y="2063"/>
                    <a:pt x="458" y="2108"/>
                    <a:pt x="390" y="2160"/>
                  </a:cubicBezTo>
                  <a:cubicBezTo>
                    <a:pt x="323" y="2213"/>
                    <a:pt x="263" y="2273"/>
                    <a:pt x="218" y="2340"/>
                  </a:cubicBezTo>
                  <a:cubicBezTo>
                    <a:pt x="210" y="2348"/>
                    <a:pt x="210" y="2348"/>
                    <a:pt x="203" y="2355"/>
                  </a:cubicBezTo>
                  <a:cubicBezTo>
                    <a:pt x="158" y="2415"/>
                    <a:pt x="120" y="2490"/>
                    <a:pt x="90" y="2558"/>
                  </a:cubicBezTo>
                  <a:cubicBezTo>
                    <a:pt x="0" y="2791"/>
                    <a:pt x="0" y="3053"/>
                    <a:pt x="98" y="3286"/>
                  </a:cubicBezTo>
                  <a:cubicBezTo>
                    <a:pt x="98" y="3293"/>
                    <a:pt x="98" y="3293"/>
                    <a:pt x="98" y="3293"/>
                  </a:cubicBezTo>
                  <a:cubicBezTo>
                    <a:pt x="128" y="3368"/>
                    <a:pt x="173" y="3443"/>
                    <a:pt x="218" y="3511"/>
                  </a:cubicBezTo>
                  <a:cubicBezTo>
                    <a:pt x="323" y="3646"/>
                    <a:pt x="458" y="3751"/>
                    <a:pt x="623" y="3811"/>
                  </a:cubicBezTo>
                  <a:cubicBezTo>
                    <a:pt x="737" y="3855"/>
                    <a:pt x="855" y="3876"/>
                    <a:pt x="972" y="3876"/>
                  </a:cubicBezTo>
                  <a:cubicBezTo>
                    <a:pt x="1352" y="3876"/>
                    <a:pt x="1714" y="3653"/>
                    <a:pt x="1869" y="3286"/>
                  </a:cubicBezTo>
                  <a:cubicBezTo>
                    <a:pt x="1876" y="3271"/>
                    <a:pt x="1884" y="3256"/>
                    <a:pt x="1891" y="3233"/>
                  </a:cubicBezTo>
                  <a:cubicBezTo>
                    <a:pt x="1914" y="3173"/>
                    <a:pt x="1929" y="3106"/>
                    <a:pt x="1936" y="3046"/>
                  </a:cubicBezTo>
                  <a:cubicBezTo>
                    <a:pt x="1951" y="2963"/>
                    <a:pt x="1951" y="2873"/>
                    <a:pt x="1936" y="2791"/>
                  </a:cubicBezTo>
                  <a:cubicBezTo>
                    <a:pt x="1914" y="2625"/>
                    <a:pt x="1846" y="2468"/>
                    <a:pt x="1741" y="2333"/>
                  </a:cubicBezTo>
                  <a:cubicBezTo>
                    <a:pt x="1741" y="2325"/>
                    <a:pt x="1734" y="2325"/>
                    <a:pt x="1726" y="2318"/>
                  </a:cubicBezTo>
                  <a:cubicBezTo>
                    <a:pt x="1681" y="2258"/>
                    <a:pt x="1621" y="2205"/>
                    <a:pt x="1561" y="2160"/>
                  </a:cubicBezTo>
                  <a:cubicBezTo>
                    <a:pt x="1493" y="2108"/>
                    <a:pt x="1426" y="2063"/>
                    <a:pt x="1343" y="2033"/>
                  </a:cubicBezTo>
                  <a:cubicBezTo>
                    <a:pt x="1291" y="2010"/>
                    <a:pt x="1238" y="1995"/>
                    <a:pt x="1186" y="1988"/>
                  </a:cubicBezTo>
                  <a:lnTo>
                    <a:pt x="1186" y="254"/>
                  </a:lnTo>
                  <a:cubicBezTo>
                    <a:pt x="1186" y="85"/>
                    <a:pt x="1058" y="1"/>
                    <a:pt x="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33"/>
          <p:cNvSpPr txBox="1"/>
          <p:nvPr/>
        </p:nvSpPr>
        <p:spPr>
          <a:xfrm>
            <a:off x="479680" y="1871243"/>
            <a:ext cx="1918256" cy="2732335"/>
          </a:xfrm>
          <a:prstGeom prst="rect">
            <a:avLst/>
          </a:prstGeom>
          <a:noFill/>
          <a:ln>
            <a:noFill/>
          </a:ln>
        </p:spPr>
        <p:txBody>
          <a:bodyPr spcFirstLastPara="1" wrap="square" lIns="91425" tIns="91425" rIns="91425" bIns="91425" anchor="t" anchorCtr="0">
            <a:noAutofit/>
          </a:bodyPr>
          <a:lstStyle/>
          <a:p>
            <a:pPr marL="171450" marR="0" lvl="0" indent="-171450" rtl="0">
              <a:lnSpc>
                <a:spcPct val="100000"/>
              </a:lnSpc>
              <a:spcBef>
                <a:spcPts val="0"/>
              </a:spcBef>
              <a:spcAft>
                <a:spcPts val="0"/>
              </a:spcAft>
              <a:buFont typeface="Arial" panose="020B0604020202020204" pitchFamily="34" charset="0"/>
              <a:buChar char="•"/>
            </a:pPr>
            <a:r>
              <a:rPr lang="en-US" dirty="0">
                <a:latin typeface="Times New Roman" panose="02020603050405020304" pitchFamily="18" charset="0"/>
                <a:ea typeface="Fira Sans"/>
                <a:cs typeface="Times New Roman" panose="02020603050405020304" pitchFamily="18" charset="0"/>
                <a:sym typeface="Fira Sans"/>
              </a:rPr>
              <a:t>S</a:t>
            </a:r>
            <a:r>
              <a:rPr lang="en-US" dirty="0">
                <a:solidFill>
                  <a:srgbClr val="000000"/>
                </a:solidFill>
                <a:latin typeface="Times New Roman" panose="02020603050405020304" pitchFamily="18" charset="0"/>
                <a:ea typeface="Fira Sans"/>
                <a:cs typeface="Times New Roman" panose="02020603050405020304" pitchFamily="18" charset="0"/>
                <a:sym typeface="Fira Sans"/>
              </a:rPr>
              <a:t>ynonymous codon identification</a:t>
            </a:r>
          </a:p>
          <a:p>
            <a:pPr marL="171450" marR="0" lvl="0" indent="-171450" rtl="0">
              <a:lnSpc>
                <a:spcPct val="100000"/>
              </a:lnSpc>
              <a:spcBef>
                <a:spcPts val="0"/>
              </a:spcBef>
              <a:spcAft>
                <a:spcPts val="0"/>
              </a:spcAft>
              <a:buFont typeface="Arial" panose="020B0604020202020204" pitchFamily="34" charset="0"/>
              <a:buChar char="•"/>
            </a:pPr>
            <a:endParaRPr lang="en-US" sz="1100" dirty="0">
              <a:latin typeface="Times New Roman" panose="02020603050405020304" pitchFamily="18" charset="0"/>
              <a:ea typeface="Fira Sans"/>
              <a:cs typeface="Times New Roman" panose="02020603050405020304" pitchFamily="18" charset="0"/>
              <a:sym typeface="Fira Sans"/>
            </a:endParaRPr>
          </a:p>
          <a:p>
            <a:pPr marL="171450" marR="0" lvl="0" indent="-171450" rtl="0">
              <a:lnSpc>
                <a:spcPct val="100000"/>
              </a:lnSpc>
              <a:spcBef>
                <a:spcPts val="0"/>
              </a:spcBef>
              <a:spcAft>
                <a:spcPts val="0"/>
              </a:spcAft>
              <a:buFont typeface="Arial" panose="020B0604020202020204" pitchFamily="34" charset="0"/>
              <a:buChar char="•"/>
            </a:pPr>
            <a:r>
              <a:rPr lang="en-US" dirty="0">
                <a:solidFill>
                  <a:srgbClr val="000000"/>
                </a:solidFill>
                <a:latin typeface="Times New Roman" panose="02020603050405020304" pitchFamily="18" charset="0"/>
                <a:ea typeface="Fira Sans"/>
                <a:cs typeface="Times New Roman" panose="02020603050405020304" pitchFamily="18" charset="0"/>
                <a:sym typeface="Fira Sans"/>
              </a:rPr>
              <a:t>Replace with best codon</a:t>
            </a:r>
          </a:p>
          <a:p>
            <a:pPr marL="171450" marR="0" lvl="0" indent="-171450" rtl="0">
              <a:lnSpc>
                <a:spcPct val="100000"/>
              </a:lnSpc>
              <a:spcBef>
                <a:spcPts val="0"/>
              </a:spcBef>
              <a:spcAft>
                <a:spcPts val="0"/>
              </a:spcAft>
              <a:buFont typeface="Arial" panose="020B0604020202020204" pitchFamily="34" charset="0"/>
              <a:buChar char="•"/>
            </a:pPr>
            <a:endParaRPr lang="en-US" sz="1100" dirty="0">
              <a:latin typeface="Times New Roman" panose="02020603050405020304" pitchFamily="18" charset="0"/>
              <a:ea typeface="Fira Sans"/>
              <a:cs typeface="Times New Roman" panose="02020603050405020304" pitchFamily="18" charset="0"/>
              <a:sym typeface="Fira Sans"/>
            </a:endParaRPr>
          </a:p>
          <a:p>
            <a:pPr marL="171450" marR="0" lvl="0" indent="-171450" rtl="0">
              <a:lnSpc>
                <a:spcPct val="100000"/>
              </a:lnSpc>
              <a:spcBef>
                <a:spcPts val="0"/>
              </a:spcBef>
              <a:spcAft>
                <a:spcPts val="0"/>
              </a:spcAft>
              <a:buFont typeface="Arial" panose="020B0604020202020204" pitchFamily="34" charset="0"/>
              <a:buChar char="•"/>
            </a:pPr>
            <a:r>
              <a:rPr lang="en-US" dirty="0">
                <a:solidFill>
                  <a:srgbClr val="000000"/>
                </a:solidFill>
                <a:latin typeface="Times New Roman" panose="02020603050405020304" pitchFamily="18" charset="0"/>
                <a:ea typeface="Fira Sans"/>
                <a:cs typeface="Times New Roman" panose="02020603050405020304" pitchFamily="18" charset="0"/>
                <a:sym typeface="Fira Sans"/>
              </a:rPr>
              <a:t>Limited applicability due to ignoring factors such as codon context and gene-specific constraints.</a:t>
            </a:r>
          </a:p>
        </p:txBody>
      </p:sp>
      <p:sp>
        <p:nvSpPr>
          <p:cNvPr id="2588" name="Google Shape;2588;p33"/>
          <p:cNvSpPr txBox="1"/>
          <p:nvPr/>
        </p:nvSpPr>
        <p:spPr>
          <a:xfrm>
            <a:off x="6670931" y="1867344"/>
            <a:ext cx="1817330" cy="2307456"/>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Font typeface="Arial" panose="020B0604020202020204" pitchFamily="34" charset="0"/>
              <a:buChar char="•"/>
            </a:pPr>
            <a:r>
              <a:rPr lang="en-US" dirty="0">
                <a:solidFill>
                  <a:srgbClr val="000000"/>
                </a:solidFill>
                <a:latin typeface="Times New Roman" panose="02020603050405020304" pitchFamily="18" charset="0"/>
                <a:ea typeface="Fira Sans"/>
                <a:cs typeface="Times New Roman" panose="02020603050405020304" pitchFamily="18" charset="0"/>
                <a:sym typeface="Fira Sans"/>
              </a:rPr>
              <a:t>Assigned a fitness score to individuals</a:t>
            </a:r>
          </a:p>
          <a:p>
            <a:pPr marL="171450" marR="0" lvl="0" indent="-171450" algn="l" rtl="0">
              <a:lnSpc>
                <a:spcPct val="100000"/>
              </a:lnSpc>
              <a:spcBef>
                <a:spcPts val="0"/>
              </a:spcBef>
              <a:spcAft>
                <a:spcPts val="0"/>
              </a:spcAft>
              <a:buFont typeface="Arial" panose="020B0604020202020204" pitchFamily="34" charset="0"/>
              <a:buChar char="•"/>
            </a:pPr>
            <a:endParaRPr lang="en-US" dirty="0">
              <a:latin typeface="Times New Roman" panose="02020603050405020304" pitchFamily="18" charset="0"/>
              <a:ea typeface="Fira Sans"/>
              <a:cs typeface="Times New Roman" panose="02020603050405020304" pitchFamily="18" charset="0"/>
              <a:sym typeface="Fira Sans"/>
            </a:endParaRPr>
          </a:p>
          <a:p>
            <a:pPr marL="171450" marR="0" lvl="0" indent="-171450" algn="l" rtl="0">
              <a:lnSpc>
                <a:spcPct val="100000"/>
              </a:lnSpc>
              <a:spcBef>
                <a:spcPts val="0"/>
              </a:spcBef>
              <a:spcAft>
                <a:spcPts val="0"/>
              </a:spcAft>
              <a:buFont typeface="Arial" panose="020B0604020202020204" pitchFamily="34" charset="0"/>
              <a:buChar char="•"/>
            </a:pPr>
            <a:r>
              <a:rPr lang="en-US" dirty="0">
                <a:solidFill>
                  <a:srgbClr val="000000"/>
                </a:solidFill>
                <a:latin typeface="Times New Roman" panose="02020603050405020304" pitchFamily="18" charset="0"/>
                <a:ea typeface="Fira Sans"/>
                <a:cs typeface="Times New Roman" panose="02020603050405020304" pitchFamily="18" charset="0"/>
                <a:sym typeface="Fira Sans"/>
              </a:rPr>
              <a:t>Higher probability</a:t>
            </a:r>
          </a:p>
          <a:p>
            <a:pPr marR="0" lvl="0" algn="l" rtl="0">
              <a:lnSpc>
                <a:spcPct val="100000"/>
              </a:lnSpc>
              <a:spcBef>
                <a:spcPts val="0"/>
              </a:spcBef>
              <a:spcAft>
                <a:spcPts val="0"/>
              </a:spcAft>
            </a:pPr>
            <a:r>
              <a:rPr lang="en-US" dirty="0">
                <a:latin typeface="Times New Roman" panose="02020603050405020304" pitchFamily="18" charset="0"/>
                <a:ea typeface="Fira Sans"/>
                <a:cs typeface="Times New Roman" panose="02020603050405020304" pitchFamily="18" charset="0"/>
                <a:sym typeface="Fira Sans"/>
              </a:rPr>
              <a:t>          </a:t>
            </a:r>
            <a:r>
              <a:rPr lang="en-US" dirty="0">
                <a:solidFill>
                  <a:srgbClr val="000000"/>
                </a:solidFill>
                <a:latin typeface="Times New Roman" panose="02020603050405020304" pitchFamily="18" charset="0"/>
                <a:ea typeface="Fira Sans"/>
                <a:cs typeface="Times New Roman" panose="02020603050405020304" pitchFamily="18" charset="0"/>
                <a:sym typeface="Fira Sans"/>
              </a:rPr>
              <a:t>-&gt; crossover</a:t>
            </a:r>
          </a:p>
          <a:p>
            <a:pPr marL="171450" marR="0" lvl="0" indent="-171450" algn="l" rtl="0">
              <a:lnSpc>
                <a:spcPct val="100000"/>
              </a:lnSpc>
              <a:spcBef>
                <a:spcPts val="0"/>
              </a:spcBef>
              <a:spcAft>
                <a:spcPts val="0"/>
              </a:spcAft>
              <a:buFont typeface="Arial" panose="020B0604020202020204" pitchFamily="34" charset="0"/>
              <a:buChar char="•"/>
            </a:pPr>
            <a:endParaRPr lang="en-US" dirty="0">
              <a:latin typeface="Times New Roman" panose="02020603050405020304" pitchFamily="18" charset="0"/>
              <a:ea typeface="Fira Sans"/>
              <a:cs typeface="Times New Roman" panose="02020603050405020304" pitchFamily="18" charset="0"/>
              <a:sym typeface="Fira Sans"/>
            </a:endParaRPr>
          </a:p>
          <a:p>
            <a:pPr marL="171450" marR="0" lvl="0" indent="-171450" algn="l" rtl="0">
              <a:lnSpc>
                <a:spcPct val="100000"/>
              </a:lnSpc>
              <a:spcBef>
                <a:spcPts val="0"/>
              </a:spcBef>
              <a:spcAft>
                <a:spcPts val="0"/>
              </a:spcAft>
              <a:buFont typeface="Arial" panose="020B0604020202020204" pitchFamily="34" charset="0"/>
              <a:buChar char="•"/>
            </a:pPr>
            <a:r>
              <a:rPr lang="en-US" dirty="0">
                <a:solidFill>
                  <a:srgbClr val="000000"/>
                </a:solidFill>
                <a:latin typeface="Times New Roman" panose="02020603050405020304" pitchFamily="18" charset="0"/>
                <a:ea typeface="Fira Sans"/>
                <a:cs typeface="Times New Roman" panose="02020603050405020304" pitchFamily="18" charset="0"/>
                <a:sym typeface="Fira Sans"/>
              </a:rPr>
              <a:t>Powerful but may be computationally expensive and lacks interpretability.</a:t>
            </a:r>
          </a:p>
        </p:txBody>
      </p:sp>
      <p:sp>
        <p:nvSpPr>
          <p:cNvPr id="2589" name="Google Shape;2589;p33"/>
          <p:cNvSpPr txBox="1"/>
          <p:nvPr/>
        </p:nvSpPr>
        <p:spPr>
          <a:xfrm>
            <a:off x="290394" y="1183159"/>
            <a:ext cx="2182676" cy="415716"/>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1600" b="1" dirty="0">
                <a:solidFill>
                  <a:schemeClr val="accent2"/>
                </a:solidFill>
                <a:latin typeface="Calisto MT" panose="02040603050505030304" pitchFamily="18" charset="0"/>
                <a:ea typeface="Fira Sans"/>
                <a:cs typeface="Fira Sans"/>
                <a:sym typeface="Fira Sans"/>
              </a:rPr>
              <a:t>One-to-one Codon Substituition [7],[8][9]</a:t>
            </a:r>
            <a:endParaRPr sz="1600" b="1" dirty="0">
              <a:solidFill>
                <a:schemeClr val="accent2"/>
              </a:solidFill>
              <a:latin typeface="Calisto MT" panose="02040603050505030304" pitchFamily="18" charset="0"/>
              <a:ea typeface="Fira Sans"/>
              <a:cs typeface="Fira Sans"/>
              <a:sym typeface="Fira Sans"/>
            </a:endParaRPr>
          </a:p>
        </p:txBody>
      </p:sp>
      <p:sp>
        <p:nvSpPr>
          <p:cNvPr id="2592" name="Google Shape;2592;p33"/>
          <p:cNvSpPr txBox="1"/>
          <p:nvPr/>
        </p:nvSpPr>
        <p:spPr>
          <a:xfrm>
            <a:off x="6637296" y="1229961"/>
            <a:ext cx="1922422" cy="32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b="1" dirty="0">
                <a:solidFill>
                  <a:srgbClr val="E94B86"/>
                </a:solidFill>
                <a:latin typeface="Calisto MT" panose="02040603050505030304" pitchFamily="18" charset="0"/>
                <a:ea typeface="Fira Sans"/>
                <a:cs typeface="Fira Sans"/>
                <a:sym typeface="Fira Sans"/>
              </a:rPr>
              <a:t>Genetic Algorithm [6]</a:t>
            </a:r>
            <a:endParaRPr sz="1600" b="1" dirty="0">
              <a:solidFill>
                <a:srgbClr val="E94B86"/>
              </a:solidFill>
              <a:latin typeface="Calisto MT" panose="02040603050505030304" pitchFamily="18" charset="0"/>
              <a:ea typeface="Fira Sans"/>
              <a:cs typeface="Fira Sans"/>
              <a:sym typeface="Fira Sans"/>
            </a:endParaRPr>
          </a:p>
        </p:txBody>
      </p:sp>
      <p:sp>
        <p:nvSpPr>
          <p:cNvPr id="2594" name="Google Shape;2594;p33"/>
          <p:cNvSpPr txBox="1"/>
          <p:nvPr/>
        </p:nvSpPr>
        <p:spPr>
          <a:xfrm>
            <a:off x="2925666" y="3032676"/>
            <a:ext cx="447900" cy="32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b="1" dirty="0">
                <a:solidFill>
                  <a:schemeClr val="accent2"/>
                </a:solidFill>
                <a:latin typeface="Fira Sans"/>
                <a:ea typeface="Fira Sans"/>
                <a:cs typeface="Fira Sans"/>
                <a:sym typeface="Fira Sans"/>
              </a:rPr>
              <a:t>04</a:t>
            </a:r>
            <a:endParaRPr sz="1600" b="1" dirty="0">
              <a:solidFill>
                <a:schemeClr val="accent2"/>
              </a:solidFill>
              <a:latin typeface="Fira Sans"/>
              <a:ea typeface="Fira Sans"/>
              <a:cs typeface="Fira Sans"/>
              <a:sym typeface="Fira Sans"/>
            </a:endParaRPr>
          </a:p>
        </p:txBody>
      </p:sp>
      <p:sp>
        <p:nvSpPr>
          <p:cNvPr id="2595" name="Google Shape;2595;p33"/>
          <p:cNvSpPr txBox="1"/>
          <p:nvPr/>
        </p:nvSpPr>
        <p:spPr>
          <a:xfrm>
            <a:off x="5254500" y="1532915"/>
            <a:ext cx="474600" cy="32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b="1" dirty="0">
                <a:solidFill>
                  <a:schemeClr val="accent3"/>
                </a:solidFill>
                <a:latin typeface="Fira Sans"/>
                <a:ea typeface="Fira Sans"/>
                <a:cs typeface="Fira Sans"/>
                <a:sym typeface="Fira Sans"/>
              </a:rPr>
              <a:t>03</a:t>
            </a:r>
            <a:endParaRPr sz="1600" b="1" dirty="0">
              <a:solidFill>
                <a:schemeClr val="accent3"/>
              </a:solidFill>
              <a:latin typeface="Fira Sans"/>
              <a:ea typeface="Fira Sans"/>
              <a:cs typeface="Fira Sans"/>
              <a:sym typeface="Fira Sans"/>
            </a:endParaRPr>
          </a:p>
        </p:txBody>
      </p:sp>
      <p:sp>
        <p:nvSpPr>
          <p:cNvPr id="3" name="Google Shape;2605;p33">
            <a:extLst>
              <a:ext uri="{FF2B5EF4-FFF2-40B4-BE49-F238E27FC236}">
                <a16:creationId xmlns:a16="http://schemas.microsoft.com/office/drawing/2014/main" id="{E9FEBEE9-749F-C954-2259-E52F2C470E4D}"/>
              </a:ext>
            </a:extLst>
          </p:cNvPr>
          <p:cNvSpPr/>
          <p:nvPr/>
        </p:nvSpPr>
        <p:spPr>
          <a:xfrm>
            <a:off x="5881639" y="1646528"/>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1;p19">
            <a:extLst>
              <a:ext uri="{FF2B5EF4-FFF2-40B4-BE49-F238E27FC236}">
                <a16:creationId xmlns:a16="http://schemas.microsoft.com/office/drawing/2014/main" id="{7633FCB5-01A1-F4E6-408E-CB55362A362C}"/>
              </a:ext>
            </a:extLst>
          </p:cNvPr>
          <p:cNvSpPr/>
          <p:nvPr/>
        </p:nvSpPr>
        <p:spPr>
          <a:xfrm rot="2762810">
            <a:off x="2968572" y="3427432"/>
            <a:ext cx="175585" cy="545846"/>
          </a:xfrm>
          <a:custGeom>
            <a:avLst/>
            <a:gdLst/>
            <a:ahLst/>
            <a:cxnLst/>
            <a:rect l="l" t="t" r="r" b="b"/>
            <a:pathLst>
              <a:path w="1947" h="6135" extrusionOk="0">
                <a:moveTo>
                  <a:pt x="974" y="1906"/>
                </a:moveTo>
                <a:cubicBezTo>
                  <a:pt x="1131" y="2063"/>
                  <a:pt x="1265" y="2242"/>
                  <a:pt x="1385" y="2422"/>
                </a:cubicBezTo>
                <a:lnTo>
                  <a:pt x="562" y="2422"/>
                </a:lnTo>
                <a:cubicBezTo>
                  <a:pt x="682" y="2242"/>
                  <a:pt x="816" y="2063"/>
                  <a:pt x="974" y="1906"/>
                </a:cubicBezTo>
                <a:close/>
                <a:moveTo>
                  <a:pt x="1535" y="2736"/>
                </a:moveTo>
                <a:cubicBezTo>
                  <a:pt x="1565" y="2826"/>
                  <a:pt x="1587" y="2931"/>
                  <a:pt x="1595" y="3028"/>
                </a:cubicBezTo>
                <a:lnTo>
                  <a:pt x="345" y="3028"/>
                </a:lnTo>
                <a:cubicBezTo>
                  <a:pt x="360" y="2931"/>
                  <a:pt x="375" y="2826"/>
                  <a:pt x="412" y="2736"/>
                </a:cubicBezTo>
                <a:close/>
                <a:moveTo>
                  <a:pt x="1580" y="3335"/>
                </a:moveTo>
                <a:cubicBezTo>
                  <a:pt x="1565" y="3440"/>
                  <a:pt x="1535" y="3537"/>
                  <a:pt x="1498" y="3627"/>
                </a:cubicBezTo>
                <a:lnTo>
                  <a:pt x="450" y="3627"/>
                </a:lnTo>
                <a:cubicBezTo>
                  <a:pt x="412" y="3537"/>
                  <a:pt x="382" y="3440"/>
                  <a:pt x="367" y="3335"/>
                </a:cubicBezTo>
                <a:close/>
                <a:moveTo>
                  <a:pt x="1348" y="3942"/>
                </a:moveTo>
                <a:cubicBezTo>
                  <a:pt x="1236" y="4121"/>
                  <a:pt x="1108" y="4293"/>
                  <a:pt x="974" y="4451"/>
                </a:cubicBezTo>
                <a:cubicBezTo>
                  <a:pt x="831" y="4293"/>
                  <a:pt x="704" y="4121"/>
                  <a:pt x="599" y="3942"/>
                </a:cubicBezTo>
                <a:close/>
                <a:moveTo>
                  <a:pt x="742" y="0"/>
                </a:moveTo>
                <a:cubicBezTo>
                  <a:pt x="688" y="0"/>
                  <a:pt x="634" y="28"/>
                  <a:pt x="607" y="79"/>
                </a:cubicBezTo>
                <a:cubicBezTo>
                  <a:pt x="307" y="573"/>
                  <a:pt x="360" y="1202"/>
                  <a:pt x="727" y="1651"/>
                </a:cubicBezTo>
                <a:cubicBezTo>
                  <a:pt x="352" y="2048"/>
                  <a:pt x="0" y="2519"/>
                  <a:pt x="0" y="3126"/>
                </a:cubicBezTo>
                <a:cubicBezTo>
                  <a:pt x="0" y="3635"/>
                  <a:pt x="240" y="4151"/>
                  <a:pt x="727" y="4713"/>
                </a:cubicBezTo>
                <a:cubicBezTo>
                  <a:pt x="113" y="5341"/>
                  <a:pt x="262" y="5970"/>
                  <a:pt x="270" y="5993"/>
                </a:cubicBezTo>
                <a:cubicBezTo>
                  <a:pt x="285" y="6075"/>
                  <a:pt x="352" y="6127"/>
                  <a:pt x="435" y="6127"/>
                </a:cubicBezTo>
                <a:lnTo>
                  <a:pt x="479" y="6127"/>
                </a:lnTo>
                <a:cubicBezTo>
                  <a:pt x="569" y="6090"/>
                  <a:pt x="622" y="5993"/>
                  <a:pt x="599" y="5895"/>
                </a:cubicBezTo>
                <a:cubicBezTo>
                  <a:pt x="599" y="5880"/>
                  <a:pt x="502" y="5446"/>
                  <a:pt x="974" y="4967"/>
                </a:cubicBezTo>
                <a:cubicBezTo>
                  <a:pt x="1445" y="5446"/>
                  <a:pt x="1348" y="5880"/>
                  <a:pt x="1348" y="5895"/>
                </a:cubicBezTo>
                <a:cubicBezTo>
                  <a:pt x="1318" y="5993"/>
                  <a:pt x="1370" y="6090"/>
                  <a:pt x="1468" y="6127"/>
                </a:cubicBezTo>
                <a:cubicBezTo>
                  <a:pt x="1483" y="6127"/>
                  <a:pt x="1498" y="6135"/>
                  <a:pt x="1513" y="6135"/>
                </a:cubicBezTo>
                <a:cubicBezTo>
                  <a:pt x="1587" y="6127"/>
                  <a:pt x="1655" y="6075"/>
                  <a:pt x="1677" y="5993"/>
                </a:cubicBezTo>
                <a:cubicBezTo>
                  <a:pt x="1685" y="5970"/>
                  <a:pt x="1834" y="5341"/>
                  <a:pt x="1213" y="4713"/>
                </a:cubicBezTo>
                <a:cubicBezTo>
                  <a:pt x="1707" y="4151"/>
                  <a:pt x="1947" y="3635"/>
                  <a:pt x="1947" y="3126"/>
                </a:cubicBezTo>
                <a:cubicBezTo>
                  <a:pt x="1947" y="2519"/>
                  <a:pt x="1587" y="2048"/>
                  <a:pt x="1213" y="1651"/>
                </a:cubicBezTo>
                <a:cubicBezTo>
                  <a:pt x="1587" y="1202"/>
                  <a:pt x="1640" y="573"/>
                  <a:pt x="1340" y="79"/>
                </a:cubicBezTo>
                <a:cubicBezTo>
                  <a:pt x="1308" y="28"/>
                  <a:pt x="1256" y="0"/>
                  <a:pt x="1201" y="0"/>
                </a:cubicBezTo>
                <a:cubicBezTo>
                  <a:pt x="1167" y="0"/>
                  <a:pt x="1132" y="11"/>
                  <a:pt x="1101" y="34"/>
                </a:cubicBezTo>
                <a:cubicBezTo>
                  <a:pt x="1026" y="94"/>
                  <a:pt x="1003" y="206"/>
                  <a:pt x="1056" y="289"/>
                </a:cubicBezTo>
                <a:cubicBezTo>
                  <a:pt x="1265" y="640"/>
                  <a:pt x="1228" y="1075"/>
                  <a:pt x="974" y="1389"/>
                </a:cubicBezTo>
                <a:cubicBezTo>
                  <a:pt x="719" y="1075"/>
                  <a:pt x="682" y="640"/>
                  <a:pt x="884" y="289"/>
                </a:cubicBezTo>
                <a:cubicBezTo>
                  <a:pt x="936" y="206"/>
                  <a:pt x="921" y="94"/>
                  <a:pt x="839" y="34"/>
                </a:cubicBezTo>
                <a:cubicBezTo>
                  <a:pt x="810" y="11"/>
                  <a:pt x="776" y="0"/>
                  <a:pt x="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231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13"/>
        <p:cNvGrpSpPr/>
        <p:nvPr/>
      </p:nvGrpSpPr>
      <p:grpSpPr>
        <a:xfrm>
          <a:off x="0" y="0"/>
          <a:ext cx="0" cy="0"/>
          <a:chOff x="0" y="0"/>
          <a:chExt cx="0" cy="0"/>
        </a:xfrm>
      </p:grpSpPr>
      <p:sp>
        <p:nvSpPr>
          <p:cNvPr id="15614" name="Google Shape;15614;p43"/>
          <p:cNvSpPr/>
          <p:nvPr/>
        </p:nvSpPr>
        <p:spPr>
          <a:xfrm>
            <a:off x="639050" y="2963147"/>
            <a:ext cx="3863339" cy="1178646"/>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5" name="Google Shape;15615;p43"/>
          <p:cNvSpPr/>
          <p:nvPr/>
        </p:nvSpPr>
        <p:spPr>
          <a:xfrm>
            <a:off x="4641622" y="1609454"/>
            <a:ext cx="3863339" cy="116915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43"/>
          <p:cNvSpPr/>
          <p:nvPr/>
        </p:nvSpPr>
        <p:spPr>
          <a:xfrm>
            <a:off x="4641622" y="2963147"/>
            <a:ext cx="3863339" cy="116915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7" name="Google Shape;15617;p43"/>
          <p:cNvSpPr/>
          <p:nvPr/>
        </p:nvSpPr>
        <p:spPr>
          <a:xfrm>
            <a:off x="3024200" y="2963150"/>
            <a:ext cx="1478100" cy="1169100"/>
          </a:xfrm>
          <a:prstGeom prst="roundRect">
            <a:avLst>
              <a:gd name="adj" fmla="val 102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43"/>
          <p:cNvSpPr/>
          <p:nvPr/>
        </p:nvSpPr>
        <p:spPr>
          <a:xfrm>
            <a:off x="4641625" y="2963150"/>
            <a:ext cx="1478100" cy="1169100"/>
          </a:xfrm>
          <a:prstGeom prst="roundRect">
            <a:avLst>
              <a:gd name="adj" fmla="val 102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9" name="Google Shape;15619;p43"/>
          <p:cNvSpPr/>
          <p:nvPr/>
        </p:nvSpPr>
        <p:spPr>
          <a:xfrm>
            <a:off x="4641625" y="1609450"/>
            <a:ext cx="1478100" cy="1169100"/>
          </a:xfrm>
          <a:prstGeom prst="roundRect">
            <a:avLst>
              <a:gd name="adj" fmla="val 1029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0" name="Google Shape;15620;p43"/>
          <p:cNvSpPr/>
          <p:nvPr/>
        </p:nvSpPr>
        <p:spPr>
          <a:xfrm>
            <a:off x="639050" y="1609454"/>
            <a:ext cx="3863339" cy="116915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1" name="Google Shape;15621;p43"/>
          <p:cNvSpPr/>
          <p:nvPr/>
        </p:nvSpPr>
        <p:spPr>
          <a:xfrm>
            <a:off x="3024200" y="1609450"/>
            <a:ext cx="1478100" cy="1169100"/>
          </a:xfrm>
          <a:prstGeom prst="roundRect">
            <a:avLst>
              <a:gd name="adj" fmla="val 102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2" name="Google Shape;15622;p43"/>
          <p:cNvSpPr/>
          <p:nvPr/>
        </p:nvSpPr>
        <p:spPr>
          <a:xfrm>
            <a:off x="3507938" y="1855257"/>
            <a:ext cx="2031185" cy="2031185"/>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3" name="Google Shape;15623;p43"/>
          <p:cNvSpPr txBox="1">
            <a:spLocks noGrp="1"/>
          </p:cNvSpPr>
          <p:nvPr>
            <p:ph type="title"/>
          </p:nvPr>
        </p:nvSpPr>
        <p:spPr>
          <a:xfrm>
            <a:off x="457200" y="299963"/>
            <a:ext cx="82296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CODON ADAPTATION INDEX (CAI)</a:t>
            </a:r>
            <a:endParaRPr sz="2800" dirty="0"/>
          </a:p>
        </p:txBody>
      </p:sp>
      <p:grpSp>
        <p:nvGrpSpPr>
          <p:cNvPr id="15624" name="Google Shape;15624;p43"/>
          <p:cNvGrpSpPr/>
          <p:nvPr/>
        </p:nvGrpSpPr>
        <p:grpSpPr>
          <a:xfrm>
            <a:off x="3528392" y="1879815"/>
            <a:ext cx="1990303" cy="1982048"/>
            <a:chOff x="1992117" y="1349578"/>
            <a:chExt cx="1990303" cy="1982048"/>
          </a:xfrm>
        </p:grpSpPr>
        <p:sp>
          <p:nvSpPr>
            <p:cNvPr id="15625" name="Google Shape;15625;p43"/>
            <p:cNvSpPr/>
            <p:nvPr/>
          </p:nvSpPr>
          <p:spPr>
            <a:xfrm>
              <a:off x="1992117" y="1349578"/>
              <a:ext cx="1990303" cy="1982048"/>
            </a:xfrm>
            <a:custGeom>
              <a:avLst/>
              <a:gdLst/>
              <a:ahLst/>
              <a:cxnLst/>
              <a:rect l="l" t="t" r="r" b="b"/>
              <a:pathLst>
                <a:path w="24833" h="24730" extrusionOk="0">
                  <a:moveTo>
                    <a:pt x="19459" y="2268"/>
                  </a:moveTo>
                  <a:cubicBezTo>
                    <a:pt x="19511" y="2268"/>
                    <a:pt x="19564" y="2288"/>
                    <a:pt x="19602" y="2330"/>
                  </a:cubicBezTo>
                  <a:cubicBezTo>
                    <a:pt x="20232" y="2953"/>
                    <a:pt x="22296" y="5009"/>
                    <a:pt x="22431" y="5159"/>
                  </a:cubicBezTo>
                  <a:cubicBezTo>
                    <a:pt x="22596" y="5339"/>
                    <a:pt x="22491" y="5459"/>
                    <a:pt x="22408" y="5497"/>
                  </a:cubicBezTo>
                  <a:cubicBezTo>
                    <a:pt x="22161" y="5639"/>
                    <a:pt x="21898" y="5767"/>
                    <a:pt x="21635" y="5872"/>
                  </a:cubicBezTo>
                  <a:cubicBezTo>
                    <a:pt x="21592" y="5890"/>
                    <a:pt x="21546" y="5898"/>
                    <a:pt x="21500" y="5898"/>
                  </a:cubicBezTo>
                  <a:cubicBezTo>
                    <a:pt x="21411" y="5898"/>
                    <a:pt x="21322" y="5866"/>
                    <a:pt x="21253" y="5812"/>
                  </a:cubicBezTo>
                  <a:cubicBezTo>
                    <a:pt x="21140" y="5714"/>
                    <a:pt x="19602" y="4161"/>
                    <a:pt x="19031" y="3583"/>
                  </a:cubicBezTo>
                  <a:cubicBezTo>
                    <a:pt x="18926" y="3463"/>
                    <a:pt x="18881" y="3290"/>
                    <a:pt x="18919" y="3133"/>
                  </a:cubicBezTo>
                  <a:cubicBezTo>
                    <a:pt x="19031" y="2863"/>
                    <a:pt x="19159" y="2600"/>
                    <a:pt x="19302" y="2352"/>
                  </a:cubicBezTo>
                  <a:cubicBezTo>
                    <a:pt x="19338" y="2296"/>
                    <a:pt x="19398" y="2268"/>
                    <a:pt x="19459" y="2268"/>
                  </a:cubicBezTo>
                  <a:close/>
                  <a:moveTo>
                    <a:pt x="18474" y="4816"/>
                  </a:moveTo>
                  <a:cubicBezTo>
                    <a:pt x="18498" y="4816"/>
                    <a:pt x="18521" y="4827"/>
                    <a:pt x="18536" y="4851"/>
                  </a:cubicBezTo>
                  <a:cubicBezTo>
                    <a:pt x="18889" y="5196"/>
                    <a:pt x="19909" y="6210"/>
                    <a:pt x="19947" y="6262"/>
                  </a:cubicBezTo>
                  <a:cubicBezTo>
                    <a:pt x="19992" y="6300"/>
                    <a:pt x="19977" y="6367"/>
                    <a:pt x="19917" y="6390"/>
                  </a:cubicBezTo>
                  <a:cubicBezTo>
                    <a:pt x="19489" y="6480"/>
                    <a:pt x="19046" y="6547"/>
                    <a:pt x="18604" y="6615"/>
                  </a:cubicBezTo>
                  <a:cubicBezTo>
                    <a:pt x="18509" y="6627"/>
                    <a:pt x="18433" y="6634"/>
                    <a:pt x="18372" y="6634"/>
                  </a:cubicBezTo>
                  <a:cubicBezTo>
                    <a:pt x="18137" y="6634"/>
                    <a:pt x="18128" y="6527"/>
                    <a:pt x="18176" y="6187"/>
                  </a:cubicBezTo>
                  <a:cubicBezTo>
                    <a:pt x="18236" y="5737"/>
                    <a:pt x="18303" y="5302"/>
                    <a:pt x="18394" y="4881"/>
                  </a:cubicBezTo>
                  <a:cubicBezTo>
                    <a:pt x="18403" y="4841"/>
                    <a:pt x="18439" y="4816"/>
                    <a:pt x="18474" y="4816"/>
                  </a:cubicBezTo>
                  <a:close/>
                  <a:moveTo>
                    <a:pt x="16743" y="8048"/>
                  </a:moveTo>
                  <a:lnTo>
                    <a:pt x="16743" y="8048"/>
                  </a:lnTo>
                  <a:cubicBezTo>
                    <a:pt x="16728" y="8176"/>
                    <a:pt x="16713" y="8296"/>
                    <a:pt x="16705" y="8423"/>
                  </a:cubicBezTo>
                  <a:lnTo>
                    <a:pt x="16360" y="8078"/>
                  </a:lnTo>
                  <a:cubicBezTo>
                    <a:pt x="16487" y="8071"/>
                    <a:pt x="16615" y="8056"/>
                    <a:pt x="16743" y="8048"/>
                  </a:cubicBezTo>
                  <a:close/>
                  <a:moveTo>
                    <a:pt x="14678" y="8267"/>
                  </a:moveTo>
                  <a:cubicBezTo>
                    <a:pt x="14754" y="8267"/>
                    <a:pt x="14830" y="8299"/>
                    <a:pt x="14882" y="8356"/>
                  </a:cubicBezTo>
                  <a:cubicBezTo>
                    <a:pt x="14994" y="8468"/>
                    <a:pt x="16067" y="9541"/>
                    <a:pt x="16420" y="9894"/>
                  </a:cubicBezTo>
                  <a:cubicBezTo>
                    <a:pt x="16480" y="9962"/>
                    <a:pt x="16510" y="10052"/>
                    <a:pt x="16510" y="10142"/>
                  </a:cubicBezTo>
                  <a:cubicBezTo>
                    <a:pt x="16450" y="10577"/>
                    <a:pt x="16375" y="10997"/>
                    <a:pt x="16285" y="11402"/>
                  </a:cubicBezTo>
                  <a:cubicBezTo>
                    <a:pt x="16275" y="11433"/>
                    <a:pt x="16251" y="11477"/>
                    <a:pt x="16209" y="11477"/>
                  </a:cubicBezTo>
                  <a:cubicBezTo>
                    <a:pt x="16189" y="11477"/>
                    <a:pt x="16164" y="11467"/>
                    <a:pt x="16135" y="11440"/>
                  </a:cubicBezTo>
                  <a:cubicBezTo>
                    <a:pt x="16052" y="11357"/>
                    <a:pt x="13441" y="8746"/>
                    <a:pt x="13351" y="8648"/>
                  </a:cubicBezTo>
                  <a:cubicBezTo>
                    <a:pt x="13253" y="8558"/>
                    <a:pt x="13336" y="8513"/>
                    <a:pt x="13388" y="8498"/>
                  </a:cubicBezTo>
                  <a:cubicBezTo>
                    <a:pt x="13771" y="8416"/>
                    <a:pt x="14161" y="8348"/>
                    <a:pt x="14574" y="8288"/>
                  </a:cubicBezTo>
                  <a:cubicBezTo>
                    <a:pt x="14607" y="8274"/>
                    <a:pt x="14642" y="8267"/>
                    <a:pt x="14678" y="8267"/>
                  </a:cubicBezTo>
                  <a:close/>
                  <a:moveTo>
                    <a:pt x="11835" y="9011"/>
                  </a:moveTo>
                  <a:cubicBezTo>
                    <a:pt x="11894" y="9011"/>
                    <a:pt x="11969" y="9034"/>
                    <a:pt x="12053" y="9114"/>
                  </a:cubicBezTo>
                  <a:cubicBezTo>
                    <a:pt x="12180" y="9234"/>
                    <a:pt x="14979" y="12040"/>
                    <a:pt x="15670" y="12731"/>
                  </a:cubicBezTo>
                  <a:cubicBezTo>
                    <a:pt x="15752" y="12821"/>
                    <a:pt x="15782" y="12941"/>
                    <a:pt x="15752" y="13061"/>
                  </a:cubicBezTo>
                  <a:cubicBezTo>
                    <a:pt x="15617" y="13353"/>
                    <a:pt x="15459" y="13639"/>
                    <a:pt x="15279" y="13909"/>
                  </a:cubicBezTo>
                  <a:cubicBezTo>
                    <a:pt x="15244" y="13948"/>
                    <a:pt x="15197" y="13967"/>
                    <a:pt x="15152" y="13967"/>
                  </a:cubicBezTo>
                  <a:cubicBezTo>
                    <a:pt x="15102" y="13967"/>
                    <a:pt x="15052" y="13944"/>
                    <a:pt x="15017" y="13901"/>
                  </a:cubicBezTo>
                  <a:cubicBezTo>
                    <a:pt x="14904" y="13789"/>
                    <a:pt x="10799" y="9684"/>
                    <a:pt x="10799" y="9684"/>
                  </a:cubicBezTo>
                  <a:cubicBezTo>
                    <a:pt x="10762" y="9646"/>
                    <a:pt x="10769" y="9579"/>
                    <a:pt x="10837" y="9541"/>
                  </a:cubicBezTo>
                  <a:cubicBezTo>
                    <a:pt x="11115" y="9346"/>
                    <a:pt x="11415" y="9174"/>
                    <a:pt x="11722" y="9039"/>
                  </a:cubicBezTo>
                  <a:cubicBezTo>
                    <a:pt x="11749" y="9025"/>
                    <a:pt x="11787" y="9011"/>
                    <a:pt x="11835" y="9011"/>
                  </a:cubicBezTo>
                  <a:close/>
                  <a:moveTo>
                    <a:pt x="9848" y="10546"/>
                  </a:moveTo>
                  <a:cubicBezTo>
                    <a:pt x="9873" y="10546"/>
                    <a:pt x="9897" y="10551"/>
                    <a:pt x="9921" y="10562"/>
                  </a:cubicBezTo>
                  <a:cubicBezTo>
                    <a:pt x="9921" y="10562"/>
                    <a:pt x="14094" y="14734"/>
                    <a:pt x="14176" y="14817"/>
                  </a:cubicBezTo>
                  <a:cubicBezTo>
                    <a:pt x="14244" y="14884"/>
                    <a:pt x="14251" y="14982"/>
                    <a:pt x="14199" y="15057"/>
                  </a:cubicBezTo>
                  <a:cubicBezTo>
                    <a:pt x="13929" y="15259"/>
                    <a:pt x="13643" y="15432"/>
                    <a:pt x="13351" y="15582"/>
                  </a:cubicBezTo>
                  <a:cubicBezTo>
                    <a:pt x="13312" y="15609"/>
                    <a:pt x="13269" y="15621"/>
                    <a:pt x="13227" y="15621"/>
                  </a:cubicBezTo>
                  <a:cubicBezTo>
                    <a:pt x="13163" y="15621"/>
                    <a:pt x="13102" y="15592"/>
                    <a:pt x="13066" y="15537"/>
                  </a:cubicBezTo>
                  <a:cubicBezTo>
                    <a:pt x="12390" y="14862"/>
                    <a:pt x="9284" y="11755"/>
                    <a:pt x="9223" y="11695"/>
                  </a:cubicBezTo>
                  <a:cubicBezTo>
                    <a:pt x="9171" y="11628"/>
                    <a:pt x="9156" y="11545"/>
                    <a:pt x="9186" y="11462"/>
                  </a:cubicBezTo>
                  <a:cubicBezTo>
                    <a:pt x="9336" y="11155"/>
                    <a:pt x="9516" y="10862"/>
                    <a:pt x="9726" y="10592"/>
                  </a:cubicBezTo>
                  <a:cubicBezTo>
                    <a:pt x="9760" y="10563"/>
                    <a:pt x="9803" y="10546"/>
                    <a:pt x="9848" y="10546"/>
                  </a:cubicBezTo>
                  <a:close/>
                  <a:moveTo>
                    <a:pt x="8698" y="12977"/>
                  </a:moveTo>
                  <a:cubicBezTo>
                    <a:pt x="8731" y="12977"/>
                    <a:pt x="8768" y="12999"/>
                    <a:pt x="8803" y="13031"/>
                  </a:cubicBezTo>
                  <a:cubicBezTo>
                    <a:pt x="8803" y="13031"/>
                    <a:pt x="11685" y="15920"/>
                    <a:pt x="11767" y="15995"/>
                  </a:cubicBezTo>
                  <a:cubicBezTo>
                    <a:pt x="11835" y="16040"/>
                    <a:pt x="11827" y="16137"/>
                    <a:pt x="11752" y="16160"/>
                  </a:cubicBezTo>
                  <a:cubicBezTo>
                    <a:pt x="11355" y="16265"/>
                    <a:pt x="10942" y="16348"/>
                    <a:pt x="10514" y="16415"/>
                  </a:cubicBezTo>
                  <a:cubicBezTo>
                    <a:pt x="10506" y="16416"/>
                    <a:pt x="10497" y="16416"/>
                    <a:pt x="10489" y="16416"/>
                  </a:cubicBezTo>
                  <a:cubicBezTo>
                    <a:pt x="10414" y="16416"/>
                    <a:pt x="10336" y="16387"/>
                    <a:pt x="10282" y="16333"/>
                  </a:cubicBezTo>
                  <a:cubicBezTo>
                    <a:pt x="10199" y="16258"/>
                    <a:pt x="8886" y="14937"/>
                    <a:pt x="8473" y="14524"/>
                  </a:cubicBezTo>
                  <a:cubicBezTo>
                    <a:pt x="8376" y="14449"/>
                    <a:pt x="8346" y="14321"/>
                    <a:pt x="8383" y="14209"/>
                  </a:cubicBezTo>
                  <a:cubicBezTo>
                    <a:pt x="8443" y="13819"/>
                    <a:pt x="8518" y="13436"/>
                    <a:pt x="8608" y="13076"/>
                  </a:cubicBezTo>
                  <a:cubicBezTo>
                    <a:pt x="8628" y="13004"/>
                    <a:pt x="8660" y="12977"/>
                    <a:pt x="8698" y="12977"/>
                  </a:cubicBezTo>
                  <a:close/>
                  <a:moveTo>
                    <a:pt x="8198" y="16042"/>
                  </a:moveTo>
                  <a:cubicBezTo>
                    <a:pt x="8218" y="16042"/>
                    <a:pt x="8244" y="16055"/>
                    <a:pt x="8278" y="16092"/>
                  </a:cubicBezTo>
                  <a:cubicBezTo>
                    <a:pt x="8346" y="16152"/>
                    <a:pt x="8541" y="16355"/>
                    <a:pt x="8683" y="16490"/>
                  </a:cubicBezTo>
                  <a:cubicBezTo>
                    <a:pt x="8758" y="16565"/>
                    <a:pt x="8713" y="16633"/>
                    <a:pt x="8653" y="16640"/>
                  </a:cubicBezTo>
                  <a:cubicBezTo>
                    <a:pt x="8518" y="16655"/>
                    <a:pt x="8376" y="16670"/>
                    <a:pt x="8233" y="16678"/>
                  </a:cubicBezTo>
                  <a:cubicBezTo>
                    <a:pt x="8223" y="16679"/>
                    <a:pt x="8214" y="16680"/>
                    <a:pt x="8206" y="16680"/>
                  </a:cubicBezTo>
                  <a:cubicBezTo>
                    <a:pt x="8117" y="16680"/>
                    <a:pt x="8099" y="16611"/>
                    <a:pt x="8105" y="16535"/>
                  </a:cubicBezTo>
                  <a:cubicBezTo>
                    <a:pt x="8120" y="16400"/>
                    <a:pt x="8135" y="16258"/>
                    <a:pt x="8143" y="16122"/>
                  </a:cubicBezTo>
                  <a:cubicBezTo>
                    <a:pt x="8148" y="16088"/>
                    <a:pt x="8162" y="16042"/>
                    <a:pt x="8198" y="16042"/>
                  </a:cubicBezTo>
                  <a:close/>
                  <a:moveTo>
                    <a:pt x="6616" y="18072"/>
                  </a:moveTo>
                  <a:cubicBezTo>
                    <a:pt x="6674" y="18072"/>
                    <a:pt x="6716" y="18104"/>
                    <a:pt x="6710" y="18179"/>
                  </a:cubicBezTo>
                  <a:cubicBezTo>
                    <a:pt x="6657" y="18636"/>
                    <a:pt x="6590" y="19087"/>
                    <a:pt x="6507" y="19522"/>
                  </a:cubicBezTo>
                  <a:cubicBezTo>
                    <a:pt x="6502" y="19559"/>
                    <a:pt x="6477" y="19628"/>
                    <a:pt x="6433" y="19628"/>
                  </a:cubicBezTo>
                  <a:cubicBezTo>
                    <a:pt x="6416" y="19628"/>
                    <a:pt x="6395" y="19617"/>
                    <a:pt x="6372" y="19589"/>
                  </a:cubicBezTo>
                  <a:cubicBezTo>
                    <a:pt x="6304" y="19514"/>
                    <a:pt x="5516" y="18734"/>
                    <a:pt x="5209" y="18426"/>
                  </a:cubicBezTo>
                  <a:cubicBezTo>
                    <a:pt x="5141" y="18359"/>
                    <a:pt x="5216" y="18284"/>
                    <a:pt x="5276" y="18276"/>
                  </a:cubicBezTo>
                  <a:cubicBezTo>
                    <a:pt x="5704" y="18194"/>
                    <a:pt x="6147" y="18134"/>
                    <a:pt x="6597" y="18074"/>
                  </a:cubicBezTo>
                  <a:cubicBezTo>
                    <a:pt x="6604" y="18073"/>
                    <a:pt x="6610" y="18072"/>
                    <a:pt x="6616" y="18072"/>
                  </a:cubicBezTo>
                  <a:close/>
                  <a:moveTo>
                    <a:pt x="3634" y="18719"/>
                  </a:moveTo>
                  <a:cubicBezTo>
                    <a:pt x="3695" y="18719"/>
                    <a:pt x="3755" y="18739"/>
                    <a:pt x="3806" y="18779"/>
                  </a:cubicBezTo>
                  <a:cubicBezTo>
                    <a:pt x="3866" y="18846"/>
                    <a:pt x="5494" y="20475"/>
                    <a:pt x="5974" y="20955"/>
                  </a:cubicBezTo>
                  <a:cubicBezTo>
                    <a:pt x="6102" y="21083"/>
                    <a:pt x="6094" y="21135"/>
                    <a:pt x="6042" y="21270"/>
                  </a:cubicBezTo>
                  <a:cubicBezTo>
                    <a:pt x="5922" y="21600"/>
                    <a:pt x="5779" y="21923"/>
                    <a:pt x="5614" y="22231"/>
                  </a:cubicBezTo>
                  <a:cubicBezTo>
                    <a:pt x="5590" y="22263"/>
                    <a:pt x="5553" y="22280"/>
                    <a:pt x="5518" y="22280"/>
                  </a:cubicBezTo>
                  <a:cubicBezTo>
                    <a:pt x="5486" y="22280"/>
                    <a:pt x="5455" y="22266"/>
                    <a:pt x="5434" y="22238"/>
                  </a:cubicBezTo>
                  <a:cubicBezTo>
                    <a:pt x="4894" y="21698"/>
                    <a:pt x="2672" y="19469"/>
                    <a:pt x="2567" y="19372"/>
                  </a:cubicBezTo>
                  <a:cubicBezTo>
                    <a:pt x="2455" y="19259"/>
                    <a:pt x="2537" y="19177"/>
                    <a:pt x="2582" y="19154"/>
                  </a:cubicBezTo>
                  <a:cubicBezTo>
                    <a:pt x="2898" y="18989"/>
                    <a:pt x="3213" y="18854"/>
                    <a:pt x="3543" y="18734"/>
                  </a:cubicBezTo>
                  <a:cubicBezTo>
                    <a:pt x="3573" y="18724"/>
                    <a:pt x="3604" y="18719"/>
                    <a:pt x="3634" y="18719"/>
                  </a:cubicBezTo>
                  <a:close/>
                  <a:moveTo>
                    <a:pt x="19866" y="1"/>
                  </a:moveTo>
                  <a:cubicBezTo>
                    <a:pt x="19703" y="1"/>
                    <a:pt x="19541" y="65"/>
                    <a:pt x="19422" y="191"/>
                  </a:cubicBezTo>
                  <a:cubicBezTo>
                    <a:pt x="17613" y="2015"/>
                    <a:pt x="17140" y="4379"/>
                    <a:pt x="16878" y="6690"/>
                  </a:cubicBezTo>
                  <a:cubicBezTo>
                    <a:pt x="16870" y="6772"/>
                    <a:pt x="16833" y="6810"/>
                    <a:pt x="16765" y="6817"/>
                  </a:cubicBezTo>
                  <a:cubicBezTo>
                    <a:pt x="14101" y="7080"/>
                    <a:pt x="11295" y="7268"/>
                    <a:pt x="9291" y="9241"/>
                  </a:cubicBezTo>
                  <a:cubicBezTo>
                    <a:pt x="7310" y="11245"/>
                    <a:pt x="7130" y="14059"/>
                    <a:pt x="6867" y="16715"/>
                  </a:cubicBezTo>
                  <a:cubicBezTo>
                    <a:pt x="6845" y="16783"/>
                    <a:pt x="6785" y="16835"/>
                    <a:pt x="6717" y="16835"/>
                  </a:cubicBezTo>
                  <a:cubicBezTo>
                    <a:pt x="4413" y="17098"/>
                    <a:pt x="2050" y="17571"/>
                    <a:pt x="234" y="19372"/>
                  </a:cubicBezTo>
                  <a:cubicBezTo>
                    <a:pt x="1" y="19612"/>
                    <a:pt x="1" y="20002"/>
                    <a:pt x="234" y="20235"/>
                  </a:cubicBezTo>
                  <a:cubicBezTo>
                    <a:pt x="354" y="20355"/>
                    <a:pt x="511" y="20415"/>
                    <a:pt x="668" y="20415"/>
                  </a:cubicBezTo>
                  <a:cubicBezTo>
                    <a:pt x="824" y="20415"/>
                    <a:pt x="980" y="20355"/>
                    <a:pt x="1097" y="20235"/>
                  </a:cubicBezTo>
                  <a:cubicBezTo>
                    <a:pt x="1157" y="20182"/>
                    <a:pt x="1217" y="20122"/>
                    <a:pt x="1269" y="20070"/>
                  </a:cubicBezTo>
                  <a:cubicBezTo>
                    <a:pt x="1312" y="20034"/>
                    <a:pt x="1349" y="20011"/>
                    <a:pt x="1389" y="20011"/>
                  </a:cubicBezTo>
                  <a:cubicBezTo>
                    <a:pt x="1432" y="20011"/>
                    <a:pt x="1481" y="20037"/>
                    <a:pt x="1547" y="20100"/>
                  </a:cubicBezTo>
                  <a:cubicBezTo>
                    <a:pt x="2177" y="20730"/>
                    <a:pt x="4668" y="23221"/>
                    <a:pt x="4721" y="23281"/>
                  </a:cubicBezTo>
                  <a:cubicBezTo>
                    <a:pt x="4774" y="23349"/>
                    <a:pt x="4774" y="23439"/>
                    <a:pt x="4729" y="23499"/>
                  </a:cubicBezTo>
                  <a:cubicBezTo>
                    <a:pt x="4668" y="23567"/>
                    <a:pt x="4608" y="23627"/>
                    <a:pt x="4548" y="23687"/>
                  </a:cubicBezTo>
                  <a:cubicBezTo>
                    <a:pt x="4308" y="23927"/>
                    <a:pt x="4308" y="24309"/>
                    <a:pt x="4548" y="24550"/>
                  </a:cubicBezTo>
                  <a:cubicBezTo>
                    <a:pt x="4668" y="24670"/>
                    <a:pt x="4824" y="24730"/>
                    <a:pt x="4980" y="24730"/>
                  </a:cubicBezTo>
                  <a:cubicBezTo>
                    <a:pt x="5136" y="24730"/>
                    <a:pt x="5291" y="24670"/>
                    <a:pt x="5411" y="24550"/>
                  </a:cubicBezTo>
                  <a:cubicBezTo>
                    <a:pt x="7212" y="22734"/>
                    <a:pt x="7693" y="20370"/>
                    <a:pt x="7948" y="18059"/>
                  </a:cubicBezTo>
                  <a:cubicBezTo>
                    <a:pt x="7963" y="17968"/>
                    <a:pt x="7978" y="17931"/>
                    <a:pt x="8068" y="17923"/>
                  </a:cubicBezTo>
                  <a:cubicBezTo>
                    <a:pt x="10732" y="17653"/>
                    <a:pt x="13538" y="17473"/>
                    <a:pt x="15542" y="15492"/>
                  </a:cubicBezTo>
                  <a:cubicBezTo>
                    <a:pt x="17523" y="13489"/>
                    <a:pt x="17703" y="10682"/>
                    <a:pt x="17966" y="8026"/>
                  </a:cubicBezTo>
                  <a:cubicBezTo>
                    <a:pt x="17973" y="7950"/>
                    <a:pt x="18011" y="7920"/>
                    <a:pt x="18093" y="7905"/>
                  </a:cubicBezTo>
                  <a:cubicBezTo>
                    <a:pt x="20405" y="7643"/>
                    <a:pt x="22776" y="7170"/>
                    <a:pt x="24592" y="5362"/>
                  </a:cubicBezTo>
                  <a:cubicBezTo>
                    <a:pt x="24832" y="5129"/>
                    <a:pt x="24832" y="4739"/>
                    <a:pt x="24592" y="4506"/>
                  </a:cubicBezTo>
                  <a:cubicBezTo>
                    <a:pt x="24472" y="4386"/>
                    <a:pt x="24316" y="4326"/>
                    <a:pt x="24160" y="4326"/>
                  </a:cubicBezTo>
                  <a:cubicBezTo>
                    <a:pt x="24005" y="4326"/>
                    <a:pt x="23849" y="4386"/>
                    <a:pt x="23729" y="4506"/>
                  </a:cubicBezTo>
                  <a:cubicBezTo>
                    <a:pt x="23709" y="4526"/>
                    <a:pt x="23684" y="4536"/>
                    <a:pt x="23657" y="4536"/>
                  </a:cubicBezTo>
                  <a:cubicBezTo>
                    <a:pt x="23593" y="4536"/>
                    <a:pt x="23513" y="4485"/>
                    <a:pt x="23429" y="4401"/>
                  </a:cubicBezTo>
                  <a:cubicBezTo>
                    <a:pt x="22731" y="3711"/>
                    <a:pt x="20412" y="1407"/>
                    <a:pt x="20330" y="1302"/>
                  </a:cubicBezTo>
                  <a:cubicBezTo>
                    <a:pt x="20232" y="1174"/>
                    <a:pt x="20247" y="1084"/>
                    <a:pt x="20285" y="1054"/>
                  </a:cubicBezTo>
                  <a:cubicBezTo>
                    <a:pt x="20532" y="822"/>
                    <a:pt x="20540" y="424"/>
                    <a:pt x="20300" y="176"/>
                  </a:cubicBezTo>
                  <a:cubicBezTo>
                    <a:pt x="20179" y="59"/>
                    <a:pt x="20022" y="1"/>
                    <a:pt x="19866"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6" name="Google Shape;15626;p43"/>
            <p:cNvSpPr/>
            <p:nvPr/>
          </p:nvSpPr>
          <p:spPr>
            <a:xfrm>
              <a:off x="2014959" y="2726271"/>
              <a:ext cx="523764" cy="232588"/>
            </a:xfrm>
            <a:custGeom>
              <a:avLst/>
              <a:gdLst/>
              <a:ahLst/>
              <a:cxnLst/>
              <a:rect l="l" t="t" r="r" b="b"/>
              <a:pathLst>
                <a:path w="6535" h="2902" extrusionOk="0">
                  <a:moveTo>
                    <a:pt x="6430" y="1"/>
                  </a:moveTo>
                  <a:cubicBezTo>
                    <a:pt x="6418" y="1"/>
                    <a:pt x="6405" y="2"/>
                    <a:pt x="6395" y="4"/>
                  </a:cubicBezTo>
                  <a:cubicBezTo>
                    <a:pt x="4143" y="266"/>
                    <a:pt x="1915" y="724"/>
                    <a:pt x="196" y="2442"/>
                  </a:cubicBezTo>
                  <a:cubicBezTo>
                    <a:pt x="0" y="2632"/>
                    <a:pt x="176" y="2902"/>
                    <a:pt x="383" y="2902"/>
                  </a:cubicBezTo>
                  <a:cubicBezTo>
                    <a:pt x="446" y="2902"/>
                    <a:pt x="512" y="2877"/>
                    <a:pt x="571" y="2818"/>
                  </a:cubicBezTo>
                  <a:cubicBezTo>
                    <a:pt x="2050" y="1332"/>
                    <a:pt x="4053" y="836"/>
                    <a:pt x="6357" y="551"/>
                  </a:cubicBezTo>
                  <a:cubicBezTo>
                    <a:pt x="6432" y="544"/>
                    <a:pt x="6492" y="484"/>
                    <a:pt x="6492" y="401"/>
                  </a:cubicBezTo>
                  <a:cubicBezTo>
                    <a:pt x="6507" y="304"/>
                    <a:pt x="6515" y="206"/>
                    <a:pt x="6522" y="109"/>
                  </a:cubicBezTo>
                  <a:cubicBezTo>
                    <a:pt x="6534" y="19"/>
                    <a:pt x="6480" y="1"/>
                    <a:pt x="64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7" name="Google Shape;15627;p43"/>
            <p:cNvSpPr/>
            <p:nvPr/>
          </p:nvSpPr>
          <p:spPr>
            <a:xfrm>
              <a:off x="2659745" y="1377790"/>
              <a:ext cx="947343" cy="1378858"/>
            </a:xfrm>
            <a:custGeom>
              <a:avLst/>
              <a:gdLst/>
              <a:ahLst/>
              <a:cxnLst/>
              <a:rect l="l" t="t" r="r" b="b"/>
              <a:pathLst>
                <a:path w="11820" h="17204" extrusionOk="0">
                  <a:moveTo>
                    <a:pt x="11523" y="1"/>
                  </a:moveTo>
                  <a:cubicBezTo>
                    <a:pt x="11454" y="1"/>
                    <a:pt x="11384" y="27"/>
                    <a:pt x="11332" y="79"/>
                  </a:cubicBezTo>
                  <a:cubicBezTo>
                    <a:pt x="9291" y="2128"/>
                    <a:pt x="9020" y="4897"/>
                    <a:pt x="8758" y="7583"/>
                  </a:cubicBezTo>
                  <a:cubicBezTo>
                    <a:pt x="8525" y="10180"/>
                    <a:pt x="8278" y="12859"/>
                    <a:pt x="6589" y="14517"/>
                  </a:cubicBezTo>
                  <a:cubicBezTo>
                    <a:pt x="5013" y="16116"/>
                    <a:pt x="2529" y="16423"/>
                    <a:pt x="61" y="16656"/>
                  </a:cubicBezTo>
                  <a:cubicBezTo>
                    <a:pt x="38" y="16836"/>
                    <a:pt x="23" y="17016"/>
                    <a:pt x="0" y="17204"/>
                  </a:cubicBezTo>
                  <a:lnTo>
                    <a:pt x="98" y="17189"/>
                  </a:lnTo>
                  <a:cubicBezTo>
                    <a:pt x="2582" y="16949"/>
                    <a:pt x="5156" y="16701"/>
                    <a:pt x="6964" y="14900"/>
                  </a:cubicBezTo>
                  <a:cubicBezTo>
                    <a:pt x="8765" y="13084"/>
                    <a:pt x="9013" y="10518"/>
                    <a:pt x="9261" y="8026"/>
                  </a:cubicBezTo>
                  <a:lnTo>
                    <a:pt x="9298" y="7636"/>
                  </a:lnTo>
                  <a:cubicBezTo>
                    <a:pt x="9568" y="4754"/>
                    <a:pt x="9928" y="2226"/>
                    <a:pt x="11714" y="462"/>
                  </a:cubicBezTo>
                  <a:cubicBezTo>
                    <a:pt x="11820" y="357"/>
                    <a:pt x="11820" y="184"/>
                    <a:pt x="11714" y="79"/>
                  </a:cubicBezTo>
                  <a:cubicBezTo>
                    <a:pt x="11662" y="27"/>
                    <a:pt x="11593" y="1"/>
                    <a:pt x="115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8" name="Google Shape;15628;p43"/>
            <p:cNvSpPr/>
            <p:nvPr/>
          </p:nvSpPr>
          <p:spPr>
            <a:xfrm>
              <a:off x="2360555" y="1923274"/>
              <a:ext cx="979963" cy="1381182"/>
            </a:xfrm>
            <a:custGeom>
              <a:avLst/>
              <a:gdLst/>
              <a:ahLst/>
              <a:cxnLst/>
              <a:rect l="l" t="t" r="r" b="b"/>
              <a:pathLst>
                <a:path w="12227" h="17233" extrusionOk="0">
                  <a:moveTo>
                    <a:pt x="12163" y="1"/>
                  </a:moveTo>
                  <a:cubicBezTo>
                    <a:pt x="12155" y="1"/>
                    <a:pt x="12147" y="2"/>
                    <a:pt x="12138" y="5"/>
                  </a:cubicBezTo>
                  <a:lnTo>
                    <a:pt x="11800" y="35"/>
                  </a:lnTo>
                  <a:cubicBezTo>
                    <a:pt x="9317" y="282"/>
                    <a:pt x="6750" y="530"/>
                    <a:pt x="4934" y="2323"/>
                  </a:cubicBezTo>
                  <a:cubicBezTo>
                    <a:pt x="3141" y="4139"/>
                    <a:pt x="2886" y="6713"/>
                    <a:pt x="2645" y="9190"/>
                  </a:cubicBezTo>
                  <a:lnTo>
                    <a:pt x="2405" y="11388"/>
                  </a:lnTo>
                  <a:cubicBezTo>
                    <a:pt x="2113" y="13519"/>
                    <a:pt x="1587" y="15380"/>
                    <a:pt x="192" y="16769"/>
                  </a:cubicBezTo>
                  <a:cubicBezTo>
                    <a:pt x="1" y="16965"/>
                    <a:pt x="179" y="17233"/>
                    <a:pt x="388" y="17233"/>
                  </a:cubicBezTo>
                  <a:cubicBezTo>
                    <a:pt x="450" y="17233"/>
                    <a:pt x="515" y="17209"/>
                    <a:pt x="574" y="17151"/>
                  </a:cubicBezTo>
                  <a:cubicBezTo>
                    <a:pt x="2188" y="15523"/>
                    <a:pt x="2690" y="13452"/>
                    <a:pt x="2961" y="11321"/>
                  </a:cubicBezTo>
                  <a:lnTo>
                    <a:pt x="3148" y="9572"/>
                  </a:lnTo>
                  <a:cubicBezTo>
                    <a:pt x="3388" y="6998"/>
                    <a:pt x="3643" y="4357"/>
                    <a:pt x="5309" y="2706"/>
                  </a:cubicBezTo>
                  <a:cubicBezTo>
                    <a:pt x="6938" y="1055"/>
                    <a:pt x="9534" y="785"/>
                    <a:pt x="12086" y="552"/>
                  </a:cubicBezTo>
                  <a:cubicBezTo>
                    <a:pt x="12131" y="530"/>
                    <a:pt x="12168" y="492"/>
                    <a:pt x="12183" y="440"/>
                  </a:cubicBezTo>
                  <a:cubicBezTo>
                    <a:pt x="12198" y="327"/>
                    <a:pt x="12206" y="207"/>
                    <a:pt x="12221" y="95"/>
                  </a:cubicBezTo>
                  <a:cubicBezTo>
                    <a:pt x="12227" y="32"/>
                    <a:pt x="12202" y="1"/>
                    <a:pt x="121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9" name="Google Shape;15629;p43"/>
            <p:cNvSpPr/>
            <p:nvPr/>
          </p:nvSpPr>
          <p:spPr>
            <a:xfrm>
              <a:off x="3013356" y="2082126"/>
              <a:ext cx="272582" cy="263605"/>
            </a:xfrm>
            <a:custGeom>
              <a:avLst/>
              <a:gdLst/>
              <a:ahLst/>
              <a:cxnLst/>
              <a:rect l="l" t="t" r="r" b="b"/>
              <a:pathLst>
                <a:path w="3401" h="3289" extrusionOk="0">
                  <a:moveTo>
                    <a:pt x="481" y="1"/>
                  </a:moveTo>
                  <a:cubicBezTo>
                    <a:pt x="454" y="1"/>
                    <a:pt x="426" y="4"/>
                    <a:pt x="399" y="11"/>
                  </a:cubicBezTo>
                  <a:cubicBezTo>
                    <a:pt x="316" y="34"/>
                    <a:pt x="241" y="56"/>
                    <a:pt x="159" y="79"/>
                  </a:cubicBezTo>
                  <a:cubicBezTo>
                    <a:pt x="98" y="101"/>
                    <a:pt x="1" y="184"/>
                    <a:pt x="128" y="311"/>
                  </a:cubicBezTo>
                  <a:cubicBezTo>
                    <a:pt x="241" y="409"/>
                    <a:pt x="2380" y="2563"/>
                    <a:pt x="3040" y="3223"/>
                  </a:cubicBezTo>
                  <a:cubicBezTo>
                    <a:pt x="3088" y="3271"/>
                    <a:pt x="3135" y="3289"/>
                    <a:pt x="3175" y="3289"/>
                  </a:cubicBezTo>
                  <a:cubicBezTo>
                    <a:pt x="3236" y="3289"/>
                    <a:pt x="3282" y="3248"/>
                    <a:pt x="3295" y="3208"/>
                  </a:cubicBezTo>
                  <a:cubicBezTo>
                    <a:pt x="3318" y="3125"/>
                    <a:pt x="3348" y="3050"/>
                    <a:pt x="3370" y="2975"/>
                  </a:cubicBezTo>
                  <a:cubicBezTo>
                    <a:pt x="3400" y="2863"/>
                    <a:pt x="3393" y="2773"/>
                    <a:pt x="3258" y="2645"/>
                  </a:cubicBezTo>
                  <a:cubicBezTo>
                    <a:pt x="2695" y="2082"/>
                    <a:pt x="841" y="221"/>
                    <a:pt x="729" y="109"/>
                  </a:cubicBezTo>
                  <a:cubicBezTo>
                    <a:pt x="665" y="39"/>
                    <a:pt x="575" y="1"/>
                    <a:pt x="481"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0" name="Google Shape;15630;p43"/>
            <p:cNvSpPr/>
            <p:nvPr/>
          </p:nvSpPr>
          <p:spPr>
            <a:xfrm>
              <a:off x="3251555" y="2038125"/>
              <a:ext cx="80709" cy="77262"/>
            </a:xfrm>
            <a:custGeom>
              <a:avLst/>
              <a:gdLst/>
              <a:ahLst/>
              <a:cxnLst/>
              <a:rect l="l" t="t" r="r" b="b"/>
              <a:pathLst>
                <a:path w="1007" h="964" extrusionOk="0">
                  <a:moveTo>
                    <a:pt x="598" y="0"/>
                  </a:moveTo>
                  <a:cubicBezTo>
                    <a:pt x="584" y="0"/>
                    <a:pt x="570" y="2"/>
                    <a:pt x="556" y="5"/>
                  </a:cubicBezTo>
                  <a:cubicBezTo>
                    <a:pt x="398" y="27"/>
                    <a:pt x="241" y="42"/>
                    <a:pt x="83" y="65"/>
                  </a:cubicBezTo>
                  <a:cubicBezTo>
                    <a:pt x="1" y="72"/>
                    <a:pt x="16" y="125"/>
                    <a:pt x="46" y="162"/>
                  </a:cubicBezTo>
                  <a:cubicBezTo>
                    <a:pt x="46" y="162"/>
                    <a:pt x="773" y="898"/>
                    <a:pt x="826" y="943"/>
                  </a:cubicBezTo>
                  <a:cubicBezTo>
                    <a:pt x="837" y="957"/>
                    <a:pt x="854" y="964"/>
                    <a:pt x="871" y="964"/>
                  </a:cubicBezTo>
                  <a:cubicBezTo>
                    <a:pt x="900" y="964"/>
                    <a:pt x="929" y="946"/>
                    <a:pt x="939" y="913"/>
                  </a:cubicBezTo>
                  <a:cubicBezTo>
                    <a:pt x="954" y="770"/>
                    <a:pt x="976" y="628"/>
                    <a:pt x="999" y="485"/>
                  </a:cubicBezTo>
                  <a:cubicBezTo>
                    <a:pt x="1006" y="403"/>
                    <a:pt x="984" y="320"/>
                    <a:pt x="939" y="260"/>
                  </a:cubicBezTo>
                  <a:cubicBezTo>
                    <a:pt x="879" y="200"/>
                    <a:pt x="736" y="57"/>
                    <a:pt x="736" y="57"/>
                  </a:cubicBezTo>
                  <a:cubicBezTo>
                    <a:pt x="700" y="22"/>
                    <a:pt x="651" y="0"/>
                    <a:pt x="598" y="0"/>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1" name="Google Shape;15631;p43"/>
            <p:cNvSpPr/>
            <p:nvPr/>
          </p:nvSpPr>
          <p:spPr>
            <a:xfrm>
              <a:off x="2836551" y="2178624"/>
              <a:ext cx="362187" cy="351447"/>
            </a:xfrm>
            <a:custGeom>
              <a:avLst/>
              <a:gdLst/>
              <a:ahLst/>
              <a:cxnLst/>
              <a:rect l="l" t="t" r="r" b="b"/>
              <a:pathLst>
                <a:path w="4519" h="4385" extrusionOk="0">
                  <a:moveTo>
                    <a:pt x="356" y="1"/>
                  </a:moveTo>
                  <a:cubicBezTo>
                    <a:pt x="327" y="1"/>
                    <a:pt x="306" y="10"/>
                    <a:pt x="293" y="23"/>
                  </a:cubicBezTo>
                  <a:cubicBezTo>
                    <a:pt x="226" y="83"/>
                    <a:pt x="151" y="158"/>
                    <a:pt x="83" y="225"/>
                  </a:cubicBezTo>
                  <a:cubicBezTo>
                    <a:pt x="46" y="263"/>
                    <a:pt x="1" y="345"/>
                    <a:pt x="121" y="473"/>
                  </a:cubicBezTo>
                  <a:cubicBezTo>
                    <a:pt x="233" y="601"/>
                    <a:pt x="3963" y="4315"/>
                    <a:pt x="3963" y="4315"/>
                  </a:cubicBezTo>
                  <a:cubicBezTo>
                    <a:pt x="4006" y="4362"/>
                    <a:pt x="4065" y="4385"/>
                    <a:pt x="4125" y="4385"/>
                  </a:cubicBezTo>
                  <a:cubicBezTo>
                    <a:pt x="4189" y="4385"/>
                    <a:pt x="4254" y="4358"/>
                    <a:pt x="4301" y="4308"/>
                  </a:cubicBezTo>
                  <a:cubicBezTo>
                    <a:pt x="4323" y="4278"/>
                    <a:pt x="4353" y="4248"/>
                    <a:pt x="4383" y="4210"/>
                  </a:cubicBezTo>
                  <a:cubicBezTo>
                    <a:pt x="4518" y="4060"/>
                    <a:pt x="4428" y="4000"/>
                    <a:pt x="4346" y="3902"/>
                  </a:cubicBezTo>
                  <a:cubicBezTo>
                    <a:pt x="4346" y="3902"/>
                    <a:pt x="639" y="188"/>
                    <a:pt x="526" y="83"/>
                  </a:cubicBezTo>
                  <a:cubicBezTo>
                    <a:pt x="455" y="21"/>
                    <a:pt x="397" y="1"/>
                    <a:pt x="356"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2" name="Google Shape;15632;p43"/>
            <p:cNvSpPr/>
            <p:nvPr/>
          </p:nvSpPr>
          <p:spPr>
            <a:xfrm>
              <a:off x="2687396" y="2582567"/>
              <a:ext cx="101707" cy="99864"/>
            </a:xfrm>
            <a:custGeom>
              <a:avLst/>
              <a:gdLst/>
              <a:ahLst/>
              <a:cxnLst/>
              <a:rect l="l" t="t" r="r" b="b"/>
              <a:pathLst>
                <a:path w="1269" h="1246" extrusionOk="0">
                  <a:moveTo>
                    <a:pt x="121" y="1"/>
                  </a:moveTo>
                  <a:cubicBezTo>
                    <a:pt x="68" y="1"/>
                    <a:pt x="58" y="66"/>
                    <a:pt x="53" y="108"/>
                  </a:cubicBezTo>
                  <a:cubicBezTo>
                    <a:pt x="38" y="213"/>
                    <a:pt x="31" y="311"/>
                    <a:pt x="16" y="408"/>
                  </a:cubicBezTo>
                  <a:cubicBezTo>
                    <a:pt x="1" y="528"/>
                    <a:pt x="38" y="648"/>
                    <a:pt x="113" y="738"/>
                  </a:cubicBezTo>
                  <a:cubicBezTo>
                    <a:pt x="188" y="829"/>
                    <a:pt x="398" y="1031"/>
                    <a:pt x="526" y="1159"/>
                  </a:cubicBezTo>
                  <a:cubicBezTo>
                    <a:pt x="601" y="1215"/>
                    <a:pt x="691" y="1245"/>
                    <a:pt x="784" y="1245"/>
                  </a:cubicBezTo>
                  <a:cubicBezTo>
                    <a:pt x="803" y="1245"/>
                    <a:pt x="822" y="1244"/>
                    <a:pt x="841" y="1241"/>
                  </a:cubicBezTo>
                  <a:cubicBezTo>
                    <a:pt x="939" y="1234"/>
                    <a:pt x="1051" y="1219"/>
                    <a:pt x="1156" y="1204"/>
                  </a:cubicBezTo>
                  <a:cubicBezTo>
                    <a:pt x="1224" y="1196"/>
                    <a:pt x="1269" y="1091"/>
                    <a:pt x="1141" y="971"/>
                  </a:cubicBezTo>
                  <a:cubicBezTo>
                    <a:pt x="871" y="693"/>
                    <a:pt x="398" y="221"/>
                    <a:pt x="271" y="93"/>
                  </a:cubicBezTo>
                  <a:cubicBezTo>
                    <a:pt x="200" y="25"/>
                    <a:pt x="153" y="1"/>
                    <a:pt x="121"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3" name="Google Shape;15633;p43"/>
            <p:cNvSpPr/>
            <p:nvPr/>
          </p:nvSpPr>
          <p:spPr>
            <a:xfrm>
              <a:off x="2734363" y="2351021"/>
              <a:ext cx="290535" cy="282360"/>
            </a:xfrm>
            <a:custGeom>
              <a:avLst/>
              <a:gdLst/>
              <a:ahLst/>
              <a:cxnLst/>
              <a:rect l="l" t="t" r="r" b="b"/>
              <a:pathLst>
                <a:path w="3625" h="3523" extrusionOk="0">
                  <a:moveTo>
                    <a:pt x="209" y="1"/>
                  </a:moveTo>
                  <a:cubicBezTo>
                    <a:pt x="166" y="1"/>
                    <a:pt x="130" y="22"/>
                    <a:pt x="113" y="71"/>
                  </a:cubicBezTo>
                  <a:cubicBezTo>
                    <a:pt x="83" y="153"/>
                    <a:pt x="53" y="243"/>
                    <a:pt x="23" y="326"/>
                  </a:cubicBezTo>
                  <a:cubicBezTo>
                    <a:pt x="0" y="431"/>
                    <a:pt x="30" y="536"/>
                    <a:pt x="98" y="611"/>
                  </a:cubicBezTo>
                  <a:cubicBezTo>
                    <a:pt x="180" y="708"/>
                    <a:pt x="2244" y="2757"/>
                    <a:pt x="2874" y="3387"/>
                  </a:cubicBezTo>
                  <a:cubicBezTo>
                    <a:pt x="2964" y="3477"/>
                    <a:pt x="3084" y="3522"/>
                    <a:pt x="3212" y="3522"/>
                  </a:cubicBezTo>
                  <a:cubicBezTo>
                    <a:pt x="3294" y="3492"/>
                    <a:pt x="3377" y="3462"/>
                    <a:pt x="3467" y="3432"/>
                  </a:cubicBezTo>
                  <a:cubicBezTo>
                    <a:pt x="3527" y="3410"/>
                    <a:pt x="3625" y="3335"/>
                    <a:pt x="3467" y="3185"/>
                  </a:cubicBezTo>
                  <a:cubicBezTo>
                    <a:pt x="3317" y="3035"/>
                    <a:pt x="360" y="78"/>
                    <a:pt x="360" y="78"/>
                  </a:cubicBezTo>
                  <a:cubicBezTo>
                    <a:pt x="316" y="30"/>
                    <a:pt x="258" y="1"/>
                    <a:pt x="209"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4" name="Google Shape;15634;p43"/>
            <p:cNvSpPr/>
            <p:nvPr/>
          </p:nvSpPr>
          <p:spPr>
            <a:xfrm>
              <a:off x="3605165" y="1503782"/>
              <a:ext cx="258716" cy="258075"/>
            </a:xfrm>
            <a:custGeom>
              <a:avLst/>
              <a:gdLst/>
              <a:ahLst/>
              <a:cxnLst/>
              <a:rect l="l" t="t" r="r" b="b"/>
              <a:pathLst>
                <a:path w="3228" h="3220" extrusionOk="0">
                  <a:moveTo>
                    <a:pt x="346" y="1"/>
                  </a:moveTo>
                  <a:cubicBezTo>
                    <a:pt x="226" y="143"/>
                    <a:pt x="114" y="301"/>
                    <a:pt x="1" y="451"/>
                  </a:cubicBezTo>
                  <a:lnTo>
                    <a:pt x="2778" y="3220"/>
                  </a:lnTo>
                  <a:cubicBezTo>
                    <a:pt x="2928" y="3122"/>
                    <a:pt x="3078" y="3002"/>
                    <a:pt x="3228" y="2882"/>
                  </a:cubicBezTo>
                  <a:lnTo>
                    <a:pt x="346" y="1"/>
                  </a:ln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5" name="Google Shape;15635;p43"/>
            <p:cNvSpPr/>
            <p:nvPr/>
          </p:nvSpPr>
          <p:spPr>
            <a:xfrm>
              <a:off x="3517965" y="1690205"/>
              <a:ext cx="159494" cy="160135"/>
            </a:xfrm>
            <a:custGeom>
              <a:avLst/>
              <a:gdLst/>
              <a:ahLst/>
              <a:cxnLst/>
              <a:rect l="l" t="t" r="r" b="b"/>
              <a:pathLst>
                <a:path w="1990" h="1998" extrusionOk="0">
                  <a:moveTo>
                    <a:pt x="181" y="1"/>
                  </a:moveTo>
                  <a:cubicBezTo>
                    <a:pt x="113" y="204"/>
                    <a:pt x="53" y="406"/>
                    <a:pt x="1" y="616"/>
                  </a:cubicBezTo>
                  <a:lnTo>
                    <a:pt x="1374" y="1997"/>
                  </a:lnTo>
                  <a:cubicBezTo>
                    <a:pt x="1584" y="1937"/>
                    <a:pt x="1794" y="1877"/>
                    <a:pt x="1989" y="1817"/>
                  </a:cubicBezTo>
                  <a:lnTo>
                    <a:pt x="181" y="1"/>
                  </a:ln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6" name="Google Shape;15636;p43"/>
            <p:cNvSpPr/>
            <p:nvPr/>
          </p:nvSpPr>
          <p:spPr>
            <a:xfrm>
              <a:off x="2362639" y="2867572"/>
              <a:ext cx="140819" cy="134407"/>
            </a:xfrm>
            <a:custGeom>
              <a:avLst/>
              <a:gdLst/>
              <a:ahLst/>
              <a:cxnLst/>
              <a:rect l="l" t="t" r="r" b="b"/>
              <a:pathLst>
                <a:path w="1757" h="1677" extrusionOk="0">
                  <a:moveTo>
                    <a:pt x="519" y="1"/>
                  </a:moveTo>
                  <a:cubicBezTo>
                    <a:pt x="497" y="1"/>
                    <a:pt x="474" y="4"/>
                    <a:pt x="451" y="12"/>
                  </a:cubicBezTo>
                  <a:cubicBezTo>
                    <a:pt x="338" y="34"/>
                    <a:pt x="218" y="72"/>
                    <a:pt x="106" y="102"/>
                  </a:cubicBezTo>
                  <a:cubicBezTo>
                    <a:pt x="0" y="132"/>
                    <a:pt x="15" y="192"/>
                    <a:pt x="91" y="267"/>
                  </a:cubicBezTo>
                  <a:cubicBezTo>
                    <a:pt x="428" y="604"/>
                    <a:pt x="1336" y="1497"/>
                    <a:pt x="1434" y="1610"/>
                  </a:cubicBezTo>
                  <a:cubicBezTo>
                    <a:pt x="1475" y="1659"/>
                    <a:pt x="1510" y="1677"/>
                    <a:pt x="1538" y="1677"/>
                  </a:cubicBezTo>
                  <a:cubicBezTo>
                    <a:pt x="1594" y="1677"/>
                    <a:pt x="1626" y="1609"/>
                    <a:pt x="1636" y="1565"/>
                  </a:cubicBezTo>
                  <a:cubicBezTo>
                    <a:pt x="1666" y="1482"/>
                    <a:pt x="1689" y="1392"/>
                    <a:pt x="1711" y="1295"/>
                  </a:cubicBezTo>
                  <a:cubicBezTo>
                    <a:pt x="1726" y="1242"/>
                    <a:pt x="1756" y="1152"/>
                    <a:pt x="1629" y="1017"/>
                  </a:cubicBezTo>
                  <a:cubicBezTo>
                    <a:pt x="1539" y="912"/>
                    <a:pt x="1006" y="387"/>
                    <a:pt x="743" y="124"/>
                  </a:cubicBezTo>
                  <a:cubicBezTo>
                    <a:pt x="658" y="38"/>
                    <a:pt x="589" y="1"/>
                    <a:pt x="519"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7" name="Google Shape;15637;p43"/>
            <p:cNvSpPr/>
            <p:nvPr/>
          </p:nvSpPr>
          <p:spPr>
            <a:xfrm>
              <a:off x="2170765" y="2951486"/>
              <a:ext cx="247255" cy="245251"/>
            </a:xfrm>
            <a:custGeom>
              <a:avLst/>
              <a:gdLst/>
              <a:ahLst/>
              <a:cxnLst/>
              <a:rect l="l" t="t" r="r" b="b"/>
              <a:pathLst>
                <a:path w="3085" h="3060" extrusionOk="0">
                  <a:moveTo>
                    <a:pt x="375" y="1"/>
                  </a:moveTo>
                  <a:cubicBezTo>
                    <a:pt x="342" y="1"/>
                    <a:pt x="316" y="11"/>
                    <a:pt x="301" y="23"/>
                  </a:cubicBezTo>
                  <a:cubicBezTo>
                    <a:pt x="233" y="68"/>
                    <a:pt x="158" y="120"/>
                    <a:pt x="83" y="173"/>
                  </a:cubicBezTo>
                  <a:cubicBezTo>
                    <a:pt x="8" y="225"/>
                    <a:pt x="1" y="345"/>
                    <a:pt x="76" y="398"/>
                  </a:cubicBezTo>
                  <a:cubicBezTo>
                    <a:pt x="166" y="495"/>
                    <a:pt x="2162" y="2484"/>
                    <a:pt x="2695" y="3009"/>
                  </a:cubicBezTo>
                  <a:cubicBezTo>
                    <a:pt x="2725" y="3043"/>
                    <a:pt x="2764" y="3060"/>
                    <a:pt x="2803" y="3060"/>
                  </a:cubicBezTo>
                  <a:cubicBezTo>
                    <a:pt x="2843" y="3060"/>
                    <a:pt x="2882" y="3043"/>
                    <a:pt x="2912" y="3009"/>
                  </a:cubicBezTo>
                  <a:cubicBezTo>
                    <a:pt x="2957" y="2942"/>
                    <a:pt x="3002" y="2882"/>
                    <a:pt x="3040" y="2814"/>
                  </a:cubicBezTo>
                  <a:cubicBezTo>
                    <a:pt x="3085" y="2717"/>
                    <a:pt x="3070" y="2612"/>
                    <a:pt x="3010" y="2536"/>
                  </a:cubicBezTo>
                  <a:cubicBezTo>
                    <a:pt x="2507" y="2026"/>
                    <a:pt x="676" y="188"/>
                    <a:pt x="563" y="90"/>
                  </a:cubicBezTo>
                  <a:cubicBezTo>
                    <a:pt x="491" y="23"/>
                    <a:pt x="425" y="1"/>
                    <a:pt x="375"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8" name="Google Shape;15638;p43"/>
            <p:cNvSpPr/>
            <p:nvPr/>
          </p:nvSpPr>
          <p:spPr>
            <a:xfrm>
              <a:off x="3477891" y="1723626"/>
              <a:ext cx="474393" cy="225695"/>
            </a:xfrm>
            <a:custGeom>
              <a:avLst/>
              <a:gdLst/>
              <a:ahLst/>
              <a:cxnLst/>
              <a:rect l="l" t="t" r="r" b="b"/>
              <a:pathLst>
                <a:path w="5919" h="2816" extrusionOk="0">
                  <a:moveTo>
                    <a:pt x="5623" y="0"/>
                  </a:moveTo>
                  <a:cubicBezTo>
                    <a:pt x="5555" y="0"/>
                    <a:pt x="5487" y="27"/>
                    <a:pt x="5439" y="79"/>
                  </a:cubicBezTo>
                  <a:cubicBezTo>
                    <a:pt x="4103" y="1422"/>
                    <a:pt x="2332" y="1955"/>
                    <a:pt x="298" y="2255"/>
                  </a:cubicBezTo>
                  <a:cubicBezTo>
                    <a:pt x="96" y="2285"/>
                    <a:pt x="51" y="2323"/>
                    <a:pt x="28" y="2466"/>
                  </a:cubicBezTo>
                  <a:cubicBezTo>
                    <a:pt x="28" y="2518"/>
                    <a:pt x="21" y="2571"/>
                    <a:pt x="13" y="2623"/>
                  </a:cubicBezTo>
                  <a:cubicBezTo>
                    <a:pt x="0" y="2753"/>
                    <a:pt x="49" y="2815"/>
                    <a:pt x="174" y="2815"/>
                  </a:cubicBezTo>
                  <a:cubicBezTo>
                    <a:pt x="193" y="2815"/>
                    <a:pt x="215" y="2814"/>
                    <a:pt x="238" y="2811"/>
                  </a:cubicBezTo>
                  <a:cubicBezTo>
                    <a:pt x="2272" y="2533"/>
                    <a:pt x="4253" y="2008"/>
                    <a:pt x="5814" y="454"/>
                  </a:cubicBezTo>
                  <a:cubicBezTo>
                    <a:pt x="5919" y="349"/>
                    <a:pt x="5919" y="184"/>
                    <a:pt x="5814" y="79"/>
                  </a:cubicBezTo>
                  <a:cubicBezTo>
                    <a:pt x="5761" y="27"/>
                    <a:pt x="5692" y="0"/>
                    <a:pt x="56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2" name="Google Shape;15642;p43"/>
          <p:cNvSpPr txBox="1"/>
          <p:nvPr/>
        </p:nvSpPr>
        <p:spPr>
          <a:xfrm>
            <a:off x="6159798" y="1957492"/>
            <a:ext cx="2345151" cy="52590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Wingdings" panose="05000000000000000000" pitchFamily="2" charset="2"/>
              <a:buChar char="Ø"/>
            </a:pPr>
            <a:r>
              <a:rPr lang="en-US" sz="1200" b="0" i="0" dirty="0">
                <a:solidFill>
                  <a:srgbClr val="1F1F1F"/>
                </a:solidFill>
                <a:effectLst/>
                <a:latin typeface="Fira Sans" panose="020B0503050000020004" pitchFamily="34" charset="0"/>
              </a:rPr>
              <a:t>a numerical value between 0 and 1</a:t>
            </a:r>
          </a:p>
          <a:p>
            <a:pPr marL="171450" lvl="0" indent="-171450" rtl="0">
              <a:spcBef>
                <a:spcPts val="0"/>
              </a:spcBef>
              <a:spcAft>
                <a:spcPts val="0"/>
              </a:spcAft>
              <a:buFont typeface="Wingdings" panose="05000000000000000000" pitchFamily="2" charset="2"/>
              <a:buChar char="Ø"/>
            </a:pPr>
            <a:r>
              <a:rPr lang="en-US" sz="1200" b="0" i="0" dirty="0">
                <a:solidFill>
                  <a:srgbClr val="1F1F1F"/>
                </a:solidFill>
                <a:effectLst/>
                <a:latin typeface="Fira Sans" panose="020B0503050000020004" pitchFamily="34" charset="0"/>
              </a:rPr>
              <a:t>where 1 indicates that the gene's codon usage is perfectly adapted to the organism</a:t>
            </a:r>
            <a:endParaRPr sz="1200" dirty="0">
              <a:solidFill>
                <a:srgbClr val="000000"/>
              </a:solidFill>
              <a:latin typeface="Fira Sans" panose="020B0503050000020004" pitchFamily="34" charset="0"/>
              <a:ea typeface="Fira Sans"/>
              <a:cs typeface="Fira Sans"/>
              <a:sym typeface="Fira Sans"/>
            </a:endParaRPr>
          </a:p>
        </p:txBody>
      </p:sp>
      <p:sp>
        <p:nvSpPr>
          <p:cNvPr id="15643" name="Google Shape;15643;p43"/>
          <p:cNvSpPr txBox="1"/>
          <p:nvPr/>
        </p:nvSpPr>
        <p:spPr>
          <a:xfrm>
            <a:off x="770993" y="1946309"/>
            <a:ext cx="2253118" cy="52590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Wingdings" panose="05000000000000000000" pitchFamily="2" charset="2"/>
              <a:buChar char="Ø"/>
            </a:pPr>
            <a:r>
              <a:rPr lang="en-US" sz="1200" b="0" i="0" dirty="0">
                <a:solidFill>
                  <a:srgbClr val="1F1F1F"/>
                </a:solidFill>
                <a:effectLst/>
                <a:latin typeface="Fira Sans" panose="020B0503050000020004" pitchFamily="34" charset="0"/>
              </a:rPr>
              <a:t>measure of how well a gene's codon usage is adapted to the codon usage of a particular organism</a:t>
            </a:r>
            <a:endParaRPr sz="1200" dirty="0">
              <a:solidFill>
                <a:srgbClr val="000000"/>
              </a:solidFill>
              <a:latin typeface="Fira Sans" panose="020B0503050000020004" pitchFamily="34" charset="0"/>
              <a:ea typeface="Fira Sans"/>
              <a:cs typeface="Fira Sans"/>
              <a:sym typeface="Fira Sans"/>
            </a:endParaRPr>
          </a:p>
        </p:txBody>
      </p:sp>
      <p:sp>
        <p:nvSpPr>
          <p:cNvPr id="15645" name="Google Shape;15645;p43"/>
          <p:cNvSpPr txBox="1"/>
          <p:nvPr/>
        </p:nvSpPr>
        <p:spPr>
          <a:xfrm>
            <a:off x="6147522" y="3481723"/>
            <a:ext cx="2474077" cy="54990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Wingdings" panose="05000000000000000000" pitchFamily="2" charset="2"/>
              <a:buChar char="Ø"/>
            </a:pPr>
            <a:r>
              <a:rPr lang="en-US" sz="1200" dirty="0">
                <a:solidFill>
                  <a:srgbClr val="000000"/>
                </a:solidFill>
                <a:latin typeface="Fira Sans"/>
                <a:ea typeface="Fira Sans"/>
                <a:cs typeface="Fira Sans"/>
                <a:sym typeface="Fira Sans"/>
              </a:rPr>
              <a:t>Example :</a:t>
            </a:r>
            <a:br>
              <a:rPr lang="en-US" sz="1200" dirty="0">
                <a:solidFill>
                  <a:srgbClr val="000000"/>
                </a:solidFill>
                <a:latin typeface="Fira Sans"/>
                <a:ea typeface="Fira Sans"/>
                <a:cs typeface="Fira Sans"/>
                <a:sym typeface="Fira Sans"/>
              </a:rPr>
            </a:br>
            <a:r>
              <a:rPr lang="en-IN" sz="1200" b="0" i="0" dirty="0">
                <a:solidFill>
                  <a:schemeClr val="tx1"/>
                </a:solidFill>
                <a:effectLst/>
                <a:latin typeface="Fira Sans" panose="020B0503050000020004" pitchFamily="34" charset="0"/>
              </a:rPr>
              <a:t>ATG GGT CAC GTT ACA AAT GTG -&gt; </a:t>
            </a:r>
            <a:r>
              <a:rPr lang="en-IN" sz="1200" dirty="0">
                <a:solidFill>
                  <a:schemeClr val="tx1"/>
                </a:solidFill>
                <a:latin typeface="Fira Sans" panose="020B0503050000020004" pitchFamily="34" charset="0"/>
                <a:ea typeface="Fira Sans"/>
                <a:cs typeface="Fira Sans"/>
                <a:sym typeface="Fira Sans"/>
              </a:rPr>
              <a:t>CAI = 0.43</a:t>
            </a:r>
          </a:p>
          <a:p>
            <a:pPr marL="171450" lvl="0" indent="-171450" rtl="0">
              <a:spcBef>
                <a:spcPts val="0"/>
              </a:spcBef>
              <a:spcAft>
                <a:spcPts val="0"/>
              </a:spcAft>
              <a:buFont typeface="Wingdings" panose="05000000000000000000" pitchFamily="2" charset="2"/>
              <a:buChar char="Ø"/>
            </a:pPr>
            <a:r>
              <a:rPr lang="en-IN" sz="1200" b="0" i="0" dirty="0">
                <a:solidFill>
                  <a:schemeClr val="tx1"/>
                </a:solidFill>
                <a:effectLst/>
                <a:latin typeface="Fira Sans" panose="020B0503050000020004" pitchFamily="34" charset="0"/>
              </a:rPr>
              <a:t>ATG GGT </a:t>
            </a:r>
            <a:r>
              <a:rPr lang="en-IN" sz="1200" b="1" i="0" dirty="0">
                <a:solidFill>
                  <a:schemeClr val="tx1"/>
                </a:solidFill>
                <a:effectLst/>
                <a:latin typeface="Fira Sans" panose="020B0503050000020004" pitchFamily="34" charset="0"/>
              </a:rPr>
              <a:t>CCC</a:t>
            </a:r>
            <a:r>
              <a:rPr lang="en-IN" sz="1200" b="0" i="0" dirty="0">
                <a:solidFill>
                  <a:schemeClr val="tx1"/>
                </a:solidFill>
                <a:effectLst/>
                <a:latin typeface="Fira Sans" panose="020B0503050000020004" pitchFamily="34" charset="0"/>
              </a:rPr>
              <a:t> GTT ACA </a:t>
            </a:r>
            <a:r>
              <a:rPr lang="en-IN" sz="1200" b="1" i="0" dirty="0">
                <a:solidFill>
                  <a:schemeClr val="tx1"/>
                </a:solidFill>
                <a:effectLst/>
                <a:latin typeface="Fira Sans" panose="020B0503050000020004" pitchFamily="34" charset="0"/>
              </a:rPr>
              <a:t>TTT</a:t>
            </a:r>
            <a:r>
              <a:rPr lang="en-IN" sz="1200" b="0" i="0" dirty="0">
                <a:solidFill>
                  <a:schemeClr val="tx1"/>
                </a:solidFill>
                <a:effectLst/>
                <a:latin typeface="Fira Sans" panose="020B0503050000020004" pitchFamily="34" charset="0"/>
              </a:rPr>
              <a:t> GTG -&gt; CAI = 0.75</a:t>
            </a:r>
            <a:endParaRPr lang="en-IN" sz="1200" dirty="0">
              <a:solidFill>
                <a:schemeClr val="tx1"/>
              </a:solidFill>
              <a:latin typeface="Fira Sans" panose="020B0503050000020004" pitchFamily="34" charset="0"/>
              <a:ea typeface="Fira Sans"/>
              <a:cs typeface="Fira Sans"/>
              <a:sym typeface="Fira Sans"/>
            </a:endParaRPr>
          </a:p>
          <a:p>
            <a:pPr marL="0" lvl="0" indent="0" rtl="0">
              <a:spcBef>
                <a:spcPts val="0"/>
              </a:spcBef>
              <a:spcAft>
                <a:spcPts val="0"/>
              </a:spcAft>
              <a:buNone/>
            </a:pPr>
            <a:endParaRPr lang="en-IN" sz="1200" dirty="0">
              <a:solidFill>
                <a:schemeClr val="tx1"/>
              </a:solidFill>
              <a:latin typeface="Fira Sans" panose="020B0503050000020004" pitchFamily="34" charset="0"/>
              <a:ea typeface="Fira Sans"/>
              <a:cs typeface="Fira Sans"/>
              <a:sym typeface="Fira Sans"/>
            </a:endParaRPr>
          </a:p>
          <a:p>
            <a:pPr marL="0" lvl="0" indent="0" rtl="0">
              <a:spcBef>
                <a:spcPts val="0"/>
              </a:spcBef>
              <a:spcAft>
                <a:spcPts val="0"/>
              </a:spcAft>
              <a:buNone/>
            </a:pPr>
            <a:endParaRPr sz="1200" dirty="0">
              <a:solidFill>
                <a:schemeClr val="tx1"/>
              </a:solidFill>
              <a:latin typeface="Fira Sans" panose="020B0503050000020004" pitchFamily="34" charset="0"/>
              <a:ea typeface="Fira Sans"/>
              <a:cs typeface="Fira Sans"/>
              <a:sym typeface="Fira Sans"/>
            </a:endParaRPr>
          </a:p>
        </p:txBody>
      </p:sp>
      <p:pic>
        <p:nvPicPr>
          <p:cNvPr id="3" name="Picture 2">
            <a:extLst>
              <a:ext uri="{FF2B5EF4-FFF2-40B4-BE49-F238E27FC236}">
                <a16:creationId xmlns:a16="http://schemas.microsoft.com/office/drawing/2014/main" id="{B7119AD2-674B-915D-D12E-9BCAC41FBBC3}"/>
              </a:ext>
            </a:extLst>
          </p:cNvPr>
          <p:cNvPicPr>
            <a:picLocks noChangeAspect="1"/>
          </p:cNvPicPr>
          <p:nvPr/>
        </p:nvPicPr>
        <p:blipFill rotWithShape="1">
          <a:blip r:embed="rId3"/>
          <a:srcRect l="23146" t="48543" r="56452" b="41200"/>
          <a:stretch/>
        </p:blipFill>
        <p:spPr>
          <a:xfrm>
            <a:off x="892098" y="3076762"/>
            <a:ext cx="1865532" cy="527586"/>
          </a:xfrm>
          <a:prstGeom prst="rect">
            <a:avLst/>
          </a:prstGeom>
          <a:ln>
            <a:noFill/>
          </a:ln>
          <a:effectLst>
            <a:outerShdw blurRad="190500" algn="tl" rotWithShape="0">
              <a:srgbClr val="000000">
                <a:alpha val="70000"/>
              </a:srgbClr>
            </a:outerShdw>
          </a:effectLst>
        </p:spPr>
      </p:pic>
      <p:sp>
        <p:nvSpPr>
          <p:cNvPr id="4" name="Google Shape;15643;p43">
            <a:extLst>
              <a:ext uri="{FF2B5EF4-FFF2-40B4-BE49-F238E27FC236}">
                <a16:creationId xmlns:a16="http://schemas.microsoft.com/office/drawing/2014/main" id="{2B26A59A-DFE6-7182-D0EB-34BC4A373AFD}"/>
              </a:ext>
            </a:extLst>
          </p:cNvPr>
          <p:cNvSpPr txBox="1"/>
          <p:nvPr/>
        </p:nvSpPr>
        <p:spPr>
          <a:xfrm>
            <a:off x="711694" y="3697782"/>
            <a:ext cx="2046900" cy="525900"/>
          </a:xfrm>
          <a:prstGeom prst="rect">
            <a:avLst/>
          </a:prstGeom>
          <a:noFill/>
          <a:ln>
            <a:noFill/>
          </a:ln>
        </p:spPr>
        <p:txBody>
          <a:bodyPr spcFirstLastPara="1" wrap="square" lIns="91425" tIns="91425" rIns="91425" bIns="91425" anchor="ctr" anchorCtr="0">
            <a:noAutofit/>
          </a:bodyPr>
          <a:lstStyle/>
          <a:p>
            <a:pPr marL="171450" indent="-171450" algn="l">
              <a:buFont typeface="Wingdings" panose="05000000000000000000" pitchFamily="2" charset="2"/>
              <a:buChar char="Ø"/>
            </a:pPr>
            <a:r>
              <a:rPr lang="en-US" sz="800" b="0" i="0" dirty="0">
                <a:solidFill>
                  <a:srgbClr val="1F1F1F"/>
                </a:solidFill>
                <a:effectLst/>
                <a:latin typeface="Fira Sans" panose="020B0503050000020004" pitchFamily="34" charset="0"/>
              </a:rPr>
              <a:t>L is the length of the gene in codons</a:t>
            </a:r>
          </a:p>
          <a:p>
            <a:pPr marL="171450" indent="-171450" algn="l">
              <a:buFont typeface="Wingdings" panose="05000000000000000000" pitchFamily="2" charset="2"/>
              <a:buChar char="Ø"/>
            </a:pPr>
            <a:r>
              <a:rPr lang="en-US" sz="800" b="0" i="0" dirty="0">
                <a:solidFill>
                  <a:srgbClr val="1F1F1F"/>
                </a:solidFill>
                <a:effectLst/>
                <a:latin typeface="Fira Sans" panose="020B0503050000020004" pitchFamily="34" charset="0"/>
              </a:rPr>
              <a:t>w(k) is the relative adaptiveness of codon k</a:t>
            </a:r>
          </a:p>
          <a:p>
            <a:pPr marL="171450" lvl="0" indent="-171450" algn="r" rtl="0">
              <a:spcBef>
                <a:spcPts val="0"/>
              </a:spcBef>
              <a:spcAft>
                <a:spcPts val="0"/>
              </a:spcAft>
              <a:buFont typeface="Wingdings" panose="05000000000000000000" pitchFamily="2" charset="2"/>
              <a:buChar char="Ø"/>
            </a:pPr>
            <a:endParaRPr sz="1200" dirty="0">
              <a:solidFill>
                <a:srgbClr val="000000"/>
              </a:solidFill>
              <a:latin typeface="Fira Sans" panose="020B0503050000020004" pitchFamily="34" charset="0"/>
              <a:ea typeface="Fira Sans"/>
              <a:cs typeface="Fira Sans"/>
              <a:sym typeface="Fira Sans"/>
            </a:endParaRPr>
          </a:p>
        </p:txBody>
      </p:sp>
    </p:spTree>
  </p:cSld>
  <p:clrMapOvr>
    <a:masterClrMapping/>
  </p:clrMapOvr>
</p:sld>
</file>

<file path=ppt/theme/theme1.xml><?xml version="1.0" encoding="utf-8"?>
<a:theme xmlns:a="http://schemas.openxmlformats.org/drawingml/2006/main" name="DNA Infographics by Slidesgo">
  <a:themeElements>
    <a:clrScheme name="Simple Light">
      <a:dk1>
        <a:srgbClr val="000000"/>
      </a:dk1>
      <a:lt1>
        <a:srgbClr val="D6D4CC"/>
      </a:lt1>
      <a:dk2>
        <a:srgbClr val="2B3B5C"/>
      </a:dk2>
      <a:lt2>
        <a:srgbClr val="075681"/>
      </a:lt2>
      <a:accent1>
        <a:srgbClr val="287CBC"/>
      </a:accent1>
      <a:accent2>
        <a:srgbClr val="FE7702"/>
      </a:accent2>
      <a:accent3>
        <a:srgbClr val="E94B86"/>
      </a:accent3>
      <a:accent4>
        <a:srgbClr val="25AC9B"/>
      </a:accent4>
      <a:accent5>
        <a:srgbClr val="ECB004"/>
      </a:accent5>
      <a:accent6>
        <a:srgbClr val="B52A8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1576</Words>
  <Application>Microsoft Office PowerPoint</Application>
  <PresentationFormat>On-screen Show (16:9)</PresentationFormat>
  <Paragraphs>331</Paragraphs>
  <Slides>28</Slides>
  <Notes>22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vt:i4>
      </vt:variant>
    </vt:vector>
  </HeadingPairs>
  <TitlesOfParts>
    <vt:vector size="43" baseType="lpstr">
      <vt:lpstr>Calisto MT</vt:lpstr>
      <vt:lpstr>Bauhaus 93</vt:lpstr>
      <vt:lpstr>Bahnschrift Light Condensed</vt:lpstr>
      <vt:lpstr>Baskerville Old Face</vt:lpstr>
      <vt:lpstr>Courier New</vt:lpstr>
      <vt:lpstr>Lexend</vt:lpstr>
      <vt:lpstr>Arial</vt:lpstr>
      <vt:lpstr>Bahnschrift Condensed</vt:lpstr>
      <vt:lpstr>Wingdings</vt:lpstr>
      <vt:lpstr>Times New Roman</vt:lpstr>
      <vt:lpstr>Roboto</vt:lpstr>
      <vt:lpstr>Fira Sans</vt:lpstr>
      <vt:lpstr>Forte</vt:lpstr>
      <vt:lpstr>Bradley Hand ITC</vt:lpstr>
      <vt:lpstr>DNA Infographics by Slidesgo</vt:lpstr>
      <vt:lpstr>PowerPoint Presentation</vt:lpstr>
      <vt:lpstr>PROBLEM DEFINITION</vt:lpstr>
      <vt:lpstr>CODON OPTIMIZATION TO DNA VACCINE DEVELOPMENT PROCESS</vt:lpstr>
      <vt:lpstr>OBJECTIVE</vt:lpstr>
      <vt:lpstr>TERMINOLOGIES</vt:lpstr>
      <vt:lpstr>CODON OPTIMIZATION</vt:lpstr>
      <vt:lpstr>RELATED STUDIES</vt:lpstr>
      <vt:lpstr>RELATED STUDIES</vt:lpstr>
      <vt:lpstr>CODON ADAPTATION INDEX (CAI)</vt:lpstr>
      <vt:lpstr>CROSSOVER</vt:lpstr>
      <vt:lpstr>FLOWCHART OF PROPOSED ALGORITHM</vt:lpstr>
      <vt:lpstr>EXAMPLE</vt:lpstr>
      <vt:lpstr>EXAMPLE</vt:lpstr>
      <vt:lpstr>DIAGRAM</vt:lpstr>
      <vt:lpstr>EXAMPLE</vt:lpstr>
      <vt:lpstr>EXAMPLE</vt:lpstr>
      <vt:lpstr>COMPARATIVE STUDY</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WEBSITE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DNA Infographics</dc:title>
  <cp:lastModifiedBy>13000120035</cp:lastModifiedBy>
  <cp:revision>5</cp:revision>
  <dcterms:modified xsi:type="dcterms:W3CDTF">2025-01-01T06:03:10Z</dcterms:modified>
</cp:coreProperties>
</file>